
<file path=[Content_Types].xml><?xml version="1.0" encoding="utf-8"?>
<Types xmlns="http://schemas.openxmlformats.org/package/2006/content-types">
  <Default Extension="bin" ContentType="application/vnd.ms-office.activeX"/>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 id="2147483708" r:id="rId4"/>
  </p:sldMasterIdLst>
  <p:notesMasterIdLst>
    <p:notesMasterId r:id="rId21"/>
  </p:notesMasterIdLst>
  <p:sldIdLst>
    <p:sldId id="310" r:id="rId5"/>
    <p:sldId id="256" r:id="rId6"/>
    <p:sldId id="261" r:id="rId7"/>
    <p:sldId id="343" r:id="rId8"/>
    <p:sldId id="327" r:id="rId9"/>
    <p:sldId id="265" r:id="rId10"/>
    <p:sldId id="2007577191" r:id="rId11"/>
    <p:sldId id="344" r:id="rId12"/>
    <p:sldId id="345" r:id="rId13"/>
    <p:sldId id="346" r:id="rId14"/>
    <p:sldId id="2007577190" r:id="rId15"/>
    <p:sldId id="347" r:id="rId16"/>
    <p:sldId id="348" r:id="rId17"/>
    <p:sldId id="294" r:id="rId18"/>
    <p:sldId id="350"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0120A-C3BB-4CAC-89B0-8DDC1661176F}" type="datetimeFigureOut">
              <a:rPr lang="en-US" smtClean="0"/>
              <a:t>1/26/2026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EE083-D60E-43DB-A7EC-CDA1454C9D43}" type="slidenum">
              <a:rPr lang="en-US" smtClean="0"/>
              <a:t>‹#›</a:t>
            </a:fld>
            <a:endParaRPr lang="en-US"/>
          </a:p>
        </p:txBody>
      </p:sp>
    </p:spTree>
    <p:extLst>
      <p:ext uri="{BB962C8B-B14F-4D97-AF65-F5344CB8AC3E}">
        <p14:creationId xmlns:p14="http://schemas.microsoft.com/office/powerpoint/2010/main" val="248745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7479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E68-075F-467E-B57A-F1EA23622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49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0954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12297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E68-075F-467E-B57A-F1EA23622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37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41D46-A0B5-FE73-3F4B-40F29DDA6F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2B6CFD-CFC8-BF7C-D9CC-5C1ED1081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19A391-0A29-62CF-5C94-459A956F2633}"/>
              </a:ext>
            </a:extLst>
          </p:cNvPr>
          <p:cNvSpPr>
            <a:spLocks noGrp="1"/>
          </p:cNvSpPr>
          <p:nvPr>
            <p:ph type="dt" sz="half" idx="10"/>
          </p:nvPr>
        </p:nvSpPr>
        <p:spPr/>
        <p:txBody>
          <a:bodyPr/>
          <a:lstStyle/>
          <a:p>
            <a:fld id="{EC24FBE5-BD67-428E-B7F7-547F3315DC02}" type="datetimeFigureOut">
              <a:rPr lang="en-US" smtClean="0"/>
              <a:t>1/26/2026</a:t>
            </a:fld>
            <a:endParaRPr lang="en-US"/>
          </a:p>
        </p:txBody>
      </p:sp>
      <p:sp>
        <p:nvSpPr>
          <p:cNvPr id="5" name="Footer Placeholder 4">
            <a:extLst>
              <a:ext uri="{FF2B5EF4-FFF2-40B4-BE49-F238E27FC236}">
                <a16:creationId xmlns:a16="http://schemas.microsoft.com/office/drawing/2014/main" id="{63C7542A-2F0F-C210-D2C7-D214F2F3A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D063D-06F4-BADC-1470-09311953D326}"/>
              </a:ext>
            </a:extLst>
          </p:cNvPr>
          <p:cNvSpPr>
            <a:spLocks noGrp="1"/>
          </p:cNvSpPr>
          <p:nvPr>
            <p:ph type="sldNum" sz="quarter" idx="12"/>
          </p:nvPr>
        </p:nvSpPr>
        <p:spPr/>
        <p:txBody>
          <a:bodyPr/>
          <a:lstStyle/>
          <a:p>
            <a:fld id="{F9FEF839-D8A9-4F0B-B98E-801779332069}" type="slidenum">
              <a:rPr lang="en-US" smtClean="0"/>
              <a:t>‹#›</a:t>
            </a:fld>
            <a:endParaRPr lang="en-US"/>
          </a:p>
        </p:txBody>
      </p:sp>
    </p:spTree>
    <p:extLst>
      <p:ext uri="{BB962C8B-B14F-4D97-AF65-F5344CB8AC3E}">
        <p14:creationId xmlns:p14="http://schemas.microsoft.com/office/powerpoint/2010/main" val="408763080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D22B-4C03-C17D-6906-5574EC87E7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B47D6C-4D5C-F725-4A00-71972E5495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67195-BB6E-D5B5-D193-7698400A0CDB}"/>
              </a:ext>
            </a:extLst>
          </p:cNvPr>
          <p:cNvSpPr>
            <a:spLocks noGrp="1"/>
          </p:cNvSpPr>
          <p:nvPr>
            <p:ph type="dt" sz="half" idx="10"/>
          </p:nvPr>
        </p:nvSpPr>
        <p:spPr/>
        <p:txBody>
          <a:bodyPr/>
          <a:lstStyle/>
          <a:p>
            <a:fld id="{EC24FBE5-BD67-428E-B7F7-547F3315DC02}" type="datetimeFigureOut">
              <a:rPr lang="en-US" smtClean="0"/>
              <a:t>1/26/2026</a:t>
            </a:fld>
            <a:endParaRPr lang="en-US"/>
          </a:p>
        </p:txBody>
      </p:sp>
      <p:sp>
        <p:nvSpPr>
          <p:cNvPr id="5" name="Footer Placeholder 4">
            <a:extLst>
              <a:ext uri="{FF2B5EF4-FFF2-40B4-BE49-F238E27FC236}">
                <a16:creationId xmlns:a16="http://schemas.microsoft.com/office/drawing/2014/main" id="{20081C85-3983-E1D5-53E8-1DA57026E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E22CD-CCEE-8BDD-3E55-A4A5ACBD21CE}"/>
              </a:ext>
            </a:extLst>
          </p:cNvPr>
          <p:cNvSpPr>
            <a:spLocks noGrp="1"/>
          </p:cNvSpPr>
          <p:nvPr>
            <p:ph type="sldNum" sz="quarter" idx="12"/>
          </p:nvPr>
        </p:nvSpPr>
        <p:spPr/>
        <p:txBody>
          <a:bodyPr/>
          <a:lstStyle/>
          <a:p>
            <a:fld id="{F9FEF839-D8A9-4F0B-B98E-801779332069}" type="slidenum">
              <a:rPr lang="en-US" smtClean="0"/>
              <a:t>‹#›</a:t>
            </a:fld>
            <a:endParaRPr lang="en-US"/>
          </a:p>
        </p:txBody>
      </p:sp>
    </p:spTree>
    <p:extLst>
      <p:ext uri="{BB962C8B-B14F-4D97-AF65-F5344CB8AC3E}">
        <p14:creationId xmlns:p14="http://schemas.microsoft.com/office/powerpoint/2010/main" val="214112006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D13820-E0EF-3AA8-161C-B23A2DE139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86F808-1EBA-B766-E9F0-68BE9DC25D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CA9F3-057C-93B4-472B-3B9AE30B34BE}"/>
              </a:ext>
            </a:extLst>
          </p:cNvPr>
          <p:cNvSpPr>
            <a:spLocks noGrp="1"/>
          </p:cNvSpPr>
          <p:nvPr>
            <p:ph type="dt" sz="half" idx="10"/>
          </p:nvPr>
        </p:nvSpPr>
        <p:spPr/>
        <p:txBody>
          <a:bodyPr/>
          <a:lstStyle/>
          <a:p>
            <a:fld id="{EC24FBE5-BD67-428E-B7F7-547F3315DC02}" type="datetimeFigureOut">
              <a:rPr lang="en-US" smtClean="0"/>
              <a:t>1/26/2026</a:t>
            </a:fld>
            <a:endParaRPr lang="en-US"/>
          </a:p>
        </p:txBody>
      </p:sp>
      <p:sp>
        <p:nvSpPr>
          <p:cNvPr id="5" name="Footer Placeholder 4">
            <a:extLst>
              <a:ext uri="{FF2B5EF4-FFF2-40B4-BE49-F238E27FC236}">
                <a16:creationId xmlns:a16="http://schemas.microsoft.com/office/drawing/2014/main" id="{2EAEAE48-DA47-3D0B-C6C7-8632AD6C4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B7BAC-ECDA-3AF4-A86E-38D3F5D51FC9}"/>
              </a:ext>
            </a:extLst>
          </p:cNvPr>
          <p:cNvSpPr>
            <a:spLocks noGrp="1"/>
          </p:cNvSpPr>
          <p:nvPr>
            <p:ph type="sldNum" sz="quarter" idx="12"/>
          </p:nvPr>
        </p:nvSpPr>
        <p:spPr/>
        <p:txBody>
          <a:bodyPr/>
          <a:lstStyle/>
          <a:p>
            <a:fld id="{F9FEF839-D8A9-4F0B-B98E-801779332069}" type="slidenum">
              <a:rPr lang="en-US" smtClean="0"/>
              <a:t>‹#›</a:t>
            </a:fld>
            <a:endParaRPr lang="en-US"/>
          </a:p>
        </p:txBody>
      </p:sp>
    </p:spTree>
    <p:extLst>
      <p:ext uri="{BB962C8B-B14F-4D97-AF65-F5344CB8AC3E}">
        <p14:creationId xmlns:p14="http://schemas.microsoft.com/office/powerpoint/2010/main" val="215467423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12799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0861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2" y="-27793"/>
            <a:ext cx="12192004" cy="6857961"/>
            <a:chOff x="-2" y="-20845"/>
            <a:chExt cx="9144003" cy="5143471"/>
          </a:xfrm>
        </p:grpSpPr>
        <p:sp>
          <p:nvSpPr>
            <p:cNvPr id="11" name="Google Shape;11;p2"/>
            <p:cNvSpPr/>
            <p:nvPr/>
          </p:nvSpPr>
          <p:spPr>
            <a:xfrm>
              <a:off x="5205884" y="-20845"/>
              <a:ext cx="3938115" cy="1690775"/>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2" y="-20845"/>
              <a:ext cx="5299295" cy="5143471"/>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5970001" y="2494292"/>
              <a:ext cx="3173999" cy="262599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Google Shape;14;p2"/>
          <p:cNvSpPr txBox="1">
            <a:spLocks noGrp="1"/>
          </p:cNvSpPr>
          <p:nvPr>
            <p:ph type="ctrTitle"/>
          </p:nvPr>
        </p:nvSpPr>
        <p:spPr>
          <a:xfrm>
            <a:off x="2636800" y="1576733"/>
            <a:ext cx="6918400" cy="2279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3800"/>
              <a:buNone/>
              <a:defRPr sz="8000" b="1">
                <a:solidFill>
                  <a:schemeClr val="accen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5" name="Google Shape;15;p2"/>
          <p:cNvSpPr txBox="1">
            <a:spLocks noGrp="1"/>
          </p:cNvSpPr>
          <p:nvPr>
            <p:ph type="subTitle" idx="1"/>
          </p:nvPr>
        </p:nvSpPr>
        <p:spPr>
          <a:xfrm>
            <a:off x="2636600" y="4080001"/>
            <a:ext cx="6918800" cy="59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2267" b="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6" name="Google Shape;16;p2"/>
          <p:cNvSpPr/>
          <p:nvPr/>
        </p:nvSpPr>
        <p:spPr>
          <a:xfrm>
            <a:off x="1" y="0"/>
            <a:ext cx="1694484" cy="777805"/>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oogle Shape;17;p2"/>
          <p:cNvGrpSpPr/>
          <p:nvPr/>
        </p:nvGrpSpPr>
        <p:grpSpPr>
          <a:xfrm>
            <a:off x="397094" y="254184"/>
            <a:ext cx="1297407" cy="777797"/>
            <a:chOff x="2418650" y="2934475"/>
            <a:chExt cx="200750" cy="120350"/>
          </a:xfrm>
        </p:grpSpPr>
        <p:sp>
          <p:nvSpPr>
            <p:cNvPr id="18" name="Google Shape;18;p2"/>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Google Shape;24;p2"/>
          <p:cNvSpPr/>
          <p:nvPr/>
        </p:nvSpPr>
        <p:spPr>
          <a:xfrm>
            <a:off x="512035" y="3227700"/>
            <a:ext cx="460216" cy="520483"/>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 name="Google Shape;25;p2"/>
          <p:cNvGrpSpPr/>
          <p:nvPr/>
        </p:nvGrpSpPr>
        <p:grpSpPr>
          <a:xfrm>
            <a:off x="512019" y="5751746"/>
            <a:ext cx="1297364" cy="714065"/>
            <a:chOff x="384013" y="4203479"/>
            <a:chExt cx="1173872" cy="646095"/>
          </a:xfrm>
        </p:grpSpPr>
        <p:sp>
          <p:nvSpPr>
            <p:cNvPr id="26" name="Google Shape;26;p2"/>
            <p:cNvSpPr/>
            <p:nvPr/>
          </p:nvSpPr>
          <p:spPr>
            <a:xfrm>
              <a:off x="384013" y="4203479"/>
              <a:ext cx="531641" cy="536354"/>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752140" y="4697417"/>
              <a:ext cx="115779" cy="93421"/>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906957" y="4803408"/>
              <a:ext cx="123514" cy="46167"/>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1098876" y="4751198"/>
              <a:ext cx="115537" cy="76864"/>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1186013" y="4595415"/>
              <a:ext cx="48100" cy="98497"/>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1091624" y="4547072"/>
              <a:ext cx="83148" cy="61636"/>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1095854" y="4660315"/>
              <a:ext cx="65020" cy="71304"/>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1249583" y="4735849"/>
              <a:ext cx="141763" cy="34202"/>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1424099" y="4666599"/>
              <a:ext cx="133786" cy="75655"/>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35;p2"/>
          <p:cNvSpPr/>
          <p:nvPr/>
        </p:nvSpPr>
        <p:spPr>
          <a:xfrm>
            <a:off x="11129793" y="3007095"/>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11021967" y="5861006"/>
            <a:ext cx="392367" cy="577303"/>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37;p2"/>
          <p:cNvGrpSpPr/>
          <p:nvPr/>
        </p:nvGrpSpPr>
        <p:grpSpPr>
          <a:xfrm>
            <a:off x="10200079" y="548675"/>
            <a:ext cx="1297400" cy="790900"/>
            <a:chOff x="4560600" y="2876550"/>
            <a:chExt cx="172325" cy="105050"/>
          </a:xfrm>
        </p:grpSpPr>
        <p:sp>
          <p:nvSpPr>
            <p:cNvPr id="38" name="Google Shape;38;p2"/>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0600022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
        <p:cNvGrpSpPr/>
        <p:nvPr/>
      </p:nvGrpSpPr>
      <p:grpSpPr>
        <a:xfrm>
          <a:off x="0" y="0"/>
          <a:ext cx="0" cy="0"/>
          <a:chOff x="0" y="0"/>
          <a:chExt cx="0" cy="0"/>
        </a:xfrm>
      </p:grpSpPr>
      <p:grpSp>
        <p:nvGrpSpPr>
          <p:cNvPr id="46" name="Google Shape;46;p3"/>
          <p:cNvGrpSpPr/>
          <p:nvPr/>
        </p:nvGrpSpPr>
        <p:grpSpPr>
          <a:xfrm>
            <a:off x="1" y="0"/>
            <a:ext cx="12192009" cy="6858011"/>
            <a:chOff x="0" y="0"/>
            <a:chExt cx="9144007" cy="5143508"/>
          </a:xfrm>
        </p:grpSpPr>
        <p:sp>
          <p:nvSpPr>
            <p:cNvPr id="47" name="Google Shape;47;p3"/>
            <p:cNvSpPr/>
            <p:nvPr/>
          </p:nvSpPr>
          <p:spPr>
            <a:xfrm>
              <a:off x="0" y="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3"/>
            <p:cNvSpPr/>
            <p:nvPr/>
          </p:nvSpPr>
          <p:spPr>
            <a:xfrm rot="10800000">
              <a:off x="5437850" y="344230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9" name="Google Shape;49;p3"/>
          <p:cNvSpPr txBox="1">
            <a:spLocks noGrp="1"/>
          </p:cNvSpPr>
          <p:nvPr>
            <p:ph type="title"/>
          </p:nvPr>
        </p:nvSpPr>
        <p:spPr>
          <a:xfrm>
            <a:off x="3558567" y="3324633"/>
            <a:ext cx="5130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000">
                <a:solidFill>
                  <a:schemeClr val="accen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0" name="Google Shape;50;p3"/>
          <p:cNvSpPr/>
          <p:nvPr/>
        </p:nvSpPr>
        <p:spPr>
          <a:xfrm>
            <a:off x="750334" y="556526"/>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1" name="Google Shape;51;p3"/>
          <p:cNvGrpSpPr/>
          <p:nvPr/>
        </p:nvGrpSpPr>
        <p:grpSpPr>
          <a:xfrm rot="4499998">
            <a:off x="10270998" y="675726"/>
            <a:ext cx="1436893" cy="861241"/>
            <a:chOff x="2418650" y="704500"/>
            <a:chExt cx="200750" cy="120325"/>
          </a:xfrm>
        </p:grpSpPr>
        <p:sp>
          <p:nvSpPr>
            <p:cNvPr id="52" name="Google Shape;52;p3"/>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3"/>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3"/>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3"/>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3"/>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3"/>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 name="Google Shape;58;p3"/>
          <p:cNvGrpSpPr/>
          <p:nvPr/>
        </p:nvGrpSpPr>
        <p:grpSpPr>
          <a:xfrm>
            <a:off x="673275" y="5425374"/>
            <a:ext cx="1210887" cy="666468"/>
            <a:chOff x="2406450" y="4052150"/>
            <a:chExt cx="242825" cy="133650"/>
          </a:xfrm>
        </p:grpSpPr>
        <p:sp>
          <p:nvSpPr>
            <p:cNvPr id="59" name="Google Shape;59;p3"/>
            <p:cNvSpPr/>
            <p:nvPr/>
          </p:nvSpPr>
          <p:spPr>
            <a:xfrm>
              <a:off x="2406450" y="4052150"/>
              <a:ext cx="109975" cy="110950"/>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3"/>
            <p:cNvSpPr/>
            <p:nvPr/>
          </p:nvSpPr>
          <p:spPr>
            <a:xfrm>
              <a:off x="2482600" y="4154325"/>
              <a:ext cx="23950" cy="19325"/>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3"/>
            <p:cNvSpPr/>
            <p:nvPr/>
          </p:nvSpPr>
          <p:spPr>
            <a:xfrm>
              <a:off x="2514625" y="4176250"/>
              <a:ext cx="25550" cy="9550"/>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3"/>
            <p:cNvSpPr/>
            <p:nvPr/>
          </p:nvSpPr>
          <p:spPr>
            <a:xfrm>
              <a:off x="2554325" y="4165450"/>
              <a:ext cx="23900" cy="15900"/>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3"/>
            <p:cNvSpPr/>
            <p:nvPr/>
          </p:nvSpPr>
          <p:spPr>
            <a:xfrm>
              <a:off x="2572350" y="4133225"/>
              <a:ext cx="9950" cy="20375"/>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3"/>
            <p:cNvSpPr/>
            <p:nvPr/>
          </p:nvSpPr>
          <p:spPr>
            <a:xfrm>
              <a:off x="2552825" y="4123225"/>
              <a:ext cx="17200" cy="12750"/>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3"/>
            <p:cNvSpPr/>
            <p:nvPr/>
          </p:nvSpPr>
          <p:spPr>
            <a:xfrm>
              <a:off x="2553700" y="4146650"/>
              <a:ext cx="13450" cy="14750"/>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3"/>
            <p:cNvSpPr/>
            <p:nvPr/>
          </p:nvSpPr>
          <p:spPr>
            <a:xfrm>
              <a:off x="2585500" y="4162275"/>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3"/>
            <p:cNvSpPr/>
            <p:nvPr/>
          </p:nvSpPr>
          <p:spPr>
            <a:xfrm>
              <a:off x="2621600" y="4147950"/>
              <a:ext cx="27675" cy="15650"/>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8" name="Google Shape;68;p3"/>
          <p:cNvSpPr txBox="1">
            <a:spLocks noGrp="1"/>
          </p:cNvSpPr>
          <p:nvPr>
            <p:ph type="title" idx="2" hasCustomPrompt="1"/>
          </p:nvPr>
        </p:nvSpPr>
        <p:spPr>
          <a:xfrm>
            <a:off x="3558533" y="1639867"/>
            <a:ext cx="5130400" cy="14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800">
                <a:solidFill>
                  <a:schemeClr val="dk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9" name="Google Shape;69;p3"/>
          <p:cNvSpPr txBox="1">
            <a:spLocks noGrp="1"/>
          </p:cNvSpPr>
          <p:nvPr>
            <p:ph type="subTitle" idx="1"/>
          </p:nvPr>
        </p:nvSpPr>
        <p:spPr>
          <a:xfrm>
            <a:off x="4508000" y="4621385"/>
            <a:ext cx="3176000" cy="66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415334541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2"/>
        <p:cNvGrpSpPr/>
        <p:nvPr/>
      </p:nvGrpSpPr>
      <p:grpSpPr>
        <a:xfrm>
          <a:off x="0" y="0"/>
          <a:ext cx="0" cy="0"/>
          <a:chOff x="0" y="0"/>
          <a:chExt cx="0" cy="0"/>
        </a:xfrm>
      </p:grpSpPr>
      <p:grpSp>
        <p:nvGrpSpPr>
          <p:cNvPr id="83" name="Google Shape;83;p5"/>
          <p:cNvGrpSpPr/>
          <p:nvPr/>
        </p:nvGrpSpPr>
        <p:grpSpPr>
          <a:xfrm>
            <a:off x="-13" y="-1"/>
            <a:ext cx="12192020" cy="6829343"/>
            <a:chOff x="-10" y="-1"/>
            <a:chExt cx="9144015" cy="5122007"/>
          </a:xfrm>
        </p:grpSpPr>
        <p:sp>
          <p:nvSpPr>
            <p:cNvPr id="84" name="Google Shape;84;p5"/>
            <p:cNvSpPr/>
            <p:nvPr/>
          </p:nvSpPr>
          <p:spPr>
            <a:xfrm flipH="1">
              <a:off x="-10" y="-1"/>
              <a:ext cx="3923461" cy="168448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5"/>
            <p:cNvSpPr/>
            <p:nvPr/>
          </p:nvSpPr>
          <p:spPr>
            <a:xfrm>
              <a:off x="5981816" y="2505785"/>
              <a:ext cx="3162188" cy="2616221"/>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6" name="Google Shape;86;p5"/>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7" name="Google Shape;87;p5"/>
          <p:cNvSpPr txBox="1">
            <a:spLocks noGrp="1"/>
          </p:cNvSpPr>
          <p:nvPr>
            <p:ph type="title" idx="2"/>
          </p:nvPr>
        </p:nvSpPr>
        <p:spPr>
          <a:xfrm>
            <a:off x="2559371" y="2914267"/>
            <a:ext cx="2918800" cy="8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b="1">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88" name="Google Shape;88;p5"/>
          <p:cNvSpPr txBox="1">
            <a:spLocks noGrp="1"/>
          </p:cNvSpPr>
          <p:nvPr>
            <p:ph type="subTitle" idx="1"/>
          </p:nvPr>
        </p:nvSpPr>
        <p:spPr>
          <a:xfrm>
            <a:off x="2701171" y="3821175"/>
            <a:ext cx="2635200" cy="1706000"/>
          </a:xfrm>
          <a:prstGeom prst="rect">
            <a:avLst/>
          </a:prstGeom>
        </p:spPr>
        <p:txBody>
          <a:bodyPr spcFirstLastPara="1" wrap="square" lIns="91425" tIns="91425" rIns="91425" bIns="91425" anchor="ctr" anchorCtr="0">
            <a:noAutofit/>
          </a:bodyPr>
          <a:lstStyle>
            <a:lvl1pPr lvl="0" algn="ctr" rtl="0">
              <a:lnSpc>
                <a:spcPct val="2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89" name="Google Shape;89;p5"/>
          <p:cNvSpPr txBox="1">
            <a:spLocks noGrp="1"/>
          </p:cNvSpPr>
          <p:nvPr>
            <p:ph type="title" idx="3"/>
          </p:nvPr>
        </p:nvSpPr>
        <p:spPr>
          <a:xfrm>
            <a:off x="6713837" y="2914267"/>
            <a:ext cx="2918800" cy="8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b="1">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90" name="Google Shape;90;p5"/>
          <p:cNvSpPr txBox="1">
            <a:spLocks noGrp="1"/>
          </p:cNvSpPr>
          <p:nvPr>
            <p:ph type="subTitle" idx="4"/>
          </p:nvPr>
        </p:nvSpPr>
        <p:spPr>
          <a:xfrm>
            <a:off x="6855637" y="3821175"/>
            <a:ext cx="2635200" cy="1706000"/>
          </a:xfrm>
          <a:prstGeom prst="rect">
            <a:avLst/>
          </a:prstGeom>
        </p:spPr>
        <p:txBody>
          <a:bodyPr spcFirstLastPara="1" wrap="square" lIns="91425" tIns="91425" rIns="91425" bIns="91425" anchor="ctr" anchorCtr="0">
            <a:noAutofit/>
          </a:bodyPr>
          <a:lstStyle>
            <a:lvl1pPr lvl="0" algn="ctr" rtl="0">
              <a:lnSpc>
                <a:spcPct val="2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91" name="Google Shape;91;p5"/>
          <p:cNvGrpSpPr/>
          <p:nvPr/>
        </p:nvGrpSpPr>
        <p:grpSpPr>
          <a:xfrm rot="2700000">
            <a:off x="9933219" y="655533"/>
            <a:ext cx="1363456" cy="817201"/>
            <a:chOff x="2418650" y="704500"/>
            <a:chExt cx="200750" cy="120325"/>
          </a:xfrm>
        </p:grpSpPr>
        <p:sp>
          <p:nvSpPr>
            <p:cNvPr id="92" name="Google Shape;92;p5"/>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5"/>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5"/>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5"/>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5"/>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5"/>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55362325"/>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8"/>
        <p:cNvGrpSpPr/>
        <p:nvPr/>
      </p:nvGrpSpPr>
      <p:grpSpPr>
        <a:xfrm>
          <a:off x="0" y="0"/>
          <a:ext cx="0" cy="0"/>
          <a:chOff x="0" y="0"/>
          <a:chExt cx="0" cy="0"/>
        </a:xfrm>
      </p:grpSpPr>
      <p:sp>
        <p:nvSpPr>
          <p:cNvPr id="99" name="Google Shape;99;p6"/>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00" name="Google Shape;100;p6"/>
          <p:cNvGrpSpPr/>
          <p:nvPr/>
        </p:nvGrpSpPr>
        <p:grpSpPr>
          <a:xfrm flipH="1">
            <a:off x="54" y="1"/>
            <a:ext cx="12191940" cy="6857959"/>
            <a:chOff x="0" y="0"/>
            <a:chExt cx="9143955" cy="5143469"/>
          </a:xfrm>
        </p:grpSpPr>
        <p:sp>
          <p:nvSpPr>
            <p:cNvPr id="101" name="Google Shape;101;p6"/>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6"/>
            <p:cNvSpPr/>
            <p:nvPr/>
          </p:nvSpPr>
          <p:spPr>
            <a:xfrm>
              <a:off x="6062720" y="2594224"/>
              <a:ext cx="3081235" cy="254924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03;p6"/>
          <p:cNvGrpSpPr/>
          <p:nvPr/>
        </p:nvGrpSpPr>
        <p:grpSpPr>
          <a:xfrm rot="10800000">
            <a:off x="9630467" y="719346"/>
            <a:ext cx="1666103" cy="917189"/>
            <a:chOff x="2406450" y="1822150"/>
            <a:chExt cx="242825" cy="133675"/>
          </a:xfrm>
        </p:grpSpPr>
        <p:sp>
          <p:nvSpPr>
            <p:cNvPr id="104" name="Google Shape;104;p6"/>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6"/>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6"/>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6"/>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6"/>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6"/>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6"/>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6"/>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6"/>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3" name="Google Shape;113;p6"/>
          <p:cNvSpPr/>
          <p:nvPr/>
        </p:nvSpPr>
        <p:spPr>
          <a:xfrm rot="-724569">
            <a:off x="378350" y="401469"/>
            <a:ext cx="432076" cy="635705"/>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6"/>
          <p:cNvSpPr/>
          <p:nvPr/>
        </p:nvSpPr>
        <p:spPr>
          <a:xfrm>
            <a:off x="5430801" y="5656642"/>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15" name="Google Shape;115;p6"/>
          <p:cNvGrpSpPr/>
          <p:nvPr/>
        </p:nvGrpSpPr>
        <p:grpSpPr>
          <a:xfrm rot="-1808475">
            <a:off x="10229576" y="5107890"/>
            <a:ext cx="2291013" cy="3003333"/>
            <a:chOff x="2753450" y="3322025"/>
            <a:chExt cx="488200" cy="640000"/>
          </a:xfrm>
        </p:grpSpPr>
        <p:sp>
          <p:nvSpPr>
            <p:cNvPr id="116" name="Google Shape;116;p6"/>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6"/>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6"/>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6"/>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6"/>
            <p:cNvSpPr/>
            <p:nvPr/>
          </p:nvSpPr>
          <p:spPr>
            <a:xfrm>
              <a:off x="2789400" y="3546675"/>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6"/>
            <p:cNvSpPr/>
            <p:nvPr/>
          </p:nvSpPr>
          <p:spPr>
            <a:xfrm>
              <a:off x="2791400" y="3631825"/>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6"/>
            <p:cNvSpPr/>
            <p:nvPr/>
          </p:nvSpPr>
          <p:spPr>
            <a:xfrm>
              <a:off x="2793250" y="3717625"/>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6"/>
            <p:cNvSpPr/>
            <p:nvPr/>
          </p:nvSpPr>
          <p:spPr>
            <a:xfrm>
              <a:off x="2795325" y="3802425"/>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6"/>
            <p:cNvSpPr/>
            <p:nvPr/>
          </p:nvSpPr>
          <p:spPr>
            <a:xfrm>
              <a:off x="2797175" y="3888250"/>
              <a:ext cx="407625" cy="7900"/>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5" name="Google Shape;125;p6"/>
          <p:cNvGrpSpPr/>
          <p:nvPr/>
        </p:nvGrpSpPr>
        <p:grpSpPr>
          <a:xfrm rot="-7200021">
            <a:off x="408111" y="2475285"/>
            <a:ext cx="1270688" cy="774432"/>
            <a:chOff x="4560600" y="646575"/>
            <a:chExt cx="172325" cy="105025"/>
          </a:xfrm>
        </p:grpSpPr>
        <p:sp>
          <p:nvSpPr>
            <p:cNvPr id="126" name="Google Shape;126;p6"/>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6"/>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6"/>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6"/>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6"/>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6"/>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6"/>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5435681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2"/>
        <p:cNvGrpSpPr/>
        <p:nvPr/>
      </p:nvGrpSpPr>
      <p:grpSpPr>
        <a:xfrm>
          <a:off x="0" y="0"/>
          <a:ext cx="0" cy="0"/>
          <a:chOff x="0" y="0"/>
          <a:chExt cx="0" cy="0"/>
        </a:xfrm>
      </p:grpSpPr>
      <p:grpSp>
        <p:nvGrpSpPr>
          <p:cNvPr id="173" name="Google Shape;173;p9"/>
          <p:cNvGrpSpPr/>
          <p:nvPr/>
        </p:nvGrpSpPr>
        <p:grpSpPr>
          <a:xfrm>
            <a:off x="-24" y="-7"/>
            <a:ext cx="12192047" cy="6858011"/>
            <a:chOff x="-18" y="-5"/>
            <a:chExt cx="9144035" cy="5143508"/>
          </a:xfrm>
        </p:grpSpPr>
        <p:sp>
          <p:nvSpPr>
            <p:cNvPr id="174" name="Google Shape;174;p9"/>
            <p:cNvSpPr/>
            <p:nvPr/>
          </p:nvSpPr>
          <p:spPr>
            <a:xfrm>
              <a:off x="5841475" y="2458950"/>
              <a:ext cx="3302542" cy="268455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9"/>
            <p:cNvSpPr/>
            <p:nvPr/>
          </p:nvSpPr>
          <p:spPr>
            <a:xfrm rot="10800000">
              <a:off x="-18" y="-5"/>
              <a:ext cx="2115569" cy="1750306"/>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76" name="Google Shape;176;p9"/>
          <p:cNvSpPr txBox="1">
            <a:spLocks noGrp="1"/>
          </p:cNvSpPr>
          <p:nvPr>
            <p:ph type="title"/>
          </p:nvPr>
        </p:nvSpPr>
        <p:spPr>
          <a:xfrm>
            <a:off x="1459267" y="1130133"/>
            <a:ext cx="4038800" cy="184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12800">
                <a:solidFill>
                  <a:schemeClr val="dk2"/>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77" name="Google Shape;177;p9"/>
          <p:cNvSpPr txBox="1">
            <a:spLocks noGrp="1"/>
          </p:cNvSpPr>
          <p:nvPr>
            <p:ph type="subTitle" idx="1"/>
          </p:nvPr>
        </p:nvSpPr>
        <p:spPr>
          <a:xfrm>
            <a:off x="1459267" y="2898800"/>
            <a:ext cx="40388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9333">
                <a:latin typeface="Amatic SC"/>
                <a:ea typeface="Amatic SC"/>
                <a:cs typeface="Amatic SC"/>
                <a:sym typeface="Amatic SC"/>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178" name="Google Shape;178;p9"/>
          <p:cNvGrpSpPr/>
          <p:nvPr/>
        </p:nvGrpSpPr>
        <p:grpSpPr>
          <a:xfrm>
            <a:off x="6321367" y="1765367"/>
            <a:ext cx="4687111" cy="3784891"/>
            <a:chOff x="4903200" y="1324025"/>
            <a:chExt cx="3515333" cy="2838668"/>
          </a:xfrm>
        </p:grpSpPr>
        <p:sp>
          <p:nvSpPr>
            <p:cNvPr id="179" name="Google Shape;179;p9"/>
            <p:cNvSpPr/>
            <p:nvPr/>
          </p:nvSpPr>
          <p:spPr>
            <a:xfrm>
              <a:off x="4903200" y="1324025"/>
              <a:ext cx="3515333" cy="2838668"/>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9"/>
            <p:cNvSpPr/>
            <p:nvPr/>
          </p:nvSpPr>
          <p:spPr>
            <a:xfrm>
              <a:off x="5201975" y="2108450"/>
              <a:ext cx="285622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9"/>
            <p:cNvSpPr/>
            <p:nvPr/>
          </p:nvSpPr>
          <p:spPr>
            <a:xfrm>
              <a:off x="5215989" y="2558790"/>
              <a:ext cx="2856053"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9"/>
            <p:cNvSpPr/>
            <p:nvPr/>
          </p:nvSpPr>
          <p:spPr>
            <a:xfrm>
              <a:off x="5228952" y="2998850"/>
              <a:ext cx="285622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9"/>
            <p:cNvSpPr/>
            <p:nvPr/>
          </p:nvSpPr>
          <p:spPr>
            <a:xfrm>
              <a:off x="5243491" y="3438910"/>
              <a:ext cx="2856053"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9"/>
            <p:cNvSpPr/>
            <p:nvPr/>
          </p:nvSpPr>
          <p:spPr>
            <a:xfrm>
              <a:off x="5256454" y="3878970"/>
              <a:ext cx="2856228" cy="46405"/>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 name="Google Shape;185;p9"/>
          <p:cNvGrpSpPr/>
          <p:nvPr/>
        </p:nvGrpSpPr>
        <p:grpSpPr>
          <a:xfrm>
            <a:off x="7714274" y="1307740"/>
            <a:ext cx="1854260" cy="731521"/>
            <a:chOff x="1639601" y="539501"/>
            <a:chExt cx="1091683" cy="548641"/>
          </a:xfrm>
        </p:grpSpPr>
        <p:sp>
          <p:nvSpPr>
            <p:cNvPr id="186" name="Google Shape;186;p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9" name="Google Shape;189;p9"/>
          <p:cNvSpPr txBox="1">
            <a:spLocks noGrp="1"/>
          </p:cNvSpPr>
          <p:nvPr>
            <p:ph type="subTitle" idx="2"/>
          </p:nvPr>
        </p:nvSpPr>
        <p:spPr>
          <a:xfrm>
            <a:off x="6856533" y="2394233"/>
            <a:ext cx="3456400" cy="2914000"/>
          </a:xfrm>
          <a:prstGeom prst="rect">
            <a:avLst/>
          </a:prstGeom>
        </p:spPr>
        <p:txBody>
          <a:bodyPr spcFirstLastPara="1" wrap="square" lIns="91425" tIns="91425" rIns="91425" bIns="91425" anchor="t" anchorCtr="0">
            <a:noAutofit/>
          </a:bodyPr>
          <a:lstStyle>
            <a:lvl1pPr lvl="0" algn="ctr" rtl="0">
              <a:lnSpc>
                <a:spcPct val="2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90" name="Google Shape;190;p9"/>
          <p:cNvGrpSpPr/>
          <p:nvPr/>
        </p:nvGrpSpPr>
        <p:grpSpPr>
          <a:xfrm>
            <a:off x="10312943" y="568257"/>
            <a:ext cx="1371847" cy="919441"/>
            <a:chOff x="4560600" y="646575"/>
            <a:chExt cx="225267" cy="150979"/>
          </a:xfrm>
        </p:grpSpPr>
        <p:sp>
          <p:nvSpPr>
            <p:cNvPr id="191" name="Google Shape;191;p9"/>
            <p:cNvSpPr/>
            <p:nvPr/>
          </p:nvSpPr>
          <p:spPr>
            <a:xfrm>
              <a:off x="4717667" y="733654"/>
              <a:ext cx="68200" cy="6390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9"/>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9"/>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9"/>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9"/>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9"/>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9"/>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9"/>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9" name="Google Shape;199;p9"/>
          <p:cNvGrpSpPr/>
          <p:nvPr/>
        </p:nvGrpSpPr>
        <p:grpSpPr>
          <a:xfrm rot="10002057">
            <a:off x="10413530" y="5511082"/>
            <a:ext cx="1234693" cy="740063"/>
            <a:chOff x="2418650" y="704500"/>
            <a:chExt cx="200750" cy="120325"/>
          </a:xfrm>
        </p:grpSpPr>
        <p:sp>
          <p:nvSpPr>
            <p:cNvPr id="200" name="Google Shape;200;p9"/>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9"/>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9"/>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9"/>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9"/>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9"/>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6744045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5"/>
        <p:cNvGrpSpPr/>
        <p:nvPr/>
      </p:nvGrpSpPr>
      <p:grpSpPr>
        <a:xfrm>
          <a:off x="0" y="0"/>
          <a:ext cx="0" cy="0"/>
          <a:chOff x="0" y="0"/>
          <a:chExt cx="0" cy="0"/>
        </a:xfrm>
      </p:grpSpPr>
      <p:sp>
        <p:nvSpPr>
          <p:cNvPr id="236" name="Google Shape;23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3519F"/>
                </a:solidFill>
                <a:cs typeface="Arial"/>
                <a:sym typeface="Arial"/>
              </a:rPr>
              <a:pPr defTabSz="1219170">
                <a:buClr>
                  <a:srgbClr val="000000"/>
                </a:buClr>
              </a:pPr>
              <a:t>‹#›</a:t>
            </a:fld>
            <a:endParaRPr lang="en" kern="0">
              <a:solidFill>
                <a:srgbClr val="63519F"/>
              </a:solidFill>
              <a:cs typeface="Arial"/>
              <a:sym typeface="Arial"/>
            </a:endParaRPr>
          </a:p>
        </p:txBody>
      </p:sp>
    </p:spTree>
    <p:extLst>
      <p:ext uri="{BB962C8B-B14F-4D97-AF65-F5344CB8AC3E}">
        <p14:creationId xmlns:p14="http://schemas.microsoft.com/office/powerpoint/2010/main" val="327969396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B620-3759-9A2C-76D0-7FA8E1D4B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0B44F-1A7E-C2F5-A8D5-FC90657354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53A1F-4BDB-503B-BDD5-397019B8C3AF}"/>
              </a:ext>
            </a:extLst>
          </p:cNvPr>
          <p:cNvSpPr>
            <a:spLocks noGrp="1"/>
          </p:cNvSpPr>
          <p:nvPr>
            <p:ph type="dt" sz="half" idx="10"/>
          </p:nvPr>
        </p:nvSpPr>
        <p:spPr/>
        <p:txBody>
          <a:bodyPr/>
          <a:lstStyle/>
          <a:p>
            <a:fld id="{EC24FBE5-BD67-428E-B7F7-547F3315DC02}" type="datetimeFigureOut">
              <a:rPr lang="en-US" smtClean="0"/>
              <a:t>1/26/2026</a:t>
            </a:fld>
            <a:endParaRPr lang="en-US"/>
          </a:p>
        </p:txBody>
      </p:sp>
      <p:sp>
        <p:nvSpPr>
          <p:cNvPr id="5" name="Footer Placeholder 4">
            <a:extLst>
              <a:ext uri="{FF2B5EF4-FFF2-40B4-BE49-F238E27FC236}">
                <a16:creationId xmlns:a16="http://schemas.microsoft.com/office/drawing/2014/main" id="{26EC1A30-80F5-ABB8-EC87-809168359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D2046-6E6A-5D0E-7B7D-953C677A7489}"/>
              </a:ext>
            </a:extLst>
          </p:cNvPr>
          <p:cNvSpPr>
            <a:spLocks noGrp="1"/>
          </p:cNvSpPr>
          <p:nvPr>
            <p:ph type="sldNum" sz="quarter" idx="12"/>
          </p:nvPr>
        </p:nvSpPr>
        <p:spPr/>
        <p:txBody>
          <a:bodyPr/>
          <a:lstStyle/>
          <a:p>
            <a:fld id="{F9FEF839-D8A9-4F0B-B98E-801779332069}" type="slidenum">
              <a:rPr lang="en-US" smtClean="0"/>
              <a:t>‹#›</a:t>
            </a:fld>
            <a:endParaRPr lang="en-US"/>
          </a:p>
        </p:txBody>
      </p:sp>
    </p:spTree>
    <p:extLst>
      <p:ext uri="{BB962C8B-B14F-4D97-AF65-F5344CB8AC3E}">
        <p14:creationId xmlns:p14="http://schemas.microsoft.com/office/powerpoint/2010/main" val="326924544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grpSp>
        <p:nvGrpSpPr>
          <p:cNvPr id="374" name="Google Shape;374;p18"/>
          <p:cNvGrpSpPr/>
          <p:nvPr/>
        </p:nvGrpSpPr>
        <p:grpSpPr>
          <a:xfrm>
            <a:off x="0" y="-27901"/>
            <a:ext cx="12191813" cy="6857833"/>
            <a:chOff x="0" y="899099"/>
            <a:chExt cx="7508507" cy="4223497"/>
          </a:xfrm>
        </p:grpSpPr>
        <p:sp>
          <p:nvSpPr>
            <p:cNvPr id="375" name="Google Shape;375;p18"/>
            <p:cNvSpPr/>
            <p:nvPr/>
          </p:nvSpPr>
          <p:spPr>
            <a:xfrm>
              <a:off x="4274768" y="899099"/>
              <a:ext cx="3233734" cy="138835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18"/>
            <p:cNvSpPr/>
            <p:nvPr/>
          </p:nvSpPr>
          <p:spPr>
            <a:xfrm>
              <a:off x="0" y="899099"/>
              <a:ext cx="4351450" cy="4223497"/>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18"/>
            <p:cNvSpPr/>
            <p:nvPr/>
          </p:nvSpPr>
          <p:spPr>
            <a:xfrm>
              <a:off x="4902217" y="2964381"/>
              <a:ext cx="2606290" cy="2156302"/>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78" name="Google Shape;378;p18"/>
          <p:cNvSpPr txBox="1">
            <a:spLocks noGrp="1"/>
          </p:cNvSpPr>
          <p:nvPr>
            <p:ph type="title"/>
          </p:nvPr>
        </p:nvSpPr>
        <p:spPr>
          <a:xfrm>
            <a:off x="1409133" y="1486600"/>
            <a:ext cx="4024800" cy="129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solidFill>
                  <a:schemeClr val="accent1"/>
                </a:solidFill>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79" name="Google Shape;379;p18"/>
          <p:cNvSpPr txBox="1">
            <a:spLocks noGrp="1"/>
          </p:cNvSpPr>
          <p:nvPr>
            <p:ph type="subTitle" idx="1"/>
          </p:nvPr>
        </p:nvSpPr>
        <p:spPr>
          <a:xfrm>
            <a:off x="1409133" y="2892413"/>
            <a:ext cx="4024800" cy="6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solidFill>
                  <a:schemeClr val="dk2"/>
                </a:solidFill>
              </a:defRPr>
            </a:lvl1pPr>
            <a:lvl2pPr lvl="1" rtl="0">
              <a:spcBef>
                <a:spcPts val="2133"/>
              </a:spcBef>
              <a:spcAft>
                <a:spcPts val="0"/>
              </a:spcAft>
              <a:buClr>
                <a:schemeClr val="dk1"/>
              </a:buClr>
              <a:buSzPts val="1400"/>
              <a:buNone/>
              <a:defRPr>
                <a:solidFill>
                  <a:schemeClr val="dk1"/>
                </a:solidFill>
              </a:defRPr>
            </a:lvl2pPr>
            <a:lvl3pPr lvl="2" rtl="0">
              <a:spcBef>
                <a:spcPts val="2133"/>
              </a:spcBef>
              <a:spcAft>
                <a:spcPts val="0"/>
              </a:spcAft>
              <a:buClr>
                <a:schemeClr val="dk1"/>
              </a:buClr>
              <a:buSzPts val="1400"/>
              <a:buNone/>
              <a:defRPr>
                <a:solidFill>
                  <a:schemeClr val="dk1"/>
                </a:solidFill>
              </a:defRPr>
            </a:lvl3pPr>
            <a:lvl4pPr lvl="3" rtl="0">
              <a:spcBef>
                <a:spcPts val="2133"/>
              </a:spcBef>
              <a:spcAft>
                <a:spcPts val="0"/>
              </a:spcAft>
              <a:buClr>
                <a:schemeClr val="dk1"/>
              </a:buClr>
              <a:buSzPts val="1400"/>
              <a:buNone/>
              <a:defRPr>
                <a:solidFill>
                  <a:schemeClr val="dk1"/>
                </a:solidFill>
              </a:defRPr>
            </a:lvl4pPr>
            <a:lvl5pPr lvl="4" rtl="0">
              <a:spcBef>
                <a:spcPts val="2133"/>
              </a:spcBef>
              <a:spcAft>
                <a:spcPts val="0"/>
              </a:spcAft>
              <a:buClr>
                <a:schemeClr val="dk1"/>
              </a:buClr>
              <a:buSzPts val="1400"/>
              <a:buNone/>
              <a:defRPr>
                <a:solidFill>
                  <a:schemeClr val="dk1"/>
                </a:solidFill>
              </a:defRPr>
            </a:lvl5pPr>
            <a:lvl6pPr lvl="5" rtl="0">
              <a:spcBef>
                <a:spcPts val="2133"/>
              </a:spcBef>
              <a:spcAft>
                <a:spcPts val="0"/>
              </a:spcAft>
              <a:buClr>
                <a:schemeClr val="dk1"/>
              </a:buClr>
              <a:buSzPts val="1400"/>
              <a:buNone/>
              <a:defRPr>
                <a:solidFill>
                  <a:schemeClr val="dk1"/>
                </a:solidFill>
              </a:defRPr>
            </a:lvl6pPr>
            <a:lvl7pPr lvl="6" rtl="0">
              <a:spcBef>
                <a:spcPts val="2133"/>
              </a:spcBef>
              <a:spcAft>
                <a:spcPts val="0"/>
              </a:spcAft>
              <a:buClr>
                <a:schemeClr val="dk1"/>
              </a:buClr>
              <a:buSzPts val="1400"/>
              <a:buNone/>
              <a:defRPr>
                <a:solidFill>
                  <a:schemeClr val="dk1"/>
                </a:solidFill>
              </a:defRPr>
            </a:lvl7pPr>
            <a:lvl8pPr lvl="7" rtl="0">
              <a:spcBef>
                <a:spcPts val="2133"/>
              </a:spcBef>
              <a:spcAft>
                <a:spcPts val="0"/>
              </a:spcAft>
              <a:buClr>
                <a:schemeClr val="dk1"/>
              </a:buClr>
              <a:buSzPts val="1400"/>
              <a:buNone/>
              <a:defRPr>
                <a:solidFill>
                  <a:schemeClr val="dk1"/>
                </a:solidFill>
              </a:defRPr>
            </a:lvl8pPr>
            <a:lvl9pPr lvl="8" rtl="0">
              <a:spcBef>
                <a:spcPts val="2133"/>
              </a:spcBef>
              <a:spcAft>
                <a:spcPts val="2133"/>
              </a:spcAft>
              <a:buClr>
                <a:schemeClr val="dk1"/>
              </a:buClr>
              <a:buSzPts val="1400"/>
              <a:buNone/>
              <a:defRPr>
                <a:solidFill>
                  <a:schemeClr val="dk1"/>
                </a:solidFill>
              </a:defRPr>
            </a:lvl9pPr>
          </a:lstStyle>
          <a:p>
            <a:endParaRPr/>
          </a:p>
        </p:txBody>
      </p:sp>
      <p:sp>
        <p:nvSpPr>
          <p:cNvPr id="381" name="Google Shape;381;p18"/>
          <p:cNvSpPr txBox="1">
            <a:spLocks noGrp="1"/>
          </p:cNvSpPr>
          <p:nvPr>
            <p:ph type="subTitle" idx="2"/>
          </p:nvPr>
        </p:nvSpPr>
        <p:spPr>
          <a:xfrm>
            <a:off x="2009133" y="3637384"/>
            <a:ext cx="2824800" cy="136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382" name="Google Shape;382;p18"/>
          <p:cNvGrpSpPr/>
          <p:nvPr/>
        </p:nvGrpSpPr>
        <p:grpSpPr>
          <a:xfrm>
            <a:off x="10414325" y="572262"/>
            <a:ext cx="1037420" cy="632401"/>
            <a:chOff x="4560600" y="2876550"/>
            <a:chExt cx="172325" cy="105050"/>
          </a:xfrm>
        </p:grpSpPr>
        <p:sp>
          <p:nvSpPr>
            <p:cNvPr id="383" name="Google Shape;383;p1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1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1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1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1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1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1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90" name="Google Shape;390;p18"/>
          <p:cNvSpPr/>
          <p:nvPr/>
        </p:nvSpPr>
        <p:spPr>
          <a:xfrm>
            <a:off x="11040934" y="1443501"/>
            <a:ext cx="511335" cy="752297"/>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91" name="Google Shape;391;p18"/>
          <p:cNvGrpSpPr/>
          <p:nvPr/>
        </p:nvGrpSpPr>
        <p:grpSpPr>
          <a:xfrm rot="1918873">
            <a:off x="523144" y="5553251"/>
            <a:ext cx="1366793" cy="752277"/>
            <a:chOff x="2406450" y="4052150"/>
            <a:chExt cx="242825" cy="133650"/>
          </a:xfrm>
        </p:grpSpPr>
        <p:sp>
          <p:nvSpPr>
            <p:cNvPr id="392" name="Google Shape;392;p18"/>
            <p:cNvSpPr/>
            <p:nvPr/>
          </p:nvSpPr>
          <p:spPr>
            <a:xfrm>
              <a:off x="2406450" y="4052150"/>
              <a:ext cx="109975" cy="110950"/>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18"/>
            <p:cNvSpPr/>
            <p:nvPr/>
          </p:nvSpPr>
          <p:spPr>
            <a:xfrm>
              <a:off x="2482600" y="4154325"/>
              <a:ext cx="23950" cy="19325"/>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18"/>
            <p:cNvSpPr/>
            <p:nvPr/>
          </p:nvSpPr>
          <p:spPr>
            <a:xfrm>
              <a:off x="2514625" y="4176250"/>
              <a:ext cx="25550" cy="9550"/>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18"/>
            <p:cNvSpPr/>
            <p:nvPr/>
          </p:nvSpPr>
          <p:spPr>
            <a:xfrm>
              <a:off x="2554325" y="4165450"/>
              <a:ext cx="23900" cy="15900"/>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18"/>
            <p:cNvSpPr/>
            <p:nvPr/>
          </p:nvSpPr>
          <p:spPr>
            <a:xfrm>
              <a:off x="2572350" y="4133225"/>
              <a:ext cx="9950" cy="20375"/>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18"/>
            <p:cNvSpPr/>
            <p:nvPr/>
          </p:nvSpPr>
          <p:spPr>
            <a:xfrm>
              <a:off x="2552825" y="4123225"/>
              <a:ext cx="17200" cy="12750"/>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18"/>
            <p:cNvSpPr/>
            <p:nvPr/>
          </p:nvSpPr>
          <p:spPr>
            <a:xfrm>
              <a:off x="2553700" y="4146650"/>
              <a:ext cx="13450" cy="14750"/>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18"/>
            <p:cNvSpPr/>
            <p:nvPr/>
          </p:nvSpPr>
          <p:spPr>
            <a:xfrm>
              <a:off x="2585500" y="4162275"/>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18"/>
            <p:cNvSpPr/>
            <p:nvPr/>
          </p:nvSpPr>
          <p:spPr>
            <a:xfrm>
              <a:off x="2621600" y="4147950"/>
              <a:ext cx="27675" cy="15650"/>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960779986"/>
      </p:ext>
    </p:extLst>
  </p:cSld>
  <p:clrMapOvr>
    <a:masterClrMapping/>
  </p:clrMapOvr>
  <p:transition spd="slow">
    <p:push dir="u"/>
  </p:transition>
  <p:extLst>
    <p:ext uri="{DCECCB84-F9BA-43D5-87BE-67443E8EF086}">
      <p15:sldGuideLst xmlns:p15="http://schemas.microsoft.com/office/powerpoint/2012/main">
        <p15:guide id="1" pos="2880">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401"/>
        <p:cNvGrpSpPr/>
        <p:nvPr/>
      </p:nvGrpSpPr>
      <p:grpSpPr>
        <a:xfrm>
          <a:off x="0" y="0"/>
          <a:ext cx="0" cy="0"/>
          <a:chOff x="0" y="0"/>
          <a:chExt cx="0" cy="0"/>
        </a:xfrm>
      </p:grpSpPr>
      <p:grpSp>
        <p:nvGrpSpPr>
          <p:cNvPr id="402" name="Google Shape;402;p19"/>
          <p:cNvGrpSpPr/>
          <p:nvPr/>
        </p:nvGrpSpPr>
        <p:grpSpPr>
          <a:xfrm>
            <a:off x="6941007" y="-27964"/>
            <a:ext cx="5250820" cy="6854832"/>
            <a:chOff x="6438850" y="3725550"/>
            <a:chExt cx="1069675" cy="1396438"/>
          </a:xfrm>
        </p:grpSpPr>
        <p:sp>
          <p:nvSpPr>
            <p:cNvPr id="403" name="Google Shape;403;p19"/>
            <p:cNvSpPr/>
            <p:nvPr/>
          </p:nvSpPr>
          <p:spPr>
            <a:xfrm>
              <a:off x="6438850" y="3725550"/>
              <a:ext cx="1069675" cy="45925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19"/>
            <p:cNvSpPr/>
            <p:nvPr/>
          </p:nvSpPr>
          <p:spPr>
            <a:xfrm>
              <a:off x="6646400" y="4408713"/>
              <a:ext cx="862125" cy="71327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05" name="Google Shape;405;p19"/>
          <p:cNvSpPr/>
          <p:nvPr/>
        </p:nvSpPr>
        <p:spPr>
          <a:xfrm>
            <a:off x="1" y="1"/>
            <a:ext cx="3361623" cy="1543036"/>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19"/>
          <p:cNvSpPr/>
          <p:nvPr/>
        </p:nvSpPr>
        <p:spPr>
          <a:xfrm rot="10800000">
            <a:off x="44" y="4672827"/>
            <a:ext cx="5089656" cy="218517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07" name="Google Shape;407;p19"/>
          <p:cNvGrpSpPr/>
          <p:nvPr/>
        </p:nvGrpSpPr>
        <p:grpSpPr>
          <a:xfrm>
            <a:off x="891097" y="719329"/>
            <a:ext cx="1444597" cy="866039"/>
            <a:chOff x="2418650" y="2934475"/>
            <a:chExt cx="200750" cy="120350"/>
          </a:xfrm>
        </p:grpSpPr>
        <p:sp>
          <p:nvSpPr>
            <p:cNvPr id="408" name="Google Shape;408;p19"/>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19"/>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9"/>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19"/>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19"/>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19"/>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14" name="Google Shape;414;p19"/>
          <p:cNvSpPr/>
          <p:nvPr/>
        </p:nvSpPr>
        <p:spPr>
          <a:xfrm>
            <a:off x="854133" y="3029540"/>
            <a:ext cx="562099" cy="635696"/>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19"/>
          <p:cNvSpPr/>
          <p:nvPr/>
        </p:nvSpPr>
        <p:spPr>
          <a:xfrm rot="-724569">
            <a:off x="5900483" y="5493420"/>
            <a:ext cx="432076" cy="635705"/>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19"/>
          <p:cNvSpPr/>
          <p:nvPr/>
        </p:nvSpPr>
        <p:spPr>
          <a:xfrm>
            <a:off x="5730201" y="486593"/>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17" name="Google Shape;417;p19"/>
          <p:cNvGrpSpPr/>
          <p:nvPr/>
        </p:nvGrpSpPr>
        <p:grpSpPr>
          <a:xfrm>
            <a:off x="10296001" y="4549332"/>
            <a:ext cx="1444633" cy="1542301"/>
            <a:chOff x="5283025" y="1885850"/>
            <a:chExt cx="651675" cy="695775"/>
          </a:xfrm>
        </p:grpSpPr>
        <p:sp>
          <p:nvSpPr>
            <p:cNvPr id="418" name="Google Shape;418;p19"/>
            <p:cNvSpPr/>
            <p:nvPr/>
          </p:nvSpPr>
          <p:spPr>
            <a:xfrm>
              <a:off x="5283025" y="1885850"/>
              <a:ext cx="651675" cy="695775"/>
            </a:xfrm>
            <a:custGeom>
              <a:avLst/>
              <a:gdLst/>
              <a:ahLst/>
              <a:cxnLst/>
              <a:rect l="l" t="t" r="r" b="b"/>
              <a:pathLst>
                <a:path w="26067" h="27831" extrusionOk="0">
                  <a:moveTo>
                    <a:pt x="10243" y="6191"/>
                  </a:moveTo>
                  <a:cubicBezTo>
                    <a:pt x="11724" y="6191"/>
                    <a:pt x="18728" y="11488"/>
                    <a:pt x="18764" y="12190"/>
                  </a:cubicBezTo>
                  <a:cubicBezTo>
                    <a:pt x="18816" y="13173"/>
                    <a:pt x="7539" y="19946"/>
                    <a:pt x="6468" y="19946"/>
                  </a:cubicBezTo>
                  <a:cubicBezTo>
                    <a:pt x="6436" y="19946"/>
                    <a:pt x="6414" y="19940"/>
                    <a:pt x="6400" y="19928"/>
                  </a:cubicBezTo>
                  <a:cubicBezTo>
                    <a:pt x="5934" y="19508"/>
                    <a:pt x="9109" y="6794"/>
                    <a:pt x="10067" y="6229"/>
                  </a:cubicBezTo>
                  <a:cubicBezTo>
                    <a:pt x="10112" y="6203"/>
                    <a:pt x="10171" y="6191"/>
                    <a:pt x="10243" y="6191"/>
                  </a:cubicBezTo>
                  <a:close/>
                  <a:moveTo>
                    <a:pt x="8720" y="1"/>
                  </a:moveTo>
                  <a:cubicBezTo>
                    <a:pt x="8574" y="1"/>
                    <a:pt x="8455" y="26"/>
                    <a:pt x="8365" y="79"/>
                  </a:cubicBezTo>
                  <a:cubicBezTo>
                    <a:pt x="6424" y="1221"/>
                    <a:pt x="1" y="26945"/>
                    <a:pt x="945" y="27795"/>
                  </a:cubicBezTo>
                  <a:cubicBezTo>
                    <a:pt x="972" y="27819"/>
                    <a:pt x="1018" y="27831"/>
                    <a:pt x="1081" y="27831"/>
                  </a:cubicBezTo>
                  <a:cubicBezTo>
                    <a:pt x="3246" y="27831"/>
                    <a:pt x="26066" y="14130"/>
                    <a:pt x="25962" y="12139"/>
                  </a:cubicBezTo>
                  <a:cubicBezTo>
                    <a:pt x="25886" y="10718"/>
                    <a:pt x="11717" y="1"/>
                    <a:pt x="87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19"/>
            <p:cNvSpPr/>
            <p:nvPr/>
          </p:nvSpPr>
          <p:spPr>
            <a:xfrm>
              <a:off x="5344200" y="2330025"/>
              <a:ext cx="44400" cy="131275"/>
            </a:xfrm>
            <a:custGeom>
              <a:avLst/>
              <a:gdLst/>
              <a:ahLst/>
              <a:cxnLst/>
              <a:rect l="l" t="t" r="r" b="b"/>
              <a:pathLst>
                <a:path w="1776" h="5251" extrusionOk="0">
                  <a:moveTo>
                    <a:pt x="1426" y="1"/>
                  </a:moveTo>
                  <a:cubicBezTo>
                    <a:pt x="1314" y="1"/>
                    <a:pt x="1205" y="62"/>
                    <a:pt x="1171" y="205"/>
                  </a:cubicBezTo>
                  <a:cubicBezTo>
                    <a:pt x="798" y="1769"/>
                    <a:pt x="425" y="3331"/>
                    <a:pt x="52" y="4894"/>
                  </a:cubicBezTo>
                  <a:cubicBezTo>
                    <a:pt x="0" y="5109"/>
                    <a:pt x="180" y="5251"/>
                    <a:pt x="350" y="5251"/>
                  </a:cubicBezTo>
                  <a:cubicBezTo>
                    <a:pt x="463" y="5251"/>
                    <a:pt x="570" y="5189"/>
                    <a:pt x="605" y="5047"/>
                  </a:cubicBezTo>
                  <a:cubicBezTo>
                    <a:pt x="978" y="3483"/>
                    <a:pt x="1351" y="1921"/>
                    <a:pt x="1724" y="357"/>
                  </a:cubicBezTo>
                  <a:cubicBezTo>
                    <a:pt x="1776" y="142"/>
                    <a:pt x="1596" y="1"/>
                    <a:pt x="1426" y="1"/>
                  </a:cubicBezTo>
                  <a:close/>
                </a:path>
              </a:pathLst>
            </a:custGeom>
            <a:solidFill>
              <a:srgbClr val="FFF9F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19"/>
            <p:cNvSpPr/>
            <p:nvPr/>
          </p:nvSpPr>
          <p:spPr>
            <a:xfrm>
              <a:off x="5328050" y="2488400"/>
              <a:ext cx="23400" cy="37725"/>
            </a:xfrm>
            <a:custGeom>
              <a:avLst/>
              <a:gdLst/>
              <a:ahLst/>
              <a:cxnLst/>
              <a:rect l="l" t="t" r="r" b="b"/>
              <a:pathLst>
                <a:path w="936" h="1509" extrusionOk="0">
                  <a:moveTo>
                    <a:pt x="586" y="0"/>
                  </a:moveTo>
                  <a:cubicBezTo>
                    <a:pt x="474" y="0"/>
                    <a:pt x="369" y="63"/>
                    <a:pt x="339" y="207"/>
                  </a:cubicBezTo>
                  <a:cubicBezTo>
                    <a:pt x="272" y="531"/>
                    <a:pt x="184" y="847"/>
                    <a:pt x="74" y="1160"/>
                  </a:cubicBezTo>
                  <a:cubicBezTo>
                    <a:pt x="0" y="1371"/>
                    <a:pt x="173" y="1509"/>
                    <a:pt x="347" y="1509"/>
                  </a:cubicBezTo>
                  <a:cubicBezTo>
                    <a:pt x="462" y="1509"/>
                    <a:pt x="578" y="1450"/>
                    <a:pt x="626" y="1312"/>
                  </a:cubicBezTo>
                  <a:cubicBezTo>
                    <a:pt x="735" y="1000"/>
                    <a:pt x="823" y="683"/>
                    <a:pt x="890" y="359"/>
                  </a:cubicBezTo>
                  <a:cubicBezTo>
                    <a:pt x="936" y="142"/>
                    <a:pt x="754" y="0"/>
                    <a:pt x="586" y="0"/>
                  </a:cubicBezTo>
                  <a:close/>
                </a:path>
              </a:pathLst>
            </a:custGeom>
            <a:solidFill>
              <a:srgbClr val="FFF9F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1" name="Google Shape;421;p19"/>
          <p:cNvGrpSpPr/>
          <p:nvPr/>
        </p:nvGrpSpPr>
        <p:grpSpPr>
          <a:xfrm rot="8999839">
            <a:off x="2759034" y="5715733"/>
            <a:ext cx="1233839" cy="752195"/>
            <a:chOff x="4560600" y="2876550"/>
            <a:chExt cx="172325" cy="105050"/>
          </a:xfrm>
        </p:grpSpPr>
        <p:sp>
          <p:nvSpPr>
            <p:cNvPr id="422" name="Google Shape;422;p19"/>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19"/>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19"/>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19"/>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19"/>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19"/>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19"/>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28094053"/>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29"/>
        <p:cNvGrpSpPr/>
        <p:nvPr/>
      </p:nvGrpSpPr>
      <p:grpSpPr>
        <a:xfrm>
          <a:off x="0" y="0"/>
          <a:ext cx="0" cy="0"/>
          <a:chOff x="0" y="0"/>
          <a:chExt cx="0" cy="0"/>
        </a:xfrm>
      </p:grpSpPr>
      <p:grpSp>
        <p:nvGrpSpPr>
          <p:cNvPr id="430" name="Google Shape;430;p20"/>
          <p:cNvGrpSpPr/>
          <p:nvPr/>
        </p:nvGrpSpPr>
        <p:grpSpPr>
          <a:xfrm>
            <a:off x="1" y="0"/>
            <a:ext cx="12191993" cy="6857992"/>
            <a:chOff x="0" y="0"/>
            <a:chExt cx="9143995" cy="5143494"/>
          </a:xfrm>
        </p:grpSpPr>
        <p:sp>
          <p:nvSpPr>
            <p:cNvPr id="431" name="Google Shape;431;p20"/>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20"/>
            <p:cNvSpPr/>
            <p:nvPr/>
          </p:nvSpPr>
          <p:spPr>
            <a:xfrm>
              <a:off x="5360559" y="2013287"/>
              <a:ext cx="3783436" cy="3130207"/>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3" name="Google Shape;433;p20"/>
          <p:cNvGrpSpPr/>
          <p:nvPr/>
        </p:nvGrpSpPr>
        <p:grpSpPr>
          <a:xfrm>
            <a:off x="10212707" y="264518"/>
            <a:ext cx="1316715" cy="1938837"/>
            <a:chOff x="2600025" y="2569575"/>
            <a:chExt cx="344125" cy="506700"/>
          </a:xfrm>
        </p:grpSpPr>
        <p:sp>
          <p:nvSpPr>
            <p:cNvPr id="434" name="Google Shape;434;p20"/>
            <p:cNvSpPr/>
            <p:nvPr/>
          </p:nvSpPr>
          <p:spPr>
            <a:xfrm>
              <a:off x="2621050" y="2664175"/>
              <a:ext cx="289425" cy="412100"/>
            </a:xfrm>
            <a:custGeom>
              <a:avLst/>
              <a:gdLst/>
              <a:ahLst/>
              <a:cxnLst/>
              <a:rect l="l" t="t" r="r" b="b"/>
              <a:pathLst>
                <a:path w="11577" h="16484" extrusionOk="0">
                  <a:moveTo>
                    <a:pt x="866" y="1"/>
                  </a:moveTo>
                  <a:lnTo>
                    <a:pt x="1" y="14591"/>
                  </a:lnTo>
                  <a:lnTo>
                    <a:pt x="9973" y="16484"/>
                  </a:lnTo>
                  <a:lnTo>
                    <a:pt x="10016" y="16064"/>
                  </a:lnTo>
                  <a:lnTo>
                    <a:pt x="11576" y="834"/>
                  </a:lnTo>
                  <a:lnTo>
                    <a:pt x="86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20"/>
            <p:cNvSpPr/>
            <p:nvPr/>
          </p:nvSpPr>
          <p:spPr>
            <a:xfrm>
              <a:off x="2641500" y="2640950"/>
              <a:ext cx="289825" cy="424850"/>
            </a:xfrm>
            <a:custGeom>
              <a:avLst/>
              <a:gdLst/>
              <a:ahLst/>
              <a:cxnLst/>
              <a:rect l="l" t="t" r="r" b="b"/>
              <a:pathLst>
                <a:path w="11593" h="16994" extrusionOk="0">
                  <a:moveTo>
                    <a:pt x="1748" y="0"/>
                  </a:moveTo>
                  <a:cubicBezTo>
                    <a:pt x="1" y="64"/>
                    <a:pt x="48" y="930"/>
                    <a:pt x="48" y="930"/>
                  </a:cubicBezTo>
                  <a:lnTo>
                    <a:pt x="10758" y="1763"/>
                  </a:lnTo>
                  <a:lnTo>
                    <a:pt x="9198" y="16993"/>
                  </a:lnTo>
                  <a:lnTo>
                    <a:pt x="9551" y="16709"/>
                  </a:lnTo>
                  <a:lnTo>
                    <a:pt x="10149" y="16226"/>
                  </a:lnTo>
                  <a:lnTo>
                    <a:pt x="11592" y="930"/>
                  </a:lnTo>
                  <a:lnTo>
                    <a:pt x="10293" y="808"/>
                  </a:lnTo>
                  <a:lnTo>
                    <a:pt x="10214" y="1346"/>
                  </a:lnTo>
                  <a:lnTo>
                    <a:pt x="7712" y="1091"/>
                  </a:lnTo>
                  <a:lnTo>
                    <a:pt x="7780" y="571"/>
                  </a:lnTo>
                  <a:lnTo>
                    <a:pt x="174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20"/>
            <p:cNvSpPr/>
            <p:nvPr/>
          </p:nvSpPr>
          <p:spPr>
            <a:xfrm>
              <a:off x="2735075" y="2847275"/>
              <a:ext cx="83700" cy="58150"/>
            </a:xfrm>
            <a:custGeom>
              <a:avLst/>
              <a:gdLst/>
              <a:ahLst/>
              <a:cxnLst/>
              <a:rect l="l" t="t" r="r" b="b"/>
              <a:pathLst>
                <a:path w="3348" h="2326" extrusionOk="0">
                  <a:moveTo>
                    <a:pt x="2734" y="0"/>
                  </a:moveTo>
                  <a:cubicBezTo>
                    <a:pt x="2475" y="0"/>
                    <a:pt x="2117" y="226"/>
                    <a:pt x="1642" y="354"/>
                  </a:cubicBezTo>
                  <a:cubicBezTo>
                    <a:pt x="838" y="572"/>
                    <a:pt x="1" y="424"/>
                    <a:pt x="217" y="1221"/>
                  </a:cubicBezTo>
                  <a:cubicBezTo>
                    <a:pt x="396" y="1888"/>
                    <a:pt x="1002" y="2325"/>
                    <a:pt x="1667" y="2325"/>
                  </a:cubicBezTo>
                  <a:cubicBezTo>
                    <a:pt x="1798" y="2325"/>
                    <a:pt x="1931" y="2308"/>
                    <a:pt x="2063" y="2272"/>
                  </a:cubicBezTo>
                  <a:cubicBezTo>
                    <a:pt x="2869" y="2054"/>
                    <a:pt x="3348" y="1232"/>
                    <a:pt x="3132" y="436"/>
                  </a:cubicBezTo>
                  <a:cubicBezTo>
                    <a:pt x="3044" y="109"/>
                    <a:pt x="2913" y="0"/>
                    <a:pt x="2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20"/>
            <p:cNvSpPr/>
            <p:nvPr/>
          </p:nvSpPr>
          <p:spPr>
            <a:xfrm>
              <a:off x="2818900" y="2755925"/>
              <a:ext cx="36100" cy="42550"/>
            </a:xfrm>
            <a:custGeom>
              <a:avLst/>
              <a:gdLst/>
              <a:ahLst/>
              <a:cxnLst/>
              <a:rect l="l" t="t" r="r" b="b"/>
              <a:pathLst>
                <a:path w="1444" h="1702" extrusionOk="0">
                  <a:moveTo>
                    <a:pt x="721" y="1"/>
                  </a:moveTo>
                  <a:cubicBezTo>
                    <a:pt x="323" y="1"/>
                    <a:pt x="0" y="382"/>
                    <a:pt x="0" y="850"/>
                  </a:cubicBezTo>
                  <a:cubicBezTo>
                    <a:pt x="0" y="1320"/>
                    <a:pt x="323" y="1701"/>
                    <a:pt x="721" y="1701"/>
                  </a:cubicBezTo>
                  <a:cubicBezTo>
                    <a:pt x="1120" y="1701"/>
                    <a:pt x="1443" y="1320"/>
                    <a:pt x="1443" y="850"/>
                  </a:cubicBezTo>
                  <a:cubicBezTo>
                    <a:pt x="1443" y="382"/>
                    <a:pt x="1120" y="1"/>
                    <a:pt x="721" y="1"/>
                  </a:cubicBezTo>
                  <a:close/>
                </a:path>
              </a:pathLst>
            </a:custGeom>
            <a:solidFill>
              <a:srgbClr val="1C193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20"/>
            <p:cNvSpPr/>
            <p:nvPr/>
          </p:nvSpPr>
          <p:spPr>
            <a:xfrm>
              <a:off x="2660150" y="2755925"/>
              <a:ext cx="36100" cy="42550"/>
            </a:xfrm>
            <a:custGeom>
              <a:avLst/>
              <a:gdLst/>
              <a:ahLst/>
              <a:cxnLst/>
              <a:rect l="l" t="t" r="r" b="b"/>
              <a:pathLst>
                <a:path w="1444" h="1702" extrusionOk="0">
                  <a:moveTo>
                    <a:pt x="722" y="1"/>
                  </a:moveTo>
                  <a:cubicBezTo>
                    <a:pt x="323" y="1"/>
                    <a:pt x="0" y="382"/>
                    <a:pt x="0" y="850"/>
                  </a:cubicBezTo>
                  <a:cubicBezTo>
                    <a:pt x="0" y="1320"/>
                    <a:pt x="323" y="1701"/>
                    <a:pt x="722" y="1701"/>
                  </a:cubicBezTo>
                  <a:cubicBezTo>
                    <a:pt x="1120" y="1701"/>
                    <a:pt x="1443" y="1320"/>
                    <a:pt x="1443" y="850"/>
                  </a:cubicBezTo>
                  <a:cubicBezTo>
                    <a:pt x="1443" y="382"/>
                    <a:pt x="1120" y="1"/>
                    <a:pt x="722" y="1"/>
                  </a:cubicBezTo>
                  <a:close/>
                </a:path>
              </a:pathLst>
            </a:custGeom>
            <a:solidFill>
              <a:srgbClr val="1C193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20"/>
            <p:cNvSpPr/>
            <p:nvPr/>
          </p:nvSpPr>
          <p:spPr>
            <a:xfrm>
              <a:off x="2834300" y="2569575"/>
              <a:ext cx="76175" cy="105050"/>
            </a:xfrm>
            <a:custGeom>
              <a:avLst/>
              <a:gdLst/>
              <a:ahLst/>
              <a:cxnLst/>
              <a:rect l="l" t="t" r="r" b="b"/>
              <a:pathLst>
                <a:path w="3047" h="4202" extrusionOk="0">
                  <a:moveTo>
                    <a:pt x="514" y="1"/>
                  </a:moveTo>
                  <a:lnTo>
                    <a:pt x="96" y="3212"/>
                  </a:lnTo>
                  <a:lnTo>
                    <a:pt x="68" y="3426"/>
                  </a:lnTo>
                  <a:lnTo>
                    <a:pt x="0" y="3946"/>
                  </a:lnTo>
                  <a:lnTo>
                    <a:pt x="2502" y="4201"/>
                  </a:lnTo>
                  <a:lnTo>
                    <a:pt x="2581" y="3663"/>
                  </a:lnTo>
                  <a:lnTo>
                    <a:pt x="2627" y="3361"/>
                  </a:lnTo>
                  <a:lnTo>
                    <a:pt x="3046" y="514"/>
                  </a:lnTo>
                  <a:lnTo>
                    <a:pt x="1524" y="1604"/>
                  </a:lnTo>
                  <a:lnTo>
                    <a:pt x="5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20"/>
            <p:cNvSpPr/>
            <p:nvPr/>
          </p:nvSpPr>
          <p:spPr>
            <a:xfrm>
              <a:off x="2835725" y="2857075"/>
              <a:ext cx="38525" cy="38525"/>
            </a:xfrm>
            <a:custGeom>
              <a:avLst/>
              <a:gdLst/>
              <a:ahLst/>
              <a:cxnLst/>
              <a:rect l="l" t="t" r="r" b="b"/>
              <a:pathLst>
                <a:path w="1541" h="1541" extrusionOk="0">
                  <a:moveTo>
                    <a:pt x="769" y="0"/>
                  </a:moveTo>
                  <a:cubicBezTo>
                    <a:pt x="345" y="0"/>
                    <a:pt x="1" y="346"/>
                    <a:pt x="1" y="771"/>
                  </a:cubicBezTo>
                  <a:cubicBezTo>
                    <a:pt x="1" y="1196"/>
                    <a:pt x="345" y="1541"/>
                    <a:pt x="769" y="1541"/>
                  </a:cubicBezTo>
                  <a:cubicBezTo>
                    <a:pt x="1195" y="1541"/>
                    <a:pt x="1540" y="1196"/>
                    <a:pt x="1540" y="771"/>
                  </a:cubicBezTo>
                  <a:cubicBezTo>
                    <a:pt x="1540" y="346"/>
                    <a:pt x="1195" y="0"/>
                    <a:pt x="7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20"/>
            <p:cNvSpPr/>
            <p:nvPr/>
          </p:nvSpPr>
          <p:spPr>
            <a:xfrm>
              <a:off x="2635300" y="2834100"/>
              <a:ext cx="38500" cy="38550"/>
            </a:xfrm>
            <a:custGeom>
              <a:avLst/>
              <a:gdLst/>
              <a:ahLst/>
              <a:cxnLst/>
              <a:rect l="l" t="t" r="r" b="b"/>
              <a:pathLst>
                <a:path w="1540" h="1542" extrusionOk="0">
                  <a:moveTo>
                    <a:pt x="770" y="0"/>
                  </a:moveTo>
                  <a:cubicBezTo>
                    <a:pt x="346" y="0"/>
                    <a:pt x="0" y="346"/>
                    <a:pt x="0" y="770"/>
                  </a:cubicBezTo>
                  <a:cubicBezTo>
                    <a:pt x="0" y="1196"/>
                    <a:pt x="346" y="1541"/>
                    <a:pt x="770" y="1541"/>
                  </a:cubicBezTo>
                  <a:cubicBezTo>
                    <a:pt x="1196" y="1541"/>
                    <a:pt x="1540" y="1196"/>
                    <a:pt x="1540" y="770"/>
                  </a:cubicBezTo>
                  <a:cubicBezTo>
                    <a:pt x="1540" y="346"/>
                    <a:pt x="1196" y="0"/>
                    <a:pt x="7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20"/>
            <p:cNvSpPr/>
            <p:nvPr/>
          </p:nvSpPr>
          <p:spPr>
            <a:xfrm>
              <a:off x="2880275" y="2653575"/>
              <a:ext cx="63875" cy="405100"/>
            </a:xfrm>
            <a:custGeom>
              <a:avLst/>
              <a:gdLst/>
              <a:ahLst/>
              <a:cxnLst/>
              <a:rect l="l" t="t" r="r" b="b"/>
              <a:pathLst>
                <a:path w="2555" h="16204" extrusionOk="0">
                  <a:moveTo>
                    <a:pt x="788" y="1"/>
                  </a:moveTo>
                  <a:lnTo>
                    <a:pt x="742" y="303"/>
                  </a:lnTo>
                  <a:lnTo>
                    <a:pt x="2041" y="425"/>
                  </a:lnTo>
                  <a:lnTo>
                    <a:pt x="598" y="15721"/>
                  </a:lnTo>
                  <a:lnTo>
                    <a:pt x="0" y="16204"/>
                  </a:lnTo>
                  <a:lnTo>
                    <a:pt x="855" y="16204"/>
                  </a:lnTo>
                  <a:lnTo>
                    <a:pt x="2554" y="104"/>
                  </a:lnTo>
                  <a:lnTo>
                    <a:pt x="78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20"/>
            <p:cNvSpPr/>
            <p:nvPr/>
          </p:nvSpPr>
          <p:spPr>
            <a:xfrm>
              <a:off x="2685175" y="2640950"/>
              <a:ext cx="151550" cy="14275"/>
            </a:xfrm>
            <a:custGeom>
              <a:avLst/>
              <a:gdLst/>
              <a:ahLst/>
              <a:cxnLst/>
              <a:rect l="l" t="t" r="r" b="b"/>
              <a:pathLst>
                <a:path w="6062" h="571" extrusionOk="0">
                  <a:moveTo>
                    <a:pt x="1" y="0"/>
                  </a:moveTo>
                  <a:lnTo>
                    <a:pt x="6033" y="571"/>
                  </a:lnTo>
                  <a:lnTo>
                    <a:pt x="6061" y="357"/>
                  </a:lnTo>
                  <a:lnTo>
                    <a:pt x="1" y="0"/>
                  </a:lnTo>
                  <a:close/>
                </a:path>
              </a:pathLst>
            </a:custGeom>
            <a:solidFill>
              <a:srgbClr val="1FA09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20"/>
            <p:cNvSpPr/>
            <p:nvPr/>
          </p:nvSpPr>
          <p:spPr>
            <a:xfrm>
              <a:off x="2637225" y="2636250"/>
              <a:ext cx="56825" cy="34825"/>
            </a:xfrm>
            <a:custGeom>
              <a:avLst/>
              <a:gdLst/>
              <a:ahLst/>
              <a:cxnLst/>
              <a:rect l="l" t="t" r="r" b="b"/>
              <a:pathLst>
                <a:path w="2273" h="1393" extrusionOk="0">
                  <a:moveTo>
                    <a:pt x="1680" y="0"/>
                  </a:moveTo>
                  <a:cubicBezTo>
                    <a:pt x="1400" y="0"/>
                    <a:pt x="1119" y="62"/>
                    <a:pt x="869" y="185"/>
                  </a:cubicBezTo>
                  <a:cubicBezTo>
                    <a:pt x="490" y="372"/>
                    <a:pt x="113" y="693"/>
                    <a:pt x="32" y="1128"/>
                  </a:cubicBezTo>
                  <a:cubicBezTo>
                    <a:pt x="0" y="1294"/>
                    <a:pt x="134" y="1393"/>
                    <a:pt x="265" y="1393"/>
                  </a:cubicBezTo>
                  <a:cubicBezTo>
                    <a:pt x="364" y="1393"/>
                    <a:pt x="462" y="1336"/>
                    <a:pt x="485" y="1211"/>
                  </a:cubicBezTo>
                  <a:cubicBezTo>
                    <a:pt x="537" y="933"/>
                    <a:pt x="834" y="705"/>
                    <a:pt x="1078" y="595"/>
                  </a:cubicBezTo>
                  <a:cubicBezTo>
                    <a:pt x="1227" y="528"/>
                    <a:pt x="1360" y="489"/>
                    <a:pt x="1508" y="471"/>
                  </a:cubicBezTo>
                  <a:cubicBezTo>
                    <a:pt x="1573" y="464"/>
                    <a:pt x="1630" y="460"/>
                    <a:pt x="1687" y="460"/>
                  </a:cubicBezTo>
                  <a:cubicBezTo>
                    <a:pt x="1782" y="460"/>
                    <a:pt x="1872" y="471"/>
                    <a:pt x="1981" y="494"/>
                  </a:cubicBezTo>
                  <a:cubicBezTo>
                    <a:pt x="1995" y="497"/>
                    <a:pt x="2010" y="499"/>
                    <a:pt x="2024" y="499"/>
                  </a:cubicBezTo>
                  <a:cubicBezTo>
                    <a:pt x="2131" y="499"/>
                    <a:pt x="2230" y="415"/>
                    <a:pt x="2250" y="310"/>
                  </a:cubicBezTo>
                  <a:cubicBezTo>
                    <a:pt x="2272" y="183"/>
                    <a:pt x="2186" y="67"/>
                    <a:pt x="2064" y="40"/>
                  </a:cubicBezTo>
                  <a:cubicBezTo>
                    <a:pt x="1938" y="13"/>
                    <a:pt x="1809" y="0"/>
                    <a:pt x="16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20"/>
            <p:cNvSpPr/>
            <p:nvPr/>
          </p:nvSpPr>
          <p:spPr>
            <a:xfrm>
              <a:off x="2865800" y="2924075"/>
              <a:ext cx="12000" cy="64950"/>
            </a:xfrm>
            <a:custGeom>
              <a:avLst/>
              <a:gdLst/>
              <a:ahLst/>
              <a:cxnLst/>
              <a:rect l="l" t="t" r="r" b="b"/>
              <a:pathLst>
                <a:path w="480" h="2598" extrusionOk="0">
                  <a:moveTo>
                    <a:pt x="377" y="1"/>
                  </a:moveTo>
                  <a:cubicBezTo>
                    <a:pt x="316" y="1"/>
                    <a:pt x="250" y="43"/>
                    <a:pt x="247" y="121"/>
                  </a:cubicBezTo>
                  <a:cubicBezTo>
                    <a:pt x="236" y="514"/>
                    <a:pt x="173" y="908"/>
                    <a:pt x="133" y="1298"/>
                  </a:cubicBezTo>
                  <a:cubicBezTo>
                    <a:pt x="92" y="1686"/>
                    <a:pt x="50" y="2075"/>
                    <a:pt x="10" y="2463"/>
                  </a:cubicBezTo>
                  <a:cubicBezTo>
                    <a:pt x="1" y="2547"/>
                    <a:pt x="70" y="2597"/>
                    <a:pt x="135" y="2597"/>
                  </a:cubicBezTo>
                  <a:cubicBezTo>
                    <a:pt x="184" y="2597"/>
                    <a:pt x="230" y="2569"/>
                    <a:pt x="237" y="2505"/>
                  </a:cubicBezTo>
                  <a:cubicBezTo>
                    <a:pt x="279" y="2101"/>
                    <a:pt x="321" y="1697"/>
                    <a:pt x="365" y="1293"/>
                  </a:cubicBezTo>
                  <a:cubicBezTo>
                    <a:pt x="406" y="897"/>
                    <a:pt x="466" y="499"/>
                    <a:pt x="477" y="102"/>
                  </a:cubicBezTo>
                  <a:cubicBezTo>
                    <a:pt x="479" y="33"/>
                    <a:pt x="431" y="1"/>
                    <a:pt x="377"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20"/>
            <p:cNvSpPr/>
            <p:nvPr/>
          </p:nvSpPr>
          <p:spPr>
            <a:xfrm>
              <a:off x="2861300" y="2997175"/>
              <a:ext cx="8350" cy="33600"/>
            </a:xfrm>
            <a:custGeom>
              <a:avLst/>
              <a:gdLst/>
              <a:ahLst/>
              <a:cxnLst/>
              <a:rect l="l" t="t" r="r" b="b"/>
              <a:pathLst>
                <a:path w="334" h="1344" extrusionOk="0">
                  <a:moveTo>
                    <a:pt x="214" y="1"/>
                  </a:moveTo>
                  <a:cubicBezTo>
                    <a:pt x="161" y="1"/>
                    <a:pt x="106" y="40"/>
                    <a:pt x="99" y="94"/>
                  </a:cubicBezTo>
                  <a:cubicBezTo>
                    <a:pt x="53" y="464"/>
                    <a:pt x="22" y="835"/>
                    <a:pt x="3" y="1208"/>
                  </a:cubicBezTo>
                  <a:cubicBezTo>
                    <a:pt x="0" y="1270"/>
                    <a:pt x="29" y="1330"/>
                    <a:pt x="96" y="1342"/>
                  </a:cubicBezTo>
                  <a:cubicBezTo>
                    <a:pt x="101" y="1343"/>
                    <a:pt x="107" y="1343"/>
                    <a:pt x="113" y="1343"/>
                  </a:cubicBezTo>
                  <a:cubicBezTo>
                    <a:pt x="165" y="1343"/>
                    <a:pt x="227" y="1306"/>
                    <a:pt x="230" y="1249"/>
                  </a:cubicBezTo>
                  <a:cubicBezTo>
                    <a:pt x="249" y="878"/>
                    <a:pt x="280" y="506"/>
                    <a:pt x="326" y="137"/>
                  </a:cubicBezTo>
                  <a:cubicBezTo>
                    <a:pt x="334" y="74"/>
                    <a:pt x="297" y="13"/>
                    <a:pt x="233" y="2"/>
                  </a:cubicBezTo>
                  <a:cubicBezTo>
                    <a:pt x="227" y="1"/>
                    <a:pt x="220" y="1"/>
                    <a:pt x="214"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20"/>
            <p:cNvSpPr/>
            <p:nvPr/>
          </p:nvSpPr>
          <p:spPr>
            <a:xfrm>
              <a:off x="2851600" y="2978500"/>
              <a:ext cx="7150" cy="27150"/>
            </a:xfrm>
            <a:custGeom>
              <a:avLst/>
              <a:gdLst/>
              <a:ahLst/>
              <a:cxnLst/>
              <a:rect l="l" t="t" r="r" b="b"/>
              <a:pathLst>
                <a:path w="286" h="1086" extrusionOk="0">
                  <a:moveTo>
                    <a:pt x="172" y="1"/>
                  </a:moveTo>
                  <a:cubicBezTo>
                    <a:pt x="119" y="1"/>
                    <a:pt x="58" y="39"/>
                    <a:pt x="54" y="95"/>
                  </a:cubicBezTo>
                  <a:cubicBezTo>
                    <a:pt x="38" y="380"/>
                    <a:pt x="21" y="665"/>
                    <a:pt x="4" y="950"/>
                  </a:cubicBezTo>
                  <a:cubicBezTo>
                    <a:pt x="0" y="1012"/>
                    <a:pt x="30" y="1072"/>
                    <a:pt x="96" y="1084"/>
                  </a:cubicBezTo>
                  <a:cubicBezTo>
                    <a:pt x="102" y="1085"/>
                    <a:pt x="108" y="1085"/>
                    <a:pt x="114" y="1085"/>
                  </a:cubicBezTo>
                  <a:cubicBezTo>
                    <a:pt x="167" y="1085"/>
                    <a:pt x="228" y="1048"/>
                    <a:pt x="230" y="991"/>
                  </a:cubicBezTo>
                  <a:cubicBezTo>
                    <a:pt x="248" y="707"/>
                    <a:pt x="265" y="422"/>
                    <a:pt x="281" y="136"/>
                  </a:cubicBezTo>
                  <a:cubicBezTo>
                    <a:pt x="285" y="75"/>
                    <a:pt x="256" y="15"/>
                    <a:pt x="190" y="2"/>
                  </a:cubicBezTo>
                  <a:cubicBezTo>
                    <a:pt x="184" y="1"/>
                    <a:pt x="178" y="1"/>
                    <a:pt x="172"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20"/>
            <p:cNvSpPr/>
            <p:nvPr/>
          </p:nvSpPr>
          <p:spPr>
            <a:xfrm>
              <a:off x="2632175" y="2897800"/>
              <a:ext cx="8950" cy="35725"/>
            </a:xfrm>
            <a:custGeom>
              <a:avLst/>
              <a:gdLst/>
              <a:ahLst/>
              <a:cxnLst/>
              <a:rect l="l" t="t" r="r" b="b"/>
              <a:pathLst>
                <a:path w="358" h="1429" extrusionOk="0">
                  <a:moveTo>
                    <a:pt x="241" y="0"/>
                  </a:moveTo>
                  <a:cubicBezTo>
                    <a:pt x="188" y="0"/>
                    <a:pt x="130" y="39"/>
                    <a:pt x="124" y="95"/>
                  </a:cubicBezTo>
                  <a:cubicBezTo>
                    <a:pt x="85" y="494"/>
                    <a:pt x="46" y="893"/>
                    <a:pt x="7" y="1293"/>
                  </a:cubicBezTo>
                  <a:cubicBezTo>
                    <a:pt x="1" y="1355"/>
                    <a:pt x="34" y="1415"/>
                    <a:pt x="100" y="1427"/>
                  </a:cubicBezTo>
                  <a:cubicBezTo>
                    <a:pt x="106" y="1428"/>
                    <a:pt x="112" y="1429"/>
                    <a:pt x="118" y="1429"/>
                  </a:cubicBezTo>
                  <a:cubicBezTo>
                    <a:pt x="171" y="1429"/>
                    <a:pt x="229" y="1390"/>
                    <a:pt x="234" y="1334"/>
                  </a:cubicBezTo>
                  <a:cubicBezTo>
                    <a:pt x="273" y="935"/>
                    <a:pt x="312" y="536"/>
                    <a:pt x="351" y="136"/>
                  </a:cubicBezTo>
                  <a:cubicBezTo>
                    <a:pt x="357" y="75"/>
                    <a:pt x="324" y="14"/>
                    <a:pt x="259" y="2"/>
                  </a:cubicBezTo>
                  <a:cubicBezTo>
                    <a:pt x="253" y="1"/>
                    <a:pt x="247" y="0"/>
                    <a:pt x="241"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20"/>
            <p:cNvSpPr/>
            <p:nvPr/>
          </p:nvSpPr>
          <p:spPr>
            <a:xfrm>
              <a:off x="2629850" y="2942700"/>
              <a:ext cx="6575" cy="20750"/>
            </a:xfrm>
            <a:custGeom>
              <a:avLst/>
              <a:gdLst/>
              <a:ahLst/>
              <a:cxnLst/>
              <a:rect l="l" t="t" r="r" b="b"/>
              <a:pathLst>
                <a:path w="263" h="830" extrusionOk="0">
                  <a:moveTo>
                    <a:pt x="146" y="0"/>
                  </a:moveTo>
                  <a:cubicBezTo>
                    <a:pt x="142" y="0"/>
                    <a:pt x="138" y="1"/>
                    <a:pt x="134" y="1"/>
                  </a:cubicBezTo>
                  <a:cubicBezTo>
                    <a:pt x="66" y="10"/>
                    <a:pt x="33" y="60"/>
                    <a:pt x="30" y="125"/>
                  </a:cubicBezTo>
                  <a:cubicBezTo>
                    <a:pt x="21" y="325"/>
                    <a:pt x="12" y="524"/>
                    <a:pt x="3" y="724"/>
                  </a:cubicBezTo>
                  <a:cubicBezTo>
                    <a:pt x="0" y="781"/>
                    <a:pt x="64" y="830"/>
                    <a:pt x="118" y="830"/>
                  </a:cubicBezTo>
                  <a:cubicBezTo>
                    <a:pt x="122" y="830"/>
                    <a:pt x="125" y="830"/>
                    <a:pt x="128" y="829"/>
                  </a:cubicBezTo>
                  <a:cubicBezTo>
                    <a:pt x="197" y="819"/>
                    <a:pt x="230" y="769"/>
                    <a:pt x="233" y="704"/>
                  </a:cubicBezTo>
                  <a:cubicBezTo>
                    <a:pt x="242" y="504"/>
                    <a:pt x="251" y="305"/>
                    <a:pt x="260" y="106"/>
                  </a:cubicBezTo>
                  <a:cubicBezTo>
                    <a:pt x="262" y="49"/>
                    <a:pt x="200" y="0"/>
                    <a:pt x="146"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20"/>
            <p:cNvSpPr/>
            <p:nvPr/>
          </p:nvSpPr>
          <p:spPr>
            <a:xfrm>
              <a:off x="2641275" y="2927775"/>
              <a:ext cx="6650" cy="22800"/>
            </a:xfrm>
            <a:custGeom>
              <a:avLst/>
              <a:gdLst/>
              <a:ahLst/>
              <a:cxnLst/>
              <a:rect l="l" t="t" r="r" b="b"/>
              <a:pathLst>
                <a:path w="266" h="912" extrusionOk="0">
                  <a:moveTo>
                    <a:pt x="157" y="0"/>
                  </a:moveTo>
                  <a:cubicBezTo>
                    <a:pt x="104" y="0"/>
                    <a:pt x="39" y="35"/>
                    <a:pt x="36" y="94"/>
                  </a:cubicBezTo>
                  <a:cubicBezTo>
                    <a:pt x="25" y="322"/>
                    <a:pt x="14" y="549"/>
                    <a:pt x="3" y="777"/>
                  </a:cubicBezTo>
                  <a:cubicBezTo>
                    <a:pt x="0" y="836"/>
                    <a:pt x="29" y="901"/>
                    <a:pt x="96" y="911"/>
                  </a:cubicBezTo>
                  <a:cubicBezTo>
                    <a:pt x="100" y="912"/>
                    <a:pt x="105" y="912"/>
                    <a:pt x="110" y="912"/>
                  </a:cubicBezTo>
                  <a:cubicBezTo>
                    <a:pt x="163" y="912"/>
                    <a:pt x="227" y="877"/>
                    <a:pt x="230" y="818"/>
                  </a:cubicBezTo>
                  <a:cubicBezTo>
                    <a:pt x="241" y="590"/>
                    <a:pt x="252" y="363"/>
                    <a:pt x="263" y="135"/>
                  </a:cubicBezTo>
                  <a:cubicBezTo>
                    <a:pt x="266" y="76"/>
                    <a:pt x="238" y="11"/>
                    <a:pt x="171" y="1"/>
                  </a:cubicBezTo>
                  <a:cubicBezTo>
                    <a:pt x="166" y="0"/>
                    <a:pt x="162" y="0"/>
                    <a:pt x="157"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20"/>
            <p:cNvSpPr/>
            <p:nvPr/>
          </p:nvSpPr>
          <p:spPr>
            <a:xfrm>
              <a:off x="2893075" y="2674225"/>
              <a:ext cx="28025" cy="226000"/>
            </a:xfrm>
            <a:custGeom>
              <a:avLst/>
              <a:gdLst/>
              <a:ahLst/>
              <a:cxnLst/>
              <a:rect l="l" t="t" r="r" b="b"/>
              <a:pathLst>
                <a:path w="1121" h="9040" extrusionOk="0">
                  <a:moveTo>
                    <a:pt x="985" y="0"/>
                  </a:moveTo>
                  <a:cubicBezTo>
                    <a:pt x="937" y="0"/>
                    <a:pt x="892" y="29"/>
                    <a:pt x="887" y="92"/>
                  </a:cubicBezTo>
                  <a:cubicBezTo>
                    <a:pt x="694" y="2389"/>
                    <a:pt x="474" y="4684"/>
                    <a:pt x="226" y="6976"/>
                  </a:cubicBezTo>
                  <a:cubicBezTo>
                    <a:pt x="156" y="7619"/>
                    <a:pt x="84" y="8263"/>
                    <a:pt x="10" y="8906"/>
                  </a:cubicBezTo>
                  <a:cubicBezTo>
                    <a:pt x="1" y="8990"/>
                    <a:pt x="70" y="9040"/>
                    <a:pt x="135" y="9040"/>
                  </a:cubicBezTo>
                  <a:cubicBezTo>
                    <a:pt x="184" y="9040"/>
                    <a:pt x="230" y="9011"/>
                    <a:pt x="237" y="8948"/>
                  </a:cubicBezTo>
                  <a:cubicBezTo>
                    <a:pt x="501" y="6658"/>
                    <a:pt x="737" y="4365"/>
                    <a:pt x="945" y="2069"/>
                  </a:cubicBezTo>
                  <a:cubicBezTo>
                    <a:pt x="1003" y="1425"/>
                    <a:pt x="1059" y="779"/>
                    <a:pt x="1114" y="134"/>
                  </a:cubicBezTo>
                  <a:cubicBezTo>
                    <a:pt x="1120" y="50"/>
                    <a:pt x="1050" y="0"/>
                    <a:pt x="9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20"/>
            <p:cNvSpPr/>
            <p:nvPr/>
          </p:nvSpPr>
          <p:spPr>
            <a:xfrm>
              <a:off x="2878750" y="2905975"/>
              <a:ext cx="21025" cy="121750"/>
            </a:xfrm>
            <a:custGeom>
              <a:avLst/>
              <a:gdLst/>
              <a:ahLst/>
              <a:cxnLst/>
              <a:rect l="l" t="t" r="r" b="b"/>
              <a:pathLst>
                <a:path w="841" h="4870" extrusionOk="0">
                  <a:moveTo>
                    <a:pt x="707" y="1"/>
                  </a:moveTo>
                  <a:cubicBezTo>
                    <a:pt x="658" y="1"/>
                    <a:pt x="610" y="29"/>
                    <a:pt x="601" y="92"/>
                  </a:cubicBezTo>
                  <a:cubicBezTo>
                    <a:pt x="370" y="1635"/>
                    <a:pt x="173" y="3184"/>
                    <a:pt x="9" y="4736"/>
                  </a:cubicBezTo>
                  <a:cubicBezTo>
                    <a:pt x="0" y="4819"/>
                    <a:pt x="70" y="4869"/>
                    <a:pt x="135" y="4869"/>
                  </a:cubicBezTo>
                  <a:cubicBezTo>
                    <a:pt x="183" y="4869"/>
                    <a:pt x="229" y="4841"/>
                    <a:pt x="236" y="4778"/>
                  </a:cubicBezTo>
                  <a:cubicBezTo>
                    <a:pt x="400" y="3225"/>
                    <a:pt x="597" y="1677"/>
                    <a:pt x="828" y="134"/>
                  </a:cubicBezTo>
                  <a:cubicBezTo>
                    <a:pt x="840" y="50"/>
                    <a:pt x="772" y="1"/>
                    <a:pt x="70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20"/>
            <p:cNvSpPr/>
            <p:nvPr/>
          </p:nvSpPr>
          <p:spPr>
            <a:xfrm>
              <a:off x="2678825" y="2652625"/>
              <a:ext cx="139325" cy="16825"/>
            </a:xfrm>
            <a:custGeom>
              <a:avLst/>
              <a:gdLst/>
              <a:ahLst/>
              <a:cxnLst/>
              <a:rect l="l" t="t" r="r" b="b"/>
              <a:pathLst>
                <a:path w="5573" h="673" extrusionOk="0">
                  <a:moveTo>
                    <a:pt x="200" y="0"/>
                  </a:moveTo>
                  <a:cubicBezTo>
                    <a:pt x="183" y="0"/>
                    <a:pt x="166" y="0"/>
                    <a:pt x="148" y="0"/>
                  </a:cubicBezTo>
                  <a:cubicBezTo>
                    <a:pt x="0" y="0"/>
                    <a:pt x="21" y="230"/>
                    <a:pt x="169" y="230"/>
                  </a:cubicBezTo>
                  <a:cubicBezTo>
                    <a:pt x="186" y="230"/>
                    <a:pt x="203" y="230"/>
                    <a:pt x="221" y="230"/>
                  </a:cubicBezTo>
                  <a:cubicBezTo>
                    <a:pt x="1953" y="230"/>
                    <a:pt x="3683" y="378"/>
                    <a:pt x="5391" y="670"/>
                  </a:cubicBezTo>
                  <a:cubicBezTo>
                    <a:pt x="5399" y="672"/>
                    <a:pt x="5406" y="672"/>
                    <a:pt x="5413" y="672"/>
                  </a:cubicBezTo>
                  <a:cubicBezTo>
                    <a:pt x="5542" y="672"/>
                    <a:pt x="5572" y="468"/>
                    <a:pt x="5434" y="443"/>
                  </a:cubicBezTo>
                  <a:cubicBezTo>
                    <a:pt x="3705" y="148"/>
                    <a:pt x="1954" y="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20"/>
            <p:cNvSpPr/>
            <p:nvPr/>
          </p:nvSpPr>
          <p:spPr>
            <a:xfrm>
              <a:off x="2600025" y="2690625"/>
              <a:ext cx="338025" cy="162750"/>
            </a:xfrm>
            <a:custGeom>
              <a:avLst/>
              <a:gdLst/>
              <a:ahLst/>
              <a:cxnLst/>
              <a:rect l="l" t="t" r="r" b="b"/>
              <a:pathLst>
                <a:path w="13521" h="6510" extrusionOk="0">
                  <a:moveTo>
                    <a:pt x="3032" y="461"/>
                  </a:moveTo>
                  <a:cubicBezTo>
                    <a:pt x="3133" y="461"/>
                    <a:pt x="3234" y="467"/>
                    <a:pt x="3334" y="479"/>
                  </a:cubicBezTo>
                  <a:cubicBezTo>
                    <a:pt x="4393" y="601"/>
                    <a:pt x="5247" y="1349"/>
                    <a:pt x="5636" y="2312"/>
                  </a:cubicBezTo>
                  <a:cubicBezTo>
                    <a:pt x="5914" y="3399"/>
                    <a:pt x="5472" y="4573"/>
                    <a:pt x="4542" y="5204"/>
                  </a:cubicBezTo>
                  <a:cubicBezTo>
                    <a:pt x="4091" y="5510"/>
                    <a:pt x="3564" y="5662"/>
                    <a:pt x="3037" y="5662"/>
                  </a:cubicBezTo>
                  <a:cubicBezTo>
                    <a:pt x="2462" y="5662"/>
                    <a:pt x="1888" y="5481"/>
                    <a:pt x="1412" y="5121"/>
                  </a:cubicBezTo>
                  <a:cubicBezTo>
                    <a:pt x="939" y="4761"/>
                    <a:pt x="596" y="4254"/>
                    <a:pt x="502" y="3662"/>
                  </a:cubicBezTo>
                  <a:cubicBezTo>
                    <a:pt x="413" y="3105"/>
                    <a:pt x="505" y="2526"/>
                    <a:pt x="736" y="2013"/>
                  </a:cubicBezTo>
                  <a:cubicBezTo>
                    <a:pt x="954" y="1531"/>
                    <a:pt x="1298" y="1107"/>
                    <a:pt x="1747" y="821"/>
                  </a:cubicBezTo>
                  <a:cubicBezTo>
                    <a:pt x="2128" y="579"/>
                    <a:pt x="2581" y="461"/>
                    <a:pt x="3032" y="461"/>
                  </a:cubicBezTo>
                  <a:close/>
                  <a:moveTo>
                    <a:pt x="10340" y="845"/>
                  </a:moveTo>
                  <a:cubicBezTo>
                    <a:pt x="11125" y="845"/>
                    <a:pt x="11898" y="1188"/>
                    <a:pt x="12416" y="1812"/>
                  </a:cubicBezTo>
                  <a:cubicBezTo>
                    <a:pt x="12796" y="2269"/>
                    <a:pt x="13015" y="2842"/>
                    <a:pt x="12972" y="3440"/>
                  </a:cubicBezTo>
                  <a:cubicBezTo>
                    <a:pt x="12931" y="4002"/>
                    <a:pt x="12711" y="4545"/>
                    <a:pt x="12370" y="4991"/>
                  </a:cubicBezTo>
                  <a:cubicBezTo>
                    <a:pt x="12047" y="5413"/>
                    <a:pt x="11617" y="5746"/>
                    <a:pt x="11114" y="5923"/>
                  </a:cubicBezTo>
                  <a:cubicBezTo>
                    <a:pt x="10871" y="6008"/>
                    <a:pt x="10615" y="6049"/>
                    <a:pt x="10358" y="6049"/>
                  </a:cubicBezTo>
                  <a:cubicBezTo>
                    <a:pt x="10063" y="6049"/>
                    <a:pt x="9767" y="5996"/>
                    <a:pt x="9491" y="5896"/>
                  </a:cubicBezTo>
                  <a:cubicBezTo>
                    <a:pt x="8488" y="5536"/>
                    <a:pt x="7826" y="4614"/>
                    <a:pt x="7666" y="3589"/>
                  </a:cubicBezTo>
                  <a:cubicBezTo>
                    <a:pt x="7641" y="2467"/>
                    <a:pt x="8339" y="1423"/>
                    <a:pt x="9387" y="1021"/>
                  </a:cubicBezTo>
                  <a:cubicBezTo>
                    <a:pt x="9696" y="902"/>
                    <a:pt x="10019" y="845"/>
                    <a:pt x="10340" y="845"/>
                  </a:cubicBezTo>
                  <a:close/>
                  <a:moveTo>
                    <a:pt x="3036" y="0"/>
                  </a:moveTo>
                  <a:cubicBezTo>
                    <a:pt x="2654" y="0"/>
                    <a:pt x="2272" y="71"/>
                    <a:pt x="1921" y="215"/>
                  </a:cubicBezTo>
                  <a:cubicBezTo>
                    <a:pt x="1326" y="460"/>
                    <a:pt x="846" y="910"/>
                    <a:pt x="512" y="1454"/>
                  </a:cubicBezTo>
                  <a:cubicBezTo>
                    <a:pt x="172" y="2008"/>
                    <a:pt x="1" y="2658"/>
                    <a:pt x="9" y="3307"/>
                  </a:cubicBezTo>
                  <a:cubicBezTo>
                    <a:pt x="19" y="4005"/>
                    <a:pt x="286" y="4652"/>
                    <a:pt x="765" y="5157"/>
                  </a:cubicBezTo>
                  <a:cubicBezTo>
                    <a:pt x="1361" y="5786"/>
                    <a:pt x="2206" y="6124"/>
                    <a:pt x="3054" y="6124"/>
                  </a:cubicBezTo>
                  <a:cubicBezTo>
                    <a:pt x="3525" y="6124"/>
                    <a:pt x="3998" y="6020"/>
                    <a:pt x="4428" y="5802"/>
                  </a:cubicBezTo>
                  <a:cubicBezTo>
                    <a:pt x="5058" y="5483"/>
                    <a:pt x="5578" y="4974"/>
                    <a:pt x="5880" y="4332"/>
                  </a:cubicBezTo>
                  <a:cubicBezTo>
                    <a:pt x="6062" y="3944"/>
                    <a:pt x="6159" y="3526"/>
                    <a:pt x="6174" y="3103"/>
                  </a:cubicBezTo>
                  <a:cubicBezTo>
                    <a:pt x="6174" y="3103"/>
                    <a:pt x="6175" y="3102"/>
                    <a:pt x="6175" y="3102"/>
                  </a:cubicBezTo>
                  <a:cubicBezTo>
                    <a:pt x="6185" y="3098"/>
                    <a:pt x="6195" y="3094"/>
                    <a:pt x="6205" y="3090"/>
                  </a:cubicBezTo>
                  <a:cubicBezTo>
                    <a:pt x="6232" y="3080"/>
                    <a:pt x="6258" y="3072"/>
                    <a:pt x="6285" y="3063"/>
                  </a:cubicBezTo>
                  <a:cubicBezTo>
                    <a:pt x="6335" y="3048"/>
                    <a:pt x="6387" y="3036"/>
                    <a:pt x="6438" y="3027"/>
                  </a:cubicBezTo>
                  <a:cubicBezTo>
                    <a:pt x="6450" y="3026"/>
                    <a:pt x="6488" y="3020"/>
                    <a:pt x="6494" y="3020"/>
                  </a:cubicBezTo>
                  <a:cubicBezTo>
                    <a:pt x="6522" y="3017"/>
                    <a:pt x="6551" y="3016"/>
                    <a:pt x="6579" y="3015"/>
                  </a:cubicBezTo>
                  <a:cubicBezTo>
                    <a:pt x="6585" y="3015"/>
                    <a:pt x="6591" y="3015"/>
                    <a:pt x="6596" y="3015"/>
                  </a:cubicBezTo>
                  <a:cubicBezTo>
                    <a:pt x="6644" y="3015"/>
                    <a:pt x="6690" y="3019"/>
                    <a:pt x="6738" y="3021"/>
                  </a:cubicBezTo>
                  <a:lnTo>
                    <a:pt x="6741" y="3021"/>
                  </a:lnTo>
                  <a:cubicBezTo>
                    <a:pt x="6751" y="3022"/>
                    <a:pt x="6761" y="3024"/>
                    <a:pt x="6771" y="3025"/>
                  </a:cubicBezTo>
                  <a:cubicBezTo>
                    <a:pt x="6798" y="3030"/>
                    <a:pt x="6827" y="3035"/>
                    <a:pt x="6855" y="3042"/>
                  </a:cubicBezTo>
                  <a:cubicBezTo>
                    <a:pt x="6910" y="3054"/>
                    <a:pt x="6963" y="3072"/>
                    <a:pt x="7016" y="3089"/>
                  </a:cubicBezTo>
                  <a:cubicBezTo>
                    <a:pt x="7022" y="3092"/>
                    <a:pt x="7027" y="3093"/>
                    <a:pt x="7030" y="3094"/>
                  </a:cubicBezTo>
                  <a:cubicBezTo>
                    <a:pt x="7040" y="3099"/>
                    <a:pt x="7049" y="3103"/>
                    <a:pt x="7059" y="3107"/>
                  </a:cubicBezTo>
                  <a:cubicBezTo>
                    <a:pt x="7084" y="3119"/>
                    <a:pt x="7110" y="3132"/>
                    <a:pt x="7135" y="3146"/>
                  </a:cubicBezTo>
                  <a:cubicBezTo>
                    <a:pt x="7148" y="3152"/>
                    <a:pt x="7159" y="3161"/>
                    <a:pt x="7172" y="3169"/>
                  </a:cubicBezTo>
                  <a:cubicBezTo>
                    <a:pt x="7177" y="3307"/>
                    <a:pt x="7186" y="3445"/>
                    <a:pt x="7205" y="3581"/>
                  </a:cubicBezTo>
                  <a:cubicBezTo>
                    <a:pt x="7206" y="3633"/>
                    <a:pt x="7207" y="3684"/>
                    <a:pt x="7210" y="3737"/>
                  </a:cubicBezTo>
                  <a:cubicBezTo>
                    <a:pt x="7213" y="3788"/>
                    <a:pt x="7230" y="3829"/>
                    <a:pt x="7254" y="3859"/>
                  </a:cubicBezTo>
                  <a:cubicBezTo>
                    <a:pt x="7461" y="4824"/>
                    <a:pt x="8042" y="5687"/>
                    <a:pt x="8944" y="6160"/>
                  </a:cubicBezTo>
                  <a:cubicBezTo>
                    <a:pt x="9375" y="6386"/>
                    <a:pt x="9868" y="6510"/>
                    <a:pt x="10357" y="6510"/>
                  </a:cubicBezTo>
                  <a:cubicBezTo>
                    <a:pt x="10508" y="6510"/>
                    <a:pt x="10659" y="6498"/>
                    <a:pt x="10807" y="6474"/>
                  </a:cubicBezTo>
                  <a:cubicBezTo>
                    <a:pt x="11442" y="6371"/>
                    <a:pt x="12012" y="6041"/>
                    <a:pt x="12461" y="5587"/>
                  </a:cubicBezTo>
                  <a:cubicBezTo>
                    <a:pt x="12918" y="5125"/>
                    <a:pt x="13232" y="4530"/>
                    <a:pt x="13372" y="3896"/>
                  </a:cubicBezTo>
                  <a:cubicBezTo>
                    <a:pt x="13521" y="3215"/>
                    <a:pt x="13407" y="2525"/>
                    <a:pt x="13056" y="1924"/>
                  </a:cubicBezTo>
                  <a:cubicBezTo>
                    <a:pt x="12496" y="966"/>
                    <a:pt x="11429" y="380"/>
                    <a:pt x="10338" y="380"/>
                  </a:cubicBezTo>
                  <a:cubicBezTo>
                    <a:pt x="10103" y="380"/>
                    <a:pt x="9867" y="407"/>
                    <a:pt x="9634" y="464"/>
                  </a:cubicBezTo>
                  <a:cubicBezTo>
                    <a:pt x="8948" y="632"/>
                    <a:pt x="8326" y="1009"/>
                    <a:pt x="7886" y="1565"/>
                  </a:cubicBezTo>
                  <a:cubicBezTo>
                    <a:pt x="7615" y="1908"/>
                    <a:pt x="7425" y="2303"/>
                    <a:pt x="7315" y="2719"/>
                  </a:cubicBezTo>
                  <a:cubicBezTo>
                    <a:pt x="7100" y="2610"/>
                    <a:pt x="6862" y="2557"/>
                    <a:pt x="6623" y="2557"/>
                  </a:cubicBezTo>
                  <a:cubicBezTo>
                    <a:pt x="6485" y="2557"/>
                    <a:pt x="6346" y="2575"/>
                    <a:pt x="6211" y="2610"/>
                  </a:cubicBezTo>
                  <a:cubicBezTo>
                    <a:pt x="6175" y="2475"/>
                    <a:pt x="6135" y="2343"/>
                    <a:pt x="6086" y="2215"/>
                  </a:cubicBezTo>
                  <a:cubicBezTo>
                    <a:pt x="6074" y="2165"/>
                    <a:pt x="6061" y="2113"/>
                    <a:pt x="6046" y="2064"/>
                  </a:cubicBezTo>
                  <a:cubicBezTo>
                    <a:pt x="6031" y="2013"/>
                    <a:pt x="6007" y="1979"/>
                    <a:pt x="5975" y="1955"/>
                  </a:cubicBezTo>
                  <a:cubicBezTo>
                    <a:pt x="5555" y="1062"/>
                    <a:pt x="4793" y="353"/>
                    <a:pt x="3807" y="98"/>
                  </a:cubicBezTo>
                  <a:cubicBezTo>
                    <a:pt x="3557" y="33"/>
                    <a:pt x="3296" y="0"/>
                    <a:pt x="30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20"/>
            <p:cNvSpPr/>
            <p:nvPr/>
          </p:nvSpPr>
          <p:spPr>
            <a:xfrm>
              <a:off x="2665725" y="2764550"/>
              <a:ext cx="13275" cy="14700"/>
            </a:xfrm>
            <a:custGeom>
              <a:avLst/>
              <a:gdLst/>
              <a:ahLst/>
              <a:cxnLst/>
              <a:rect l="l" t="t" r="r" b="b"/>
              <a:pathLst>
                <a:path w="531" h="588" extrusionOk="0">
                  <a:moveTo>
                    <a:pt x="284" y="1"/>
                  </a:moveTo>
                  <a:cubicBezTo>
                    <a:pt x="251" y="1"/>
                    <a:pt x="219" y="8"/>
                    <a:pt x="192" y="23"/>
                  </a:cubicBezTo>
                  <a:cubicBezTo>
                    <a:pt x="125" y="56"/>
                    <a:pt x="75" y="111"/>
                    <a:pt x="41" y="177"/>
                  </a:cubicBezTo>
                  <a:cubicBezTo>
                    <a:pt x="12" y="233"/>
                    <a:pt x="0" y="304"/>
                    <a:pt x="17" y="366"/>
                  </a:cubicBezTo>
                  <a:cubicBezTo>
                    <a:pt x="25" y="441"/>
                    <a:pt x="62" y="517"/>
                    <a:pt x="123" y="563"/>
                  </a:cubicBezTo>
                  <a:cubicBezTo>
                    <a:pt x="146" y="580"/>
                    <a:pt x="171" y="588"/>
                    <a:pt x="195" y="588"/>
                  </a:cubicBezTo>
                  <a:cubicBezTo>
                    <a:pt x="218" y="588"/>
                    <a:pt x="241" y="581"/>
                    <a:pt x="264" y="568"/>
                  </a:cubicBezTo>
                  <a:cubicBezTo>
                    <a:pt x="359" y="513"/>
                    <a:pt x="457" y="444"/>
                    <a:pt x="493" y="334"/>
                  </a:cubicBezTo>
                  <a:cubicBezTo>
                    <a:pt x="530" y="219"/>
                    <a:pt x="487" y="87"/>
                    <a:pt x="380" y="26"/>
                  </a:cubicBezTo>
                  <a:cubicBezTo>
                    <a:pt x="351" y="9"/>
                    <a:pt x="317" y="1"/>
                    <a:pt x="28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20"/>
            <p:cNvSpPr/>
            <p:nvPr/>
          </p:nvSpPr>
          <p:spPr>
            <a:xfrm>
              <a:off x="2827550" y="2764925"/>
              <a:ext cx="12300" cy="12200"/>
            </a:xfrm>
            <a:custGeom>
              <a:avLst/>
              <a:gdLst/>
              <a:ahLst/>
              <a:cxnLst/>
              <a:rect l="l" t="t" r="r" b="b"/>
              <a:pathLst>
                <a:path w="492" h="488" extrusionOk="0">
                  <a:moveTo>
                    <a:pt x="187" y="1"/>
                  </a:moveTo>
                  <a:cubicBezTo>
                    <a:pt x="174" y="1"/>
                    <a:pt x="162" y="3"/>
                    <a:pt x="151" y="8"/>
                  </a:cubicBezTo>
                  <a:cubicBezTo>
                    <a:pt x="132" y="17"/>
                    <a:pt x="112" y="27"/>
                    <a:pt x="96" y="40"/>
                  </a:cubicBezTo>
                  <a:cubicBezTo>
                    <a:pt x="71" y="62"/>
                    <a:pt x="56" y="80"/>
                    <a:pt x="38" y="108"/>
                  </a:cubicBezTo>
                  <a:cubicBezTo>
                    <a:pt x="31" y="118"/>
                    <a:pt x="27" y="129"/>
                    <a:pt x="23" y="141"/>
                  </a:cubicBezTo>
                  <a:cubicBezTo>
                    <a:pt x="22" y="146"/>
                    <a:pt x="20" y="151"/>
                    <a:pt x="18" y="157"/>
                  </a:cubicBezTo>
                  <a:cubicBezTo>
                    <a:pt x="5" y="191"/>
                    <a:pt x="1" y="230"/>
                    <a:pt x="7" y="268"/>
                  </a:cubicBezTo>
                  <a:cubicBezTo>
                    <a:pt x="7" y="268"/>
                    <a:pt x="7" y="269"/>
                    <a:pt x="7" y="270"/>
                  </a:cubicBezTo>
                  <a:cubicBezTo>
                    <a:pt x="9" y="284"/>
                    <a:pt x="10" y="299"/>
                    <a:pt x="15" y="314"/>
                  </a:cubicBezTo>
                  <a:cubicBezTo>
                    <a:pt x="16" y="316"/>
                    <a:pt x="17" y="318"/>
                    <a:pt x="18" y="319"/>
                  </a:cubicBezTo>
                  <a:cubicBezTo>
                    <a:pt x="19" y="324"/>
                    <a:pt x="19" y="328"/>
                    <a:pt x="20" y="332"/>
                  </a:cubicBezTo>
                  <a:cubicBezTo>
                    <a:pt x="33" y="372"/>
                    <a:pt x="59" y="408"/>
                    <a:pt x="91" y="435"/>
                  </a:cubicBezTo>
                  <a:cubicBezTo>
                    <a:pt x="106" y="449"/>
                    <a:pt x="125" y="461"/>
                    <a:pt x="144" y="470"/>
                  </a:cubicBezTo>
                  <a:cubicBezTo>
                    <a:pt x="178" y="483"/>
                    <a:pt x="203" y="486"/>
                    <a:pt x="238" y="487"/>
                  </a:cubicBezTo>
                  <a:cubicBezTo>
                    <a:pt x="239" y="487"/>
                    <a:pt x="240" y="487"/>
                    <a:pt x="241" y="487"/>
                  </a:cubicBezTo>
                  <a:cubicBezTo>
                    <a:pt x="287" y="487"/>
                    <a:pt x="331" y="470"/>
                    <a:pt x="368" y="446"/>
                  </a:cubicBezTo>
                  <a:cubicBezTo>
                    <a:pt x="407" y="422"/>
                    <a:pt x="435" y="386"/>
                    <a:pt x="459" y="346"/>
                  </a:cubicBezTo>
                  <a:cubicBezTo>
                    <a:pt x="482" y="308"/>
                    <a:pt x="491" y="258"/>
                    <a:pt x="488" y="214"/>
                  </a:cubicBezTo>
                  <a:cubicBezTo>
                    <a:pt x="485" y="165"/>
                    <a:pt x="464" y="117"/>
                    <a:pt x="430" y="82"/>
                  </a:cubicBezTo>
                  <a:cubicBezTo>
                    <a:pt x="399" y="46"/>
                    <a:pt x="359" y="27"/>
                    <a:pt x="314" y="14"/>
                  </a:cubicBezTo>
                  <a:cubicBezTo>
                    <a:pt x="297" y="9"/>
                    <a:pt x="281" y="8"/>
                    <a:pt x="264" y="7"/>
                  </a:cubicBezTo>
                  <a:cubicBezTo>
                    <a:pt x="253" y="7"/>
                    <a:pt x="241" y="8"/>
                    <a:pt x="230" y="8"/>
                  </a:cubicBezTo>
                  <a:cubicBezTo>
                    <a:pt x="216" y="4"/>
                    <a:pt x="201" y="1"/>
                    <a:pt x="1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57" name="Google Shape;457;p20"/>
          <p:cNvSpPr/>
          <p:nvPr/>
        </p:nvSpPr>
        <p:spPr>
          <a:xfrm>
            <a:off x="851153" y="2677455"/>
            <a:ext cx="505455" cy="571635"/>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58" name="Google Shape;458;p20"/>
          <p:cNvGrpSpPr/>
          <p:nvPr/>
        </p:nvGrpSpPr>
        <p:grpSpPr>
          <a:xfrm rot="10800000" flipH="1">
            <a:off x="10157473" y="4752319"/>
            <a:ext cx="1656177" cy="1631063"/>
            <a:chOff x="7689759" y="352073"/>
            <a:chExt cx="782791" cy="770969"/>
          </a:xfrm>
        </p:grpSpPr>
        <p:sp>
          <p:nvSpPr>
            <p:cNvPr id="459" name="Google Shape;459;p20"/>
            <p:cNvSpPr/>
            <p:nvPr/>
          </p:nvSpPr>
          <p:spPr>
            <a:xfrm>
              <a:off x="8251668" y="916087"/>
              <a:ext cx="220882" cy="206956"/>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20"/>
            <p:cNvSpPr/>
            <p:nvPr/>
          </p:nvSpPr>
          <p:spPr>
            <a:xfrm>
              <a:off x="8150217" y="558700"/>
              <a:ext cx="97648" cy="98458"/>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20"/>
            <p:cNvSpPr/>
            <p:nvPr/>
          </p:nvSpPr>
          <p:spPr>
            <a:xfrm>
              <a:off x="7978406" y="507529"/>
              <a:ext cx="127040" cy="39189"/>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20"/>
            <p:cNvSpPr/>
            <p:nvPr/>
          </p:nvSpPr>
          <p:spPr>
            <a:xfrm>
              <a:off x="7929097" y="577484"/>
              <a:ext cx="40241" cy="104854"/>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20"/>
            <p:cNvSpPr/>
            <p:nvPr/>
          </p:nvSpPr>
          <p:spPr>
            <a:xfrm>
              <a:off x="8017998" y="614486"/>
              <a:ext cx="59431" cy="7773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20"/>
            <p:cNvSpPr/>
            <p:nvPr/>
          </p:nvSpPr>
          <p:spPr>
            <a:xfrm>
              <a:off x="7935574" y="399276"/>
              <a:ext cx="94490" cy="110522"/>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20"/>
            <p:cNvSpPr/>
            <p:nvPr/>
          </p:nvSpPr>
          <p:spPr>
            <a:xfrm>
              <a:off x="7782223" y="352073"/>
              <a:ext cx="113437" cy="23643"/>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20"/>
            <p:cNvSpPr/>
            <p:nvPr/>
          </p:nvSpPr>
          <p:spPr>
            <a:xfrm>
              <a:off x="7689759" y="375958"/>
              <a:ext cx="54654" cy="48500"/>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7" name="Google Shape;467;p20"/>
          <p:cNvGrpSpPr/>
          <p:nvPr/>
        </p:nvGrpSpPr>
        <p:grpSpPr>
          <a:xfrm rot="-8759897">
            <a:off x="486452" y="5606599"/>
            <a:ext cx="1511731" cy="906181"/>
            <a:chOff x="752695" y="539673"/>
            <a:chExt cx="650164" cy="389699"/>
          </a:xfrm>
        </p:grpSpPr>
        <p:sp>
          <p:nvSpPr>
            <p:cNvPr id="468" name="Google Shape;468;p20"/>
            <p:cNvSpPr/>
            <p:nvPr/>
          </p:nvSpPr>
          <p:spPr>
            <a:xfrm>
              <a:off x="752695" y="670515"/>
              <a:ext cx="272216" cy="258856"/>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20"/>
            <p:cNvSpPr/>
            <p:nvPr/>
          </p:nvSpPr>
          <p:spPr>
            <a:xfrm>
              <a:off x="965394" y="612624"/>
              <a:ext cx="71981" cy="78054"/>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20"/>
            <p:cNvSpPr/>
            <p:nvPr/>
          </p:nvSpPr>
          <p:spPr>
            <a:xfrm>
              <a:off x="1062473" y="555704"/>
              <a:ext cx="58459" cy="36679"/>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20"/>
            <p:cNvSpPr/>
            <p:nvPr/>
          </p:nvSpPr>
          <p:spPr>
            <a:xfrm>
              <a:off x="1167811" y="539673"/>
              <a:ext cx="63317" cy="22671"/>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20"/>
            <p:cNvSpPr/>
            <p:nvPr/>
          </p:nvSpPr>
          <p:spPr>
            <a:xfrm>
              <a:off x="1259303" y="562262"/>
              <a:ext cx="64937" cy="39432"/>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20"/>
            <p:cNvSpPr/>
            <p:nvPr/>
          </p:nvSpPr>
          <p:spPr>
            <a:xfrm>
              <a:off x="1345371" y="625821"/>
              <a:ext cx="57488" cy="53763"/>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61227104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474"/>
        <p:cNvGrpSpPr/>
        <p:nvPr/>
      </p:nvGrpSpPr>
      <p:grpSpPr>
        <a:xfrm>
          <a:off x="0" y="0"/>
          <a:ext cx="0" cy="0"/>
          <a:chOff x="0" y="0"/>
          <a:chExt cx="0" cy="0"/>
        </a:xfrm>
      </p:grpSpPr>
      <p:grpSp>
        <p:nvGrpSpPr>
          <p:cNvPr id="475" name="Google Shape;475;p21"/>
          <p:cNvGrpSpPr/>
          <p:nvPr/>
        </p:nvGrpSpPr>
        <p:grpSpPr>
          <a:xfrm flipH="1">
            <a:off x="54" y="1"/>
            <a:ext cx="12191940" cy="6857959"/>
            <a:chOff x="0" y="0"/>
            <a:chExt cx="9143955" cy="5143469"/>
          </a:xfrm>
        </p:grpSpPr>
        <p:sp>
          <p:nvSpPr>
            <p:cNvPr id="476" name="Google Shape;476;p21"/>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21"/>
            <p:cNvSpPr/>
            <p:nvPr/>
          </p:nvSpPr>
          <p:spPr>
            <a:xfrm>
              <a:off x="6062720" y="2594224"/>
              <a:ext cx="3081235" cy="254924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78" name="Google Shape;478;p21"/>
          <p:cNvGrpSpPr/>
          <p:nvPr/>
        </p:nvGrpSpPr>
        <p:grpSpPr>
          <a:xfrm>
            <a:off x="9084344" y="3842142"/>
            <a:ext cx="2095819" cy="2095724"/>
            <a:chOff x="5015650" y="2820925"/>
            <a:chExt cx="1333218" cy="1333158"/>
          </a:xfrm>
        </p:grpSpPr>
        <p:sp>
          <p:nvSpPr>
            <p:cNvPr id="479" name="Google Shape;479;p21"/>
            <p:cNvSpPr/>
            <p:nvPr/>
          </p:nvSpPr>
          <p:spPr>
            <a:xfrm>
              <a:off x="5015650" y="2820925"/>
              <a:ext cx="1333218" cy="1333157"/>
            </a:xfrm>
            <a:custGeom>
              <a:avLst/>
              <a:gdLst/>
              <a:ahLst/>
              <a:cxnLst/>
              <a:rect l="l" t="t" r="r" b="b"/>
              <a:pathLst>
                <a:path w="21734" h="21733" extrusionOk="0">
                  <a:moveTo>
                    <a:pt x="10868" y="0"/>
                  </a:moveTo>
                  <a:cubicBezTo>
                    <a:pt x="4866" y="0"/>
                    <a:pt x="1" y="4866"/>
                    <a:pt x="1" y="10867"/>
                  </a:cubicBezTo>
                  <a:cubicBezTo>
                    <a:pt x="1" y="16868"/>
                    <a:pt x="4866" y="21733"/>
                    <a:pt x="10868" y="21733"/>
                  </a:cubicBezTo>
                  <a:cubicBezTo>
                    <a:pt x="16868" y="21733"/>
                    <a:pt x="21733" y="16868"/>
                    <a:pt x="21733" y="10867"/>
                  </a:cubicBezTo>
                  <a:cubicBezTo>
                    <a:pt x="21733" y="4866"/>
                    <a:pt x="16868" y="0"/>
                    <a:pt x="10868" y="0"/>
                  </a:cubicBezTo>
                  <a:close/>
                </a:path>
              </a:pathLst>
            </a:custGeom>
            <a:solidFill>
              <a:srgbClr val="341D8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21"/>
            <p:cNvSpPr/>
            <p:nvPr/>
          </p:nvSpPr>
          <p:spPr>
            <a:xfrm>
              <a:off x="5146065" y="2951341"/>
              <a:ext cx="1072390" cy="1072328"/>
            </a:xfrm>
            <a:custGeom>
              <a:avLst/>
              <a:gdLst/>
              <a:ahLst/>
              <a:cxnLst/>
              <a:rect l="l" t="t" r="r" b="b"/>
              <a:pathLst>
                <a:path w="17482" h="17481" extrusionOk="0">
                  <a:moveTo>
                    <a:pt x="8742" y="0"/>
                  </a:moveTo>
                  <a:cubicBezTo>
                    <a:pt x="3914" y="0"/>
                    <a:pt x="1" y="3914"/>
                    <a:pt x="1" y="8741"/>
                  </a:cubicBezTo>
                  <a:cubicBezTo>
                    <a:pt x="1" y="13567"/>
                    <a:pt x="3914" y="17481"/>
                    <a:pt x="8742" y="17481"/>
                  </a:cubicBezTo>
                  <a:cubicBezTo>
                    <a:pt x="13568" y="17481"/>
                    <a:pt x="17481" y="13567"/>
                    <a:pt x="17481" y="8741"/>
                  </a:cubicBezTo>
                  <a:cubicBezTo>
                    <a:pt x="17481" y="3914"/>
                    <a:pt x="13568" y="0"/>
                    <a:pt x="8742"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21"/>
            <p:cNvSpPr/>
            <p:nvPr/>
          </p:nvSpPr>
          <p:spPr>
            <a:xfrm>
              <a:off x="5493081" y="3055011"/>
              <a:ext cx="225495" cy="432710"/>
            </a:xfrm>
            <a:custGeom>
              <a:avLst/>
              <a:gdLst/>
              <a:ahLst/>
              <a:cxnLst/>
              <a:rect l="l" t="t" r="r" b="b"/>
              <a:pathLst>
                <a:path w="3676" h="7054" extrusionOk="0">
                  <a:moveTo>
                    <a:pt x="677" y="0"/>
                  </a:moveTo>
                  <a:cubicBezTo>
                    <a:pt x="0" y="0"/>
                    <a:pt x="2086" y="6830"/>
                    <a:pt x="3085" y="7051"/>
                  </a:cubicBezTo>
                  <a:cubicBezTo>
                    <a:pt x="3091" y="7052"/>
                    <a:pt x="3097" y="7053"/>
                    <a:pt x="3102" y="7053"/>
                  </a:cubicBezTo>
                  <a:cubicBezTo>
                    <a:pt x="3675" y="7053"/>
                    <a:pt x="1347" y="0"/>
                    <a:pt x="677" y="0"/>
                  </a:cubicBezTo>
                  <a:close/>
                </a:path>
              </a:pathLst>
            </a:custGeom>
            <a:solidFill>
              <a:srgbClr val="FB366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21"/>
            <p:cNvSpPr/>
            <p:nvPr/>
          </p:nvSpPr>
          <p:spPr>
            <a:xfrm>
              <a:off x="5678950" y="3347067"/>
              <a:ext cx="274692" cy="167833"/>
            </a:xfrm>
            <a:custGeom>
              <a:avLst/>
              <a:gdLst/>
              <a:ahLst/>
              <a:cxnLst/>
              <a:rect l="l" t="t" r="r" b="b"/>
              <a:pathLst>
                <a:path w="4478" h="2736" extrusionOk="0">
                  <a:moveTo>
                    <a:pt x="4062" y="1"/>
                  </a:moveTo>
                  <a:cubicBezTo>
                    <a:pt x="3134" y="1"/>
                    <a:pt x="0" y="1739"/>
                    <a:pt x="55" y="2629"/>
                  </a:cubicBezTo>
                  <a:cubicBezTo>
                    <a:pt x="59" y="2702"/>
                    <a:pt x="120" y="2736"/>
                    <a:pt x="223" y="2736"/>
                  </a:cubicBezTo>
                  <a:cubicBezTo>
                    <a:pt x="1034" y="2736"/>
                    <a:pt x="4478" y="699"/>
                    <a:pt x="4311" y="122"/>
                  </a:cubicBezTo>
                  <a:cubicBezTo>
                    <a:pt x="4288" y="38"/>
                    <a:pt x="4199" y="1"/>
                    <a:pt x="4062" y="1"/>
                  </a:cubicBezTo>
                  <a:close/>
                </a:path>
              </a:pathLst>
            </a:custGeom>
            <a:solidFill>
              <a:srgbClr val="FB366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21"/>
            <p:cNvSpPr/>
            <p:nvPr/>
          </p:nvSpPr>
          <p:spPr>
            <a:xfrm>
              <a:off x="5580801" y="3386020"/>
              <a:ext cx="202921" cy="202982"/>
            </a:xfrm>
            <a:custGeom>
              <a:avLst/>
              <a:gdLst/>
              <a:ahLst/>
              <a:cxnLst/>
              <a:rect l="l" t="t" r="r" b="b"/>
              <a:pathLst>
                <a:path w="3308" h="3309" extrusionOk="0">
                  <a:moveTo>
                    <a:pt x="1655" y="1"/>
                  </a:moveTo>
                  <a:cubicBezTo>
                    <a:pt x="741" y="1"/>
                    <a:pt x="0" y="741"/>
                    <a:pt x="0" y="1655"/>
                  </a:cubicBezTo>
                  <a:cubicBezTo>
                    <a:pt x="0" y="2568"/>
                    <a:pt x="741" y="3308"/>
                    <a:pt x="1655" y="3308"/>
                  </a:cubicBezTo>
                  <a:cubicBezTo>
                    <a:pt x="2568" y="3308"/>
                    <a:pt x="3308" y="2568"/>
                    <a:pt x="3308" y="1655"/>
                  </a:cubicBezTo>
                  <a:cubicBezTo>
                    <a:pt x="3308" y="741"/>
                    <a:pt x="2568" y="1"/>
                    <a:pt x="1655" y="1"/>
                  </a:cubicBezTo>
                  <a:close/>
                </a:path>
              </a:pathLst>
            </a:custGeom>
            <a:solidFill>
              <a:srgbClr val="341D8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21"/>
            <p:cNvSpPr/>
            <p:nvPr/>
          </p:nvSpPr>
          <p:spPr>
            <a:xfrm>
              <a:off x="5015650" y="2914412"/>
              <a:ext cx="1264024" cy="1239671"/>
            </a:xfrm>
            <a:custGeom>
              <a:avLst/>
              <a:gdLst/>
              <a:ahLst/>
              <a:cxnLst/>
              <a:rect l="l" t="t" r="r" b="b"/>
              <a:pathLst>
                <a:path w="20606" h="20209" extrusionOk="0">
                  <a:moveTo>
                    <a:pt x="5319" y="0"/>
                  </a:moveTo>
                  <a:cubicBezTo>
                    <a:pt x="2136" y="1895"/>
                    <a:pt x="1" y="5369"/>
                    <a:pt x="1" y="9343"/>
                  </a:cubicBezTo>
                  <a:cubicBezTo>
                    <a:pt x="1" y="15344"/>
                    <a:pt x="4866" y="20209"/>
                    <a:pt x="10868" y="20209"/>
                  </a:cubicBezTo>
                  <a:cubicBezTo>
                    <a:pt x="15136" y="20209"/>
                    <a:pt x="18829" y="17746"/>
                    <a:pt x="20605" y="14165"/>
                  </a:cubicBezTo>
                  <a:cubicBezTo>
                    <a:pt x="17232" y="13941"/>
                    <a:pt x="13948" y="12885"/>
                    <a:pt x="11188" y="10759"/>
                  </a:cubicBezTo>
                  <a:cubicBezTo>
                    <a:pt x="7738" y="8101"/>
                    <a:pt x="6264" y="4092"/>
                    <a:pt x="5319" y="0"/>
                  </a:cubicBezTo>
                  <a:close/>
                </a:path>
              </a:pathLst>
            </a:custGeom>
            <a:solidFill>
              <a:srgbClr val="73BCFF">
                <a:alpha val="189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21"/>
            <p:cNvSpPr/>
            <p:nvPr/>
          </p:nvSpPr>
          <p:spPr>
            <a:xfrm>
              <a:off x="5578654" y="2856013"/>
              <a:ext cx="314012" cy="78150"/>
            </a:xfrm>
            <a:custGeom>
              <a:avLst/>
              <a:gdLst/>
              <a:ahLst/>
              <a:cxnLst/>
              <a:rect l="l" t="t" r="r" b="b"/>
              <a:pathLst>
                <a:path w="5119" h="1274" extrusionOk="0">
                  <a:moveTo>
                    <a:pt x="1866" y="0"/>
                  </a:moveTo>
                  <a:cubicBezTo>
                    <a:pt x="1389" y="0"/>
                    <a:pt x="906" y="50"/>
                    <a:pt x="419" y="149"/>
                  </a:cubicBezTo>
                  <a:cubicBezTo>
                    <a:pt x="0" y="234"/>
                    <a:pt x="141" y="840"/>
                    <a:pt x="528" y="840"/>
                  </a:cubicBezTo>
                  <a:cubicBezTo>
                    <a:pt x="553" y="840"/>
                    <a:pt x="580" y="837"/>
                    <a:pt x="608" y="832"/>
                  </a:cubicBezTo>
                  <a:cubicBezTo>
                    <a:pt x="1034" y="745"/>
                    <a:pt x="1460" y="702"/>
                    <a:pt x="1883" y="702"/>
                  </a:cubicBezTo>
                  <a:cubicBezTo>
                    <a:pt x="2743" y="702"/>
                    <a:pt x="3590" y="881"/>
                    <a:pt x="4398" y="1239"/>
                  </a:cubicBezTo>
                  <a:cubicBezTo>
                    <a:pt x="4451" y="1263"/>
                    <a:pt x="4503" y="1273"/>
                    <a:pt x="4553" y="1273"/>
                  </a:cubicBezTo>
                  <a:cubicBezTo>
                    <a:pt x="4891" y="1273"/>
                    <a:pt x="5118" y="788"/>
                    <a:pt x="4756" y="628"/>
                  </a:cubicBezTo>
                  <a:cubicBezTo>
                    <a:pt x="3817" y="211"/>
                    <a:pt x="2852" y="0"/>
                    <a:pt x="1866" y="0"/>
                  </a:cubicBezTo>
                  <a:close/>
                </a:path>
              </a:pathLst>
            </a:custGeom>
            <a:solidFill>
              <a:srgbClr val="B0A7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21"/>
            <p:cNvSpPr/>
            <p:nvPr/>
          </p:nvSpPr>
          <p:spPr>
            <a:xfrm>
              <a:off x="5919537" y="2922142"/>
              <a:ext cx="116612" cy="78825"/>
            </a:xfrm>
            <a:custGeom>
              <a:avLst/>
              <a:gdLst/>
              <a:ahLst/>
              <a:cxnLst/>
              <a:rect l="l" t="t" r="r" b="b"/>
              <a:pathLst>
                <a:path w="1901" h="1285" extrusionOk="0">
                  <a:moveTo>
                    <a:pt x="390" y="0"/>
                  </a:moveTo>
                  <a:cubicBezTo>
                    <a:pt x="271" y="0"/>
                    <a:pt x="158" y="53"/>
                    <a:pt x="89" y="169"/>
                  </a:cubicBezTo>
                  <a:cubicBezTo>
                    <a:pt x="1" y="322"/>
                    <a:pt x="42" y="573"/>
                    <a:pt x="217" y="654"/>
                  </a:cubicBezTo>
                  <a:cubicBezTo>
                    <a:pt x="569" y="817"/>
                    <a:pt x="907" y="1006"/>
                    <a:pt x="1228" y="1223"/>
                  </a:cubicBezTo>
                  <a:cubicBezTo>
                    <a:pt x="1292" y="1266"/>
                    <a:pt x="1354" y="1285"/>
                    <a:pt x="1413" y="1285"/>
                  </a:cubicBezTo>
                  <a:cubicBezTo>
                    <a:pt x="1706" y="1285"/>
                    <a:pt x="1900" y="823"/>
                    <a:pt x="1587" y="612"/>
                  </a:cubicBezTo>
                  <a:cubicBezTo>
                    <a:pt x="1264" y="394"/>
                    <a:pt x="927" y="205"/>
                    <a:pt x="574" y="42"/>
                  </a:cubicBezTo>
                  <a:cubicBezTo>
                    <a:pt x="515" y="15"/>
                    <a:pt x="451" y="0"/>
                    <a:pt x="390" y="0"/>
                  </a:cubicBezTo>
                  <a:close/>
                </a:path>
              </a:pathLst>
            </a:custGeom>
            <a:solidFill>
              <a:srgbClr val="B0A7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21"/>
            <p:cNvSpPr/>
            <p:nvPr/>
          </p:nvSpPr>
          <p:spPr>
            <a:xfrm>
              <a:off x="5643432" y="3417182"/>
              <a:ext cx="82812" cy="78886"/>
            </a:xfrm>
            <a:custGeom>
              <a:avLst/>
              <a:gdLst/>
              <a:ahLst/>
              <a:cxnLst/>
              <a:rect l="l" t="t" r="r" b="b"/>
              <a:pathLst>
                <a:path w="1350" h="1286" extrusionOk="0">
                  <a:moveTo>
                    <a:pt x="527" y="0"/>
                  </a:moveTo>
                  <a:cubicBezTo>
                    <a:pt x="141" y="0"/>
                    <a:pt x="1" y="605"/>
                    <a:pt x="419" y="693"/>
                  </a:cubicBezTo>
                  <a:cubicBezTo>
                    <a:pt x="554" y="721"/>
                    <a:pt x="640" y="802"/>
                    <a:pt x="640" y="943"/>
                  </a:cubicBezTo>
                  <a:cubicBezTo>
                    <a:pt x="639" y="1171"/>
                    <a:pt x="816" y="1286"/>
                    <a:pt x="993" y="1286"/>
                  </a:cubicBezTo>
                  <a:cubicBezTo>
                    <a:pt x="1170" y="1286"/>
                    <a:pt x="1348" y="1171"/>
                    <a:pt x="1348" y="943"/>
                  </a:cubicBezTo>
                  <a:cubicBezTo>
                    <a:pt x="1349" y="503"/>
                    <a:pt x="1044" y="100"/>
                    <a:pt x="608" y="9"/>
                  </a:cubicBezTo>
                  <a:cubicBezTo>
                    <a:pt x="580" y="3"/>
                    <a:pt x="553" y="0"/>
                    <a:pt x="527" y="0"/>
                  </a:cubicBezTo>
                  <a:close/>
                </a:path>
              </a:pathLst>
            </a:custGeom>
            <a:solidFill>
              <a:srgbClr val="B0A7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488" name="Google Shape;488;p21"/>
          <p:cNvPicPr preferRelativeResize="0"/>
          <p:nvPr/>
        </p:nvPicPr>
        <p:blipFill>
          <a:blip r:embed="rId2">
            <a:alphaModFix/>
          </a:blip>
          <a:stretch>
            <a:fillRect/>
          </a:stretch>
        </p:blipFill>
        <p:spPr>
          <a:xfrm rot="-1515475">
            <a:off x="8209726" y="4821989"/>
            <a:ext cx="1552567" cy="2134780"/>
          </a:xfrm>
          <a:prstGeom prst="rect">
            <a:avLst/>
          </a:prstGeom>
          <a:noFill/>
          <a:ln>
            <a:noFill/>
          </a:ln>
        </p:spPr>
      </p:pic>
      <p:pic>
        <p:nvPicPr>
          <p:cNvPr id="489" name="Google Shape;489;p21"/>
          <p:cNvPicPr preferRelativeResize="0"/>
          <p:nvPr/>
        </p:nvPicPr>
        <p:blipFill>
          <a:blip r:embed="rId2">
            <a:alphaModFix/>
          </a:blip>
          <a:stretch>
            <a:fillRect/>
          </a:stretch>
        </p:blipFill>
        <p:spPr>
          <a:xfrm rot="8100000">
            <a:off x="10443959" y="2576521"/>
            <a:ext cx="1552567" cy="2134779"/>
          </a:xfrm>
          <a:prstGeom prst="rect">
            <a:avLst/>
          </a:prstGeom>
          <a:noFill/>
          <a:ln>
            <a:noFill/>
          </a:ln>
        </p:spPr>
      </p:pic>
      <p:grpSp>
        <p:nvGrpSpPr>
          <p:cNvPr id="490" name="Google Shape;490;p21"/>
          <p:cNvGrpSpPr/>
          <p:nvPr/>
        </p:nvGrpSpPr>
        <p:grpSpPr>
          <a:xfrm rot="10800000">
            <a:off x="9630467" y="719346"/>
            <a:ext cx="1666103" cy="917189"/>
            <a:chOff x="2406450" y="1822150"/>
            <a:chExt cx="242825" cy="133675"/>
          </a:xfrm>
        </p:grpSpPr>
        <p:sp>
          <p:nvSpPr>
            <p:cNvPr id="491" name="Google Shape;491;p21"/>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21"/>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21"/>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21"/>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21"/>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21"/>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21"/>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21"/>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21"/>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00" name="Google Shape;500;p21"/>
          <p:cNvSpPr/>
          <p:nvPr/>
        </p:nvSpPr>
        <p:spPr>
          <a:xfrm rot="-724569">
            <a:off x="827417" y="757486"/>
            <a:ext cx="432076" cy="635705"/>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21"/>
          <p:cNvSpPr/>
          <p:nvPr/>
        </p:nvSpPr>
        <p:spPr>
          <a:xfrm>
            <a:off x="5430801" y="5656642"/>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02" name="Google Shape;502;p21"/>
          <p:cNvGrpSpPr/>
          <p:nvPr/>
        </p:nvGrpSpPr>
        <p:grpSpPr>
          <a:xfrm rot="1390710">
            <a:off x="189571" y="4387713"/>
            <a:ext cx="2291019" cy="3003339"/>
            <a:chOff x="2753450" y="3322025"/>
            <a:chExt cx="488200" cy="640000"/>
          </a:xfrm>
        </p:grpSpPr>
        <p:sp>
          <p:nvSpPr>
            <p:cNvPr id="503" name="Google Shape;503;p21"/>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21"/>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21"/>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21"/>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21"/>
            <p:cNvSpPr/>
            <p:nvPr/>
          </p:nvSpPr>
          <p:spPr>
            <a:xfrm>
              <a:off x="2789400" y="3546675"/>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21"/>
            <p:cNvSpPr/>
            <p:nvPr/>
          </p:nvSpPr>
          <p:spPr>
            <a:xfrm>
              <a:off x="2791400" y="3631825"/>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21"/>
            <p:cNvSpPr/>
            <p:nvPr/>
          </p:nvSpPr>
          <p:spPr>
            <a:xfrm>
              <a:off x="2793250" y="3717625"/>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21"/>
            <p:cNvSpPr/>
            <p:nvPr/>
          </p:nvSpPr>
          <p:spPr>
            <a:xfrm>
              <a:off x="2795325" y="3802425"/>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21"/>
            <p:cNvSpPr/>
            <p:nvPr/>
          </p:nvSpPr>
          <p:spPr>
            <a:xfrm>
              <a:off x="2797175" y="3888250"/>
              <a:ext cx="407625" cy="7900"/>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2" name="Google Shape;512;p21"/>
          <p:cNvGrpSpPr/>
          <p:nvPr/>
        </p:nvGrpSpPr>
        <p:grpSpPr>
          <a:xfrm rot="-7200021">
            <a:off x="408111" y="2475285"/>
            <a:ext cx="1270688" cy="774432"/>
            <a:chOff x="4560600" y="646575"/>
            <a:chExt cx="172325" cy="105025"/>
          </a:xfrm>
        </p:grpSpPr>
        <p:sp>
          <p:nvSpPr>
            <p:cNvPr id="513" name="Google Shape;513;p2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2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2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2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2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2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2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65093649"/>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1_0000s_0004_10"/>
          <p:cNvPicPr>
            <a:picLocks noChangeAspect="1"/>
          </p:cNvPicPr>
          <p:nvPr userDrawn="1"/>
        </p:nvPicPr>
        <p:blipFill>
          <a:blip r:embed="rId2"/>
          <a:stretch>
            <a:fillRect/>
          </a:stretch>
        </p:blipFill>
        <p:spPr>
          <a:xfrm>
            <a:off x="-5715" y="-46990"/>
            <a:ext cx="12218035" cy="6894195"/>
          </a:xfrm>
          <a:prstGeom prst="rect">
            <a:avLst/>
          </a:prstGeom>
        </p:spPr>
      </p:pic>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pic>
        <p:nvPicPr>
          <p:cNvPr id="8" name="图片 7" descr="1_0000s_0001_3D"/>
          <p:cNvPicPr>
            <a:picLocks noChangeAspect="1"/>
          </p:cNvPicPr>
          <p:nvPr userDrawn="1"/>
        </p:nvPicPr>
        <p:blipFill>
          <a:blip r:embed="rId3"/>
          <a:srcRect l="70118" b="80930"/>
          <a:stretch>
            <a:fillRect/>
          </a:stretch>
        </p:blipFill>
        <p:spPr>
          <a:xfrm>
            <a:off x="8722360" y="28575"/>
            <a:ext cx="3625850" cy="1156970"/>
          </a:xfrm>
          <a:prstGeom prst="rect">
            <a:avLst/>
          </a:prstGeom>
        </p:spPr>
      </p:pic>
    </p:spTree>
    <p:extLst>
      <p:ext uri="{BB962C8B-B14F-4D97-AF65-F5344CB8AC3E}">
        <p14:creationId xmlns:p14="http://schemas.microsoft.com/office/powerpoint/2010/main" val="360380122"/>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980930"/>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024795828"/>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926319833"/>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481244586"/>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51509799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954E6-EC92-F2D5-2CEB-FDDEB7B451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AB0A9F-5AD9-1760-663C-5902C21DB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6FC82F-3EA0-3186-8315-0AE32B15E4C3}"/>
              </a:ext>
            </a:extLst>
          </p:cNvPr>
          <p:cNvSpPr>
            <a:spLocks noGrp="1"/>
          </p:cNvSpPr>
          <p:nvPr>
            <p:ph type="dt" sz="half" idx="10"/>
          </p:nvPr>
        </p:nvSpPr>
        <p:spPr/>
        <p:txBody>
          <a:bodyPr/>
          <a:lstStyle/>
          <a:p>
            <a:fld id="{EC24FBE5-BD67-428E-B7F7-547F3315DC02}" type="datetimeFigureOut">
              <a:rPr lang="en-US" smtClean="0"/>
              <a:t>1/26/2026</a:t>
            </a:fld>
            <a:endParaRPr lang="en-US"/>
          </a:p>
        </p:txBody>
      </p:sp>
      <p:sp>
        <p:nvSpPr>
          <p:cNvPr id="5" name="Footer Placeholder 4">
            <a:extLst>
              <a:ext uri="{FF2B5EF4-FFF2-40B4-BE49-F238E27FC236}">
                <a16:creationId xmlns:a16="http://schemas.microsoft.com/office/drawing/2014/main" id="{31BD11A7-D8B7-CE4C-06AD-80750A9AC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1C645-C28F-A2DF-0A77-B6C2EEE4689B}"/>
              </a:ext>
            </a:extLst>
          </p:cNvPr>
          <p:cNvSpPr>
            <a:spLocks noGrp="1"/>
          </p:cNvSpPr>
          <p:nvPr>
            <p:ph type="sldNum" sz="quarter" idx="12"/>
          </p:nvPr>
        </p:nvSpPr>
        <p:spPr/>
        <p:txBody>
          <a:bodyPr/>
          <a:lstStyle/>
          <a:p>
            <a:fld id="{F9FEF839-D8A9-4F0B-B98E-801779332069}" type="slidenum">
              <a:rPr lang="en-US" smtClean="0"/>
              <a:t>‹#›</a:t>
            </a:fld>
            <a:endParaRPr lang="en-US"/>
          </a:p>
        </p:txBody>
      </p:sp>
    </p:spTree>
    <p:extLst>
      <p:ext uri="{BB962C8B-B14F-4D97-AF65-F5344CB8AC3E}">
        <p14:creationId xmlns:p14="http://schemas.microsoft.com/office/powerpoint/2010/main" val="1494280054"/>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426894998"/>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96680724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045541171"/>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84501916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245990286"/>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639378496"/>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768322756"/>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694030604"/>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17266393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48BA-0BE3-A3F9-015A-A663CA14EF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614C32-7E17-17C0-B608-AED51587A5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441D5-E113-D401-1B2D-742EBC2EE9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D9D3B5-026F-D370-B67F-FD057EE3BDFA}"/>
              </a:ext>
            </a:extLst>
          </p:cNvPr>
          <p:cNvSpPr>
            <a:spLocks noGrp="1"/>
          </p:cNvSpPr>
          <p:nvPr>
            <p:ph type="dt" sz="half" idx="10"/>
          </p:nvPr>
        </p:nvSpPr>
        <p:spPr/>
        <p:txBody>
          <a:bodyPr/>
          <a:lstStyle/>
          <a:p>
            <a:fld id="{EC24FBE5-BD67-428E-B7F7-547F3315DC02}" type="datetimeFigureOut">
              <a:rPr lang="en-US" smtClean="0"/>
              <a:t>1/26/2026</a:t>
            </a:fld>
            <a:endParaRPr lang="en-US"/>
          </a:p>
        </p:txBody>
      </p:sp>
      <p:sp>
        <p:nvSpPr>
          <p:cNvPr id="6" name="Footer Placeholder 5">
            <a:extLst>
              <a:ext uri="{FF2B5EF4-FFF2-40B4-BE49-F238E27FC236}">
                <a16:creationId xmlns:a16="http://schemas.microsoft.com/office/drawing/2014/main" id="{AE9DF9ED-DFBF-801F-8753-3CD73B930B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ACED6D-B58F-9DA7-B5EB-C368C7DBF644}"/>
              </a:ext>
            </a:extLst>
          </p:cNvPr>
          <p:cNvSpPr>
            <a:spLocks noGrp="1"/>
          </p:cNvSpPr>
          <p:nvPr>
            <p:ph type="sldNum" sz="quarter" idx="12"/>
          </p:nvPr>
        </p:nvSpPr>
        <p:spPr/>
        <p:txBody>
          <a:bodyPr/>
          <a:lstStyle/>
          <a:p>
            <a:fld id="{F9FEF839-D8A9-4F0B-B98E-801779332069}" type="slidenum">
              <a:rPr lang="en-US" smtClean="0"/>
              <a:t>‹#›</a:t>
            </a:fld>
            <a:endParaRPr lang="en-US"/>
          </a:p>
        </p:txBody>
      </p:sp>
    </p:spTree>
    <p:extLst>
      <p:ext uri="{BB962C8B-B14F-4D97-AF65-F5344CB8AC3E}">
        <p14:creationId xmlns:p14="http://schemas.microsoft.com/office/powerpoint/2010/main" val="152473545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B1E4-274D-E874-F6DD-108E3F3007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B5839B-F537-AEF0-BE47-66D54A7D82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54EC06-0778-615D-BCF4-4662A5DCEB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9D221F-81B8-71E0-C7C5-0A0B69A200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72D35-D638-9F46-E613-8F9C0A39CD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8358DB-EB70-E515-BB12-73AD2A155D96}"/>
              </a:ext>
            </a:extLst>
          </p:cNvPr>
          <p:cNvSpPr>
            <a:spLocks noGrp="1"/>
          </p:cNvSpPr>
          <p:nvPr>
            <p:ph type="dt" sz="half" idx="10"/>
          </p:nvPr>
        </p:nvSpPr>
        <p:spPr/>
        <p:txBody>
          <a:bodyPr/>
          <a:lstStyle/>
          <a:p>
            <a:fld id="{EC24FBE5-BD67-428E-B7F7-547F3315DC02}" type="datetimeFigureOut">
              <a:rPr lang="en-US" smtClean="0"/>
              <a:t>1/26/2026</a:t>
            </a:fld>
            <a:endParaRPr lang="en-US"/>
          </a:p>
        </p:txBody>
      </p:sp>
      <p:sp>
        <p:nvSpPr>
          <p:cNvPr id="8" name="Footer Placeholder 7">
            <a:extLst>
              <a:ext uri="{FF2B5EF4-FFF2-40B4-BE49-F238E27FC236}">
                <a16:creationId xmlns:a16="http://schemas.microsoft.com/office/drawing/2014/main" id="{B014F08B-2D34-09D6-3A74-D92A7F3060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5A2C97-4019-6120-057E-32730805F1C7}"/>
              </a:ext>
            </a:extLst>
          </p:cNvPr>
          <p:cNvSpPr>
            <a:spLocks noGrp="1"/>
          </p:cNvSpPr>
          <p:nvPr>
            <p:ph type="sldNum" sz="quarter" idx="12"/>
          </p:nvPr>
        </p:nvSpPr>
        <p:spPr/>
        <p:txBody>
          <a:bodyPr/>
          <a:lstStyle/>
          <a:p>
            <a:fld id="{F9FEF839-D8A9-4F0B-B98E-801779332069}" type="slidenum">
              <a:rPr lang="en-US" smtClean="0"/>
              <a:t>‹#›</a:t>
            </a:fld>
            <a:endParaRPr lang="en-US"/>
          </a:p>
        </p:txBody>
      </p:sp>
    </p:spTree>
    <p:extLst>
      <p:ext uri="{BB962C8B-B14F-4D97-AF65-F5344CB8AC3E}">
        <p14:creationId xmlns:p14="http://schemas.microsoft.com/office/powerpoint/2010/main" val="22381536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61728-83DE-C554-4152-E3028D0F60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FEDB9B-BD22-D164-F48B-333B4D44FA58}"/>
              </a:ext>
            </a:extLst>
          </p:cNvPr>
          <p:cNvSpPr>
            <a:spLocks noGrp="1"/>
          </p:cNvSpPr>
          <p:nvPr>
            <p:ph type="dt" sz="half" idx="10"/>
          </p:nvPr>
        </p:nvSpPr>
        <p:spPr/>
        <p:txBody>
          <a:bodyPr/>
          <a:lstStyle/>
          <a:p>
            <a:fld id="{EC24FBE5-BD67-428E-B7F7-547F3315DC02}" type="datetimeFigureOut">
              <a:rPr lang="en-US" smtClean="0"/>
              <a:t>1/26/2026</a:t>
            </a:fld>
            <a:endParaRPr lang="en-US"/>
          </a:p>
        </p:txBody>
      </p:sp>
      <p:sp>
        <p:nvSpPr>
          <p:cNvPr id="4" name="Footer Placeholder 3">
            <a:extLst>
              <a:ext uri="{FF2B5EF4-FFF2-40B4-BE49-F238E27FC236}">
                <a16:creationId xmlns:a16="http://schemas.microsoft.com/office/drawing/2014/main" id="{C7CB4638-55C4-52B5-B357-10E41E03C1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781F5A-84A4-87D7-8A6F-3B83CC2CE2D2}"/>
              </a:ext>
            </a:extLst>
          </p:cNvPr>
          <p:cNvSpPr>
            <a:spLocks noGrp="1"/>
          </p:cNvSpPr>
          <p:nvPr>
            <p:ph type="sldNum" sz="quarter" idx="12"/>
          </p:nvPr>
        </p:nvSpPr>
        <p:spPr/>
        <p:txBody>
          <a:bodyPr/>
          <a:lstStyle/>
          <a:p>
            <a:fld id="{F9FEF839-D8A9-4F0B-B98E-801779332069}" type="slidenum">
              <a:rPr lang="en-US" smtClean="0"/>
              <a:t>‹#›</a:t>
            </a:fld>
            <a:endParaRPr lang="en-US"/>
          </a:p>
        </p:txBody>
      </p:sp>
    </p:spTree>
    <p:extLst>
      <p:ext uri="{BB962C8B-B14F-4D97-AF65-F5344CB8AC3E}">
        <p14:creationId xmlns:p14="http://schemas.microsoft.com/office/powerpoint/2010/main" val="325443799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06B5C-3A0A-932A-C4F8-2F2B50D7C722}"/>
              </a:ext>
            </a:extLst>
          </p:cNvPr>
          <p:cNvSpPr>
            <a:spLocks noGrp="1"/>
          </p:cNvSpPr>
          <p:nvPr>
            <p:ph type="dt" sz="half" idx="10"/>
          </p:nvPr>
        </p:nvSpPr>
        <p:spPr/>
        <p:txBody>
          <a:bodyPr/>
          <a:lstStyle/>
          <a:p>
            <a:fld id="{EC24FBE5-BD67-428E-B7F7-547F3315DC02}" type="datetimeFigureOut">
              <a:rPr lang="en-US" smtClean="0"/>
              <a:t>1/26/2026</a:t>
            </a:fld>
            <a:endParaRPr lang="en-US"/>
          </a:p>
        </p:txBody>
      </p:sp>
      <p:sp>
        <p:nvSpPr>
          <p:cNvPr id="3" name="Footer Placeholder 2">
            <a:extLst>
              <a:ext uri="{FF2B5EF4-FFF2-40B4-BE49-F238E27FC236}">
                <a16:creationId xmlns:a16="http://schemas.microsoft.com/office/drawing/2014/main" id="{7AD506F6-6866-FC46-4146-1D588BA227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3A682D-7F67-1BB2-74F4-D2150C4418CD}"/>
              </a:ext>
            </a:extLst>
          </p:cNvPr>
          <p:cNvSpPr>
            <a:spLocks noGrp="1"/>
          </p:cNvSpPr>
          <p:nvPr>
            <p:ph type="sldNum" sz="quarter" idx="12"/>
          </p:nvPr>
        </p:nvSpPr>
        <p:spPr/>
        <p:txBody>
          <a:bodyPr/>
          <a:lstStyle/>
          <a:p>
            <a:fld id="{F9FEF839-D8A9-4F0B-B98E-801779332069}" type="slidenum">
              <a:rPr lang="en-US" smtClean="0"/>
              <a:t>‹#›</a:t>
            </a:fld>
            <a:endParaRPr lang="en-US"/>
          </a:p>
        </p:txBody>
      </p:sp>
    </p:spTree>
    <p:extLst>
      <p:ext uri="{BB962C8B-B14F-4D97-AF65-F5344CB8AC3E}">
        <p14:creationId xmlns:p14="http://schemas.microsoft.com/office/powerpoint/2010/main" val="270583540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FE29-A9D0-DEB1-5A1A-4374CD5711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90EB69-C1AC-525D-B7E9-117C91C721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03C6A-8A2B-5C2E-4693-3956C8848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0AE87-8C66-9C96-62C9-D13C0578DCDE}"/>
              </a:ext>
            </a:extLst>
          </p:cNvPr>
          <p:cNvSpPr>
            <a:spLocks noGrp="1"/>
          </p:cNvSpPr>
          <p:nvPr>
            <p:ph type="dt" sz="half" idx="10"/>
          </p:nvPr>
        </p:nvSpPr>
        <p:spPr/>
        <p:txBody>
          <a:bodyPr/>
          <a:lstStyle/>
          <a:p>
            <a:fld id="{EC24FBE5-BD67-428E-B7F7-547F3315DC02}" type="datetimeFigureOut">
              <a:rPr lang="en-US" smtClean="0"/>
              <a:t>1/26/2026</a:t>
            </a:fld>
            <a:endParaRPr lang="en-US"/>
          </a:p>
        </p:txBody>
      </p:sp>
      <p:sp>
        <p:nvSpPr>
          <p:cNvPr id="6" name="Footer Placeholder 5">
            <a:extLst>
              <a:ext uri="{FF2B5EF4-FFF2-40B4-BE49-F238E27FC236}">
                <a16:creationId xmlns:a16="http://schemas.microsoft.com/office/drawing/2014/main" id="{7CD7FDA0-30CE-DFC5-ED6D-482CC44CC0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969774-CDE9-F28C-9259-BB951315DE03}"/>
              </a:ext>
            </a:extLst>
          </p:cNvPr>
          <p:cNvSpPr>
            <a:spLocks noGrp="1"/>
          </p:cNvSpPr>
          <p:nvPr>
            <p:ph type="sldNum" sz="quarter" idx="12"/>
          </p:nvPr>
        </p:nvSpPr>
        <p:spPr/>
        <p:txBody>
          <a:bodyPr/>
          <a:lstStyle/>
          <a:p>
            <a:fld id="{F9FEF839-D8A9-4F0B-B98E-801779332069}" type="slidenum">
              <a:rPr lang="en-US" smtClean="0"/>
              <a:t>‹#›</a:t>
            </a:fld>
            <a:endParaRPr lang="en-US"/>
          </a:p>
        </p:txBody>
      </p:sp>
    </p:spTree>
    <p:extLst>
      <p:ext uri="{BB962C8B-B14F-4D97-AF65-F5344CB8AC3E}">
        <p14:creationId xmlns:p14="http://schemas.microsoft.com/office/powerpoint/2010/main" val="83336800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44792-B482-B87A-EF2A-404E5C2A5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FA216-1F21-C109-46A8-6465BCC8B1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0B24B7-DF9E-7792-79AC-9CF1A1B50B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B6633-87BE-D65F-3A98-7309B4FF2DB1}"/>
              </a:ext>
            </a:extLst>
          </p:cNvPr>
          <p:cNvSpPr>
            <a:spLocks noGrp="1"/>
          </p:cNvSpPr>
          <p:nvPr>
            <p:ph type="dt" sz="half" idx="10"/>
          </p:nvPr>
        </p:nvSpPr>
        <p:spPr/>
        <p:txBody>
          <a:bodyPr/>
          <a:lstStyle/>
          <a:p>
            <a:fld id="{EC24FBE5-BD67-428E-B7F7-547F3315DC02}" type="datetimeFigureOut">
              <a:rPr lang="en-US" smtClean="0"/>
              <a:t>1/26/2026</a:t>
            </a:fld>
            <a:endParaRPr lang="en-US"/>
          </a:p>
        </p:txBody>
      </p:sp>
      <p:sp>
        <p:nvSpPr>
          <p:cNvPr id="6" name="Footer Placeholder 5">
            <a:extLst>
              <a:ext uri="{FF2B5EF4-FFF2-40B4-BE49-F238E27FC236}">
                <a16:creationId xmlns:a16="http://schemas.microsoft.com/office/drawing/2014/main" id="{6008D5DB-83BE-3688-828A-3921AF84D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30E27A-FBCD-39F6-6E4F-E432CA7AE2B8}"/>
              </a:ext>
            </a:extLst>
          </p:cNvPr>
          <p:cNvSpPr>
            <a:spLocks noGrp="1"/>
          </p:cNvSpPr>
          <p:nvPr>
            <p:ph type="sldNum" sz="quarter" idx="12"/>
          </p:nvPr>
        </p:nvSpPr>
        <p:spPr/>
        <p:txBody>
          <a:bodyPr/>
          <a:lstStyle/>
          <a:p>
            <a:fld id="{F9FEF839-D8A9-4F0B-B98E-801779332069}" type="slidenum">
              <a:rPr lang="en-US" smtClean="0"/>
              <a:t>‹#›</a:t>
            </a:fld>
            <a:endParaRPr lang="en-US"/>
          </a:p>
        </p:txBody>
      </p:sp>
    </p:spTree>
    <p:extLst>
      <p:ext uri="{BB962C8B-B14F-4D97-AF65-F5344CB8AC3E}">
        <p14:creationId xmlns:p14="http://schemas.microsoft.com/office/powerpoint/2010/main" val="17006788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theme" Target="../theme/theme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099AD9-C175-8AA5-9FEC-FFCB08995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E45A1D-FCBA-FE2A-1915-8D0D05CF1C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D6886F-7ADB-D0C6-4A25-FC592AE9F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4FBE5-BD67-428E-B7F7-547F3315DC02}" type="datetimeFigureOut">
              <a:rPr lang="en-US" smtClean="0"/>
              <a:t>1/26/2026</a:t>
            </a:fld>
            <a:endParaRPr lang="en-US"/>
          </a:p>
        </p:txBody>
      </p:sp>
      <p:sp>
        <p:nvSpPr>
          <p:cNvPr id="5" name="Footer Placeholder 4">
            <a:extLst>
              <a:ext uri="{FF2B5EF4-FFF2-40B4-BE49-F238E27FC236}">
                <a16:creationId xmlns:a16="http://schemas.microsoft.com/office/drawing/2014/main" id="{C153B8D9-7A75-A017-80FE-CE61F5CE84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7A184D-A40C-9F54-0EBB-7F2F01FC3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EF839-D8A9-4F0B-B98E-801779332069}" type="slidenum">
              <a:rPr lang="en-US" smtClean="0"/>
              <a:t>‹#›</a:t>
            </a:fld>
            <a:endParaRPr lang="en-US"/>
          </a:p>
        </p:txBody>
      </p:sp>
      <p:pic>
        <p:nvPicPr>
          <p:cNvPr id="7" name="Picture 6" descr="A white circle with leaves and blue text&#10;&#10;Description automatically generated">
            <a:extLst>
              <a:ext uri="{FF2B5EF4-FFF2-40B4-BE49-F238E27FC236}">
                <a16:creationId xmlns:a16="http://schemas.microsoft.com/office/drawing/2014/main" id="{127DA8A2-47D3-7917-3181-50319E4805E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10093" y="180484"/>
            <a:ext cx="1271244" cy="1271244"/>
          </a:xfrm>
          <a:prstGeom prst="rect">
            <a:avLst/>
          </a:prstGeom>
        </p:spPr>
      </p:pic>
    </p:spTree>
    <p:extLst>
      <p:ext uri="{BB962C8B-B14F-4D97-AF65-F5344CB8AC3E}">
        <p14:creationId xmlns:p14="http://schemas.microsoft.com/office/powerpoint/2010/main" val="3064745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5" name="Picture 14" descr="A white circle with leaves and blue text&#10;&#10;Description automatically generated">
            <a:extLst>
              <a:ext uri="{FF2B5EF4-FFF2-40B4-BE49-F238E27FC236}">
                <a16:creationId xmlns:a16="http://schemas.microsoft.com/office/drawing/2014/main" id="{1EEDCDB5-956E-AA9A-10FE-3F766E4959D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1291031494"/>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052CED92-4837-AB47-5C2D-CA41094D7F6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410093" y="180484"/>
            <a:ext cx="1271244" cy="1271244"/>
          </a:xfrm>
          <a:prstGeom prst="rect">
            <a:avLst/>
          </a:prstGeom>
        </p:spPr>
      </p:pic>
    </p:spTree>
    <p:extLst>
      <p:ext uri="{BB962C8B-B14F-4D97-AF65-F5344CB8AC3E}">
        <p14:creationId xmlns:p14="http://schemas.microsoft.com/office/powerpoint/2010/main" val="418517565"/>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ransition spd="slow">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white circle with leaves and blue text&#10;&#10;Description automatically generated">
            <a:extLst>
              <a:ext uri="{FF2B5EF4-FFF2-40B4-BE49-F238E27FC236}">
                <a16:creationId xmlns:a16="http://schemas.microsoft.com/office/drawing/2014/main" id="{6B3447F2-36B7-8B9C-EFE8-0E7D0467859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378813" y="261169"/>
            <a:ext cx="1221044" cy="1221044"/>
          </a:xfrm>
          <a:prstGeom prst="rect">
            <a:avLst/>
          </a:prstGeom>
        </p:spPr>
      </p:pic>
      <p:pic>
        <p:nvPicPr>
          <p:cNvPr id="13" name="Picture 12" descr="A white circle with leaves and blue text&#10;&#10;Description automatically generated">
            <a:extLst>
              <a:ext uri="{FF2B5EF4-FFF2-40B4-BE49-F238E27FC236}">
                <a16:creationId xmlns:a16="http://schemas.microsoft.com/office/drawing/2014/main" id="{A756F296-75CA-7DB1-7BA5-A60B6CA40D32}"/>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977474" y="10596016"/>
            <a:ext cx="1221044" cy="1221044"/>
          </a:xfrm>
          <a:prstGeom prst="rect">
            <a:avLst/>
          </a:prstGeom>
        </p:spPr>
      </p:pic>
    </p:spTree>
    <p:extLst>
      <p:ext uri="{BB962C8B-B14F-4D97-AF65-F5344CB8AC3E}">
        <p14:creationId xmlns:p14="http://schemas.microsoft.com/office/powerpoint/2010/main" val="34992543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slideLayout" Target="../slideLayouts/slideLayout13.xml"/><Relationship Id="rId1" Type="http://schemas.openxmlformats.org/officeDocument/2006/relationships/control" Target="../activeX/activeX3.xml"/></Relationships>
</file>

<file path=ppt/slides/_rels/slide1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13.xml"/><Relationship Id="rId1" Type="http://schemas.openxmlformats.org/officeDocument/2006/relationships/control" Target="../activeX/activeX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13.xml"/><Relationship Id="rId1" Type="http://schemas.openxmlformats.org/officeDocument/2006/relationships/control" Target="../activeX/activeX1.xml"/></Relationships>
</file>

<file path=ppt/slides/_rels/slide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13.xml"/><Relationship Id="rId1" Type="http://schemas.openxmlformats.org/officeDocument/2006/relationships/control" Target="../activeX/activeX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49011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pic>
        <p:nvPicPr>
          <p:cNvPr id="2" name="Picture 1">
            <a:extLst>
              <a:ext uri="{FF2B5EF4-FFF2-40B4-BE49-F238E27FC236}">
                <a16:creationId xmlns:a16="http://schemas.microsoft.com/office/drawing/2014/main" id="{64B57B45-6BC9-70F0-68C0-8648454573EE}"/>
              </a:ext>
            </a:extLst>
          </p:cNvPr>
          <p:cNvPicPr>
            <a:picLocks noChangeAspect="1"/>
          </p:cNvPicPr>
          <p:nvPr/>
        </p:nvPicPr>
        <p:blipFill>
          <a:blip r:embed="rId6"/>
          <a:stretch>
            <a:fillRect/>
          </a:stretch>
        </p:blipFill>
        <p:spPr>
          <a:xfrm>
            <a:off x="2834744" y="635243"/>
            <a:ext cx="6389162" cy="6120914"/>
          </a:xfrm>
          <a:prstGeom prst="rect">
            <a:avLst/>
          </a:prstGeom>
        </p:spPr>
      </p:pic>
    </p:spTree>
    <p:extLst>
      <p:ext uri="{BB962C8B-B14F-4D97-AF65-F5344CB8AC3E}">
        <p14:creationId xmlns:p14="http://schemas.microsoft.com/office/powerpoint/2010/main" val="32520329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533400" y="2578814"/>
            <a:ext cx="11153775" cy="3669586"/>
          </a:xfrm>
          <a:custGeom>
            <a:avLst/>
            <a:gdLst>
              <a:gd name="connsiteX0" fmla="*/ 0 w 11153775"/>
              <a:gd name="connsiteY0" fmla="*/ 459836 h 3669586"/>
              <a:gd name="connsiteX1" fmla="*/ 459836 w 11153775"/>
              <a:gd name="connsiteY1" fmla="*/ 0 h 3669586"/>
              <a:gd name="connsiteX2" fmla="*/ 1244451 w 11153775"/>
              <a:gd name="connsiteY2" fmla="*/ 0 h 3669586"/>
              <a:gd name="connsiteX3" fmla="*/ 1824383 w 11153775"/>
              <a:gd name="connsiteY3" fmla="*/ 0 h 3669586"/>
              <a:gd name="connsiteX4" fmla="*/ 2301975 w 11153775"/>
              <a:gd name="connsiteY4" fmla="*/ 0 h 3669586"/>
              <a:gd name="connsiteX5" fmla="*/ 2677225 w 11153775"/>
              <a:gd name="connsiteY5" fmla="*/ 0 h 3669586"/>
              <a:gd name="connsiteX6" fmla="*/ 3564181 w 11153775"/>
              <a:gd name="connsiteY6" fmla="*/ 0 h 3669586"/>
              <a:gd name="connsiteX7" fmla="*/ 4246454 w 11153775"/>
              <a:gd name="connsiteY7" fmla="*/ 0 h 3669586"/>
              <a:gd name="connsiteX8" fmla="*/ 4826387 w 11153775"/>
              <a:gd name="connsiteY8" fmla="*/ 0 h 3669586"/>
              <a:gd name="connsiteX9" fmla="*/ 5611001 w 11153775"/>
              <a:gd name="connsiteY9" fmla="*/ 0 h 3669586"/>
              <a:gd name="connsiteX10" fmla="*/ 6293275 w 11153775"/>
              <a:gd name="connsiteY10" fmla="*/ 0 h 3669586"/>
              <a:gd name="connsiteX11" fmla="*/ 6873207 w 11153775"/>
              <a:gd name="connsiteY11" fmla="*/ 0 h 3669586"/>
              <a:gd name="connsiteX12" fmla="*/ 7248458 w 11153775"/>
              <a:gd name="connsiteY12" fmla="*/ 0 h 3669586"/>
              <a:gd name="connsiteX13" fmla="*/ 7828390 w 11153775"/>
              <a:gd name="connsiteY13" fmla="*/ 0 h 3669586"/>
              <a:gd name="connsiteX14" fmla="*/ 8408323 w 11153775"/>
              <a:gd name="connsiteY14" fmla="*/ 0 h 3669586"/>
              <a:gd name="connsiteX15" fmla="*/ 8783573 w 11153775"/>
              <a:gd name="connsiteY15" fmla="*/ 0 h 3669586"/>
              <a:gd name="connsiteX16" fmla="*/ 9261165 w 11153775"/>
              <a:gd name="connsiteY16" fmla="*/ 0 h 3669586"/>
              <a:gd name="connsiteX17" fmla="*/ 9636415 w 11153775"/>
              <a:gd name="connsiteY17" fmla="*/ 0 h 3669586"/>
              <a:gd name="connsiteX18" fmla="*/ 10693939 w 11153775"/>
              <a:gd name="connsiteY18" fmla="*/ 0 h 3669586"/>
              <a:gd name="connsiteX19" fmla="*/ 11153775 w 11153775"/>
              <a:gd name="connsiteY19" fmla="*/ 459836 h 3669586"/>
              <a:gd name="connsiteX20" fmla="*/ 11153775 w 11153775"/>
              <a:gd name="connsiteY20" fmla="*/ 1202313 h 3669586"/>
              <a:gd name="connsiteX21" fmla="*/ 11153775 w 11153775"/>
              <a:gd name="connsiteY21" fmla="*/ 1807294 h 3669586"/>
              <a:gd name="connsiteX22" fmla="*/ 11153775 w 11153775"/>
              <a:gd name="connsiteY22" fmla="*/ 2522272 h 3669586"/>
              <a:gd name="connsiteX23" fmla="*/ 11153775 w 11153775"/>
              <a:gd name="connsiteY23" fmla="*/ 3209750 h 3669586"/>
              <a:gd name="connsiteX24" fmla="*/ 10693939 w 11153775"/>
              <a:gd name="connsiteY24" fmla="*/ 3669586 h 3669586"/>
              <a:gd name="connsiteX25" fmla="*/ 9909324 w 11153775"/>
              <a:gd name="connsiteY25" fmla="*/ 3669586 h 3669586"/>
              <a:gd name="connsiteX26" fmla="*/ 9534074 w 11153775"/>
              <a:gd name="connsiteY26" fmla="*/ 3669586 h 3669586"/>
              <a:gd name="connsiteX27" fmla="*/ 8647118 w 11153775"/>
              <a:gd name="connsiteY27" fmla="*/ 3669586 h 3669586"/>
              <a:gd name="connsiteX28" fmla="*/ 8067186 w 11153775"/>
              <a:gd name="connsiteY28" fmla="*/ 3669586 h 3669586"/>
              <a:gd name="connsiteX29" fmla="*/ 7487253 w 11153775"/>
              <a:gd name="connsiteY29" fmla="*/ 3669586 h 3669586"/>
              <a:gd name="connsiteX30" fmla="*/ 6804980 w 11153775"/>
              <a:gd name="connsiteY30" fmla="*/ 3669586 h 3669586"/>
              <a:gd name="connsiteX31" fmla="*/ 5918024 w 11153775"/>
              <a:gd name="connsiteY31" fmla="*/ 3669586 h 3669586"/>
              <a:gd name="connsiteX32" fmla="*/ 5338092 w 11153775"/>
              <a:gd name="connsiteY32" fmla="*/ 3669586 h 3669586"/>
              <a:gd name="connsiteX33" fmla="*/ 4655818 w 11153775"/>
              <a:gd name="connsiteY33" fmla="*/ 3669586 h 3669586"/>
              <a:gd name="connsiteX34" fmla="*/ 4075886 w 11153775"/>
              <a:gd name="connsiteY34" fmla="*/ 3669586 h 3669586"/>
              <a:gd name="connsiteX35" fmla="*/ 3393612 w 11153775"/>
              <a:gd name="connsiteY35" fmla="*/ 3669586 h 3669586"/>
              <a:gd name="connsiteX36" fmla="*/ 2608998 w 11153775"/>
              <a:gd name="connsiteY36" fmla="*/ 3669586 h 3669586"/>
              <a:gd name="connsiteX37" fmla="*/ 2029065 w 11153775"/>
              <a:gd name="connsiteY37" fmla="*/ 3669586 h 3669586"/>
              <a:gd name="connsiteX38" fmla="*/ 1142110 w 11153775"/>
              <a:gd name="connsiteY38" fmla="*/ 3669586 h 3669586"/>
              <a:gd name="connsiteX39" fmla="*/ 459836 w 11153775"/>
              <a:gd name="connsiteY39" fmla="*/ 3669586 h 3669586"/>
              <a:gd name="connsiteX40" fmla="*/ 0 w 11153775"/>
              <a:gd name="connsiteY40" fmla="*/ 3209750 h 3669586"/>
              <a:gd name="connsiteX41" fmla="*/ 0 w 11153775"/>
              <a:gd name="connsiteY41" fmla="*/ 2467273 h 3669586"/>
              <a:gd name="connsiteX42" fmla="*/ 0 w 11153775"/>
              <a:gd name="connsiteY42" fmla="*/ 1834793 h 3669586"/>
              <a:gd name="connsiteX43" fmla="*/ 0 w 11153775"/>
              <a:gd name="connsiteY43" fmla="*/ 1174814 h 3669586"/>
              <a:gd name="connsiteX44" fmla="*/ 0 w 11153775"/>
              <a:gd name="connsiteY44" fmla="*/ 459836 h 366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153775" h="3669586" fill="none" extrusionOk="0">
                <a:moveTo>
                  <a:pt x="0" y="459836"/>
                </a:moveTo>
                <a:cubicBezTo>
                  <a:pt x="-16907" y="208592"/>
                  <a:pt x="222059" y="-1037"/>
                  <a:pt x="459836" y="0"/>
                </a:cubicBezTo>
                <a:cubicBezTo>
                  <a:pt x="823646" y="6300"/>
                  <a:pt x="919910" y="-12882"/>
                  <a:pt x="1244451" y="0"/>
                </a:cubicBezTo>
                <a:cubicBezTo>
                  <a:pt x="1568993" y="12882"/>
                  <a:pt x="1671169" y="8236"/>
                  <a:pt x="1824383" y="0"/>
                </a:cubicBezTo>
                <a:cubicBezTo>
                  <a:pt x="1977597" y="-8236"/>
                  <a:pt x="2198797" y="-10842"/>
                  <a:pt x="2301975" y="0"/>
                </a:cubicBezTo>
                <a:cubicBezTo>
                  <a:pt x="2405153" y="10842"/>
                  <a:pt x="2563288" y="-54"/>
                  <a:pt x="2677225" y="0"/>
                </a:cubicBezTo>
                <a:cubicBezTo>
                  <a:pt x="2791162" y="54"/>
                  <a:pt x="3224066" y="-3233"/>
                  <a:pt x="3564181" y="0"/>
                </a:cubicBezTo>
                <a:cubicBezTo>
                  <a:pt x="3904296" y="3233"/>
                  <a:pt x="4075089" y="-24839"/>
                  <a:pt x="4246454" y="0"/>
                </a:cubicBezTo>
                <a:cubicBezTo>
                  <a:pt x="4417819" y="24839"/>
                  <a:pt x="4676935" y="-11199"/>
                  <a:pt x="4826387" y="0"/>
                </a:cubicBezTo>
                <a:cubicBezTo>
                  <a:pt x="4975839" y="11199"/>
                  <a:pt x="5426424" y="-25246"/>
                  <a:pt x="5611001" y="0"/>
                </a:cubicBezTo>
                <a:cubicBezTo>
                  <a:pt x="5795578" y="25246"/>
                  <a:pt x="6026756" y="10903"/>
                  <a:pt x="6293275" y="0"/>
                </a:cubicBezTo>
                <a:cubicBezTo>
                  <a:pt x="6559794" y="-10903"/>
                  <a:pt x="6711093" y="2774"/>
                  <a:pt x="6873207" y="0"/>
                </a:cubicBezTo>
                <a:cubicBezTo>
                  <a:pt x="7035321" y="-2774"/>
                  <a:pt x="7149500" y="16310"/>
                  <a:pt x="7248458" y="0"/>
                </a:cubicBezTo>
                <a:cubicBezTo>
                  <a:pt x="7347416" y="-16310"/>
                  <a:pt x="7676738" y="27157"/>
                  <a:pt x="7828390" y="0"/>
                </a:cubicBezTo>
                <a:cubicBezTo>
                  <a:pt x="7980042" y="-27157"/>
                  <a:pt x="8208254" y="6278"/>
                  <a:pt x="8408323" y="0"/>
                </a:cubicBezTo>
                <a:cubicBezTo>
                  <a:pt x="8608392" y="-6278"/>
                  <a:pt x="8658761" y="8774"/>
                  <a:pt x="8783573" y="0"/>
                </a:cubicBezTo>
                <a:cubicBezTo>
                  <a:pt x="8908385" y="-8774"/>
                  <a:pt x="9116743" y="21055"/>
                  <a:pt x="9261165" y="0"/>
                </a:cubicBezTo>
                <a:cubicBezTo>
                  <a:pt x="9405587" y="-21055"/>
                  <a:pt x="9515094" y="2372"/>
                  <a:pt x="9636415" y="0"/>
                </a:cubicBezTo>
                <a:cubicBezTo>
                  <a:pt x="9757736" y="-2372"/>
                  <a:pt x="10322171" y="-1658"/>
                  <a:pt x="10693939" y="0"/>
                </a:cubicBezTo>
                <a:cubicBezTo>
                  <a:pt x="10968496" y="35065"/>
                  <a:pt x="11130746" y="218086"/>
                  <a:pt x="11153775" y="459836"/>
                </a:cubicBezTo>
                <a:cubicBezTo>
                  <a:pt x="11127905" y="705124"/>
                  <a:pt x="11159606" y="975263"/>
                  <a:pt x="11153775" y="1202313"/>
                </a:cubicBezTo>
                <a:cubicBezTo>
                  <a:pt x="11147944" y="1429363"/>
                  <a:pt x="11146966" y="1560968"/>
                  <a:pt x="11153775" y="1807294"/>
                </a:cubicBezTo>
                <a:cubicBezTo>
                  <a:pt x="11160584" y="2053620"/>
                  <a:pt x="11133830" y="2323792"/>
                  <a:pt x="11153775" y="2522272"/>
                </a:cubicBezTo>
                <a:cubicBezTo>
                  <a:pt x="11173720" y="2720752"/>
                  <a:pt x="11151411" y="2980118"/>
                  <a:pt x="11153775" y="3209750"/>
                </a:cubicBezTo>
                <a:cubicBezTo>
                  <a:pt x="11199487" y="3442355"/>
                  <a:pt x="10947919" y="3679866"/>
                  <a:pt x="10693939" y="3669586"/>
                </a:cubicBezTo>
                <a:cubicBezTo>
                  <a:pt x="10323400" y="3670958"/>
                  <a:pt x="10217163" y="3661310"/>
                  <a:pt x="9909324" y="3669586"/>
                </a:cubicBezTo>
                <a:cubicBezTo>
                  <a:pt x="9601486" y="3677862"/>
                  <a:pt x="9633760" y="3670160"/>
                  <a:pt x="9534074" y="3669586"/>
                </a:cubicBezTo>
                <a:cubicBezTo>
                  <a:pt x="9434388" y="3669013"/>
                  <a:pt x="8896509" y="3684482"/>
                  <a:pt x="8647118" y="3669586"/>
                </a:cubicBezTo>
                <a:cubicBezTo>
                  <a:pt x="8397727" y="3654690"/>
                  <a:pt x="8199172" y="3690335"/>
                  <a:pt x="8067186" y="3669586"/>
                </a:cubicBezTo>
                <a:cubicBezTo>
                  <a:pt x="7935200" y="3648837"/>
                  <a:pt x="7721630" y="3655570"/>
                  <a:pt x="7487253" y="3669586"/>
                </a:cubicBezTo>
                <a:cubicBezTo>
                  <a:pt x="7252876" y="3683602"/>
                  <a:pt x="6998216" y="3700822"/>
                  <a:pt x="6804980" y="3669586"/>
                </a:cubicBezTo>
                <a:cubicBezTo>
                  <a:pt x="6611744" y="3638350"/>
                  <a:pt x="6170438" y="3697126"/>
                  <a:pt x="5918024" y="3669586"/>
                </a:cubicBezTo>
                <a:cubicBezTo>
                  <a:pt x="5665610" y="3642046"/>
                  <a:pt x="5539305" y="3641439"/>
                  <a:pt x="5338092" y="3669586"/>
                </a:cubicBezTo>
                <a:cubicBezTo>
                  <a:pt x="5136879" y="3697733"/>
                  <a:pt x="4906433" y="3697701"/>
                  <a:pt x="4655818" y="3669586"/>
                </a:cubicBezTo>
                <a:cubicBezTo>
                  <a:pt x="4405203" y="3641471"/>
                  <a:pt x="4298768" y="3651549"/>
                  <a:pt x="4075886" y="3669586"/>
                </a:cubicBezTo>
                <a:cubicBezTo>
                  <a:pt x="3853004" y="3687623"/>
                  <a:pt x="3556947" y="3661695"/>
                  <a:pt x="3393612" y="3669586"/>
                </a:cubicBezTo>
                <a:cubicBezTo>
                  <a:pt x="3230277" y="3677477"/>
                  <a:pt x="2970695" y="3669068"/>
                  <a:pt x="2608998" y="3669586"/>
                </a:cubicBezTo>
                <a:cubicBezTo>
                  <a:pt x="2247301" y="3670104"/>
                  <a:pt x="2232342" y="3692597"/>
                  <a:pt x="2029065" y="3669586"/>
                </a:cubicBezTo>
                <a:cubicBezTo>
                  <a:pt x="1825788" y="3646575"/>
                  <a:pt x="1551536" y="3699684"/>
                  <a:pt x="1142110" y="3669586"/>
                </a:cubicBezTo>
                <a:cubicBezTo>
                  <a:pt x="732684" y="3639488"/>
                  <a:pt x="785605" y="3666807"/>
                  <a:pt x="459836" y="3669586"/>
                </a:cubicBezTo>
                <a:cubicBezTo>
                  <a:pt x="212229" y="3682519"/>
                  <a:pt x="15182" y="3451697"/>
                  <a:pt x="0" y="3209750"/>
                </a:cubicBezTo>
                <a:cubicBezTo>
                  <a:pt x="16446" y="2968551"/>
                  <a:pt x="3590" y="2745252"/>
                  <a:pt x="0" y="2467273"/>
                </a:cubicBezTo>
                <a:cubicBezTo>
                  <a:pt x="-3590" y="2189294"/>
                  <a:pt x="12680" y="2082242"/>
                  <a:pt x="0" y="1834793"/>
                </a:cubicBezTo>
                <a:cubicBezTo>
                  <a:pt x="-12680" y="1587344"/>
                  <a:pt x="-25426" y="1334766"/>
                  <a:pt x="0" y="1174814"/>
                </a:cubicBezTo>
                <a:cubicBezTo>
                  <a:pt x="25426" y="1014862"/>
                  <a:pt x="-25210" y="603985"/>
                  <a:pt x="0" y="459836"/>
                </a:cubicBezTo>
                <a:close/>
              </a:path>
              <a:path w="11153775" h="3669586" stroke="0" extrusionOk="0">
                <a:moveTo>
                  <a:pt x="0" y="459836"/>
                </a:moveTo>
                <a:cubicBezTo>
                  <a:pt x="1692" y="257612"/>
                  <a:pt x="228111" y="39731"/>
                  <a:pt x="459836" y="0"/>
                </a:cubicBezTo>
                <a:cubicBezTo>
                  <a:pt x="756784" y="10027"/>
                  <a:pt x="897597" y="-13070"/>
                  <a:pt x="1244451" y="0"/>
                </a:cubicBezTo>
                <a:cubicBezTo>
                  <a:pt x="1591305" y="13070"/>
                  <a:pt x="1601192" y="-5162"/>
                  <a:pt x="1722042" y="0"/>
                </a:cubicBezTo>
                <a:cubicBezTo>
                  <a:pt x="1842892" y="5162"/>
                  <a:pt x="2058217" y="17879"/>
                  <a:pt x="2199634" y="0"/>
                </a:cubicBezTo>
                <a:cubicBezTo>
                  <a:pt x="2341051" y="-17879"/>
                  <a:pt x="2758949" y="36399"/>
                  <a:pt x="2984248" y="0"/>
                </a:cubicBezTo>
                <a:cubicBezTo>
                  <a:pt x="3209547" y="-36399"/>
                  <a:pt x="3408077" y="-5425"/>
                  <a:pt x="3564181" y="0"/>
                </a:cubicBezTo>
                <a:cubicBezTo>
                  <a:pt x="3720285" y="5425"/>
                  <a:pt x="4085443" y="25417"/>
                  <a:pt x="4451136" y="0"/>
                </a:cubicBezTo>
                <a:cubicBezTo>
                  <a:pt x="4816829" y="-25417"/>
                  <a:pt x="5051804" y="10564"/>
                  <a:pt x="5338092" y="0"/>
                </a:cubicBezTo>
                <a:cubicBezTo>
                  <a:pt x="5624380" y="-10564"/>
                  <a:pt x="5779360" y="-17203"/>
                  <a:pt x="6122706" y="0"/>
                </a:cubicBezTo>
                <a:cubicBezTo>
                  <a:pt x="6466052" y="17203"/>
                  <a:pt x="6387463" y="-11554"/>
                  <a:pt x="6600298" y="0"/>
                </a:cubicBezTo>
                <a:cubicBezTo>
                  <a:pt x="6813133" y="11554"/>
                  <a:pt x="6880342" y="450"/>
                  <a:pt x="6975548" y="0"/>
                </a:cubicBezTo>
                <a:cubicBezTo>
                  <a:pt x="7070754" y="-450"/>
                  <a:pt x="7620778" y="-17526"/>
                  <a:pt x="7862504" y="0"/>
                </a:cubicBezTo>
                <a:cubicBezTo>
                  <a:pt x="8104230" y="17526"/>
                  <a:pt x="8407062" y="30854"/>
                  <a:pt x="8544777" y="0"/>
                </a:cubicBezTo>
                <a:cubicBezTo>
                  <a:pt x="8682492" y="-30854"/>
                  <a:pt x="9061071" y="-5082"/>
                  <a:pt x="9227051" y="0"/>
                </a:cubicBezTo>
                <a:cubicBezTo>
                  <a:pt x="9393031" y="5082"/>
                  <a:pt x="9507430" y="5502"/>
                  <a:pt x="9704642" y="0"/>
                </a:cubicBezTo>
                <a:cubicBezTo>
                  <a:pt x="9901854" y="-5502"/>
                  <a:pt x="10199545" y="46704"/>
                  <a:pt x="10693939" y="0"/>
                </a:cubicBezTo>
                <a:cubicBezTo>
                  <a:pt x="11001085" y="12069"/>
                  <a:pt x="11124305" y="196122"/>
                  <a:pt x="11153775" y="459836"/>
                </a:cubicBezTo>
                <a:cubicBezTo>
                  <a:pt x="11169337" y="769824"/>
                  <a:pt x="11130758" y="801783"/>
                  <a:pt x="11153775" y="1092316"/>
                </a:cubicBezTo>
                <a:cubicBezTo>
                  <a:pt x="11176792" y="1382849"/>
                  <a:pt x="11133153" y="1466914"/>
                  <a:pt x="11153775" y="1834793"/>
                </a:cubicBezTo>
                <a:cubicBezTo>
                  <a:pt x="11174397" y="2202672"/>
                  <a:pt x="11180426" y="2307721"/>
                  <a:pt x="11153775" y="2549771"/>
                </a:cubicBezTo>
                <a:cubicBezTo>
                  <a:pt x="11127124" y="2791821"/>
                  <a:pt x="11153684" y="3064496"/>
                  <a:pt x="11153775" y="3209750"/>
                </a:cubicBezTo>
                <a:cubicBezTo>
                  <a:pt x="11150064" y="3456711"/>
                  <a:pt x="10967295" y="3723609"/>
                  <a:pt x="10693939" y="3669586"/>
                </a:cubicBezTo>
                <a:cubicBezTo>
                  <a:pt x="10536667" y="3686901"/>
                  <a:pt x="10243711" y="3640200"/>
                  <a:pt x="10011665" y="3669586"/>
                </a:cubicBezTo>
                <a:cubicBezTo>
                  <a:pt x="9779619" y="3698972"/>
                  <a:pt x="9589036" y="3655995"/>
                  <a:pt x="9431733" y="3669586"/>
                </a:cubicBezTo>
                <a:cubicBezTo>
                  <a:pt x="9274430" y="3683177"/>
                  <a:pt x="8856787" y="3657729"/>
                  <a:pt x="8544777" y="3669586"/>
                </a:cubicBezTo>
                <a:cubicBezTo>
                  <a:pt x="8232767" y="3681443"/>
                  <a:pt x="8033828" y="3704713"/>
                  <a:pt x="7657822" y="3669586"/>
                </a:cubicBezTo>
                <a:cubicBezTo>
                  <a:pt x="7281817" y="3634459"/>
                  <a:pt x="7218437" y="3692756"/>
                  <a:pt x="7077889" y="3669586"/>
                </a:cubicBezTo>
                <a:cubicBezTo>
                  <a:pt x="6937341" y="3646416"/>
                  <a:pt x="6843949" y="3651016"/>
                  <a:pt x="6702639" y="3669586"/>
                </a:cubicBezTo>
                <a:cubicBezTo>
                  <a:pt x="6561329" y="3688157"/>
                  <a:pt x="6326508" y="3683552"/>
                  <a:pt x="6225047" y="3669586"/>
                </a:cubicBezTo>
                <a:cubicBezTo>
                  <a:pt x="6123586" y="3655620"/>
                  <a:pt x="5886842" y="3689507"/>
                  <a:pt x="5747456" y="3669586"/>
                </a:cubicBezTo>
                <a:cubicBezTo>
                  <a:pt x="5608070" y="3649665"/>
                  <a:pt x="5317672" y="3642772"/>
                  <a:pt x="4962841" y="3669586"/>
                </a:cubicBezTo>
                <a:cubicBezTo>
                  <a:pt x="4608011" y="3696400"/>
                  <a:pt x="4734503" y="3666689"/>
                  <a:pt x="4587591" y="3669586"/>
                </a:cubicBezTo>
                <a:cubicBezTo>
                  <a:pt x="4440679" y="3672484"/>
                  <a:pt x="4220298" y="3663435"/>
                  <a:pt x="4109999" y="3669586"/>
                </a:cubicBezTo>
                <a:cubicBezTo>
                  <a:pt x="3999700" y="3675737"/>
                  <a:pt x="3534254" y="3631185"/>
                  <a:pt x="3223044" y="3669586"/>
                </a:cubicBezTo>
                <a:cubicBezTo>
                  <a:pt x="2911835" y="3707987"/>
                  <a:pt x="2956010" y="3656244"/>
                  <a:pt x="2847793" y="3669586"/>
                </a:cubicBezTo>
                <a:cubicBezTo>
                  <a:pt x="2739576" y="3682928"/>
                  <a:pt x="2642686" y="3685978"/>
                  <a:pt x="2472543" y="3669586"/>
                </a:cubicBezTo>
                <a:cubicBezTo>
                  <a:pt x="2302400" y="3653195"/>
                  <a:pt x="2273593" y="3684397"/>
                  <a:pt x="2097292" y="3669586"/>
                </a:cubicBezTo>
                <a:cubicBezTo>
                  <a:pt x="1920991" y="3654775"/>
                  <a:pt x="1639715" y="3700745"/>
                  <a:pt x="1415019" y="3669586"/>
                </a:cubicBezTo>
                <a:cubicBezTo>
                  <a:pt x="1190323" y="3638427"/>
                  <a:pt x="899675" y="3661225"/>
                  <a:pt x="459836" y="3669586"/>
                </a:cubicBezTo>
                <a:cubicBezTo>
                  <a:pt x="233762" y="3664641"/>
                  <a:pt x="-34083" y="3427935"/>
                  <a:pt x="0" y="3209750"/>
                </a:cubicBezTo>
                <a:cubicBezTo>
                  <a:pt x="-16222" y="3028128"/>
                  <a:pt x="-14891" y="2794484"/>
                  <a:pt x="0" y="2522272"/>
                </a:cubicBezTo>
                <a:cubicBezTo>
                  <a:pt x="14891" y="2250060"/>
                  <a:pt x="-19676" y="2133895"/>
                  <a:pt x="0" y="1834793"/>
                </a:cubicBezTo>
                <a:cubicBezTo>
                  <a:pt x="19676" y="1535691"/>
                  <a:pt x="28589" y="1464364"/>
                  <a:pt x="0" y="1119815"/>
                </a:cubicBezTo>
                <a:cubicBezTo>
                  <a:pt x="-28589" y="775266"/>
                  <a:pt x="-22050" y="740845"/>
                  <a:pt x="0" y="459836"/>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7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Một chú bộ đội đứng gác cất tiếng hỏi tôi:</a:t>
            </a:r>
          </a:p>
          <a:p>
            <a:pPr lvl="0" algn="just"/>
            <a:r>
              <a:rPr lang="vi-VN" sz="27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Có việc gì thế cháu?</a:t>
            </a:r>
          </a:p>
          <a:p>
            <a:pPr lvl="0" algn="just"/>
            <a:r>
              <a:rPr lang="vi-VN" sz="27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Cháu thấy người bị tai nạn bên đường nên tới báo cho các chú ạ.</a:t>
            </a:r>
          </a:p>
          <a:p>
            <a:pPr lvl="0" algn="just"/>
            <a:r>
              <a:rPr lang="vi-VN" sz="27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Nhìn khuôn mặt đỏ bừng, nhễ nhại mồ hôi của tôi, chú như đoán được câu chuyện. Nhấc điện thoại lên, chú liên lạc với đồng đội đang đi tuần tra địa bàn để thông báo sự việc. Xong xuôi, chú vỗ vai tôi cười bảo:</a:t>
            </a:r>
          </a:p>
          <a:p>
            <a:pPr lvl="0" algn="just"/>
            <a:r>
              <a:rPr lang="vi-VN" sz="27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Cháu gan dạ và tốt bụng quá! Hi vọng, người gặp nạn sẽ được cứu kịp thời.</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3</a:t>
            </a:r>
          </a:p>
        </p:txBody>
      </p:sp>
    </p:spTree>
    <p:controls>
      <mc:AlternateContent xmlns:mc="http://schemas.openxmlformats.org/markup-compatibility/2006">
        <mc:Choice xmlns:v="urn:schemas-microsoft-com:vml" Requires="v">
          <p:control name="TextBox1" r:id="rId1" imgW="6734160" imgH="1076400"/>
        </mc:Choice>
        <mc:Fallback>
          <p:control name="TextBox1" r:id="rId1" imgW="6734160" imgH="107640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28523560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952500" y="2816939"/>
            <a:ext cx="10715625" cy="2745661"/>
          </a:xfrm>
          <a:custGeom>
            <a:avLst/>
            <a:gdLst>
              <a:gd name="connsiteX0" fmla="*/ 0 w 10715625"/>
              <a:gd name="connsiteY0" fmla="*/ 344059 h 2745661"/>
              <a:gd name="connsiteX1" fmla="*/ 344059 w 10715625"/>
              <a:gd name="connsiteY1" fmla="*/ 0 h 2745661"/>
              <a:gd name="connsiteX2" fmla="*/ 1012559 w 10715625"/>
              <a:gd name="connsiteY2" fmla="*/ 0 h 2745661"/>
              <a:gd name="connsiteX3" fmla="*/ 1580785 w 10715625"/>
              <a:gd name="connsiteY3" fmla="*/ 0 h 2745661"/>
              <a:gd name="connsiteX4" fmla="*/ 1948460 w 10715625"/>
              <a:gd name="connsiteY4" fmla="*/ 0 h 2745661"/>
              <a:gd name="connsiteX5" fmla="*/ 2516686 w 10715625"/>
              <a:gd name="connsiteY5" fmla="*/ 0 h 2745661"/>
              <a:gd name="connsiteX6" fmla="*/ 2984636 w 10715625"/>
              <a:gd name="connsiteY6" fmla="*/ 0 h 2745661"/>
              <a:gd name="connsiteX7" fmla="*/ 3352311 w 10715625"/>
              <a:gd name="connsiteY7" fmla="*/ 0 h 2745661"/>
              <a:gd name="connsiteX8" fmla="*/ 4221362 w 10715625"/>
              <a:gd name="connsiteY8" fmla="*/ 0 h 2745661"/>
              <a:gd name="connsiteX9" fmla="*/ 4889862 w 10715625"/>
              <a:gd name="connsiteY9" fmla="*/ 0 h 2745661"/>
              <a:gd name="connsiteX10" fmla="*/ 5458088 w 10715625"/>
              <a:gd name="connsiteY10" fmla="*/ 0 h 2745661"/>
              <a:gd name="connsiteX11" fmla="*/ 6226863 w 10715625"/>
              <a:gd name="connsiteY11" fmla="*/ 0 h 2745661"/>
              <a:gd name="connsiteX12" fmla="*/ 6895364 w 10715625"/>
              <a:gd name="connsiteY12" fmla="*/ 0 h 2745661"/>
              <a:gd name="connsiteX13" fmla="*/ 7463589 w 10715625"/>
              <a:gd name="connsiteY13" fmla="*/ 0 h 2745661"/>
              <a:gd name="connsiteX14" fmla="*/ 7831264 w 10715625"/>
              <a:gd name="connsiteY14" fmla="*/ 0 h 2745661"/>
              <a:gd name="connsiteX15" fmla="*/ 8399490 w 10715625"/>
              <a:gd name="connsiteY15" fmla="*/ 0 h 2745661"/>
              <a:gd name="connsiteX16" fmla="*/ 8967715 w 10715625"/>
              <a:gd name="connsiteY16" fmla="*/ 0 h 2745661"/>
              <a:gd name="connsiteX17" fmla="*/ 9335390 w 10715625"/>
              <a:gd name="connsiteY17" fmla="*/ 0 h 2745661"/>
              <a:gd name="connsiteX18" fmla="*/ 9803341 w 10715625"/>
              <a:gd name="connsiteY18" fmla="*/ 0 h 2745661"/>
              <a:gd name="connsiteX19" fmla="*/ 10371566 w 10715625"/>
              <a:gd name="connsiteY19" fmla="*/ 0 h 2745661"/>
              <a:gd name="connsiteX20" fmla="*/ 10715625 w 10715625"/>
              <a:gd name="connsiteY20" fmla="*/ 344059 h 2745661"/>
              <a:gd name="connsiteX21" fmla="*/ 10715625 w 10715625"/>
              <a:gd name="connsiteY21" fmla="*/ 1009331 h 2745661"/>
              <a:gd name="connsiteX22" fmla="*/ 10715625 w 10715625"/>
              <a:gd name="connsiteY22" fmla="*/ 1736330 h 2745661"/>
              <a:gd name="connsiteX23" fmla="*/ 10715625 w 10715625"/>
              <a:gd name="connsiteY23" fmla="*/ 2401602 h 2745661"/>
              <a:gd name="connsiteX24" fmla="*/ 10371566 w 10715625"/>
              <a:gd name="connsiteY24" fmla="*/ 2745661 h 2745661"/>
              <a:gd name="connsiteX25" fmla="*/ 9602790 w 10715625"/>
              <a:gd name="connsiteY25" fmla="*/ 2745661 h 2745661"/>
              <a:gd name="connsiteX26" fmla="*/ 8834015 w 10715625"/>
              <a:gd name="connsiteY26" fmla="*/ 2745661 h 2745661"/>
              <a:gd name="connsiteX27" fmla="*/ 8366065 w 10715625"/>
              <a:gd name="connsiteY27" fmla="*/ 2745661 h 2745661"/>
              <a:gd name="connsiteX28" fmla="*/ 7998389 w 10715625"/>
              <a:gd name="connsiteY28" fmla="*/ 2745661 h 2745661"/>
              <a:gd name="connsiteX29" fmla="*/ 7129339 w 10715625"/>
              <a:gd name="connsiteY29" fmla="*/ 2745661 h 2745661"/>
              <a:gd name="connsiteX30" fmla="*/ 6561113 w 10715625"/>
              <a:gd name="connsiteY30" fmla="*/ 2745661 h 2745661"/>
              <a:gd name="connsiteX31" fmla="*/ 5992888 w 10715625"/>
              <a:gd name="connsiteY31" fmla="*/ 2745661 h 2745661"/>
              <a:gd name="connsiteX32" fmla="*/ 5324387 w 10715625"/>
              <a:gd name="connsiteY32" fmla="*/ 2745661 h 2745661"/>
              <a:gd name="connsiteX33" fmla="*/ 4455337 w 10715625"/>
              <a:gd name="connsiteY33" fmla="*/ 2745661 h 2745661"/>
              <a:gd name="connsiteX34" fmla="*/ 3887111 w 10715625"/>
              <a:gd name="connsiteY34" fmla="*/ 2745661 h 2745661"/>
              <a:gd name="connsiteX35" fmla="*/ 3218611 w 10715625"/>
              <a:gd name="connsiteY35" fmla="*/ 2745661 h 2745661"/>
              <a:gd name="connsiteX36" fmla="*/ 2650386 w 10715625"/>
              <a:gd name="connsiteY36" fmla="*/ 2745661 h 2745661"/>
              <a:gd name="connsiteX37" fmla="*/ 1981885 w 10715625"/>
              <a:gd name="connsiteY37" fmla="*/ 2745661 h 2745661"/>
              <a:gd name="connsiteX38" fmla="*/ 1213110 w 10715625"/>
              <a:gd name="connsiteY38" fmla="*/ 2745661 h 2745661"/>
              <a:gd name="connsiteX39" fmla="*/ 344059 w 10715625"/>
              <a:gd name="connsiteY39" fmla="*/ 2745661 h 2745661"/>
              <a:gd name="connsiteX40" fmla="*/ 0 w 10715625"/>
              <a:gd name="connsiteY40" fmla="*/ 2401602 h 2745661"/>
              <a:gd name="connsiteX41" fmla="*/ 0 w 10715625"/>
              <a:gd name="connsiteY41" fmla="*/ 1695179 h 2745661"/>
              <a:gd name="connsiteX42" fmla="*/ 0 w 10715625"/>
              <a:gd name="connsiteY42" fmla="*/ 968180 h 2745661"/>
              <a:gd name="connsiteX43" fmla="*/ 0 w 10715625"/>
              <a:gd name="connsiteY43" fmla="*/ 344059 h 274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715625" h="2745661" fill="none" extrusionOk="0">
                <a:moveTo>
                  <a:pt x="0" y="344059"/>
                </a:moveTo>
                <a:cubicBezTo>
                  <a:pt x="-10478" y="131910"/>
                  <a:pt x="142890" y="8773"/>
                  <a:pt x="344059" y="0"/>
                </a:cubicBezTo>
                <a:cubicBezTo>
                  <a:pt x="512267" y="-12849"/>
                  <a:pt x="801118" y="3044"/>
                  <a:pt x="1012559" y="0"/>
                </a:cubicBezTo>
                <a:cubicBezTo>
                  <a:pt x="1224000" y="-3044"/>
                  <a:pt x="1374465" y="1021"/>
                  <a:pt x="1580785" y="0"/>
                </a:cubicBezTo>
                <a:cubicBezTo>
                  <a:pt x="1787105" y="-1021"/>
                  <a:pt x="1806695" y="9868"/>
                  <a:pt x="1948460" y="0"/>
                </a:cubicBezTo>
                <a:cubicBezTo>
                  <a:pt x="2090225" y="-9868"/>
                  <a:pt x="2387097" y="-24102"/>
                  <a:pt x="2516686" y="0"/>
                </a:cubicBezTo>
                <a:cubicBezTo>
                  <a:pt x="2646275" y="24102"/>
                  <a:pt x="2759894" y="18356"/>
                  <a:pt x="2984636" y="0"/>
                </a:cubicBezTo>
                <a:cubicBezTo>
                  <a:pt x="3209378" y="-18356"/>
                  <a:pt x="3169865" y="10720"/>
                  <a:pt x="3352311" y="0"/>
                </a:cubicBezTo>
                <a:cubicBezTo>
                  <a:pt x="3534758" y="-10720"/>
                  <a:pt x="4041210" y="14300"/>
                  <a:pt x="4221362" y="0"/>
                </a:cubicBezTo>
                <a:cubicBezTo>
                  <a:pt x="4401514" y="-14300"/>
                  <a:pt x="4579733" y="8491"/>
                  <a:pt x="4889862" y="0"/>
                </a:cubicBezTo>
                <a:cubicBezTo>
                  <a:pt x="5199991" y="-8491"/>
                  <a:pt x="5210812" y="-16150"/>
                  <a:pt x="5458088" y="0"/>
                </a:cubicBezTo>
                <a:cubicBezTo>
                  <a:pt x="5705364" y="16150"/>
                  <a:pt x="5981023" y="-25102"/>
                  <a:pt x="6226863" y="0"/>
                </a:cubicBezTo>
                <a:cubicBezTo>
                  <a:pt x="6472703" y="25102"/>
                  <a:pt x="6660036" y="-7841"/>
                  <a:pt x="6895364" y="0"/>
                </a:cubicBezTo>
                <a:cubicBezTo>
                  <a:pt x="7130692" y="7841"/>
                  <a:pt x="7318316" y="12875"/>
                  <a:pt x="7463589" y="0"/>
                </a:cubicBezTo>
                <a:cubicBezTo>
                  <a:pt x="7608863" y="-12875"/>
                  <a:pt x="7676358" y="2003"/>
                  <a:pt x="7831264" y="0"/>
                </a:cubicBezTo>
                <a:cubicBezTo>
                  <a:pt x="7986170" y="-2003"/>
                  <a:pt x="8126226" y="19107"/>
                  <a:pt x="8399490" y="0"/>
                </a:cubicBezTo>
                <a:cubicBezTo>
                  <a:pt x="8672754" y="-19107"/>
                  <a:pt x="8699740" y="-20085"/>
                  <a:pt x="8967715" y="0"/>
                </a:cubicBezTo>
                <a:cubicBezTo>
                  <a:pt x="9235691" y="20085"/>
                  <a:pt x="9243216" y="13870"/>
                  <a:pt x="9335390" y="0"/>
                </a:cubicBezTo>
                <a:cubicBezTo>
                  <a:pt x="9427564" y="-13870"/>
                  <a:pt x="9690533" y="17287"/>
                  <a:pt x="9803341" y="0"/>
                </a:cubicBezTo>
                <a:cubicBezTo>
                  <a:pt x="9916149" y="-17287"/>
                  <a:pt x="10111682" y="740"/>
                  <a:pt x="10371566" y="0"/>
                </a:cubicBezTo>
                <a:cubicBezTo>
                  <a:pt x="10540218" y="-6965"/>
                  <a:pt x="10715128" y="135722"/>
                  <a:pt x="10715625" y="344059"/>
                </a:cubicBezTo>
                <a:cubicBezTo>
                  <a:pt x="10723761" y="637478"/>
                  <a:pt x="10687000" y="771000"/>
                  <a:pt x="10715625" y="1009331"/>
                </a:cubicBezTo>
                <a:cubicBezTo>
                  <a:pt x="10744250" y="1247662"/>
                  <a:pt x="10684589" y="1510097"/>
                  <a:pt x="10715625" y="1736330"/>
                </a:cubicBezTo>
                <a:cubicBezTo>
                  <a:pt x="10746661" y="1962563"/>
                  <a:pt x="10727045" y="2140376"/>
                  <a:pt x="10715625" y="2401602"/>
                </a:cubicBezTo>
                <a:cubicBezTo>
                  <a:pt x="10711552" y="2583623"/>
                  <a:pt x="10597692" y="2761745"/>
                  <a:pt x="10371566" y="2745661"/>
                </a:cubicBezTo>
                <a:cubicBezTo>
                  <a:pt x="9998247" y="2750589"/>
                  <a:pt x="9799734" y="2731412"/>
                  <a:pt x="9602790" y="2745661"/>
                </a:cubicBezTo>
                <a:cubicBezTo>
                  <a:pt x="9405846" y="2759910"/>
                  <a:pt x="9088233" y="2747027"/>
                  <a:pt x="8834015" y="2745661"/>
                </a:cubicBezTo>
                <a:cubicBezTo>
                  <a:pt x="8579798" y="2744295"/>
                  <a:pt x="8503910" y="2745404"/>
                  <a:pt x="8366065" y="2745661"/>
                </a:cubicBezTo>
                <a:cubicBezTo>
                  <a:pt x="8228220" y="2745919"/>
                  <a:pt x="8136032" y="2751104"/>
                  <a:pt x="7998389" y="2745661"/>
                </a:cubicBezTo>
                <a:cubicBezTo>
                  <a:pt x="7860746" y="2740218"/>
                  <a:pt x="7320062" y="2777600"/>
                  <a:pt x="7129339" y="2745661"/>
                </a:cubicBezTo>
                <a:cubicBezTo>
                  <a:pt x="6938616" y="2713723"/>
                  <a:pt x="6782527" y="2732071"/>
                  <a:pt x="6561113" y="2745661"/>
                </a:cubicBezTo>
                <a:cubicBezTo>
                  <a:pt x="6339699" y="2759251"/>
                  <a:pt x="6208776" y="2766855"/>
                  <a:pt x="5992888" y="2745661"/>
                </a:cubicBezTo>
                <a:cubicBezTo>
                  <a:pt x="5777000" y="2724467"/>
                  <a:pt x="5521342" y="2752898"/>
                  <a:pt x="5324387" y="2745661"/>
                </a:cubicBezTo>
                <a:cubicBezTo>
                  <a:pt x="5127432" y="2738424"/>
                  <a:pt x="4850252" y="2736539"/>
                  <a:pt x="4455337" y="2745661"/>
                </a:cubicBezTo>
                <a:cubicBezTo>
                  <a:pt x="4060422" y="2754784"/>
                  <a:pt x="4041845" y="2758469"/>
                  <a:pt x="3887111" y="2745661"/>
                </a:cubicBezTo>
                <a:cubicBezTo>
                  <a:pt x="3732377" y="2732853"/>
                  <a:pt x="3443841" y="2730718"/>
                  <a:pt x="3218611" y="2745661"/>
                </a:cubicBezTo>
                <a:cubicBezTo>
                  <a:pt x="2993381" y="2760604"/>
                  <a:pt x="2811440" y="2725627"/>
                  <a:pt x="2650386" y="2745661"/>
                </a:cubicBezTo>
                <a:cubicBezTo>
                  <a:pt x="2489332" y="2765695"/>
                  <a:pt x="2293244" y="2722350"/>
                  <a:pt x="1981885" y="2745661"/>
                </a:cubicBezTo>
                <a:cubicBezTo>
                  <a:pt x="1670526" y="2768972"/>
                  <a:pt x="1565929" y="2723324"/>
                  <a:pt x="1213110" y="2745661"/>
                </a:cubicBezTo>
                <a:cubicBezTo>
                  <a:pt x="860292" y="2767998"/>
                  <a:pt x="769031" y="2704968"/>
                  <a:pt x="344059" y="2745661"/>
                </a:cubicBezTo>
                <a:cubicBezTo>
                  <a:pt x="157124" y="2755533"/>
                  <a:pt x="-6789" y="2593561"/>
                  <a:pt x="0" y="2401602"/>
                </a:cubicBezTo>
                <a:cubicBezTo>
                  <a:pt x="4119" y="2082548"/>
                  <a:pt x="-6100" y="1869487"/>
                  <a:pt x="0" y="1695179"/>
                </a:cubicBezTo>
                <a:cubicBezTo>
                  <a:pt x="6100" y="1520871"/>
                  <a:pt x="-29806" y="1247372"/>
                  <a:pt x="0" y="968180"/>
                </a:cubicBezTo>
                <a:cubicBezTo>
                  <a:pt x="29806" y="688988"/>
                  <a:pt x="15719" y="527038"/>
                  <a:pt x="0" y="344059"/>
                </a:cubicBezTo>
                <a:close/>
              </a:path>
              <a:path w="10715625" h="2745661" stroke="0" extrusionOk="0">
                <a:moveTo>
                  <a:pt x="0" y="344059"/>
                </a:moveTo>
                <a:cubicBezTo>
                  <a:pt x="813" y="178887"/>
                  <a:pt x="175790" y="38865"/>
                  <a:pt x="344059" y="0"/>
                </a:cubicBezTo>
                <a:cubicBezTo>
                  <a:pt x="685048" y="34498"/>
                  <a:pt x="947622" y="-5374"/>
                  <a:pt x="1112835" y="0"/>
                </a:cubicBezTo>
                <a:cubicBezTo>
                  <a:pt x="1278048" y="5374"/>
                  <a:pt x="1396691" y="15186"/>
                  <a:pt x="1580785" y="0"/>
                </a:cubicBezTo>
                <a:cubicBezTo>
                  <a:pt x="1764879" y="-15186"/>
                  <a:pt x="1909125" y="3588"/>
                  <a:pt x="2048735" y="0"/>
                </a:cubicBezTo>
                <a:cubicBezTo>
                  <a:pt x="2188345" y="-3588"/>
                  <a:pt x="2480499" y="33623"/>
                  <a:pt x="2817511" y="0"/>
                </a:cubicBezTo>
                <a:cubicBezTo>
                  <a:pt x="3154523" y="-33623"/>
                  <a:pt x="3130339" y="5993"/>
                  <a:pt x="3385736" y="0"/>
                </a:cubicBezTo>
                <a:cubicBezTo>
                  <a:pt x="3641134" y="-5993"/>
                  <a:pt x="4056376" y="-36786"/>
                  <a:pt x="4254787" y="0"/>
                </a:cubicBezTo>
                <a:cubicBezTo>
                  <a:pt x="4453198" y="36786"/>
                  <a:pt x="4862815" y="25240"/>
                  <a:pt x="5123837" y="0"/>
                </a:cubicBezTo>
                <a:cubicBezTo>
                  <a:pt x="5384859" y="-25240"/>
                  <a:pt x="5552096" y="-21987"/>
                  <a:pt x="5892613" y="0"/>
                </a:cubicBezTo>
                <a:cubicBezTo>
                  <a:pt x="6233130" y="21987"/>
                  <a:pt x="6192499" y="-20530"/>
                  <a:pt x="6360563" y="0"/>
                </a:cubicBezTo>
                <a:cubicBezTo>
                  <a:pt x="6528627" y="20530"/>
                  <a:pt x="6647183" y="-2567"/>
                  <a:pt x="6728238" y="0"/>
                </a:cubicBezTo>
                <a:cubicBezTo>
                  <a:pt x="6809293" y="2567"/>
                  <a:pt x="7221596" y="-42725"/>
                  <a:pt x="7597289" y="0"/>
                </a:cubicBezTo>
                <a:cubicBezTo>
                  <a:pt x="7972982" y="42725"/>
                  <a:pt x="7979430" y="-12079"/>
                  <a:pt x="8265790" y="0"/>
                </a:cubicBezTo>
                <a:cubicBezTo>
                  <a:pt x="8552150" y="12079"/>
                  <a:pt x="8665599" y="-6570"/>
                  <a:pt x="8934290" y="0"/>
                </a:cubicBezTo>
                <a:cubicBezTo>
                  <a:pt x="9202981" y="6570"/>
                  <a:pt x="9168355" y="250"/>
                  <a:pt x="9402240" y="0"/>
                </a:cubicBezTo>
                <a:cubicBezTo>
                  <a:pt x="9636125" y="-250"/>
                  <a:pt x="10041792" y="-40082"/>
                  <a:pt x="10371566" y="0"/>
                </a:cubicBezTo>
                <a:cubicBezTo>
                  <a:pt x="10572867" y="2560"/>
                  <a:pt x="10681610" y="142781"/>
                  <a:pt x="10715625" y="344059"/>
                </a:cubicBezTo>
                <a:cubicBezTo>
                  <a:pt x="10703707" y="618945"/>
                  <a:pt x="10708784" y="756856"/>
                  <a:pt x="10715625" y="988756"/>
                </a:cubicBezTo>
                <a:cubicBezTo>
                  <a:pt x="10722466" y="1220656"/>
                  <a:pt x="10724441" y="1476002"/>
                  <a:pt x="10715625" y="1715754"/>
                </a:cubicBezTo>
                <a:cubicBezTo>
                  <a:pt x="10706809" y="1955506"/>
                  <a:pt x="10688674" y="2060420"/>
                  <a:pt x="10715625" y="2401602"/>
                </a:cubicBezTo>
                <a:cubicBezTo>
                  <a:pt x="10723352" y="2589520"/>
                  <a:pt x="10574698" y="2752337"/>
                  <a:pt x="10371566" y="2745661"/>
                </a:cubicBezTo>
                <a:cubicBezTo>
                  <a:pt x="10191848" y="2725713"/>
                  <a:pt x="10027262" y="2726457"/>
                  <a:pt x="9903616" y="2745661"/>
                </a:cubicBezTo>
                <a:cubicBezTo>
                  <a:pt x="9779970" y="2764866"/>
                  <a:pt x="9439856" y="2787457"/>
                  <a:pt x="9034565" y="2745661"/>
                </a:cubicBezTo>
                <a:cubicBezTo>
                  <a:pt x="8629274" y="2703865"/>
                  <a:pt x="8731521" y="2760562"/>
                  <a:pt x="8466340" y="2745661"/>
                </a:cubicBezTo>
                <a:cubicBezTo>
                  <a:pt x="8201159" y="2730760"/>
                  <a:pt x="7859631" y="2756758"/>
                  <a:pt x="7597289" y="2745661"/>
                </a:cubicBezTo>
                <a:cubicBezTo>
                  <a:pt x="7334947" y="2734564"/>
                  <a:pt x="6915731" y="2757566"/>
                  <a:pt x="6728238" y="2745661"/>
                </a:cubicBezTo>
                <a:cubicBezTo>
                  <a:pt x="6540745" y="2733756"/>
                  <a:pt x="6397739" y="2759966"/>
                  <a:pt x="6160013" y="2745661"/>
                </a:cubicBezTo>
                <a:cubicBezTo>
                  <a:pt x="5922288" y="2731356"/>
                  <a:pt x="5929925" y="2736464"/>
                  <a:pt x="5792338" y="2745661"/>
                </a:cubicBezTo>
                <a:cubicBezTo>
                  <a:pt x="5654751" y="2754858"/>
                  <a:pt x="5423506" y="2765830"/>
                  <a:pt x="5324387" y="2745661"/>
                </a:cubicBezTo>
                <a:cubicBezTo>
                  <a:pt x="5225268" y="2725492"/>
                  <a:pt x="5010918" y="2755515"/>
                  <a:pt x="4856437" y="2745661"/>
                </a:cubicBezTo>
                <a:cubicBezTo>
                  <a:pt x="4701956" y="2735808"/>
                  <a:pt x="4270560" y="2748470"/>
                  <a:pt x="4087662" y="2745661"/>
                </a:cubicBezTo>
                <a:cubicBezTo>
                  <a:pt x="3904764" y="2742852"/>
                  <a:pt x="3895839" y="2740140"/>
                  <a:pt x="3719986" y="2745661"/>
                </a:cubicBezTo>
                <a:cubicBezTo>
                  <a:pt x="3544133" y="2751182"/>
                  <a:pt x="3365105" y="2730149"/>
                  <a:pt x="3252036" y="2745661"/>
                </a:cubicBezTo>
                <a:cubicBezTo>
                  <a:pt x="3138967" y="2761174"/>
                  <a:pt x="2635104" y="2729723"/>
                  <a:pt x="2382985" y="2745661"/>
                </a:cubicBezTo>
                <a:cubicBezTo>
                  <a:pt x="2130866" y="2761599"/>
                  <a:pt x="2137723" y="2737589"/>
                  <a:pt x="2015310" y="2745661"/>
                </a:cubicBezTo>
                <a:cubicBezTo>
                  <a:pt x="1892898" y="2753733"/>
                  <a:pt x="1816318" y="2744906"/>
                  <a:pt x="1647635" y="2745661"/>
                </a:cubicBezTo>
                <a:cubicBezTo>
                  <a:pt x="1478953" y="2746416"/>
                  <a:pt x="1381014" y="2734410"/>
                  <a:pt x="1279960" y="2745661"/>
                </a:cubicBezTo>
                <a:cubicBezTo>
                  <a:pt x="1178906" y="2756912"/>
                  <a:pt x="785954" y="2740098"/>
                  <a:pt x="344059" y="2745661"/>
                </a:cubicBezTo>
                <a:cubicBezTo>
                  <a:pt x="182480" y="2728361"/>
                  <a:pt x="21259" y="2599632"/>
                  <a:pt x="0" y="2401602"/>
                </a:cubicBezTo>
                <a:cubicBezTo>
                  <a:pt x="-7705" y="2093371"/>
                  <a:pt x="16504" y="2007350"/>
                  <a:pt x="0" y="1715754"/>
                </a:cubicBezTo>
                <a:cubicBezTo>
                  <a:pt x="-16504" y="1424158"/>
                  <a:pt x="-24956" y="1177021"/>
                  <a:pt x="0" y="1029907"/>
                </a:cubicBezTo>
                <a:cubicBezTo>
                  <a:pt x="24956" y="882793"/>
                  <a:pt x="-3282" y="602750"/>
                  <a:pt x="0" y="3440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Ngày hôm sau, chuyện tôi giúp các chú bộ đội biên phòng cứu được người bị nạn lan đi khắp nơi. Tôi thấy rất vui. Tôi còn vui hơn khi tìm được nhan đề “Trăng Rằm yêu thương” cho tờ báo tường của lớp.</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4</a:t>
            </a:r>
          </a:p>
        </p:txBody>
      </p:sp>
      <p:cxnSp>
        <p:nvCxnSpPr>
          <p:cNvPr id="7" name="Straight Connector 6">
            <a:extLst>
              <a:ext uri="{FF2B5EF4-FFF2-40B4-BE49-F238E27FC236}">
                <a16:creationId xmlns:a16="http://schemas.microsoft.com/office/drawing/2014/main" id="{3E56EA64-DC51-E3A6-379A-D1BD0224B720}"/>
              </a:ext>
            </a:extLst>
          </p:cNvPr>
          <p:cNvCxnSpPr>
            <a:cxnSpLocks/>
          </p:cNvCxnSpPr>
          <p:nvPr/>
        </p:nvCxnSpPr>
        <p:spPr>
          <a:xfrm flipH="1">
            <a:off x="3829050" y="3114675"/>
            <a:ext cx="1143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8530C2-C245-AED3-2CEB-BCEADC0CC1CA}"/>
              </a:ext>
            </a:extLst>
          </p:cNvPr>
          <p:cNvCxnSpPr>
            <a:cxnSpLocks/>
          </p:cNvCxnSpPr>
          <p:nvPr/>
        </p:nvCxnSpPr>
        <p:spPr>
          <a:xfrm flipH="1">
            <a:off x="11558270" y="3152775"/>
            <a:ext cx="1143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D0BFD7F-B223-1EED-33A8-D06EBF6180AE}"/>
              </a:ext>
            </a:extLst>
          </p:cNvPr>
          <p:cNvCxnSpPr>
            <a:cxnSpLocks/>
          </p:cNvCxnSpPr>
          <p:nvPr/>
        </p:nvCxnSpPr>
        <p:spPr>
          <a:xfrm flipH="1">
            <a:off x="5114925" y="3609975"/>
            <a:ext cx="1143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758EFB8-4153-96FF-7912-0B83BFC2CB35}"/>
              </a:ext>
            </a:extLst>
          </p:cNvPr>
          <p:cNvCxnSpPr>
            <a:cxnSpLocks/>
          </p:cNvCxnSpPr>
          <p:nvPr/>
        </p:nvCxnSpPr>
        <p:spPr>
          <a:xfrm flipH="1">
            <a:off x="7877175" y="3629025"/>
            <a:ext cx="1143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3C41BFF-CC58-613B-7EF0-48E859B09337}"/>
              </a:ext>
            </a:extLst>
          </p:cNvPr>
          <p:cNvCxnSpPr>
            <a:cxnSpLocks/>
          </p:cNvCxnSpPr>
          <p:nvPr/>
        </p:nvCxnSpPr>
        <p:spPr>
          <a:xfrm flipH="1">
            <a:off x="7972425" y="3648075"/>
            <a:ext cx="1143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6734160" imgH="1076400"/>
        </mc:Choice>
        <mc:Fallback>
          <p:control name="TextBox1" r:id="rId1" imgW="6734160" imgH="107640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390460050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F47404-C2BF-BC1F-8F5F-C2B9E59D7E5C}"/>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7" name="Group 6">
            <a:extLst>
              <a:ext uri="{FF2B5EF4-FFF2-40B4-BE49-F238E27FC236}">
                <a16:creationId xmlns:a16="http://schemas.microsoft.com/office/drawing/2014/main" id="{7B444F80-28F3-D36B-7FD6-5D600EEF5958}"/>
              </a:ext>
            </a:extLst>
          </p:cNvPr>
          <p:cNvGrpSpPr/>
          <p:nvPr/>
        </p:nvGrpSpPr>
        <p:grpSpPr>
          <a:xfrm>
            <a:off x="279660" y="1123615"/>
            <a:ext cx="6264457" cy="2695910"/>
            <a:chOff x="2975205" y="1283787"/>
            <a:chExt cx="5432196" cy="2695910"/>
          </a:xfrm>
        </p:grpSpPr>
        <p:sp>
          <p:nvSpPr>
            <p:cNvPr id="8" name="Rectangle: Rounded Corners 6">
              <a:extLst>
                <a:ext uri="{FF2B5EF4-FFF2-40B4-BE49-F238E27FC236}">
                  <a16:creationId xmlns:a16="http://schemas.microsoft.com/office/drawing/2014/main" id="{6FA873C9-02EB-BB4F-A094-5C2BF5B85F6A}"/>
                </a:ext>
              </a:extLst>
            </p:cNvPr>
            <p:cNvSpPr/>
            <p:nvPr/>
          </p:nvSpPr>
          <p:spPr>
            <a:xfrm>
              <a:off x="2975205" y="1724298"/>
              <a:ext cx="5432196" cy="2255399"/>
            </a:xfrm>
            <a:custGeom>
              <a:avLst/>
              <a:gdLst>
                <a:gd name="connsiteX0" fmla="*/ 0 w 5432196"/>
                <a:gd name="connsiteY0" fmla="*/ 454959 h 2255399"/>
                <a:gd name="connsiteX1" fmla="*/ 458518 w 5432196"/>
                <a:gd name="connsiteY1" fmla="*/ 0 h 2255399"/>
                <a:gd name="connsiteX2" fmla="*/ 1068065 w 5432196"/>
                <a:gd name="connsiteY2" fmla="*/ 0 h 2255399"/>
                <a:gd name="connsiteX3" fmla="*/ 1677611 w 5432196"/>
                <a:gd name="connsiteY3" fmla="*/ 0 h 2255399"/>
                <a:gd name="connsiteX4" fmla="*/ 2106551 w 5432196"/>
                <a:gd name="connsiteY4" fmla="*/ 0 h 2255399"/>
                <a:gd name="connsiteX5" fmla="*/ 2580642 w 5432196"/>
                <a:gd name="connsiteY5" fmla="*/ 0 h 2255399"/>
                <a:gd name="connsiteX6" fmla="*/ 3235340 w 5432196"/>
                <a:gd name="connsiteY6" fmla="*/ 0 h 2255399"/>
                <a:gd name="connsiteX7" fmla="*/ 3664281 w 5432196"/>
                <a:gd name="connsiteY7" fmla="*/ 0 h 2255399"/>
                <a:gd name="connsiteX8" fmla="*/ 4093221 w 5432196"/>
                <a:gd name="connsiteY8" fmla="*/ 0 h 2255399"/>
                <a:gd name="connsiteX9" fmla="*/ 4973677 w 5432196"/>
                <a:gd name="connsiteY9" fmla="*/ 0 h 2255399"/>
                <a:gd name="connsiteX10" fmla="*/ 5432196 w 5432196"/>
                <a:gd name="connsiteY10" fmla="*/ 454959 h 2255399"/>
                <a:gd name="connsiteX11" fmla="*/ 5432196 w 5432196"/>
                <a:gd name="connsiteY11" fmla="*/ 863088 h 2255399"/>
                <a:gd name="connsiteX12" fmla="*/ 5432196 w 5432196"/>
                <a:gd name="connsiteY12" fmla="*/ 1338491 h 2255399"/>
                <a:gd name="connsiteX13" fmla="*/ 5432196 w 5432196"/>
                <a:gd name="connsiteY13" fmla="*/ 1800439 h 2255399"/>
                <a:gd name="connsiteX14" fmla="*/ 4973677 w 5432196"/>
                <a:gd name="connsiteY14" fmla="*/ 2255399 h 2255399"/>
                <a:gd name="connsiteX15" fmla="*/ 4499585 w 5432196"/>
                <a:gd name="connsiteY15" fmla="*/ 2255399 h 2255399"/>
                <a:gd name="connsiteX16" fmla="*/ 3980342 w 5432196"/>
                <a:gd name="connsiteY16" fmla="*/ 2255399 h 2255399"/>
                <a:gd name="connsiteX17" fmla="*/ 3461098 w 5432196"/>
                <a:gd name="connsiteY17" fmla="*/ 2255399 h 2255399"/>
                <a:gd name="connsiteX18" fmla="*/ 3032159 w 5432196"/>
                <a:gd name="connsiteY18" fmla="*/ 2255399 h 2255399"/>
                <a:gd name="connsiteX19" fmla="*/ 2512915 w 5432196"/>
                <a:gd name="connsiteY19" fmla="*/ 2255399 h 2255399"/>
                <a:gd name="connsiteX20" fmla="*/ 2038824 w 5432196"/>
                <a:gd name="connsiteY20" fmla="*/ 2255399 h 2255399"/>
                <a:gd name="connsiteX21" fmla="*/ 1609883 w 5432196"/>
                <a:gd name="connsiteY21" fmla="*/ 2255399 h 2255399"/>
                <a:gd name="connsiteX22" fmla="*/ 955185 w 5432196"/>
                <a:gd name="connsiteY22" fmla="*/ 2255399 h 2255399"/>
                <a:gd name="connsiteX23" fmla="*/ 458518 w 5432196"/>
                <a:gd name="connsiteY23" fmla="*/ 2255399 h 2255399"/>
                <a:gd name="connsiteX24" fmla="*/ 0 w 5432196"/>
                <a:gd name="connsiteY24" fmla="*/ 1800439 h 2255399"/>
                <a:gd name="connsiteX25" fmla="*/ 0 w 5432196"/>
                <a:gd name="connsiteY25" fmla="*/ 1351946 h 2255399"/>
                <a:gd name="connsiteX26" fmla="*/ 0 w 5432196"/>
                <a:gd name="connsiteY26" fmla="*/ 916907 h 2255399"/>
                <a:gd name="connsiteX27" fmla="*/ 0 w 5432196"/>
                <a:gd name="connsiteY27" fmla="*/ 454959 h 2255399"/>
                <a:gd name="connsiteX0" fmla="*/ 0 w 5432196"/>
                <a:gd name="connsiteY0" fmla="*/ 454959 h 2255399"/>
                <a:gd name="connsiteX1" fmla="*/ 458518 w 5432196"/>
                <a:gd name="connsiteY1" fmla="*/ 0 h 2255399"/>
                <a:gd name="connsiteX2" fmla="*/ 1068065 w 5432196"/>
                <a:gd name="connsiteY2" fmla="*/ 0 h 2255399"/>
                <a:gd name="connsiteX3" fmla="*/ 1542156 w 5432196"/>
                <a:gd name="connsiteY3" fmla="*/ 0 h 2255399"/>
                <a:gd name="connsiteX4" fmla="*/ 2016248 w 5432196"/>
                <a:gd name="connsiteY4" fmla="*/ 0 h 2255399"/>
                <a:gd name="connsiteX5" fmla="*/ 2625794 w 5432196"/>
                <a:gd name="connsiteY5" fmla="*/ 0 h 2255399"/>
                <a:gd name="connsiteX6" fmla="*/ 3145037 w 5432196"/>
                <a:gd name="connsiteY6" fmla="*/ 0 h 2255399"/>
                <a:gd name="connsiteX7" fmla="*/ 3799735 w 5432196"/>
                <a:gd name="connsiteY7" fmla="*/ 0 h 2255399"/>
                <a:gd name="connsiteX8" fmla="*/ 4454434 w 5432196"/>
                <a:gd name="connsiteY8" fmla="*/ 0 h 2255399"/>
                <a:gd name="connsiteX9" fmla="*/ 4973677 w 5432196"/>
                <a:gd name="connsiteY9" fmla="*/ 0 h 2255399"/>
                <a:gd name="connsiteX10" fmla="*/ 5432196 w 5432196"/>
                <a:gd name="connsiteY10" fmla="*/ 454959 h 2255399"/>
                <a:gd name="connsiteX11" fmla="*/ 5432196 w 5432196"/>
                <a:gd name="connsiteY11" fmla="*/ 903452 h 2255399"/>
                <a:gd name="connsiteX12" fmla="*/ 5432196 w 5432196"/>
                <a:gd name="connsiteY12" fmla="*/ 1351946 h 2255399"/>
                <a:gd name="connsiteX13" fmla="*/ 5432196 w 5432196"/>
                <a:gd name="connsiteY13" fmla="*/ 1800439 h 2255399"/>
                <a:gd name="connsiteX14" fmla="*/ 4973677 w 5432196"/>
                <a:gd name="connsiteY14" fmla="*/ 2255399 h 2255399"/>
                <a:gd name="connsiteX15" fmla="*/ 4364130 w 5432196"/>
                <a:gd name="connsiteY15" fmla="*/ 2255399 h 2255399"/>
                <a:gd name="connsiteX16" fmla="*/ 3844887 w 5432196"/>
                <a:gd name="connsiteY16" fmla="*/ 2255399 h 2255399"/>
                <a:gd name="connsiteX17" fmla="*/ 3325644 w 5432196"/>
                <a:gd name="connsiteY17" fmla="*/ 2255399 h 2255399"/>
                <a:gd name="connsiteX18" fmla="*/ 2670946 w 5432196"/>
                <a:gd name="connsiteY18" fmla="*/ 2255399 h 2255399"/>
                <a:gd name="connsiteX19" fmla="*/ 2061400 w 5432196"/>
                <a:gd name="connsiteY19" fmla="*/ 2255399 h 2255399"/>
                <a:gd name="connsiteX20" fmla="*/ 1542156 w 5432196"/>
                <a:gd name="connsiteY20" fmla="*/ 2255399 h 2255399"/>
                <a:gd name="connsiteX21" fmla="*/ 1068065 w 5432196"/>
                <a:gd name="connsiteY21" fmla="*/ 2255399 h 2255399"/>
                <a:gd name="connsiteX22" fmla="*/ 458518 w 5432196"/>
                <a:gd name="connsiteY22" fmla="*/ 2255399 h 2255399"/>
                <a:gd name="connsiteX23" fmla="*/ 0 w 5432196"/>
                <a:gd name="connsiteY23" fmla="*/ 1800439 h 2255399"/>
                <a:gd name="connsiteX24" fmla="*/ 0 w 5432196"/>
                <a:gd name="connsiteY24" fmla="*/ 1325036 h 2255399"/>
                <a:gd name="connsiteX25" fmla="*/ 0 w 5432196"/>
                <a:gd name="connsiteY25" fmla="*/ 849633 h 2255399"/>
                <a:gd name="connsiteX26" fmla="*/ 0 w 5432196"/>
                <a:gd name="connsiteY26" fmla="*/ 454959 h 22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1A9B933-152E-1B4C-3034-B674D7F6352D}"/>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ED6CA0C-4DD0-7987-44F9-B59322B7C04D}"/>
                </a:ext>
              </a:extLst>
            </p:cNvPr>
            <p:cNvPicPr>
              <a:picLocks noChangeAspect="1"/>
            </p:cNvPicPr>
            <p:nvPr/>
          </p:nvPicPr>
          <p:blipFill>
            <a:blip r:embed="rId2"/>
            <a:stretch>
              <a:fillRect/>
            </a:stretch>
          </p:blipFill>
          <p:spPr>
            <a:xfrm flipH="1">
              <a:off x="3030043" y="2195361"/>
              <a:ext cx="501717" cy="501717"/>
            </a:xfrm>
            <a:prstGeom prst="rect">
              <a:avLst/>
            </a:prstGeom>
          </p:spPr>
        </p:pic>
        <p:pic>
          <p:nvPicPr>
            <p:cNvPr id="11" name="Picture 10">
              <a:extLst>
                <a:ext uri="{FF2B5EF4-FFF2-40B4-BE49-F238E27FC236}">
                  <a16:creationId xmlns:a16="http://schemas.microsoft.com/office/drawing/2014/main" id="{1D246AEB-62B7-E4EF-7BF0-FAF49264C1D8}"/>
                </a:ext>
              </a:extLst>
            </p:cNvPr>
            <p:cNvPicPr>
              <a:picLocks noChangeAspect="1"/>
            </p:cNvPicPr>
            <p:nvPr/>
          </p:nvPicPr>
          <p:blipFill>
            <a:blip r:embed="rId2"/>
            <a:stretch>
              <a:fillRect/>
            </a:stretch>
          </p:blipFill>
          <p:spPr>
            <a:xfrm flipH="1">
              <a:off x="3107183" y="2837254"/>
              <a:ext cx="494744" cy="494744"/>
            </a:xfrm>
            <a:prstGeom prst="rect">
              <a:avLst/>
            </a:prstGeom>
          </p:spPr>
        </p:pic>
        <p:pic>
          <p:nvPicPr>
            <p:cNvPr id="12" name="Picture 11">
              <a:extLst>
                <a:ext uri="{FF2B5EF4-FFF2-40B4-BE49-F238E27FC236}">
                  <a16:creationId xmlns:a16="http://schemas.microsoft.com/office/drawing/2014/main" id="{32347D2A-208A-A539-F55B-CA56B1767AC9}"/>
                </a:ext>
              </a:extLst>
            </p:cNvPr>
            <p:cNvPicPr>
              <a:picLocks noChangeAspect="1"/>
            </p:cNvPicPr>
            <p:nvPr/>
          </p:nvPicPr>
          <p:blipFill>
            <a:blip r:embed="rId2"/>
            <a:stretch>
              <a:fillRect/>
            </a:stretch>
          </p:blipFill>
          <p:spPr>
            <a:xfrm flipH="1">
              <a:off x="3079600" y="3403464"/>
              <a:ext cx="472770" cy="472770"/>
            </a:xfrm>
            <a:prstGeom prst="rect">
              <a:avLst/>
            </a:prstGeom>
          </p:spPr>
        </p:pic>
      </p:grpSp>
      <p:grpSp>
        <p:nvGrpSpPr>
          <p:cNvPr id="13" name="Group 12">
            <a:extLst>
              <a:ext uri="{FF2B5EF4-FFF2-40B4-BE49-F238E27FC236}">
                <a16:creationId xmlns:a16="http://schemas.microsoft.com/office/drawing/2014/main" id="{E90D1559-558C-4AA7-1AD0-BA0CF50A5691}"/>
              </a:ext>
            </a:extLst>
          </p:cNvPr>
          <p:cNvGrpSpPr/>
          <p:nvPr/>
        </p:nvGrpSpPr>
        <p:grpSpPr>
          <a:xfrm>
            <a:off x="4841104" y="3817600"/>
            <a:ext cx="7073839" cy="2842692"/>
            <a:chOff x="4841104" y="3817600"/>
            <a:chExt cx="7073839" cy="2842692"/>
          </a:xfrm>
        </p:grpSpPr>
        <p:grpSp>
          <p:nvGrpSpPr>
            <p:cNvPr id="14" name="Group 13">
              <a:extLst>
                <a:ext uri="{FF2B5EF4-FFF2-40B4-BE49-F238E27FC236}">
                  <a16:creationId xmlns:a16="http://schemas.microsoft.com/office/drawing/2014/main" id="{9D9FBB7C-C5D2-5763-DB5D-961DBE6E863B}"/>
                </a:ext>
              </a:extLst>
            </p:cNvPr>
            <p:cNvGrpSpPr/>
            <p:nvPr/>
          </p:nvGrpSpPr>
          <p:grpSpPr>
            <a:xfrm>
              <a:off x="4841104" y="3817600"/>
              <a:ext cx="7073839" cy="2842692"/>
              <a:chOff x="2975204" y="1255651"/>
              <a:chExt cx="7073839" cy="2842692"/>
            </a:xfrm>
          </p:grpSpPr>
          <p:sp>
            <p:nvSpPr>
              <p:cNvPr id="24" name="Rectangle: Rounded Corners 23">
                <a:extLst>
                  <a:ext uri="{FF2B5EF4-FFF2-40B4-BE49-F238E27FC236}">
                    <a16:creationId xmlns:a16="http://schemas.microsoft.com/office/drawing/2014/main" id="{3B501A07-BCE8-C34C-9778-93A7F6E78DA3}"/>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B164D677-0ACA-1474-B67B-C1875E64A4B6}"/>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id="{D0C471D9-46EB-1538-A584-D8B41DB1FB97}"/>
                </a:ext>
              </a:extLst>
            </p:cNvPr>
            <p:cNvPicPr>
              <a:picLocks noChangeAspect="1"/>
            </p:cNvPicPr>
            <p:nvPr/>
          </p:nvPicPr>
          <p:blipFill>
            <a:blip r:embed="rId3"/>
            <a:stretch>
              <a:fillRect/>
            </a:stretch>
          </p:blipFill>
          <p:spPr>
            <a:xfrm>
              <a:off x="7976755" y="4820933"/>
              <a:ext cx="469963" cy="469963"/>
            </a:xfrm>
            <a:prstGeom prst="rect">
              <a:avLst/>
            </a:prstGeom>
          </p:spPr>
        </p:pic>
        <p:pic>
          <p:nvPicPr>
            <p:cNvPr id="16" name="Picture 15">
              <a:extLst>
                <a:ext uri="{FF2B5EF4-FFF2-40B4-BE49-F238E27FC236}">
                  <a16:creationId xmlns:a16="http://schemas.microsoft.com/office/drawing/2014/main" id="{CCFD1BD9-58D1-B7BC-6CC5-5D10016E61C5}"/>
                </a:ext>
              </a:extLst>
            </p:cNvPr>
            <p:cNvPicPr>
              <a:picLocks noChangeAspect="1"/>
            </p:cNvPicPr>
            <p:nvPr/>
          </p:nvPicPr>
          <p:blipFill>
            <a:blip r:embed="rId4"/>
            <a:stretch>
              <a:fillRect/>
            </a:stretch>
          </p:blipFill>
          <p:spPr>
            <a:xfrm>
              <a:off x="7420081" y="4820933"/>
              <a:ext cx="469963" cy="469963"/>
            </a:xfrm>
            <a:prstGeom prst="rect">
              <a:avLst/>
            </a:prstGeom>
          </p:spPr>
        </p:pic>
        <p:pic>
          <p:nvPicPr>
            <p:cNvPr id="17" name="Picture 16">
              <a:extLst>
                <a:ext uri="{FF2B5EF4-FFF2-40B4-BE49-F238E27FC236}">
                  <a16:creationId xmlns:a16="http://schemas.microsoft.com/office/drawing/2014/main" id="{B8028000-58D5-B200-7A5C-1DBC29A5A30B}"/>
                </a:ext>
              </a:extLst>
            </p:cNvPr>
            <p:cNvPicPr>
              <a:picLocks noChangeAspect="1"/>
            </p:cNvPicPr>
            <p:nvPr/>
          </p:nvPicPr>
          <p:blipFill>
            <a:blip r:embed="rId5"/>
            <a:stretch>
              <a:fillRect/>
            </a:stretch>
          </p:blipFill>
          <p:spPr>
            <a:xfrm>
              <a:off x="8533429" y="4820933"/>
              <a:ext cx="469963" cy="469963"/>
            </a:xfrm>
            <a:prstGeom prst="rect">
              <a:avLst/>
            </a:prstGeom>
          </p:spPr>
        </p:pic>
        <p:pic>
          <p:nvPicPr>
            <p:cNvPr id="18" name="Picture 17">
              <a:extLst>
                <a:ext uri="{FF2B5EF4-FFF2-40B4-BE49-F238E27FC236}">
                  <a16:creationId xmlns:a16="http://schemas.microsoft.com/office/drawing/2014/main" id="{CB1C37E9-18B7-F63F-8E4C-D47CAA4DCEDE}"/>
                </a:ext>
              </a:extLst>
            </p:cNvPr>
            <p:cNvPicPr>
              <a:picLocks noChangeAspect="1"/>
            </p:cNvPicPr>
            <p:nvPr/>
          </p:nvPicPr>
          <p:blipFill>
            <a:blip r:embed="rId3"/>
            <a:stretch>
              <a:fillRect/>
            </a:stretch>
          </p:blipFill>
          <p:spPr>
            <a:xfrm>
              <a:off x="8002186" y="5411645"/>
              <a:ext cx="469963" cy="469963"/>
            </a:xfrm>
            <a:prstGeom prst="rect">
              <a:avLst/>
            </a:prstGeom>
          </p:spPr>
        </p:pic>
        <p:pic>
          <p:nvPicPr>
            <p:cNvPr id="19" name="Picture 18">
              <a:extLst>
                <a:ext uri="{FF2B5EF4-FFF2-40B4-BE49-F238E27FC236}">
                  <a16:creationId xmlns:a16="http://schemas.microsoft.com/office/drawing/2014/main" id="{3140C0DA-0D03-E7EC-6142-3FA3DE2FA851}"/>
                </a:ext>
              </a:extLst>
            </p:cNvPr>
            <p:cNvPicPr>
              <a:picLocks noChangeAspect="1"/>
            </p:cNvPicPr>
            <p:nvPr/>
          </p:nvPicPr>
          <p:blipFill>
            <a:blip r:embed="rId4"/>
            <a:stretch>
              <a:fillRect/>
            </a:stretch>
          </p:blipFill>
          <p:spPr>
            <a:xfrm>
              <a:off x="7445512" y="5411645"/>
              <a:ext cx="469963" cy="469963"/>
            </a:xfrm>
            <a:prstGeom prst="rect">
              <a:avLst/>
            </a:prstGeom>
          </p:spPr>
        </p:pic>
        <p:pic>
          <p:nvPicPr>
            <p:cNvPr id="20" name="Picture 19">
              <a:extLst>
                <a:ext uri="{FF2B5EF4-FFF2-40B4-BE49-F238E27FC236}">
                  <a16:creationId xmlns:a16="http://schemas.microsoft.com/office/drawing/2014/main" id="{07773920-AA8E-F44B-7740-9F2385D235F4}"/>
                </a:ext>
              </a:extLst>
            </p:cNvPr>
            <p:cNvPicPr>
              <a:picLocks noChangeAspect="1"/>
            </p:cNvPicPr>
            <p:nvPr/>
          </p:nvPicPr>
          <p:blipFill>
            <a:blip r:embed="rId5"/>
            <a:stretch>
              <a:fillRect/>
            </a:stretch>
          </p:blipFill>
          <p:spPr>
            <a:xfrm>
              <a:off x="8558860" y="5411645"/>
              <a:ext cx="469963" cy="469963"/>
            </a:xfrm>
            <a:prstGeom prst="rect">
              <a:avLst/>
            </a:prstGeom>
          </p:spPr>
        </p:pic>
        <p:pic>
          <p:nvPicPr>
            <p:cNvPr id="21" name="Picture 20">
              <a:extLst>
                <a:ext uri="{FF2B5EF4-FFF2-40B4-BE49-F238E27FC236}">
                  <a16:creationId xmlns:a16="http://schemas.microsoft.com/office/drawing/2014/main" id="{FF7F9EF6-1E20-4FEC-CD44-3201B6090DCD}"/>
                </a:ext>
              </a:extLst>
            </p:cNvPr>
            <p:cNvPicPr>
              <a:picLocks noChangeAspect="1"/>
            </p:cNvPicPr>
            <p:nvPr/>
          </p:nvPicPr>
          <p:blipFill>
            <a:blip r:embed="rId3"/>
            <a:stretch>
              <a:fillRect/>
            </a:stretch>
          </p:blipFill>
          <p:spPr>
            <a:xfrm>
              <a:off x="10770860" y="5957502"/>
              <a:ext cx="469963" cy="469963"/>
            </a:xfrm>
            <a:prstGeom prst="rect">
              <a:avLst/>
            </a:prstGeom>
          </p:spPr>
        </p:pic>
        <p:pic>
          <p:nvPicPr>
            <p:cNvPr id="22" name="Picture 21">
              <a:extLst>
                <a:ext uri="{FF2B5EF4-FFF2-40B4-BE49-F238E27FC236}">
                  <a16:creationId xmlns:a16="http://schemas.microsoft.com/office/drawing/2014/main" id="{E1CE17C2-0746-B268-F477-11F9B9676393}"/>
                </a:ext>
              </a:extLst>
            </p:cNvPr>
            <p:cNvPicPr>
              <a:picLocks noChangeAspect="1"/>
            </p:cNvPicPr>
            <p:nvPr/>
          </p:nvPicPr>
          <p:blipFill>
            <a:blip r:embed="rId4"/>
            <a:stretch>
              <a:fillRect/>
            </a:stretch>
          </p:blipFill>
          <p:spPr>
            <a:xfrm>
              <a:off x="10214186" y="5957502"/>
              <a:ext cx="469963" cy="469963"/>
            </a:xfrm>
            <a:prstGeom prst="rect">
              <a:avLst/>
            </a:prstGeom>
          </p:spPr>
        </p:pic>
        <p:pic>
          <p:nvPicPr>
            <p:cNvPr id="23" name="Picture 22">
              <a:extLst>
                <a:ext uri="{FF2B5EF4-FFF2-40B4-BE49-F238E27FC236}">
                  <a16:creationId xmlns:a16="http://schemas.microsoft.com/office/drawing/2014/main" id="{6D495E4D-3BFF-920C-61D7-27E66F790D4A}"/>
                </a:ext>
              </a:extLst>
            </p:cNvPr>
            <p:cNvPicPr>
              <a:picLocks noChangeAspect="1"/>
            </p:cNvPicPr>
            <p:nvPr/>
          </p:nvPicPr>
          <p:blipFill>
            <a:blip r:embed="rId5"/>
            <a:stretch>
              <a:fillRect/>
            </a:stretch>
          </p:blipFill>
          <p:spPr>
            <a:xfrm>
              <a:off x="11327534" y="5957502"/>
              <a:ext cx="469963" cy="469963"/>
            </a:xfrm>
            <a:prstGeom prst="rect">
              <a:avLst/>
            </a:prstGeom>
          </p:spPr>
        </p:pic>
      </p:grpSp>
      <p:pic>
        <p:nvPicPr>
          <p:cNvPr id="26" name="Graphic 25">
            <a:extLst>
              <a:ext uri="{FF2B5EF4-FFF2-40B4-BE49-F238E27FC236}">
                <a16:creationId xmlns:a16="http://schemas.microsoft.com/office/drawing/2014/main" id="{516CB900-13AC-A5EF-AC7F-AA00BDE321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0011" y="4212198"/>
            <a:ext cx="2498968" cy="2600082"/>
          </a:xfrm>
          <a:prstGeom prst="rect">
            <a:avLst/>
          </a:prstGeom>
        </p:spPr>
      </p:pic>
    </p:spTree>
    <p:extLst>
      <p:ext uri="{BB962C8B-B14F-4D97-AF65-F5344CB8AC3E}">
        <p14:creationId xmlns:p14="http://schemas.microsoft.com/office/powerpoint/2010/main" val="60104591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14:presetBounceEnd="66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6000">
                                          <p:cBhvr additive="base">
                                            <p:cTn id="1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14:presetBounceEnd="66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66000">
                                          <p:cBhvr additive="base">
                                            <p:cTn id="2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7E769-A5D1-3DF1-DF1D-A839D5776CCA}"/>
              </a:ext>
            </a:extLst>
          </p:cNvPr>
          <p:cNvSpPr txBox="1"/>
          <p:nvPr/>
        </p:nvSpPr>
        <p:spPr>
          <a:xfrm>
            <a:off x="2040591" y="562376"/>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id="{310DECF2-CD6C-1B75-A488-F335881DF4F3}"/>
              </a:ext>
            </a:extLst>
          </p:cNvPr>
          <p:cNvGrpSpPr/>
          <p:nvPr/>
        </p:nvGrpSpPr>
        <p:grpSpPr>
          <a:xfrm>
            <a:off x="1524335" y="1668090"/>
            <a:ext cx="9122782" cy="3666080"/>
            <a:chOff x="4841104" y="3817600"/>
            <a:chExt cx="7073839" cy="2842692"/>
          </a:xfrm>
        </p:grpSpPr>
        <p:grpSp>
          <p:nvGrpSpPr>
            <p:cNvPr id="4" name="Group 3">
              <a:extLst>
                <a:ext uri="{FF2B5EF4-FFF2-40B4-BE49-F238E27FC236}">
                  <a16:creationId xmlns:a16="http://schemas.microsoft.com/office/drawing/2014/main" id="{8FF0C863-8949-93FC-A9DA-96F7A0D2EE5F}"/>
                </a:ext>
              </a:extLst>
            </p:cNvPr>
            <p:cNvGrpSpPr/>
            <p:nvPr/>
          </p:nvGrpSpPr>
          <p:grpSpPr>
            <a:xfrm>
              <a:off x="4841104" y="3817600"/>
              <a:ext cx="7073839" cy="2842692"/>
              <a:chOff x="2975204" y="1255651"/>
              <a:chExt cx="7073839" cy="2842692"/>
            </a:xfrm>
          </p:grpSpPr>
          <p:sp>
            <p:nvSpPr>
              <p:cNvPr id="14" name="Rectangle: Rounded Corners 13">
                <a:extLst>
                  <a:ext uri="{FF2B5EF4-FFF2-40B4-BE49-F238E27FC236}">
                    <a16:creationId xmlns:a16="http://schemas.microsoft.com/office/drawing/2014/main" id="{396F9D22-4EF4-5113-4C69-EACF4B3C6647}"/>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D86A712E-9D35-EB9D-4C9B-553C80D9DD7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FD4C60-4CC9-020E-7ED3-B39F9BC40D39}"/>
                </a:ext>
              </a:extLst>
            </p:cNvPr>
            <p:cNvPicPr>
              <a:picLocks noChangeAspect="1"/>
            </p:cNvPicPr>
            <p:nvPr/>
          </p:nvPicPr>
          <p:blipFill>
            <a:blip r:embed="rId2"/>
            <a:stretch>
              <a:fillRect/>
            </a:stretch>
          </p:blipFill>
          <p:spPr>
            <a:xfrm>
              <a:off x="8047030" y="4823876"/>
              <a:ext cx="469963" cy="469963"/>
            </a:xfrm>
            <a:prstGeom prst="rect">
              <a:avLst/>
            </a:prstGeom>
          </p:spPr>
        </p:pic>
        <p:pic>
          <p:nvPicPr>
            <p:cNvPr id="6" name="Picture 5">
              <a:extLst>
                <a:ext uri="{FF2B5EF4-FFF2-40B4-BE49-F238E27FC236}">
                  <a16:creationId xmlns:a16="http://schemas.microsoft.com/office/drawing/2014/main" id="{A60B3675-4B10-21D9-576C-404D9DB6C060}"/>
                </a:ext>
              </a:extLst>
            </p:cNvPr>
            <p:cNvPicPr>
              <a:picLocks noChangeAspect="1"/>
            </p:cNvPicPr>
            <p:nvPr/>
          </p:nvPicPr>
          <p:blipFill>
            <a:blip r:embed="rId3"/>
            <a:stretch>
              <a:fillRect/>
            </a:stretch>
          </p:blipFill>
          <p:spPr>
            <a:xfrm>
              <a:off x="7490356" y="4823876"/>
              <a:ext cx="469963" cy="469963"/>
            </a:xfrm>
            <a:prstGeom prst="rect">
              <a:avLst/>
            </a:prstGeom>
          </p:spPr>
        </p:pic>
        <p:pic>
          <p:nvPicPr>
            <p:cNvPr id="7" name="Picture 6">
              <a:extLst>
                <a:ext uri="{FF2B5EF4-FFF2-40B4-BE49-F238E27FC236}">
                  <a16:creationId xmlns:a16="http://schemas.microsoft.com/office/drawing/2014/main" id="{6E4F703A-0D2E-61C6-D7A3-AFFD0FCF6760}"/>
                </a:ext>
              </a:extLst>
            </p:cNvPr>
            <p:cNvPicPr>
              <a:picLocks noChangeAspect="1"/>
            </p:cNvPicPr>
            <p:nvPr/>
          </p:nvPicPr>
          <p:blipFill>
            <a:blip r:embed="rId4"/>
            <a:stretch>
              <a:fillRect/>
            </a:stretch>
          </p:blipFill>
          <p:spPr>
            <a:xfrm>
              <a:off x="8603704" y="4823876"/>
              <a:ext cx="469963" cy="469963"/>
            </a:xfrm>
            <a:prstGeom prst="rect">
              <a:avLst/>
            </a:prstGeom>
          </p:spPr>
        </p:pic>
        <p:pic>
          <p:nvPicPr>
            <p:cNvPr id="8" name="Picture 7">
              <a:extLst>
                <a:ext uri="{FF2B5EF4-FFF2-40B4-BE49-F238E27FC236}">
                  <a16:creationId xmlns:a16="http://schemas.microsoft.com/office/drawing/2014/main" id="{44CC941C-80AE-74E6-37CD-665D012408BB}"/>
                </a:ext>
              </a:extLst>
            </p:cNvPr>
            <p:cNvPicPr>
              <a:picLocks noChangeAspect="1"/>
            </p:cNvPicPr>
            <p:nvPr/>
          </p:nvPicPr>
          <p:blipFill>
            <a:blip r:embed="rId2"/>
            <a:stretch>
              <a:fillRect/>
            </a:stretch>
          </p:blipFill>
          <p:spPr>
            <a:xfrm>
              <a:off x="8065908" y="5372839"/>
              <a:ext cx="469963" cy="469963"/>
            </a:xfrm>
            <a:prstGeom prst="rect">
              <a:avLst/>
            </a:prstGeom>
          </p:spPr>
        </p:pic>
        <p:pic>
          <p:nvPicPr>
            <p:cNvPr id="9" name="Picture 8">
              <a:extLst>
                <a:ext uri="{FF2B5EF4-FFF2-40B4-BE49-F238E27FC236}">
                  <a16:creationId xmlns:a16="http://schemas.microsoft.com/office/drawing/2014/main" id="{089624EC-2FCC-ED62-2811-F22A8877D47A}"/>
                </a:ext>
              </a:extLst>
            </p:cNvPr>
            <p:cNvPicPr>
              <a:picLocks noChangeAspect="1"/>
            </p:cNvPicPr>
            <p:nvPr/>
          </p:nvPicPr>
          <p:blipFill>
            <a:blip r:embed="rId3"/>
            <a:stretch>
              <a:fillRect/>
            </a:stretch>
          </p:blipFill>
          <p:spPr>
            <a:xfrm>
              <a:off x="7509233" y="5372839"/>
              <a:ext cx="469963" cy="469963"/>
            </a:xfrm>
            <a:prstGeom prst="rect">
              <a:avLst/>
            </a:prstGeom>
          </p:spPr>
        </p:pic>
        <p:pic>
          <p:nvPicPr>
            <p:cNvPr id="10" name="Picture 9">
              <a:extLst>
                <a:ext uri="{FF2B5EF4-FFF2-40B4-BE49-F238E27FC236}">
                  <a16:creationId xmlns:a16="http://schemas.microsoft.com/office/drawing/2014/main" id="{B12A12BE-781E-B74D-3813-FB52E8821666}"/>
                </a:ext>
              </a:extLst>
            </p:cNvPr>
            <p:cNvPicPr>
              <a:picLocks noChangeAspect="1"/>
            </p:cNvPicPr>
            <p:nvPr/>
          </p:nvPicPr>
          <p:blipFill>
            <a:blip r:embed="rId4"/>
            <a:stretch>
              <a:fillRect/>
            </a:stretch>
          </p:blipFill>
          <p:spPr>
            <a:xfrm>
              <a:off x="8622582" y="5372839"/>
              <a:ext cx="469963" cy="469963"/>
            </a:xfrm>
            <a:prstGeom prst="rect">
              <a:avLst/>
            </a:prstGeom>
          </p:spPr>
        </p:pic>
        <p:pic>
          <p:nvPicPr>
            <p:cNvPr id="11" name="Picture 10">
              <a:extLst>
                <a:ext uri="{FF2B5EF4-FFF2-40B4-BE49-F238E27FC236}">
                  <a16:creationId xmlns:a16="http://schemas.microsoft.com/office/drawing/2014/main" id="{A1D4B423-2B77-E15D-2FAA-BBA6C3967539}"/>
                </a:ext>
              </a:extLst>
            </p:cNvPr>
            <p:cNvPicPr>
              <a:picLocks noChangeAspect="1"/>
            </p:cNvPicPr>
            <p:nvPr/>
          </p:nvPicPr>
          <p:blipFill>
            <a:blip r:embed="rId2"/>
            <a:stretch>
              <a:fillRect/>
            </a:stretch>
          </p:blipFill>
          <p:spPr>
            <a:xfrm>
              <a:off x="10875900" y="5964719"/>
              <a:ext cx="469963" cy="469963"/>
            </a:xfrm>
            <a:prstGeom prst="rect">
              <a:avLst/>
            </a:prstGeom>
          </p:spPr>
        </p:pic>
        <p:pic>
          <p:nvPicPr>
            <p:cNvPr id="12" name="Picture 11">
              <a:extLst>
                <a:ext uri="{FF2B5EF4-FFF2-40B4-BE49-F238E27FC236}">
                  <a16:creationId xmlns:a16="http://schemas.microsoft.com/office/drawing/2014/main" id="{ACD87E3B-7D22-C67F-B66F-2C96E92A3030}"/>
                </a:ext>
              </a:extLst>
            </p:cNvPr>
            <p:cNvPicPr>
              <a:picLocks noChangeAspect="1"/>
            </p:cNvPicPr>
            <p:nvPr/>
          </p:nvPicPr>
          <p:blipFill>
            <a:blip r:embed="rId3"/>
            <a:stretch>
              <a:fillRect/>
            </a:stretch>
          </p:blipFill>
          <p:spPr>
            <a:xfrm>
              <a:off x="10319226" y="5964719"/>
              <a:ext cx="469963" cy="469963"/>
            </a:xfrm>
            <a:prstGeom prst="rect">
              <a:avLst/>
            </a:prstGeom>
          </p:spPr>
        </p:pic>
        <p:pic>
          <p:nvPicPr>
            <p:cNvPr id="13" name="Picture 12">
              <a:extLst>
                <a:ext uri="{FF2B5EF4-FFF2-40B4-BE49-F238E27FC236}">
                  <a16:creationId xmlns:a16="http://schemas.microsoft.com/office/drawing/2014/main" id="{5DA0B4A5-88E1-7B78-A1CD-E7E0AF1B58D9}"/>
                </a:ext>
              </a:extLst>
            </p:cNvPr>
            <p:cNvPicPr>
              <a:picLocks noChangeAspect="1"/>
            </p:cNvPicPr>
            <p:nvPr/>
          </p:nvPicPr>
          <p:blipFill>
            <a:blip r:embed="rId4"/>
            <a:stretch>
              <a:fillRect/>
            </a:stretch>
          </p:blipFill>
          <p:spPr>
            <a:xfrm>
              <a:off x="11432574" y="5964719"/>
              <a:ext cx="469963" cy="469963"/>
            </a:xfrm>
            <a:prstGeom prst="rect">
              <a:avLst/>
            </a:prstGeom>
          </p:spPr>
        </p:pic>
      </p:grpSp>
    </p:spTree>
    <p:extLst>
      <p:ext uri="{BB962C8B-B14F-4D97-AF65-F5344CB8AC3E}">
        <p14:creationId xmlns:p14="http://schemas.microsoft.com/office/powerpoint/2010/main" val="34696285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id="{44E0A917-3D7C-5B64-C420-F34B53394593}"/>
              </a:ext>
            </a:extLst>
          </p:cNvPr>
          <p:cNvPicPr>
            <a:picLocks noChangeAspect="1"/>
          </p:cNvPicPr>
          <p:nvPr/>
        </p:nvPicPr>
        <p:blipFill>
          <a:blip r:embed="rId6"/>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927010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88B98-CB57-BF9B-03CE-14C35EA2D8A4}"/>
              </a:ext>
            </a:extLst>
          </p:cNvPr>
          <p:cNvSpPr/>
          <p:nvPr/>
        </p:nvSpPr>
        <p:spPr>
          <a:xfrm>
            <a:off x="1430132" y="2242266"/>
            <a:ext cx="9409104" cy="3416320"/>
          </a:xfrm>
          <a:prstGeom prst="rect">
            <a:avLst/>
          </a:prstGeom>
        </p:spPr>
        <p:txBody>
          <a:bodyPr wrap="square">
            <a:spAutoFit/>
          </a:bodyPr>
          <a:lstStyle/>
          <a:p>
            <a:pPr lvl="0" algn="just"/>
            <a:r>
              <a:rPr lang="vi-VN" sz="3600" b="1" dirty="0">
                <a:solidFill>
                  <a:prstClr val="black"/>
                </a:solidFill>
                <a:latin typeface="Cambria" panose="02040503050406030204" pitchFamily="18" charset="0"/>
                <a:ea typeface="Cambria" panose="02040503050406030204" pitchFamily="18" charset="0"/>
              </a:rPr>
              <a:t>Câu chuyện thể hiện sự dũng cảm, tấm lòng nhân hậu của cậu bé. Cậu đã can đảm vượt qua nỗi sợ hãi cùng những khó khăn khi một mình chạy trên con đường vắng vào lúc chiều muộn để báo tin cho các chú bộ đội kịp thời cứu giúp người bị nạn.</a:t>
            </a:r>
          </a:p>
        </p:txBody>
      </p:sp>
      <p:pic>
        <p:nvPicPr>
          <p:cNvPr id="3" name="Picture 2">
            <a:extLst>
              <a:ext uri="{FF2B5EF4-FFF2-40B4-BE49-F238E27FC236}">
                <a16:creationId xmlns:a16="http://schemas.microsoft.com/office/drawing/2014/main"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id="{6745B341-AA56-4707-B1A1-6D21210E5270}"/>
              </a:ext>
            </a:extLst>
          </p:cNvPr>
          <p:cNvPicPr>
            <a:picLocks noChangeAspect="1"/>
          </p:cNvPicPr>
          <p:nvPr/>
        </p:nvPicPr>
        <p:blipFill>
          <a:blip r:embed="rId6"/>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197514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01BE40-16F8-C4E8-5DC6-438472610AB4}"/>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 name="Group 17">
            <a:extLst>
              <a:ext uri="{FF2B5EF4-FFF2-40B4-BE49-F238E27FC236}">
                <a16:creationId xmlns:a16="http://schemas.microsoft.com/office/drawing/2014/main" id="{4BB94A3B-8870-9D81-BC90-3108FBC62DDD}"/>
              </a:ext>
            </a:extLst>
          </p:cNvPr>
          <p:cNvGrpSpPr/>
          <p:nvPr/>
        </p:nvGrpSpPr>
        <p:grpSpPr>
          <a:xfrm>
            <a:off x="76200" y="115695"/>
            <a:ext cx="6667500" cy="1279421"/>
            <a:chOff x="7355303" y="1404642"/>
            <a:chExt cx="4106665" cy="2302988"/>
          </a:xfrm>
        </p:grpSpPr>
        <p:sp>
          <p:nvSpPr>
            <p:cNvPr id="19" name="Rectangle: Rounded Corners 18">
              <a:extLst>
                <a:ext uri="{FF2B5EF4-FFF2-40B4-BE49-F238E27FC236}">
                  <a16:creationId xmlns:a16="http://schemas.microsoft.com/office/drawing/2014/main" id="{88756550-C178-DF50-6FAD-25FCA252B018}"/>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0" name="Rectangle 5">
              <a:extLst>
                <a:ext uri="{FF2B5EF4-FFF2-40B4-BE49-F238E27FC236}">
                  <a16:creationId xmlns:a16="http://schemas.microsoft.com/office/drawing/2014/main" id="{C2010D03-0C5D-762C-E1CE-4DC56EE31D26}"/>
                </a:ext>
              </a:extLst>
            </p:cNvPr>
            <p:cNvSpPr>
              <a:spLocks noChangeArrowheads="1"/>
            </p:cNvSpPr>
            <p:nvPr/>
          </p:nvSpPr>
          <p:spPr bwMode="auto">
            <a:xfrm>
              <a:off x="7461631" y="1547009"/>
              <a:ext cx="3894010" cy="21606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eaLnBrk="1" hangingPunct="1">
                <a:spcBef>
                  <a:spcPct val="20000"/>
                </a:spcBef>
              </a:pPr>
              <a:r>
                <a:rPr lang="en-US" altLang="en-US" dirty="0">
                  <a:solidFill>
                    <a:srgbClr val="002060"/>
                  </a:solidFill>
                  <a:latin typeface="Arial" panose="020B0604020202020204" pitchFamily="34" charset="0"/>
                  <a:cs typeface="Arial" panose="020B0604020202020204" pitchFamily="34" charset="0"/>
                </a:rPr>
                <a:t>Quan </a:t>
              </a:r>
              <a:r>
                <a:rPr lang="en-US" altLang="en-US" dirty="0" err="1">
                  <a:solidFill>
                    <a:srgbClr val="002060"/>
                  </a:solidFill>
                  <a:latin typeface="Arial" panose="020B0604020202020204" pitchFamily="34" charset="0"/>
                  <a:cs typeface="Arial" panose="020B0604020202020204" pitchFamily="34" charset="0"/>
                </a:rPr>
                <a:t>sát</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và</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mô</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tả</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những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gì</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em</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nhìn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thấy</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trên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bức</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tranh</a:t>
              </a:r>
              <a:r>
                <a:rPr lang="en-US" altLang="en-US" dirty="0">
                  <a:solidFill>
                    <a:srgbClr val="002060"/>
                  </a:solidFill>
                  <a:latin typeface="Arial" panose="020B0604020202020204" pitchFamily="34" charset="0"/>
                  <a:cs typeface="Arial" panose="020B0604020202020204" pitchFamily="34" charset="0"/>
                </a:rPr>
                <a:t>?</a:t>
              </a:r>
            </a:p>
          </p:txBody>
        </p:sp>
      </p:grpSp>
      <p:grpSp>
        <p:nvGrpSpPr>
          <p:cNvPr id="21" name="Group 20">
            <a:extLst>
              <a:ext uri="{FF2B5EF4-FFF2-40B4-BE49-F238E27FC236}">
                <a16:creationId xmlns:a16="http://schemas.microsoft.com/office/drawing/2014/main" id="{25165942-6DE6-CBD7-4B27-7A79E7751C49}"/>
              </a:ext>
            </a:extLst>
          </p:cNvPr>
          <p:cNvGrpSpPr/>
          <p:nvPr/>
        </p:nvGrpSpPr>
        <p:grpSpPr>
          <a:xfrm>
            <a:off x="3761409" y="4285754"/>
            <a:ext cx="8097216" cy="2296021"/>
            <a:chOff x="997930" y="179293"/>
            <a:chExt cx="9977377" cy="2777050"/>
          </a:xfrm>
        </p:grpSpPr>
        <p:grpSp>
          <p:nvGrpSpPr>
            <p:cNvPr id="22" name="Group 21">
              <a:extLst>
                <a:ext uri="{FF2B5EF4-FFF2-40B4-BE49-F238E27FC236}">
                  <a16:creationId xmlns:a16="http://schemas.microsoft.com/office/drawing/2014/main" id="{C88CA739-D239-9FDE-B639-EC659633558D}"/>
                </a:ext>
              </a:extLst>
            </p:cNvPr>
            <p:cNvGrpSpPr/>
            <p:nvPr/>
          </p:nvGrpSpPr>
          <p:grpSpPr>
            <a:xfrm>
              <a:off x="997930" y="179293"/>
              <a:ext cx="9977377" cy="2777050"/>
              <a:chOff x="1006064" y="1522807"/>
              <a:chExt cx="9977377" cy="4656928"/>
            </a:xfrm>
          </p:grpSpPr>
          <p:sp>
            <p:nvSpPr>
              <p:cNvPr id="24" name="矩形: 圆角 2">
                <a:extLst>
                  <a:ext uri="{FF2B5EF4-FFF2-40B4-BE49-F238E27FC236}">
                    <a16:creationId xmlns:a16="http://schemas.microsoft.com/office/drawing/2014/main" id="{A88B55BF-AC7E-7C50-A420-AD9B298882BE}"/>
                  </a:ext>
                </a:extLst>
              </p:cNvPr>
              <p:cNvSpPr/>
              <p:nvPr/>
            </p:nvSpPr>
            <p:spPr>
              <a:xfrm>
                <a:off x="1006064" y="1522807"/>
                <a:ext cx="9977377" cy="4656928"/>
              </a:xfrm>
              <a:prstGeom prst="roundRect">
                <a:avLst/>
              </a:prstGeom>
              <a:solidFill>
                <a:sysClr val="window" lastClr="FFFFFF"/>
              </a:solidFill>
              <a:ln w="12700" cap="flat" cmpd="sng" algn="ctr">
                <a:solidFill>
                  <a:schemeClr val="bg1">
                    <a:lumMod val="50000"/>
                  </a:schemeClr>
                </a:solidFill>
                <a:prstDash val="solid"/>
                <a:miter lim="800000"/>
              </a:ln>
              <a:effectLst>
                <a:glow rad="63500">
                  <a:srgbClr val="F79646">
                    <a:satMod val="175000"/>
                    <a:alpha val="40000"/>
                  </a:srgbClr>
                </a:glow>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25" name="矩形: 圆角 2">
                <a:extLst>
                  <a:ext uri="{FF2B5EF4-FFF2-40B4-BE49-F238E27FC236}">
                    <a16:creationId xmlns:a16="http://schemas.microsoft.com/office/drawing/2014/main" id="{FCFCDE83-C484-D5C1-BF5E-A7F9BB439BE1}"/>
                  </a:ext>
                </a:extLst>
              </p:cNvPr>
              <p:cNvSpPr/>
              <p:nvPr/>
            </p:nvSpPr>
            <p:spPr>
              <a:xfrm>
                <a:off x="1208559" y="1889899"/>
                <a:ext cx="9523081" cy="3888233"/>
              </a:xfrm>
              <a:prstGeom prst="roundRect">
                <a:avLst/>
              </a:prstGeom>
              <a:noFill/>
              <a:ln w="57150" cap="flat" cmpd="sng" algn="ctr">
                <a:solidFill>
                  <a:schemeClr val="bg1">
                    <a:lumMod val="50000"/>
                  </a:schemeClr>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grpSp>
        <p:sp>
          <p:nvSpPr>
            <p:cNvPr id="23" name="Text Box 32">
              <a:extLst>
                <a:ext uri="{FF2B5EF4-FFF2-40B4-BE49-F238E27FC236}">
                  <a16:creationId xmlns:a16="http://schemas.microsoft.com/office/drawing/2014/main" id="{4561340E-B1AE-DB0E-D10A-F70A4FAB46F7}"/>
                </a:ext>
              </a:extLst>
            </p:cNvPr>
            <p:cNvSpPr txBox="1">
              <a:spLocks noChangeArrowheads="1"/>
            </p:cNvSpPr>
            <p:nvPr/>
          </p:nvSpPr>
          <p:spPr bwMode="auto">
            <a:xfrm>
              <a:off x="1416762" y="458490"/>
              <a:ext cx="9139711" cy="120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0" marR="0" lvl="0" indent="0" algn="just" defTabSz="457200" rtl="0" eaLnBrk="1" fontAlgn="auto" latinLnBrk="0" hangingPunct="1">
                <a:spcBef>
                  <a:spcPts val="0"/>
                </a:spcBef>
                <a:spcAft>
                  <a:spcPts val="0"/>
                </a:spcAft>
                <a:buClrTx/>
                <a:buSzTx/>
                <a:buFontTx/>
                <a:buNone/>
                <a:tabLst/>
                <a:defRPr/>
              </a:pPr>
              <a:r>
                <a:rPr kumimoji="0" lang="en-US" altLang="en-US" b="1" i="0" u="none" strike="noStrike" kern="1200" cap="none" spc="0" normalizeH="0" baseline="0" noProof="0" dirty="0" err="1">
                  <a:ln>
                    <a:noFill/>
                  </a:ln>
                  <a:solidFill>
                    <a:srgbClr val="FC7898">
                      <a:lumMod val="75000"/>
                    </a:srgbClr>
                  </a:solidFill>
                  <a:effectLst/>
                  <a:uLnTx/>
                  <a:uFillTx/>
                  <a:latin typeface="Cambria" panose="02040503050406030204" pitchFamily="18" charset="0"/>
                  <a:ea typeface="Cambria" panose="02040503050406030204" pitchFamily="18" charset="0"/>
                  <a:cs typeface="+mn-cs"/>
                </a:rPr>
                <a:t>Tranh</a:t>
              </a:r>
              <a:r>
                <a:rPr kumimoji="0" lang="en-US" altLang="en-US" b="1" i="0" u="none" strike="noStrike" kern="1200" cap="none" spc="0" normalizeH="0" baseline="0" noProof="0" dirty="0">
                  <a:ln>
                    <a:noFill/>
                  </a:ln>
                  <a:solidFill>
                    <a:srgbClr val="FC7898">
                      <a:lumMod val="75000"/>
                    </a:srgbClr>
                  </a:solidFill>
                  <a:effectLst/>
                  <a:uLnTx/>
                  <a:uFillTx/>
                  <a:latin typeface="Cambria" panose="02040503050406030204" pitchFamily="18" charset="0"/>
                  <a:ea typeface="Cambria" panose="02040503050406030204" pitchFamily="18" charset="0"/>
                  <a:cs typeface="+mn-cs"/>
                </a:rPr>
                <a:t> </a:t>
              </a:r>
              <a:r>
                <a:rPr kumimoji="0" lang="en-US" altLang="en-US" b="1" i="0" u="none" strike="noStrike" kern="1200" cap="none" spc="0" normalizeH="0" baseline="0" noProof="0" dirty="0" err="1">
                  <a:ln>
                    <a:noFill/>
                  </a:ln>
                  <a:solidFill>
                    <a:srgbClr val="FC7898">
                      <a:lumMod val="75000"/>
                    </a:srgbClr>
                  </a:solidFill>
                  <a:effectLst/>
                  <a:uLnTx/>
                  <a:uFillTx/>
                  <a:latin typeface="Cambria" panose="02040503050406030204" pitchFamily="18" charset="0"/>
                  <a:ea typeface="Cambria" panose="02040503050406030204" pitchFamily="18" charset="0"/>
                  <a:cs typeface="+mn-cs"/>
                </a:rPr>
                <a:t>vẽ</a:t>
              </a:r>
              <a:r>
                <a:rPr kumimoji="0" lang="en-US" altLang="en-US" b="1" i="0" u="none" strike="noStrike" kern="1200" cap="none" spc="0" normalizeH="0" baseline="0" noProof="0" dirty="0">
                  <a:ln>
                    <a:noFill/>
                  </a:ln>
                  <a:solidFill>
                    <a:srgbClr val="FC7898">
                      <a:lumMod val="75000"/>
                    </a:srgbClr>
                  </a:solidFill>
                  <a:effectLst/>
                  <a:uLnTx/>
                  <a:uFillTx/>
                  <a:latin typeface="Cambria" panose="02040503050406030204" pitchFamily="18" charset="0"/>
                  <a:ea typeface="Cambria" panose="02040503050406030204" pitchFamily="18" charset="0"/>
                  <a:cs typeface="+mn-cs"/>
                </a:rPr>
                <a:t> c</a:t>
              </a:r>
              <a:r>
                <a:rPr kumimoji="0" lang="vi-VN" altLang="en-US" b="1" i="0" u="none" strike="noStrike" kern="1200" cap="none" spc="0" normalizeH="0" baseline="0" noProof="0" dirty="0">
                  <a:ln>
                    <a:noFill/>
                  </a:ln>
                  <a:solidFill>
                    <a:srgbClr val="FC7898">
                      <a:lumMod val="75000"/>
                    </a:srgbClr>
                  </a:solidFill>
                  <a:effectLst/>
                  <a:uLnTx/>
                  <a:uFillTx/>
                  <a:latin typeface="Cambria" panose="02040503050406030204" pitchFamily="18" charset="0"/>
                  <a:ea typeface="Cambria" panose="02040503050406030204" pitchFamily="18" charset="0"/>
                  <a:cs typeface="+mn-cs"/>
                </a:rPr>
                <a:t>ảnh núi rừng lúc chiều tối. Có một chú bộ đội biên phòng đang cầm súng đứng gác trước cổng doanh trại và một cậu bé đang chạy hối hả về phía đồn biên phòng .</a:t>
              </a:r>
            </a:p>
          </p:txBody>
        </p:sp>
      </p:grpSp>
    </p:spTree>
    <p:extLst>
      <p:ext uri="{BB962C8B-B14F-4D97-AF65-F5344CB8AC3E}">
        <p14:creationId xmlns:p14="http://schemas.microsoft.com/office/powerpoint/2010/main" val="2901570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id="{DB8F8984-E846-2A16-6AF0-B00B8E80A706}"/>
              </a:ext>
            </a:extLst>
          </p:cNvPr>
          <p:cNvPicPr>
            <a:picLocks noChangeAspect="1"/>
          </p:cNvPicPr>
          <p:nvPr/>
        </p:nvPicPr>
        <p:blipFill>
          <a:blip r:embed="rId6"/>
          <a:stretch>
            <a:fillRect/>
          </a:stretch>
        </p:blipFill>
        <p:spPr>
          <a:xfrm>
            <a:off x="1500025" y="2674295"/>
            <a:ext cx="6576759" cy="2923457"/>
          </a:xfrm>
          <a:prstGeom prst="rect">
            <a:avLst/>
          </a:prstGeom>
        </p:spPr>
      </p:pic>
    </p:spTree>
    <p:extLst>
      <p:ext uri="{BB962C8B-B14F-4D97-AF65-F5344CB8AC3E}">
        <p14:creationId xmlns:p14="http://schemas.microsoft.com/office/powerpoint/2010/main" val="3377095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id="{4BC99D42-FCB5-51B1-4BA3-9BA26C6C0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id="{CA06D3B6-95A7-A987-A086-C803DA485ADD}"/>
              </a:ext>
            </a:extLst>
          </p:cNvPr>
          <p:cNvSpPr/>
          <p:nvPr/>
        </p:nvSpPr>
        <p:spPr>
          <a:xfrm>
            <a:off x="3382593" y="415408"/>
            <a:ext cx="8152182"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4000" dirty="0">
                <a:solidFill>
                  <a:prstClr val="black">
                    <a:lumMod val="95000"/>
                    <a:lumOff val="5000"/>
                  </a:prstClr>
                </a:solidFill>
                <a:latin typeface="Cambria" panose="02040503050406030204" pitchFamily="18" charset="0"/>
                <a:ea typeface="Cambria" panose="02040503050406030204" pitchFamily="18" charset="0"/>
              </a:rPr>
              <a:t>Đoạn 1 : Từ đầu .... </a:t>
            </a:r>
            <a:r>
              <a:rPr lang="vi-VN" sz="4000" i="1" dirty="0">
                <a:solidFill>
                  <a:prstClr val="black">
                    <a:lumMod val="95000"/>
                    <a:lumOff val="5000"/>
                  </a:prstClr>
                </a:solidFill>
                <a:latin typeface="Cambria" panose="02040503050406030204" pitchFamily="18" charset="0"/>
                <a:ea typeface="Cambria" panose="02040503050406030204" pitchFamily="18" charset="0"/>
              </a:rPr>
              <a:t>những bao hàng</a:t>
            </a:r>
            <a:r>
              <a:rPr lang="vi-VN" sz="4000" dirty="0">
                <a:solidFill>
                  <a:prstClr val="black">
                    <a:lumMod val="95000"/>
                    <a:lumOff val="5000"/>
                  </a:prstClr>
                </a:solidFill>
                <a:latin typeface="Cambria" panose="02040503050406030204" pitchFamily="18" charset="0"/>
                <a:ea typeface="Cambria" panose="02040503050406030204" pitchFamily="18" charset="0"/>
              </a:rPr>
              <a:t>.</a:t>
            </a:r>
            <a:endParaRPr kumimoji="0" lang="en-US" sz="3600" b="0" i="1"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mn-cs"/>
            </a:endParaRPr>
          </a:p>
        </p:txBody>
      </p:sp>
      <p:sp>
        <p:nvSpPr>
          <p:cNvPr id="10" name="Rounded Rectangle 10">
            <a:extLst>
              <a:ext uri="{FF2B5EF4-FFF2-40B4-BE49-F238E27FC236}">
                <a16:creationId xmlns:a16="http://schemas.microsoft.com/office/drawing/2014/main" id="{08E7150A-690F-4E4B-2ECF-463C91F6D3AF}"/>
              </a:ext>
            </a:extLst>
          </p:cNvPr>
          <p:cNvSpPr/>
          <p:nvPr/>
        </p:nvSpPr>
        <p:spPr>
          <a:xfrm>
            <a:off x="4214062" y="19495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4400" dirty="0">
                <a:solidFill>
                  <a:prstClr val="black">
                    <a:lumMod val="95000"/>
                    <a:lumOff val="5000"/>
                  </a:prstClr>
                </a:solidFill>
                <a:latin typeface="Cambria" panose="02040503050406030204" pitchFamily="18" charset="0"/>
                <a:ea typeface="Cambria" panose="02040503050406030204" pitchFamily="18" charset="0"/>
              </a:rPr>
              <a:t>Đoạn 2: Người bị nạn ... </a:t>
            </a:r>
            <a:r>
              <a:rPr lang="vi-VN" sz="4400" i="1" dirty="0">
                <a:solidFill>
                  <a:prstClr val="black">
                    <a:lumMod val="95000"/>
                    <a:lumOff val="5000"/>
                  </a:prstClr>
                </a:solidFill>
                <a:latin typeface="Cambria" panose="02040503050406030204" pitchFamily="18" charset="0"/>
                <a:ea typeface="Cambria" panose="02040503050406030204" pitchFamily="18" charset="0"/>
              </a:rPr>
              <a:t>đồn biên phòng cũng dần hiện ra.</a:t>
            </a:r>
            <a:endParaRPr kumimoji="0" lang="en-US" sz="4400" b="0" i="1"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id="{F877267B-9088-47B1-6F3E-84D67A9744B1}"/>
              </a:ext>
            </a:extLst>
          </p:cNvPr>
          <p:cNvSpPr/>
          <p:nvPr/>
        </p:nvSpPr>
        <p:spPr>
          <a:xfrm>
            <a:off x="4911637" y="3626127"/>
            <a:ext cx="6661237"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4400" dirty="0">
                <a:solidFill>
                  <a:prstClr val="black">
                    <a:lumMod val="95000"/>
                    <a:lumOff val="5000"/>
                  </a:prstClr>
                </a:solidFill>
                <a:latin typeface="Cambria" panose="02040503050406030204" pitchFamily="18" charset="0"/>
                <a:ea typeface="Cambria" panose="02040503050406030204" pitchFamily="18" charset="0"/>
              </a:rPr>
              <a:t>Đoạn 3: Một chú bộ đội .... </a:t>
            </a:r>
            <a:r>
              <a:rPr lang="vi-VN" sz="4400" i="1" dirty="0">
                <a:solidFill>
                  <a:prstClr val="black">
                    <a:lumMod val="95000"/>
                    <a:lumOff val="5000"/>
                  </a:prstClr>
                </a:solidFill>
                <a:latin typeface="Cambria" panose="02040503050406030204" pitchFamily="18" charset="0"/>
                <a:ea typeface="Cambria" panose="02040503050406030204" pitchFamily="18" charset="0"/>
              </a:rPr>
              <a:t>được cứu kịp thời.</a:t>
            </a:r>
            <a:endParaRPr kumimoji="0" lang="en-US" sz="4400" b="0" i="1"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928A771-2BEF-5AB8-07D2-30A87242A59D}"/>
              </a:ext>
            </a:extLst>
          </p:cNvPr>
          <p:cNvPicPr>
            <a:picLocks noChangeAspect="1"/>
          </p:cNvPicPr>
          <p:nvPr/>
        </p:nvPicPr>
        <p:blipFill>
          <a:blip r:embed="rId3"/>
          <a:stretch>
            <a:fillRect/>
          </a:stretch>
        </p:blipFill>
        <p:spPr>
          <a:xfrm>
            <a:off x="89995" y="181483"/>
            <a:ext cx="3194581" cy="2097206"/>
          </a:xfrm>
          <a:prstGeom prst="rect">
            <a:avLst/>
          </a:prstGeom>
        </p:spPr>
      </p:pic>
      <p:sp>
        <p:nvSpPr>
          <p:cNvPr id="2" name="Rounded Rectangle 17">
            <a:extLst>
              <a:ext uri="{FF2B5EF4-FFF2-40B4-BE49-F238E27FC236}">
                <a16:creationId xmlns:a16="http://schemas.microsoft.com/office/drawing/2014/main" id="{EDE3E9DA-BCC5-A8F8-F8A7-C7E72B65F4E2}"/>
              </a:ext>
            </a:extLst>
          </p:cNvPr>
          <p:cNvSpPr/>
          <p:nvPr/>
        </p:nvSpPr>
        <p:spPr>
          <a:xfrm>
            <a:off x="5845087" y="5206349"/>
            <a:ext cx="4270463" cy="946801"/>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4400" dirty="0">
                <a:solidFill>
                  <a:prstClr val="black">
                    <a:lumMod val="95000"/>
                    <a:lumOff val="5000"/>
                  </a:prstClr>
                </a:solidFill>
                <a:latin typeface="Cambria" panose="02040503050406030204" pitchFamily="18" charset="0"/>
                <a:ea typeface="Cambria" panose="02040503050406030204" pitchFamily="18" charset="0"/>
              </a:rPr>
              <a:t>Đoạn 4: Còn lại.</a:t>
            </a:r>
            <a:endParaRPr kumimoji="0" lang="en-US" sz="4400" b="0" i="1"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23121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id="{96B0DB58-92CD-3E44-3873-D2C9F3888CF7}"/>
              </a:ext>
            </a:extLst>
          </p:cNvPr>
          <p:cNvGrpSpPr/>
          <p:nvPr/>
        </p:nvGrpSpPr>
        <p:grpSpPr>
          <a:xfrm>
            <a:off x="4324350" y="1827609"/>
            <a:ext cx="3364818" cy="1254387"/>
            <a:chOff x="2157098" y="2221349"/>
            <a:chExt cx="3866191" cy="1860883"/>
          </a:xfrm>
        </p:grpSpPr>
        <p:sp>
          <p:nvSpPr>
            <p:cNvPr id="4" name="Freeform: Shape 3">
              <a:extLst>
                <a:ext uri="{FF2B5EF4-FFF2-40B4-BE49-F238E27FC236}">
                  <a16:creationId xmlns:a16="http://schemas.microsoft.com/office/drawing/2014/main"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5" name="TextBox 4">
              <a:extLst>
                <a:ext uri="{FF2B5EF4-FFF2-40B4-BE49-F238E27FC236}">
                  <a16:creationId xmlns:a16="http://schemas.microsoft.com/office/drawing/2014/main"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khựng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lại</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6" name="Group 5">
            <a:extLst>
              <a:ext uri="{FF2B5EF4-FFF2-40B4-BE49-F238E27FC236}">
                <a16:creationId xmlns:a16="http://schemas.microsoft.com/office/drawing/2014/main" id="{B8609A6D-9506-F13E-41FF-EFE5BF3ABFBE}"/>
              </a:ext>
            </a:extLst>
          </p:cNvPr>
          <p:cNvGrpSpPr/>
          <p:nvPr/>
        </p:nvGrpSpPr>
        <p:grpSpPr>
          <a:xfrm>
            <a:off x="7689168" y="1798158"/>
            <a:ext cx="3055032" cy="1254387"/>
            <a:chOff x="2109830" y="2221349"/>
            <a:chExt cx="3866191" cy="1860883"/>
          </a:xfrm>
        </p:grpSpPr>
        <p:sp>
          <p:nvSpPr>
            <p:cNvPr id="7" name="Freeform: Shape 6">
              <a:extLst>
                <a:ext uri="{FF2B5EF4-FFF2-40B4-BE49-F238E27FC236}">
                  <a16:creationId xmlns:a16="http://schemas.microsoft.com/office/drawing/2014/main"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2" name="TextBox 11">
              <a:extLst>
                <a:ext uri="{FF2B5EF4-FFF2-40B4-BE49-F238E27FC236}">
                  <a16:creationId xmlns:a16="http://schemas.microsoft.com/office/drawing/2014/main"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suýt</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nữa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4" name="Group 13">
            <a:extLst>
              <a:ext uri="{FF2B5EF4-FFF2-40B4-BE49-F238E27FC236}">
                <a16:creationId xmlns:a16="http://schemas.microsoft.com/office/drawing/2014/main" id="{C1C58DE7-F3FF-EB5D-954F-BCFEE5F47EC2}"/>
              </a:ext>
            </a:extLst>
          </p:cNvPr>
          <p:cNvGrpSpPr/>
          <p:nvPr/>
        </p:nvGrpSpPr>
        <p:grpSpPr>
          <a:xfrm>
            <a:off x="1150912" y="1887745"/>
            <a:ext cx="2954363" cy="1254387"/>
            <a:chOff x="2035835" y="2221349"/>
            <a:chExt cx="3866191" cy="1860883"/>
          </a:xfrm>
        </p:grpSpPr>
        <p:sp>
          <p:nvSpPr>
            <p:cNvPr id="15" name="Freeform: Shape 14">
              <a:extLst>
                <a:ext uri="{FF2B5EF4-FFF2-40B4-BE49-F238E27FC236}">
                  <a16:creationId xmlns:a16="http://schemas.microsoft.com/office/drawing/2014/main"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6" name="TextBox 15">
              <a:extLst>
                <a:ext uri="{FF2B5EF4-FFF2-40B4-BE49-F238E27FC236}">
                  <a16:creationId xmlns:a16="http://schemas.microsoft.com/office/drawing/2014/main"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Eng</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7" name="Group 16">
            <a:extLst>
              <a:ext uri="{FF2B5EF4-FFF2-40B4-BE49-F238E27FC236}">
                <a16:creationId xmlns:a16="http://schemas.microsoft.com/office/drawing/2014/main" id="{1E4A40B8-B07A-0605-BEEB-02818D503C77}"/>
              </a:ext>
            </a:extLst>
          </p:cNvPr>
          <p:cNvGrpSpPr/>
          <p:nvPr/>
        </p:nvGrpSpPr>
        <p:grpSpPr>
          <a:xfrm>
            <a:off x="3509480" y="3530898"/>
            <a:ext cx="5158270" cy="1254387"/>
            <a:chOff x="2099716" y="2221349"/>
            <a:chExt cx="3866191" cy="1860883"/>
          </a:xfrm>
        </p:grpSpPr>
        <p:sp>
          <p:nvSpPr>
            <p:cNvPr id="18" name="Freeform: Shape 17">
              <a:extLst>
                <a:ext uri="{FF2B5EF4-FFF2-40B4-BE49-F238E27FC236}">
                  <a16:creationId xmlns:a16="http://schemas.microsoft.com/office/drawing/2014/main"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9" name="TextBox 18">
              <a:extLst>
                <a:ext uri="{FF2B5EF4-FFF2-40B4-BE49-F238E27FC236}">
                  <a16:creationId xmlns:a16="http://schemas.microsoft.com/office/drawing/2014/main"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nhá</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nhem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tối</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spTree>
    <p:extLst>
      <p:ext uri="{BB962C8B-B14F-4D97-AF65-F5344CB8AC3E}">
        <p14:creationId xmlns:p14="http://schemas.microsoft.com/office/powerpoint/2010/main" val="1226050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7" name="Rounded Rectangle 6"/>
          <p:cNvSpPr/>
          <p:nvPr/>
        </p:nvSpPr>
        <p:spPr>
          <a:xfrm>
            <a:off x="3749040" y="666586"/>
            <a:ext cx="8246382" cy="59603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8" name="椭圆 7"/>
          <p:cNvSpPr/>
          <p:nvPr/>
        </p:nvSpPr>
        <p:spPr>
          <a:xfrm>
            <a:off x="6771075" y="2654535"/>
            <a:ext cx="765085" cy="765085"/>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prstClr val="white"/>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9" name="图片 2" descr="763c1674daee8b8daecedbe0c84ba00a">
            <a:extLst>
              <a:ext uri="{FF2B5EF4-FFF2-40B4-BE49-F238E27FC236}">
                <a16:creationId xmlns:a16="http://schemas.microsoft.com/office/drawing/2014/main" id="{A7C9DC41-6C9F-9044-B52E-ACE4EDEF5C8E}"/>
              </a:ext>
            </a:extLst>
          </p:cNvPr>
          <p:cNvPicPr>
            <a:picLocks noChangeAspect="1"/>
          </p:cNvPicPr>
          <p:nvPr/>
        </p:nvPicPr>
        <p:blipFill>
          <a:blip r:embed="rId4"/>
          <a:stretch>
            <a:fillRect/>
          </a:stretch>
        </p:blipFill>
        <p:spPr>
          <a:xfrm>
            <a:off x="181440" y="2600903"/>
            <a:ext cx="4257097" cy="4257097"/>
          </a:xfrm>
          <a:prstGeom prst="rect">
            <a:avLst/>
          </a:prstGeom>
        </p:spPr>
      </p:pic>
      <p:grpSp>
        <p:nvGrpSpPr>
          <p:cNvPr id="11" name="Group 10">
            <a:extLst>
              <a:ext uri="{FF2B5EF4-FFF2-40B4-BE49-F238E27FC236}">
                <a16:creationId xmlns:a16="http://schemas.microsoft.com/office/drawing/2014/main" id="{60A1C2CB-35DE-864A-AACA-07B552225545}"/>
              </a:ext>
            </a:extLst>
          </p:cNvPr>
          <p:cNvGrpSpPr/>
          <p:nvPr/>
        </p:nvGrpSpPr>
        <p:grpSpPr>
          <a:xfrm>
            <a:off x="505567" y="0"/>
            <a:ext cx="3041015" cy="3041015"/>
            <a:chOff x="521011" y="1250148"/>
            <a:chExt cx="3041015" cy="3041015"/>
          </a:xfrm>
        </p:grpSpPr>
        <p:pic>
          <p:nvPicPr>
            <p:cNvPr id="12" name="图片 9" descr="f8af23e2025f4b01419eb6f7dfa1d36e">
              <a:extLst>
                <a:ext uri="{FF2B5EF4-FFF2-40B4-BE49-F238E27FC236}">
                  <a16:creationId xmlns:a16="http://schemas.microsoft.com/office/drawing/2014/main" id="{81E3C325-A1B6-D648-B283-49898360E5CF}"/>
                </a:ext>
              </a:extLst>
            </p:cNvPr>
            <p:cNvPicPr>
              <a:picLocks noChangeAspect="1"/>
            </p:cNvPicPr>
            <p:nvPr/>
          </p:nvPicPr>
          <p:blipFill>
            <a:blip r:embed="rId5"/>
            <a:stretch>
              <a:fillRect/>
            </a:stretch>
          </p:blipFill>
          <p:spPr>
            <a:xfrm>
              <a:off x="521011" y="1250148"/>
              <a:ext cx="3041015" cy="3041015"/>
            </a:xfrm>
            <a:prstGeom prst="rect">
              <a:avLst/>
            </a:prstGeom>
          </p:spPr>
        </p:pic>
        <p:sp>
          <p:nvSpPr>
            <p:cNvPr id="13" name="TextBox 22">
              <a:extLst>
                <a:ext uri="{FF2B5EF4-FFF2-40B4-BE49-F238E27FC236}">
                  <a16:creationId xmlns:a16="http://schemas.microsoft.com/office/drawing/2014/main" id="{234156BF-FA5B-5442-96BB-50BB2F1C977F}"/>
                </a:ext>
              </a:extLst>
            </p:cNvPr>
            <p:cNvSpPr>
              <a:spLocks noChangeArrowheads="1"/>
            </p:cNvSpPr>
            <p:nvPr/>
          </p:nvSpPr>
          <p:spPr bwMode="auto">
            <a:xfrm>
              <a:off x="1066341" y="2048468"/>
              <a:ext cx="195035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GIẢI NGHĨA TỪ</a:t>
              </a:r>
              <a:endParaRPr kumimoji="0" lang="zh-CN" altLang="en-US" sz="3200" b="1" i="0" u="none" strike="noStrike" kern="0" cap="none" spc="0" normalizeH="0" baseline="0" noProof="0" dirty="0">
                <a:ln>
                  <a:noFill/>
                </a:ln>
                <a:solidFill>
                  <a:srgbClr val="C00000"/>
                </a:solidFill>
                <a:effectLst/>
                <a:uLnTx/>
                <a:uFillTx/>
                <a:latin typeface="Cambria" panose="02040503050406030204" pitchFamily="18" charset="0"/>
                <a:ea typeface="字魂17号-萌趣果冻体" panose="02000000000000000000" pitchFamily="2" charset="-122"/>
                <a:cs typeface="+mn-cs"/>
                <a:sym typeface="字魂17号-萌趣果冻体" panose="02000000000000000000" pitchFamily="2" charset="-122"/>
              </a:endParaRPr>
            </a:p>
          </p:txBody>
        </p:sp>
      </p:grpSp>
      <p:sp>
        <p:nvSpPr>
          <p:cNvPr id="5" name="Rectangle 4">
            <a:extLst>
              <a:ext uri="{FF2B5EF4-FFF2-40B4-BE49-F238E27FC236}">
                <a16:creationId xmlns:a16="http://schemas.microsoft.com/office/drawing/2014/main" id="{70BE23E4-34B6-3842-97BC-667ED379989E}"/>
              </a:ext>
            </a:extLst>
          </p:cNvPr>
          <p:cNvSpPr/>
          <p:nvPr/>
        </p:nvSpPr>
        <p:spPr>
          <a:xfrm>
            <a:off x="4385070" y="926293"/>
            <a:ext cx="2249106" cy="1245492"/>
          </a:xfrm>
          <a:prstGeom prst="rect">
            <a:avLst/>
          </a:prstGeom>
          <a:solidFill>
            <a:schemeClr val="accent4">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spcBef>
                <a:spcPct val="50000"/>
              </a:spcBef>
              <a:spcAft>
                <a:spcPts val="0"/>
              </a:spcAft>
              <a:buClrTx/>
              <a:buSzTx/>
              <a:buFontTx/>
              <a:buNone/>
              <a:tabLst/>
              <a:defRPr/>
            </a:pPr>
            <a:r>
              <a:rPr kumimoji="0" lang="en-US" altLang="zh-CN" sz="3600" b="1" i="0" u="none" strike="noStrike" kern="0" cap="none" spc="0" normalizeH="0" baseline="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Biên</a:t>
            </a:r>
            <a:r>
              <a:rPr kumimoji="0" lang="en-US" altLang="zh-CN" sz="3600" b="1" i="0" u="none" strike="noStrike" kern="0" cap="none" spc="0" normalizeH="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1" i="0" u="none" strike="noStrike" kern="0" cap="none" spc="0" normalizeH="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phòng</a:t>
            </a:r>
            <a:endParaRPr kumimoji="0" lang="en-VN" sz="3600" b="1" i="0" u="none" strike="noStrike" kern="120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6787127" y="1046747"/>
            <a:ext cx="4579093" cy="1077218"/>
          </a:xfrm>
          <a:prstGeom prst="rect">
            <a:avLst/>
          </a:prstGeom>
        </p:spPr>
        <p:txBody>
          <a:bodyPr wrap="square">
            <a:spAutoFit/>
          </a:bodyPr>
          <a:lstStyle/>
          <a:p>
            <a:pPr lvl="0" algn="just">
              <a:defRPr/>
            </a:pP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Phòng</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thủ</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và</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bảo</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vệ</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vùng</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biên</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giới</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endParaRPr kumimoji="0" lang="en-VN"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052" name="Picture 4" descr="Bộ đội Biên phòng Cà Mau quyết tâm phòng, chống vi phạm IUU">
            <a:extLst>
              <a:ext uri="{FF2B5EF4-FFF2-40B4-BE49-F238E27FC236}">
                <a16:creationId xmlns:a16="http://schemas.microsoft.com/office/drawing/2014/main" id="{DB01C249-9D7A-665E-8718-953F0C6408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3974" y="2573506"/>
            <a:ext cx="5772151" cy="3702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2243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7" name="Rounded Rectangle 6"/>
          <p:cNvSpPr/>
          <p:nvPr/>
        </p:nvSpPr>
        <p:spPr>
          <a:xfrm>
            <a:off x="3749040" y="666586"/>
            <a:ext cx="8246382" cy="59603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8" name="椭圆 7"/>
          <p:cNvSpPr/>
          <p:nvPr/>
        </p:nvSpPr>
        <p:spPr>
          <a:xfrm>
            <a:off x="6771075" y="2654535"/>
            <a:ext cx="765085" cy="765085"/>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prstClr val="white"/>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9" name="图片 2" descr="763c1674daee8b8daecedbe0c84ba00a">
            <a:extLst>
              <a:ext uri="{FF2B5EF4-FFF2-40B4-BE49-F238E27FC236}">
                <a16:creationId xmlns:a16="http://schemas.microsoft.com/office/drawing/2014/main" id="{A7C9DC41-6C9F-9044-B52E-ACE4EDEF5C8E}"/>
              </a:ext>
            </a:extLst>
          </p:cNvPr>
          <p:cNvPicPr>
            <a:picLocks noChangeAspect="1"/>
          </p:cNvPicPr>
          <p:nvPr/>
        </p:nvPicPr>
        <p:blipFill>
          <a:blip r:embed="rId4"/>
          <a:stretch>
            <a:fillRect/>
          </a:stretch>
        </p:blipFill>
        <p:spPr>
          <a:xfrm>
            <a:off x="181440" y="2600903"/>
            <a:ext cx="4257097" cy="4257097"/>
          </a:xfrm>
          <a:prstGeom prst="rect">
            <a:avLst/>
          </a:prstGeom>
        </p:spPr>
      </p:pic>
      <p:grpSp>
        <p:nvGrpSpPr>
          <p:cNvPr id="11" name="Group 10">
            <a:extLst>
              <a:ext uri="{FF2B5EF4-FFF2-40B4-BE49-F238E27FC236}">
                <a16:creationId xmlns:a16="http://schemas.microsoft.com/office/drawing/2014/main" id="{60A1C2CB-35DE-864A-AACA-07B552225545}"/>
              </a:ext>
            </a:extLst>
          </p:cNvPr>
          <p:cNvGrpSpPr/>
          <p:nvPr/>
        </p:nvGrpSpPr>
        <p:grpSpPr>
          <a:xfrm>
            <a:off x="505567" y="0"/>
            <a:ext cx="3041015" cy="3041015"/>
            <a:chOff x="521011" y="1250148"/>
            <a:chExt cx="3041015" cy="3041015"/>
          </a:xfrm>
        </p:grpSpPr>
        <p:pic>
          <p:nvPicPr>
            <p:cNvPr id="12" name="图片 9" descr="f8af23e2025f4b01419eb6f7dfa1d36e">
              <a:extLst>
                <a:ext uri="{FF2B5EF4-FFF2-40B4-BE49-F238E27FC236}">
                  <a16:creationId xmlns:a16="http://schemas.microsoft.com/office/drawing/2014/main" id="{81E3C325-A1B6-D648-B283-49898360E5CF}"/>
                </a:ext>
              </a:extLst>
            </p:cNvPr>
            <p:cNvPicPr>
              <a:picLocks noChangeAspect="1"/>
            </p:cNvPicPr>
            <p:nvPr/>
          </p:nvPicPr>
          <p:blipFill>
            <a:blip r:embed="rId5"/>
            <a:stretch>
              <a:fillRect/>
            </a:stretch>
          </p:blipFill>
          <p:spPr>
            <a:xfrm>
              <a:off x="521011" y="1250148"/>
              <a:ext cx="3041015" cy="3041015"/>
            </a:xfrm>
            <a:prstGeom prst="rect">
              <a:avLst/>
            </a:prstGeom>
          </p:spPr>
        </p:pic>
        <p:sp>
          <p:nvSpPr>
            <p:cNvPr id="13" name="TextBox 22">
              <a:extLst>
                <a:ext uri="{FF2B5EF4-FFF2-40B4-BE49-F238E27FC236}">
                  <a16:creationId xmlns:a16="http://schemas.microsoft.com/office/drawing/2014/main" id="{234156BF-FA5B-5442-96BB-50BB2F1C977F}"/>
                </a:ext>
              </a:extLst>
            </p:cNvPr>
            <p:cNvSpPr>
              <a:spLocks noChangeArrowheads="1"/>
            </p:cNvSpPr>
            <p:nvPr/>
          </p:nvSpPr>
          <p:spPr bwMode="auto">
            <a:xfrm>
              <a:off x="1066341" y="2048468"/>
              <a:ext cx="195035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GIẢI NGHĨA TỪ</a:t>
              </a:r>
              <a:endParaRPr kumimoji="0" lang="zh-CN" altLang="en-US" sz="3200" b="1" i="0" u="none" strike="noStrike" kern="0" cap="none" spc="0" normalizeH="0" baseline="0" noProof="0" dirty="0">
                <a:ln>
                  <a:noFill/>
                </a:ln>
                <a:solidFill>
                  <a:srgbClr val="C00000"/>
                </a:solidFill>
                <a:effectLst/>
                <a:uLnTx/>
                <a:uFillTx/>
                <a:latin typeface="Cambria" panose="02040503050406030204" pitchFamily="18" charset="0"/>
                <a:ea typeface="字魂17号-萌趣果冻体" panose="02000000000000000000" pitchFamily="2" charset="-122"/>
                <a:cs typeface="+mn-cs"/>
                <a:sym typeface="字魂17号-萌趣果冻体" panose="02000000000000000000" pitchFamily="2" charset="-122"/>
              </a:endParaRPr>
            </a:p>
          </p:txBody>
        </p:sp>
      </p:grpSp>
      <p:sp>
        <p:nvSpPr>
          <p:cNvPr id="5" name="Rectangle 4">
            <a:extLst>
              <a:ext uri="{FF2B5EF4-FFF2-40B4-BE49-F238E27FC236}">
                <a16:creationId xmlns:a16="http://schemas.microsoft.com/office/drawing/2014/main" id="{70BE23E4-34B6-3842-97BC-667ED379989E}"/>
              </a:ext>
            </a:extLst>
          </p:cNvPr>
          <p:cNvSpPr/>
          <p:nvPr/>
        </p:nvSpPr>
        <p:spPr>
          <a:xfrm>
            <a:off x="4385070" y="926293"/>
            <a:ext cx="2249106" cy="1245492"/>
          </a:xfrm>
          <a:prstGeom prst="rect">
            <a:avLst/>
          </a:prstGeom>
          <a:solidFill>
            <a:schemeClr val="accent4">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Đá</a:t>
            </a:r>
            <a:r>
              <a:rPr lang="en-US" sz="3600" b="1" kern="0" dirty="0">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răng</a:t>
            </a:r>
            <a:r>
              <a:rPr lang="en-US" sz="3600" b="1" kern="0" dirty="0">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mèo</a:t>
            </a:r>
            <a:endParaRPr kumimoji="0" lang="en-VN" sz="3600" b="1" i="0" u="none" strike="noStrike" kern="120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6787127" y="1046747"/>
            <a:ext cx="4579093" cy="1077218"/>
          </a:xfrm>
          <a:prstGeom prst="rect">
            <a:avLst/>
          </a:prstGeom>
        </p:spPr>
        <p:txBody>
          <a:bodyPr wrap="square">
            <a:spAutoFit/>
          </a:bodyPr>
          <a:lstStyle/>
          <a:p>
            <a:pPr lvl="0" algn="just">
              <a:defRPr/>
            </a:pP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Đ</a:t>
            </a:r>
            <a:r>
              <a:rPr lang="vi-VN"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á nhỏ, nhọn, lởm chởm giống như răng mèo</a:t>
            </a:r>
            <a:endParaRPr kumimoji="0" lang="en-VN"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389426F-451C-98D5-0414-6B95C49CF322}"/>
              </a:ext>
            </a:extLst>
          </p:cNvPr>
          <p:cNvSpPr/>
          <p:nvPr/>
        </p:nvSpPr>
        <p:spPr>
          <a:xfrm>
            <a:off x="4385070" y="2945593"/>
            <a:ext cx="2249106" cy="1245492"/>
          </a:xfrm>
          <a:prstGeom prst="rect">
            <a:avLst/>
          </a:prstGeom>
          <a:solidFill>
            <a:schemeClr val="accent4">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Bef>
                <a:spcPct val="50000"/>
              </a:spcBef>
              <a:defRPr/>
            </a:pP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Tuần</a:t>
            </a:r>
            <a:r>
              <a:rPr lang="en-US" sz="3600" b="1" kern="0" dirty="0">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tra</a:t>
            </a:r>
            <a:r>
              <a:rPr lang="en-US" sz="3600" b="1" kern="0" dirty="0">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địa</a:t>
            </a:r>
            <a:r>
              <a:rPr lang="en-US" sz="3600" b="1" kern="0" dirty="0">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bàn</a:t>
            </a:r>
            <a:endParaRPr kumimoji="0" lang="en-VN" sz="3600" b="1" i="0" u="none" strike="noStrike" kern="120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F1E8D23-8DAC-48B7-6FD9-DBE6F28C783A}"/>
              </a:ext>
            </a:extLst>
          </p:cNvPr>
          <p:cNvSpPr/>
          <p:nvPr/>
        </p:nvSpPr>
        <p:spPr>
          <a:xfrm>
            <a:off x="6787127" y="3066047"/>
            <a:ext cx="5090548" cy="1077218"/>
          </a:xfrm>
          <a:prstGeom prst="rect">
            <a:avLst/>
          </a:prstGeom>
        </p:spPr>
        <p:txBody>
          <a:bodyPr wrap="square">
            <a:spAutoFit/>
          </a:bodyPr>
          <a:lstStyle/>
          <a:p>
            <a:pPr lvl="0" algn="just">
              <a:defRPr/>
            </a:pP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Đi</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để</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xem</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xét</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trong</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một</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khu</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vực</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nhằm</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giữ</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gìn</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trật</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tự</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endParaRPr kumimoji="0" lang="en-VN"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85370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randombar(horizont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4" grpId="0"/>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457934" y="2435498"/>
            <a:ext cx="11371382" cy="3584302"/>
          </a:xfrm>
          <a:custGeom>
            <a:avLst/>
            <a:gdLst>
              <a:gd name="connsiteX0" fmla="*/ 0 w 11371382"/>
              <a:gd name="connsiteY0" fmla="*/ 449149 h 3584302"/>
              <a:gd name="connsiteX1" fmla="*/ 449149 w 11371382"/>
              <a:gd name="connsiteY1" fmla="*/ 0 h 3584302"/>
              <a:gd name="connsiteX2" fmla="*/ 1252085 w 11371382"/>
              <a:gd name="connsiteY2" fmla="*/ 0 h 3584302"/>
              <a:gd name="connsiteX3" fmla="*/ 1845560 w 11371382"/>
              <a:gd name="connsiteY3" fmla="*/ 0 h 3584302"/>
              <a:gd name="connsiteX4" fmla="*/ 2334304 w 11371382"/>
              <a:gd name="connsiteY4" fmla="*/ 0 h 3584302"/>
              <a:gd name="connsiteX5" fmla="*/ 2718317 w 11371382"/>
              <a:gd name="connsiteY5" fmla="*/ 0 h 3584302"/>
              <a:gd name="connsiteX6" fmla="*/ 3625984 w 11371382"/>
              <a:gd name="connsiteY6" fmla="*/ 0 h 3584302"/>
              <a:gd name="connsiteX7" fmla="*/ 4324190 w 11371382"/>
              <a:gd name="connsiteY7" fmla="*/ 0 h 3584302"/>
              <a:gd name="connsiteX8" fmla="*/ 4917665 w 11371382"/>
              <a:gd name="connsiteY8" fmla="*/ 0 h 3584302"/>
              <a:gd name="connsiteX9" fmla="*/ 5720601 w 11371382"/>
              <a:gd name="connsiteY9" fmla="*/ 0 h 3584302"/>
              <a:gd name="connsiteX10" fmla="*/ 6418807 w 11371382"/>
              <a:gd name="connsiteY10" fmla="*/ 0 h 3584302"/>
              <a:gd name="connsiteX11" fmla="*/ 7012282 w 11371382"/>
              <a:gd name="connsiteY11" fmla="*/ 0 h 3584302"/>
              <a:gd name="connsiteX12" fmla="*/ 7396295 w 11371382"/>
              <a:gd name="connsiteY12" fmla="*/ 0 h 3584302"/>
              <a:gd name="connsiteX13" fmla="*/ 7989769 w 11371382"/>
              <a:gd name="connsiteY13" fmla="*/ 0 h 3584302"/>
              <a:gd name="connsiteX14" fmla="*/ 8583244 w 11371382"/>
              <a:gd name="connsiteY14" fmla="*/ 0 h 3584302"/>
              <a:gd name="connsiteX15" fmla="*/ 8967257 w 11371382"/>
              <a:gd name="connsiteY15" fmla="*/ 0 h 3584302"/>
              <a:gd name="connsiteX16" fmla="*/ 9456001 w 11371382"/>
              <a:gd name="connsiteY16" fmla="*/ 0 h 3584302"/>
              <a:gd name="connsiteX17" fmla="*/ 9840014 w 11371382"/>
              <a:gd name="connsiteY17" fmla="*/ 0 h 3584302"/>
              <a:gd name="connsiteX18" fmla="*/ 10922233 w 11371382"/>
              <a:gd name="connsiteY18" fmla="*/ 0 h 3584302"/>
              <a:gd name="connsiteX19" fmla="*/ 11371382 w 11371382"/>
              <a:gd name="connsiteY19" fmla="*/ 449149 h 3584302"/>
              <a:gd name="connsiteX20" fmla="*/ 11371382 w 11371382"/>
              <a:gd name="connsiteY20" fmla="*/ 1174370 h 3584302"/>
              <a:gd name="connsiteX21" fmla="*/ 11371382 w 11371382"/>
              <a:gd name="connsiteY21" fmla="*/ 1765291 h 3584302"/>
              <a:gd name="connsiteX22" fmla="*/ 11371382 w 11371382"/>
              <a:gd name="connsiteY22" fmla="*/ 2463652 h 3584302"/>
              <a:gd name="connsiteX23" fmla="*/ 11371382 w 11371382"/>
              <a:gd name="connsiteY23" fmla="*/ 3135153 h 3584302"/>
              <a:gd name="connsiteX24" fmla="*/ 10922233 w 11371382"/>
              <a:gd name="connsiteY24" fmla="*/ 3584302 h 3584302"/>
              <a:gd name="connsiteX25" fmla="*/ 10119297 w 11371382"/>
              <a:gd name="connsiteY25" fmla="*/ 3584302 h 3584302"/>
              <a:gd name="connsiteX26" fmla="*/ 9735283 w 11371382"/>
              <a:gd name="connsiteY26" fmla="*/ 3584302 h 3584302"/>
              <a:gd name="connsiteX27" fmla="*/ 8827616 w 11371382"/>
              <a:gd name="connsiteY27" fmla="*/ 3584302 h 3584302"/>
              <a:gd name="connsiteX28" fmla="*/ 8234141 w 11371382"/>
              <a:gd name="connsiteY28" fmla="*/ 3584302 h 3584302"/>
              <a:gd name="connsiteX29" fmla="*/ 7640667 w 11371382"/>
              <a:gd name="connsiteY29" fmla="*/ 3584302 h 3584302"/>
              <a:gd name="connsiteX30" fmla="*/ 6942461 w 11371382"/>
              <a:gd name="connsiteY30" fmla="*/ 3584302 h 3584302"/>
              <a:gd name="connsiteX31" fmla="*/ 6034794 w 11371382"/>
              <a:gd name="connsiteY31" fmla="*/ 3584302 h 3584302"/>
              <a:gd name="connsiteX32" fmla="*/ 5441319 w 11371382"/>
              <a:gd name="connsiteY32" fmla="*/ 3584302 h 3584302"/>
              <a:gd name="connsiteX33" fmla="*/ 4743113 w 11371382"/>
              <a:gd name="connsiteY33" fmla="*/ 3584302 h 3584302"/>
              <a:gd name="connsiteX34" fmla="*/ 4149639 w 11371382"/>
              <a:gd name="connsiteY34" fmla="*/ 3584302 h 3584302"/>
              <a:gd name="connsiteX35" fmla="*/ 3451433 w 11371382"/>
              <a:gd name="connsiteY35" fmla="*/ 3584302 h 3584302"/>
              <a:gd name="connsiteX36" fmla="*/ 2648497 w 11371382"/>
              <a:gd name="connsiteY36" fmla="*/ 3584302 h 3584302"/>
              <a:gd name="connsiteX37" fmla="*/ 2055022 w 11371382"/>
              <a:gd name="connsiteY37" fmla="*/ 3584302 h 3584302"/>
              <a:gd name="connsiteX38" fmla="*/ 1147355 w 11371382"/>
              <a:gd name="connsiteY38" fmla="*/ 3584302 h 3584302"/>
              <a:gd name="connsiteX39" fmla="*/ 449149 w 11371382"/>
              <a:gd name="connsiteY39" fmla="*/ 3584302 h 3584302"/>
              <a:gd name="connsiteX40" fmla="*/ 0 w 11371382"/>
              <a:gd name="connsiteY40" fmla="*/ 3135153 h 3584302"/>
              <a:gd name="connsiteX41" fmla="*/ 0 w 11371382"/>
              <a:gd name="connsiteY41" fmla="*/ 2409932 h 3584302"/>
              <a:gd name="connsiteX42" fmla="*/ 0 w 11371382"/>
              <a:gd name="connsiteY42" fmla="*/ 1792151 h 3584302"/>
              <a:gd name="connsiteX43" fmla="*/ 0 w 11371382"/>
              <a:gd name="connsiteY43" fmla="*/ 1147510 h 3584302"/>
              <a:gd name="connsiteX44" fmla="*/ 0 w 11371382"/>
              <a:gd name="connsiteY44" fmla="*/ 449149 h 3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71382" h="3584302" fill="none" extrusionOk="0">
                <a:moveTo>
                  <a:pt x="0" y="449149"/>
                </a:moveTo>
                <a:cubicBezTo>
                  <a:pt x="-20508" y="204385"/>
                  <a:pt x="249123" y="-3077"/>
                  <a:pt x="449149" y="0"/>
                </a:cubicBezTo>
                <a:cubicBezTo>
                  <a:pt x="661140" y="-19966"/>
                  <a:pt x="961958" y="10686"/>
                  <a:pt x="1252085" y="0"/>
                </a:cubicBezTo>
                <a:cubicBezTo>
                  <a:pt x="1542212" y="-10686"/>
                  <a:pt x="1682951" y="15041"/>
                  <a:pt x="1845560" y="0"/>
                </a:cubicBezTo>
                <a:cubicBezTo>
                  <a:pt x="2008170" y="-15041"/>
                  <a:pt x="2103715" y="15475"/>
                  <a:pt x="2334304" y="0"/>
                </a:cubicBezTo>
                <a:cubicBezTo>
                  <a:pt x="2564893" y="-15475"/>
                  <a:pt x="2530184" y="-8090"/>
                  <a:pt x="2718317" y="0"/>
                </a:cubicBezTo>
                <a:cubicBezTo>
                  <a:pt x="2906450" y="8090"/>
                  <a:pt x="3316286" y="-1781"/>
                  <a:pt x="3625984" y="0"/>
                </a:cubicBezTo>
                <a:cubicBezTo>
                  <a:pt x="3935682" y="1781"/>
                  <a:pt x="3995156" y="-28814"/>
                  <a:pt x="4324190" y="0"/>
                </a:cubicBezTo>
                <a:cubicBezTo>
                  <a:pt x="4653224" y="28814"/>
                  <a:pt x="4791309" y="-4984"/>
                  <a:pt x="4917665" y="0"/>
                </a:cubicBezTo>
                <a:cubicBezTo>
                  <a:pt x="5044022" y="4984"/>
                  <a:pt x="5473023" y="-37318"/>
                  <a:pt x="5720601" y="0"/>
                </a:cubicBezTo>
                <a:cubicBezTo>
                  <a:pt x="5968179" y="37318"/>
                  <a:pt x="6149246" y="-22039"/>
                  <a:pt x="6418807" y="0"/>
                </a:cubicBezTo>
                <a:cubicBezTo>
                  <a:pt x="6688368" y="22039"/>
                  <a:pt x="6724161" y="15448"/>
                  <a:pt x="7012282" y="0"/>
                </a:cubicBezTo>
                <a:cubicBezTo>
                  <a:pt x="7300404" y="-15448"/>
                  <a:pt x="7235360" y="-10972"/>
                  <a:pt x="7396295" y="0"/>
                </a:cubicBezTo>
                <a:cubicBezTo>
                  <a:pt x="7557230" y="10972"/>
                  <a:pt x="7837416" y="-21539"/>
                  <a:pt x="7989769" y="0"/>
                </a:cubicBezTo>
                <a:cubicBezTo>
                  <a:pt x="8142122" y="21539"/>
                  <a:pt x="8352842" y="-18900"/>
                  <a:pt x="8583244" y="0"/>
                </a:cubicBezTo>
                <a:cubicBezTo>
                  <a:pt x="8813646" y="18900"/>
                  <a:pt x="8798022" y="-12067"/>
                  <a:pt x="8967257" y="0"/>
                </a:cubicBezTo>
                <a:cubicBezTo>
                  <a:pt x="9136492" y="12067"/>
                  <a:pt x="9286659" y="-7667"/>
                  <a:pt x="9456001" y="0"/>
                </a:cubicBezTo>
                <a:cubicBezTo>
                  <a:pt x="9625343" y="7667"/>
                  <a:pt x="9740857" y="13116"/>
                  <a:pt x="9840014" y="0"/>
                </a:cubicBezTo>
                <a:cubicBezTo>
                  <a:pt x="9939171" y="-13116"/>
                  <a:pt x="10505457" y="32287"/>
                  <a:pt x="10922233" y="0"/>
                </a:cubicBezTo>
                <a:cubicBezTo>
                  <a:pt x="11190315" y="34089"/>
                  <a:pt x="11360407" y="206910"/>
                  <a:pt x="11371382" y="449149"/>
                </a:cubicBezTo>
                <a:cubicBezTo>
                  <a:pt x="11386293" y="677628"/>
                  <a:pt x="11351308" y="948079"/>
                  <a:pt x="11371382" y="1174370"/>
                </a:cubicBezTo>
                <a:cubicBezTo>
                  <a:pt x="11391456" y="1400661"/>
                  <a:pt x="11368439" y="1512354"/>
                  <a:pt x="11371382" y="1765291"/>
                </a:cubicBezTo>
                <a:cubicBezTo>
                  <a:pt x="11374325" y="2018228"/>
                  <a:pt x="11338935" y="2282450"/>
                  <a:pt x="11371382" y="2463652"/>
                </a:cubicBezTo>
                <a:cubicBezTo>
                  <a:pt x="11403829" y="2644854"/>
                  <a:pt x="11368336" y="2970688"/>
                  <a:pt x="11371382" y="3135153"/>
                </a:cubicBezTo>
                <a:cubicBezTo>
                  <a:pt x="11417001" y="3361900"/>
                  <a:pt x="11170379" y="3630371"/>
                  <a:pt x="10922233" y="3584302"/>
                </a:cubicBezTo>
                <a:cubicBezTo>
                  <a:pt x="10554415" y="3610979"/>
                  <a:pt x="10329675" y="3561518"/>
                  <a:pt x="10119297" y="3584302"/>
                </a:cubicBezTo>
                <a:cubicBezTo>
                  <a:pt x="9908919" y="3607086"/>
                  <a:pt x="9896401" y="3603180"/>
                  <a:pt x="9735283" y="3584302"/>
                </a:cubicBezTo>
                <a:cubicBezTo>
                  <a:pt x="9574165" y="3565424"/>
                  <a:pt x="9158526" y="3578254"/>
                  <a:pt x="8827616" y="3584302"/>
                </a:cubicBezTo>
                <a:cubicBezTo>
                  <a:pt x="8496706" y="3590350"/>
                  <a:pt x="8358902" y="3603891"/>
                  <a:pt x="8234141" y="3584302"/>
                </a:cubicBezTo>
                <a:cubicBezTo>
                  <a:pt x="8109380" y="3564713"/>
                  <a:pt x="7933499" y="3587958"/>
                  <a:pt x="7640667" y="3584302"/>
                </a:cubicBezTo>
                <a:cubicBezTo>
                  <a:pt x="7347835" y="3580646"/>
                  <a:pt x="7286070" y="3618590"/>
                  <a:pt x="6942461" y="3584302"/>
                </a:cubicBezTo>
                <a:cubicBezTo>
                  <a:pt x="6598852" y="3550014"/>
                  <a:pt x="6442154" y="3611734"/>
                  <a:pt x="6034794" y="3584302"/>
                </a:cubicBezTo>
                <a:cubicBezTo>
                  <a:pt x="5627434" y="3556870"/>
                  <a:pt x="5713552" y="3559078"/>
                  <a:pt x="5441319" y="3584302"/>
                </a:cubicBezTo>
                <a:cubicBezTo>
                  <a:pt x="5169086" y="3609526"/>
                  <a:pt x="5052310" y="3609762"/>
                  <a:pt x="4743113" y="3584302"/>
                </a:cubicBezTo>
                <a:cubicBezTo>
                  <a:pt x="4433916" y="3558842"/>
                  <a:pt x="4375132" y="3566684"/>
                  <a:pt x="4149639" y="3584302"/>
                </a:cubicBezTo>
                <a:cubicBezTo>
                  <a:pt x="3924146" y="3601920"/>
                  <a:pt x="3592753" y="3587036"/>
                  <a:pt x="3451433" y="3584302"/>
                </a:cubicBezTo>
                <a:cubicBezTo>
                  <a:pt x="3310113" y="3581568"/>
                  <a:pt x="2871050" y="3612643"/>
                  <a:pt x="2648497" y="3584302"/>
                </a:cubicBezTo>
                <a:cubicBezTo>
                  <a:pt x="2425944" y="3555961"/>
                  <a:pt x="2198034" y="3594058"/>
                  <a:pt x="2055022" y="3584302"/>
                </a:cubicBezTo>
                <a:cubicBezTo>
                  <a:pt x="1912010" y="3574546"/>
                  <a:pt x="1452967" y="3619724"/>
                  <a:pt x="1147355" y="3584302"/>
                </a:cubicBezTo>
                <a:cubicBezTo>
                  <a:pt x="841743" y="3548880"/>
                  <a:pt x="739412" y="3562778"/>
                  <a:pt x="449149" y="3584302"/>
                </a:cubicBezTo>
                <a:cubicBezTo>
                  <a:pt x="220163" y="3623130"/>
                  <a:pt x="26985" y="3361858"/>
                  <a:pt x="0" y="3135153"/>
                </a:cubicBezTo>
                <a:cubicBezTo>
                  <a:pt x="-9534" y="2904414"/>
                  <a:pt x="10733" y="2680105"/>
                  <a:pt x="0" y="2409932"/>
                </a:cubicBezTo>
                <a:cubicBezTo>
                  <a:pt x="-10733" y="2139759"/>
                  <a:pt x="-12780" y="2095817"/>
                  <a:pt x="0" y="1792151"/>
                </a:cubicBezTo>
                <a:cubicBezTo>
                  <a:pt x="12780" y="1488485"/>
                  <a:pt x="5579" y="1389209"/>
                  <a:pt x="0" y="1147510"/>
                </a:cubicBezTo>
                <a:cubicBezTo>
                  <a:pt x="-5579" y="905811"/>
                  <a:pt x="31649" y="720628"/>
                  <a:pt x="0" y="449149"/>
                </a:cubicBezTo>
                <a:close/>
              </a:path>
              <a:path w="11371382" h="3584302" stroke="0" extrusionOk="0">
                <a:moveTo>
                  <a:pt x="0" y="449149"/>
                </a:moveTo>
                <a:cubicBezTo>
                  <a:pt x="2004" y="262357"/>
                  <a:pt x="208199" y="12701"/>
                  <a:pt x="449149" y="0"/>
                </a:cubicBezTo>
                <a:cubicBezTo>
                  <a:pt x="641812" y="-11952"/>
                  <a:pt x="911703" y="29044"/>
                  <a:pt x="1252085" y="0"/>
                </a:cubicBezTo>
                <a:cubicBezTo>
                  <a:pt x="1592467" y="-29044"/>
                  <a:pt x="1500707" y="8472"/>
                  <a:pt x="1740829" y="0"/>
                </a:cubicBezTo>
                <a:cubicBezTo>
                  <a:pt x="1980951" y="-8472"/>
                  <a:pt x="2079070" y="13779"/>
                  <a:pt x="2229573" y="0"/>
                </a:cubicBezTo>
                <a:cubicBezTo>
                  <a:pt x="2380076" y="-13779"/>
                  <a:pt x="2859529" y="-7790"/>
                  <a:pt x="3032510" y="0"/>
                </a:cubicBezTo>
                <a:cubicBezTo>
                  <a:pt x="3205491" y="7790"/>
                  <a:pt x="3459153" y="6378"/>
                  <a:pt x="3625984" y="0"/>
                </a:cubicBezTo>
                <a:cubicBezTo>
                  <a:pt x="3792815" y="-6378"/>
                  <a:pt x="4230946" y="-44343"/>
                  <a:pt x="4533652" y="0"/>
                </a:cubicBezTo>
                <a:cubicBezTo>
                  <a:pt x="4836358" y="44343"/>
                  <a:pt x="5042365" y="-629"/>
                  <a:pt x="5441319" y="0"/>
                </a:cubicBezTo>
                <a:cubicBezTo>
                  <a:pt x="5840273" y="629"/>
                  <a:pt x="5911741" y="13976"/>
                  <a:pt x="6244255" y="0"/>
                </a:cubicBezTo>
                <a:cubicBezTo>
                  <a:pt x="6576769" y="-13976"/>
                  <a:pt x="6589486" y="-11718"/>
                  <a:pt x="6732999" y="0"/>
                </a:cubicBezTo>
                <a:cubicBezTo>
                  <a:pt x="6876512" y="11718"/>
                  <a:pt x="7020758" y="-9014"/>
                  <a:pt x="7117012" y="0"/>
                </a:cubicBezTo>
                <a:cubicBezTo>
                  <a:pt x="7213266" y="9014"/>
                  <a:pt x="7630021" y="45210"/>
                  <a:pt x="8024680" y="0"/>
                </a:cubicBezTo>
                <a:cubicBezTo>
                  <a:pt x="8419339" y="-45210"/>
                  <a:pt x="8487534" y="24419"/>
                  <a:pt x="8722885" y="0"/>
                </a:cubicBezTo>
                <a:cubicBezTo>
                  <a:pt x="8958237" y="-24419"/>
                  <a:pt x="9162026" y="-14459"/>
                  <a:pt x="9421091" y="0"/>
                </a:cubicBezTo>
                <a:cubicBezTo>
                  <a:pt x="9680156" y="14459"/>
                  <a:pt x="9803146" y="-619"/>
                  <a:pt x="9909835" y="0"/>
                </a:cubicBezTo>
                <a:cubicBezTo>
                  <a:pt x="10016524" y="619"/>
                  <a:pt x="10457178" y="-29319"/>
                  <a:pt x="10922233" y="0"/>
                </a:cubicBezTo>
                <a:cubicBezTo>
                  <a:pt x="11220204" y="11327"/>
                  <a:pt x="11335158" y="189101"/>
                  <a:pt x="11371382" y="449149"/>
                </a:cubicBezTo>
                <a:cubicBezTo>
                  <a:pt x="11341848" y="676611"/>
                  <a:pt x="11369594" y="924279"/>
                  <a:pt x="11371382" y="1066930"/>
                </a:cubicBezTo>
                <a:cubicBezTo>
                  <a:pt x="11373170" y="1209581"/>
                  <a:pt x="11347555" y="1557342"/>
                  <a:pt x="11371382" y="1792151"/>
                </a:cubicBezTo>
                <a:cubicBezTo>
                  <a:pt x="11395209" y="2026960"/>
                  <a:pt x="11377032" y="2158379"/>
                  <a:pt x="11371382" y="2490512"/>
                </a:cubicBezTo>
                <a:cubicBezTo>
                  <a:pt x="11365732" y="2822645"/>
                  <a:pt x="11353260" y="2839606"/>
                  <a:pt x="11371382" y="3135153"/>
                </a:cubicBezTo>
                <a:cubicBezTo>
                  <a:pt x="11362228" y="3365947"/>
                  <a:pt x="11172753" y="3591159"/>
                  <a:pt x="10922233" y="3584302"/>
                </a:cubicBezTo>
                <a:cubicBezTo>
                  <a:pt x="10751305" y="3611814"/>
                  <a:pt x="10477975" y="3572662"/>
                  <a:pt x="10224027" y="3584302"/>
                </a:cubicBezTo>
                <a:cubicBezTo>
                  <a:pt x="9970079" y="3595942"/>
                  <a:pt x="9856668" y="3596522"/>
                  <a:pt x="9630553" y="3584302"/>
                </a:cubicBezTo>
                <a:cubicBezTo>
                  <a:pt x="9404438" y="3572082"/>
                  <a:pt x="8955379" y="3611030"/>
                  <a:pt x="8722885" y="3584302"/>
                </a:cubicBezTo>
                <a:cubicBezTo>
                  <a:pt x="8490391" y="3557574"/>
                  <a:pt x="8203960" y="3577843"/>
                  <a:pt x="7815218" y="3584302"/>
                </a:cubicBezTo>
                <a:cubicBezTo>
                  <a:pt x="7426476" y="3590761"/>
                  <a:pt x="7480883" y="3604660"/>
                  <a:pt x="7221743" y="3584302"/>
                </a:cubicBezTo>
                <a:cubicBezTo>
                  <a:pt x="6962603" y="3563944"/>
                  <a:pt x="7001709" y="3570307"/>
                  <a:pt x="6837730" y="3584302"/>
                </a:cubicBezTo>
                <a:cubicBezTo>
                  <a:pt x="6673751" y="3598297"/>
                  <a:pt x="6564878" y="3599989"/>
                  <a:pt x="6348986" y="3584302"/>
                </a:cubicBezTo>
                <a:cubicBezTo>
                  <a:pt x="6133094" y="3568615"/>
                  <a:pt x="6069572" y="3584467"/>
                  <a:pt x="5860242" y="3584302"/>
                </a:cubicBezTo>
                <a:cubicBezTo>
                  <a:pt x="5650912" y="3584137"/>
                  <a:pt x="5397862" y="3566798"/>
                  <a:pt x="5057306" y="3584302"/>
                </a:cubicBezTo>
                <a:cubicBezTo>
                  <a:pt x="4716750" y="3601806"/>
                  <a:pt x="4851330" y="3568672"/>
                  <a:pt x="4673293" y="3584302"/>
                </a:cubicBezTo>
                <a:cubicBezTo>
                  <a:pt x="4495256" y="3599932"/>
                  <a:pt x="4366499" y="3578005"/>
                  <a:pt x="4184549" y="3584302"/>
                </a:cubicBezTo>
                <a:cubicBezTo>
                  <a:pt x="4002599" y="3590599"/>
                  <a:pt x="3678273" y="3544582"/>
                  <a:pt x="3276882" y="3584302"/>
                </a:cubicBezTo>
                <a:cubicBezTo>
                  <a:pt x="2875491" y="3624022"/>
                  <a:pt x="2997490" y="3598508"/>
                  <a:pt x="2892869" y="3584302"/>
                </a:cubicBezTo>
                <a:cubicBezTo>
                  <a:pt x="2788248" y="3570096"/>
                  <a:pt x="2698465" y="3597890"/>
                  <a:pt x="2508856" y="3584302"/>
                </a:cubicBezTo>
                <a:cubicBezTo>
                  <a:pt x="2319247" y="3570714"/>
                  <a:pt x="2217025" y="3579918"/>
                  <a:pt x="2124842" y="3584302"/>
                </a:cubicBezTo>
                <a:cubicBezTo>
                  <a:pt x="2032659" y="3588686"/>
                  <a:pt x="1621194" y="3551426"/>
                  <a:pt x="1426637" y="3584302"/>
                </a:cubicBezTo>
                <a:cubicBezTo>
                  <a:pt x="1232081" y="3617178"/>
                  <a:pt x="858465" y="3564117"/>
                  <a:pt x="449149" y="3584302"/>
                </a:cubicBezTo>
                <a:cubicBezTo>
                  <a:pt x="244577" y="3576591"/>
                  <a:pt x="-14643" y="3367841"/>
                  <a:pt x="0" y="3135153"/>
                </a:cubicBezTo>
                <a:cubicBezTo>
                  <a:pt x="-21910" y="2856516"/>
                  <a:pt x="31106" y="2719135"/>
                  <a:pt x="0" y="2463652"/>
                </a:cubicBezTo>
                <a:cubicBezTo>
                  <a:pt x="-31106" y="2208169"/>
                  <a:pt x="-11091" y="2089008"/>
                  <a:pt x="0" y="1792151"/>
                </a:cubicBezTo>
                <a:cubicBezTo>
                  <a:pt x="11091" y="1495294"/>
                  <a:pt x="-19255" y="1392258"/>
                  <a:pt x="0" y="1093790"/>
                </a:cubicBezTo>
                <a:cubicBezTo>
                  <a:pt x="19255" y="795322"/>
                  <a:pt x="-19315" y="687121"/>
                  <a:pt x="0" y="44914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6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Chiều nay, tôi phải xuống nhà thằng Eng để bàn với nó về tên tờ báo tường đón tết Trung thu. Con đường đến nhà Eng đi qua một con dốc. Đang đi, tôi bỗng khựng lại, suýt nữa hét toáng lên vì sợ hãi. Ngay trước mặt tôi, có người nằm bên gốc cây. Bên cạnh chiếc xe máy, ngổn ngang những bao hàng. </a:t>
            </a: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1</a:t>
            </a:r>
          </a:p>
        </p:txBody>
      </p:sp>
    </p:spTree>
    <p:controls>
      <mc:AlternateContent xmlns:mc="http://schemas.openxmlformats.org/markup-compatibility/2006">
        <mc:Choice xmlns:v="urn:schemas-microsoft-com:vml" Requires="v">
          <p:control name="TextBox1" r:id="rId1" imgW="6734160" imgH="1076400"/>
        </mc:Choice>
        <mc:Fallback>
          <p:control name="TextBox1" r:id="rId1" imgW="6734160" imgH="107640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160185441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45831" y="2489556"/>
            <a:ext cx="11733087" cy="3976099"/>
          </a:xfrm>
          <a:custGeom>
            <a:avLst/>
            <a:gdLst>
              <a:gd name="connsiteX0" fmla="*/ 0 w 11733087"/>
              <a:gd name="connsiteY0" fmla="*/ 498245 h 3976099"/>
              <a:gd name="connsiteX1" fmla="*/ 498245 w 11733087"/>
              <a:gd name="connsiteY1" fmla="*/ 0 h 3976099"/>
              <a:gd name="connsiteX2" fmla="*/ 1061916 w 11733087"/>
              <a:gd name="connsiteY2" fmla="*/ 0 h 3976099"/>
              <a:gd name="connsiteX3" fmla="*/ 1732954 w 11733087"/>
              <a:gd name="connsiteY3" fmla="*/ 0 h 3976099"/>
              <a:gd name="connsiteX4" fmla="*/ 2296625 w 11733087"/>
              <a:gd name="connsiteY4" fmla="*/ 0 h 3976099"/>
              <a:gd name="connsiteX5" fmla="*/ 3075028 w 11733087"/>
              <a:gd name="connsiteY5" fmla="*/ 0 h 3976099"/>
              <a:gd name="connsiteX6" fmla="*/ 3746066 w 11733087"/>
              <a:gd name="connsiteY6" fmla="*/ 0 h 3976099"/>
              <a:gd name="connsiteX7" fmla="*/ 4309737 w 11733087"/>
              <a:gd name="connsiteY7" fmla="*/ 0 h 3976099"/>
              <a:gd name="connsiteX8" fmla="*/ 4658676 w 11733087"/>
              <a:gd name="connsiteY8" fmla="*/ 0 h 3976099"/>
              <a:gd name="connsiteX9" fmla="*/ 5222348 w 11733087"/>
              <a:gd name="connsiteY9" fmla="*/ 0 h 3976099"/>
              <a:gd name="connsiteX10" fmla="*/ 5786019 w 11733087"/>
              <a:gd name="connsiteY10" fmla="*/ 0 h 3976099"/>
              <a:gd name="connsiteX11" fmla="*/ 6134958 w 11733087"/>
              <a:gd name="connsiteY11" fmla="*/ 0 h 3976099"/>
              <a:gd name="connsiteX12" fmla="*/ 6591264 w 11733087"/>
              <a:gd name="connsiteY12" fmla="*/ 0 h 3976099"/>
              <a:gd name="connsiteX13" fmla="*/ 6940203 w 11733087"/>
              <a:gd name="connsiteY13" fmla="*/ 0 h 3976099"/>
              <a:gd name="connsiteX14" fmla="*/ 7825972 w 11733087"/>
              <a:gd name="connsiteY14" fmla="*/ 0 h 3976099"/>
              <a:gd name="connsiteX15" fmla="*/ 8282278 w 11733087"/>
              <a:gd name="connsiteY15" fmla="*/ 0 h 3976099"/>
              <a:gd name="connsiteX16" fmla="*/ 8738583 w 11733087"/>
              <a:gd name="connsiteY16" fmla="*/ 0 h 3976099"/>
              <a:gd name="connsiteX17" fmla="*/ 9624352 w 11733087"/>
              <a:gd name="connsiteY17" fmla="*/ 0 h 3976099"/>
              <a:gd name="connsiteX18" fmla="*/ 9973292 w 11733087"/>
              <a:gd name="connsiteY18" fmla="*/ 0 h 3976099"/>
              <a:gd name="connsiteX19" fmla="*/ 11234842 w 11733087"/>
              <a:gd name="connsiteY19" fmla="*/ 0 h 3976099"/>
              <a:gd name="connsiteX20" fmla="*/ 11733087 w 11733087"/>
              <a:gd name="connsiteY20" fmla="*/ 498245 h 3976099"/>
              <a:gd name="connsiteX21" fmla="*/ 11733087 w 11733087"/>
              <a:gd name="connsiteY21" fmla="*/ 1034575 h 3976099"/>
              <a:gd name="connsiteX22" fmla="*/ 11733087 w 11733087"/>
              <a:gd name="connsiteY22" fmla="*/ 1570904 h 3976099"/>
              <a:gd name="connsiteX23" fmla="*/ 11733087 w 11733087"/>
              <a:gd name="connsiteY23" fmla="*/ 2077438 h 3976099"/>
              <a:gd name="connsiteX24" fmla="*/ 11733087 w 11733087"/>
              <a:gd name="connsiteY24" fmla="*/ 2732952 h 3976099"/>
              <a:gd name="connsiteX25" fmla="*/ 11733087 w 11733087"/>
              <a:gd name="connsiteY25" fmla="*/ 3477854 h 3976099"/>
              <a:gd name="connsiteX26" fmla="*/ 11234842 w 11733087"/>
              <a:gd name="connsiteY26" fmla="*/ 3976099 h 3976099"/>
              <a:gd name="connsiteX27" fmla="*/ 10349073 w 11733087"/>
              <a:gd name="connsiteY27" fmla="*/ 3976099 h 3976099"/>
              <a:gd name="connsiteX28" fmla="*/ 9785401 w 11733087"/>
              <a:gd name="connsiteY28" fmla="*/ 3976099 h 3976099"/>
              <a:gd name="connsiteX29" fmla="*/ 9114364 w 11733087"/>
              <a:gd name="connsiteY29" fmla="*/ 3976099 h 3976099"/>
              <a:gd name="connsiteX30" fmla="*/ 8550693 w 11733087"/>
              <a:gd name="connsiteY30" fmla="*/ 3976099 h 3976099"/>
              <a:gd name="connsiteX31" fmla="*/ 7879655 w 11733087"/>
              <a:gd name="connsiteY31" fmla="*/ 3976099 h 3976099"/>
              <a:gd name="connsiteX32" fmla="*/ 7101252 w 11733087"/>
              <a:gd name="connsiteY32" fmla="*/ 3976099 h 3976099"/>
              <a:gd name="connsiteX33" fmla="*/ 6537581 w 11733087"/>
              <a:gd name="connsiteY33" fmla="*/ 3976099 h 3976099"/>
              <a:gd name="connsiteX34" fmla="*/ 5651812 w 11733087"/>
              <a:gd name="connsiteY34" fmla="*/ 3976099 h 3976099"/>
              <a:gd name="connsiteX35" fmla="*/ 4980774 w 11733087"/>
              <a:gd name="connsiteY35" fmla="*/ 3976099 h 3976099"/>
              <a:gd name="connsiteX36" fmla="*/ 4524469 w 11733087"/>
              <a:gd name="connsiteY36" fmla="*/ 3976099 h 3976099"/>
              <a:gd name="connsiteX37" fmla="*/ 3638700 w 11733087"/>
              <a:gd name="connsiteY37" fmla="*/ 3976099 h 3976099"/>
              <a:gd name="connsiteX38" fmla="*/ 2752930 w 11733087"/>
              <a:gd name="connsiteY38" fmla="*/ 3976099 h 3976099"/>
              <a:gd name="connsiteX39" fmla="*/ 2296625 w 11733087"/>
              <a:gd name="connsiteY39" fmla="*/ 3976099 h 3976099"/>
              <a:gd name="connsiteX40" fmla="*/ 1732954 w 11733087"/>
              <a:gd name="connsiteY40" fmla="*/ 3976099 h 3976099"/>
              <a:gd name="connsiteX41" fmla="*/ 498245 w 11733087"/>
              <a:gd name="connsiteY41" fmla="*/ 3976099 h 3976099"/>
              <a:gd name="connsiteX42" fmla="*/ 0 w 11733087"/>
              <a:gd name="connsiteY42" fmla="*/ 3477854 h 3976099"/>
              <a:gd name="connsiteX43" fmla="*/ 0 w 11733087"/>
              <a:gd name="connsiteY43" fmla="*/ 2822340 h 3976099"/>
              <a:gd name="connsiteX44" fmla="*/ 0 w 11733087"/>
              <a:gd name="connsiteY44" fmla="*/ 2286010 h 3976099"/>
              <a:gd name="connsiteX45" fmla="*/ 0 w 11733087"/>
              <a:gd name="connsiteY45" fmla="*/ 1690089 h 3976099"/>
              <a:gd name="connsiteX46" fmla="*/ 0 w 11733087"/>
              <a:gd name="connsiteY46" fmla="*/ 1183555 h 3976099"/>
              <a:gd name="connsiteX47" fmla="*/ 0 w 11733087"/>
              <a:gd name="connsiteY47" fmla="*/ 498245 h 39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3976099" fill="none" extrusionOk="0">
                <a:moveTo>
                  <a:pt x="0" y="498245"/>
                </a:moveTo>
                <a:cubicBezTo>
                  <a:pt x="-32918" y="237981"/>
                  <a:pt x="266246" y="-51677"/>
                  <a:pt x="498245" y="0"/>
                </a:cubicBezTo>
                <a:cubicBezTo>
                  <a:pt x="739721" y="-14785"/>
                  <a:pt x="791343" y="-13322"/>
                  <a:pt x="1061916" y="0"/>
                </a:cubicBezTo>
                <a:cubicBezTo>
                  <a:pt x="1332489" y="13322"/>
                  <a:pt x="1397509" y="17504"/>
                  <a:pt x="1732954" y="0"/>
                </a:cubicBezTo>
                <a:cubicBezTo>
                  <a:pt x="2068399" y="-17504"/>
                  <a:pt x="2152152" y="4034"/>
                  <a:pt x="2296625" y="0"/>
                </a:cubicBezTo>
                <a:cubicBezTo>
                  <a:pt x="2441098" y="-4034"/>
                  <a:pt x="2827273" y="-27444"/>
                  <a:pt x="3075028" y="0"/>
                </a:cubicBezTo>
                <a:cubicBezTo>
                  <a:pt x="3322783" y="27444"/>
                  <a:pt x="3452069" y="-3240"/>
                  <a:pt x="3746066" y="0"/>
                </a:cubicBezTo>
                <a:cubicBezTo>
                  <a:pt x="4040063" y="3240"/>
                  <a:pt x="4178825" y="-23938"/>
                  <a:pt x="4309737" y="0"/>
                </a:cubicBezTo>
                <a:cubicBezTo>
                  <a:pt x="4440649" y="23938"/>
                  <a:pt x="4486515" y="-3198"/>
                  <a:pt x="4658676" y="0"/>
                </a:cubicBezTo>
                <a:cubicBezTo>
                  <a:pt x="4830837" y="3198"/>
                  <a:pt x="4973314" y="8560"/>
                  <a:pt x="5222348" y="0"/>
                </a:cubicBezTo>
                <a:cubicBezTo>
                  <a:pt x="5471382" y="-8560"/>
                  <a:pt x="5661205" y="-18407"/>
                  <a:pt x="5786019" y="0"/>
                </a:cubicBezTo>
                <a:cubicBezTo>
                  <a:pt x="5910833" y="18407"/>
                  <a:pt x="6020425" y="-15740"/>
                  <a:pt x="6134958" y="0"/>
                </a:cubicBezTo>
                <a:cubicBezTo>
                  <a:pt x="6249491" y="15740"/>
                  <a:pt x="6467753" y="-18388"/>
                  <a:pt x="6591264" y="0"/>
                </a:cubicBezTo>
                <a:cubicBezTo>
                  <a:pt x="6714775" y="18388"/>
                  <a:pt x="6867607" y="-3836"/>
                  <a:pt x="6940203" y="0"/>
                </a:cubicBezTo>
                <a:cubicBezTo>
                  <a:pt x="7012799" y="3836"/>
                  <a:pt x="7442569" y="-24910"/>
                  <a:pt x="7825972" y="0"/>
                </a:cubicBezTo>
                <a:cubicBezTo>
                  <a:pt x="8209375" y="24910"/>
                  <a:pt x="8172820" y="928"/>
                  <a:pt x="8282278" y="0"/>
                </a:cubicBezTo>
                <a:cubicBezTo>
                  <a:pt x="8391736" y="-928"/>
                  <a:pt x="8637780" y="20969"/>
                  <a:pt x="8738583" y="0"/>
                </a:cubicBezTo>
                <a:cubicBezTo>
                  <a:pt x="8839387" y="-20969"/>
                  <a:pt x="9343928" y="-18177"/>
                  <a:pt x="9624352" y="0"/>
                </a:cubicBezTo>
                <a:cubicBezTo>
                  <a:pt x="9904776" y="18177"/>
                  <a:pt x="9890202" y="7531"/>
                  <a:pt x="9973292" y="0"/>
                </a:cubicBezTo>
                <a:cubicBezTo>
                  <a:pt x="10056382" y="-7531"/>
                  <a:pt x="10733648" y="44947"/>
                  <a:pt x="11234842" y="0"/>
                </a:cubicBezTo>
                <a:cubicBezTo>
                  <a:pt x="11538584" y="13020"/>
                  <a:pt x="11760259" y="283760"/>
                  <a:pt x="11733087" y="498245"/>
                </a:cubicBezTo>
                <a:cubicBezTo>
                  <a:pt x="11743058" y="727727"/>
                  <a:pt x="11757021" y="873234"/>
                  <a:pt x="11733087" y="1034575"/>
                </a:cubicBezTo>
                <a:cubicBezTo>
                  <a:pt x="11709154" y="1195916"/>
                  <a:pt x="11754917" y="1429217"/>
                  <a:pt x="11733087" y="1570904"/>
                </a:cubicBezTo>
                <a:cubicBezTo>
                  <a:pt x="11711257" y="1712591"/>
                  <a:pt x="11714529" y="1851856"/>
                  <a:pt x="11733087" y="2077438"/>
                </a:cubicBezTo>
                <a:cubicBezTo>
                  <a:pt x="11751645" y="2303020"/>
                  <a:pt x="11711202" y="2420654"/>
                  <a:pt x="11733087" y="2732952"/>
                </a:cubicBezTo>
                <a:cubicBezTo>
                  <a:pt x="11754972" y="3045250"/>
                  <a:pt x="11757842" y="3201579"/>
                  <a:pt x="11733087" y="3477854"/>
                </a:cubicBezTo>
                <a:cubicBezTo>
                  <a:pt x="11671190" y="3740493"/>
                  <a:pt x="11520082" y="3933394"/>
                  <a:pt x="11234842" y="3976099"/>
                </a:cubicBezTo>
                <a:cubicBezTo>
                  <a:pt x="10878652" y="4006930"/>
                  <a:pt x="10708227" y="3948731"/>
                  <a:pt x="10349073" y="3976099"/>
                </a:cubicBezTo>
                <a:cubicBezTo>
                  <a:pt x="9989919" y="4003467"/>
                  <a:pt x="10044565" y="4000082"/>
                  <a:pt x="9785401" y="3976099"/>
                </a:cubicBezTo>
                <a:cubicBezTo>
                  <a:pt x="9526237" y="3952116"/>
                  <a:pt x="9392167" y="3957089"/>
                  <a:pt x="9114364" y="3976099"/>
                </a:cubicBezTo>
                <a:cubicBezTo>
                  <a:pt x="8836561" y="3995109"/>
                  <a:pt x="8687138" y="3965297"/>
                  <a:pt x="8550693" y="3976099"/>
                </a:cubicBezTo>
                <a:cubicBezTo>
                  <a:pt x="8414248" y="3986901"/>
                  <a:pt x="8080734" y="3960011"/>
                  <a:pt x="7879655" y="3976099"/>
                </a:cubicBezTo>
                <a:cubicBezTo>
                  <a:pt x="7678576" y="3992187"/>
                  <a:pt x="7370383" y="3996728"/>
                  <a:pt x="7101252" y="3976099"/>
                </a:cubicBezTo>
                <a:cubicBezTo>
                  <a:pt x="6832121" y="3955470"/>
                  <a:pt x="6667618" y="3999561"/>
                  <a:pt x="6537581" y="3976099"/>
                </a:cubicBezTo>
                <a:cubicBezTo>
                  <a:pt x="6407544" y="3952637"/>
                  <a:pt x="5938096" y="3975149"/>
                  <a:pt x="5651812" y="3976099"/>
                </a:cubicBezTo>
                <a:cubicBezTo>
                  <a:pt x="5365528" y="3977049"/>
                  <a:pt x="5126041" y="3961980"/>
                  <a:pt x="4980774" y="3976099"/>
                </a:cubicBezTo>
                <a:cubicBezTo>
                  <a:pt x="4835507" y="3990218"/>
                  <a:pt x="4628448" y="3997090"/>
                  <a:pt x="4524469" y="3976099"/>
                </a:cubicBezTo>
                <a:cubicBezTo>
                  <a:pt x="4420490" y="3955108"/>
                  <a:pt x="4062436" y="3962964"/>
                  <a:pt x="3638700" y="3976099"/>
                </a:cubicBezTo>
                <a:cubicBezTo>
                  <a:pt x="3214964" y="3989234"/>
                  <a:pt x="3026178" y="3935393"/>
                  <a:pt x="2752930" y="3976099"/>
                </a:cubicBezTo>
                <a:cubicBezTo>
                  <a:pt x="2479682" y="4016806"/>
                  <a:pt x="2429559" y="3969217"/>
                  <a:pt x="2296625" y="3976099"/>
                </a:cubicBezTo>
                <a:cubicBezTo>
                  <a:pt x="2163691" y="3982981"/>
                  <a:pt x="1920959" y="3999334"/>
                  <a:pt x="1732954" y="3976099"/>
                </a:cubicBezTo>
                <a:cubicBezTo>
                  <a:pt x="1544949" y="3952864"/>
                  <a:pt x="992385" y="4011046"/>
                  <a:pt x="498245" y="3976099"/>
                </a:cubicBezTo>
                <a:cubicBezTo>
                  <a:pt x="224972" y="3953491"/>
                  <a:pt x="16428" y="3749356"/>
                  <a:pt x="0" y="3477854"/>
                </a:cubicBezTo>
                <a:cubicBezTo>
                  <a:pt x="28436" y="3171947"/>
                  <a:pt x="19312" y="3063029"/>
                  <a:pt x="0" y="2822340"/>
                </a:cubicBezTo>
                <a:cubicBezTo>
                  <a:pt x="-19312" y="2581651"/>
                  <a:pt x="-25293" y="2492565"/>
                  <a:pt x="0" y="2286010"/>
                </a:cubicBezTo>
                <a:cubicBezTo>
                  <a:pt x="25293" y="2079455"/>
                  <a:pt x="-3073" y="1915914"/>
                  <a:pt x="0" y="1690089"/>
                </a:cubicBezTo>
                <a:cubicBezTo>
                  <a:pt x="3073" y="1464264"/>
                  <a:pt x="14299" y="1359899"/>
                  <a:pt x="0" y="1183555"/>
                </a:cubicBezTo>
                <a:cubicBezTo>
                  <a:pt x="-14299" y="1007211"/>
                  <a:pt x="-18529" y="800137"/>
                  <a:pt x="0" y="498245"/>
                </a:cubicBezTo>
                <a:close/>
              </a:path>
              <a:path w="11733087" h="3976099" stroke="0" extrusionOk="0">
                <a:moveTo>
                  <a:pt x="0" y="498245"/>
                </a:moveTo>
                <a:cubicBezTo>
                  <a:pt x="2115" y="287758"/>
                  <a:pt x="231921" y="15812"/>
                  <a:pt x="498245" y="0"/>
                </a:cubicBezTo>
                <a:cubicBezTo>
                  <a:pt x="729227" y="11476"/>
                  <a:pt x="1102310" y="23950"/>
                  <a:pt x="1276648" y="0"/>
                </a:cubicBezTo>
                <a:cubicBezTo>
                  <a:pt x="1450986" y="-23950"/>
                  <a:pt x="1626442" y="-2550"/>
                  <a:pt x="1732954" y="0"/>
                </a:cubicBezTo>
                <a:cubicBezTo>
                  <a:pt x="1839466" y="2550"/>
                  <a:pt x="1971296" y="525"/>
                  <a:pt x="2189259" y="0"/>
                </a:cubicBezTo>
                <a:cubicBezTo>
                  <a:pt x="2407222" y="-525"/>
                  <a:pt x="2707204" y="-23826"/>
                  <a:pt x="2967662" y="0"/>
                </a:cubicBezTo>
                <a:cubicBezTo>
                  <a:pt x="3228120" y="23826"/>
                  <a:pt x="3278806" y="-4474"/>
                  <a:pt x="3531334" y="0"/>
                </a:cubicBezTo>
                <a:cubicBezTo>
                  <a:pt x="3783862" y="4474"/>
                  <a:pt x="4196306" y="28992"/>
                  <a:pt x="4417103" y="0"/>
                </a:cubicBezTo>
                <a:cubicBezTo>
                  <a:pt x="4637900" y="-28992"/>
                  <a:pt x="5095971" y="-42557"/>
                  <a:pt x="5302872" y="0"/>
                </a:cubicBezTo>
                <a:cubicBezTo>
                  <a:pt x="5509773" y="42557"/>
                  <a:pt x="5777854" y="-36817"/>
                  <a:pt x="6081275" y="0"/>
                </a:cubicBezTo>
                <a:cubicBezTo>
                  <a:pt x="6384696" y="36817"/>
                  <a:pt x="6439300" y="-19104"/>
                  <a:pt x="6537581" y="0"/>
                </a:cubicBezTo>
                <a:cubicBezTo>
                  <a:pt x="6635862" y="19104"/>
                  <a:pt x="6715607" y="563"/>
                  <a:pt x="6886520" y="0"/>
                </a:cubicBezTo>
                <a:cubicBezTo>
                  <a:pt x="7057433" y="-563"/>
                  <a:pt x="7443944" y="4692"/>
                  <a:pt x="7772289" y="0"/>
                </a:cubicBezTo>
                <a:cubicBezTo>
                  <a:pt x="8100634" y="-4692"/>
                  <a:pt x="8300710" y="27147"/>
                  <a:pt x="8443327" y="0"/>
                </a:cubicBezTo>
                <a:cubicBezTo>
                  <a:pt x="8585944" y="-27147"/>
                  <a:pt x="8884014" y="-14427"/>
                  <a:pt x="9114364" y="0"/>
                </a:cubicBezTo>
                <a:cubicBezTo>
                  <a:pt x="9344714" y="14427"/>
                  <a:pt x="9344621" y="19382"/>
                  <a:pt x="9570669" y="0"/>
                </a:cubicBezTo>
                <a:cubicBezTo>
                  <a:pt x="9796717" y="-19382"/>
                  <a:pt x="10065412" y="35980"/>
                  <a:pt x="10349073" y="0"/>
                </a:cubicBezTo>
                <a:cubicBezTo>
                  <a:pt x="10632734" y="-35980"/>
                  <a:pt x="11024586" y="28546"/>
                  <a:pt x="11234842" y="0"/>
                </a:cubicBezTo>
                <a:cubicBezTo>
                  <a:pt x="11532020" y="-45638"/>
                  <a:pt x="11749242" y="244247"/>
                  <a:pt x="11733087" y="498245"/>
                </a:cubicBezTo>
                <a:cubicBezTo>
                  <a:pt x="11737670" y="702505"/>
                  <a:pt x="11757976" y="752764"/>
                  <a:pt x="11733087" y="1004779"/>
                </a:cubicBezTo>
                <a:cubicBezTo>
                  <a:pt x="11708198" y="1256794"/>
                  <a:pt x="11716925" y="1378586"/>
                  <a:pt x="11733087" y="1630496"/>
                </a:cubicBezTo>
                <a:cubicBezTo>
                  <a:pt x="11749249" y="1882406"/>
                  <a:pt x="11744613" y="2020144"/>
                  <a:pt x="11733087" y="2196622"/>
                </a:cubicBezTo>
                <a:cubicBezTo>
                  <a:pt x="11721561" y="2373100"/>
                  <a:pt x="11718742" y="2500914"/>
                  <a:pt x="11733087" y="2732952"/>
                </a:cubicBezTo>
                <a:cubicBezTo>
                  <a:pt x="11747433" y="2964990"/>
                  <a:pt x="11766186" y="3118207"/>
                  <a:pt x="11733087" y="3477854"/>
                </a:cubicBezTo>
                <a:cubicBezTo>
                  <a:pt x="11760884" y="3721618"/>
                  <a:pt x="11488165" y="4037926"/>
                  <a:pt x="11234842" y="3976099"/>
                </a:cubicBezTo>
                <a:cubicBezTo>
                  <a:pt x="10919975" y="3953900"/>
                  <a:pt x="10621011" y="3933300"/>
                  <a:pt x="10349073" y="3976099"/>
                </a:cubicBezTo>
                <a:cubicBezTo>
                  <a:pt x="10077135" y="4018898"/>
                  <a:pt x="9819815" y="4007351"/>
                  <a:pt x="9463303" y="3976099"/>
                </a:cubicBezTo>
                <a:cubicBezTo>
                  <a:pt x="9106791" y="3944848"/>
                  <a:pt x="9173895" y="3971713"/>
                  <a:pt x="8899632" y="3976099"/>
                </a:cubicBezTo>
                <a:cubicBezTo>
                  <a:pt x="8625369" y="3980485"/>
                  <a:pt x="8663626" y="3960593"/>
                  <a:pt x="8550693" y="3976099"/>
                </a:cubicBezTo>
                <a:cubicBezTo>
                  <a:pt x="8437760" y="3991605"/>
                  <a:pt x="8215528" y="3957363"/>
                  <a:pt x="8094387" y="3976099"/>
                </a:cubicBezTo>
                <a:cubicBezTo>
                  <a:pt x="7973246" y="3994835"/>
                  <a:pt x="7755818" y="3967014"/>
                  <a:pt x="7638082" y="3976099"/>
                </a:cubicBezTo>
                <a:cubicBezTo>
                  <a:pt x="7520347" y="3985184"/>
                  <a:pt x="7092833" y="3988347"/>
                  <a:pt x="6859679" y="3976099"/>
                </a:cubicBezTo>
                <a:cubicBezTo>
                  <a:pt x="6626525" y="3963851"/>
                  <a:pt x="6684511" y="3985865"/>
                  <a:pt x="6510739" y="3976099"/>
                </a:cubicBezTo>
                <a:cubicBezTo>
                  <a:pt x="6336967" y="3966333"/>
                  <a:pt x="6206416" y="3977620"/>
                  <a:pt x="6054434" y="3976099"/>
                </a:cubicBezTo>
                <a:cubicBezTo>
                  <a:pt x="5902452" y="3974578"/>
                  <a:pt x="5497579" y="4012616"/>
                  <a:pt x="5168665" y="3976099"/>
                </a:cubicBezTo>
                <a:cubicBezTo>
                  <a:pt x="4839751" y="3939582"/>
                  <a:pt x="4949292" y="3986315"/>
                  <a:pt x="4819725" y="3976099"/>
                </a:cubicBezTo>
                <a:cubicBezTo>
                  <a:pt x="4690158" y="3965883"/>
                  <a:pt x="4631566" y="3980453"/>
                  <a:pt x="4470786" y="3976099"/>
                </a:cubicBezTo>
                <a:cubicBezTo>
                  <a:pt x="4310006" y="3971745"/>
                  <a:pt x="4288495" y="3991231"/>
                  <a:pt x="4121846" y="3976099"/>
                </a:cubicBezTo>
                <a:cubicBezTo>
                  <a:pt x="3955197" y="3960967"/>
                  <a:pt x="3751062" y="3997418"/>
                  <a:pt x="3450809" y="3976099"/>
                </a:cubicBezTo>
                <a:cubicBezTo>
                  <a:pt x="3150556" y="3954780"/>
                  <a:pt x="3077436" y="3982202"/>
                  <a:pt x="2779772" y="3976099"/>
                </a:cubicBezTo>
                <a:cubicBezTo>
                  <a:pt x="2482108" y="3969996"/>
                  <a:pt x="2384992" y="3945608"/>
                  <a:pt x="2108735" y="3976099"/>
                </a:cubicBezTo>
                <a:cubicBezTo>
                  <a:pt x="1832478" y="4006590"/>
                  <a:pt x="1446567" y="3990980"/>
                  <a:pt x="1222965" y="3976099"/>
                </a:cubicBezTo>
                <a:cubicBezTo>
                  <a:pt x="999363" y="3961219"/>
                  <a:pt x="800497" y="3998295"/>
                  <a:pt x="498245" y="3976099"/>
                </a:cubicBezTo>
                <a:cubicBezTo>
                  <a:pt x="269816" y="3978158"/>
                  <a:pt x="-20416" y="3788248"/>
                  <a:pt x="0" y="3477854"/>
                </a:cubicBezTo>
                <a:cubicBezTo>
                  <a:pt x="-1591" y="3292958"/>
                  <a:pt x="-580" y="3203764"/>
                  <a:pt x="0" y="2941524"/>
                </a:cubicBezTo>
                <a:cubicBezTo>
                  <a:pt x="580" y="2679284"/>
                  <a:pt x="9913" y="2650527"/>
                  <a:pt x="0" y="2375399"/>
                </a:cubicBezTo>
                <a:cubicBezTo>
                  <a:pt x="-9913" y="2100271"/>
                  <a:pt x="-17821" y="2006400"/>
                  <a:pt x="0" y="1809273"/>
                </a:cubicBezTo>
                <a:cubicBezTo>
                  <a:pt x="17821" y="1612146"/>
                  <a:pt x="17014" y="1487261"/>
                  <a:pt x="0" y="1302739"/>
                </a:cubicBezTo>
                <a:cubicBezTo>
                  <a:pt x="-17014" y="1118217"/>
                  <a:pt x="26884" y="748162"/>
                  <a:pt x="0" y="49824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Người bị nạn kêu yếu ớt:</a:t>
            </a:r>
          </a:p>
          <a:p>
            <a:pPr lvl="0" algn="just"/>
            <a:r>
              <a:rPr lang="vi-VN"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Cháu ơi, gọi người cứu bác với!</a:t>
            </a:r>
          </a:p>
          <a:p>
            <a:pPr lvl="0" algn="just"/>
            <a:r>
              <a:rPr lang="vi-VN"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Tôi đứng ngây ra, tim đập thình thịch. Cố trấn tĩnh, tôi đáp:</a:t>
            </a:r>
          </a:p>
          <a:p>
            <a:pPr lvl="0" algn="just"/>
            <a:r>
              <a:rPr lang="vi-VN"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Bác đợi cháu nhé!</a:t>
            </a:r>
          </a:p>
          <a:p>
            <a:pPr lvl="0" algn="just"/>
            <a:r>
              <a:rPr lang="vi-VN"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“Phải đến đồn biên phòng”... Thoáng nghĩ thế, tôi liền chạy theo con đường gần nhất. Trời bắt đầu nhá nhem tối. Khu rừng âm u. Tiếng mấy con chim kêu “túc... túc...” không ngớt. Tôi chạy nhanh hơn. Gió thổi vù vù bên tai, bàn chân đau nhói vì giẫm lên đá răng mèo. “Phải cố lên! Người bị nạn nguy mất...”. Cuối cùng, cánh cổng của đồn biên phòng cũng hiện ra.</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spTree>
    <p:controls>
      <mc:AlternateContent xmlns:mc="http://schemas.openxmlformats.org/markup-compatibility/2006">
        <mc:Choice xmlns:v="urn:schemas-microsoft-com:vml" Requires="v">
          <p:control name="TextBox1" r:id="rId1" imgW="6734160" imgH="1076400"/>
        </mc:Choice>
        <mc:Fallback>
          <p:control name="TextBox1" r:id="rId1" imgW="6734160" imgH="107640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55948583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ini Theme With Doodle Gifs by Slidesgo">
  <a:themeElements>
    <a:clrScheme name="Simple Light">
      <a:dk1>
        <a:srgbClr val="FFE259"/>
      </a:dk1>
      <a:lt1>
        <a:srgbClr val="73BCFF"/>
      </a:lt1>
      <a:dk2>
        <a:srgbClr val="63519F"/>
      </a:dk2>
      <a:lt2>
        <a:srgbClr val="8AE784"/>
      </a:lt2>
      <a:accent1>
        <a:srgbClr val="000000"/>
      </a:accent1>
      <a:accent2>
        <a:srgbClr val="73BCFF"/>
      </a:accent2>
      <a:accent3>
        <a:srgbClr val="FFEAA6"/>
      </a:accent3>
      <a:accent4>
        <a:srgbClr val="73BCFF"/>
      </a:accent4>
      <a:accent5>
        <a:srgbClr val="FC7898"/>
      </a:accent5>
      <a:accent6>
        <a:srgbClr val="FFFFFF"/>
      </a:accent6>
      <a:hlink>
        <a:srgbClr val="63519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716</Words>
  <Application>Microsoft Office PowerPoint</Application>
  <PresentationFormat>Widescreen</PresentationFormat>
  <Paragraphs>59</Paragraphs>
  <Slides>16</Slides>
  <Notes>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vt:i4>
      </vt:variant>
    </vt:vector>
  </HeadingPairs>
  <TitlesOfParts>
    <vt:vector size="29" baseType="lpstr">
      <vt:lpstr>等线</vt:lpstr>
      <vt:lpstr>Amatic SC</vt:lpstr>
      <vt:lpstr>Arial</vt:lpstr>
      <vt:lpstr>Calibri</vt:lpstr>
      <vt:lpstr>Calibri Light</vt:lpstr>
      <vt:lpstr>Cambria</vt:lpstr>
      <vt:lpstr>Montserrat</vt:lpstr>
      <vt:lpstr>Roboto</vt:lpstr>
      <vt:lpstr>字魂17号-萌趣果冻体</vt:lpstr>
      <vt:lpstr>Office Theme</vt:lpstr>
      <vt:lpstr>1_Office 主题​​</vt:lpstr>
      <vt:lpstr>1_Mini Theme With Doodle Gifs by Slidesgo</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48</cp:revision>
  <dcterms:created xsi:type="dcterms:W3CDTF">2023-11-30T06:38:33Z</dcterms:created>
  <dcterms:modified xsi:type="dcterms:W3CDTF">2026-01-26T14:14:57Z</dcterms:modified>
</cp:coreProperties>
</file>