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11534" r:id="rId2"/>
    <p:sldId id="2007577338" r:id="rId3"/>
    <p:sldId id="347" r:id="rId4"/>
    <p:sldId id="348" r:id="rId5"/>
    <p:sldId id="2007577339" r:id="rId6"/>
    <p:sldId id="319" r:id="rId7"/>
    <p:sldId id="373" r:id="rId8"/>
    <p:sldId id="11548" r:id="rId9"/>
    <p:sldId id="2007577343" r:id="rId10"/>
    <p:sldId id="2007577340" r:id="rId11"/>
    <p:sldId id="2007577344" r:id="rId12"/>
    <p:sldId id="2007577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4049-07CE-4C15-9A54-0179DAAC0C7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30EC9-CFFB-47F6-8A54-7E7E6119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9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1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4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4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NULL"/><Relationship Id="rId18" Type="http://schemas.openxmlformats.org/officeDocument/2006/relationships/customXml" Target="../ink/ink5.xml"/><Relationship Id="rId26" Type="http://schemas.openxmlformats.org/officeDocument/2006/relationships/image" Target="../media/image8.png"/><Relationship Id="rId3" Type="http://schemas.openxmlformats.org/officeDocument/2006/relationships/image" Target="../media/image1.png"/><Relationship Id="rId21" Type="http://schemas.openxmlformats.org/officeDocument/2006/relationships/image" Target="NULL"/><Relationship Id="rId7" Type="http://schemas.openxmlformats.org/officeDocument/2006/relationships/image" Target="../media/image5.png"/><Relationship Id="rId12" Type="http://schemas.openxmlformats.org/officeDocument/2006/relationships/customXml" Target="../ink/ink2.xml"/><Relationship Id="rId17" Type="http://schemas.openxmlformats.org/officeDocument/2006/relationships/image" Target="NULL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12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D804F-1A89-6972-279B-020409CE131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62985" y="2097118"/>
            <a:ext cx="821812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48" y="5940962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F836F5-49E9-7584-E560-CF885B2981DB}"/>
              </a:ext>
            </a:extLst>
          </p:cNvPr>
          <p:cNvGrpSpPr/>
          <p:nvPr/>
        </p:nvGrpSpPr>
        <p:grpSpPr>
          <a:xfrm>
            <a:off x="1152656" y="1356189"/>
            <a:ext cx="7574794" cy="2866490"/>
            <a:chOff x="4144021" y="1484380"/>
            <a:chExt cx="7574794" cy="4840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5223DD-FC11-73A0-2882-0C6A7C407A5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7" name="Rectangle: Diagonal Corners Rounded 4">
                <a:extLst>
                  <a:ext uri="{FF2B5EF4-FFF2-40B4-BE49-F238E27FC236}">
                    <a16:creationId xmlns:a16="http://schemas.microsoft.com/office/drawing/2014/main" id="{177F335C-9DFF-31EF-122D-C80AD8D84A3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Diagonal Corners Rounded 30">
                <a:extLst>
                  <a:ext uri="{FF2B5EF4-FFF2-40B4-BE49-F238E27FC236}">
                    <a16:creationId xmlns:a16="http://schemas.microsoft.com/office/drawing/2014/main" id="{8B919FCD-11E9-6711-5C37-C082A9B2BFF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5DE03D-4496-F27C-AB5B-0617028AC87B}"/>
                </a:ext>
              </a:extLst>
            </p:cNvPr>
            <p:cNvSpPr txBox="1"/>
            <p:nvPr/>
          </p:nvSpPr>
          <p:spPr>
            <a:xfrm>
              <a:off x="4306458" y="1840327"/>
              <a:ext cx="7123372" cy="343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4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Mỗi khoảnh khắc hạnh phúc bên gia đình luôn là điều tuyệt vời nhất chúng ta có được.</a:t>
              </a:r>
              <a:endParaRPr lang="en-US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C7368BC-637D-5004-51BE-DE3CFB91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1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47040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2" name="任意多边形: 形状 3">
            <a:extLst>
              <a:ext uri="{FF2B5EF4-FFF2-40B4-BE49-F238E27FC236}">
                <a16:creationId xmlns:a16="http://schemas.microsoft.com/office/drawing/2014/main" id="{68F83B0E-1DFD-9730-DA13-FE6B9A0D307A}"/>
              </a:ext>
            </a:extLst>
          </p:cNvPr>
          <p:cNvSpPr/>
          <p:nvPr/>
        </p:nvSpPr>
        <p:spPr>
          <a:xfrm>
            <a:off x="4469258" y="1345915"/>
            <a:ext cx="6986427" cy="2901295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accent5">
              <a:lumMod val="50000"/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 panose="020B0000000000000000" pitchFamily="34" charset="0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F61FB-4AFC-BE2E-30A7-A12BA55D8A19}"/>
              </a:ext>
            </a:extLst>
          </p:cNvPr>
          <p:cNvSpPr txBox="1"/>
          <p:nvPr/>
        </p:nvSpPr>
        <p:spPr>
          <a:xfrm>
            <a:off x="4592551" y="1851345"/>
            <a:ext cx="670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Hoạt động 4: Thiết kế góc triển lãm "Những khoảnh khắc hạnh phúc của gia đinh"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DA1239F7-4814-29DA-BA32-35168C4A6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205484" y="2328785"/>
            <a:ext cx="2599362" cy="39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53E41E34-9929-A88E-040E-7543691DB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2561531" y="2415110"/>
            <a:ext cx="2516894" cy="39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01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47040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EDD68-2590-2D03-0EEF-246EEF3B61F4}"/>
              </a:ext>
            </a:extLst>
          </p:cNvPr>
          <p:cNvSpPr txBox="1"/>
          <p:nvPr/>
        </p:nvSpPr>
        <p:spPr>
          <a:xfrm>
            <a:off x="1222625" y="565079"/>
            <a:ext cx="983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rang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29906D-8738-E91C-109D-C5B8411A5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23" y="1892905"/>
            <a:ext cx="847417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31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5AB005-FC87-69A1-5ED5-A6E94CFE9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766" y="529689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F93FF-B0CC-4348-824B-F0BE46B9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DE6E0A-3B90-F507-396A-D7F2B96B7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911" y="242013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67B8BB-81AE-DA32-3348-A8AC80953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6750" y="252287"/>
            <a:ext cx="6005080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F327F-9ABD-42CC-A593-09815E2F4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485" y="0"/>
            <a:ext cx="130820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400" y="925285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Phương hướng hoạt động Tuần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C3F269-BD76-48B2-A9F3-8F0B15EA1F48}"/>
              </a:ext>
            </a:extLst>
          </p:cNvPr>
          <p:cNvSpPr txBox="1"/>
          <p:nvPr/>
        </p:nvSpPr>
        <p:spPr>
          <a:xfrm>
            <a:off x="2808445" y="3475749"/>
            <a:ext cx="341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 18: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27919-05DF-B673-71B1-747E63F290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7117" y="4320743"/>
            <a:ext cx="7437765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47040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2" name="任意多边形: 形状 3">
            <a:extLst>
              <a:ext uri="{FF2B5EF4-FFF2-40B4-BE49-F238E27FC236}">
                <a16:creationId xmlns:a16="http://schemas.microsoft.com/office/drawing/2014/main" id="{68F83B0E-1DFD-9730-DA13-FE6B9A0D307A}"/>
              </a:ext>
            </a:extLst>
          </p:cNvPr>
          <p:cNvSpPr/>
          <p:nvPr/>
        </p:nvSpPr>
        <p:spPr>
          <a:xfrm>
            <a:off x="4469258" y="1808251"/>
            <a:ext cx="6986427" cy="2438959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accent5">
              <a:lumMod val="50000"/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 panose="020B0000000000000000" pitchFamily="34" charset="0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F61FB-4AFC-BE2E-30A7-A12BA55D8A19}"/>
              </a:ext>
            </a:extLst>
          </p:cNvPr>
          <p:cNvSpPr txBox="1"/>
          <p:nvPr/>
        </p:nvSpPr>
        <p:spPr>
          <a:xfrm>
            <a:off x="4674744" y="2241763"/>
            <a:ext cx="670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Hoạt động 3: Chia sẻ thu hoạch sau trải nghiệm.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DA1239F7-4814-29DA-BA32-35168C4A6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205484" y="2328785"/>
            <a:ext cx="2599362" cy="39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53E41E34-9929-A88E-040E-7543691DB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2561531" y="2415110"/>
            <a:ext cx="2516894" cy="39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08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94</Words>
  <Application>Microsoft Office PowerPoint</Application>
  <PresentationFormat>Widescreen</PresentationFormat>
  <Paragraphs>13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#9Slide03 Sofia Pro Soft</vt:lpstr>
      <vt:lpstr>Arial</vt:lpstr>
      <vt:lpstr>Calibri</vt:lpstr>
      <vt:lpstr>SVN-Hole Hearted</vt:lpstr>
      <vt:lpstr>SVN-Kitten</vt:lpstr>
      <vt:lpstr>Times New Roman</vt:lpstr>
      <vt:lpstr>包图简圆体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2023-09-21T09:37:07Z</dcterms:created>
  <dcterms:modified xsi:type="dcterms:W3CDTF">2026-01-04T13:23:06Z</dcterms:modified>
</cp:coreProperties>
</file>