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Lst>
  <p:sldIdLst>
    <p:sldId id="257" r:id="rId7"/>
    <p:sldId id="319" r:id="rId8"/>
    <p:sldId id="317" r:id="rId9"/>
    <p:sldId id="318" r:id="rId10"/>
    <p:sldId id="320" r:id="rId11"/>
    <p:sldId id="321" r:id="rId12"/>
    <p:sldId id="269" r:id="rId13"/>
    <p:sldId id="323" r:id="rId14"/>
    <p:sldId id="325" r:id="rId15"/>
    <p:sldId id="326" r:id="rId16"/>
    <p:sldId id="329" r:id="rId17"/>
    <p:sldId id="330" r:id="rId18"/>
    <p:sldId id="331" r:id="rId19"/>
    <p:sldId id="33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2026/1/4</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1/4/2026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2026/1/4</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946BB115-D056-FE5C-8ED8-6390F112C12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descr="A white circle with leaves and blue text&#10;&#10;Description automatically generated">
            <a:extLst>
              <a:ext uri="{FF2B5EF4-FFF2-40B4-BE49-F238E27FC236}">
                <a16:creationId xmlns:a16="http://schemas.microsoft.com/office/drawing/2014/main" id="{D7DC5C28-2AAF-5283-9B4E-A9B5AF83FA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43.xml"/><Relationship Id="rId5" Type="http://schemas.openxmlformats.org/officeDocument/2006/relationships/image" Target="../media/image38.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650</Words>
  <Application>Microsoft Office PowerPoint</Application>
  <PresentationFormat>Widescreen</PresentationFormat>
  <Paragraphs>73</Paragraphs>
  <Slides>14</Slides>
  <Notes>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14</vt:i4>
      </vt:variant>
    </vt:vector>
  </HeadingPairs>
  <TitlesOfParts>
    <vt:vector size="29" baseType="lpstr">
      <vt:lpstr>等线</vt:lpstr>
      <vt:lpstr>#9Slide07 HoneyCream</vt:lpstr>
      <vt:lpstr>Arial</vt:lpstr>
      <vt:lpstr>Cambria</vt:lpstr>
      <vt:lpstr>SVN-Newton</vt:lpstr>
      <vt:lpstr>Times New Roman</vt:lpstr>
      <vt:lpstr>UTM Aquarelle</vt:lpstr>
      <vt:lpstr>UTM Avo</vt:lpstr>
      <vt:lpstr>Wingdings</vt:lpstr>
      <vt:lpstr>Office 主题​​</vt:lpstr>
      <vt:lpstr>1_Office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51</cp:revision>
  <dcterms:created xsi:type="dcterms:W3CDTF">2023-10-16T06:21:09Z</dcterms:created>
  <dcterms:modified xsi:type="dcterms:W3CDTF">2026-01-04T13:17:55Z</dcterms:modified>
</cp:coreProperties>
</file>