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4"/>
  </p:notesMasterIdLst>
  <p:sldIdLst>
    <p:sldId id="257" r:id="rId4"/>
    <p:sldId id="336" r:id="rId5"/>
    <p:sldId id="323" r:id="rId6"/>
    <p:sldId id="324" r:id="rId7"/>
    <p:sldId id="326" r:id="rId8"/>
    <p:sldId id="327" r:id="rId9"/>
    <p:sldId id="340" r:id="rId10"/>
    <p:sldId id="346" r:id="rId11"/>
    <p:sldId id="348" r:id="rId12"/>
    <p:sldId id="34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77" d="100"/>
          <a:sy n="77" d="100"/>
        </p:scale>
        <p:origin x="91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14/01/2026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microsoft.com/office/2007/relationships/hdphoto" Target="../media/hdphoto9.wdp"/><Relationship Id="rId26" Type="http://schemas.openxmlformats.org/officeDocument/2006/relationships/image" Target="../media/image38.png"/><Relationship Id="rId3" Type="http://schemas.openxmlformats.org/officeDocument/2006/relationships/audio" Target="../media/audio2.wav"/><Relationship Id="rId21" Type="http://schemas.microsoft.com/office/2007/relationships/hdphoto" Target="../media/hdphoto5.wdp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slide" Target="slide9.xml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20" Type="http://schemas.openxmlformats.org/officeDocument/2006/relationships/image" Target="../media/image35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24" Type="http://schemas.openxmlformats.org/officeDocument/2006/relationships/image" Target="../media/image26.png"/><Relationship Id="rId5" Type="http://schemas.openxmlformats.org/officeDocument/2006/relationships/image" Target="../media/image2.png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28" Type="http://schemas.openxmlformats.org/officeDocument/2006/relationships/image" Target="../media/image89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31" Type="http://schemas.openxmlformats.org/officeDocument/2006/relationships/image" Target="../media/image92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microsoft.com/office/2007/relationships/hdphoto" Target="../media/hdphoto7.wdp"/><Relationship Id="rId22" Type="http://schemas.openxmlformats.org/officeDocument/2006/relationships/image" Target="../media/image36.png"/><Relationship Id="rId27" Type="http://schemas.microsoft.com/office/2007/relationships/hdphoto" Target="../media/hdphoto10.wdp"/><Relationship Id="rId30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5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svg"/><Relationship Id="rId1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microsoft.com/office/2007/relationships/hdphoto" Target="../media/hdphoto8.wdp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microsoft.com/office/2007/relationships/hdphoto" Target="../media/hdphoto6.wdp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9.xml"/><Relationship Id="rId11" Type="http://schemas.openxmlformats.org/officeDocument/2006/relationships/image" Target="../media/image25.png"/><Relationship Id="rId24" Type="http://schemas.openxmlformats.org/officeDocument/2006/relationships/image" Target="../media/image34.png"/><Relationship Id="rId5" Type="http://schemas.openxmlformats.org/officeDocument/2006/relationships/image" Target="../media/image2.png"/><Relationship Id="rId15" Type="http://schemas.openxmlformats.org/officeDocument/2006/relationships/image" Target="../media/image27.png"/><Relationship Id="rId23" Type="http://schemas.microsoft.com/office/2007/relationships/hdphoto" Target="../media/hdphoto9.wdp"/><Relationship Id="rId28" Type="http://schemas.openxmlformats.org/officeDocument/2006/relationships/image" Target="../media/image87.png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microsoft.com/office/2007/relationships/hdphoto" Target="../media/hdphoto5.wdp"/><Relationship Id="rId22" Type="http://schemas.openxmlformats.org/officeDocument/2006/relationships/image" Target="../media/image31.png"/><Relationship Id="rId27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sX0" fmla="*/ 0 w 9983972"/>
              <a:gd name="csY0" fmla="*/ 2412841 h 4825681"/>
              <a:gd name="csX1" fmla="*/ 1658628 w 9983972"/>
              <a:gd name="csY1" fmla="*/ 0 h 4825681"/>
              <a:gd name="csX2" fmla="*/ 2064692 w 9983972"/>
              <a:gd name="csY2" fmla="*/ 0 h 4825681"/>
              <a:gd name="csX3" fmla="*/ 2804091 w 9983972"/>
              <a:gd name="csY3" fmla="*/ 0 h 4825681"/>
              <a:gd name="csX4" fmla="*/ 3476823 w 9983972"/>
              <a:gd name="csY4" fmla="*/ 0 h 4825681"/>
              <a:gd name="csX5" fmla="*/ 4149556 w 9983972"/>
              <a:gd name="csY5" fmla="*/ 0 h 4825681"/>
              <a:gd name="csX6" fmla="*/ 4888955 w 9983972"/>
              <a:gd name="csY6" fmla="*/ 0 h 4825681"/>
              <a:gd name="csX7" fmla="*/ 5561687 w 9983972"/>
              <a:gd name="csY7" fmla="*/ 0 h 4825681"/>
              <a:gd name="csX8" fmla="*/ 6167753 w 9983972"/>
              <a:gd name="csY8" fmla="*/ 0 h 4825681"/>
              <a:gd name="csX9" fmla="*/ 6640483 w 9983972"/>
              <a:gd name="csY9" fmla="*/ 0 h 4825681"/>
              <a:gd name="csX10" fmla="*/ 7113214 w 9983972"/>
              <a:gd name="csY10" fmla="*/ 0 h 4825681"/>
              <a:gd name="csX11" fmla="*/ 7719279 w 9983972"/>
              <a:gd name="csY11" fmla="*/ 0 h 4825681"/>
              <a:gd name="csX12" fmla="*/ 8325345 w 9983972"/>
              <a:gd name="csY12" fmla="*/ 0 h 4825681"/>
              <a:gd name="csX13" fmla="*/ 9983973 w 9983972"/>
              <a:gd name="csY13" fmla="*/ 2412841 h 4825681"/>
              <a:gd name="csX14" fmla="*/ 9983972 w 9983972"/>
              <a:gd name="csY14" fmla="*/ 2412841 h 4825681"/>
              <a:gd name="csX15" fmla="*/ 8325343 w 9983972"/>
              <a:gd name="csY15" fmla="*/ 4825682 h 4825681"/>
              <a:gd name="csX16" fmla="*/ 7785945 w 9983972"/>
              <a:gd name="csY16" fmla="*/ 4825682 h 4825681"/>
              <a:gd name="csX17" fmla="*/ 7179880 w 9983972"/>
              <a:gd name="csY17" fmla="*/ 4825682 h 4825681"/>
              <a:gd name="csX18" fmla="*/ 6573816 w 9983972"/>
              <a:gd name="csY18" fmla="*/ 4825682 h 4825681"/>
              <a:gd name="csX19" fmla="*/ 6167752 w 9983972"/>
              <a:gd name="csY19" fmla="*/ 4825682 h 4825681"/>
              <a:gd name="csX20" fmla="*/ 5428352 w 9983972"/>
              <a:gd name="csY20" fmla="*/ 4825682 h 4825681"/>
              <a:gd name="csX21" fmla="*/ 4955621 w 9983972"/>
              <a:gd name="csY21" fmla="*/ 4825681 h 4825681"/>
              <a:gd name="csX22" fmla="*/ 4549558 w 9983972"/>
              <a:gd name="csY22" fmla="*/ 4825681 h 4825681"/>
              <a:gd name="csX23" fmla="*/ 4076827 w 9983972"/>
              <a:gd name="csY23" fmla="*/ 4825681 h 4825681"/>
              <a:gd name="csX24" fmla="*/ 3470762 w 9983972"/>
              <a:gd name="csY24" fmla="*/ 4825681 h 4825681"/>
              <a:gd name="csX25" fmla="*/ 2998032 w 9983972"/>
              <a:gd name="csY25" fmla="*/ 4825681 h 4825681"/>
              <a:gd name="csX26" fmla="*/ 2391966 w 9983972"/>
              <a:gd name="csY26" fmla="*/ 4825681 h 4825681"/>
              <a:gd name="csX27" fmla="*/ 1658628 w 9983972"/>
              <a:gd name="csY27" fmla="*/ 4825681 h 4825681"/>
              <a:gd name="csX28" fmla="*/ 0 w 9983972"/>
              <a:gd name="csY28" fmla="*/ 2412839 h 4825681"/>
              <a:gd name="csX29" fmla="*/ 0 w 9983972"/>
              <a:gd name="csY29" fmla="*/ 2412841 h 4825681"/>
              <a:gd name="csX0" fmla="*/ 0 w 9983972"/>
              <a:gd name="csY0" fmla="*/ 2412841 h 4825681"/>
              <a:gd name="csX1" fmla="*/ 1658628 w 9983972"/>
              <a:gd name="csY1" fmla="*/ 0 h 4825681"/>
              <a:gd name="csX2" fmla="*/ 2131359 w 9983972"/>
              <a:gd name="csY2" fmla="*/ 0 h 4825681"/>
              <a:gd name="csX3" fmla="*/ 2737424 w 9983972"/>
              <a:gd name="csY3" fmla="*/ 0 h 4825681"/>
              <a:gd name="csX4" fmla="*/ 3410156 w 9983972"/>
              <a:gd name="csY4" fmla="*/ 0 h 4825681"/>
              <a:gd name="csX5" fmla="*/ 3882886 w 9983972"/>
              <a:gd name="csY5" fmla="*/ 0 h 4825681"/>
              <a:gd name="csX6" fmla="*/ 4355618 w 9983972"/>
              <a:gd name="csY6" fmla="*/ 0 h 4825681"/>
              <a:gd name="csX7" fmla="*/ 4895016 w 9983972"/>
              <a:gd name="csY7" fmla="*/ 0 h 4825681"/>
              <a:gd name="csX8" fmla="*/ 5301079 w 9983972"/>
              <a:gd name="csY8" fmla="*/ 0 h 4825681"/>
              <a:gd name="csX9" fmla="*/ 6040479 w 9983972"/>
              <a:gd name="csY9" fmla="*/ 0 h 4825681"/>
              <a:gd name="csX10" fmla="*/ 6579876 w 9983972"/>
              <a:gd name="csY10" fmla="*/ 0 h 4825681"/>
              <a:gd name="csX11" fmla="*/ 7185942 w 9983972"/>
              <a:gd name="csY11" fmla="*/ 0 h 4825681"/>
              <a:gd name="csX12" fmla="*/ 7592006 w 9983972"/>
              <a:gd name="csY12" fmla="*/ 0 h 4825681"/>
              <a:gd name="csX13" fmla="*/ 8325345 w 9983972"/>
              <a:gd name="csY13" fmla="*/ 0 h 4825681"/>
              <a:gd name="csX14" fmla="*/ 9983973 w 9983972"/>
              <a:gd name="csY14" fmla="*/ 2412841 h 4825681"/>
              <a:gd name="csX15" fmla="*/ 9983972 w 9983972"/>
              <a:gd name="csY15" fmla="*/ 2412841 h 4825681"/>
              <a:gd name="csX16" fmla="*/ 8325343 w 9983972"/>
              <a:gd name="csY16" fmla="*/ 4825682 h 4825681"/>
              <a:gd name="csX17" fmla="*/ 7852612 w 9983972"/>
              <a:gd name="csY17" fmla="*/ 4825682 h 4825681"/>
              <a:gd name="csX18" fmla="*/ 7179880 w 9983972"/>
              <a:gd name="csY18" fmla="*/ 4825682 h 4825681"/>
              <a:gd name="csX19" fmla="*/ 6707150 w 9983972"/>
              <a:gd name="csY19" fmla="*/ 4825682 h 4825681"/>
              <a:gd name="csX20" fmla="*/ 6101085 w 9983972"/>
              <a:gd name="csY20" fmla="*/ 4825682 h 4825681"/>
              <a:gd name="csX21" fmla="*/ 5695021 w 9983972"/>
              <a:gd name="csY21" fmla="*/ 4825682 h 4825681"/>
              <a:gd name="csX22" fmla="*/ 5022289 w 9983972"/>
              <a:gd name="csY22" fmla="*/ 4825682 h 4825681"/>
              <a:gd name="csX23" fmla="*/ 4282890 w 9983972"/>
              <a:gd name="csY23" fmla="*/ 4825681 h 4825681"/>
              <a:gd name="csX24" fmla="*/ 3676825 w 9983972"/>
              <a:gd name="csY24" fmla="*/ 4825681 h 4825681"/>
              <a:gd name="csX25" fmla="*/ 3070759 w 9983972"/>
              <a:gd name="csY25" fmla="*/ 4825681 h 4825681"/>
              <a:gd name="csX26" fmla="*/ 2664695 w 9983972"/>
              <a:gd name="csY26" fmla="*/ 4825681 h 4825681"/>
              <a:gd name="csX27" fmla="*/ 1658628 w 9983972"/>
              <a:gd name="csY27" fmla="*/ 4825681 h 4825681"/>
              <a:gd name="csX28" fmla="*/ 0 w 9983972"/>
              <a:gd name="csY28" fmla="*/ 2412839 h 4825681"/>
              <a:gd name="csX29" fmla="*/ 0 w 9983972"/>
              <a:gd name="csY29" fmla="*/ 2412841 h 4825681"/>
              <a:gd name="csX0" fmla="*/ 0 w 9983972"/>
              <a:gd name="csY0" fmla="*/ 2412841 h 4825681"/>
              <a:gd name="csX1" fmla="*/ 1658628 w 9983972"/>
              <a:gd name="csY1" fmla="*/ 0 h 4825681"/>
              <a:gd name="csX2" fmla="*/ 2064692 w 9983972"/>
              <a:gd name="csY2" fmla="*/ 0 h 4825681"/>
              <a:gd name="csX3" fmla="*/ 2804091 w 9983972"/>
              <a:gd name="csY3" fmla="*/ 0 h 4825681"/>
              <a:gd name="csX4" fmla="*/ 3476823 w 9983972"/>
              <a:gd name="csY4" fmla="*/ 0 h 4825681"/>
              <a:gd name="csX5" fmla="*/ 4149556 w 9983972"/>
              <a:gd name="csY5" fmla="*/ 0 h 4825681"/>
              <a:gd name="csX6" fmla="*/ 4888955 w 9983972"/>
              <a:gd name="csY6" fmla="*/ 0 h 4825681"/>
              <a:gd name="csX7" fmla="*/ 5561687 w 9983972"/>
              <a:gd name="csY7" fmla="*/ 0 h 4825681"/>
              <a:gd name="csX8" fmla="*/ 6167753 w 9983972"/>
              <a:gd name="csY8" fmla="*/ 0 h 4825681"/>
              <a:gd name="csX9" fmla="*/ 6640483 w 9983972"/>
              <a:gd name="csY9" fmla="*/ 0 h 4825681"/>
              <a:gd name="csX10" fmla="*/ 7113214 w 9983972"/>
              <a:gd name="csY10" fmla="*/ 0 h 4825681"/>
              <a:gd name="csX11" fmla="*/ 7719279 w 9983972"/>
              <a:gd name="csY11" fmla="*/ 0 h 4825681"/>
              <a:gd name="csX12" fmla="*/ 8325345 w 9983972"/>
              <a:gd name="csY12" fmla="*/ 0 h 4825681"/>
              <a:gd name="csX13" fmla="*/ 9983973 w 9983972"/>
              <a:gd name="csY13" fmla="*/ 2412841 h 4825681"/>
              <a:gd name="csX14" fmla="*/ 9983972 w 9983972"/>
              <a:gd name="csY14" fmla="*/ 2412841 h 4825681"/>
              <a:gd name="csX15" fmla="*/ 8325343 w 9983972"/>
              <a:gd name="csY15" fmla="*/ 4825682 h 4825681"/>
              <a:gd name="csX16" fmla="*/ 7785945 w 9983972"/>
              <a:gd name="csY16" fmla="*/ 4825682 h 4825681"/>
              <a:gd name="csX17" fmla="*/ 7179880 w 9983972"/>
              <a:gd name="csY17" fmla="*/ 4825682 h 4825681"/>
              <a:gd name="csX18" fmla="*/ 6573816 w 9983972"/>
              <a:gd name="csY18" fmla="*/ 4825682 h 4825681"/>
              <a:gd name="csX19" fmla="*/ 6167752 w 9983972"/>
              <a:gd name="csY19" fmla="*/ 4825682 h 4825681"/>
              <a:gd name="csX20" fmla="*/ 5428352 w 9983972"/>
              <a:gd name="csY20" fmla="*/ 4825682 h 4825681"/>
              <a:gd name="csX21" fmla="*/ 4955621 w 9983972"/>
              <a:gd name="csY21" fmla="*/ 4825681 h 4825681"/>
              <a:gd name="csX22" fmla="*/ 4549558 w 9983972"/>
              <a:gd name="csY22" fmla="*/ 4825681 h 4825681"/>
              <a:gd name="csX23" fmla="*/ 4076827 w 9983972"/>
              <a:gd name="csY23" fmla="*/ 4825681 h 4825681"/>
              <a:gd name="csX24" fmla="*/ 3470762 w 9983972"/>
              <a:gd name="csY24" fmla="*/ 4825681 h 4825681"/>
              <a:gd name="csX25" fmla="*/ 2998032 w 9983972"/>
              <a:gd name="csY25" fmla="*/ 4825681 h 4825681"/>
              <a:gd name="csX26" fmla="*/ 2391966 w 9983972"/>
              <a:gd name="csY26" fmla="*/ 4825681 h 4825681"/>
              <a:gd name="csX27" fmla="*/ 1658628 w 9983972"/>
              <a:gd name="csY27" fmla="*/ 4825681 h 4825681"/>
              <a:gd name="csX28" fmla="*/ 0 w 9983972"/>
              <a:gd name="csY28" fmla="*/ 2412839 h 4825681"/>
              <a:gd name="csX29" fmla="*/ 0 w 9983972"/>
              <a:gd name="csY29" fmla="*/ 2412841 h 48256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</a:cxnLst>
            <a:rect l="l" t="t" r="r" b="b"/>
            <a:pathLst>
              <a:path w="9983972" h="4825681" fill="none" extrusionOk="0">
                <a:moveTo>
                  <a:pt x="0" y="2412841"/>
                </a:moveTo>
                <a:cubicBezTo>
                  <a:pt x="-90417" y="939386"/>
                  <a:pt x="895906" y="278924"/>
                  <a:pt x="1658628" y="0"/>
                </a:cubicBezTo>
                <a:cubicBezTo>
                  <a:pt x="1755764" y="-75142"/>
                  <a:pt x="1858456" y="31205"/>
                  <a:pt x="2064692" y="0"/>
                </a:cubicBezTo>
                <a:cubicBezTo>
                  <a:pt x="2271801" y="-123925"/>
                  <a:pt x="2398574" y="37705"/>
                  <a:pt x="2804091" y="0"/>
                </a:cubicBezTo>
                <a:cubicBezTo>
                  <a:pt x="3172619" y="-2925"/>
                  <a:pt x="3309678" y="-42706"/>
                  <a:pt x="3476823" y="0"/>
                </a:cubicBezTo>
                <a:cubicBezTo>
                  <a:pt x="3759953" y="-42093"/>
                  <a:pt x="3892413" y="91932"/>
                  <a:pt x="4149556" y="0"/>
                </a:cubicBezTo>
                <a:cubicBezTo>
                  <a:pt x="4266087" y="-11621"/>
                  <a:pt x="4628297" y="124018"/>
                  <a:pt x="4888955" y="0"/>
                </a:cubicBezTo>
                <a:cubicBezTo>
                  <a:pt x="5197382" y="-50394"/>
                  <a:pt x="5238158" y="202440"/>
                  <a:pt x="5561687" y="0"/>
                </a:cubicBezTo>
                <a:cubicBezTo>
                  <a:pt x="5857028" y="-52695"/>
                  <a:pt x="5947171" y="86304"/>
                  <a:pt x="6167753" y="0"/>
                </a:cubicBezTo>
                <a:cubicBezTo>
                  <a:pt x="6316629" y="19270"/>
                  <a:pt x="6461344" y="3852"/>
                  <a:pt x="6640483" y="0"/>
                </a:cubicBezTo>
                <a:cubicBezTo>
                  <a:pt x="6725988" y="-45732"/>
                  <a:pt x="6907149" y="27873"/>
                  <a:pt x="7113214" y="0"/>
                </a:cubicBezTo>
                <a:cubicBezTo>
                  <a:pt x="7283129" y="-5893"/>
                  <a:pt x="7570571" y="73628"/>
                  <a:pt x="7719279" y="0"/>
                </a:cubicBezTo>
                <a:cubicBezTo>
                  <a:pt x="7940075" y="-43121"/>
                  <a:pt x="8095065" y="56430"/>
                  <a:pt x="8325345" y="0"/>
                </a:cubicBezTo>
                <a:cubicBezTo>
                  <a:pt x="9610129" y="225445"/>
                  <a:pt x="10097554" y="934787"/>
                  <a:pt x="9983973" y="2412841"/>
                </a:cubicBezTo>
                <a:lnTo>
                  <a:pt x="9983972" y="2412841"/>
                </a:lnTo>
                <a:cubicBezTo>
                  <a:pt x="9899455" y="3761830"/>
                  <a:pt x="9475623" y="4739065"/>
                  <a:pt x="8325343" y="4825682"/>
                </a:cubicBezTo>
                <a:cubicBezTo>
                  <a:pt x="8135006" y="4834436"/>
                  <a:pt x="7951528" y="4805815"/>
                  <a:pt x="7785945" y="4825682"/>
                </a:cubicBezTo>
                <a:cubicBezTo>
                  <a:pt x="7587226" y="4817845"/>
                  <a:pt x="7414728" y="4761207"/>
                  <a:pt x="7179880" y="4825682"/>
                </a:cubicBezTo>
                <a:cubicBezTo>
                  <a:pt x="6961584" y="4882265"/>
                  <a:pt x="6719249" y="4801607"/>
                  <a:pt x="6573816" y="4825682"/>
                </a:cubicBezTo>
                <a:cubicBezTo>
                  <a:pt x="6371472" y="4829263"/>
                  <a:pt x="6319719" y="4808487"/>
                  <a:pt x="6167752" y="4825682"/>
                </a:cubicBezTo>
                <a:cubicBezTo>
                  <a:pt x="5997170" y="4909169"/>
                  <a:pt x="5545131" y="4682268"/>
                  <a:pt x="5428352" y="4825682"/>
                </a:cubicBezTo>
                <a:cubicBezTo>
                  <a:pt x="5272979" y="4895183"/>
                  <a:pt x="5197129" y="4717151"/>
                  <a:pt x="4955621" y="4825681"/>
                </a:cubicBezTo>
                <a:cubicBezTo>
                  <a:pt x="4702904" y="4842366"/>
                  <a:pt x="4670171" y="4761950"/>
                  <a:pt x="4549558" y="4825681"/>
                </a:cubicBezTo>
                <a:cubicBezTo>
                  <a:pt x="4409544" y="4837886"/>
                  <a:pt x="4235962" y="4787930"/>
                  <a:pt x="4076827" y="4825681"/>
                </a:cubicBezTo>
                <a:cubicBezTo>
                  <a:pt x="4019873" y="4857866"/>
                  <a:pt x="3719976" y="4807590"/>
                  <a:pt x="3470762" y="4825681"/>
                </a:cubicBezTo>
                <a:cubicBezTo>
                  <a:pt x="3238509" y="4823603"/>
                  <a:pt x="3173652" y="4793884"/>
                  <a:pt x="2998032" y="4825681"/>
                </a:cubicBezTo>
                <a:cubicBezTo>
                  <a:pt x="2774193" y="4847843"/>
                  <a:pt x="2499497" y="4766612"/>
                  <a:pt x="2391966" y="4825681"/>
                </a:cubicBezTo>
                <a:cubicBezTo>
                  <a:pt x="2182856" y="4891003"/>
                  <a:pt x="2002427" y="4841522"/>
                  <a:pt x="1658628" y="4825681"/>
                </a:cubicBezTo>
                <a:cubicBezTo>
                  <a:pt x="1121338" y="5084220"/>
                  <a:pt x="326817" y="3701759"/>
                  <a:pt x="0" y="2412839"/>
                </a:cubicBezTo>
                <a:lnTo>
                  <a:pt x="0" y="2412841"/>
                </a:lnTo>
                <a:close/>
              </a:path>
              <a:path w="9983972" h="4825681" stroke="0" extrusionOk="0">
                <a:moveTo>
                  <a:pt x="0" y="2412841"/>
                </a:moveTo>
                <a:cubicBezTo>
                  <a:pt x="214377" y="641271"/>
                  <a:pt x="403449" y="11180"/>
                  <a:pt x="1658628" y="0"/>
                </a:cubicBezTo>
                <a:cubicBezTo>
                  <a:pt x="1826260" y="-38703"/>
                  <a:pt x="1990039" y="68987"/>
                  <a:pt x="2131359" y="0"/>
                </a:cubicBezTo>
                <a:cubicBezTo>
                  <a:pt x="2305838" y="-2537"/>
                  <a:pt x="2648275" y="55473"/>
                  <a:pt x="2737424" y="0"/>
                </a:cubicBezTo>
                <a:cubicBezTo>
                  <a:pt x="2974496" y="5261"/>
                  <a:pt x="3206907" y="55445"/>
                  <a:pt x="3410156" y="0"/>
                </a:cubicBezTo>
                <a:cubicBezTo>
                  <a:pt x="3592400" y="-44500"/>
                  <a:pt x="3786519" y="29914"/>
                  <a:pt x="3882886" y="0"/>
                </a:cubicBezTo>
                <a:cubicBezTo>
                  <a:pt x="3933921" y="-57180"/>
                  <a:pt x="4114577" y="-32038"/>
                  <a:pt x="4355618" y="0"/>
                </a:cubicBezTo>
                <a:cubicBezTo>
                  <a:pt x="4538802" y="57459"/>
                  <a:pt x="4689746" y="54998"/>
                  <a:pt x="4895016" y="0"/>
                </a:cubicBezTo>
                <a:cubicBezTo>
                  <a:pt x="5062233" y="-39100"/>
                  <a:pt x="5065697" y="23707"/>
                  <a:pt x="5301079" y="0"/>
                </a:cubicBezTo>
                <a:cubicBezTo>
                  <a:pt x="5431639" y="-16013"/>
                  <a:pt x="5843952" y="170440"/>
                  <a:pt x="6040479" y="0"/>
                </a:cubicBezTo>
                <a:cubicBezTo>
                  <a:pt x="6259557" y="-82531"/>
                  <a:pt x="6358306" y="43241"/>
                  <a:pt x="6579876" y="0"/>
                </a:cubicBezTo>
                <a:cubicBezTo>
                  <a:pt x="6785836" y="-61361"/>
                  <a:pt x="6899511" y="119787"/>
                  <a:pt x="7185942" y="0"/>
                </a:cubicBezTo>
                <a:cubicBezTo>
                  <a:pt x="7349936" y="-98360"/>
                  <a:pt x="7382558" y="-26530"/>
                  <a:pt x="7592006" y="0"/>
                </a:cubicBezTo>
                <a:cubicBezTo>
                  <a:pt x="7791297" y="-101911"/>
                  <a:pt x="8054174" y="62590"/>
                  <a:pt x="8325345" y="0"/>
                </a:cubicBezTo>
                <a:cubicBezTo>
                  <a:pt x="9420807" y="325103"/>
                  <a:pt x="10275401" y="1436699"/>
                  <a:pt x="9983973" y="2412841"/>
                </a:cubicBezTo>
                <a:lnTo>
                  <a:pt x="9983972" y="2412841"/>
                </a:lnTo>
                <a:cubicBezTo>
                  <a:pt x="10146250" y="3845344"/>
                  <a:pt x="8915988" y="4876151"/>
                  <a:pt x="8325343" y="4825682"/>
                </a:cubicBezTo>
                <a:cubicBezTo>
                  <a:pt x="8177213" y="4873186"/>
                  <a:pt x="8078190" y="4773918"/>
                  <a:pt x="7852612" y="4825682"/>
                </a:cubicBezTo>
                <a:cubicBezTo>
                  <a:pt x="7786604" y="4798209"/>
                  <a:pt x="7460928" y="4743706"/>
                  <a:pt x="7179880" y="4825682"/>
                </a:cubicBezTo>
                <a:cubicBezTo>
                  <a:pt x="6939738" y="4839173"/>
                  <a:pt x="6907615" y="4750735"/>
                  <a:pt x="6707150" y="4825682"/>
                </a:cubicBezTo>
                <a:cubicBezTo>
                  <a:pt x="6619547" y="4912794"/>
                  <a:pt x="6379513" y="4907693"/>
                  <a:pt x="6101085" y="4825682"/>
                </a:cubicBezTo>
                <a:cubicBezTo>
                  <a:pt x="5819353" y="4834173"/>
                  <a:pt x="5837474" y="4779379"/>
                  <a:pt x="5695021" y="4825682"/>
                </a:cubicBezTo>
                <a:cubicBezTo>
                  <a:pt x="5622717" y="4880025"/>
                  <a:pt x="5199129" y="4779455"/>
                  <a:pt x="5022289" y="4825682"/>
                </a:cubicBezTo>
                <a:cubicBezTo>
                  <a:pt x="4837851" y="4852863"/>
                  <a:pt x="4571694" y="4732909"/>
                  <a:pt x="4282890" y="4825681"/>
                </a:cubicBezTo>
                <a:cubicBezTo>
                  <a:pt x="3945992" y="4844734"/>
                  <a:pt x="3907283" y="4763837"/>
                  <a:pt x="3676825" y="4825681"/>
                </a:cubicBezTo>
                <a:cubicBezTo>
                  <a:pt x="3550579" y="4804893"/>
                  <a:pt x="3233966" y="4644907"/>
                  <a:pt x="3070759" y="4825681"/>
                </a:cubicBezTo>
                <a:cubicBezTo>
                  <a:pt x="2847324" y="4894229"/>
                  <a:pt x="2732576" y="4822334"/>
                  <a:pt x="2664695" y="4825681"/>
                </a:cubicBezTo>
                <a:cubicBezTo>
                  <a:pt x="2684446" y="4913800"/>
                  <a:pt x="1981373" y="4841780"/>
                  <a:pt x="1658628" y="4825681"/>
                </a:cubicBezTo>
                <a:cubicBezTo>
                  <a:pt x="772943" y="4543136"/>
                  <a:pt x="292904" y="3416197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204840" y="739196"/>
                  <a:pt x="552191" y="95838"/>
                  <a:pt x="1658628" y="0"/>
                </a:cubicBezTo>
                <a:cubicBezTo>
                  <a:pt x="1705539" y="-90133"/>
                  <a:pt x="1920306" y="43706"/>
                  <a:pt x="2064692" y="0"/>
                </a:cubicBezTo>
                <a:cubicBezTo>
                  <a:pt x="2181141" y="-32899"/>
                  <a:pt x="2513337" y="131097"/>
                  <a:pt x="2804091" y="0"/>
                </a:cubicBezTo>
                <a:cubicBezTo>
                  <a:pt x="3141992" y="-33361"/>
                  <a:pt x="3285660" y="26735"/>
                  <a:pt x="3476823" y="0"/>
                </a:cubicBezTo>
                <a:cubicBezTo>
                  <a:pt x="3625105" y="18014"/>
                  <a:pt x="3872248" y="128724"/>
                  <a:pt x="4149556" y="0"/>
                </a:cubicBezTo>
                <a:cubicBezTo>
                  <a:pt x="4314617" y="-38522"/>
                  <a:pt x="4665322" y="110260"/>
                  <a:pt x="4888955" y="0"/>
                </a:cubicBezTo>
                <a:cubicBezTo>
                  <a:pt x="5103369" y="-132942"/>
                  <a:pt x="5294908" y="179354"/>
                  <a:pt x="5561687" y="0"/>
                </a:cubicBezTo>
                <a:cubicBezTo>
                  <a:pt x="5860590" y="-99762"/>
                  <a:pt x="5984778" y="52102"/>
                  <a:pt x="6167753" y="0"/>
                </a:cubicBezTo>
                <a:cubicBezTo>
                  <a:pt x="6330939" y="-96579"/>
                  <a:pt x="6499592" y="-11098"/>
                  <a:pt x="6640483" y="0"/>
                </a:cubicBezTo>
                <a:cubicBezTo>
                  <a:pt x="6823437" y="-62449"/>
                  <a:pt x="6877194" y="29593"/>
                  <a:pt x="7113214" y="0"/>
                </a:cubicBezTo>
                <a:cubicBezTo>
                  <a:pt x="7312617" y="-80396"/>
                  <a:pt x="7503736" y="17302"/>
                  <a:pt x="7719279" y="0"/>
                </a:cubicBezTo>
                <a:cubicBezTo>
                  <a:pt x="7939044" y="-32726"/>
                  <a:pt x="8086574" y="50465"/>
                  <a:pt x="8325345" y="0"/>
                </a:cubicBezTo>
                <a:cubicBezTo>
                  <a:pt x="9149258" y="425638"/>
                  <a:pt x="9806112" y="1045061"/>
                  <a:pt x="9983973" y="2412841"/>
                </a:cubicBezTo>
                <a:lnTo>
                  <a:pt x="9983972" y="2412841"/>
                </a:lnTo>
                <a:cubicBezTo>
                  <a:pt x="10051910" y="4016986"/>
                  <a:pt x="9238783" y="4873254"/>
                  <a:pt x="8325343" y="4825682"/>
                </a:cubicBezTo>
                <a:cubicBezTo>
                  <a:pt x="8085177" y="4931227"/>
                  <a:pt x="8027784" y="4743092"/>
                  <a:pt x="7785945" y="4825682"/>
                </a:cubicBezTo>
                <a:cubicBezTo>
                  <a:pt x="7576959" y="4913223"/>
                  <a:pt x="7308733" y="4779064"/>
                  <a:pt x="7179880" y="4825682"/>
                </a:cubicBezTo>
                <a:cubicBezTo>
                  <a:pt x="7025273" y="4895856"/>
                  <a:pt x="6742840" y="4800435"/>
                  <a:pt x="6573816" y="4825682"/>
                </a:cubicBezTo>
                <a:cubicBezTo>
                  <a:pt x="6381475" y="4826039"/>
                  <a:pt x="6336860" y="4816648"/>
                  <a:pt x="6167752" y="4825682"/>
                </a:cubicBezTo>
                <a:cubicBezTo>
                  <a:pt x="5994942" y="4857752"/>
                  <a:pt x="5632790" y="4672985"/>
                  <a:pt x="5428352" y="4825682"/>
                </a:cubicBezTo>
                <a:cubicBezTo>
                  <a:pt x="5277952" y="4973178"/>
                  <a:pt x="5190690" y="4773538"/>
                  <a:pt x="4955621" y="4825681"/>
                </a:cubicBezTo>
                <a:cubicBezTo>
                  <a:pt x="4734169" y="4927695"/>
                  <a:pt x="4645266" y="4749383"/>
                  <a:pt x="4549558" y="4825681"/>
                </a:cubicBezTo>
                <a:cubicBezTo>
                  <a:pt x="4365571" y="4908491"/>
                  <a:pt x="4323497" y="4822924"/>
                  <a:pt x="4076827" y="4825681"/>
                </a:cubicBezTo>
                <a:cubicBezTo>
                  <a:pt x="3951917" y="4893021"/>
                  <a:pt x="3740065" y="4845312"/>
                  <a:pt x="3470762" y="4825681"/>
                </a:cubicBezTo>
                <a:cubicBezTo>
                  <a:pt x="3238840" y="4832718"/>
                  <a:pt x="3166551" y="4795182"/>
                  <a:pt x="2998032" y="4825681"/>
                </a:cubicBezTo>
                <a:cubicBezTo>
                  <a:pt x="2801910" y="4848118"/>
                  <a:pt x="2465314" y="4751384"/>
                  <a:pt x="2391966" y="4825681"/>
                </a:cubicBezTo>
                <a:cubicBezTo>
                  <a:pt x="2142631" y="4959461"/>
                  <a:pt x="1992570" y="4777295"/>
                  <a:pt x="1658628" y="4825681"/>
                </a:cubicBezTo>
                <a:cubicBezTo>
                  <a:pt x="610149" y="4924495"/>
                  <a:pt x="-146713" y="3531402"/>
                  <a:pt x="0" y="2412839"/>
                </a:cubicBezTo>
                <a:lnTo>
                  <a:pt x="0" y="2412841"/>
                </a:lnTo>
                <a:close/>
              </a:path>
              <a:path w="9983972" h="4825681" fill="none" stroke="0" extrusionOk="0">
                <a:moveTo>
                  <a:pt x="0" y="2412841"/>
                </a:moveTo>
                <a:cubicBezTo>
                  <a:pt x="117791" y="783218"/>
                  <a:pt x="730694" y="123211"/>
                  <a:pt x="1658628" y="0"/>
                </a:cubicBezTo>
                <a:cubicBezTo>
                  <a:pt x="1729163" y="-81321"/>
                  <a:pt x="1861264" y="17552"/>
                  <a:pt x="2064692" y="0"/>
                </a:cubicBezTo>
                <a:cubicBezTo>
                  <a:pt x="2224197" y="-59094"/>
                  <a:pt x="2466560" y="58782"/>
                  <a:pt x="2804091" y="0"/>
                </a:cubicBezTo>
                <a:cubicBezTo>
                  <a:pt x="3176409" y="-29039"/>
                  <a:pt x="3264176" y="-6429"/>
                  <a:pt x="3476823" y="0"/>
                </a:cubicBezTo>
                <a:cubicBezTo>
                  <a:pt x="3689834" y="-8946"/>
                  <a:pt x="3878359" y="105493"/>
                  <a:pt x="4149556" y="0"/>
                </a:cubicBezTo>
                <a:cubicBezTo>
                  <a:pt x="4343136" y="6002"/>
                  <a:pt x="4646230" y="100831"/>
                  <a:pt x="4888955" y="0"/>
                </a:cubicBezTo>
                <a:cubicBezTo>
                  <a:pt x="5152681" y="-16919"/>
                  <a:pt x="5263799" y="174225"/>
                  <a:pt x="5561687" y="0"/>
                </a:cubicBezTo>
                <a:cubicBezTo>
                  <a:pt x="5849472" y="-17262"/>
                  <a:pt x="5948729" y="83659"/>
                  <a:pt x="6167753" y="0"/>
                </a:cubicBezTo>
                <a:cubicBezTo>
                  <a:pt x="6306098" y="-38560"/>
                  <a:pt x="6485469" y="2827"/>
                  <a:pt x="6640483" y="0"/>
                </a:cubicBezTo>
                <a:cubicBezTo>
                  <a:pt x="6781996" y="-52172"/>
                  <a:pt x="6908270" y="39606"/>
                  <a:pt x="7113214" y="0"/>
                </a:cubicBezTo>
                <a:cubicBezTo>
                  <a:pt x="7287106" y="-49312"/>
                  <a:pt x="7548977" y="54549"/>
                  <a:pt x="7719279" y="0"/>
                </a:cubicBezTo>
                <a:cubicBezTo>
                  <a:pt x="7903928" y="5748"/>
                  <a:pt x="8061994" y="79283"/>
                  <a:pt x="8325345" y="0"/>
                </a:cubicBezTo>
                <a:cubicBezTo>
                  <a:pt x="9238281" y="385164"/>
                  <a:pt x="10238189" y="1010468"/>
                  <a:pt x="9983973" y="2412841"/>
                </a:cubicBezTo>
                <a:lnTo>
                  <a:pt x="9983972" y="2412841"/>
                </a:lnTo>
                <a:cubicBezTo>
                  <a:pt x="10077123" y="3846480"/>
                  <a:pt x="9286319" y="4928621"/>
                  <a:pt x="8325343" y="4825682"/>
                </a:cubicBezTo>
                <a:cubicBezTo>
                  <a:pt x="8113158" y="4900502"/>
                  <a:pt x="7987045" y="4745166"/>
                  <a:pt x="7785945" y="4825682"/>
                </a:cubicBezTo>
                <a:cubicBezTo>
                  <a:pt x="7570978" y="4884387"/>
                  <a:pt x="7355362" y="4717774"/>
                  <a:pt x="7179880" y="4825682"/>
                </a:cubicBezTo>
                <a:cubicBezTo>
                  <a:pt x="7041659" y="4894506"/>
                  <a:pt x="6751550" y="4808824"/>
                  <a:pt x="6573816" y="4825682"/>
                </a:cubicBezTo>
                <a:cubicBezTo>
                  <a:pt x="6381138" y="4823933"/>
                  <a:pt x="6320578" y="4810971"/>
                  <a:pt x="6167752" y="4825682"/>
                </a:cubicBezTo>
                <a:cubicBezTo>
                  <a:pt x="5974112" y="4909804"/>
                  <a:pt x="5554684" y="4676389"/>
                  <a:pt x="5428352" y="4825682"/>
                </a:cubicBezTo>
                <a:cubicBezTo>
                  <a:pt x="5269892" y="4857152"/>
                  <a:pt x="5187043" y="4789111"/>
                  <a:pt x="4955621" y="4825681"/>
                </a:cubicBezTo>
                <a:cubicBezTo>
                  <a:pt x="4723504" y="4868940"/>
                  <a:pt x="4668674" y="4758556"/>
                  <a:pt x="4549558" y="4825681"/>
                </a:cubicBezTo>
                <a:cubicBezTo>
                  <a:pt x="4410156" y="4878181"/>
                  <a:pt x="4250185" y="4785499"/>
                  <a:pt x="4076827" y="4825681"/>
                </a:cubicBezTo>
                <a:cubicBezTo>
                  <a:pt x="3998633" y="4900837"/>
                  <a:pt x="3738488" y="4831563"/>
                  <a:pt x="3470762" y="4825681"/>
                </a:cubicBezTo>
                <a:cubicBezTo>
                  <a:pt x="3230662" y="4827598"/>
                  <a:pt x="3165545" y="4796918"/>
                  <a:pt x="2998032" y="4825681"/>
                </a:cubicBezTo>
                <a:cubicBezTo>
                  <a:pt x="2776896" y="4848109"/>
                  <a:pt x="2499891" y="4759893"/>
                  <a:pt x="2391966" y="4825681"/>
                </a:cubicBezTo>
                <a:cubicBezTo>
                  <a:pt x="2157076" y="4905918"/>
                  <a:pt x="2023497" y="4831473"/>
                  <a:pt x="1658628" y="4825681"/>
                </a:cubicBezTo>
                <a:cubicBezTo>
                  <a:pt x="700302" y="4755838"/>
                  <a:pt x="12807" y="3362098"/>
                  <a:pt x="0" y="2412839"/>
                </a:cubicBezTo>
                <a:lnTo>
                  <a:pt x="0" y="2412841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753" y="1202834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5196" y="923769"/>
            <a:ext cx="8320517" cy="2505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90C05-F4F3-6F36-6572-B0F7B5620188}"/>
              </a:ext>
            </a:extLst>
          </p:cNvPr>
          <p:cNvSpPr txBox="1"/>
          <p:nvPr/>
        </p:nvSpPr>
        <p:spPr>
          <a:xfrm>
            <a:off x="3646006" y="4176215"/>
            <a:ext cx="736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Giáo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viên</a:t>
            </a:r>
            <a:r>
              <a:rPr lang="en-US" sz="4000" b="1" dirty="0">
                <a:solidFill>
                  <a:srgbClr val="FF0000"/>
                </a:solidFill>
              </a:rPr>
              <a:t>: Nguyễn Anh Thư</a:t>
            </a:r>
          </a:p>
        </p:txBody>
      </p:sp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sX0" fmla="*/ 0 w 11887200"/>
              <a:gd name="csY0" fmla="*/ 1069096 h 6414446"/>
              <a:gd name="csX1" fmla="*/ 1069096 w 11887200"/>
              <a:gd name="csY1" fmla="*/ 0 h 6414446"/>
              <a:gd name="csX2" fmla="*/ 10818104 w 11887200"/>
              <a:gd name="csY2" fmla="*/ 0 h 6414446"/>
              <a:gd name="csX3" fmla="*/ 11887200 w 11887200"/>
              <a:gd name="csY3" fmla="*/ 1069096 h 6414446"/>
              <a:gd name="csX4" fmla="*/ 11887200 w 11887200"/>
              <a:gd name="csY4" fmla="*/ 5345350 h 6414446"/>
              <a:gd name="csX5" fmla="*/ 10818104 w 11887200"/>
              <a:gd name="csY5" fmla="*/ 6414446 h 6414446"/>
              <a:gd name="csX6" fmla="*/ 1069096 w 11887200"/>
              <a:gd name="csY6" fmla="*/ 6414446 h 6414446"/>
              <a:gd name="csX7" fmla="*/ 0 w 11887200"/>
              <a:gd name="csY7" fmla="*/ 5345350 h 6414446"/>
              <a:gd name="csX8" fmla="*/ 0 w 11887200"/>
              <a:gd name="csY8" fmla="*/ 1069096 h 641444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960</TotalTime>
  <Words>560</Words>
  <Application>Microsoft Office PowerPoint</Application>
  <PresentationFormat>Widescreen</PresentationFormat>
  <Paragraphs>61</Paragraphs>
  <Slides>10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Aptos</vt:lpstr>
      <vt:lpstr>Arial</vt:lpstr>
      <vt:lpstr>Calibri</vt:lpstr>
      <vt:lpstr>Cambria</vt:lpstr>
      <vt:lpstr>Cambria Math</vt:lpstr>
      <vt:lpstr>Times New Roman</vt:lpstr>
      <vt:lpstr>UTM Cookies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275</cp:revision>
  <dcterms:created xsi:type="dcterms:W3CDTF">2023-06-08T14:57:11Z</dcterms:created>
  <dcterms:modified xsi:type="dcterms:W3CDTF">2026-01-13T23:21:41Z</dcterms:modified>
  <cp:category>9Slide.vn</cp:category>
</cp:coreProperties>
</file>