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80" d="100"/>
          <a:sy n="80" d="100"/>
        </p:scale>
        <p:origin x="355" y="67"/>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2026/1/20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7"/>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8"/>
          <a:stretch>
            <a:fillRect/>
          </a:stretch>
        </p:blipFill>
        <p:spPr>
          <a:xfrm>
            <a:off x="1969681" y="2472863"/>
            <a:ext cx="7907197" cy="1871634"/>
          </a:xfrm>
          <a:prstGeom prst="rect">
            <a:avLst/>
          </a:prstGeom>
        </p:spPr>
      </p:pic>
      <p:sp>
        <p:nvSpPr>
          <p:cNvPr id="4" name="TextBox 3">
            <a:extLst>
              <a:ext uri="{FF2B5EF4-FFF2-40B4-BE49-F238E27FC236}">
                <a16:creationId xmlns:a16="http://schemas.microsoft.com/office/drawing/2014/main" id="{0B08FA45-FF68-C0AA-BD1F-7F5930C4FE04}"/>
              </a:ext>
            </a:extLst>
          </p:cNvPr>
          <p:cNvSpPr txBox="1"/>
          <p:nvPr/>
        </p:nvSpPr>
        <p:spPr>
          <a:xfrm>
            <a:off x="3106336" y="4482555"/>
            <a:ext cx="5454982"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Vũ Thị </a:t>
            </a:r>
            <a:r>
              <a:rPr lang="en-US" sz="4000" b="1" dirty="0" err="1">
                <a:solidFill>
                  <a:srgbClr val="FF0000"/>
                </a:solidFill>
              </a:rPr>
              <a:t>Hiền</a:t>
            </a:r>
            <a:endParaRPr lang="en-US" sz="4000" b="1" dirty="0">
              <a:solidFill>
                <a:srgbClr val="FF0000"/>
              </a:solidFill>
            </a:endParaRPr>
          </a:p>
        </p:txBody>
      </p:sp>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505</Words>
  <Application>Microsoft Office PowerPoint</Application>
  <PresentationFormat>Widescreen</PresentationFormat>
  <Paragraphs>74</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#9Slide03 Penumbra</vt:lpstr>
      <vt:lpstr>Arial</vt:lpstr>
      <vt:lpstr>Cambria</vt:lpstr>
      <vt:lpstr>Cambria Math</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Administrator</cp:lastModifiedBy>
  <cp:revision>462</cp:revision>
  <dcterms:created xsi:type="dcterms:W3CDTF">2018-02-23T07:21:57Z</dcterms:created>
  <dcterms:modified xsi:type="dcterms:W3CDTF">2026-01-20T08:50:37Z</dcterms:modified>
</cp:coreProperties>
</file>