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60" r:id="rId4"/>
    <p:sldId id="262" r:id="rId5"/>
    <p:sldId id="279" r:id="rId6"/>
    <p:sldId id="266" r:id="rId7"/>
    <p:sldId id="282" r:id="rId8"/>
    <p:sldId id="283" r:id="rId9"/>
    <p:sldId id="293" r:id="rId10"/>
    <p:sldId id="284" r:id="rId11"/>
    <p:sldId id="285" r:id="rId12"/>
    <p:sldId id="286" r:id="rId13"/>
    <p:sldId id="294" r:id="rId14"/>
    <p:sldId id="289" r:id="rId15"/>
    <p:sldId id="290" r:id="rId16"/>
    <p:sldId id="291"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82" d="100"/>
          <a:sy n="82"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11" Type="http://schemas.microsoft.com/office/2007/relationships/hdphoto" Target="../media/hdphoto1.wdp"/><Relationship Id="rId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
        <p:nvSpPr>
          <p:cNvPr id="2" name="TextBox 1">
            <a:extLst>
              <a:ext uri="{FF2B5EF4-FFF2-40B4-BE49-F238E27FC236}">
                <a16:creationId xmlns:a16="http://schemas.microsoft.com/office/drawing/2014/main" id="{35004655-436A-577A-3595-B12956867F0A}"/>
              </a:ext>
            </a:extLst>
          </p:cNvPr>
          <p:cNvSpPr txBox="1"/>
          <p:nvPr/>
        </p:nvSpPr>
        <p:spPr>
          <a:xfrm>
            <a:off x="5646012" y="332551"/>
            <a:ext cx="6231833" cy="707886"/>
          </a:xfrm>
          <a:prstGeom prst="rect">
            <a:avLst/>
          </a:prstGeom>
          <a:noFill/>
        </p:spPr>
        <p:txBody>
          <a:bodyPr wrap="square" rtlCol="0">
            <a:spAutoFit/>
          </a:bodyPr>
          <a:lstStyle/>
          <a:p>
            <a:r>
              <a:rPr lang="en-US" sz="4000" b="1" dirty="0" err="1">
                <a:solidFill>
                  <a:srgbClr val="FFFF00"/>
                </a:solidFill>
              </a:rPr>
              <a:t>Giáo</a:t>
            </a:r>
            <a:r>
              <a:rPr lang="en-US" sz="4000" b="1" dirty="0">
                <a:solidFill>
                  <a:srgbClr val="FFFF00"/>
                </a:solidFill>
              </a:rPr>
              <a:t> </a:t>
            </a:r>
            <a:r>
              <a:rPr lang="en-US" sz="4000" b="1" dirty="0" err="1">
                <a:solidFill>
                  <a:srgbClr val="FFFF00"/>
                </a:solidFill>
              </a:rPr>
              <a:t>viên</a:t>
            </a:r>
            <a:r>
              <a:rPr lang="en-US" sz="4000" b="1" dirty="0">
                <a:solidFill>
                  <a:srgbClr val="FFFF00"/>
                </a:solidFill>
              </a:rPr>
              <a:t>: Vũ Thị Hường</a:t>
            </a:r>
          </a:p>
        </p:txBody>
      </p:sp>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720</TotalTime>
  <Words>653</Words>
  <Application>Microsoft Office PowerPoint</Application>
  <PresentationFormat>Widescreen</PresentationFormat>
  <Paragraphs>79</Paragraphs>
  <Slides>16</Slides>
  <Notes>2</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#9Slide03 SFU Futura_05</vt: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18</cp:revision>
  <dcterms:created xsi:type="dcterms:W3CDTF">2023-12-26T14:46:41Z</dcterms:created>
  <dcterms:modified xsi:type="dcterms:W3CDTF">2026-01-20T08:49:35Z</dcterms:modified>
  <cp:category>9Slide.vn</cp:category>
</cp:coreProperties>
</file>