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9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20/01/2026</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9.png"/><Relationship Id="rId22" Type="http://schemas.microsoft.com/office/2007/relationships/hdphoto" Target="../media/hdphoto1.wdp"/><Relationship Id="rId27"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36811" y="1170350"/>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519462" y="557661"/>
            <a:ext cx="4438273" cy="4267570"/>
          </a:xfrm>
          <a:prstGeom prst="rect">
            <a:avLst/>
          </a:prstGeom>
        </p:spPr>
      </p:pic>
      <p:sp>
        <p:nvSpPr>
          <p:cNvPr id="2" name="TextBox 1">
            <a:extLst>
              <a:ext uri="{FF2B5EF4-FFF2-40B4-BE49-F238E27FC236}">
                <a16:creationId xmlns:a16="http://schemas.microsoft.com/office/drawing/2014/main" id="{AA47887D-EBB5-E879-3415-93054F46E80B}"/>
              </a:ext>
            </a:extLst>
          </p:cNvPr>
          <p:cNvSpPr txBox="1"/>
          <p:nvPr/>
        </p:nvSpPr>
        <p:spPr>
          <a:xfrm>
            <a:off x="1887997" y="4679237"/>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Nguyễn Anh Thư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278054 w 7820286"/>
                    <a:gd name="csY1" fmla="*/ 0 h 1220855"/>
                    <a:gd name="csX2" fmla="*/ 790717 w 7820286"/>
                    <a:gd name="csY2" fmla="*/ 0 h 1220855"/>
                    <a:gd name="csX3" fmla="*/ 1381584 w 7820286"/>
                    <a:gd name="csY3" fmla="*/ 0 h 1220855"/>
                    <a:gd name="csX4" fmla="*/ 1972449 w 7820286"/>
                    <a:gd name="csY4" fmla="*/ 0 h 1220855"/>
                    <a:gd name="csX5" fmla="*/ 2485113 w 7820286"/>
                    <a:gd name="csY5" fmla="*/ 0 h 1220855"/>
                    <a:gd name="csX6" fmla="*/ 2919573 w 7820286"/>
                    <a:gd name="csY6" fmla="*/ 0 h 1220855"/>
                    <a:gd name="csX7" fmla="*/ 3510439 w 7820286"/>
                    <a:gd name="csY7" fmla="*/ 0 h 1220855"/>
                    <a:gd name="csX8" fmla="*/ 3788494 w 7820286"/>
                    <a:gd name="csY8" fmla="*/ 0 h 1220855"/>
                    <a:gd name="csX9" fmla="*/ 4144751 w 7820286"/>
                    <a:gd name="csY9" fmla="*/ 0 h 1220855"/>
                    <a:gd name="csX10" fmla="*/ 4501009 w 7820286"/>
                    <a:gd name="csY10" fmla="*/ 0 h 1220855"/>
                    <a:gd name="csX11" fmla="*/ 4779063 w 7820286"/>
                    <a:gd name="csY11" fmla="*/ 0 h 1220855"/>
                    <a:gd name="csX12" fmla="*/ 5213524 w 7820286"/>
                    <a:gd name="csY12" fmla="*/ 0 h 1220855"/>
                    <a:gd name="csX13" fmla="*/ 5491578 w 7820286"/>
                    <a:gd name="csY13" fmla="*/ 0 h 1220855"/>
                    <a:gd name="csX14" fmla="*/ 5926039 w 7820286"/>
                    <a:gd name="csY14" fmla="*/ 0 h 1220855"/>
                    <a:gd name="csX15" fmla="*/ 6438701 w 7820286"/>
                    <a:gd name="csY15" fmla="*/ 0 h 1220855"/>
                    <a:gd name="csX16" fmla="*/ 7029568 w 7820286"/>
                    <a:gd name="csY16" fmla="*/ 0 h 1220855"/>
                    <a:gd name="csX17" fmla="*/ 7820286 w 7820286"/>
                    <a:gd name="csY17" fmla="*/ 0 h 1220855"/>
                    <a:gd name="csX18" fmla="*/ 7820286 w 7820286"/>
                    <a:gd name="csY18" fmla="*/ 419160 h 1220855"/>
                    <a:gd name="csX19" fmla="*/ 7820286 w 7820286"/>
                    <a:gd name="csY19" fmla="*/ 801694 h 1220855"/>
                    <a:gd name="csX20" fmla="*/ 7820286 w 7820286"/>
                    <a:gd name="csY20" fmla="*/ 1220855 h 1220855"/>
                    <a:gd name="csX21" fmla="*/ 7464028 w 7820286"/>
                    <a:gd name="csY21" fmla="*/ 1220855 h 1220855"/>
                    <a:gd name="csX22" fmla="*/ 6951365 w 7820286"/>
                    <a:gd name="csY22" fmla="*/ 1220855 h 1220855"/>
                    <a:gd name="csX23" fmla="*/ 6595107 w 7820286"/>
                    <a:gd name="csY23" fmla="*/ 1220855 h 1220855"/>
                    <a:gd name="csX24" fmla="*/ 6160647 w 7820286"/>
                    <a:gd name="csY24" fmla="*/ 1220855 h 1220855"/>
                    <a:gd name="csX25" fmla="*/ 5647984 w 7820286"/>
                    <a:gd name="csY25" fmla="*/ 1220855 h 1220855"/>
                    <a:gd name="csX26" fmla="*/ 5448132 w 7820286"/>
                    <a:gd name="csY26" fmla="*/ 1220855 h 1220855"/>
                    <a:gd name="csX27" fmla="*/ 5013672 w 7820286"/>
                    <a:gd name="csY27" fmla="*/ 1220855 h 1220855"/>
                    <a:gd name="csX28" fmla="*/ 4501009 w 7820286"/>
                    <a:gd name="csY28" fmla="*/ 1220855 h 1220855"/>
                    <a:gd name="csX29" fmla="*/ 3988345 w 7820286"/>
                    <a:gd name="csY29" fmla="*/ 1220855 h 1220855"/>
                    <a:gd name="csX30" fmla="*/ 3710291 w 7820286"/>
                    <a:gd name="csY30" fmla="*/ 1220855 h 1220855"/>
                    <a:gd name="csX31" fmla="*/ 3354034 w 7820286"/>
                    <a:gd name="csY31" fmla="*/ 1220855 h 1220855"/>
                    <a:gd name="csX32" fmla="*/ 2919573 w 7820286"/>
                    <a:gd name="csY32" fmla="*/ 1220855 h 1220855"/>
                    <a:gd name="csX33" fmla="*/ 2641519 w 7820286"/>
                    <a:gd name="csY33" fmla="*/ 1220855 h 1220855"/>
                    <a:gd name="csX34" fmla="*/ 2207058 w 7820286"/>
                    <a:gd name="csY34" fmla="*/ 1220855 h 1220855"/>
                    <a:gd name="csX35" fmla="*/ 1772598 w 7820286"/>
                    <a:gd name="csY35" fmla="*/ 1220855 h 1220855"/>
                    <a:gd name="csX36" fmla="*/ 1259934 w 7820286"/>
                    <a:gd name="csY36" fmla="*/ 1220855 h 1220855"/>
                    <a:gd name="csX37" fmla="*/ 747271 w 7820286"/>
                    <a:gd name="csY37" fmla="*/ 1220855 h 1220855"/>
                    <a:gd name="csX38" fmla="*/ 469217 w 7820286"/>
                    <a:gd name="csY38" fmla="*/ 1220855 h 1220855"/>
                    <a:gd name="csX39" fmla="*/ 0 w 7820286"/>
                    <a:gd name="csY39" fmla="*/ 1220855 h 1220855"/>
                    <a:gd name="csX40" fmla="*/ 0 w 7820286"/>
                    <a:gd name="csY40" fmla="*/ 826111 h 1220855"/>
                    <a:gd name="csX41" fmla="*/ 0 w 7820286"/>
                    <a:gd name="csY41" fmla="*/ 443577 h 1220855"/>
                    <a:gd name="csX42" fmla="*/ 0 w 7820286"/>
                    <a:gd name="csY42"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278054 w 7820286"/>
                    <a:gd name="csY1" fmla="*/ 0 h 1220855"/>
                    <a:gd name="csX2" fmla="*/ 790717 w 7820286"/>
                    <a:gd name="csY2" fmla="*/ 0 h 1220855"/>
                    <a:gd name="csX3" fmla="*/ 1381584 w 7820286"/>
                    <a:gd name="csY3" fmla="*/ 0 h 1220855"/>
                    <a:gd name="csX4" fmla="*/ 1972449 w 7820286"/>
                    <a:gd name="csY4" fmla="*/ 0 h 1220855"/>
                    <a:gd name="csX5" fmla="*/ 2485113 w 7820286"/>
                    <a:gd name="csY5" fmla="*/ 0 h 1220855"/>
                    <a:gd name="csX6" fmla="*/ 2919573 w 7820286"/>
                    <a:gd name="csY6" fmla="*/ 0 h 1220855"/>
                    <a:gd name="csX7" fmla="*/ 3510439 w 7820286"/>
                    <a:gd name="csY7" fmla="*/ 0 h 1220855"/>
                    <a:gd name="csX8" fmla="*/ 3788494 w 7820286"/>
                    <a:gd name="csY8" fmla="*/ 0 h 1220855"/>
                    <a:gd name="csX9" fmla="*/ 4144751 w 7820286"/>
                    <a:gd name="csY9" fmla="*/ 0 h 1220855"/>
                    <a:gd name="csX10" fmla="*/ 4501009 w 7820286"/>
                    <a:gd name="csY10" fmla="*/ 0 h 1220855"/>
                    <a:gd name="csX11" fmla="*/ 4779063 w 7820286"/>
                    <a:gd name="csY11" fmla="*/ 0 h 1220855"/>
                    <a:gd name="csX12" fmla="*/ 5213524 w 7820286"/>
                    <a:gd name="csY12" fmla="*/ 0 h 1220855"/>
                    <a:gd name="csX13" fmla="*/ 5491578 w 7820286"/>
                    <a:gd name="csY13" fmla="*/ 0 h 1220855"/>
                    <a:gd name="csX14" fmla="*/ 5926039 w 7820286"/>
                    <a:gd name="csY14" fmla="*/ 0 h 1220855"/>
                    <a:gd name="csX15" fmla="*/ 6438701 w 7820286"/>
                    <a:gd name="csY15" fmla="*/ 0 h 1220855"/>
                    <a:gd name="csX16" fmla="*/ 7029568 w 7820286"/>
                    <a:gd name="csY16" fmla="*/ 0 h 1220855"/>
                    <a:gd name="csX17" fmla="*/ 7820286 w 7820286"/>
                    <a:gd name="csY17" fmla="*/ 0 h 1220855"/>
                    <a:gd name="csX18" fmla="*/ 7820286 w 7820286"/>
                    <a:gd name="csY18" fmla="*/ 419160 h 1220855"/>
                    <a:gd name="csX19" fmla="*/ 7820286 w 7820286"/>
                    <a:gd name="csY19" fmla="*/ 801694 h 1220855"/>
                    <a:gd name="csX20" fmla="*/ 7820286 w 7820286"/>
                    <a:gd name="csY20" fmla="*/ 1220855 h 1220855"/>
                    <a:gd name="csX21" fmla="*/ 7464028 w 7820286"/>
                    <a:gd name="csY21" fmla="*/ 1220855 h 1220855"/>
                    <a:gd name="csX22" fmla="*/ 6951365 w 7820286"/>
                    <a:gd name="csY22" fmla="*/ 1220855 h 1220855"/>
                    <a:gd name="csX23" fmla="*/ 6595107 w 7820286"/>
                    <a:gd name="csY23" fmla="*/ 1220855 h 1220855"/>
                    <a:gd name="csX24" fmla="*/ 6160647 w 7820286"/>
                    <a:gd name="csY24" fmla="*/ 1220855 h 1220855"/>
                    <a:gd name="csX25" fmla="*/ 5647984 w 7820286"/>
                    <a:gd name="csY25" fmla="*/ 1220855 h 1220855"/>
                    <a:gd name="csX26" fmla="*/ 5448132 w 7820286"/>
                    <a:gd name="csY26" fmla="*/ 1220855 h 1220855"/>
                    <a:gd name="csX27" fmla="*/ 5013672 w 7820286"/>
                    <a:gd name="csY27" fmla="*/ 1220855 h 1220855"/>
                    <a:gd name="csX28" fmla="*/ 4501009 w 7820286"/>
                    <a:gd name="csY28" fmla="*/ 1220855 h 1220855"/>
                    <a:gd name="csX29" fmla="*/ 3988345 w 7820286"/>
                    <a:gd name="csY29" fmla="*/ 1220855 h 1220855"/>
                    <a:gd name="csX30" fmla="*/ 3710291 w 7820286"/>
                    <a:gd name="csY30" fmla="*/ 1220855 h 1220855"/>
                    <a:gd name="csX31" fmla="*/ 3354034 w 7820286"/>
                    <a:gd name="csY31" fmla="*/ 1220855 h 1220855"/>
                    <a:gd name="csX32" fmla="*/ 2919573 w 7820286"/>
                    <a:gd name="csY32" fmla="*/ 1220855 h 1220855"/>
                    <a:gd name="csX33" fmla="*/ 2641519 w 7820286"/>
                    <a:gd name="csY33" fmla="*/ 1220855 h 1220855"/>
                    <a:gd name="csX34" fmla="*/ 2207058 w 7820286"/>
                    <a:gd name="csY34" fmla="*/ 1220855 h 1220855"/>
                    <a:gd name="csX35" fmla="*/ 1772598 w 7820286"/>
                    <a:gd name="csY35" fmla="*/ 1220855 h 1220855"/>
                    <a:gd name="csX36" fmla="*/ 1259934 w 7820286"/>
                    <a:gd name="csY36" fmla="*/ 1220855 h 1220855"/>
                    <a:gd name="csX37" fmla="*/ 747271 w 7820286"/>
                    <a:gd name="csY37" fmla="*/ 1220855 h 1220855"/>
                    <a:gd name="csX38" fmla="*/ 469217 w 7820286"/>
                    <a:gd name="csY38" fmla="*/ 1220855 h 1220855"/>
                    <a:gd name="csX39" fmla="*/ 0 w 7820286"/>
                    <a:gd name="csY39" fmla="*/ 1220855 h 1220855"/>
                    <a:gd name="csX40" fmla="*/ 0 w 7820286"/>
                    <a:gd name="csY40" fmla="*/ 826111 h 1220855"/>
                    <a:gd name="csX41" fmla="*/ 0 w 7820286"/>
                    <a:gd name="csY41" fmla="*/ 443577 h 1220855"/>
                    <a:gd name="csX42" fmla="*/ 0 w 7820286"/>
                    <a:gd name="csY42"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sX0" fmla="*/ 0 w 7820286"/>
                    <a:gd name="csY0" fmla="*/ 0 h 1220855"/>
                    <a:gd name="csX1" fmla="*/ 278054 w 7820286"/>
                    <a:gd name="csY1" fmla="*/ 0 h 1220855"/>
                    <a:gd name="csX2" fmla="*/ 790717 w 7820286"/>
                    <a:gd name="csY2" fmla="*/ 0 h 1220855"/>
                    <a:gd name="csX3" fmla="*/ 1381584 w 7820286"/>
                    <a:gd name="csY3" fmla="*/ 0 h 1220855"/>
                    <a:gd name="csX4" fmla="*/ 1972449 w 7820286"/>
                    <a:gd name="csY4" fmla="*/ 0 h 1220855"/>
                    <a:gd name="csX5" fmla="*/ 2485113 w 7820286"/>
                    <a:gd name="csY5" fmla="*/ 0 h 1220855"/>
                    <a:gd name="csX6" fmla="*/ 2919573 w 7820286"/>
                    <a:gd name="csY6" fmla="*/ 0 h 1220855"/>
                    <a:gd name="csX7" fmla="*/ 3510439 w 7820286"/>
                    <a:gd name="csY7" fmla="*/ 0 h 1220855"/>
                    <a:gd name="csX8" fmla="*/ 3788494 w 7820286"/>
                    <a:gd name="csY8" fmla="*/ 0 h 1220855"/>
                    <a:gd name="csX9" fmla="*/ 4144751 w 7820286"/>
                    <a:gd name="csY9" fmla="*/ 0 h 1220855"/>
                    <a:gd name="csX10" fmla="*/ 4501009 w 7820286"/>
                    <a:gd name="csY10" fmla="*/ 0 h 1220855"/>
                    <a:gd name="csX11" fmla="*/ 4779063 w 7820286"/>
                    <a:gd name="csY11" fmla="*/ 0 h 1220855"/>
                    <a:gd name="csX12" fmla="*/ 5213524 w 7820286"/>
                    <a:gd name="csY12" fmla="*/ 0 h 1220855"/>
                    <a:gd name="csX13" fmla="*/ 5491578 w 7820286"/>
                    <a:gd name="csY13" fmla="*/ 0 h 1220855"/>
                    <a:gd name="csX14" fmla="*/ 5926039 w 7820286"/>
                    <a:gd name="csY14" fmla="*/ 0 h 1220855"/>
                    <a:gd name="csX15" fmla="*/ 6438701 w 7820286"/>
                    <a:gd name="csY15" fmla="*/ 0 h 1220855"/>
                    <a:gd name="csX16" fmla="*/ 7029568 w 7820286"/>
                    <a:gd name="csY16" fmla="*/ 0 h 1220855"/>
                    <a:gd name="csX17" fmla="*/ 7820286 w 7820286"/>
                    <a:gd name="csY17" fmla="*/ 0 h 1220855"/>
                    <a:gd name="csX18" fmla="*/ 7820286 w 7820286"/>
                    <a:gd name="csY18" fmla="*/ 419160 h 1220855"/>
                    <a:gd name="csX19" fmla="*/ 7820286 w 7820286"/>
                    <a:gd name="csY19" fmla="*/ 801694 h 1220855"/>
                    <a:gd name="csX20" fmla="*/ 7820286 w 7820286"/>
                    <a:gd name="csY20" fmla="*/ 1220855 h 1220855"/>
                    <a:gd name="csX21" fmla="*/ 7464028 w 7820286"/>
                    <a:gd name="csY21" fmla="*/ 1220855 h 1220855"/>
                    <a:gd name="csX22" fmla="*/ 6951365 w 7820286"/>
                    <a:gd name="csY22" fmla="*/ 1220855 h 1220855"/>
                    <a:gd name="csX23" fmla="*/ 6595107 w 7820286"/>
                    <a:gd name="csY23" fmla="*/ 1220855 h 1220855"/>
                    <a:gd name="csX24" fmla="*/ 6160647 w 7820286"/>
                    <a:gd name="csY24" fmla="*/ 1220855 h 1220855"/>
                    <a:gd name="csX25" fmla="*/ 5647984 w 7820286"/>
                    <a:gd name="csY25" fmla="*/ 1220855 h 1220855"/>
                    <a:gd name="csX26" fmla="*/ 5448132 w 7820286"/>
                    <a:gd name="csY26" fmla="*/ 1220855 h 1220855"/>
                    <a:gd name="csX27" fmla="*/ 5013672 w 7820286"/>
                    <a:gd name="csY27" fmla="*/ 1220855 h 1220855"/>
                    <a:gd name="csX28" fmla="*/ 4501009 w 7820286"/>
                    <a:gd name="csY28" fmla="*/ 1220855 h 1220855"/>
                    <a:gd name="csX29" fmla="*/ 3988345 w 7820286"/>
                    <a:gd name="csY29" fmla="*/ 1220855 h 1220855"/>
                    <a:gd name="csX30" fmla="*/ 3710291 w 7820286"/>
                    <a:gd name="csY30" fmla="*/ 1220855 h 1220855"/>
                    <a:gd name="csX31" fmla="*/ 3354034 w 7820286"/>
                    <a:gd name="csY31" fmla="*/ 1220855 h 1220855"/>
                    <a:gd name="csX32" fmla="*/ 2919573 w 7820286"/>
                    <a:gd name="csY32" fmla="*/ 1220855 h 1220855"/>
                    <a:gd name="csX33" fmla="*/ 2641519 w 7820286"/>
                    <a:gd name="csY33" fmla="*/ 1220855 h 1220855"/>
                    <a:gd name="csX34" fmla="*/ 2207058 w 7820286"/>
                    <a:gd name="csY34" fmla="*/ 1220855 h 1220855"/>
                    <a:gd name="csX35" fmla="*/ 1772598 w 7820286"/>
                    <a:gd name="csY35" fmla="*/ 1220855 h 1220855"/>
                    <a:gd name="csX36" fmla="*/ 1259934 w 7820286"/>
                    <a:gd name="csY36" fmla="*/ 1220855 h 1220855"/>
                    <a:gd name="csX37" fmla="*/ 747271 w 7820286"/>
                    <a:gd name="csY37" fmla="*/ 1220855 h 1220855"/>
                    <a:gd name="csX38" fmla="*/ 469217 w 7820286"/>
                    <a:gd name="csY38" fmla="*/ 1220855 h 1220855"/>
                    <a:gd name="csX39" fmla="*/ 0 w 7820286"/>
                    <a:gd name="csY39" fmla="*/ 1220855 h 1220855"/>
                    <a:gd name="csX40" fmla="*/ 0 w 7820286"/>
                    <a:gd name="csY40" fmla="*/ 826111 h 1220855"/>
                    <a:gd name="csX41" fmla="*/ 0 w 7820286"/>
                    <a:gd name="csY41" fmla="*/ 443577 h 1220855"/>
                    <a:gd name="csX42" fmla="*/ 0 w 7820286"/>
                    <a:gd name="csY42"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sX0" fmla="*/ 0 w 7779457"/>
                    <a:gd name="csY0" fmla="*/ 0 h 1220855"/>
                    <a:gd name="csX1" fmla="*/ 363041 w 7779457"/>
                    <a:gd name="csY1" fmla="*/ 0 h 1220855"/>
                    <a:gd name="csX2" fmla="*/ 959466 w 7779457"/>
                    <a:gd name="csY2" fmla="*/ 0 h 1220855"/>
                    <a:gd name="csX3" fmla="*/ 1633686 w 7779457"/>
                    <a:gd name="csY3" fmla="*/ 0 h 1220855"/>
                    <a:gd name="csX4" fmla="*/ 2307905 w 7779457"/>
                    <a:gd name="csY4" fmla="*/ 0 h 1220855"/>
                    <a:gd name="csX5" fmla="*/ 2904330 w 7779457"/>
                    <a:gd name="csY5" fmla="*/ 0 h 1220855"/>
                    <a:gd name="csX6" fmla="*/ 3422961 w 7779457"/>
                    <a:gd name="csY6" fmla="*/ 0 h 1220855"/>
                    <a:gd name="csX7" fmla="*/ 4097180 w 7779457"/>
                    <a:gd name="csY7" fmla="*/ 0 h 1220855"/>
                    <a:gd name="csX8" fmla="*/ 4460222 w 7779457"/>
                    <a:gd name="csY8" fmla="*/ 0 h 1220855"/>
                    <a:gd name="csX9" fmla="*/ 4901058 w 7779457"/>
                    <a:gd name="csY9" fmla="*/ 0 h 1220855"/>
                    <a:gd name="csX10" fmla="*/ 5341893 w 7779457"/>
                    <a:gd name="csY10" fmla="*/ 0 h 1220855"/>
                    <a:gd name="csX11" fmla="*/ 5704934 w 7779457"/>
                    <a:gd name="csY11" fmla="*/ 0 h 1220855"/>
                    <a:gd name="csX12" fmla="*/ 6223565 w 7779457"/>
                    <a:gd name="csY12" fmla="*/ 0 h 1220855"/>
                    <a:gd name="csX13" fmla="*/ 6586606 w 7779457"/>
                    <a:gd name="csY13" fmla="*/ 0 h 1220855"/>
                    <a:gd name="csX14" fmla="*/ 7105237 w 7779457"/>
                    <a:gd name="csY14" fmla="*/ 0 h 1220855"/>
                    <a:gd name="csX15" fmla="*/ 7779457 w 7779457"/>
                    <a:gd name="csY15" fmla="*/ 0 h 1220855"/>
                    <a:gd name="csX16" fmla="*/ 7779457 w 7779457"/>
                    <a:gd name="csY16" fmla="*/ 634844 h 1220855"/>
                    <a:gd name="csX17" fmla="*/ 7779457 w 7779457"/>
                    <a:gd name="csY17" fmla="*/ 1220855 h 1220855"/>
                    <a:gd name="csX18" fmla="*/ 7494210 w 7779457"/>
                    <a:gd name="csY18" fmla="*/ 1220855 h 1220855"/>
                    <a:gd name="csX19" fmla="*/ 6897785 w 7779457"/>
                    <a:gd name="csY19" fmla="*/ 1220855 h 1220855"/>
                    <a:gd name="csX20" fmla="*/ 6379155 w 7779457"/>
                    <a:gd name="csY20" fmla="*/ 1220855 h 1220855"/>
                    <a:gd name="csX21" fmla="*/ 6093907 w 7779457"/>
                    <a:gd name="csY21" fmla="*/ 1220855 h 1220855"/>
                    <a:gd name="csX22" fmla="*/ 5497483 w 7779457"/>
                    <a:gd name="csY22" fmla="*/ 1220855 h 1220855"/>
                    <a:gd name="csX23" fmla="*/ 5056647 w 7779457"/>
                    <a:gd name="csY23" fmla="*/ 1220855 h 1220855"/>
                    <a:gd name="csX24" fmla="*/ 4538016 w 7779457"/>
                    <a:gd name="csY24" fmla="*/ 1220855 h 1220855"/>
                    <a:gd name="csX25" fmla="*/ 3941591 w 7779457"/>
                    <a:gd name="csY25" fmla="*/ 1220855 h 1220855"/>
                    <a:gd name="csX26" fmla="*/ 3656344 w 7779457"/>
                    <a:gd name="csY26" fmla="*/ 1220855 h 1220855"/>
                    <a:gd name="csX27" fmla="*/ 3137714 w 7779457"/>
                    <a:gd name="csY27" fmla="*/ 1220855 h 1220855"/>
                    <a:gd name="csX28" fmla="*/ 2541289 w 7779457"/>
                    <a:gd name="csY28" fmla="*/ 1220855 h 1220855"/>
                    <a:gd name="csX29" fmla="*/ 1944864 w 7779457"/>
                    <a:gd name="csY29" fmla="*/ 1220855 h 1220855"/>
                    <a:gd name="csX30" fmla="*/ 1581823 w 7779457"/>
                    <a:gd name="csY30" fmla="*/ 1220855 h 1220855"/>
                    <a:gd name="csX31" fmla="*/ 1140987 w 7779457"/>
                    <a:gd name="csY31" fmla="*/ 1220855 h 1220855"/>
                    <a:gd name="csX32" fmla="*/ 622356 w 7779457"/>
                    <a:gd name="csY32" fmla="*/ 1220855 h 1220855"/>
                    <a:gd name="csX33" fmla="*/ 0 w 7779457"/>
                    <a:gd name="csY33" fmla="*/ 1220855 h 1220855"/>
                    <a:gd name="csX34" fmla="*/ 0 w 7779457"/>
                    <a:gd name="csY34" fmla="*/ 610427 h 1220855"/>
                    <a:gd name="csX35" fmla="*/ 0 w 7779457"/>
                    <a:gd name="csY35" fmla="*/ 0 h 1220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79</TotalTime>
  <Words>737</Words>
  <Application>Microsoft Office PowerPoint</Application>
  <PresentationFormat>Widescreen</PresentationFormat>
  <Paragraphs>78</Paragraphs>
  <Slides>19</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#9Slide07 Altus</vt:lpstr>
      <vt:lpstr>#9Slide07 HoneyCream</vt:lpstr>
      <vt:lpstr>Arial</vt:lpstr>
      <vt:lpstr>Calibri</vt:lpstr>
      <vt:lpstr>Cambria</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Administrator</cp:lastModifiedBy>
  <cp:revision>24</cp:revision>
  <dcterms:created xsi:type="dcterms:W3CDTF">2023-10-28T12:58:05Z</dcterms:created>
  <dcterms:modified xsi:type="dcterms:W3CDTF">2026-01-20T08:50:57Z</dcterms:modified>
</cp:coreProperties>
</file>