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97" r:id="rId3"/>
    <p:sldId id="332" r:id="rId4"/>
    <p:sldId id="256" r:id="rId5"/>
    <p:sldId id="285" r:id="rId6"/>
    <p:sldId id="289" r:id="rId7"/>
    <p:sldId id="261" r:id="rId8"/>
    <p:sldId id="333" r:id="rId9"/>
    <p:sldId id="334" r:id="rId10"/>
    <p:sldId id="314" r:id="rId11"/>
    <p:sldId id="336" r:id="rId12"/>
    <p:sldId id="337" r:id="rId13"/>
    <p:sldId id="317"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030" autoAdjust="0"/>
  </p:normalViewPr>
  <p:slideViewPr>
    <p:cSldViewPr snapToGrid="0">
      <p:cViewPr varScale="1">
        <p:scale>
          <a:sx n="82" d="100"/>
          <a:sy n="82" d="100"/>
        </p:scale>
        <p:origin x="95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2026/1/23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10</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DC5CC86-6DF4-2CA5-EBBF-E857811FAA4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2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8.png"/><Relationship Id="rId5" Type="http://schemas.openxmlformats.org/officeDocument/2006/relationships/tags" Target="../tags/tag6.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tags" Target="../tags/tag5.xml"/><Relationship Id="rId9" Type="http://schemas.openxmlformats.org/officeDocument/2006/relationships/image" Target="../media/image26.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49725"/>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866</TotalTime>
  <Words>1137</Words>
  <Application>Microsoft Office PowerPoint</Application>
  <PresentationFormat>Widescreen</PresentationFormat>
  <Paragraphs>72</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等线</vt:lpstr>
      <vt:lpstr>Arial</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Administrator</cp:lastModifiedBy>
  <cp:revision>145</cp:revision>
  <dcterms:created xsi:type="dcterms:W3CDTF">2019-07-25T16:01:57Z</dcterms:created>
  <dcterms:modified xsi:type="dcterms:W3CDTF">2026-01-23T02:55:09Z</dcterms:modified>
  <cp:category>9Slide.vn</cp:category>
</cp:coreProperties>
</file>