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5"/>
  </p:notesMasterIdLst>
  <p:sldIdLst>
    <p:sldId id="296" r:id="rId4"/>
    <p:sldId id="259" r:id="rId5"/>
    <p:sldId id="258" r:id="rId6"/>
    <p:sldId id="298" r:id="rId7"/>
    <p:sldId id="261" r:id="rId8"/>
    <p:sldId id="256" r:id="rId9"/>
    <p:sldId id="299" r:id="rId10"/>
    <p:sldId id="260" r:id="rId11"/>
    <p:sldId id="279" r:id="rId12"/>
    <p:sldId id="282" r:id="rId13"/>
    <p:sldId id="3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1/26/2026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1/26/2026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2.png"/><Relationship Id="rId18" Type="http://schemas.openxmlformats.org/officeDocument/2006/relationships/image" Target="../media/image16.pn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1.svg"/><Relationship Id="rId17" Type="http://schemas.openxmlformats.org/officeDocument/2006/relationships/image" Target="../media/image26.png"/><Relationship Id="rId2" Type="http://schemas.microsoft.com/office/2007/relationships/media" Target="../media/media1.m4a"/><Relationship Id="rId16" Type="http://schemas.openxmlformats.org/officeDocument/2006/relationships/image" Target="../media/image15.svg"/><Relationship Id="rId20" Type="http://schemas.openxmlformats.org/officeDocument/2006/relationships/image" Target="../media/image18.sv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21.jpeg"/><Relationship Id="rId14" Type="http://schemas.openxmlformats.org/officeDocument/2006/relationships/image" Target="../media/image13.svg"/><Relationship Id="rId22"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6.mp3"/><Relationship Id="rId7" Type="http://schemas.openxmlformats.org/officeDocument/2006/relationships/slideLayout" Target="../slideLayouts/slideLayout2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0" Type="http://schemas.openxmlformats.org/officeDocument/2006/relationships/image" Target="../media/image19.png"/><Relationship Id="rId4" Type="http://schemas.openxmlformats.org/officeDocument/2006/relationships/audio" Target="../media/media6.mp3"/><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1163321" y="1618952"/>
            <a:ext cx="6022245" cy="205084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
        <p:nvSpPr>
          <p:cNvPr id="3" name="TextBox 2">
            <a:extLst>
              <a:ext uri="{FF2B5EF4-FFF2-40B4-BE49-F238E27FC236}">
                <a16:creationId xmlns:a16="http://schemas.microsoft.com/office/drawing/2014/main" id="{6CBF7D3A-3C46-8A49-32AB-517C99507DF8}"/>
              </a:ext>
            </a:extLst>
          </p:cNvPr>
          <p:cNvSpPr txBox="1"/>
          <p:nvPr/>
        </p:nvSpPr>
        <p:spPr>
          <a:xfrm>
            <a:off x="906061" y="3317980"/>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Hường</a:t>
            </a:r>
          </a:p>
        </p:txBody>
      </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 100) x 70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 100) x 24,5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a:t>
            </a:r>
            <a:r>
              <a:rPr lang="en-US" sz="3200">
                <a:solidFill>
                  <a:srgbClr val="FF0000"/>
                </a:solidFill>
                <a:latin typeface="Cambria" panose="02040503050406030204" pitchFamily="18" charset="0"/>
                <a:ea typeface="Cambria" panose="02040503050406030204" pitchFamily="18" charset="0"/>
              </a:rPr>
              <a:t>000 : 100) x 0,8 </a:t>
            </a:r>
            <a:r>
              <a:rPr lang="en-US" sz="3200" dirty="0">
                <a:solidFill>
                  <a:srgbClr val="FF0000"/>
                </a:solidFill>
                <a:latin typeface="Cambria" panose="02040503050406030204" pitchFamily="18" charset="0"/>
                <a:ea typeface="Cambria" panose="02040503050406030204" pitchFamily="18" charset="0"/>
              </a:rPr>
              <a:t>=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51872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a:t>
            </a:r>
          </a:p>
          <a:p>
            <a:pPr marL="0" marR="0" algn="ctr">
              <a:lnSpc>
                <a:spcPct val="115000"/>
              </a:lnSpc>
              <a:spcBef>
                <a:spcPts val="0"/>
              </a:spcBef>
              <a:spcAft>
                <a:spcPts val="0"/>
              </a:spcAft>
            </a:pPr>
            <a:r>
              <a:rPr lang="nl-NL" sz="2800" dirty="0">
                <a:solidFill>
                  <a:srgbClr val="FF0000"/>
                </a:solidFill>
                <a:latin typeface="Cambria" panose="02040503050406030204" pitchFamily="18" charset="0"/>
                <a:ea typeface="Cambria" panose="02040503050406030204" pitchFamily="18" charset="0"/>
              </a:rPr>
              <a:t>              </a:t>
            </a:r>
            <a:r>
              <a:rPr lang="nl-NL" sz="2800" dirty="0">
                <a:solidFill>
                  <a:srgbClr val="FF0000"/>
                </a:solidFill>
                <a:effectLst/>
                <a:latin typeface="Cambria" panose="02040503050406030204" pitchFamily="18" charset="0"/>
                <a:ea typeface="Cambria" panose="02040503050406030204" pitchFamily="18" charset="0"/>
              </a:rPr>
              <a:t>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wipe(down)">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541</TotalTime>
  <Words>525</Words>
  <Application>Microsoft Office PowerPoint</Application>
  <PresentationFormat>Widescreen</PresentationFormat>
  <Paragraphs>47</Paragraphs>
  <Slides>11</Slides>
  <Notes>0</Notes>
  <HiddenSlides>0</HiddenSlides>
  <MMClips>23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#9Slide02 Noi dung dai</vt:lpstr>
      <vt:lpstr>Arial</vt:lpstr>
      <vt:lpstr>Calibri</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16</cp:revision>
  <dcterms:created xsi:type="dcterms:W3CDTF">2023-12-02T07:45:56Z</dcterms:created>
  <dcterms:modified xsi:type="dcterms:W3CDTF">2026-01-26T08:35:08Z</dcterms:modified>
</cp:coreProperties>
</file>