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22"/>
  </p:notesMasterIdLst>
  <p:sldIdLst>
    <p:sldId id="270" r:id="rId6"/>
    <p:sldId id="269" r:id="rId7"/>
    <p:sldId id="291" r:id="rId8"/>
    <p:sldId id="292" r:id="rId9"/>
    <p:sldId id="298" r:id="rId10"/>
    <p:sldId id="299" r:id="rId11"/>
    <p:sldId id="300" r:id="rId12"/>
    <p:sldId id="301" r:id="rId13"/>
    <p:sldId id="256" r:id="rId14"/>
    <p:sldId id="272" r:id="rId15"/>
    <p:sldId id="277" r:id="rId16"/>
    <p:sldId id="302" r:id="rId17"/>
    <p:sldId id="303" r:id="rId18"/>
    <p:sldId id="285" r:id="rId19"/>
    <p:sldId id="304" r:id="rId20"/>
    <p:sldId id="289" r:id="rId2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C1C5"/>
    <a:srgbClr val="C23A47"/>
    <a:srgbClr val="8DD6F4"/>
    <a:srgbClr val="FAFAFA"/>
    <a:srgbClr val="F7D100"/>
    <a:srgbClr val="F0B218"/>
    <a:srgbClr val="FFDA56"/>
    <a:srgbClr val="87D4F4"/>
    <a:srgbClr val="F7A7CC"/>
    <a:srgbClr val="FEF7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2991" autoAdjust="0"/>
  </p:normalViewPr>
  <p:slideViewPr>
    <p:cSldViewPr>
      <p:cViewPr varScale="1">
        <p:scale>
          <a:sx n="46" d="100"/>
          <a:sy n="46" d="100"/>
        </p:scale>
        <p:origin x="1186"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072CA3-1AC6-41FF-AE9D-268F48519081}" type="datetimeFigureOut">
              <a:rPr lang="en-GB" smtClean="0"/>
              <a:t>26/01/2026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B7000B-F421-40C5-BF64-338F949AF42C}" type="slidenum">
              <a:rPr lang="en-GB" smtClean="0"/>
              <a:t>‹#›</a:t>
            </a:fld>
            <a:endParaRPr lang="en-GB"/>
          </a:p>
        </p:txBody>
      </p:sp>
    </p:spTree>
    <p:extLst>
      <p:ext uri="{BB962C8B-B14F-4D97-AF65-F5344CB8AC3E}">
        <p14:creationId xmlns:p14="http://schemas.microsoft.com/office/powerpoint/2010/main" val="1539305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1</a:t>
            </a:fld>
            <a:endParaRPr lang="en-GB"/>
          </a:p>
        </p:txBody>
      </p:sp>
    </p:spTree>
    <p:extLst>
      <p:ext uri="{BB962C8B-B14F-4D97-AF65-F5344CB8AC3E}">
        <p14:creationId xmlns:p14="http://schemas.microsoft.com/office/powerpoint/2010/main" val="3934400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16</a:t>
            </a:fld>
            <a:endParaRPr lang="en-GB"/>
          </a:p>
        </p:txBody>
      </p:sp>
    </p:spTree>
    <p:extLst>
      <p:ext uri="{BB962C8B-B14F-4D97-AF65-F5344CB8AC3E}">
        <p14:creationId xmlns:p14="http://schemas.microsoft.com/office/powerpoint/2010/main" val="2980572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158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983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944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89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04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9</a:t>
            </a:fld>
            <a:endParaRPr lang="en-GB"/>
          </a:p>
        </p:txBody>
      </p:sp>
    </p:spTree>
    <p:extLst>
      <p:ext uri="{BB962C8B-B14F-4D97-AF65-F5344CB8AC3E}">
        <p14:creationId xmlns:p14="http://schemas.microsoft.com/office/powerpoint/2010/main" val="56760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10</a:t>
            </a:fld>
            <a:endParaRPr lang="en-GB"/>
          </a:p>
        </p:txBody>
      </p:sp>
    </p:spTree>
    <p:extLst>
      <p:ext uri="{BB962C8B-B14F-4D97-AF65-F5344CB8AC3E}">
        <p14:creationId xmlns:p14="http://schemas.microsoft.com/office/powerpoint/2010/main" val="3516712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14</a:t>
            </a:fld>
            <a:endParaRPr lang="en-GB"/>
          </a:p>
        </p:txBody>
      </p:sp>
    </p:spTree>
    <p:extLst>
      <p:ext uri="{BB962C8B-B14F-4D97-AF65-F5344CB8AC3E}">
        <p14:creationId xmlns:p14="http://schemas.microsoft.com/office/powerpoint/2010/main" val="422891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19558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10628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21380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63639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87799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70214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7438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04547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9609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63057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80147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31388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89923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11996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65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56951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02042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12267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74225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31230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21503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50839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84911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97966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6473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68170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1/26/2026</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7353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1/26/2026</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427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1/26/2026</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56486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15914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47926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24895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34152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8702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03420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06454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66778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1/26/2026</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2316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1/26/2026</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91738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1/26/2026</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97331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23053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71268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62597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2968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6414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E37C42-1BCD-FB0F-E06D-D5B9D366F1E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14600" y="190500"/>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6414B"/>
        </a:solidFill>
        <a:effectLst/>
      </p:bgPr>
    </p:bg>
    <p:spTree>
      <p:nvGrpSpPr>
        <p:cNvPr id="1" name=""/>
        <p:cNvGrpSpPr/>
        <p:nvPr/>
      </p:nvGrpSpPr>
      <p:grpSpPr>
        <a:xfrm>
          <a:off x="0" y="0"/>
          <a:ext cx="0" cy="0"/>
          <a:chOff x="0" y="0"/>
          <a:chExt cx="0" cy="0"/>
        </a:xfrm>
      </p:grpSpPr>
      <p:sp>
        <p:nvSpPr>
          <p:cNvPr id="7" name="Freeform 3"/>
          <p:cNvSpPr/>
          <p:nvPr userDrawn="1"/>
        </p:nvSpPr>
        <p:spPr>
          <a:xfrm>
            <a:off x="-1436005" y="-276606"/>
            <a:ext cx="10319881" cy="10840211"/>
          </a:xfrm>
          <a:custGeom>
            <a:avLst/>
            <a:gdLst/>
            <a:ahLst/>
            <a:cxnLst/>
            <a:rect l="l" t="t" r="r" b="b"/>
            <a:pathLst>
              <a:path w="13759841" h="14453615">
                <a:moveTo>
                  <a:pt x="0" y="0"/>
                </a:moveTo>
                <a:lnTo>
                  <a:pt x="13759841" y="0"/>
                </a:lnTo>
                <a:lnTo>
                  <a:pt x="13759841" y="14453615"/>
                </a:lnTo>
                <a:lnTo>
                  <a:pt x="0" y="14453615"/>
                </a:lnTo>
                <a:lnTo>
                  <a:pt x="0" y="0"/>
                </a:lnTo>
                <a:close/>
              </a:path>
            </a:pathLst>
          </a:custGeom>
          <a:blipFill>
            <a:blip r:embed="rId13">
              <a:alphaModFix amt="27000"/>
              <a:extLst>
                <a:ext uri="{96DAC541-7B7A-43D3-8B79-37D633B846F1}">
                  <asvg:svgBlip xmlns:asvg="http://schemas.microsoft.com/office/drawing/2016/SVG/main" r:embed="rId14"/>
                </a:ext>
              </a:extLst>
            </a:blip>
            <a:stretch>
              <a:fillRect/>
            </a:stretch>
          </a:blipFill>
        </p:spPr>
      </p:sp>
      <p:sp>
        <p:nvSpPr>
          <p:cNvPr id="8" name="Freeform 4"/>
          <p:cNvSpPr/>
          <p:nvPr userDrawn="1"/>
        </p:nvSpPr>
        <p:spPr>
          <a:xfrm>
            <a:off x="9404125" y="-276606"/>
            <a:ext cx="10319881" cy="10840211"/>
          </a:xfrm>
          <a:custGeom>
            <a:avLst/>
            <a:gdLst/>
            <a:ahLst/>
            <a:cxnLst/>
            <a:rect l="l" t="t" r="r" b="b"/>
            <a:pathLst>
              <a:path w="13759841" h="14453615">
                <a:moveTo>
                  <a:pt x="0" y="0"/>
                </a:moveTo>
                <a:lnTo>
                  <a:pt x="13759841" y="0"/>
                </a:lnTo>
                <a:lnTo>
                  <a:pt x="13759841" y="14453615"/>
                </a:lnTo>
                <a:lnTo>
                  <a:pt x="0" y="14453615"/>
                </a:lnTo>
                <a:lnTo>
                  <a:pt x="0" y="0"/>
                </a:lnTo>
                <a:close/>
              </a:path>
            </a:pathLst>
          </a:custGeom>
          <a:blipFill>
            <a:blip r:embed="rId13">
              <a:alphaModFix amt="27000"/>
              <a:extLst>
                <a:ext uri="{96DAC541-7B7A-43D3-8B79-37D633B846F1}">
                  <asvg:svgBlip xmlns:asvg="http://schemas.microsoft.com/office/drawing/2016/SVG/main" r:embed="rId14"/>
                </a:ext>
              </a:extLst>
            </a:blip>
            <a:stretch>
              <a:fillRect/>
            </a:stretch>
          </a:blipFill>
        </p:spPr>
      </p:sp>
      <p:sp>
        <p:nvSpPr>
          <p:cNvPr id="9" name="Rectangle 8"/>
          <p:cNvSpPr/>
          <p:nvPr userDrawn="1"/>
        </p:nvSpPr>
        <p:spPr>
          <a:xfrm>
            <a:off x="990600" y="764540"/>
            <a:ext cx="16383000" cy="876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6062A3E4-0858-1BBC-1ACE-0120C80B1F0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514600" y="190500"/>
            <a:ext cx="2380952" cy="2380952"/>
          </a:xfrm>
          <a:prstGeom prst="rect">
            <a:avLst/>
          </a:prstGeom>
        </p:spPr>
      </p:pic>
    </p:spTree>
    <p:extLst>
      <p:ext uri="{BB962C8B-B14F-4D97-AF65-F5344CB8AC3E}">
        <p14:creationId xmlns:p14="http://schemas.microsoft.com/office/powerpoint/2010/main" val="3615475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26414B"/>
        </a:solidFill>
        <a:effectLst/>
      </p:bgPr>
    </p:bg>
    <p:spTree>
      <p:nvGrpSpPr>
        <p:cNvPr id="1" name=""/>
        <p:cNvGrpSpPr/>
        <p:nvPr/>
      </p:nvGrpSpPr>
      <p:grpSpPr>
        <a:xfrm>
          <a:off x="0" y="0"/>
          <a:ext cx="0" cy="0"/>
          <a:chOff x="0" y="0"/>
          <a:chExt cx="0" cy="0"/>
        </a:xfrm>
      </p:grpSpPr>
      <p:sp>
        <p:nvSpPr>
          <p:cNvPr id="7" name="Freeform 3"/>
          <p:cNvSpPr/>
          <p:nvPr userDrawn="1"/>
        </p:nvSpPr>
        <p:spPr>
          <a:xfrm>
            <a:off x="-1436005" y="-276606"/>
            <a:ext cx="10319881" cy="10840211"/>
          </a:xfrm>
          <a:custGeom>
            <a:avLst/>
            <a:gdLst/>
            <a:ahLst/>
            <a:cxnLst/>
            <a:rect l="l" t="t" r="r" b="b"/>
            <a:pathLst>
              <a:path w="13759841" h="14453615">
                <a:moveTo>
                  <a:pt x="0" y="0"/>
                </a:moveTo>
                <a:lnTo>
                  <a:pt x="13759841" y="0"/>
                </a:lnTo>
                <a:lnTo>
                  <a:pt x="13759841" y="14453615"/>
                </a:lnTo>
                <a:lnTo>
                  <a:pt x="0" y="14453615"/>
                </a:lnTo>
                <a:lnTo>
                  <a:pt x="0" y="0"/>
                </a:lnTo>
                <a:close/>
              </a:path>
            </a:pathLst>
          </a:custGeom>
          <a:blipFill>
            <a:blip r:embed="rId13">
              <a:alphaModFix amt="27000"/>
              <a:extLst>
                <a:ext uri="{96DAC541-7B7A-43D3-8B79-37D633B846F1}">
                  <asvg:svgBlip xmlns:asvg="http://schemas.microsoft.com/office/drawing/2016/SVG/main" r:embed="rId14"/>
                </a:ext>
              </a:extLst>
            </a:blip>
            <a:stretch>
              <a:fillRect/>
            </a:stretch>
          </a:blipFill>
        </p:spPr>
      </p:sp>
      <p:sp>
        <p:nvSpPr>
          <p:cNvPr id="9" name="Rectangle 8"/>
          <p:cNvSpPr/>
          <p:nvPr userDrawn="1"/>
        </p:nvSpPr>
        <p:spPr>
          <a:xfrm>
            <a:off x="304800" y="266700"/>
            <a:ext cx="176784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44479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A818E355-33C8-B2D0-10D7-3DD74A2C096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966831" y="0"/>
            <a:ext cx="2532789" cy="2532789"/>
          </a:xfrm>
          <a:prstGeom prst="rect">
            <a:avLst/>
          </a:prstGeom>
        </p:spPr>
      </p:pic>
    </p:spTree>
    <p:extLst>
      <p:ext uri="{BB962C8B-B14F-4D97-AF65-F5344CB8AC3E}">
        <p14:creationId xmlns:p14="http://schemas.microsoft.com/office/powerpoint/2010/main" val="25768667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38742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0.xml"/><Relationship Id="rId7" Type="http://schemas.openxmlformats.org/officeDocument/2006/relationships/image" Target="../media/image1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1.png"/><Relationship Id="rId18" Type="http://schemas.microsoft.com/office/2007/relationships/hdphoto" Target="../media/hdphoto4.wdp"/><Relationship Id="rId26" Type="http://schemas.openxmlformats.org/officeDocument/2006/relationships/image" Target="../media/image11.png"/><Relationship Id="rId3" Type="http://schemas.openxmlformats.org/officeDocument/2006/relationships/slideLayout" Target="../slideLayouts/slideLayout51.xml"/><Relationship Id="rId21" Type="http://schemas.openxmlformats.org/officeDocument/2006/relationships/slide" Target="slide4.xml"/><Relationship Id="rId7" Type="http://schemas.openxmlformats.org/officeDocument/2006/relationships/image" Target="../media/image17.png"/><Relationship Id="rId12" Type="http://schemas.microsoft.com/office/2007/relationships/hdphoto" Target="../media/hdphoto2.wdp"/><Relationship Id="rId17" Type="http://schemas.openxmlformats.org/officeDocument/2006/relationships/image" Target="../media/image24.png"/><Relationship Id="rId25" Type="http://schemas.openxmlformats.org/officeDocument/2006/relationships/slide" Target="slide8.xml"/><Relationship Id="rId2" Type="http://schemas.openxmlformats.org/officeDocument/2006/relationships/audio" Target="../media/media2.mp3"/><Relationship Id="rId16" Type="http://schemas.openxmlformats.org/officeDocument/2006/relationships/image" Target="../media/image23.png"/><Relationship Id="rId20" Type="http://schemas.microsoft.com/office/2007/relationships/hdphoto" Target="../media/hdphoto5.wdp"/><Relationship Id="rId29" Type="http://schemas.openxmlformats.org/officeDocument/2006/relationships/image" Target="../media/image13.png"/><Relationship Id="rId1" Type="http://schemas.microsoft.com/office/2007/relationships/media" Target="../media/media2.mp3"/><Relationship Id="rId6" Type="http://schemas.openxmlformats.org/officeDocument/2006/relationships/image" Target="../media/image16.png"/><Relationship Id="rId11" Type="http://schemas.openxmlformats.org/officeDocument/2006/relationships/image" Target="../media/image20.png"/><Relationship Id="rId24" Type="http://schemas.openxmlformats.org/officeDocument/2006/relationships/slide" Target="slide7.xml"/><Relationship Id="rId5" Type="http://schemas.openxmlformats.org/officeDocument/2006/relationships/image" Target="../media/image15.png"/><Relationship Id="rId15" Type="http://schemas.openxmlformats.org/officeDocument/2006/relationships/image" Target="../media/image22.png"/><Relationship Id="rId23" Type="http://schemas.openxmlformats.org/officeDocument/2006/relationships/slide" Target="slide6.xml"/><Relationship Id="rId28" Type="http://schemas.openxmlformats.org/officeDocument/2006/relationships/image" Target="../media/image12.png"/><Relationship Id="rId10" Type="http://schemas.openxmlformats.org/officeDocument/2006/relationships/image" Target="../media/image19.png"/><Relationship Id="rId19" Type="http://schemas.openxmlformats.org/officeDocument/2006/relationships/image" Target="../media/image25.png"/><Relationship Id="rId31" Type="http://schemas.openxmlformats.org/officeDocument/2006/relationships/slide" Target="slide9.xml"/><Relationship Id="rId4" Type="http://schemas.openxmlformats.org/officeDocument/2006/relationships/notesSlide" Target="../notesSlides/notesSlide2.xml"/><Relationship Id="rId9" Type="http://schemas.openxmlformats.org/officeDocument/2006/relationships/image" Target="../media/image18.png"/><Relationship Id="rId14" Type="http://schemas.microsoft.com/office/2007/relationships/hdphoto" Target="../media/hdphoto3.wdp"/><Relationship Id="rId22" Type="http://schemas.openxmlformats.org/officeDocument/2006/relationships/slide" Target="slide5.xml"/><Relationship Id="rId27" Type="http://schemas.openxmlformats.org/officeDocument/2006/relationships/image" Target="../media/image1.png"/><Relationship Id="rId30"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png"/><Relationship Id="rId7"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microsoft.com/office/2007/relationships/hdphoto" Target="../media/hdphoto6.wdp"/><Relationship Id="rId5" Type="http://schemas.openxmlformats.org/officeDocument/2006/relationships/image" Target="../media/image27.png"/><Relationship Id="rId10" Type="http://schemas.openxmlformats.org/officeDocument/2006/relationships/image" Target="../media/image14.png"/><Relationship Id="rId4" Type="http://schemas.openxmlformats.org/officeDocument/2006/relationships/image" Target="../media/image26.emf"/><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png"/><Relationship Id="rId7"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51.xml"/><Relationship Id="rId6" Type="http://schemas.microsoft.com/office/2007/relationships/hdphoto" Target="../media/hdphoto6.wdp"/><Relationship Id="rId5" Type="http://schemas.openxmlformats.org/officeDocument/2006/relationships/image" Target="../media/image27.png"/><Relationship Id="rId10" Type="http://schemas.openxmlformats.org/officeDocument/2006/relationships/image" Target="../media/image14.png"/><Relationship Id="rId4" Type="http://schemas.openxmlformats.org/officeDocument/2006/relationships/image" Target="../media/image26.emf"/><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6.emf"/><Relationship Id="rId7"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51.xml"/><Relationship Id="rId6" Type="http://schemas.openxmlformats.org/officeDocument/2006/relationships/slide" Target="slide3.xml"/><Relationship Id="rId5" Type="http://schemas.microsoft.com/office/2007/relationships/hdphoto" Target="../media/hdphoto6.wdp"/><Relationship Id="rId4" Type="http://schemas.openxmlformats.org/officeDocument/2006/relationships/image" Target="../media/image27.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png"/><Relationship Id="rId7"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microsoft.com/office/2007/relationships/hdphoto" Target="../media/hdphoto6.wdp"/><Relationship Id="rId5" Type="http://schemas.openxmlformats.org/officeDocument/2006/relationships/image" Target="../media/image27.png"/><Relationship Id="rId10" Type="http://schemas.openxmlformats.org/officeDocument/2006/relationships/image" Target="../media/image14.png"/><Relationship Id="rId4" Type="http://schemas.openxmlformats.org/officeDocument/2006/relationships/image" Target="../media/image26.emf"/><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5.png"/><Relationship Id="rId7"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51.xml"/><Relationship Id="rId6" Type="http://schemas.microsoft.com/office/2007/relationships/hdphoto" Target="../media/hdphoto6.wdp"/><Relationship Id="rId11" Type="http://schemas.openxmlformats.org/officeDocument/2006/relationships/image" Target="../media/image14.png"/><Relationship Id="rId5" Type="http://schemas.openxmlformats.org/officeDocument/2006/relationships/image" Target="../media/image27.png"/><Relationship Id="rId10" Type="http://schemas.openxmlformats.org/officeDocument/2006/relationships/image" Target="../media/image13.png"/><Relationship Id="rId4" Type="http://schemas.openxmlformats.org/officeDocument/2006/relationships/image" Target="../media/image26.emf"/><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6.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5.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7.svg"/><Relationship Id="rId4" Type="http://schemas.openxmlformats.org/officeDocument/2006/relationships/image" Target="../media/image29.svg"/><Relationship Id="rId9" Type="http://schemas.openxmlformats.org/officeDocument/2006/relationships/image" Target="../media/image6.png"/><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5"/>
          <p:cNvSpPr/>
          <p:nvPr/>
        </p:nvSpPr>
        <p:spPr>
          <a:xfrm flipH="1">
            <a:off x="13639800" y="2130408"/>
            <a:ext cx="4812073" cy="8138812"/>
          </a:xfrm>
          <a:custGeom>
            <a:avLst/>
            <a:gdLst/>
            <a:ahLst/>
            <a:cxnLst/>
            <a:rect l="l" t="t" r="r" b="b"/>
            <a:pathLst>
              <a:path w="4812073" h="8138812">
                <a:moveTo>
                  <a:pt x="4812073" y="0"/>
                </a:moveTo>
                <a:lnTo>
                  <a:pt x="0" y="0"/>
                </a:lnTo>
                <a:lnTo>
                  <a:pt x="0" y="8138812"/>
                </a:lnTo>
                <a:lnTo>
                  <a:pt x="4812073" y="8138812"/>
                </a:lnTo>
                <a:lnTo>
                  <a:pt x="481207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16"/>
          <p:cNvSpPr/>
          <p:nvPr/>
        </p:nvSpPr>
        <p:spPr>
          <a:xfrm>
            <a:off x="-1524000" y="2163428"/>
            <a:ext cx="6399141" cy="8138812"/>
          </a:xfrm>
          <a:custGeom>
            <a:avLst/>
            <a:gdLst/>
            <a:ahLst/>
            <a:cxnLst/>
            <a:rect l="l" t="t" r="r" b="b"/>
            <a:pathLst>
              <a:path w="6399141" h="8138812">
                <a:moveTo>
                  <a:pt x="0" y="0"/>
                </a:moveTo>
                <a:lnTo>
                  <a:pt x="6399142" y="0"/>
                </a:lnTo>
                <a:lnTo>
                  <a:pt x="6399142" y="8138812"/>
                </a:lnTo>
                <a:lnTo>
                  <a:pt x="0" y="8138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7" name="Picture 6"/>
          <p:cNvPicPr>
            <a:picLocks noChangeAspect="1"/>
          </p:cNvPicPr>
          <p:nvPr/>
        </p:nvPicPr>
        <p:blipFill>
          <a:blip r:embed="rId7"/>
          <a:stretch>
            <a:fillRect/>
          </a:stretch>
        </p:blipFill>
        <p:spPr>
          <a:xfrm>
            <a:off x="3429000" y="495300"/>
            <a:ext cx="11248095" cy="10516511"/>
          </a:xfrm>
          <a:prstGeom prst="rect">
            <a:avLst/>
          </a:prstGeom>
        </p:spPr>
      </p:pic>
    </p:spTree>
    <p:extLst>
      <p:ext uri="{BB962C8B-B14F-4D97-AF65-F5344CB8AC3E}">
        <p14:creationId xmlns:p14="http://schemas.microsoft.com/office/powerpoint/2010/main" val="32315458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5"/>
          <p:cNvSpPr/>
          <p:nvPr/>
        </p:nvSpPr>
        <p:spPr>
          <a:xfrm flipH="1">
            <a:off x="13639800" y="2130408"/>
            <a:ext cx="4812073" cy="8138812"/>
          </a:xfrm>
          <a:custGeom>
            <a:avLst/>
            <a:gdLst/>
            <a:ahLst/>
            <a:cxnLst/>
            <a:rect l="l" t="t" r="r" b="b"/>
            <a:pathLst>
              <a:path w="4812073" h="8138812">
                <a:moveTo>
                  <a:pt x="4812073" y="0"/>
                </a:moveTo>
                <a:lnTo>
                  <a:pt x="0" y="0"/>
                </a:lnTo>
                <a:lnTo>
                  <a:pt x="0" y="8138812"/>
                </a:lnTo>
                <a:lnTo>
                  <a:pt x="4812073" y="8138812"/>
                </a:lnTo>
                <a:lnTo>
                  <a:pt x="481207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16"/>
          <p:cNvSpPr/>
          <p:nvPr/>
        </p:nvSpPr>
        <p:spPr>
          <a:xfrm>
            <a:off x="-1524000" y="2163428"/>
            <a:ext cx="6399141" cy="8138812"/>
          </a:xfrm>
          <a:custGeom>
            <a:avLst/>
            <a:gdLst/>
            <a:ahLst/>
            <a:cxnLst/>
            <a:rect l="l" t="t" r="r" b="b"/>
            <a:pathLst>
              <a:path w="6399141" h="8138812">
                <a:moveTo>
                  <a:pt x="0" y="0"/>
                </a:moveTo>
                <a:lnTo>
                  <a:pt x="6399142" y="0"/>
                </a:lnTo>
                <a:lnTo>
                  <a:pt x="6399142" y="8138812"/>
                </a:lnTo>
                <a:lnTo>
                  <a:pt x="0" y="8138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4" name="Picture 3"/>
          <p:cNvPicPr>
            <a:picLocks noChangeAspect="1"/>
          </p:cNvPicPr>
          <p:nvPr/>
        </p:nvPicPr>
        <p:blipFill>
          <a:blip r:embed="rId7"/>
          <a:stretch>
            <a:fillRect/>
          </a:stretch>
        </p:blipFill>
        <p:spPr>
          <a:xfrm>
            <a:off x="3276600" y="0"/>
            <a:ext cx="11626080" cy="10583573"/>
          </a:xfrm>
          <a:prstGeom prst="rect">
            <a:avLst/>
          </a:prstGeom>
        </p:spPr>
      </p:pic>
    </p:spTree>
    <p:extLst>
      <p:ext uri="{BB962C8B-B14F-4D97-AF65-F5344CB8AC3E}">
        <p14:creationId xmlns:p14="http://schemas.microsoft.com/office/powerpoint/2010/main" val="37530090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1AC0D35-3879-AB9E-F389-E051A0F84C06}"/>
              </a:ext>
            </a:extLst>
          </p:cNvPr>
          <p:cNvSpPr/>
          <p:nvPr/>
        </p:nvSpPr>
        <p:spPr>
          <a:xfrm>
            <a:off x="762000" y="5715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t>1</a:t>
            </a:r>
          </a:p>
        </p:txBody>
      </p:sp>
      <p:sp>
        <p:nvSpPr>
          <p:cNvPr id="3" name="TextBox 2">
            <a:extLst>
              <a:ext uri="{FF2B5EF4-FFF2-40B4-BE49-F238E27FC236}">
                <a16:creationId xmlns:a16="http://schemas.microsoft.com/office/drawing/2014/main" id="{BF336589-43FF-6085-052D-A8457C5DEC2C}"/>
              </a:ext>
            </a:extLst>
          </p:cNvPr>
          <p:cNvSpPr txBox="1"/>
          <p:nvPr/>
        </p:nvSpPr>
        <p:spPr>
          <a:xfrm>
            <a:off x="1981200" y="647700"/>
            <a:ext cx="16002000" cy="1569660"/>
          </a:xfrm>
          <a:prstGeom prst="rect">
            <a:avLst/>
          </a:prstGeom>
          <a:noFill/>
        </p:spPr>
        <p:txBody>
          <a:bodyPr wrap="square" rtlCol="0">
            <a:spAutoFit/>
          </a:bodyPr>
          <a:lstStyle/>
          <a:p>
            <a:r>
              <a:rPr lang="vi-VN" sz="4800" b="1">
                <a:latin typeface="Cambria" panose="02040503050406030204" pitchFamily="18" charset="0"/>
                <a:ea typeface="Cambria" panose="02040503050406030204" pitchFamily="18" charset="0"/>
              </a:rPr>
              <a:t>Cô Hường đã mua 7 chiếc vòng, mỗi chiếc có giá 25 000 đồng. Hỏi cô Hường cần trả chúng mình bao nhiêu tiền?</a:t>
            </a:r>
            <a:endParaRPr lang="en-US" sz="48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BFC4245-B545-66B7-C509-F5BD3BAEEDA9}"/>
              </a:ext>
            </a:extLst>
          </p:cNvPr>
          <p:cNvSpPr txBox="1"/>
          <p:nvPr/>
        </p:nvSpPr>
        <p:spPr>
          <a:xfrm>
            <a:off x="4038600" y="3009900"/>
            <a:ext cx="13792200" cy="3785652"/>
          </a:xfrm>
          <a:prstGeom prst="rect">
            <a:avLst/>
          </a:prstGeom>
          <a:noFill/>
        </p:spPr>
        <p:txBody>
          <a:bodyPr wrap="square" rtlCol="0">
            <a:spAutoFit/>
          </a:bodyPr>
          <a:lstStyle/>
          <a:p>
            <a:pPr algn="ctr"/>
            <a:r>
              <a:rPr lang="vi-VN" sz="6000" b="1" dirty="0">
                <a:solidFill>
                  <a:srgbClr val="FF0000"/>
                </a:solidFill>
                <a:latin typeface="Cambria" panose="02040503050406030204" pitchFamily="18" charset="0"/>
                <a:ea typeface="Cambria" panose="02040503050406030204" pitchFamily="18" charset="0"/>
              </a:rPr>
              <a:t>Bài giải</a:t>
            </a:r>
            <a:r>
              <a:rPr lang="en-US" sz="6000" b="1" dirty="0">
                <a:solidFill>
                  <a:srgbClr val="FF0000"/>
                </a:solidFill>
                <a:latin typeface="Cambria" panose="02040503050406030204" pitchFamily="18" charset="0"/>
                <a:ea typeface="Cambria" panose="02040503050406030204" pitchFamily="18" charset="0"/>
              </a:rPr>
              <a:t>:</a:t>
            </a:r>
            <a:endParaRPr lang="vi-VN" sz="6000" b="1" dirty="0">
              <a:solidFill>
                <a:srgbClr val="FF0000"/>
              </a:solidFill>
              <a:latin typeface="Cambria" panose="02040503050406030204" pitchFamily="18" charset="0"/>
              <a:ea typeface="Cambria" panose="02040503050406030204" pitchFamily="18" charset="0"/>
            </a:endParaRPr>
          </a:p>
          <a:p>
            <a:pPr algn="ctr"/>
            <a:r>
              <a:rPr lang="vi-VN" sz="6000" dirty="0">
                <a:solidFill>
                  <a:srgbClr val="FF0000"/>
                </a:solidFill>
                <a:latin typeface="Cambria" panose="02040503050406030204" pitchFamily="18" charset="0"/>
                <a:ea typeface="Cambria" panose="02040503050406030204" pitchFamily="18" charset="0"/>
              </a:rPr>
              <a:t> Cô Hường cần trả chúng mình  số tiền là:</a:t>
            </a:r>
          </a:p>
          <a:p>
            <a:pPr algn="ctr"/>
            <a:r>
              <a:rPr lang="vi-VN" sz="6000" dirty="0">
                <a:solidFill>
                  <a:srgbClr val="FF0000"/>
                </a:solidFill>
                <a:latin typeface="Cambria" panose="02040503050406030204" pitchFamily="18" charset="0"/>
                <a:ea typeface="Cambria" panose="02040503050406030204" pitchFamily="18" charset="0"/>
              </a:rPr>
              <a:t>25 000 x 7 = 175 000 (đồng)</a:t>
            </a:r>
          </a:p>
          <a:p>
            <a:pPr algn="r"/>
            <a:r>
              <a:rPr lang="vi-VN" sz="6000" dirty="0">
                <a:solidFill>
                  <a:srgbClr val="FF0000"/>
                </a:solidFill>
                <a:latin typeface="Cambria" panose="02040503050406030204" pitchFamily="18" charset="0"/>
                <a:ea typeface="Cambria" panose="02040503050406030204" pitchFamily="18" charset="0"/>
              </a:rPr>
              <a:t>Đáp số: 175 000 đồng</a:t>
            </a:r>
          </a:p>
        </p:txBody>
      </p:sp>
      <p:pic>
        <p:nvPicPr>
          <p:cNvPr id="6" name="Picture 5">
            <a:extLst>
              <a:ext uri="{FF2B5EF4-FFF2-40B4-BE49-F238E27FC236}">
                <a16:creationId xmlns:a16="http://schemas.microsoft.com/office/drawing/2014/main" id="{C8D3C350-6F28-606F-3111-03BFD87B10B4}"/>
              </a:ext>
            </a:extLst>
          </p:cNvPr>
          <p:cNvPicPr>
            <a:picLocks noChangeAspect="1"/>
          </p:cNvPicPr>
          <p:nvPr/>
        </p:nvPicPr>
        <p:blipFill>
          <a:blip r:embed="rId2"/>
          <a:stretch>
            <a:fillRect/>
          </a:stretch>
        </p:blipFill>
        <p:spPr>
          <a:xfrm>
            <a:off x="990600" y="6362700"/>
            <a:ext cx="7543800" cy="3314438"/>
          </a:xfrm>
          <a:prstGeom prst="rect">
            <a:avLst/>
          </a:prstGeom>
        </p:spPr>
      </p:pic>
    </p:spTree>
    <p:extLst>
      <p:ext uri="{BB962C8B-B14F-4D97-AF65-F5344CB8AC3E}">
        <p14:creationId xmlns:p14="http://schemas.microsoft.com/office/powerpoint/2010/main" val="27846861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1AC0D35-3879-AB9E-F389-E051A0F84C06}"/>
              </a:ext>
            </a:extLst>
          </p:cNvPr>
          <p:cNvSpPr/>
          <p:nvPr/>
        </p:nvSpPr>
        <p:spPr>
          <a:xfrm>
            <a:off x="762000" y="5715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3" name="TextBox 2">
            <a:extLst>
              <a:ext uri="{FF2B5EF4-FFF2-40B4-BE49-F238E27FC236}">
                <a16:creationId xmlns:a16="http://schemas.microsoft.com/office/drawing/2014/main" id="{BF336589-43FF-6085-052D-A8457C5DEC2C}"/>
              </a:ext>
            </a:extLst>
          </p:cNvPr>
          <p:cNvSpPr txBox="1"/>
          <p:nvPr/>
        </p:nvSpPr>
        <p:spPr>
          <a:xfrm>
            <a:off x="1981200" y="342900"/>
            <a:ext cx="16002000" cy="3046988"/>
          </a:xfrm>
          <a:prstGeom prst="rect">
            <a:avLst/>
          </a:prstGeom>
          <a:noFill/>
        </p:spPr>
        <p:txBody>
          <a:bodyPr wrap="square" rtlCol="0">
            <a:spAutoFit/>
          </a:bodyPr>
          <a:lstStyle/>
          <a:p>
            <a:pPr lvl="0"/>
            <a:r>
              <a:rPr lang="vi-VN" sz="4800" b="1" dirty="0">
                <a:solidFill>
                  <a:prstClr val="black"/>
                </a:solidFill>
                <a:latin typeface="Cambria" panose="02040503050406030204" pitchFamily="18" charset="0"/>
                <a:ea typeface="Cambria" panose="02040503050406030204" pitchFamily="18" charset="0"/>
              </a:rPr>
              <a:t>Chúng mình áp dụng chương trình khuyến mại giảm giá 20% cho bất kì ai mua nhiều hơn 10 chiếc vòng. Thầy Hải đã mua 18 chiếc vòng, mỗi chiếc có giá 25 000 đồng. Hỏi thầy Hải cần trả chúng mình bao nhiêu tiền?</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BFC4245-B545-66B7-C509-F5BD3BAEEDA9}"/>
              </a:ext>
            </a:extLst>
          </p:cNvPr>
          <p:cNvSpPr txBox="1"/>
          <p:nvPr/>
        </p:nvSpPr>
        <p:spPr>
          <a:xfrm>
            <a:off x="1066800" y="3771900"/>
            <a:ext cx="16002000" cy="4524315"/>
          </a:xfrm>
          <a:prstGeom prst="rect">
            <a:avLst/>
          </a:prstGeom>
          <a:noFill/>
        </p:spPr>
        <p:txBody>
          <a:bodyPr wrap="square" rtlCol="0">
            <a:spAutoFit/>
          </a:bodyPr>
          <a:lstStyle/>
          <a:p>
            <a:pPr algn="ctr"/>
            <a:r>
              <a:rPr lang="en-US" sz="4800" b="1" dirty="0" err="1">
                <a:solidFill>
                  <a:srgbClr val="FF0000"/>
                </a:solidFill>
                <a:latin typeface="Cambria" panose="02040503050406030204" pitchFamily="18" charset="0"/>
                <a:ea typeface="Cambria" panose="02040503050406030204" pitchFamily="18" charset="0"/>
              </a:rPr>
              <a:t>Bài</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giải</a:t>
            </a:r>
            <a:r>
              <a:rPr lang="en-US" sz="4800" b="1" dirty="0">
                <a:solidFill>
                  <a:srgbClr val="FF0000"/>
                </a:solidFill>
                <a:latin typeface="Cambria" panose="02040503050406030204" pitchFamily="18" charset="0"/>
                <a:ea typeface="Cambria" panose="02040503050406030204" pitchFamily="18" charset="0"/>
              </a:rPr>
              <a:t>: </a:t>
            </a:r>
          </a:p>
          <a:p>
            <a:pPr algn="ctr"/>
            <a:r>
              <a:rPr lang="en-US" sz="4800" dirty="0" err="1">
                <a:solidFill>
                  <a:srgbClr val="FF0000"/>
                </a:solidFill>
                <a:latin typeface="Cambria" panose="02040503050406030204" pitchFamily="18" charset="0"/>
                <a:ea typeface="Cambria" panose="02040503050406030204" pitchFamily="18" charset="0"/>
              </a:rPr>
              <a:t>Thầy</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Hải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cần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trả</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số</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tiền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là</a:t>
            </a:r>
            <a:r>
              <a:rPr lang="en-US" sz="4800" dirty="0">
                <a:solidFill>
                  <a:srgbClr val="FF0000"/>
                </a:solidFill>
                <a:latin typeface="Cambria" panose="02040503050406030204" pitchFamily="18" charset="0"/>
                <a:ea typeface="Cambria" panose="02040503050406030204" pitchFamily="18" charset="0"/>
              </a:rPr>
              <a:t> :</a:t>
            </a:r>
          </a:p>
          <a:p>
            <a:pPr algn="ctr"/>
            <a:r>
              <a:rPr lang="en-US" sz="4800" dirty="0">
                <a:solidFill>
                  <a:srgbClr val="FF0000"/>
                </a:solidFill>
                <a:latin typeface="Cambria" panose="02040503050406030204" pitchFamily="18" charset="0"/>
                <a:ea typeface="Cambria" panose="02040503050406030204" pitchFamily="18" charset="0"/>
              </a:rPr>
              <a:t>25 000 x 18 = 450 000 (</a:t>
            </a:r>
            <a:r>
              <a:rPr lang="en-US" sz="4800" dirty="0" err="1">
                <a:solidFill>
                  <a:srgbClr val="FF0000"/>
                </a:solidFill>
                <a:latin typeface="Cambria" panose="02040503050406030204" pitchFamily="18" charset="0"/>
                <a:ea typeface="Cambria" panose="02040503050406030204" pitchFamily="18" charset="0"/>
              </a:rPr>
              <a:t>đồng</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err="1">
                <a:solidFill>
                  <a:srgbClr val="FF0000"/>
                </a:solidFill>
                <a:latin typeface="Cambria" panose="02040503050406030204" pitchFamily="18" charset="0"/>
                <a:ea typeface="Cambria" panose="02040503050406030204" pitchFamily="18" charset="0"/>
              </a:rPr>
              <a:t>Vì</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được</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giảm</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giá</a:t>
            </a:r>
            <a:r>
              <a:rPr lang="en-US" sz="4800" dirty="0">
                <a:solidFill>
                  <a:srgbClr val="FF0000"/>
                </a:solidFill>
                <a:latin typeface="Cambria" panose="02040503050406030204" pitchFamily="18" charset="0"/>
                <a:ea typeface="Cambria" panose="02040503050406030204" pitchFamily="18" charset="0"/>
              </a:rPr>
              <a:t> 20% </a:t>
            </a:r>
            <a:r>
              <a:rPr lang="en-US" sz="4800" dirty="0" err="1">
                <a:solidFill>
                  <a:srgbClr val="FF0000"/>
                </a:solidFill>
                <a:latin typeface="Cambria" panose="02040503050406030204" pitchFamily="18" charset="0"/>
                <a:ea typeface="Cambria" panose="02040503050406030204" pitchFamily="18" charset="0"/>
              </a:rPr>
              <a:t>nên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số</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tiền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cuối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cùng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thầy</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phải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trả</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là</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a:solidFill>
                  <a:srgbClr val="FF0000"/>
                </a:solidFill>
                <a:latin typeface="Cambria" panose="02040503050406030204" pitchFamily="18" charset="0"/>
                <a:ea typeface="Cambria" panose="02040503050406030204" pitchFamily="18" charset="0"/>
              </a:rPr>
              <a:t>450 000 – (450 000 x 20%) = 360 000 (</a:t>
            </a:r>
            <a:r>
              <a:rPr lang="en-US" sz="4800" dirty="0" err="1">
                <a:solidFill>
                  <a:srgbClr val="FF0000"/>
                </a:solidFill>
                <a:latin typeface="Cambria" panose="02040503050406030204" pitchFamily="18" charset="0"/>
                <a:ea typeface="Cambria" panose="02040503050406030204" pitchFamily="18" charset="0"/>
              </a:rPr>
              <a:t>đồng</a:t>
            </a:r>
            <a:r>
              <a:rPr lang="en-US" sz="4800" dirty="0">
                <a:solidFill>
                  <a:srgbClr val="FF0000"/>
                </a:solidFill>
                <a:latin typeface="Cambria" panose="02040503050406030204" pitchFamily="18" charset="0"/>
                <a:ea typeface="Cambria" panose="02040503050406030204" pitchFamily="18" charset="0"/>
              </a:rPr>
              <a:t>)</a:t>
            </a:r>
          </a:p>
          <a:p>
            <a:pPr algn="r"/>
            <a:r>
              <a:rPr lang="en-US" sz="4800" dirty="0" err="1">
                <a:solidFill>
                  <a:srgbClr val="FF0000"/>
                </a:solidFill>
                <a:latin typeface="Cambria" panose="02040503050406030204" pitchFamily="18" charset="0"/>
                <a:ea typeface="Cambria" panose="02040503050406030204" pitchFamily="18" charset="0"/>
              </a:rPr>
              <a:t>Đáp</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số</a:t>
            </a:r>
            <a:r>
              <a:rPr lang="en-US" sz="4800" dirty="0">
                <a:solidFill>
                  <a:srgbClr val="FF0000"/>
                </a:solidFill>
                <a:latin typeface="Cambria" panose="02040503050406030204" pitchFamily="18" charset="0"/>
                <a:ea typeface="Cambria" panose="02040503050406030204" pitchFamily="18" charset="0"/>
              </a:rPr>
              <a:t>: 360 000 </a:t>
            </a:r>
            <a:r>
              <a:rPr lang="en-US" sz="4800" dirty="0" err="1">
                <a:solidFill>
                  <a:srgbClr val="FF0000"/>
                </a:solidFill>
                <a:latin typeface="Cambria" panose="02040503050406030204" pitchFamily="18" charset="0"/>
                <a:ea typeface="Cambria" panose="02040503050406030204" pitchFamily="18" charset="0"/>
              </a:rPr>
              <a:t>đồng</a:t>
            </a:r>
            <a:endParaRPr lang="en-US" sz="4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005906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1AC0D35-3879-AB9E-F389-E051A0F84C06}"/>
              </a:ext>
            </a:extLst>
          </p:cNvPr>
          <p:cNvSpPr/>
          <p:nvPr/>
        </p:nvSpPr>
        <p:spPr>
          <a:xfrm>
            <a:off x="762000" y="5715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3</a:t>
            </a:r>
          </a:p>
        </p:txBody>
      </p:sp>
      <p:sp>
        <p:nvSpPr>
          <p:cNvPr id="3" name="TextBox 2">
            <a:extLst>
              <a:ext uri="{FF2B5EF4-FFF2-40B4-BE49-F238E27FC236}">
                <a16:creationId xmlns:a16="http://schemas.microsoft.com/office/drawing/2014/main" id="{BF336589-43FF-6085-052D-A8457C5DEC2C}"/>
              </a:ext>
            </a:extLst>
          </p:cNvPr>
          <p:cNvSpPr txBox="1"/>
          <p:nvPr/>
        </p:nvSpPr>
        <p:spPr>
          <a:xfrm>
            <a:off x="1981200" y="342900"/>
            <a:ext cx="16002000" cy="2308324"/>
          </a:xfrm>
          <a:prstGeom prst="rect">
            <a:avLst/>
          </a:prstGeom>
          <a:noFill/>
        </p:spPr>
        <p:txBody>
          <a:bodyPr wrap="square" rtlCol="0">
            <a:spAutoFit/>
          </a:bodyPr>
          <a:lstStyle/>
          <a:p>
            <a:pPr lvl="0"/>
            <a:r>
              <a:rPr lang="vi-VN" sz="4800" b="1" dirty="0">
                <a:solidFill>
                  <a:prstClr val="black"/>
                </a:solidFill>
                <a:latin typeface="Cambria" panose="02040503050406030204" pitchFamily="18" charset="0"/>
                <a:ea typeface="Cambria" panose="02040503050406030204" pitchFamily="18" charset="0"/>
              </a:rPr>
              <a:t>Những chiếc vòng còn lại của chúng mình có một doanh nghiệp địa phương mua với giá tổng cộng  là 3 000 000  đồng. Hỏi mỗi chiếc vòng đó giá bao nhiêu tiền ?</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BFC4245-B545-66B7-C509-F5BD3BAEEDA9}"/>
              </a:ext>
            </a:extLst>
          </p:cNvPr>
          <p:cNvSpPr txBox="1"/>
          <p:nvPr/>
        </p:nvSpPr>
        <p:spPr>
          <a:xfrm>
            <a:off x="1524000" y="3314700"/>
            <a:ext cx="14401800" cy="5078313"/>
          </a:xfrm>
          <a:prstGeom prst="rect">
            <a:avLst/>
          </a:prstGeom>
          <a:noFill/>
        </p:spPr>
        <p:txBody>
          <a:bodyPr wrap="square" rtlCol="0">
            <a:spAutoFit/>
          </a:bodyPr>
          <a:lstStyle/>
          <a:p>
            <a:pPr lvl="0" algn="ctr"/>
            <a:r>
              <a:rPr lang="en-US" sz="5400" b="1" dirty="0" err="1">
                <a:solidFill>
                  <a:srgbClr val="FF0000"/>
                </a:solidFill>
                <a:latin typeface="Cambria" panose="02040503050406030204" pitchFamily="18" charset="0"/>
                <a:ea typeface="Cambria" panose="02040503050406030204" pitchFamily="18" charset="0"/>
              </a:rPr>
              <a:t>Bài</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giải</a:t>
            </a:r>
            <a:endParaRPr lang="en-US" sz="5400" b="1" dirty="0">
              <a:solidFill>
                <a:srgbClr val="FF0000"/>
              </a:solidFill>
              <a:latin typeface="Cambria" panose="02040503050406030204" pitchFamily="18" charset="0"/>
              <a:ea typeface="Cambria" panose="02040503050406030204" pitchFamily="18" charset="0"/>
            </a:endParaRPr>
          </a:p>
          <a:p>
            <a:pPr lvl="0" algn="ctr"/>
            <a:r>
              <a:rPr lang="en-US" sz="5400" dirty="0" err="1">
                <a:solidFill>
                  <a:srgbClr val="FF0000"/>
                </a:solidFill>
                <a:latin typeface="Cambria" panose="02040503050406030204" pitchFamily="18" charset="0"/>
                <a:ea typeface="Cambria" panose="02040503050406030204" pitchFamily="18" charset="0"/>
              </a:rPr>
              <a:t>Số</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vòng</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còn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lại</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của</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các</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bạn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là</a:t>
            </a:r>
            <a:r>
              <a:rPr lang="en-US" sz="5400" dirty="0">
                <a:solidFill>
                  <a:srgbClr val="FF0000"/>
                </a:solidFill>
                <a:latin typeface="Cambria" panose="02040503050406030204" pitchFamily="18" charset="0"/>
                <a:ea typeface="Cambria" panose="02040503050406030204" pitchFamily="18" charset="0"/>
              </a:rPr>
              <a:t>:</a:t>
            </a:r>
          </a:p>
          <a:p>
            <a:pPr lvl="0" algn="ctr"/>
            <a:r>
              <a:rPr lang="en-US" sz="5400" dirty="0">
                <a:solidFill>
                  <a:srgbClr val="FF0000"/>
                </a:solidFill>
                <a:latin typeface="Cambria" panose="02040503050406030204" pitchFamily="18" charset="0"/>
                <a:ea typeface="Cambria" panose="02040503050406030204" pitchFamily="18" charset="0"/>
              </a:rPr>
              <a:t>100 - 7 – 18 = 75 (</a:t>
            </a:r>
            <a:r>
              <a:rPr lang="en-US" sz="5400" dirty="0" err="1">
                <a:solidFill>
                  <a:srgbClr val="FF0000"/>
                </a:solidFill>
                <a:latin typeface="Cambria" panose="02040503050406030204" pitchFamily="18" charset="0"/>
                <a:ea typeface="Cambria" panose="02040503050406030204" pitchFamily="18" charset="0"/>
              </a:rPr>
              <a:t>chiếc</a:t>
            </a:r>
            <a:r>
              <a:rPr lang="en-US" sz="5400" dirty="0">
                <a:solidFill>
                  <a:srgbClr val="FF0000"/>
                </a:solidFill>
                <a:latin typeface="Cambria" panose="02040503050406030204" pitchFamily="18" charset="0"/>
                <a:ea typeface="Cambria" panose="02040503050406030204" pitchFamily="18" charset="0"/>
              </a:rPr>
              <a:t>)</a:t>
            </a:r>
          </a:p>
          <a:p>
            <a:pPr lvl="0" algn="ctr"/>
            <a:r>
              <a:rPr lang="en-US" sz="5400" dirty="0" err="1">
                <a:solidFill>
                  <a:srgbClr val="FF0000"/>
                </a:solidFill>
                <a:latin typeface="Cambria" panose="02040503050406030204" pitchFamily="18" charset="0"/>
                <a:ea typeface="Cambria" panose="02040503050406030204" pitchFamily="18" charset="0"/>
              </a:rPr>
              <a:t>Mỗi</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chiếc</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vòng</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có</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giá</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tiền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là</a:t>
            </a:r>
            <a:r>
              <a:rPr lang="en-US" sz="5400" dirty="0">
                <a:solidFill>
                  <a:srgbClr val="FF0000"/>
                </a:solidFill>
                <a:latin typeface="Cambria" panose="02040503050406030204" pitchFamily="18" charset="0"/>
                <a:ea typeface="Cambria" panose="02040503050406030204" pitchFamily="18" charset="0"/>
              </a:rPr>
              <a:t>:</a:t>
            </a:r>
          </a:p>
          <a:p>
            <a:pPr lvl="0" algn="ctr"/>
            <a:r>
              <a:rPr lang="en-US" sz="5400" dirty="0">
                <a:solidFill>
                  <a:srgbClr val="FF0000"/>
                </a:solidFill>
                <a:latin typeface="Cambria" panose="02040503050406030204" pitchFamily="18" charset="0"/>
                <a:ea typeface="Cambria" panose="02040503050406030204" pitchFamily="18" charset="0"/>
              </a:rPr>
              <a:t>3 000 000 : 75 = 40 000 ( </a:t>
            </a:r>
            <a:r>
              <a:rPr lang="en-US" sz="5400" dirty="0" err="1">
                <a:solidFill>
                  <a:srgbClr val="FF0000"/>
                </a:solidFill>
                <a:latin typeface="Cambria" panose="02040503050406030204" pitchFamily="18" charset="0"/>
                <a:ea typeface="Cambria" panose="02040503050406030204" pitchFamily="18" charset="0"/>
              </a:rPr>
              <a:t>đồng</a:t>
            </a:r>
            <a:r>
              <a:rPr lang="en-US" sz="5400" dirty="0">
                <a:solidFill>
                  <a:srgbClr val="FF0000"/>
                </a:solidFill>
                <a:latin typeface="Cambria" panose="02040503050406030204" pitchFamily="18" charset="0"/>
                <a:ea typeface="Cambria" panose="02040503050406030204" pitchFamily="18" charset="0"/>
              </a:rPr>
              <a:t>)</a:t>
            </a:r>
          </a:p>
          <a:p>
            <a:pPr lvl="0" algn="r"/>
            <a:r>
              <a:rPr lang="en-US" sz="5400" dirty="0" err="1">
                <a:solidFill>
                  <a:srgbClr val="FF0000"/>
                </a:solidFill>
                <a:latin typeface="Cambria" panose="02040503050406030204" pitchFamily="18" charset="0"/>
                <a:ea typeface="Cambria" panose="02040503050406030204" pitchFamily="18" charset="0"/>
              </a:rPr>
              <a:t>Đáp</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số</a:t>
            </a:r>
            <a:r>
              <a:rPr lang="en-US" sz="5400" dirty="0">
                <a:solidFill>
                  <a:srgbClr val="FF0000"/>
                </a:solidFill>
                <a:latin typeface="Cambria" panose="02040503050406030204" pitchFamily="18" charset="0"/>
                <a:ea typeface="Cambria" panose="02040503050406030204" pitchFamily="18" charset="0"/>
              </a:rPr>
              <a:t>: 40 000 </a:t>
            </a:r>
            <a:r>
              <a:rPr lang="en-US" sz="5400" dirty="0" err="1">
                <a:solidFill>
                  <a:srgbClr val="FF0000"/>
                </a:solidFill>
                <a:latin typeface="Cambria" panose="02040503050406030204" pitchFamily="18" charset="0"/>
                <a:ea typeface="Cambria" panose="02040503050406030204" pitchFamily="18" charset="0"/>
              </a:rPr>
              <a:t>đồng</a:t>
            </a:r>
            <a:r>
              <a:rPr lang="en-US" sz="5400"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5235557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5"/>
          <p:cNvSpPr/>
          <p:nvPr/>
        </p:nvSpPr>
        <p:spPr>
          <a:xfrm flipH="1">
            <a:off x="13639800" y="2130408"/>
            <a:ext cx="4812073" cy="8138812"/>
          </a:xfrm>
          <a:custGeom>
            <a:avLst/>
            <a:gdLst/>
            <a:ahLst/>
            <a:cxnLst/>
            <a:rect l="l" t="t" r="r" b="b"/>
            <a:pathLst>
              <a:path w="4812073" h="8138812">
                <a:moveTo>
                  <a:pt x="4812073" y="0"/>
                </a:moveTo>
                <a:lnTo>
                  <a:pt x="0" y="0"/>
                </a:lnTo>
                <a:lnTo>
                  <a:pt x="0" y="8138812"/>
                </a:lnTo>
                <a:lnTo>
                  <a:pt x="4812073" y="8138812"/>
                </a:lnTo>
                <a:lnTo>
                  <a:pt x="481207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16"/>
          <p:cNvSpPr/>
          <p:nvPr/>
        </p:nvSpPr>
        <p:spPr>
          <a:xfrm>
            <a:off x="-1524000" y="2163428"/>
            <a:ext cx="6399141" cy="8138812"/>
          </a:xfrm>
          <a:custGeom>
            <a:avLst/>
            <a:gdLst/>
            <a:ahLst/>
            <a:cxnLst/>
            <a:rect l="l" t="t" r="r" b="b"/>
            <a:pathLst>
              <a:path w="6399141" h="8138812">
                <a:moveTo>
                  <a:pt x="0" y="0"/>
                </a:moveTo>
                <a:lnTo>
                  <a:pt x="6399142" y="0"/>
                </a:lnTo>
                <a:lnTo>
                  <a:pt x="6399142" y="8138812"/>
                </a:lnTo>
                <a:lnTo>
                  <a:pt x="0" y="8138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4" name="Picture 3"/>
          <p:cNvPicPr>
            <a:picLocks noChangeAspect="1"/>
          </p:cNvPicPr>
          <p:nvPr/>
        </p:nvPicPr>
        <p:blipFill>
          <a:blip r:embed="rId7"/>
          <a:stretch>
            <a:fillRect/>
          </a:stretch>
        </p:blipFill>
        <p:spPr>
          <a:xfrm>
            <a:off x="3444431" y="266700"/>
            <a:ext cx="11626080" cy="10559187"/>
          </a:xfrm>
          <a:prstGeom prst="rect">
            <a:avLst/>
          </a:prstGeom>
        </p:spPr>
      </p:pic>
    </p:spTree>
    <p:extLst>
      <p:ext uri="{BB962C8B-B14F-4D97-AF65-F5344CB8AC3E}">
        <p14:creationId xmlns:p14="http://schemas.microsoft.com/office/powerpoint/2010/main" val="37780417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1AC0D35-3879-AB9E-F389-E051A0F84C06}"/>
              </a:ext>
            </a:extLst>
          </p:cNvPr>
          <p:cNvSpPr/>
          <p:nvPr/>
        </p:nvSpPr>
        <p:spPr>
          <a:xfrm>
            <a:off x="152400" y="3429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4</a:t>
            </a:r>
          </a:p>
        </p:txBody>
      </p:sp>
      <p:sp>
        <p:nvSpPr>
          <p:cNvPr id="3" name="TextBox 2">
            <a:extLst>
              <a:ext uri="{FF2B5EF4-FFF2-40B4-BE49-F238E27FC236}">
                <a16:creationId xmlns:a16="http://schemas.microsoft.com/office/drawing/2014/main" id="{BF336589-43FF-6085-052D-A8457C5DEC2C}"/>
              </a:ext>
            </a:extLst>
          </p:cNvPr>
          <p:cNvSpPr txBox="1"/>
          <p:nvPr/>
        </p:nvSpPr>
        <p:spPr>
          <a:xfrm>
            <a:off x="1371600" y="342900"/>
            <a:ext cx="16611600" cy="2800767"/>
          </a:xfrm>
          <a:prstGeom prst="rect">
            <a:avLst/>
          </a:prstGeom>
          <a:noFill/>
        </p:spPr>
        <p:txBody>
          <a:bodyPr wrap="square" rtlCol="0">
            <a:spAutoFit/>
          </a:bodyPr>
          <a:lstStyle/>
          <a:p>
            <a:pPr lvl="0" algn="just"/>
            <a:r>
              <a:rPr lang="vi-VN" sz="4400" b="1" dirty="0">
                <a:solidFill>
                  <a:prstClr val="black"/>
                </a:solidFill>
                <a:latin typeface="Cambria" panose="02040503050406030204" pitchFamily="18" charset="0"/>
                <a:ea typeface="Cambria" panose="02040503050406030204" pitchFamily="18" charset="0"/>
              </a:rPr>
              <a:t>Ban giám hiệu ủng hộ dự định quyên góp từ thiện của lớp mình bằng cách góp thêm vào quỹ một số tiền bằng 20% doanh thu bán vòng trang sức của lớp. Tính số tiền mà lớp mình đã quyên góp được cho quỹ hỗ trợ trẻ em nghèo ở vùng cao?</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887FFC9-20A8-CE60-EF0F-41C4DFB8350F}"/>
              </a:ext>
            </a:extLst>
          </p:cNvPr>
          <p:cNvPicPr>
            <a:picLocks noChangeAspect="1"/>
          </p:cNvPicPr>
          <p:nvPr/>
        </p:nvPicPr>
        <p:blipFill>
          <a:blip r:embed="rId2"/>
          <a:stretch>
            <a:fillRect/>
          </a:stretch>
        </p:blipFill>
        <p:spPr>
          <a:xfrm>
            <a:off x="12039600" y="3238500"/>
            <a:ext cx="5676900" cy="4007224"/>
          </a:xfrm>
          <a:prstGeom prst="rect">
            <a:avLst/>
          </a:prstGeom>
        </p:spPr>
      </p:pic>
      <p:sp>
        <p:nvSpPr>
          <p:cNvPr id="7" name="TextBox 6">
            <a:extLst>
              <a:ext uri="{FF2B5EF4-FFF2-40B4-BE49-F238E27FC236}">
                <a16:creationId xmlns:a16="http://schemas.microsoft.com/office/drawing/2014/main" id="{1BFC4245-B545-66B7-C509-F5BD3BAEEDA9}"/>
              </a:ext>
            </a:extLst>
          </p:cNvPr>
          <p:cNvSpPr txBox="1"/>
          <p:nvPr/>
        </p:nvSpPr>
        <p:spPr>
          <a:xfrm>
            <a:off x="-304800" y="3695700"/>
            <a:ext cx="14401800" cy="5509200"/>
          </a:xfrm>
          <a:prstGeom prst="rect">
            <a:avLst/>
          </a:prstGeom>
          <a:noFill/>
        </p:spPr>
        <p:txBody>
          <a:bodyPr wrap="square" rtlCol="0">
            <a:spAutoFit/>
          </a:bodyPr>
          <a:lstStyle/>
          <a:p>
            <a:pPr algn="ctr"/>
            <a:r>
              <a:rPr lang="en-US" sz="4400" b="1" i="1" dirty="0" err="1">
                <a:solidFill>
                  <a:srgbClr val="FF0000"/>
                </a:solidFill>
                <a:latin typeface="Cambria" panose="02040503050406030204" pitchFamily="18" charset="0"/>
                <a:ea typeface="Cambria" panose="02040503050406030204" pitchFamily="18" charset="0"/>
              </a:rPr>
              <a:t>Bài</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giải</a:t>
            </a:r>
            <a:r>
              <a:rPr lang="en-US" sz="4400" b="1" i="1" dirty="0">
                <a:solidFill>
                  <a:srgbClr val="FF0000"/>
                </a:solidFill>
                <a:latin typeface="Cambria" panose="02040503050406030204" pitchFamily="18" charset="0"/>
                <a:ea typeface="Cambria" panose="02040503050406030204" pitchFamily="18" charset="0"/>
              </a:rPr>
              <a:t>:</a:t>
            </a:r>
            <a:br>
              <a:rPr lang="en-US" sz="4400" i="1" dirty="0">
                <a:solidFill>
                  <a:srgbClr val="FF0000"/>
                </a:solidFill>
                <a:latin typeface="Cambria" panose="02040503050406030204" pitchFamily="18" charset="0"/>
                <a:ea typeface="Cambria" panose="02040503050406030204" pitchFamily="18" charset="0"/>
              </a:rPr>
            </a:b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Số</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tiền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bán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vòng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của</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lớp</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mình</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là</a:t>
            </a:r>
            <a:r>
              <a:rPr lang="en-US" sz="4400" dirty="0">
                <a:solidFill>
                  <a:srgbClr val="FF0000"/>
                </a:solidFill>
                <a:latin typeface="Cambria" panose="02040503050406030204" pitchFamily="18" charset="0"/>
                <a:ea typeface="Cambria" panose="02040503050406030204" pitchFamily="18" charset="0"/>
              </a:rPr>
              <a:t>:</a:t>
            </a:r>
          </a:p>
          <a:p>
            <a:pPr algn="ctr"/>
            <a:r>
              <a:rPr lang="en-US" sz="4400" dirty="0">
                <a:solidFill>
                  <a:srgbClr val="FF0000"/>
                </a:solidFill>
                <a:latin typeface="Cambria" panose="02040503050406030204" pitchFamily="18" charset="0"/>
                <a:ea typeface="Cambria" panose="02040503050406030204" pitchFamily="18" charset="0"/>
              </a:rPr>
              <a:t>175 000 + 360 000 + 3 000 000 = 3 535 000 (</a:t>
            </a:r>
            <a:r>
              <a:rPr lang="en-US" sz="4400" dirty="0" err="1">
                <a:solidFill>
                  <a:srgbClr val="FF0000"/>
                </a:solidFill>
                <a:latin typeface="Cambria" panose="02040503050406030204" pitchFamily="18" charset="0"/>
                <a:ea typeface="Cambria" panose="02040503050406030204" pitchFamily="18" charset="0"/>
              </a:rPr>
              <a:t>đồng</a:t>
            </a:r>
            <a:r>
              <a:rPr lang="en-US" sz="4400" dirty="0">
                <a:solidFill>
                  <a:srgbClr val="FF0000"/>
                </a:solidFill>
                <a:latin typeface="Cambria" panose="02040503050406030204" pitchFamily="18" charset="0"/>
                <a:ea typeface="Cambria" panose="02040503050406030204" pitchFamily="18" charset="0"/>
              </a:rPr>
              <a:t>)</a:t>
            </a:r>
          </a:p>
          <a:p>
            <a:pPr algn="ctr"/>
            <a:r>
              <a:rPr lang="en-US" sz="4400" dirty="0" err="1">
                <a:solidFill>
                  <a:srgbClr val="FF0000"/>
                </a:solidFill>
                <a:latin typeface="Cambria" panose="02040503050406030204" pitchFamily="18" charset="0"/>
                <a:ea typeface="Cambria" panose="02040503050406030204" pitchFamily="18" charset="0"/>
              </a:rPr>
              <a:t>Số</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tiền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mà</a:t>
            </a:r>
            <a:r>
              <a:rPr lang="en-US" sz="4400" dirty="0">
                <a:solidFill>
                  <a:srgbClr val="FF0000"/>
                </a:solidFill>
                <a:latin typeface="Cambria" panose="02040503050406030204" pitchFamily="18" charset="0"/>
                <a:ea typeface="Cambria" panose="02040503050406030204" pitchFamily="18" charset="0"/>
              </a:rPr>
              <a:t> BGH </a:t>
            </a:r>
            <a:r>
              <a:rPr lang="en-US" sz="4400" dirty="0" err="1">
                <a:solidFill>
                  <a:srgbClr val="FF0000"/>
                </a:solidFill>
                <a:latin typeface="Cambria" panose="02040503050406030204" pitchFamily="18" charset="0"/>
                <a:ea typeface="Cambria" panose="02040503050406030204" pitchFamily="18" charset="0"/>
              </a:rPr>
              <a:t>ủng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hộ</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thêm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là</a:t>
            </a:r>
            <a:r>
              <a:rPr lang="en-US" sz="4400" dirty="0">
                <a:solidFill>
                  <a:srgbClr val="FF0000"/>
                </a:solidFill>
                <a:latin typeface="Cambria" panose="02040503050406030204" pitchFamily="18" charset="0"/>
                <a:ea typeface="Cambria" panose="02040503050406030204" pitchFamily="18" charset="0"/>
              </a:rPr>
              <a:t>:</a:t>
            </a:r>
          </a:p>
          <a:p>
            <a:pPr algn="ctr"/>
            <a:r>
              <a:rPr lang="en-US" sz="4400" dirty="0">
                <a:solidFill>
                  <a:srgbClr val="FF0000"/>
                </a:solidFill>
                <a:latin typeface="Cambria" panose="02040503050406030204" pitchFamily="18" charset="0"/>
                <a:ea typeface="Cambria" panose="02040503050406030204" pitchFamily="18" charset="0"/>
              </a:rPr>
              <a:t>3 535 000 x 20% = 707 000 (</a:t>
            </a:r>
            <a:r>
              <a:rPr lang="en-US" sz="4400" dirty="0" err="1">
                <a:solidFill>
                  <a:srgbClr val="FF0000"/>
                </a:solidFill>
                <a:latin typeface="Cambria" panose="02040503050406030204" pitchFamily="18" charset="0"/>
                <a:ea typeface="Cambria" panose="02040503050406030204" pitchFamily="18" charset="0"/>
              </a:rPr>
              <a:t>đồng</a:t>
            </a:r>
            <a:r>
              <a:rPr lang="en-US" sz="4400" dirty="0">
                <a:solidFill>
                  <a:srgbClr val="FF0000"/>
                </a:solidFill>
                <a:latin typeface="Cambria" panose="02040503050406030204" pitchFamily="18" charset="0"/>
                <a:ea typeface="Cambria" panose="02040503050406030204" pitchFamily="18" charset="0"/>
              </a:rPr>
              <a:t>)</a:t>
            </a:r>
          </a:p>
          <a:p>
            <a:pPr algn="ctr"/>
            <a:r>
              <a:rPr lang="en-US" sz="4400" dirty="0" err="1">
                <a:solidFill>
                  <a:srgbClr val="FF0000"/>
                </a:solidFill>
                <a:latin typeface="Cambria" panose="02040503050406030204" pitchFamily="18" charset="0"/>
                <a:ea typeface="Cambria" panose="02040503050406030204" pitchFamily="18" charset="0"/>
              </a:rPr>
              <a:t>Vậy</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lớp</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mình</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đã</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ủng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hộ</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cho</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trẻ</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em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vùng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cao</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số</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tiền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là</a:t>
            </a:r>
            <a:r>
              <a:rPr lang="en-US" sz="4400" dirty="0">
                <a:solidFill>
                  <a:srgbClr val="FF0000"/>
                </a:solidFill>
                <a:latin typeface="Cambria" panose="02040503050406030204" pitchFamily="18" charset="0"/>
                <a:ea typeface="Cambria" panose="02040503050406030204" pitchFamily="18" charset="0"/>
              </a:rPr>
              <a:t>:</a:t>
            </a:r>
          </a:p>
          <a:p>
            <a:pPr algn="ctr"/>
            <a:r>
              <a:rPr lang="en-US" sz="4400" dirty="0">
                <a:solidFill>
                  <a:srgbClr val="FF0000"/>
                </a:solidFill>
                <a:latin typeface="Cambria" panose="02040503050406030204" pitchFamily="18" charset="0"/>
                <a:ea typeface="Cambria" panose="02040503050406030204" pitchFamily="18" charset="0"/>
              </a:rPr>
              <a:t>3 535 000 + 707 000 = 4 242 000 (</a:t>
            </a:r>
            <a:r>
              <a:rPr lang="en-US" sz="4400" dirty="0" err="1">
                <a:solidFill>
                  <a:srgbClr val="FF0000"/>
                </a:solidFill>
                <a:latin typeface="Cambria" panose="02040503050406030204" pitchFamily="18" charset="0"/>
                <a:ea typeface="Cambria" panose="02040503050406030204" pitchFamily="18" charset="0"/>
              </a:rPr>
              <a:t>đồng</a:t>
            </a:r>
            <a:r>
              <a:rPr lang="en-US" sz="4400" dirty="0">
                <a:solidFill>
                  <a:srgbClr val="FF0000"/>
                </a:solidFill>
                <a:latin typeface="Cambria" panose="02040503050406030204" pitchFamily="18" charset="0"/>
                <a:ea typeface="Cambria" panose="02040503050406030204" pitchFamily="18" charset="0"/>
              </a:rPr>
              <a:t>)</a:t>
            </a:r>
          </a:p>
          <a:p>
            <a:pPr algn="r"/>
            <a:r>
              <a:rPr lang="en-US" sz="4400" dirty="0" err="1">
                <a:solidFill>
                  <a:srgbClr val="FF0000"/>
                </a:solidFill>
                <a:latin typeface="Cambria" panose="02040503050406030204" pitchFamily="18" charset="0"/>
                <a:ea typeface="Cambria" panose="02040503050406030204" pitchFamily="18" charset="0"/>
              </a:rPr>
              <a:t>Đáp</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số</a:t>
            </a:r>
            <a:r>
              <a:rPr lang="en-US" sz="4400" dirty="0">
                <a:solidFill>
                  <a:srgbClr val="FF0000"/>
                </a:solidFill>
                <a:latin typeface="Cambria" panose="02040503050406030204" pitchFamily="18" charset="0"/>
                <a:ea typeface="Cambria" panose="02040503050406030204" pitchFamily="18" charset="0"/>
              </a:rPr>
              <a:t>: 4 242 000 (</a:t>
            </a:r>
            <a:r>
              <a:rPr lang="en-US" sz="4400" dirty="0" err="1">
                <a:solidFill>
                  <a:srgbClr val="FF0000"/>
                </a:solidFill>
                <a:latin typeface="Cambria" panose="02040503050406030204" pitchFamily="18" charset="0"/>
                <a:ea typeface="Cambria" panose="02040503050406030204" pitchFamily="18" charset="0"/>
              </a:rPr>
              <a:t>đồng</a:t>
            </a:r>
            <a:r>
              <a:rPr lang="en-US" sz="44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6637017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5"/>
          <p:cNvSpPr/>
          <p:nvPr/>
        </p:nvSpPr>
        <p:spPr>
          <a:xfrm flipH="1">
            <a:off x="13639800" y="2130408"/>
            <a:ext cx="4812073" cy="8138812"/>
          </a:xfrm>
          <a:custGeom>
            <a:avLst/>
            <a:gdLst/>
            <a:ahLst/>
            <a:cxnLst/>
            <a:rect l="l" t="t" r="r" b="b"/>
            <a:pathLst>
              <a:path w="4812073" h="8138812">
                <a:moveTo>
                  <a:pt x="4812073" y="0"/>
                </a:moveTo>
                <a:lnTo>
                  <a:pt x="0" y="0"/>
                </a:lnTo>
                <a:lnTo>
                  <a:pt x="0" y="8138812"/>
                </a:lnTo>
                <a:lnTo>
                  <a:pt x="4812073" y="8138812"/>
                </a:lnTo>
                <a:lnTo>
                  <a:pt x="481207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16"/>
          <p:cNvSpPr/>
          <p:nvPr/>
        </p:nvSpPr>
        <p:spPr>
          <a:xfrm>
            <a:off x="-1524000" y="2163428"/>
            <a:ext cx="6399141" cy="8138812"/>
          </a:xfrm>
          <a:custGeom>
            <a:avLst/>
            <a:gdLst/>
            <a:ahLst/>
            <a:cxnLst/>
            <a:rect l="l" t="t" r="r" b="b"/>
            <a:pathLst>
              <a:path w="6399141" h="8138812">
                <a:moveTo>
                  <a:pt x="0" y="0"/>
                </a:moveTo>
                <a:lnTo>
                  <a:pt x="6399142" y="0"/>
                </a:lnTo>
                <a:lnTo>
                  <a:pt x="6399142" y="8138812"/>
                </a:lnTo>
                <a:lnTo>
                  <a:pt x="0" y="8138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4" name="Picture 3"/>
          <p:cNvPicPr>
            <a:picLocks noChangeAspect="1"/>
          </p:cNvPicPr>
          <p:nvPr/>
        </p:nvPicPr>
        <p:blipFill>
          <a:blip r:embed="rId7"/>
          <a:stretch>
            <a:fillRect/>
          </a:stretch>
        </p:blipFill>
        <p:spPr>
          <a:xfrm>
            <a:off x="3962400" y="571500"/>
            <a:ext cx="10321423" cy="10418967"/>
          </a:xfrm>
          <a:prstGeom prst="rect">
            <a:avLst/>
          </a:prstGeom>
        </p:spPr>
      </p:pic>
    </p:spTree>
    <p:extLst>
      <p:ext uri="{BB962C8B-B14F-4D97-AF65-F5344CB8AC3E}">
        <p14:creationId xmlns:p14="http://schemas.microsoft.com/office/powerpoint/2010/main" val="39824173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FC51C2-7A55-461F-8449-055F83EFA3C6}"/>
              </a:ext>
            </a:extLst>
          </p:cNvPr>
          <p:cNvPicPr>
            <a:picLocks noChangeAspect="1"/>
          </p:cNvPicPr>
          <p:nvPr/>
        </p:nvPicPr>
        <p:blipFill>
          <a:blip r:embed="rId4"/>
          <a:stretch>
            <a:fillRect/>
          </a:stretch>
        </p:blipFill>
        <p:spPr>
          <a:xfrm>
            <a:off x="-228600" y="-1"/>
            <a:ext cx="18516600" cy="11364686"/>
          </a:xfrm>
          <a:prstGeom prst="rect">
            <a:avLst/>
          </a:prstGeom>
        </p:spPr>
      </p:pic>
      <p:pic>
        <p:nvPicPr>
          <p:cNvPr id="3" name="Picture 2">
            <a:extLst>
              <a:ext uri="{FF2B5EF4-FFF2-40B4-BE49-F238E27FC236}">
                <a16:creationId xmlns:a16="http://schemas.microsoft.com/office/drawing/2014/main" id="{B955D6FF-C657-873E-9267-0AF1E52B932C}"/>
              </a:ext>
            </a:extLst>
          </p:cNvPr>
          <p:cNvPicPr>
            <a:picLocks noChangeAspect="1"/>
          </p:cNvPicPr>
          <p:nvPr/>
        </p:nvPicPr>
        <p:blipFill>
          <a:blip r:embed="rId5"/>
          <a:stretch>
            <a:fillRect/>
          </a:stretch>
        </p:blipFill>
        <p:spPr>
          <a:xfrm>
            <a:off x="906080" y="1677755"/>
            <a:ext cx="16140560" cy="3913971"/>
          </a:xfrm>
          <a:prstGeom prst="rect">
            <a:avLst/>
          </a:prstGeom>
        </p:spPr>
      </p:pic>
      <p:pic>
        <p:nvPicPr>
          <p:cNvPr id="4" name="Chú Bộ Đội ( Soldier ) - Nhạc Thiếu Nhi 2019 - Nhạc Thiếu Nhi Ý Nghĩa Hay Nhất Cho Bé">
            <a:hlinkClick r:id="" action="ppaction://media"/>
            <a:extLst>
              <a:ext uri="{FF2B5EF4-FFF2-40B4-BE49-F238E27FC236}">
                <a16:creationId xmlns:a16="http://schemas.microsoft.com/office/drawing/2014/main" id="{C288A373-B2BD-C9C1-5D24-907E2536A90B}"/>
              </a:ext>
            </a:extLst>
          </p:cNvPr>
          <p:cNvPicPr>
            <a:picLocks noChangeAspect="1"/>
          </p:cNvPicPr>
          <p:nvPr>
            <a:audioFile r:link="rId1"/>
            <p:extLst>
              <p:ext uri="{DAA4B4D4-6D71-4841-9C94-3DE7FCFB9230}">
                <p14:media xmlns:p14="http://schemas.microsoft.com/office/powerpoint/2010/main" r:embed="rId2">
                  <p14:trim st="11584"/>
                </p14:media>
              </p:ext>
            </p:extLst>
          </p:nvPr>
        </p:nvPicPr>
        <p:blipFill>
          <a:blip r:embed="rId6"/>
          <a:stretch>
            <a:fillRect/>
          </a:stretch>
        </p:blipFill>
        <p:spPr>
          <a:xfrm>
            <a:off x="-957944" y="2291442"/>
            <a:ext cx="609600" cy="609600"/>
          </a:xfrm>
          <a:prstGeom prst="rect">
            <a:avLst/>
          </a:prstGeom>
        </p:spPr>
      </p:pic>
      <p:pic>
        <p:nvPicPr>
          <p:cNvPr id="5" name="Picture 28" descr="Black And White YouTube icon PNG and SVG Vector Free Download">
            <a:extLst>
              <a:ext uri="{FF2B5EF4-FFF2-40B4-BE49-F238E27FC236}">
                <a16:creationId xmlns:a16="http://schemas.microsoft.com/office/drawing/2014/main" id="{BAC55363-15ED-4688-A73D-0201C4EBDB56}"/>
              </a:ext>
            </a:extLst>
          </p:cNvPr>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70010" y="604222"/>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7752C0C-9C2F-4B44-1D8A-C4C4F248F564}"/>
              </a:ext>
            </a:extLst>
          </p:cNvPr>
          <p:cNvSpPr txBox="1"/>
          <p:nvPr/>
        </p:nvSpPr>
        <p:spPr>
          <a:xfrm>
            <a:off x="2594406" y="606337"/>
            <a:ext cx="3747096" cy="461665"/>
          </a:xfrm>
          <a:prstGeom prst="rect">
            <a:avLst/>
          </a:prstGeom>
          <a:noFill/>
        </p:spPr>
        <p:txBody>
          <a:bodyPr wrap="square" rtlCol="0">
            <a:spAutoFit/>
          </a:bodyPr>
          <a:lstStyle/>
          <a:p>
            <a:pPr defTabSz="1371600"/>
            <a:r>
              <a:rPr lang="en-US" sz="2400" b="1"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b="1"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b="1"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b="1"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7" name="Picture 14">
            <a:extLst>
              <a:ext uri="{FF2B5EF4-FFF2-40B4-BE49-F238E27FC236}">
                <a16:creationId xmlns:a16="http://schemas.microsoft.com/office/drawing/2014/main" id="{CB8E57B5-8152-AF0D-E601-987FB91508E7}"/>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53444" y="631461"/>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6F3B381-3EFE-6548-1A82-998CAF26BF01}"/>
              </a:ext>
            </a:extLst>
          </p:cNvPr>
          <p:cNvSpPr txBox="1"/>
          <p:nvPr/>
        </p:nvSpPr>
        <p:spPr>
          <a:xfrm>
            <a:off x="6715283" y="622699"/>
            <a:ext cx="3747096" cy="461665"/>
          </a:xfrm>
          <a:prstGeom prst="rect">
            <a:avLst/>
          </a:prstGeom>
          <a:noFill/>
        </p:spPr>
        <p:txBody>
          <a:bodyPr wrap="square" rtlCol="0">
            <a:spAutoFit/>
          </a:bodyPr>
          <a:lstStyle/>
          <a:p>
            <a:pPr defTabSz="1371600"/>
            <a:r>
              <a:rPr lang="en-US" sz="2400" b="1"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9" name="Picture 24" descr="Gmail - Free social media icons">
            <a:extLst>
              <a:ext uri="{FF2B5EF4-FFF2-40B4-BE49-F238E27FC236}">
                <a16:creationId xmlns:a16="http://schemas.microsoft.com/office/drawing/2014/main" id="{4F647E86-6A2F-53EA-C019-5765BE3874EE}"/>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450825" y="622698"/>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5564FB2-1902-0A81-8974-60707EFC01BB}"/>
              </a:ext>
            </a:extLst>
          </p:cNvPr>
          <p:cNvSpPr txBox="1"/>
          <p:nvPr/>
        </p:nvSpPr>
        <p:spPr>
          <a:xfrm>
            <a:off x="10027468" y="631972"/>
            <a:ext cx="5268515" cy="461665"/>
          </a:xfrm>
          <a:prstGeom prst="rect">
            <a:avLst/>
          </a:prstGeom>
          <a:noFill/>
        </p:spPr>
        <p:txBody>
          <a:bodyPr wrap="square" rtlCol="0">
            <a:spAutoFit/>
          </a:bodyPr>
          <a:lstStyle/>
          <a:p>
            <a:pPr defTabSz="1371600"/>
            <a:r>
              <a:rPr lang="en-US" sz="2400" b="1"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27396888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3"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5"/>
          <a:srcRect b="10894"/>
          <a:stretch/>
        </p:blipFill>
        <p:spPr>
          <a:xfrm>
            <a:off x="0" y="13118"/>
            <a:ext cx="18288000" cy="10388183"/>
          </a:xfrm>
          <a:prstGeom prst="rect">
            <a:avLst/>
          </a:prstGeom>
        </p:spPr>
      </p:pic>
      <p:pic>
        <p:nvPicPr>
          <p:cNvPr id="2" name="Picture 3">
            <a:extLst>
              <a:ext uri="{FF2B5EF4-FFF2-40B4-BE49-F238E27FC236}">
                <a16:creationId xmlns:a16="http://schemas.microsoft.com/office/drawing/2014/main" id="{C739EBA1-C46F-2CBA-C984-B3022257443F}"/>
              </a:ext>
            </a:extLst>
          </p:cNvPr>
          <p:cNvPicPr>
            <a:picLocks noChangeAspect="1"/>
          </p:cNvPicPr>
          <p:nvPr/>
        </p:nvPicPr>
        <p:blipFill rotWithShape="1">
          <a:blip r:embed="rId6"/>
          <a:srcRect l="2" t="12585" r="19031" b="28012"/>
          <a:stretch/>
        </p:blipFill>
        <p:spPr>
          <a:xfrm>
            <a:off x="9546537" y="-190500"/>
            <a:ext cx="9914943" cy="5798820"/>
          </a:xfrm>
          <a:prstGeom prst="rect">
            <a:avLst/>
          </a:prstGeom>
        </p:spPr>
      </p:pic>
      <p:pic>
        <p:nvPicPr>
          <p:cNvPr id="5" name="Picture 4">
            <a:extLst>
              <a:ext uri="{FF2B5EF4-FFF2-40B4-BE49-F238E27FC236}">
                <a16:creationId xmlns:a16="http://schemas.microsoft.com/office/drawing/2014/main" id="{0F896150-06F4-A2C5-F607-ACB4C9BEC4C1}"/>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0467" y1="28692" x2="13465" y2="78481"/>
                      </a14:backgroundRemoval>
                    </a14:imgEffect>
                  </a14:imgLayer>
                </a14:imgProps>
              </a:ext>
              <a:ext uri="{28A0092B-C50C-407E-A947-70E740481C1C}">
                <a14:useLocalDpi xmlns:a14="http://schemas.microsoft.com/office/drawing/2010/main" val="0"/>
              </a:ext>
            </a:extLst>
          </a:blip>
          <a:stretch>
            <a:fillRect/>
          </a:stretch>
        </p:blipFill>
        <p:spPr>
          <a:xfrm>
            <a:off x="735971" y="9255252"/>
            <a:ext cx="2703060" cy="1150134"/>
          </a:xfrm>
          <a:prstGeom prst="rect">
            <a:avLst/>
          </a:prstGeom>
        </p:spPr>
      </p:pic>
      <p:pic>
        <p:nvPicPr>
          <p:cNvPr id="6" name="Picture 5">
            <a:extLst>
              <a:ext uri="{FF2B5EF4-FFF2-40B4-BE49-F238E27FC236}">
                <a16:creationId xmlns:a16="http://schemas.microsoft.com/office/drawing/2014/main" id="{50CA7978-D9DF-9F08-527D-9A47124447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00358">
            <a:off x="872483" y="4296930"/>
            <a:ext cx="2320877" cy="2666214"/>
          </a:xfrm>
          <a:prstGeom prst="rect">
            <a:avLst/>
          </a:prstGeom>
        </p:spPr>
      </p:pic>
      <p:pic>
        <p:nvPicPr>
          <p:cNvPr id="7" name="Picture 6">
            <a:extLst>
              <a:ext uri="{FF2B5EF4-FFF2-40B4-BE49-F238E27FC236}">
                <a16:creationId xmlns:a16="http://schemas.microsoft.com/office/drawing/2014/main" id="{72DB06FB-83AF-ED37-17EC-233146B187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611272">
            <a:off x="1495203" y="7172991"/>
            <a:ext cx="1070034" cy="1237227"/>
          </a:xfrm>
          <a:prstGeom prst="rect">
            <a:avLst/>
          </a:prstGeom>
        </p:spPr>
      </p:pic>
      <p:pic>
        <p:nvPicPr>
          <p:cNvPr id="8" name="Picture 7">
            <a:extLst>
              <a:ext uri="{FF2B5EF4-FFF2-40B4-BE49-F238E27FC236}">
                <a16:creationId xmlns:a16="http://schemas.microsoft.com/office/drawing/2014/main" id="{5AD21193-B601-B596-1259-2D3F58467A77}"/>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234268" y="955496"/>
            <a:ext cx="1558953" cy="896931"/>
          </a:xfrm>
          <a:prstGeom prst="rect">
            <a:avLst/>
          </a:prstGeom>
        </p:spPr>
      </p:pic>
      <p:pic>
        <p:nvPicPr>
          <p:cNvPr id="9" name="Picture 8">
            <a:extLst>
              <a:ext uri="{FF2B5EF4-FFF2-40B4-BE49-F238E27FC236}">
                <a16:creationId xmlns:a16="http://schemas.microsoft.com/office/drawing/2014/main" id="{B8145778-7302-15EC-404F-15C20709BCAF}"/>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662" b="100000" l="0" r="100000"/>
                    </a14:imgEffect>
                  </a14:imgLayer>
                </a14:imgProps>
              </a:ext>
              <a:ext uri="{28A0092B-C50C-407E-A947-70E740481C1C}">
                <a14:useLocalDpi xmlns:a14="http://schemas.microsoft.com/office/drawing/2010/main" val="0"/>
              </a:ext>
            </a:extLst>
          </a:blip>
          <a:stretch>
            <a:fillRect/>
          </a:stretch>
        </p:blipFill>
        <p:spPr>
          <a:xfrm>
            <a:off x="1276389" y="2828384"/>
            <a:ext cx="1513065" cy="1335492"/>
          </a:xfrm>
          <a:prstGeom prst="rect">
            <a:avLst/>
          </a:prstGeom>
        </p:spPr>
      </p:pic>
      <p:pic>
        <p:nvPicPr>
          <p:cNvPr id="11" name="Picture 10">
            <a:extLst>
              <a:ext uri="{FF2B5EF4-FFF2-40B4-BE49-F238E27FC236}">
                <a16:creationId xmlns:a16="http://schemas.microsoft.com/office/drawing/2014/main" id="{2EBAC788-8B22-A70B-A55E-F4DEAC74CBC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662" b="100000" l="0" r="100000"/>
                    </a14:imgEffect>
                  </a14:imgLayer>
                </a14:imgProps>
              </a:ext>
              <a:ext uri="{28A0092B-C50C-407E-A947-70E740481C1C}">
                <a14:useLocalDpi xmlns:a14="http://schemas.microsoft.com/office/drawing/2010/main" val="0"/>
              </a:ext>
            </a:extLst>
          </a:blip>
          <a:stretch>
            <a:fillRect/>
          </a:stretch>
        </p:blipFill>
        <p:spPr>
          <a:xfrm>
            <a:off x="4934351" y="5079275"/>
            <a:ext cx="2996676" cy="2644988"/>
          </a:xfrm>
          <a:prstGeom prst="rect">
            <a:avLst/>
          </a:prstGeom>
        </p:spPr>
      </p:pic>
      <p:pic>
        <p:nvPicPr>
          <p:cNvPr id="12" name="Picture 11">
            <a:extLst>
              <a:ext uri="{FF2B5EF4-FFF2-40B4-BE49-F238E27FC236}">
                <a16:creationId xmlns:a16="http://schemas.microsoft.com/office/drawing/2014/main" id="{5ACCCB8F-85EA-1ADA-1843-2CD518A5AB8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369390" y="3908550"/>
            <a:ext cx="2637575" cy="5864877"/>
          </a:xfrm>
          <a:prstGeom prst="rect">
            <a:avLst/>
          </a:prstGeom>
        </p:spPr>
      </p:pic>
      <p:pic>
        <p:nvPicPr>
          <p:cNvPr id="13" name="Picture 12">
            <a:extLst>
              <a:ext uri="{FF2B5EF4-FFF2-40B4-BE49-F238E27FC236}">
                <a16:creationId xmlns:a16="http://schemas.microsoft.com/office/drawing/2014/main" id="{097A3139-2813-65A8-3520-95F8C95A7BE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0611272">
            <a:off x="7131278" y="7102086"/>
            <a:ext cx="823278" cy="951915"/>
          </a:xfrm>
          <a:prstGeom prst="rect">
            <a:avLst/>
          </a:prstGeom>
        </p:spPr>
      </p:pic>
      <p:pic>
        <p:nvPicPr>
          <p:cNvPr id="14" name="Picture 13">
            <a:extLst>
              <a:ext uri="{FF2B5EF4-FFF2-40B4-BE49-F238E27FC236}">
                <a16:creationId xmlns:a16="http://schemas.microsoft.com/office/drawing/2014/main" id="{F3AC908F-3FEB-4ADF-0801-704C69F1AD2A}"/>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762" b="93905" l="0" r="89716">
                        <a14:backgroundMark x1="51860" y1="50095" x2="61269" y2="57524"/>
                      </a14:backgroundRemoval>
                    </a14:imgEffect>
                  </a14:imgLayer>
                </a14:imgProps>
              </a:ext>
              <a:ext uri="{28A0092B-C50C-407E-A947-70E740481C1C}">
                <a14:useLocalDpi xmlns:a14="http://schemas.microsoft.com/office/drawing/2010/main" val="0"/>
              </a:ext>
            </a:extLst>
          </a:blip>
          <a:stretch>
            <a:fillRect/>
          </a:stretch>
        </p:blipFill>
        <p:spPr>
          <a:xfrm rot="1800358">
            <a:off x="5421050" y="5133712"/>
            <a:ext cx="3257597" cy="3742316"/>
          </a:xfrm>
          <a:prstGeom prst="rect">
            <a:avLst/>
          </a:prstGeom>
        </p:spPr>
      </p:pic>
      <p:pic>
        <p:nvPicPr>
          <p:cNvPr id="15" name="Picture 14">
            <a:extLst>
              <a:ext uri="{FF2B5EF4-FFF2-40B4-BE49-F238E27FC236}">
                <a16:creationId xmlns:a16="http://schemas.microsoft.com/office/drawing/2014/main" id="{E0A4EE35-5F69-ED5D-DAFC-C6E7AF31AE1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377010" y="3340514"/>
            <a:ext cx="2636996" cy="1517177"/>
          </a:xfrm>
          <a:prstGeom prst="rect">
            <a:avLst/>
          </a:prstGeom>
        </p:spPr>
      </p:pic>
      <p:pic>
        <p:nvPicPr>
          <p:cNvPr id="16" name="Picture 15">
            <a:extLst>
              <a:ext uri="{FF2B5EF4-FFF2-40B4-BE49-F238E27FC236}">
                <a16:creationId xmlns:a16="http://schemas.microsoft.com/office/drawing/2014/main" id="{337754D9-A041-495B-820B-1A5D9BF97417}"/>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0" b="95960" l="0" r="100000">
                        <a14:foregroundMark x1="18621" y1="29293" x2="25747" y2="56566"/>
                        <a14:foregroundMark x1="91264" y1="95960" x2="91264" y2="95960"/>
                      </a14:backgroundRemoval>
                    </a14:imgEffect>
                  </a14:imgLayer>
                </a14:imgProps>
              </a:ext>
              <a:ext uri="{28A0092B-C50C-407E-A947-70E740481C1C}">
                <a14:useLocalDpi xmlns:a14="http://schemas.microsoft.com/office/drawing/2010/main" val="0"/>
              </a:ext>
            </a:extLst>
          </a:blip>
          <a:stretch>
            <a:fillRect/>
          </a:stretch>
        </p:blipFill>
        <p:spPr>
          <a:xfrm>
            <a:off x="5248668" y="8578170"/>
            <a:ext cx="3033552" cy="1420617"/>
          </a:xfrm>
          <a:prstGeom prst="rect">
            <a:avLst/>
          </a:prstGeom>
        </p:spPr>
      </p:pic>
      <p:sp>
        <p:nvSpPr>
          <p:cNvPr id="17" name="Rounded Rectangle 1">
            <a:hlinkClick r:id="rId21" action="ppaction://hlinksldjump"/>
            <a:extLst>
              <a:ext uri="{FF2B5EF4-FFF2-40B4-BE49-F238E27FC236}">
                <a16:creationId xmlns:a16="http://schemas.microsoft.com/office/drawing/2014/main" id="{938DF762-BB80-B429-0FCA-61BB347208EB}"/>
              </a:ext>
            </a:extLst>
          </p:cNvPr>
          <p:cNvSpPr/>
          <p:nvPr/>
        </p:nvSpPr>
        <p:spPr>
          <a:xfrm>
            <a:off x="1119968" y="251737"/>
            <a:ext cx="1746338"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err="1">
                <a:solidFill>
                  <a:srgbClr val="006600"/>
                </a:solidFill>
                <a:latin typeface="Calibri" panose="020F0502020204030204"/>
              </a:rPr>
              <a:t>Mũ</a:t>
            </a:r>
            <a:endParaRPr lang="en-US" sz="4200" dirty="0">
              <a:solidFill>
                <a:srgbClr val="006600"/>
              </a:solidFill>
              <a:latin typeface="Calibri" panose="020F0502020204030204"/>
            </a:endParaRPr>
          </a:p>
        </p:txBody>
      </p:sp>
      <p:sp>
        <p:nvSpPr>
          <p:cNvPr id="18" name="Rounded Rectangle 14">
            <a:hlinkClick r:id="rId22" action="ppaction://hlinksldjump"/>
            <a:extLst>
              <a:ext uri="{FF2B5EF4-FFF2-40B4-BE49-F238E27FC236}">
                <a16:creationId xmlns:a16="http://schemas.microsoft.com/office/drawing/2014/main" id="{A1FF9B04-D395-6157-9EF6-A8B1ED294B36}"/>
              </a:ext>
            </a:extLst>
          </p:cNvPr>
          <p:cNvSpPr/>
          <p:nvPr/>
        </p:nvSpPr>
        <p:spPr>
          <a:xfrm>
            <a:off x="1140575" y="1976911"/>
            <a:ext cx="1746338"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a:solidFill>
                  <a:srgbClr val="006600"/>
                </a:solidFill>
                <a:latin typeface="Calibri" panose="020F0502020204030204"/>
              </a:rPr>
              <a:t>Ba </a:t>
            </a:r>
            <a:r>
              <a:rPr lang="en-US" sz="4200" dirty="0" err="1">
                <a:solidFill>
                  <a:srgbClr val="006600"/>
                </a:solidFill>
                <a:latin typeface="Calibri" panose="020F0502020204030204"/>
              </a:rPr>
              <a:t>lô</a:t>
            </a:r>
            <a:endParaRPr lang="en-US" sz="4200" dirty="0">
              <a:solidFill>
                <a:srgbClr val="006600"/>
              </a:solidFill>
              <a:latin typeface="Calibri" panose="020F0502020204030204"/>
            </a:endParaRPr>
          </a:p>
        </p:txBody>
      </p:sp>
      <p:sp>
        <p:nvSpPr>
          <p:cNvPr id="19" name="Rounded Rectangle 15">
            <a:hlinkClick r:id="rId23" action="ppaction://hlinksldjump"/>
            <a:extLst>
              <a:ext uri="{FF2B5EF4-FFF2-40B4-BE49-F238E27FC236}">
                <a16:creationId xmlns:a16="http://schemas.microsoft.com/office/drawing/2014/main" id="{A3332FCA-A1BA-DCC2-7076-9D8913B5BF1B}"/>
              </a:ext>
            </a:extLst>
          </p:cNvPr>
          <p:cNvSpPr/>
          <p:nvPr/>
        </p:nvSpPr>
        <p:spPr>
          <a:xfrm>
            <a:off x="1158068" y="4295446"/>
            <a:ext cx="1746338"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err="1">
                <a:solidFill>
                  <a:srgbClr val="006600"/>
                </a:solidFill>
                <a:latin typeface="Calibri" panose="020F0502020204030204"/>
              </a:rPr>
              <a:t>Vũ</a:t>
            </a:r>
            <a:r>
              <a:rPr lang="en-US" sz="4200" dirty="0">
                <a:solidFill>
                  <a:srgbClr val="006600"/>
                </a:solidFill>
                <a:latin typeface="Calibri" panose="020F0502020204030204"/>
              </a:rPr>
              <a:t> </a:t>
            </a:r>
            <a:r>
              <a:rPr lang="en-US" sz="4200" dirty="0" err="1">
                <a:solidFill>
                  <a:srgbClr val="006600"/>
                </a:solidFill>
                <a:latin typeface="Calibri" panose="020F0502020204030204"/>
              </a:rPr>
              <a:t>khí</a:t>
            </a:r>
            <a:endParaRPr lang="en-US" sz="4200" dirty="0">
              <a:solidFill>
                <a:srgbClr val="006600"/>
              </a:solidFill>
              <a:latin typeface="Calibri" panose="020F0502020204030204"/>
            </a:endParaRPr>
          </a:p>
        </p:txBody>
      </p:sp>
      <p:sp>
        <p:nvSpPr>
          <p:cNvPr id="20" name="Rounded Rectangle 16">
            <a:hlinkClick r:id="rId24" action="ppaction://hlinksldjump"/>
            <a:extLst>
              <a:ext uri="{FF2B5EF4-FFF2-40B4-BE49-F238E27FC236}">
                <a16:creationId xmlns:a16="http://schemas.microsoft.com/office/drawing/2014/main" id="{7374D9DB-F424-2675-7FEE-F3B2BB2050DB}"/>
              </a:ext>
            </a:extLst>
          </p:cNvPr>
          <p:cNvSpPr/>
          <p:nvPr/>
        </p:nvSpPr>
        <p:spPr>
          <a:xfrm>
            <a:off x="664323" y="6439079"/>
            <a:ext cx="2906832"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err="1">
                <a:solidFill>
                  <a:srgbClr val="006600"/>
                </a:solidFill>
                <a:latin typeface="Calibri" panose="020F0502020204030204"/>
              </a:rPr>
              <a:t>Bình</a:t>
            </a:r>
            <a:r>
              <a:rPr lang="en-US" sz="4200" dirty="0">
                <a:solidFill>
                  <a:srgbClr val="006600"/>
                </a:solidFill>
                <a:latin typeface="Calibri" panose="020F0502020204030204"/>
              </a:rPr>
              <a:t> </a:t>
            </a:r>
            <a:r>
              <a:rPr lang="en-US" sz="4200" dirty="0" err="1">
                <a:solidFill>
                  <a:srgbClr val="006600"/>
                </a:solidFill>
                <a:latin typeface="Calibri" panose="020F0502020204030204"/>
              </a:rPr>
              <a:t>nước</a:t>
            </a:r>
            <a:r>
              <a:rPr lang="en-US" sz="4200" dirty="0">
                <a:solidFill>
                  <a:srgbClr val="006600"/>
                </a:solidFill>
                <a:latin typeface="Calibri" panose="020F0502020204030204"/>
              </a:rPr>
              <a:t> </a:t>
            </a:r>
          </a:p>
        </p:txBody>
      </p:sp>
      <p:sp>
        <p:nvSpPr>
          <p:cNvPr id="21" name="Rounded Rectangle 17">
            <a:hlinkClick r:id="rId25" action="ppaction://hlinksldjump"/>
            <a:extLst>
              <a:ext uri="{FF2B5EF4-FFF2-40B4-BE49-F238E27FC236}">
                <a16:creationId xmlns:a16="http://schemas.microsoft.com/office/drawing/2014/main" id="{2DA547A5-6093-5AFC-F710-43006466363B}"/>
              </a:ext>
            </a:extLst>
          </p:cNvPr>
          <p:cNvSpPr/>
          <p:nvPr/>
        </p:nvSpPr>
        <p:spPr>
          <a:xfrm>
            <a:off x="1119968" y="8534507"/>
            <a:ext cx="1746338"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err="1">
                <a:solidFill>
                  <a:srgbClr val="006600"/>
                </a:solidFill>
                <a:latin typeface="Calibri" panose="020F0502020204030204"/>
              </a:rPr>
              <a:t>Giày</a:t>
            </a:r>
            <a:r>
              <a:rPr lang="en-US" sz="4200" dirty="0">
                <a:solidFill>
                  <a:srgbClr val="006600"/>
                </a:solidFill>
                <a:latin typeface="Calibri" panose="020F0502020204030204"/>
              </a:rPr>
              <a:t> </a:t>
            </a:r>
          </a:p>
        </p:txBody>
      </p:sp>
      <p:pic>
        <p:nvPicPr>
          <p:cNvPr id="23" name="Dung-ok">
            <a:hlinkClick r:id="" action="ppaction://media"/>
            <a:extLst>
              <a:ext uri="{FF2B5EF4-FFF2-40B4-BE49-F238E27FC236}">
                <a16:creationId xmlns:a16="http://schemas.microsoft.com/office/drawing/2014/main" id="{5AFC51E7-99B0-4193-C90D-8CFF78E964C1}"/>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8616992" y="115935"/>
            <a:ext cx="914400" cy="914400"/>
          </a:xfrm>
          <a:prstGeom prst="rect">
            <a:avLst/>
          </a:prstGeom>
        </p:spPr>
      </p:pic>
      <p:pic>
        <p:nvPicPr>
          <p:cNvPr id="24" name="Dung-ok">
            <a:hlinkClick r:id="" action="ppaction://media"/>
            <a:extLst>
              <a:ext uri="{FF2B5EF4-FFF2-40B4-BE49-F238E27FC236}">
                <a16:creationId xmlns:a16="http://schemas.microsoft.com/office/drawing/2014/main" id="{BF7BFDAD-AA23-78F4-CFA1-6E5A00DEACA6}"/>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8845592" y="344535"/>
            <a:ext cx="914400" cy="914400"/>
          </a:xfrm>
          <a:prstGeom prst="rect">
            <a:avLst/>
          </a:prstGeom>
        </p:spPr>
      </p:pic>
      <p:pic>
        <p:nvPicPr>
          <p:cNvPr id="25" name="Dung-ok">
            <a:hlinkClick r:id="" action="ppaction://media"/>
            <a:extLst>
              <a:ext uri="{FF2B5EF4-FFF2-40B4-BE49-F238E27FC236}">
                <a16:creationId xmlns:a16="http://schemas.microsoft.com/office/drawing/2014/main" id="{F4D5C1F9-4BB2-C5D4-2055-D4C626DC2A2D}"/>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9074192" y="573135"/>
            <a:ext cx="914400" cy="914400"/>
          </a:xfrm>
          <a:prstGeom prst="rect">
            <a:avLst/>
          </a:prstGeom>
        </p:spPr>
      </p:pic>
      <p:pic>
        <p:nvPicPr>
          <p:cNvPr id="26" name="Dung-ok">
            <a:hlinkClick r:id="" action="ppaction://media"/>
            <a:extLst>
              <a:ext uri="{FF2B5EF4-FFF2-40B4-BE49-F238E27FC236}">
                <a16:creationId xmlns:a16="http://schemas.microsoft.com/office/drawing/2014/main" id="{4D572569-5AD1-B18F-7ADD-CFED12850D9C}"/>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9302792" y="801735"/>
            <a:ext cx="914400" cy="914400"/>
          </a:xfrm>
          <a:prstGeom prst="rect">
            <a:avLst/>
          </a:prstGeom>
        </p:spPr>
      </p:pic>
      <p:pic>
        <p:nvPicPr>
          <p:cNvPr id="27" name="Dung-ok">
            <a:hlinkClick r:id="" action="ppaction://media"/>
            <a:extLst>
              <a:ext uri="{FF2B5EF4-FFF2-40B4-BE49-F238E27FC236}">
                <a16:creationId xmlns:a16="http://schemas.microsoft.com/office/drawing/2014/main" id="{38A06A20-5ADC-DBBE-72D7-D43152654BB2}"/>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9531392" y="1030335"/>
            <a:ext cx="914400" cy="914400"/>
          </a:xfrm>
          <a:prstGeom prst="rect">
            <a:avLst/>
          </a:prstGeom>
        </p:spPr>
      </p:pic>
      <p:pic>
        <p:nvPicPr>
          <p:cNvPr id="28" name="Picture 27" descr="A round pink label with white text and a black background&#10;&#10;Description automatically generated">
            <a:extLst>
              <a:ext uri="{FF2B5EF4-FFF2-40B4-BE49-F238E27FC236}">
                <a16:creationId xmlns:a16="http://schemas.microsoft.com/office/drawing/2014/main" id="{E512495D-C091-910E-884D-E498A374917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966831" y="0"/>
            <a:ext cx="2532789" cy="2532789"/>
          </a:xfrm>
          <a:prstGeom prst="rect">
            <a:avLst/>
          </a:prstGeom>
        </p:spPr>
      </p:pic>
      <p:pic>
        <p:nvPicPr>
          <p:cNvPr id="30" name="Picture 28" descr="Black And White YouTube icon PNG and SVG Vector Free Download">
            <a:extLst>
              <a:ext uri="{FF2B5EF4-FFF2-40B4-BE49-F238E27FC236}">
                <a16:creationId xmlns:a16="http://schemas.microsoft.com/office/drawing/2014/main" id="{3612D411-8C0D-B33D-1F2F-21945CA00CE8}"/>
              </a:ext>
            </a:extLst>
          </p:cNvPr>
          <p:cNvPicPr>
            <a:picLocks noChangeAspect="1" noChangeArrowheads="1"/>
          </p:cNvPicPr>
          <p:nvPr/>
        </p:nvPicPr>
        <p:blipFill>
          <a:blip r:embed="rId2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39879" y="9751420"/>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80AD409C-3B51-B454-A3A0-AABD3B812E41}"/>
              </a:ext>
            </a:extLst>
          </p:cNvPr>
          <p:cNvSpPr txBox="1"/>
          <p:nvPr/>
        </p:nvSpPr>
        <p:spPr>
          <a:xfrm>
            <a:off x="6464276" y="9753535"/>
            <a:ext cx="3747096" cy="461665"/>
          </a:xfrm>
          <a:prstGeom prst="rect">
            <a:avLst/>
          </a:prstGeom>
          <a:noFill/>
        </p:spPr>
        <p:txBody>
          <a:bodyPr wrap="square" rtlCol="0">
            <a:spAutoFit/>
          </a:bodyPr>
          <a:lstStyle/>
          <a:p>
            <a:pPr defTabSz="1371600"/>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32" name="Picture 14">
            <a:extLst>
              <a:ext uri="{FF2B5EF4-FFF2-40B4-BE49-F238E27FC236}">
                <a16:creationId xmlns:a16="http://schemas.microsoft.com/office/drawing/2014/main" id="{853C20ED-E300-A067-DBCC-3DAAB8A3C84A}"/>
              </a:ext>
            </a:extLst>
          </p:cNvPr>
          <p:cNvPicPr>
            <a:picLocks noChangeAspect="1" noChangeArrowheads="1"/>
          </p:cNvPicPr>
          <p:nvPr/>
        </p:nvPicPr>
        <p:blipFill>
          <a:blip r:embed="rId2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23314" y="9778659"/>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9B0E5182-8FE7-6FDD-D8E7-432B98E66AB1}"/>
              </a:ext>
            </a:extLst>
          </p:cNvPr>
          <p:cNvSpPr txBox="1"/>
          <p:nvPr/>
        </p:nvSpPr>
        <p:spPr>
          <a:xfrm>
            <a:off x="10585152" y="9769897"/>
            <a:ext cx="3747096"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34" name="Picture 24" descr="Gmail - Free social media icons">
            <a:extLst>
              <a:ext uri="{FF2B5EF4-FFF2-40B4-BE49-F238E27FC236}">
                <a16:creationId xmlns:a16="http://schemas.microsoft.com/office/drawing/2014/main" id="{093C45FF-2AE9-B1F2-9601-7FBECA31ED60}"/>
              </a:ext>
            </a:extLst>
          </p:cNvPr>
          <p:cNvPicPr>
            <a:picLocks noChangeAspect="1" noChangeArrowheads="1"/>
          </p:cNvPicPr>
          <p:nvPr/>
        </p:nvPicPr>
        <p:blipFill>
          <a:blip r:embed="rId3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320695"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217F14C6-F62F-D349-A374-C1C9EA249FE2}"/>
              </a:ext>
            </a:extLst>
          </p:cNvPr>
          <p:cNvSpPr txBox="1"/>
          <p:nvPr/>
        </p:nvSpPr>
        <p:spPr>
          <a:xfrm>
            <a:off x="13897337" y="9779170"/>
            <a:ext cx="5268515"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
        <p:nvSpPr>
          <p:cNvPr id="3" name="Rectangle: Rounded Corners 2">
            <a:hlinkClick r:id="rId31" action="ppaction://hlinksldjump"/>
            <a:extLst>
              <a:ext uri="{FF2B5EF4-FFF2-40B4-BE49-F238E27FC236}">
                <a16:creationId xmlns:a16="http://schemas.microsoft.com/office/drawing/2014/main" id="{8F09EFED-8BA5-5C26-69D9-274FFFC308A8}"/>
              </a:ext>
            </a:extLst>
          </p:cNvPr>
          <p:cNvSpPr/>
          <p:nvPr/>
        </p:nvSpPr>
        <p:spPr>
          <a:xfrm>
            <a:off x="16078200" y="114300"/>
            <a:ext cx="2057400" cy="685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HỌC TIẾP</a:t>
            </a:r>
          </a:p>
        </p:txBody>
      </p:sp>
    </p:spTree>
    <p:extLst>
      <p:ext uri="{BB962C8B-B14F-4D97-AF65-F5344CB8AC3E}">
        <p14:creationId xmlns:p14="http://schemas.microsoft.com/office/powerpoint/2010/main" val="184710145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1252" fill="hold"/>
                                        <p:tgtEl>
                                          <p:spTgt spid="24"/>
                                        </p:tgtEl>
                                      </p:cBhvr>
                                    </p:cmd>
                                  </p:childTnLst>
                                </p:cTn>
                              </p:par>
                              <p:par>
                                <p:cTn id="11" presetID="1" presetClass="exit" presetSubtype="0" fill="hold"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0-#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par>
                                <p:cTn id="20" presetID="1" presetClass="mediacall" presetSubtype="0" fill="hold" nodeType="withEffect">
                                  <p:stCondLst>
                                    <p:cond delay="0"/>
                                  </p:stCondLst>
                                  <p:childTnLst>
                                    <p:cmd type="call" cmd="playFrom(0.0)">
                                      <p:cBhvr>
                                        <p:cTn id="21" dur="1252" fill="hold"/>
                                        <p:tgtEl>
                                          <p:spTgt spid="25"/>
                                        </p:tgtEl>
                                      </p:cBhvr>
                                    </p:cmd>
                                  </p:childTnLst>
                                </p:cTn>
                              </p:par>
                              <p:par>
                                <p:cTn id="22" presetID="1" presetClass="exit" presetSubtype="0" fill="hold"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0"/>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0-#ppt_w/2"/>
                                          </p:val>
                                        </p:tav>
                                        <p:tav tm="100000">
                                          <p:val>
                                            <p:strVal val="#ppt_x"/>
                                          </p:val>
                                        </p:tav>
                                      </p:tavLst>
                                    </p:anim>
                                    <p:anim calcmode="lin" valueType="num">
                                      <p:cBhvr additive="base">
                                        <p:cTn id="30" dur="500" fill="hold"/>
                                        <p:tgtEl>
                                          <p:spTgt spid="14"/>
                                        </p:tgtEl>
                                        <p:attrNameLst>
                                          <p:attrName>ppt_y</p:attrName>
                                        </p:attrNameLst>
                                      </p:cBhvr>
                                      <p:tavLst>
                                        <p:tav tm="0">
                                          <p:val>
                                            <p:strVal val="#ppt_y"/>
                                          </p:val>
                                        </p:tav>
                                        <p:tav tm="100000">
                                          <p:val>
                                            <p:strVal val="#ppt_y"/>
                                          </p:val>
                                        </p:tav>
                                      </p:tavLst>
                                    </p:anim>
                                  </p:childTnLst>
                                </p:cTn>
                              </p:par>
                              <p:par>
                                <p:cTn id="31" presetID="1" presetClass="mediacall" presetSubtype="0" fill="hold" nodeType="withEffect">
                                  <p:stCondLst>
                                    <p:cond delay="0"/>
                                  </p:stCondLst>
                                  <p:childTnLst>
                                    <p:cmd type="call" cmd="playFrom(0.0)">
                                      <p:cBhvr>
                                        <p:cTn id="32" dur="1252" fill="hold"/>
                                        <p:tgtEl>
                                          <p:spTgt spid="26"/>
                                        </p:tgtEl>
                                      </p:cBhvr>
                                    </p:cmd>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par>
                                <p:cTn id="42" presetID="1" presetClass="mediacall" presetSubtype="0" fill="hold" nodeType="withEffect">
                                  <p:stCondLst>
                                    <p:cond delay="0"/>
                                  </p:stCondLst>
                                  <p:childTnLst>
                                    <p:cmd type="call" cmd="playFrom(0.0)">
                                      <p:cBhvr>
                                        <p:cTn id="43" dur="1252" fill="hold"/>
                                        <p:tgtEl>
                                          <p:spTgt spid="27"/>
                                        </p:tgtEl>
                                      </p:cBhvr>
                                    </p:cmd>
                                  </p:childTnLst>
                                </p:cTn>
                              </p:par>
                              <p:par>
                                <p:cTn id="44" presetID="1" presetClass="exit" presetSubtype="0" fill="hold"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5"/>
                    </p:tgtEl>
                  </p:cond>
                </p:stCondLst>
                <p:endSync evt="end" delay="0">
                  <p:rtn val="all"/>
                </p:endSync>
                <p:childTnLst>
                  <p:par>
                    <p:cTn id="47" fill="hold">
                      <p:stCondLst>
                        <p:cond delay="0"/>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0-#ppt_w/2"/>
                                          </p:val>
                                        </p:tav>
                                        <p:tav tm="100000">
                                          <p:val>
                                            <p:strVal val="#ppt_x"/>
                                          </p:val>
                                        </p:tav>
                                      </p:tavLst>
                                    </p:anim>
                                    <p:anim calcmode="lin" valueType="num">
                                      <p:cBhvr additive="base">
                                        <p:cTn id="52" dur="500" fill="hold"/>
                                        <p:tgtEl>
                                          <p:spTgt spid="16"/>
                                        </p:tgtEl>
                                        <p:attrNameLst>
                                          <p:attrName>ppt_y</p:attrName>
                                        </p:attrNameLst>
                                      </p:cBhvr>
                                      <p:tavLst>
                                        <p:tav tm="0">
                                          <p:val>
                                            <p:strVal val="#ppt_y"/>
                                          </p:val>
                                        </p:tav>
                                        <p:tav tm="100000">
                                          <p:val>
                                            <p:strVal val="#ppt_y"/>
                                          </p:val>
                                        </p:tav>
                                      </p:tavLst>
                                    </p:anim>
                                  </p:childTnLst>
                                </p:cTn>
                              </p:par>
                              <p:par>
                                <p:cTn id="53" presetID="1" presetClass="mediacall" presetSubtype="0" fill="hold" nodeType="withEffect">
                                  <p:stCondLst>
                                    <p:cond delay="0"/>
                                  </p:stCondLst>
                                  <p:childTnLst>
                                    <p:cmd type="call" cmd="playFrom(0.0)">
                                      <p:cBhvr>
                                        <p:cTn id="54" dur="1252" fill="hold"/>
                                        <p:tgtEl>
                                          <p:spTgt spid="23"/>
                                        </p:tgtEl>
                                      </p:cBhvr>
                                    </p:cmd>
                                  </p:childTnLst>
                                </p:cTn>
                              </p:par>
                              <p:par>
                                <p:cTn id="55" presetID="1" presetClass="exit" presetSubtype="0" fill="hold" nodeType="withEffect">
                                  <p:stCondLst>
                                    <p:cond delay="0"/>
                                  </p:stCondLst>
                                  <p:childTnLst>
                                    <p:set>
                                      <p:cBhvr>
                                        <p:cTn id="56"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19"/>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7" restart="whenNotActive" fill="hold" evtFilter="cancelBubble" nodeType="interactiveSeq">
                <p:stCondLst>
                  <p:cond evt="onClick" delay="0">
                    <p:tgtEl>
                      <p:spTgt spid="21"/>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82" fill="hold" display="0">
                  <p:stCondLst>
                    <p:cond delay="indefinite"/>
                  </p:stCondLst>
                  <p:endCondLst>
                    <p:cond evt="onStopAudio" delay="0">
                      <p:tgtEl>
                        <p:sldTgt/>
                      </p:tgtEl>
                    </p:cond>
                  </p:endCondLst>
                </p:cTn>
                <p:tgtEl>
                  <p:spTgt spid="23"/>
                </p:tgtEl>
              </p:cMediaNode>
            </p:audio>
            <p:audio>
              <p:cMediaNode vol="80000">
                <p:cTn id="83" fill="hold" display="0">
                  <p:stCondLst>
                    <p:cond delay="indefinite"/>
                  </p:stCondLst>
                  <p:endCondLst>
                    <p:cond evt="onStopAudio" delay="0">
                      <p:tgtEl>
                        <p:sldTgt/>
                      </p:tgtEl>
                    </p:cond>
                  </p:endCondLst>
                </p:cTn>
                <p:tgtEl>
                  <p:spTgt spid="2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id="{52506F75-2B8E-1D79-9127-A27A17669FB1}"/>
              </a:ext>
            </a:extLst>
          </p:cNvPr>
          <p:cNvGrpSpPr/>
          <p:nvPr/>
        </p:nvGrpSpPr>
        <p:grpSpPr>
          <a:xfrm>
            <a:off x="1066800" y="793749"/>
            <a:ext cx="16535400" cy="2187706"/>
            <a:chOff x="131176" y="177727"/>
            <a:chExt cx="8057783" cy="2187706"/>
          </a:xfrm>
        </p:grpSpPr>
        <p:pic>
          <p:nvPicPr>
            <p:cNvPr id="31" name="Picture 30">
              <a:extLst>
                <a:ext uri="{FF2B5EF4-FFF2-40B4-BE49-F238E27FC236}">
                  <a16:creationId xmlns:a16="http://schemas.microsoft.com/office/drawing/2014/main" id="{ED5C9656-4A60-3CDB-2E09-6B792C4FED27}"/>
                </a:ext>
              </a:extLst>
            </p:cNvPr>
            <p:cNvPicPr>
              <a:picLocks noChangeAspect="1"/>
            </p:cNvPicPr>
            <p:nvPr/>
          </p:nvPicPr>
          <p:blipFill>
            <a:blip r:embed="rId4">
              <a:lum/>
            </a:blip>
            <a:stretch>
              <a:fillRect/>
            </a:stretch>
          </p:blipFill>
          <p:spPr>
            <a:xfrm>
              <a:off x="131176" y="177727"/>
              <a:ext cx="8057783" cy="2133600"/>
            </a:xfrm>
            <a:prstGeom prst="rect">
              <a:avLst/>
            </a:prstGeom>
          </p:spPr>
        </p:pic>
        <p:sp>
          <p:nvSpPr>
            <p:cNvPr id="32" name="TextBox 31">
              <a:extLst>
                <a:ext uri="{FF2B5EF4-FFF2-40B4-BE49-F238E27FC236}">
                  <a16:creationId xmlns:a16="http://schemas.microsoft.com/office/drawing/2014/main" id="{1EA211D5-4F83-006C-634D-C4F58AA847A7}"/>
                </a:ext>
              </a:extLst>
            </p:cNvPr>
            <p:cNvSpPr txBox="1"/>
            <p:nvPr/>
          </p:nvSpPr>
          <p:spPr>
            <a:xfrm>
              <a:off x="390576" y="426441"/>
              <a:ext cx="7374717" cy="1938992"/>
            </a:xfrm>
            <a:prstGeom prst="rect">
              <a:avLst/>
            </a:prstGeom>
            <a:noFill/>
          </p:spPr>
          <p:txBody>
            <a:bodyPr wrap="square" rtlCol="0">
              <a:spAutoFit/>
            </a:bodyPr>
            <a:lstStyle/>
            <a:p>
              <a:pPr algn="ctr" defTabSz="914445"/>
              <a:r>
                <a:rPr lang="vi-VN" sz="6000" dirty="0">
                  <a:solidFill>
                    <a:prstClr val="black"/>
                  </a:solidFill>
                  <a:latin typeface="Calibri"/>
                </a:rPr>
                <a:t>Tính tỉ số phần trăm của hai số:</a:t>
              </a:r>
            </a:p>
            <a:p>
              <a:pPr algn="ctr" defTabSz="914445"/>
              <a:r>
                <a:rPr lang="vi-VN" sz="6000" dirty="0">
                  <a:solidFill>
                    <a:prstClr val="black"/>
                  </a:solidFill>
                  <a:latin typeface="Calibri"/>
                </a:rPr>
                <a:t>29 và 40</a:t>
              </a:r>
            </a:p>
          </p:txBody>
        </p:sp>
      </p:grpSp>
      <p:sp>
        <p:nvSpPr>
          <p:cNvPr id="33" name="Speech Bubble: Rectangle with Corners Rounded 32">
            <a:extLst>
              <a:ext uri="{FF2B5EF4-FFF2-40B4-BE49-F238E27FC236}">
                <a16:creationId xmlns:a16="http://schemas.microsoft.com/office/drawing/2014/main" id="{887905B7-EA81-9E1C-1D29-616D582D4C32}"/>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6600" dirty="0">
                <a:solidFill>
                  <a:srgbClr val="FF0000"/>
                </a:solidFill>
              </a:rPr>
              <a:t>72,5%</a:t>
            </a:r>
            <a:endParaRPr lang="vi-VN" sz="16600" dirty="0">
              <a:solidFill>
                <a:srgbClr val="FF0000"/>
              </a:solidFill>
              <a:latin typeface="Arial" panose="020B0604020202020204" pitchFamily="34" charset="0"/>
            </a:endParaRPr>
          </a:p>
        </p:txBody>
      </p:sp>
      <p:pic>
        <p:nvPicPr>
          <p:cNvPr id="34" name="Picture 33">
            <a:extLst>
              <a:ext uri="{FF2B5EF4-FFF2-40B4-BE49-F238E27FC236}">
                <a16:creationId xmlns:a16="http://schemas.microsoft.com/office/drawing/2014/main" id="{8980D602-D8BF-CA74-6B69-B5C5478EB9C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283710" y="4911563"/>
            <a:ext cx="3724410" cy="5375438"/>
          </a:xfrm>
          <a:prstGeom prst="rect">
            <a:avLst/>
          </a:prstGeom>
        </p:spPr>
      </p:pic>
      <p:sp>
        <p:nvSpPr>
          <p:cNvPr id="35" name="Arrow: Left 34">
            <a:hlinkClick r:id="rId7" action="ppaction://hlinksldjump"/>
            <a:extLst>
              <a:ext uri="{FF2B5EF4-FFF2-40B4-BE49-F238E27FC236}">
                <a16:creationId xmlns:a16="http://schemas.microsoft.com/office/drawing/2014/main" id="{CE728B54-392F-A8B4-1016-67FB54775B2D}"/>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pic>
        <p:nvPicPr>
          <p:cNvPr id="36" name="Picture 28" descr="Black And White YouTube icon PNG and SVG Vector Free Download">
            <a:extLst>
              <a:ext uri="{FF2B5EF4-FFF2-40B4-BE49-F238E27FC236}">
                <a16:creationId xmlns:a16="http://schemas.microsoft.com/office/drawing/2014/main" id="{E3BAA8C5-180F-348D-76FA-2ADCAA9AE3CF}"/>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3781" y="9751420"/>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E34404A8-8A23-4866-B8A4-9AFDC4F1D78A}"/>
              </a:ext>
            </a:extLst>
          </p:cNvPr>
          <p:cNvSpPr txBox="1"/>
          <p:nvPr/>
        </p:nvSpPr>
        <p:spPr>
          <a:xfrm>
            <a:off x="3378177" y="9753535"/>
            <a:ext cx="3747096" cy="461665"/>
          </a:xfrm>
          <a:prstGeom prst="rect">
            <a:avLst/>
          </a:prstGeom>
          <a:noFill/>
        </p:spPr>
        <p:txBody>
          <a:bodyPr wrap="square" rtlCol="0">
            <a:spAutoFit/>
          </a:bodyPr>
          <a:lstStyle/>
          <a:p>
            <a:pPr defTabSz="1371600"/>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38" name="Picture 14">
            <a:extLst>
              <a:ext uri="{FF2B5EF4-FFF2-40B4-BE49-F238E27FC236}">
                <a16:creationId xmlns:a16="http://schemas.microsoft.com/office/drawing/2014/main" id="{8ED43307-7EC1-C405-2794-490D487D8C3E}"/>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7215" y="9778659"/>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31B059E7-C785-18E2-F686-EF21E59765D6}"/>
              </a:ext>
            </a:extLst>
          </p:cNvPr>
          <p:cNvSpPr txBox="1"/>
          <p:nvPr/>
        </p:nvSpPr>
        <p:spPr>
          <a:xfrm>
            <a:off x="7499054" y="9769897"/>
            <a:ext cx="3747096"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40" name="Picture 24" descr="Gmail - Free social media icons">
            <a:extLst>
              <a:ext uri="{FF2B5EF4-FFF2-40B4-BE49-F238E27FC236}">
                <a16:creationId xmlns:a16="http://schemas.microsoft.com/office/drawing/2014/main" id="{830C267B-FC28-83CE-1A17-5701C1E55C0A}"/>
              </a:ext>
            </a:extLst>
          </p:cNvPr>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34596"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EF5D6755-06EB-1395-F2B3-5294107EA29A}"/>
              </a:ext>
            </a:extLst>
          </p:cNvPr>
          <p:cNvSpPr txBox="1"/>
          <p:nvPr/>
        </p:nvSpPr>
        <p:spPr>
          <a:xfrm>
            <a:off x="10811239" y="9779170"/>
            <a:ext cx="5268515"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38072001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ppt_x"/>
                                          </p:val>
                                        </p:tav>
                                        <p:tav tm="100000">
                                          <p:val>
                                            <p:strVal val="#ppt_x"/>
                                          </p:val>
                                        </p:tav>
                                      </p:tavLst>
                                    </p:anim>
                                    <p:anim calcmode="lin" valueType="num">
                                      <p:cBhvr additive="base">
                                        <p:cTn id="13" dur="500" fill="hold"/>
                                        <p:tgtEl>
                                          <p:spTgt spid="3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additive="base">
                                        <p:cTn id="16" dur="500" fill="hold"/>
                                        <p:tgtEl>
                                          <p:spTgt spid="34"/>
                                        </p:tgtEl>
                                        <p:attrNameLst>
                                          <p:attrName>ppt_x</p:attrName>
                                        </p:attrNameLst>
                                      </p:cBhvr>
                                      <p:tavLst>
                                        <p:tav tm="0">
                                          <p:val>
                                            <p:strVal val="#ppt_x"/>
                                          </p:val>
                                        </p:tav>
                                        <p:tav tm="100000">
                                          <p:val>
                                            <p:strVal val="#ppt_x"/>
                                          </p:val>
                                        </p:tav>
                                      </p:tavLst>
                                    </p:anim>
                                    <p:anim calcmode="lin" valueType="num">
                                      <p:cBhvr additive="base">
                                        <p:cTn id="17"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id="{52506F75-2B8E-1D79-9127-A27A17669FB1}"/>
              </a:ext>
            </a:extLst>
          </p:cNvPr>
          <p:cNvGrpSpPr/>
          <p:nvPr/>
        </p:nvGrpSpPr>
        <p:grpSpPr>
          <a:xfrm>
            <a:off x="1066800" y="793749"/>
            <a:ext cx="16535400" cy="2133600"/>
            <a:chOff x="131176" y="177727"/>
            <a:chExt cx="8057783" cy="2133600"/>
          </a:xfrm>
        </p:grpSpPr>
        <p:pic>
          <p:nvPicPr>
            <p:cNvPr id="31" name="Picture 30">
              <a:extLst>
                <a:ext uri="{FF2B5EF4-FFF2-40B4-BE49-F238E27FC236}">
                  <a16:creationId xmlns:a16="http://schemas.microsoft.com/office/drawing/2014/main" id="{ED5C9656-4A60-3CDB-2E09-6B792C4FED27}"/>
                </a:ext>
              </a:extLst>
            </p:cNvPr>
            <p:cNvPicPr>
              <a:picLocks noChangeAspect="1"/>
            </p:cNvPicPr>
            <p:nvPr/>
          </p:nvPicPr>
          <p:blipFill>
            <a:blip r:embed="rId4">
              <a:lum/>
            </a:blip>
            <a:stretch>
              <a:fillRect/>
            </a:stretch>
          </p:blipFill>
          <p:spPr>
            <a:xfrm>
              <a:off x="131176" y="177727"/>
              <a:ext cx="8057783" cy="2133600"/>
            </a:xfrm>
            <a:prstGeom prst="rect">
              <a:avLst/>
            </a:prstGeom>
          </p:spPr>
        </p:pic>
        <p:sp>
          <p:nvSpPr>
            <p:cNvPr id="32" name="TextBox 31">
              <a:extLst>
                <a:ext uri="{FF2B5EF4-FFF2-40B4-BE49-F238E27FC236}">
                  <a16:creationId xmlns:a16="http://schemas.microsoft.com/office/drawing/2014/main" id="{1EA211D5-4F83-006C-634D-C4F58AA847A7}"/>
                </a:ext>
              </a:extLst>
            </p:cNvPr>
            <p:cNvSpPr txBox="1"/>
            <p:nvPr/>
          </p:nvSpPr>
          <p:spPr>
            <a:xfrm>
              <a:off x="391104" y="336478"/>
              <a:ext cx="7374717" cy="1938992"/>
            </a:xfrm>
            <a:prstGeom prst="rect">
              <a:avLst/>
            </a:prstGeom>
            <a:noFill/>
          </p:spPr>
          <p:txBody>
            <a:bodyPr wrap="square" rtlCol="0">
              <a:spAutoFit/>
            </a:bodyPr>
            <a:lstStyle/>
            <a:p>
              <a:pPr algn="ctr" defTabSz="914445"/>
              <a:r>
                <a:rPr lang="en-US" sz="6000" dirty="0" err="1">
                  <a:solidFill>
                    <a:prstClr val="black"/>
                  </a:solidFill>
                  <a:latin typeface="Calibri"/>
                </a:rPr>
                <a:t>Tính</a:t>
              </a:r>
              <a:r>
                <a:rPr lang="en-US" sz="6000" dirty="0">
                  <a:solidFill>
                    <a:prstClr val="black"/>
                  </a:solidFill>
                  <a:latin typeface="Calibri"/>
                </a:rPr>
                <a:t> </a:t>
              </a:r>
              <a:r>
                <a:rPr lang="en-US" sz="6000" dirty="0" err="1">
                  <a:solidFill>
                    <a:prstClr val="black"/>
                  </a:solidFill>
                  <a:latin typeface="Calibri"/>
                </a:rPr>
                <a:t>giá</a:t>
              </a:r>
              <a:r>
                <a:rPr lang="en-US" sz="6000" dirty="0">
                  <a:solidFill>
                    <a:prstClr val="black"/>
                  </a:solidFill>
                  <a:latin typeface="Calibri"/>
                </a:rPr>
                <a:t> </a:t>
              </a:r>
              <a:r>
                <a:rPr lang="en-US" sz="6000" dirty="0" err="1">
                  <a:solidFill>
                    <a:prstClr val="black"/>
                  </a:solidFill>
                  <a:latin typeface="Calibri"/>
                </a:rPr>
                <a:t>trị</a:t>
              </a:r>
              <a:r>
                <a:rPr lang="en-US" sz="6000" dirty="0">
                  <a:solidFill>
                    <a:prstClr val="black"/>
                  </a:solidFill>
                  <a:latin typeface="Calibri"/>
                </a:rPr>
                <a:t> </a:t>
              </a:r>
              <a:r>
                <a:rPr lang="en-US" sz="6000" dirty="0" err="1">
                  <a:solidFill>
                    <a:prstClr val="black"/>
                  </a:solidFill>
                  <a:latin typeface="Calibri"/>
                </a:rPr>
                <a:t>biểu</a:t>
              </a:r>
              <a:r>
                <a:rPr lang="en-US" sz="6000" dirty="0">
                  <a:solidFill>
                    <a:prstClr val="black"/>
                  </a:solidFill>
                  <a:latin typeface="Calibri"/>
                </a:rPr>
                <a:t> </a:t>
              </a:r>
              <a:r>
                <a:rPr lang="en-US" sz="6000" dirty="0" err="1">
                  <a:solidFill>
                    <a:prstClr val="black"/>
                  </a:solidFill>
                  <a:latin typeface="Calibri"/>
                </a:rPr>
                <a:t>thức</a:t>
              </a:r>
              <a:r>
                <a:rPr lang="en-US" sz="6000" dirty="0">
                  <a:solidFill>
                    <a:prstClr val="black"/>
                  </a:solidFill>
                  <a:latin typeface="Calibri"/>
                </a:rPr>
                <a:t>: </a:t>
              </a:r>
            </a:p>
            <a:p>
              <a:pPr algn="ctr" defTabSz="914445"/>
              <a:r>
                <a:rPr lang="en-US" sz="6000" dirty="0">
                  <a:solidFill>
                    <a:prstClr val="black"/>
                  </a:solidFill>
                  <a:latin typeface="Calibri"/>
                </a:rPr>
                <a:t>18,36 : 1,2 x 5 = ?</a:t>
              </a:r>
            </a:p>
          </p:txBody>
        </p:sp>
      </p:grpSp>
      <p:sp>
        <p:nvSpPr>
          <p:cNvPr id="2" name="Speech Bubble: Rectangle with Corners Rounded 1">
            <a:extLst>
              <a:ext uri="{FF2B5EF4-FFF2-40B4-BE49-F238E27FC236}">
                <a16:creationId xmlns:a16="http://schemas.microsoft.com/office/drawing/2014/main" id="{253FDA06-A29D-A5E5-EBC3-33068576676A}"/>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3800" dirty="0">
                <a:solidFill>
                  <a:srgbClr val="FF0000"/>
                </a:solidFill>
                <a:latin typeface="Calibri"/>
              </a:rPr>
              <a:t>76,5</a:t>
            </a:r>
            <a:endParaRPr lang="vi-VN" sz="13800" dirty="0">
              <a:solidFill>
                <a:srgbClr val="FF0000"/>
              </a:solidFill>
              <a:latin typeface="Arial" panose="020B0604020202020204" pitchFamily="34" charset="0"/>
            </a:endParaRPr>
          </a:p>
        </p:txBody>
      </p:sp>
      <p:pic>
        <p:nvPicPr>
          <p:cNvPr id="3" name="Picture 2">
            <a:extLst>
              <a:ext uri="{FF2B5EF4-FFF2-40B4-BE49-F238E27FC236}">
                <a16:creationId xmlns:a16="http://schemas.microsoft.com/office/drawing/2014/main" id="{82D1B903-C5C3-B496-469F-22008C59DA9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283710" y="4911563"/>
            <a:ext cx="3724410" cy="5375438"/>
          </a:xfrm>
          <a:prstGeom prst="rect">
            <a:avLst/>
          </a:prstGeom>
        </p:spPr>
      </p:pic>
      <p:sp>
        <p:nvSpPr>
          <p:cNvPr id="5" name="Arrow: Left 4">
            <a:hlinkClick r:id="rId7" action="ppaction://hlinksldjump"/>
            <a:extLst>
              <a:ext uri="{FF2B5EF4-FFF2-40B4-BE49-F238E27FC236}">
                <a16:creationId xmlns:a16="http://schemas.microsoft.com/office/drawing/2014/main" id="{2D536633-008F-E2DF-B09B-12975A10D1A5}"/>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pic>
        <p:nvPicPr>
          <p:cNvPr id="6" name="Picture 28" descr="Black And White YouTube icon PNG and SVG Vector Free Download">
            <a:extLst>
              <a:ext uri="{FF2B5EF4-FFF2-40B4-BE49-F238E27FC236}">
                <a16:creationId xmlns:a16="http://schemas.microsoft.com/office/drawing/2014/main" id="{C62245A9-E635-9E69-B3F4-49825A32106E}"/>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3781" y="9751420"/>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A9CFF75-5719-B52A-17DF-AE3CCD78D8B9}"/>
              </a:ext>
            </a:extLst>
          </p:cNvPr>
          <p:cNvSpPr txBox="1"/>
          <p:nvPr/>
        </p:nvSpPr>
        <p:spPr>
          <a:xfrm>
            <a:off x="3378177" y="9753535"/>
            <a:ext cx="3747096" cy="461665"/>
          </a:xfrm>
          <a:prstGeom prst="rect">
            <a:avLst/>
          </a:prstGeom>
          <a:noFill/>
        </p:spPr>
        <p:txBody>
          <a:bodyPr wrap="square" rtlCol="0">
            <a:spAutoFit/>
          </a:bodyPr>
          <a:lstStyle/>
          <a:p>
            <a:pPr defTabSz="1371600"/>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8" name="Picture 14">
            <a:extLst>
              <a:ext uri="{FF2B5EF4-FFF2-40B4-BE49-F238E27FC236}">
                <a16:creationId xmlns:a16="http://schemas.microsoft.com/office/drawing/2014/main" id="{D77C5190-9CDA-6E80-9C78-EE5128A57B0B}"/>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7215" y="9778659"/>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119A7F7-BBAB-BA76-3C4A-FA2F2C65DB67}"/>
              </a:ext>
            </a:extLst>
          </p:cNvPr>
          <p:cNvSpPr txBox="1"/>
          <p:nvPr/>
        </p:nvSpPr>
        <p:spPr>
          <a:xfrm>
            <a:off x="7499054" y="9769897"/>
            <a:ext cx="3747096"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10" name="Picture 24" descr="Gmail - Free social media icons">
            <a:extLst>
              <a:ext uri="{FF2B5EF4-FFF2-40B4-BE49-F238E27FC236}">
                <a16:creationId xmlns:a16="http://schemas.microsoft.com/office/drawing/2014/main" id="{EA8184E7-364C-429B-0FA0-571AC387E681}"/>
              </a:ext>
            </a:extLst>
          </p:cNvPr>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34596"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03F9C98-3630-F4CC-1FE2-7E4F9E881870}"/>
              </a:ext>
            </a:extLst>
          </p:cNvPr>
          <p:cNvSpPr txBox="1"/>
          <p:nvPr/>
        </p:nvSpPr>
        <p:spPr>
          <a:xfrm>
            <a:off x="10811239" y="9779170"/>
            <a:ext cx="5268515"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1455705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2"/>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id="{52506F75-2B8E-1D79-9127-A27A17669FB1}"/>
              </a:ext>
            </a:extLst>
          </p:cNvPr>
          <p:cNvGrpSpPr/>
          <p:nvPr/>
        </p:nvGrpSpPr>
        <p:grpSpPr>
          <a:xfrm>
            <a:off x="1066800" y="793749"/>
            <a:ext cx="16535400" cy="2133600"/>
            <a:chOff x="131176" y="177727"/>
            <a:chExt cx="8057783" cy="2133600"/>
          </a:xfrm>
        </p:grpSpPr>
        <p:pic>
          <p:nvPicPr>
            <p:cNvPr id="31" name="Picture 30">
              <a:extLst>
                <a:ext uri="{FF2B5EF4-FFF2-40B4-BE49-F238E27FC236}">
                  <a16:creationId xmlns:a16="http://schemas.microsoft.com/office/drawing/2014/main" id="{ED5C9656-4A60-3CDB-2E09-6B792C4FED27}"/>
                </a:ext>
              </a:extLst>
            </p:cNvPr>
            <p:cNvPicPr>
              <a:picLocks noChangeAspect="1"/>
            </p:cNvPicPr>
            <p:nvPr/>
          </p:nvPicPr>
          <p:blipFill>
            <a:blip r:embed="rId3">
              <a:lum/>
            </a:blip>
            <a:stretch>
              <a:fillRect/>
            </a:stretch>
          </p:blipFill>
          <p:spPr>
            <a:xfrm>
              <a:off x="131176" y="177727"/>
              <a:ext cx="8057783" cy="2133600"/>
            </a:xfrm>
            <a:prstGeom prst="rect">
              <a:avLst/>
            </a:prstGeom>
          </p:spPr>
        </p:pic>
        <p:sp>
          <p:nvSpPr>
            <p:cNvPr id="32" name="TextBox 31">
              <a:extLst>
                <a:ext uri="{FF2B5EF4-FFF2-40B4-BE49-F238E27FC236}">
                  <a16:creationId xmlns:a16="http://schemas.microsoft.com/office/drawing/2014/main" id="{1EA211D5-4F83-006C-634D-C4F58AA847A7}"/>
                </a:ext>
              </a:extLst>
            </p:cNvPr>
            <p:cNvSpPr txBox="1"/>
            <p:nvPr/>
          </p:nvSpPr>
          <p:spPr>
            <a:xfrm>
              <a:off x="390576" y="426441"/>
              <a:ext cx="7374717" cy="1200329"/>
            </a:xfrm>
            <a:prstGeom prst="rect">
              <a:avLst/>
            </a:prstGeom>
            <a:noFill/>
          </p:spPr>
          <p:txBody>
            <a:bodyPr wrap="square" rtlCol="0">
              <a:spAutoFit/>
            </a:bodyPr>
            <a:lstStyle/>
            <a:p>
              <a:pPr algn="ctr" defTabSz="914445"/>
              <a:r>
                <a:rPr lang="en-US" sz="7200" dirty="0" err="1">
                  <a:solidFill>
                    <a:prstClr val="black"/>
                  </a:solidFill>
                  <a:latin typeface="Calibri"/>
                </a:rPr>
                <a:t>Tính</a:t>
              </a:r>
              <a:r>
                <a:rPr lang="en-US" sz="7200" dirty="0">
                  <a:solidFill>
                    <a:prstClr val="black"/>
                  </a:solidFill>
                  <a:latin typeface="Calibri"/>
                </a:rPr>
                <a:t> 30 % </a:t>
              </a:r>
              <a:r>
                <a:rPr lang="en-US" sz="7200" dirty="0" err="1">
                  <a:solidFill>
                    <a:prstClr val="black"/>
                  </a:solidFill>
                  <a:latin typeface="Calibri"/>
                </a:rPr>
                <a:t>của</a:t>
              </a:r>
              <a:r>
                <a:rPr lang="en-US" sz="7200" dirty="0">
                  <a:solidFill>
                    <a:prstClr val="black"/>
                  </a:solidFill>
                  <a:latin typeface="Calibri"/>
                </a:rPr>
                <a:t> 110</a:t>
              </a:r>
              <a:endParaRPr lang="vi-VN" sz="7200" dirty="0">
                <a:solidFill>
                  <a:prstClr val="black"/>
                </a:solidFill>
                <a:latin typeface="Arial" panose="020B0604020202020204" pitchFamily="34" charset="0"/>
              </a:endParaRPr>
            </a:p>
          </p:txBody>
        </p:sp>
      </p:grpSp>
      <p:sp>
        <p:nvSpPr>
          <p:cNvPr id="2" name="Speech Bubble: Rectangle with Corners Rounded 1">
            <a:extLst>
              <a:ext uri="{FF2B5EF4-FFF2-40B4-BE49-F238E27FC236}">
                <a16:creationId xmlns:a16="http://schemas.microsoft.com/office/drawing/2014/main" id="{8E554347-EDF5-80F9-B49B-9CADA83E0B9C}"/>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6600" dirty="0">
                <a:solidFill>
                  <a:srgbClr val="FF0000"/>
                </a:solidFill>
              </a:rPr>
              <a:t>33</a:t>
            </a:r>
            <a:endParaRPr lang="vi-VN" sz="16600" dirty="0">
              <a:solidFill>
                <a:srgbClr val="FF0000"/>
              </a:solidFill>
              <a:latin typeface="Arial" panose="020B0604020202020204" pitchFamily="34" charset="0"/>
            </a:endParaRPr>
          </a:p>
        </p:txBody>
      </p:sp>
      <p:pic>
        <p:nvPicPr>
          <p:cNvPr id="3" name="Picture 2">
            <a:extLst>
              <a:ext uri="{FF2B5EF4-FFF2-40B4-BE49-F238E27FC236}">
                <a16:creationId xmlns:a16="http://schemas.microsoft.com/office/drawing/2014/main" id="{EE5247B4-A97F-3BFD-871D-42AB9C027C3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283710" y="4911563"/>
            <a:ext cx="3724410" cy="5375438"/>
          </a:xfrm>
          <a:prstGeom prst="rect">
            <a:avLst/>
          </a:prstGeom>
        </p:spPr>
      </p:pic>
      <p:sp>
        <p:nvSpPr>
          <p:cNvPr id="5" name="Arrow: Left 4">
            <a:hlinkClick r:id="rId6" action="ppaction://hlinksldjump"/>
            <a:extLst>
              <a:ext uri="{FF2B5EF4-FFF2-40B4-BE49-F238E27FC236}">
                <a16:creationId xmlns:a16="http://schemas.microsoft.com/office/drawing/2014/main" id="{5C272B71-D9A1-CEC7-C080-89ADDF3E02D2}"/>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pic>
        <p:nvPicPr>
          <p:cNvPr id="6" name="Picture 28" descr="Black And White YouTube icon PNG and SVG Vector Free Download">
            <a:extLst>
              <a:ext uri="{FF2B5EF4-FFF2-40B4-BE49-F238E27FC236}">
                <a16:creationId xmlns:a16="http://schemas.microsoft.com/office/drawing/2014/main" id="{163D52D3-7A90-FADA-D0C9-CB5DEE8E8955}"/>
              </a:ext>
            </a:extLst>
          </p:cNvPr>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3781" y="9751420"/>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2250BD7-A32A-465C-D629-A54F7B515B07}"/>
              </a:ext>
            </a:extLst>
          </p:cNvPr>
          <p:cNvSpPr txBox="1"/>
          <p:nvPr/>
        </p:nvSpPr>
        <p:spPr>
          <a:xfrm>
            <a:off x="3378177" y="9753535"/>
            <a:ext cx="3747096" cy="461665"/>
          </a:xfrm>
          <a:prstGeom prst="rect">
            <a:avLst/>
          </a:prstGeom>
          <a:noFill/>
        </p:spPr>
        <p:txBody>
          <a:bodyPr wrap="square" rtlCol="0">
            <a:spAutoFit/>
          </a:bodyPr>
          <a:lstStyle/>
          <a:p>
            <a:pPr defTabSz="1371600"/>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8" name="Picture 14">
            <a:extLst>
              <a:ext uri="{FF2B5EF4-FFF2-40B4-BE49-F238E27FC236}">
                <a16:creationId xmlns:a16="http://schemas.microsoft.com/office/drawing/2014/main" id="{CF628D96-4952-2826-3F69-89B0B5D47DDD}"/>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7215" y="9778659"/>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E120BC8-4917-94A2-FD31-7C1B2C872F95}"/>
              </a:ext>
            </a:extLst>
          </p:cNvPr>
          <p:cNvSpPr txBox="1"/>
          <p:nvPr/>
        </p:nvSpPr>
        <p:spPr>
          <a:xfrm>
            <a:off x="7499054" y="9769897"/>
            <a:ext cx="3747096"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10" name="Picture 24" descr="Gmail - Free social media icons">
            <a:extLst>
              <a:ext uri="{FF2B5EF4-FFF2-40B4-BE49-F238E27FC236}">
                <a16:creationId xmlns:a16="http://schemas.microsoft.com/office/drawing/2014/main" id="{15DE1E1F-B58A-8C40-9909-98129F95212B}"/>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34596"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1E7EE3D-CD04-8B95-70E6-42752BD15724}"/>
              </a:ext>
            </a:extLst>
          </p:cNvPr>
          <p:cNvSpPr txBox="1"/>
          <p:nvPr/>
        </p:nvSpPr>
        <p:spPr>
          <a:xfrm>
            <a:off x="10811239" y="9779170"/>
            <a:ext cx="5268515"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1742315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id="{52506F75-2B8E-1D79-9127-A27A17669FB1}"/>
              </a:ext>
            </a:extLst>
          </p:cNvPr>
          <p:cNvGrpSpPr/>
          <p:nvPr/>
        </p:nvGrpSpPr>
        <p:grpSpPr>
          <a:xfrm>
            <a:off x="1066800" y="793750"/>
            <a:ext cx="16535400" cy="3130550"/>
            <a:chOff x="131176" y="177727"/>
            <a:chExt cx="8057783" cy="3130549"/>
          </a:xfrm>
        </p:grpSpPr>
        <p:pic>
          <p:nvPicPr>
            <p:cNvPr id="31" name="Picture 30">
              <a:extLst>
                <a:ext uri="{FF2B5EF4-FFF2-40B4-BE49-F238E27FC236}">
                  <a16:creationId xmlns:a16="http://schemas.microsoft.com/office/drawing/2014/main" id="{ED5C9656-4A60-3CDB-2E09-6B792C4FED27}"/>
                </a:ext>
              </a:extLst>
            </p:cNvPr>
            <p:cNvPicPr>
              <a:picLocks noChangeAspect="1"/>
            </p:cNvPicPr>
            <p:nvPr/>
          </p:nvPicPr>
          <p:blipFill>
            <a:blip r:embed="rId4">
              <a:lum/>
            </a:blip>
            <a:stretch>
              <a:fillRect/>
            </a:stretch>
          </p:blipFill>
          <p:spPr>
            <a:xfrm>
              <a:off x="131176" y="177727"/>
              <a:ext cx="8057783" cy="3130549"/>
            </a:xfrm>
            <a:prstGeom prst="rect">
              <a:avLst/>
            </a:prstGeom>
          </p:spPr>
        </p:pic>
        <p:sp>
          <p:nvSpPr>
            <p:cNvPr id="32" name="TextBox 31">
              <a:extLst>
                <a:ext uri="{FF2B5EF4-FFF2-40B4-BE49-F238E27FC236}">
                  <a16:creationId xmlns:a16="http://schemas.microsoft.com/office/drawing/2014/main" id="{1EA211D5-4F83-006C-634D-C4F58AA847A7}"/>
                </a:ext>
              </a:extLst>
            </p:cNvPr>
            <p:cNvSpPr txBox="1"/>
            <p:nvPr/>
          </p:nvSpPr>
          <p:spPr>
            <a:xfrm>
              <a:off x="390576" y="426441"/>
              <a:ext cx="7374717" cy="2585322"/>
            </a:xfrm>
            <a:prstGeom prst="rect">
              <a:avLst/>
            </a:prstGeom>
            <a:noFill/>
          </p:spPr>
          <p:txBody>
            <a:bodyPr wrap="square" rtlCol="0">
              <a:spAutoFit/>
            </a:bodyPr>
            <a:lstStyle/>
            <a:p>
              <a:pPr algn="ctr" defTabSz="914445"/>
              <a:r>
                <a:rPr lang="en-US" sz="8100" dirty="0" err="1">
                  <a:solidFill>
                    <a:prstClr val="black"/>
                  </a:solidFill>
                  <a:latin typeface="Calibri"/>
                </a:rPr>
                <a:t>Tính</a:t>
              </a:r>
              <a:r>
                <a:rPr lang="en-US" sz="8100" dirty="0">
                  <a:solidFill>
                    <a:prstClr val="black"/>
                  </a:solidFill>
                  <a:latin typeface="Calibri"/>
                </a:rPr>
                <a:t> </a:t>
              </a:r>
              <a:r>
                <a:rPr lang="en-US" sz="8100" dirty="0" err="1">
                  <a:solidFill>
                    <a:prstClr val="black"/>
                  </a:solidFill>
                  <a:latin typeface="Calibri"/>
                </a:rPr>
                <a:t>giá</a:t>
              </a:r>
              <a:r>
                <a:rPr lang="en-US" sz="8100" dirty="0">
                  <a:solidFill>
                    <a:prstClr val="black"/>
                  </a:solidFill>
                  <a:latin typeface="Calibri"/>
                </a:rPr>
                <a:t> </a:t>
              </a:r>
              <a:r>
                <a:rPr lang="en-US" sz="8100" dirty="0" err="1">
                  <a:solidFill>
                    <a:prstClr val="black"/>
                  </a:solidFill>
                  <a:latin typeface="Calibri"/>
                </a:rPr>
                <a:t>trị</a:t>
              </a:r>
              <a:r>
                <a:rPr lang="en-US" sz="8100" dirty="0">
                  <a:solidFill>
                    <a:prstClr val="black"/>
                  </a:solidFill>
                  <a:latin typeface="Calibri"/>
                </a:rPr>
                <a:t> </a:t>
              </a:r>
              <a:r>
                <a:rPr lang="en-US" sz="8100" dirty="0" err="1">
                  <a:solidFill>
                    <a:prstClr val="black"/>
                  </a:solidFill>
                  <a:latin typeface="Calibri"/>
                </a:rPr>
                <a:t>biểu</a:t>
              </a:r>
              <a:r>
                <a:rPr lang="en-US" sz="8100" dirty="0">
                  <a:solidFill>
                    <a:prstClr val="black"/>
                  </a:solidFill>
                  <a:latin typeface="Calibri"/>
                </a:rPr>
                <a:t> </a:t>
              </a:r>
              <a:r>
                <a:rPr lang="en-US" sz="8100" dirty="0" err="1">
                  <a:solidFill>
                    <a:prstClr val="black"/>
                  </a:solidFill>
                  <a:latin typeface="Calibri"/>
                </a:rPr>
                <a:t>thức</a:t>
              </a:r>
              <a:r>
                <a:rPr lang="en-US" sz="8100" dirty="0">
                  <a:solidFill>
                    <a:prstClr val="black"/>
                  </a:solidFill>
                  <a:latin typeface="Calibri"/>
                </a:rPr>
                <a:t>:</a:t>
              </a:r>
            </a:p>
            <a:p>
              <a:pPr algn="ctr" defTabSz="914445"/>
              <a:r>
                <a:rPr lang="en-US" sz="8100" dirty="0">
                  <a:solidFill>
                    <a:prstClr val="black"/>
                  </a:solidFill>
                  <a:latin typeface="Calibri"/>
                </a:rPr>
                <a:t>     6 312 : 12 – 148 = ? </a:t>
              </a:r>
            </a:p>
          </p:txBody>
        </p:sp>
      </p:grpSp>
      <p:sp>
        <p:nvSpPr>
          <p:cNvPr id="2" name="Speech Bubble: Rectangle with Corners Rounded 1">
            <a:extLst>
              <a:ext uri="{FF2B5EF4-FFF2-40B4-BE49-F238E27FC236}">
                <a16:creationId xmlns:a16="http://schemas.microsoft.com/office/drawing/2014/main" id="{85221EC2-1497-4081-2ED7-7661BD415684}"/>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3800" dirty="0">
                <a:solidFill>
                  <a:srgbClr val="FF0000"/>
                </a:solidFill>
              </a:rPr>
              <a:t>378</a:t>
            </a:r>
            <a:endParaRPr lang="vi-VN" sz="13800" dirty="0">
              <a:solidFill>
                <a:srgbClr val="FF0000"/>
              </a:solidFill>
              <a:latin typeface="Arial" panose="020B0604020202020204" pitchFamily="34" charset="0"/>
            </a:endParaRPr>
          </a:p>
        </p:txBody>
      </p:sp>
      <p:pic>
        <p:nvPicPr>
          <p:cNvPr id="3" name="Picture 2">
            <a:extLst>
              <a:ext uri="{FF2B5EF4-FFF2-40B4-BE49-F238E27FC236}">
                <a16:creationId xmlns:a16="http://schemas.microsoft.com/office/drawing/2014/main" id="{FB8E0F32-9054-686F-D9BA-6C550531935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283710" y="4911563"/>
            <a:ext cx="3724410" cy="5375438"/>
          </a:xfrm>
          <a:prstGeom prst="rect">
            <a:avLst/>
          </a:prstGeom>
        </p:spPr>
      </p:pic>
      <p:sp>
        <p:nvSpPr>
          <p:cNvPr id="5" name="Arrow: Left 4">
            <a:hlinkClick r:id="rId7" action="ppaction://hlinksldjump"/>
            <a:extLst>
              <a:ext uri="{FF2B5EF4-FFF2-40B4-BE49-F238E27FC236}">
                <a16:creationId xmlns:a16="http://schemas.microsoft.com/office/drawing/2014/main" id="{DA2C003C-32C9-2C8E-ACA2-A7AA60A885DB}"/>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pic>
        <p:nvPicPr>
          <p:cNvPr id="6" name="Picture 28" descr="Black And White YouTube icon PNG and SVG Vector Free Download">
            <a:extLst>
              <a:ext uri="{FF2B5EF4-FFF2-40B4-BE49-F238E27FC236}">
                <a16:creationId xmlns:a16="http://schemas.microsoft.com/office/drawing/2014/main" id="{16BD0CE3-A3FD-3FE8-9D0B-14C63F57087C}"/>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3781" y="9751420"/>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6A9AD40-D2E3-C305-5065-0C1E385F5D90}"/>
              </a:ext>
            </a:extLst>
          </p:cNvPr>
          <p:cNvSpPr txBox="1"/>
          <p:nvPr/>
        </p:nvSpPr>
        <p:spPr>
          <a:xfrm>
            <a:off x="3378177" y="9753535"/>
            <a:ext cx="3747096" cy="461665"/>
          </a:xfrm>
          <a:prstGeom prst="rect">
            <a:avLst/>
          </a:prstGeom>
          <a:noFill/>
        </p:spPr>
        <p:txBody>
          <a:bodyPr wrap="square" rtlCol="0">
            <a:spAutoFit/>
          </a:bodyPr>
          <a:lstStyle/>
          <a:p>
            <a:pPr defTabSz="1371600"/>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8" name="Picture 14">
            <a:extLst>
              <a:ext uri="{FF2B5EF4-FFF2-40B4-BE49-F238E27FC236}">
                <a16:creationId xmlns:a16="http://schemas.microsoft.com/office/drawing/2014/main" id="{4D15779C-BA7B-1401-4242-0BC986C71AF5}"/>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7215" y="9778659"/>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C02F55F-AA8C-42A2-38E9-81B1F8B87741}"/>
              </a:ext>
            </a:extLst>
          </p:cNvPr>
          <p:cNvSpPr txBox="1"/>
          <p:nvPr/>
        </p:nvSpPr>
        <p:spPr>
          <a:xfrm>
            <a:off x="7499054" y="9769897"/>
            <a:ext cx="3747096"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10" name="Picture 24" descr="Gmail - Free social media icons">
            <a:extLst>
              <a:ext uri="{FF2B5EF4-FFF2-40B4-BE49-F238E27FC236}">
                <a16:creationId xmlns:a16="http://schemas.microsoft.com/office/drawing/2014/main" id="{2E08FF61-5F94-8861-B21E-CD5A6B895624}"/>
              </a:ext>
            </a:extLst>
          </p:cNvPr>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34596"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CC2D1A8-46B4-24B8-C8CF-635602FC04F5}"/>
              </a:ext>
            </a:extLst>
          </p:cNvPr>
          <p:cNvSpPr txBox="1"/>
          <p:nvPr/>
        </p:nvSpPr>
        <p:spPr>
          <a:xfrm>
            <a:off x="10811239" y="9779170"/>
            <a:ext cx="5268515"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24302258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id="{52506F75-2B8E-1D79-9127-A27A17669FB1}"/>
              </a:ext>
            </a:extLst>
          </p:cNvPr>
          <p:cNvGrpSpPr/>
          <p:nvPr/>
        </p:nvGrpSpPr>
        <p:grpSpPr>
          <a:xfrm>
            <a:off x="1066800" y="793749"/>
            <a:ext cx="16535400" cy="2133600"/>
            <a:chOff x="131176" y="177727"/>
            <a:chExt cx="8057783" cy="2133600"/>
          </a:xfrm>
        </p:grpSpPr>
        <p:pic>
          <p:nvPicPr>
            <p:cNvPr id="31" name="Picture 30">
              <a:extLst>
                <a:ext uri="{FF2B5EF4-FFF2-40B4-BE49-F238E27FC236}">
                  <a16:creationId xmlns:a16="http://schemas.microsoft.com/office/drawing/2014/main" id="{ED5C9656-4A60-3CDB-2E09-6B792C4FED27}"/>
                </a:ext>
              </a:extLst>
            </p:cNvPr>
            <p:cNvPicPr>
              <a:picLocks noChangeAspect="1"/>
            </p:cNvPicPr>
            <p:nvPr/>
          </p:nvPicPr>
          <p:blipFill>
            <a:blip r:embed="rId4">
              <a:lum/>
            </a:blip>
            <a:stretch>
              <a:fillRect/>
            </a:stretch>
          </p:blipFill>
          <p:spPr>
            <a:xfrm>
              <a:off x="131176" y="177727"/>
              <a:ext cx="8057783" cy="2133600"/>
            </a:xfrm>
            <a:prstGeom prst="rect">
              <a:avLst/>
            </a:prstGeom>
          </p:spPr>
        </p:pic>
        <p:sp>
          <p:nvSpPr>
            <p:cNvPr id="32" name="TextBox 31">
              <a:extLst>
                <a:ext uri="{FF2B5EF4-FFF2-40B4-BE49-F238E27FC236}">
                  <a16:creationId xmlns:a16="http://schemas.microsoft.com/office/drawing/2014/main" id="{1EA211D5-4F83-006C-634D-C4F58AA847A7}"/>
                </a:ext>
              </a:extLst>
            </p:cNvPr>
            <p:cNvSpPr txBox="1"/>
            <p:nvPr/>
          </p:nvSpPr>
          <p:spPr>
            <a:xfrm>
              <a:off x="390576" y="426441"/>
              <a:ext cx="7374717" cy="1200329"/>
            </a:xfrm>
            <a:prstGeom prst="rect">
              <a:avLst/>
            </a:prstGeom>
            <a:noFill/>
          </p:spPr>
          <p:txBody>
            <a:bodyPr wrap="square" rtlCol="0">
              <a:spAutoFit/>
            </a:bodyPr>
            <a:lstStyle/>
            <a:p>
              <a:pPr algn="ctr" defTabSz="914445"/>
              <a:r>
                <a:rPr lang="en-US" sz="7200" dirty="0">
                  <a:solidFill>
                    <a:prstClr val="black"/>
                  </a:solidFill>
                  <a:latin typeface="Calibri"/>
                </a:rPr>
                <a:t>25% </a:t>
              </a:r>
              <a:r>
                <a:rPr lang="en-US" sz="7200" dirty="0" err="1">
                  <a:solidFill>
                    <a:prstClr val="black"/>
                  </a:solidFill>
                  <a:latin typeface="Calibri"/>
                </a:rPr>
                <a:t>của</a:t>
              </a:r>
              <a:r>
                <a:rPr lang="en-US" sz="7200" dirty="0">
                  <a:solidFill>
                    <a:prstClr val="black"/>
                  </a:solidFill>
                  <a:latin typeface="Calibri"/>
                </a:rPr>
                <a:t> 165 </a:t>
              </a:r>
              <a:r>
                <a:rPr lang="en-US" sz="7200" dirty="0" err="1">
                  <a:solidFill>
                    <a:prstClr val="black"/>
                  </a:solidFill>
                  <a:latin typeface="Calibri"/>
                </a:rPr>
                <a:t>là</a:t>
              </a:r>
              <a:r>
                <a:rPr lang="en-US" sz="7200" dirty="0">
                  <a:solidFill>
                    <a:prstClr val="black"/>
                  </a:solidFill>
                  <a:latin typeface="Calibri"/>
                </a:rPr>
                <a:t>:</a:t>
              </a:r>
            </a:p>
          </p:txBody>
        </p:sp>
      </p:grpSp>
      <p:sp>
        <p:nvSpPr>
          <p:cNvPr id="2" name="Speech Bubble: Rectangle with Corners Rounded 1">
            <a:extLst>
              <a:ext uri="{FF2B5EF4-FFF2-40B4-BE49-F238E27FC236}">
                <a16:creationId xmlns:a16="http://schemas.microsoft.com/office/drawing/2014/main" id="{43309E2A-5B2E-3207-875D-764E5A259B2D}"/>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6600" dirty="0">
                <a:solidFill>
                  <a:srgbClr val="FF0000"/>
                </a:solidFill>
              </a:rPr>
              <a:t>41,25</a:t>
            </a:r>
          </a:p>
        </p:txBody>
      </p:sp>
      <p:pic>
        <p:nvPicPr>
          <p:cNvPr id="3" name="Picture 2">
            <a:extLst>
              <a:ext uri="{FF2B5EF4-FFF2-40B4-BE49-F238E27FC236}">
                <a16:creationId xmlns:a16="http://schemas.microsoft.com/office/drawing/2014/main" id="{9B21D7C7-2A71-7879-BE2A-49DCF728BAB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283710" y="4911563"/>
            <a:ext cx="3724410" cy="5375438"/>
          </a:xfrm>
          <a:prstGeom prst="rect">
            <a:avLst/>
          </a:prstGeom>
        </p:spPr>
      </p:pic>
      <p:sp>
        <p:nvSpPr>
          <p:cNvPr id="5" name="Arrow: Left 4">
            <a:hlinkClick r:id="rId7" action="ppaction://hlinksldjump"/>
            <a:extLst>
              <a:ext uri="{FF2B5EF4-FFF2-40B4-BE49-F238E27FC236}">
                <a16:creationId xmlns:a16="http://schemas.microsoft.com/office/drawing/2014/main" id="{3CE651CB-8521-6DF4-AE0E-AE3A145E51BF}"/>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pic>
        <p:nvPicPr>
          <p:cNvPr id="6" name="Picture 5" descr="A round pink label with white text and a black background&#10;&#10;Description automatically generated">
            <a:extLst>
              <a:ext uri="{FF2B5EF4-FFF2-40B4-BE49-F238E27FC236}">
                <a16:creationId xmlns:a16="http://schemas.microsoft.com/office/drawing/2014/main" id="{03209036-8281-0644-9A5D-6ADC295D15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66831" y="0"/>
            <a:ext cx="2532789" cy="2532789"/>
          </a:xfrm>
          <a:prstGeom prst="rect">
            <a:avLst/>
          </a:prstGeom>
        </p:spPr>
      </p:pic>
      <p:pic>
        <p:nvPicPr>
          <p:cNvPr id="7" name="Picture 28" descr="Black And White YouTube icon PNG and SVG Vector Free Download">
            <a:extLst>
              <a:ext uri="{FF2B5EF4-FFF2-40B4-BE49-F238E27FC236}">
                <a16:creationId xmlns:a16="http://schemas.microsoft.com/office/drawing/2014/main" id="{F2B139EE-8F93-4B0E-05B4-EDC1620A684D}"/>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3781" y="9751420"/>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8CEDBC-620A-5B0C-C6CB-F8F30BE1ADA0}"/>
              </a:ext>
            </a:extLst>
          </p:cNvPr>
          <p:cNvSpPr txBox="1"/>
          <p:nvPr/>
        </p:nvSpPr>
        <p:spPr>
          <a:xfrm>
            <a:off x="3378177" y="9753535"/>
            <a:ext cx="3747096" cy="461665"/>
          </a:xfrm>
          <a:prstGeom prst="rect">
            <a:avLst/>
          </a:prstGeom>
          <a:noFill/>
        </p:spPr>
        <p:txBody>
          <a:bodyPr wrap="square" rtlCol="0">
            <a:spAutoFit/>
          </a:bodyPr>
          <a:lstStyle/>
          <a:p>
            <a:pPr defTabSz="1371600"/>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9" name="Picture 14">
            <a:extLst>
              <a:ext uri="{FF2B5EF4-FFF2-40B4-BE49-F238E27FC236}">
                <a16:creationId xmlns:a16="http://schemas.microsoft.com/office/drawing/2014/main" id="{E713334F-1E54-5F00-5176-146C34B1690D}"/>
              </a:ext>
            </a:extLst>
          </p:cNvPr>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7215" y="9778659"/>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A964A5D-2E3A-EF64-9E18-356F8B33D820}"/>
              </a:ext>
            </a:extLst>
          </p:cNvPr>
          <p:cNvSpPr txBox="1"/>
          <p:nvPr/>
        </p:nvSpPr>
        <p:spPr>
          <a:xfrm>
            <a:off x="7499054" y="9769897"/>
            <a:ext cx="3747096"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11" name="Picture 24" descr="Gmail - Free social media icons">
            <a:extLst>
              <a:ext uri="{FF2B5EF4-FFF2-40B4-BE49-F238E27FC236}">
                <a16:creationId xmlns:a16="http://schemas.microsoft.com/office/drawing/2014/main" id="{8A40BAD1-8E39-0298-8590-D9719EA60B1E}"/>
              </a:ext>
            </a:extLst>
          </p:cNvPr>
          <p:cNvPicPr>
            <a:picLocks noChangeAspect="1" noChangeArrowheads="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34596"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A422BD1-25EF-957C-ACDA-F93F67414003}"/>
              </a:ext>
            </a:extLst>
          </p:cNvPr>
          <p:cNvSpPr txBox="1"/>
          <p:nvPr/>
        </p:nvSpPr>
        <p:spPr>
          <a:xfrm>
            <a:off x="10811239" y="9779170"/>
            <a:ext cx="5268515"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1614391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6414B"/>
        </a:solidFill>
        <a:effectLst/>
      </p:bgPr>
    </p:bg>
    <p:spTree>
      <p:nvGrpSpPr>
        <p:cNvPr id="1" name=""/>
        <p:cNvGrpSpPr/>
        <p:nvPr/>
      </p:nvGrpSpPr>
      <p:grpSpPr>
        <a:xfrm>
          <a:off x="0" y="0"/>
          <a:ext cx="0" cy="0"/>
          <a:chOff x="0" y="0"/>
          <a:chExt cx="0" cy="0"/>
        </a:xfrm>
      </p:grpSpPr>
      <p:sp>
        <p:nvSpPr>
          <p:cNvPr id="5" name="Freeform 5"/>
          <p:cNvSpPr/>
          <p:nvPr/>
        </p:nvSpPr>
        <p:spPr>
          <a:xfrm rot="659014">
            <a:off x="13203960" y="5564716"/>
            <a:ext cx="4065353" cy="4614510"/>
          </a:xfrm>
          <a:custGeom>
            <a:avLst/>
            <a:gdLst/>
            <a:ahLst/>
            <a:cxnLst/>
            <a:rect l="l" t="t" r="r" b="b"/>
            <a:pathLst>
              <a:path w="7429736" h="10482872">
                <a:moveTo>
                  <a:pt x="0" y="0"/>
                </a:moveTo>
                <a:lnTo>
                  <a:pt x="7429735" y="0"/>
                </a:lnTo>
                <a:lnTo>
                  <a:pt x="7429735" y="10482872"/>
                </a:lnTo>
                <a:lnTo>
                  <a:pt x="0" y="104828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flipH="1">
            <a:off x="8891178" y="5912687"/>
            <a:ext cx="3528197" cy="4334026"/>
          </a:xfrm>
          <a:custGeom>
            <a:avLst/>
            <a:gdLst/>
            <a:ahLst/>
            <a:cxnLst/>
            <a:rect l="l" t="t" r="r" b="b"/>
            <a:pathLst>
              <a:path w="7788696" h="9969531">
                <a:moveTo>
                  <a:pt x="7788696" y="0"/>
                </a:moveTo>
                <a:lnTo>
                  <a:pt x="0" y="0"/>
                </a:lnTo>
                <a:lnTo>
                  <a:pt x="0" y="9969531"/>
                </a:lnTo>
                <a:lnTo>
                  <a:pt x="7788696" y="9969531"/>
                </a:lnTo>
                <a:lnTo>
                  <a:pt x="778869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278214">
            <a:off x="4646545" y="5801105"/>
            <a:ext cx="3466500" cy="4557190"/>
          </a:xfrm>
          <a:custGeom>
            <a:avLst/>
            <a:gdLst/>
            <a:ahLst/>
            <a:cxnLst/>
            <a:rect l="l" t="t" r="r" b="b"/>
            <a:pathLst>
              <a:path w="7652497" h="10482872">
                <a:moveTo>
                  <a:pt x="0" y="0"/>
                </a:moveTo>
                <a:lnTo>
                  <a:pt x="7652497" y="0"/>
                </a:lnTo>
                <a:lnTo>
                  <a:pt x="7652497" y="10482872"/>
                </a:lnTo>
                <a:lnTo>
                  <a:pt x="0" y="10482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12"/>
          <p:cNvSpPr/>
          <p:nvPr/>
        </p:nvSpPr>
        <p:spPr>
          <a:xfrm rot="458093">
            <a:off x="1151061" y="6053585"/>
            <a:ext cx="3419742" cy="4459211"/>
          </a:xfrm>
          <a:custGeom>
            <a:avLst/>
            <a:gdLst/>
            <a:ahLst/>
            <a:cxnLst/>
            <a:rect l="l" t="t" r="r" b="b"/>
            <a:pathLst>
              <a:path w="8896206" h="11314729">
                <a:moveTo>
                  <a:pt x="0" y="0"/>
                </a:moveTo>
                <a:lnTo>
                  <a:pt x="8896206" y="0"/>
                </a:lnTo>
                <a:lnTo>
                  <a:pt x="8896206" y="11314729"/>
                </a:lnTo>
                <a:lnTo>
                  <a:pt x="0" y="113147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Freeform 10"/>
          <p:cNvSpPr/>
          <p:nvPr/>
        </p:nvSpPr>
        <p:spPr>
          <a:xfrm>
            <a:off x="15126877" y="837189"/>
            <a:ext cx="1591119" cy="1708584"/>
          </a:xfrm>
          <a:custGeom>
            <a:avLst/>
            <a:gdLst/>
            <a:ahLst/>
            <a:cxnLst/>
            <a:rect l="l" t="t" r="r" b="b"/>
            <a:pathLst>
              <a:path w="1591119" h="1708584">
                <a:moveTo>
                  <a:pt x="0" y="0"/>
                </a:moveTo>
                <a:lnTo>
                  <a:pt x="1591119" y="0"/>
                </a:lnTo>
                <a:lnTo>
                  <a:pt x="1591119" y="1708584"/>
                </a:lnTo>
                <a:lnTo>
                  <a:pt x="0" y="17085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CC6F24A1-2C13-2B84-C00E-BAA2B7E51A2E}"/>
              </a:ext>
            </a:extLst>
          </p:cNvPr>
          <p:cNvPicPr>
            <a:picLocks noChangeAspect="1"/>
          </p:cNvPicPr>
          <p:nvPr/>
        </p:nvPicPr>
        <p:blipFill>
          <a:blip r:embed="rId13"/>
          <a:stretch>
            <a:fillRect/>
          </a:stretch>
        </p:blipFill>
        <p:spPr>
          <a:xfrm>
            <a:off x="6286087" y="452796"/>
            <a:ext cx="5715825" cy="2054385"/>
          </a:xfrm>
          <a:prstGeom prst="rect">
            <a:avLst/>
          </a:prstGeom>
        </p:spPr>
      </p:pic>
      <p:pic>
        <p:nvPicPr>
          <p:cNvPr id="4" name="Picture 3">
            <a:extLst>
              <a:ext uri="{FF2B5EF4-FFF2-40B4-BE49-F238E27FC236}">
                <a16:creationId xmlns:a16="http://schemas.microsoft.com/office/drawing/2014/main" id="{6EFF315D-E8C7-4AB7-B77B-218D6ED6D66D}"/>
              </a:ext>
            </a:extLst>
          </p:cNvPr>
          <p:cNvPicPr>
            <a:picLocks noChangeAspect="1"/>
          </p:cNvPicPr>
          <p:nvPr/>
        </p:nvPicPr>
        <p:blipFill>
          <a:blip r:embed="rId14"/>
          <a:stretch>
            <a:fillRect/>
          </a:stretch>
        </p:blipFill>
        <p:spPr>
          <a:xfrm>
            <a:off x="1600200" y="2857500"/>
            <a:ext cx="15143777" cy="30238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TotalTime>
  <Words>562</Words>
  <Application>Microsoft Office PowerPoint</Application>
  <PresentationFormat>Custom</PresentationFormat>
  <Paragraphs>91</Paragraphs>
  <Slides>16</Slides>
  <Notes>10</Notes>
  <HiddenSlides>0</HiddenSlides>
  <MMClips>6</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16</vt:i4>
      </vt:variant>
    </vt:vector>
  </HeadingPairs>
  <TitlesOfParts>
    <vt:vector size="25" baseType="lpstr">
      <vt:lpstr>Arial</vt:lpstr>
      <vt:lpstr>Calibri</vt:lpstr>
      <vt:lpstr>Cambria</vt:lpstr>
      <vt:lpstr>Cascadia Mono SemiBold</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luyen tap 128</dc:title>
  <dc:creator>thao</dc:creator>
  <cp:lastModifiedBy>Administrator</cp:lastModifiedBy>
  <cp:revision>56</cp:revision>
  <dcterms:created xsi:type="dcterms:W3CDTF">2006-08-16T00:00:00Z</dcterms:created>
  <dcterms:modified xsi:type="dcterms:W3CDTF">2026-01-26T08:29:10Z</dcterms:modified>
  <dc:identifier>DAGVUW82m_Q</dc:identifier>
</cp:coreProperties>
</file>