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9"/>
  </p:notesMasterIdLst>
  <p:sldIdLst>
    <p:sldId id="257" r:id="rId3"/>
    <p:sldId id="587" r:id="rId4"/>
    <p:sldId id="588" r:id="rId5"/>
    <p:sldId id="307" r:id="rId6"/>
    <p:sldId id="589" r:id="rId7"/>
    <p:sldId id="256" r:id="rId8"/>
    <p:sldId id="292" r:id="rId9"/>
    <p:sldId id="274" r:id="rId10"/>
    <p:sldId id="275" r:id="rId11"/>
    <p:sldId id="590" r:id="rId12"/>
    <p:sldId id="279" r:id="rId13"/>
    <p:sldId id="277" r:id="rId14"/>
    <p:sldId id="592" r:id="rId15"/>
    <p:sldId id="591" r:id="rId16"/>
    <p:sldId id="593" r:id="rId17"/>
    <p:sldId id="594" r:id="rId1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6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0C8B5-9F63-49E4-9AB2-475E4BD31D8E}" type="datetimeFigureOut">
              <a:rPr lang="en-US" smtClean="0"/>
              <a:t>1/26/2026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7F8C0-C9C1-4918-8616-4B06243D638A}" type="slidenum">
              <a:rPr lang="en-US" smtClean="0"/>
              <a:t>‹#›</a:t>
            </a:fld>
            <a:endParaRPr lang="en-US"/>
          </a:p>
        </p:txBody>
      </p:sp>
    </p:spTree>
    <p:extLst>
      <p:ext uri="{BB962C8B-B14F-4D97-AF65-F5344CB8AC3E}">
        <p14:creationId xmlns:p14="http://schemas.microsoft.com/office/powerpoint/2010/main" val="181408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631AB-CB30-9844-AAC1-14353E5E7E7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0047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631AB-CB30-9844-AAC1-14353E5E7E7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3458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71498" indent="0" algn="ctr">
              <a:buNone/>
              <a:defRPr>
                <a:solidFill>
                  <a:schemeClr val="tx1">
                    <a:tint val="75000"/>
                  </a:schemeClr>
                </a:solidFill>
              </a:defRPr>
            </a:lvl2pPr>
            <a:lvl3pPr marL="742995" indent="0" algn="ctr">
              <a:buNone/>
              <a:defRPr>
                <a:solidFill>
                  <a:schemeClr val="tx1">
                    <a:tint val="75000"/>
                  </a:schemeClr>
                </a:solidFill>
              </a:defRPr>
            </a:lvl3pPr>
            <a:lvl4pPr marL="1114494" indent="0" algn="ctr">
              <a:buNone/>
              <a:defRPr>
                <a:solidFill>
                  <a:schemeClr val="tx1">
                    <a:tint val="75000"/>
                  </a:schemeClr>
                </a:solidFill>
              </a:defRPr>
            </a:lvl4pPr>
            <a:lvl5pPr marL="1485992" indent="0" algn="ctr">
              <a:buNone/>
              <a:defRPr>
                <a:solidFill>
                  <a:schemeClr val="tx1">
                    <a:tint val="75000"/>
                  </a:schemeClr>
                </a:solidFill>
              </a:defRPr>
            </a:lvl5pPr>
            <a:lvl6pPr marL="1857489" indent="0" algn="ctr">
              <a:buNone/>
              <a:defRPr>
                <a:solidFill>
                  <a:schemeClr val="tx1">
                    <a:tint val="75000"/>
                  </a:schemeClr>
                </a:solidFill>
              </a:defRPr>
            </a:lvl6pPr>
            <a:lvl7pPr marL="2228987" indent="0" algn="ctr">
              <a:buNone/>
              <a:defRPr>
                <a:solidFill>
                  <a:schemeClr val="tx1">
                    <a:tint val="75000"/>
                  </a:schemeClr>
                </a:solidFill>
              </a:defRPr>
            </a:lvl7pPr>
            <a:lvl8pPr marL="2600486" indent="0" algn="ctr">
              <a:buNone/>
              <a:defRPr>
                <a:solidFill>
                  <a:schemeClr val="tx1">
                    <a:tint val="75000"/>
                  </a:schemeClr>
                </a:solidFill>
              </a:defRPr>
            </a:lvl8pPr>
            <a:lvl9pPr marL="29719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8390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158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251"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8"/>
          </a:xfrm>
        </p:spPr>
        <p:txBody>
          <a:bodyPr anchor="b"/>
          <a:lstStyle>
            <a:lvl1pPr marL="0" indent="0">
              <a:buNone/>
              <a:defRPr sz="1625">
                <a:solidFill>
                  <a:schemeClr val="tx1">
                    <a:tint val="75000"/>
                  </a:schemeClr>
                </a:solidFill>
              </a:defRPr>
            </a:lvl1pPr>
            <a:lvl2pPr marL="371498" indent="0">
              <a:buNone/>
              <a:defRPr sz="1463">
                <a:solidFill>
                  <a:schemeClr val="tx1">
                    <a:tint val="75000"/>
                  </a:schemeClr>
                </a:solidFill>
              </a:defRPr>
            </a:lvl2pPr>
            <a:lvl3pPr marL="742995" indent="0">
              <a:buNone/>
              <a:defRPr sz="1301">
                <a:solidFill>
                  <a:schemeClr val="tx1">
                    <a:tint val="75000"/>
                  </a:schemeClr>
                </a:solidFill>
              </a:defRPr>
            </a:lvl3pPr>
            <a:lvl4pPr marL="1114494" indent="0">
              <a:buNone/>
              <a:defRPr sz="1137">
                <a:solidFill>
                  <a:schemeClr val="tx1">
                    <a:tint val="75000"/>
                  </a:schemeClr>
                </a:solidFill>
              </a:defRPr>
            </a:lvl4pPr>
            <a:lvl5pPr marL="1485992" indent="0">
              <a:buNone/>
              <a:defRPr sz="1137">
                <a:solidFill>
                  <a:schemeClr val="tx1">
                    <a:tint val="75000"/>
                  </a:schemeClr>
                </a:solidFill>
              </a:defRPr>
            </a:lvl5pPr>
            <a:lvl6pPr marL="1857489" indent="0">
              <a:buNone/>
              <a:defRPr sz="1137">
                <a:solidFill>
                  <a:schemeClr val="tx1">
                    <a:tint val="75000"/>
                  </a:schemeClr>
                </a:solidFill>
              </a:defRPr>
            </a:lvl6pPr>
            <a:lvl7pPr marL="2228987" indent="0">
              <a:buNone/>
              <a:defRPr sz="1137">
                <a:solidFill>
                  <a:schemeClr val="tx1">
                    <a:tint val="75000"/>
                  </a:schemeClr>
                </a:solidFill>
              </a:defRPr>
            </a:lvl7pPr>
            <a:lvl8pPr marL="2600486" indent="0">
              <a:buNone/>
              <a:defRPr sz="1137">
                <a:solidFill>
                  <a:schemeClr val="tx1">
                    <a:tint val="75000"/>
                  </a:schemeClr>
                </a:solidFill>
              </a:defRPr>
            </a:lvl8pPr>
            <a:lvl9pPr marL="2971983" indent="0">
              <a:buNone/>
              <a:defRPr sz="113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0048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600202"/>
            <a:ext cx="4038600" cy="4525964"/>
          </a:xfrm>
        </p:spPr>
        <p:txBody>
          <a:bodyPr/>
          <a:lstStyle>
            <a:lvl1pPr>
              <a:defRPr sz="2276"/>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600202"/>
            <a:ext cx="4038600" cy="4525964"/>
          </a:xfrm>
        </p:spPr>
        <p:txBody>
          <a:bodyPr/>
          <a:lstStyle>
            <a:lvl1pPr>
              <a:defRPr sz="2276"/>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5588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4"/>
            <a:ext cx="4040187" cy="639762"/>
          </a:xfrm>
        </p:spPr>
        <p:txBody>
          <a:bodyPr anchor="b"/>
          <a:lstStyle>
            <a:lvl1pPr marL="0" indent="0">
              <a:buNone/>
              <a:defRPr sz="1950" b="1"/>
            </a:lvl1pPr>
            <a:lvl2pPr marL="371498" indent="0">
              <a:buNone/>
              <a:defRPr sz="1625" b="1"/>
            </a:lvl2pPr>
            <a:lvl3pPr marL="742995" indent="0">
              <a:buNone/>
              <a:defRPr sz="1463" b="1"/>
            </a:lvl3pPr>
            <a:lvl4pPr marL="1114494" indent="0">
              <a:buNone/>
              <a:defRPr sz="1301" b="1"/>
            </a:lvl4pPr>
            <a:lvl5pPr marL="1485992" indent="0">
              <a:buNone/>
              <a:defRPr sz="1301" b="1"/>
            </a:lvl5pPr>
            <a:lvl6pPr marL="1857489" indent="0">
              <a:buNone/>
              <a:defRPr sz="1301" b="1"/>
            </a:lvl6pPr>
            <a:lvl7pPr marL="2228987" indent="0">
              <a:buNone/>
              <a:defRPr sz="1301" b="1"/>
            </a:lvl7pPr>
            <a:lvl8pPr marL="2600486" indent="0">
              <a:buNone/>
              <a:defRPr sz="1301" b="1"/>
            </a:lvl8pPr>
            <a:lvl9pPr marL="2971983" indent="0">
              <a:buNone/>
              <a:defRPr sz="1301" b="1"/>
            </a:lvl9pPr>
          </a:lstStyle>
          <a:p>
            <a:pPr lvl="0"/>
            <a:r>
              <a:rPr lang="en-US"/>
              <a:t>Click to edit Master text styles</a:t>
            </a:r>
          </a:p>
        </p:txBody>
      </p:sp>
      <p:sp>
        <p:nvSpPr>
          <p:cNvPr id="4" name="Content Placeholder 3"/>
          <p:cNvSpPr>
            <a:spLocks noGrp="1"/>
          </p:cNvSpPr>
          <p:nvPr>
            <p:ph sz="half" idx="2"/>
          </p:nvPr>
        </p:nvSpPr>
        <p:spPr>
          <a:xfrm>
            <a:off x="457202" y="2174876"/>
            <a:ext cx="4040187" cy="3951288"/>
          </a:xfrm>
        </p:spPr>
        <p:txBody>
          <a:bodyPr/>
          <a:lstStyle>
            <a:lvl1pPr>
              <a:defRPr sz="1950"/>
            </a:lvl1pPr>
            <a:lvl2pPr>
              <a:defRPr sz="1625"/>
            </a:lvl2pPr>
            <a:lvl3pPr>
              <a:defRPr sz="1463"/>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p:spPr>
        <p:txBody>
          <a:bodyPr anchor="b"/>
          <a:lstStyle>
            <a:lvl1pPr marL="0" indent="0">
              <a:buNone/>
              <a:defRPr sz="1950" b="1"/>
            </a:lvl1pPr>
            <a:lvl2pPr marL="371498" indent="0">
              <a:buNone/>
              <a:defRPr sz="1625" b="1"/>
            </a:lvl2pPr>
            <a:lvl3pPr marL="742995" indent="0">
              <a:buNone/>
              <a:defRPr sz="1463" b="1"/>
            </a:lvl3pPr>
            <a:lvl4pPr marL="1114494" indent="0">
              <a:buNone/>
              <a:defRPr sz="1301" b="1"/>
            </a:lvl4pPr>
            <a:lvl5pPr marL="1485992" indent="0">
              <a:buNone/>
              <a:defRPr sz="1301" b="1"/>
            </a:lvl5pPr>
            <a:lvl6pPr marL="1857489" indent="0">
              <a:buNone/>
              <a:defRPr sz="1301" b="1"/>
            </a:lvl6pPr>
            <a:lvl7pPr marL="2228987" indent="0">
              <a:buNone/>
              <a:defRPr sz="1301" b="1"/>
            </a:lvl7pPr>
            <a:lvl8pPr marL="2600486" indent="0">
              <a:buNone/>
              <a:defRPr sz="1301" b="1"/>
            </a:lvl8pPr>
            <a:lvl9pPr marL="2971983" indent="0">
              <a:buNone/>
              <a:defRPr sz="13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p:spPr>
        <p:txBody>
          <a:bodyPr/>
          <a:lstStyle>
            <a:lvl1pPr>
              <a:defRPr sz="1950"/>
            </a:lvl1pPr>
            <a:lvl2pPr>
              <a:defRPr sz="1625"/>
            </a:lvl2pPr>
            <a:lvl3pPr>
              <a:defRPr sz="1463"/>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853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5578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9406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625" b="1"/>
            </a:lvl1pPr>
          </a:lstStyle>
          <a:p>
            <a:r>
              <a:rPr lang="en-US"/>
              <a:t>Click to edit Master title style</a:t>
            </a:r>
          </a:p>
        </p:txBody>
      </p:sp>
      <p:sp>
        <p:nvSpPr>
          <p:cNvPr id="3" name="Content Placeholder 2"/>
          <p:cNvSpPr>
            <a:spLocks noGrp="1"/>
          </p:cNvSpPr>
          <p:nvPr>
            <p:ph idx="1"/>
          </p:nvPr>
        </p:nvSpPr>
        <p:spPr>
          <a:xfrm>
            <a:off x="3575051" y="273053"/>
            <a:ext cx="5111751" cy="5853113"/>
          </a:xfrm>
        </p:spPr>
        <p:txBody>
          <a:bodyPr/>
          <a:lstStyle>
            <a:lvl1pPr>
              <a:defRPr sz="2599"/>
            </a:lvl1pPr>
            <a:lvl2pPr>
              <a:defRPr sz="2276"/>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137"/>
            </a:lvl1pPr>
            <a:lvl2pPr marL="371498" indent="0">
              <a:buNone/>
              <a:defRPr sz="975"/>
            </a:lvl2pPr>
            <a:lvl3pPr marL="742995" indent="0">
              <a:buNone/>
              <a:defRPr sz="813"/>
            </a:lvl3pPr>
            <a:lvl4pPr marL="1114494" indent="0">
              <a:buNone/>
              <a:defRPr sz="732"/>
            </a:lvl4pPr>
            <a:lvl5pPr marL="1485992" indent="0">
              <a:buNone/>
              <a:defRPr sz="732"/>
            </a:lvl5pPr>
            <a:lvl6pPr marL="1857489" indent="0">
              <a:buNone/>
              <a:defRPr sz="732"/>
            </a:lvl6pPr>
            <a:lvl7pPr marL="2228987" indent="0">
              <a:buNone/>
              <a:defRPr sz="732"/>
            </a:lvl7pPr>
            <a:lvl8pPr marL="2600486" indent="0">
              <a:buNone/>
              <a:defRPr sz="732"/>
            </a:lvl8pPr>
            <a:lvl9pPr marL="2971983" indent="0">
              <a:buNone/>
              <a:defRPr sz="732"/>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305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2"/>
            <a:ext cx="5486400" cy="566738"/>
          </a:xfrm>
        </p:spPr>
        <p:txBody>
          <a:bodyPr anchor="b"/>
          <a:lstStyle>
            <a:lvl1pPr algn="l">
              <a:defRPr sz="1625"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p:spPr>
        <p:txBody>
          <a:bodyPr/>
          <a:lstStyle>
            <a:lvl1pPr marL="0" indent="0">
              <a:buNone/>
              <a:defRPr sz="2599"/>
            </a:lvl1pPr>
            <a:lvl2pPr marL="371498" indent="0">
              <a:buNone/>
              <a:defRPr sz="2276"/>
            </a:lvl2pPr>
            <a:lvl3pPr marL="742995" indent="0">
              <a:buNone/>
              <a:defRPr sz="1950"/>
            </a:lvl3pPr>
            <a:lvl4pPr marL="1114494" indent="0">
              <a:buNone/>
              <a:defRPr sz="1625"/>
            </a:lvl4pPr>
            <a:lvl5pPr marL="1485992" indent="0">
              <a:buNone/>
              <a:defRPr sz="1625"/>
            </a:lvl5pPr>
            <a:lvl6pPr marL="1857489" indent="0">
              <a:buNone/>
              <a:defRPr sz="1625"/>
            </a:lvl6pPr>
            <a:lvl7pPr marL="2228987" indent="0">
              <a:buNone/>
              <a:defRPr sz="1625"/>
            </a:lvl7pPr>
            <a:lvl8pPr marL="2600486" indent="0">
              <a:buNone/>
              <a:defRPr sz="1625"/>
            </a:lvl8pPr>
            <a:lvl9pPr marL="2971983" indent="0">
              <a:buNone/>
              <a:defRPr sz="1625"/>
            </a:lvl9pPr>
          </a:lstStyle>
          <a:p>
            <a:endParaRPr lang="en-US"/>
          </a:p>
        </p:txBody>
      </p:sp>
      <p:sp>
        <p:nvSpPr>
          <p:cNvPr id="4" name="Text Placeholder 3"/>
          <p:cNvSpPr>
            <a:spLocks noGrp="1"/>
          </p:cNvSpPr>
          <p:nvPr>
            <p:ph type="body" sz="half" idx="2"/>
          </p:nvPr>
        </p:nvSpPr>
        <p:spPr>
          <a:xfrm>
            <a:off x="1792289" y="5367340"/>
            <a:ext cx="5486400" cy="804863"/>
          </a:xfrm>
        </p:spPr>
        <p:txBody>
          <a:bodyPr/>
          <a:lstStyle>
            <a:lvl1pPr marL="0" indent="0">
              <a:buNone/>
              <a:defRPr sz="1137"/>
            </a:lvl1pPr>
            <a:lvl2pPr marL="371498" indent="0">
              <a:buNone/>
              <a:defRPr sz="975"/>
            </a:lvl2pPr>
            <a:lvl3pPr marL="742995" indent="0">
              <a:buNone/>
              <a:defRPr sz="813"/>
            </a:lvl3pPr>
            <a:lvl4pPr marL="1114494" indent="0">
              <a:buNone/>
              <a:defRPr sz="732"/>
            </a:lvl4pPr>
            <a:lvl5pPr marL="1485992" indent="0">
              <a:buNone/>
              <a:defRPr sz="732"/>
            </a:lvl5pPr>
            <a:lvl6pPr marL="1857489" indent="0">
              <a:buNone/>
              <a:defRPr sz="732"/>
            </a:lvl6pPr>
            <a:lvl7pPr marL="2228987" indent="0">
              <a:buNone/>
              <a:defRPr sz="732"/>
            </a:lvl7pPr>
            <a:lvl8pPr marL="2600486" indent="0">
              <a:buNone/>
              <a:defRPr sz="732"/>
            </a:lvl8pPr>
            <a:lvl9pPr marL="2971983" indent="0">
              <a:buNone/>
              <a:defRPr sz="732"/>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9418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9051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640"/>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74640"/>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098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B8778E25-7644-D440-97D3-A7379A5D789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72048" y="190500"/>
            <a:ext cx="2362200" cy="2362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6"/>
          </a:xfrm>
          <a:prstGeom prst="rect">
            <a:avLst/>
          </a:prstGeom>
        </p:spPr>
        <p:txBody>
          <a:bodyPr vert="horz" lIns="91440" tIns="45720" rIns="91440" bIns="45720" rtlCol="0" anchor="ctr"/>
          <a:lstStyle>
            <a:lvl1pPr algn="l">
              <a:defRPr sz="975">
                <a:solidFill>
                  <a:schemeClr val="tx1">
                    <a:tint val="75000"/>
                  </a:schemeClr>
                </a:solidFill>
              </a:defRPr>
            </a:lvl1pPr>
          </a:lstStyle>
          <a:p>
            <a:fld id="{1D8BD707-D9CF-40AE-B4C6-C98DA3205C09}" type="datetimeFigureOut">
              <a:rPr lang="en-US" smtClean="0"/>
              <a:pPr/>
              <a:t>1/26/2026</a:t>
            </a:fld>
            <a:endParaRPr lang="en-US"/>
          </a:p>
        </p:txBody>
      </p:sp>
      <p:sp>
        <p:nvSpPr>
          <p:cNvPr id="5" name="Footer Placeholder 4"/>
          <p:cNvSpPr>
            <a:spLocks noGrp="1"/>
          </p:cNvSpPr>
          <p:nvPr>
            <p:ph type="ftr" sz="quarter" idx="3"/>
          </p:nvPr>
        </p:nvSpPr>
        <p:spPr>
          <a:xfrm>
            <a:off x="3124200" y="6356353"/>
            <a:ext cx="2895600" cy="365126"/>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6"/>
          </a:xfrm>
          <a:prstGeom prst="rect">
            <a:avLst/>
          </a:prstGeom>
        </p:spPr>
        <p:txBody>
          <a:bodyPr vert="horz" lIns="91440" tIns="45720" rIns="91440" bIns="45720" rtlCol="0" anchor="ctr"/>
          <a:lstStyle>
            <a:lvl1pPr algn="r">
              <a:defRPr sz="97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373247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742995" rtl="0" eaLnBrk="1" latinLnBrk="0" hangingPunct="1">
        <a:spcBef>
          <a:spcPct val="0"/>
        </a:spcBef>
        <a:buNone/>
        <a:defRPr sz="3574" kern="1200">
          <a:solidFill>
            <a:schemeClr val="tx1"/>
          </a:solidFill>
          <a:latin typeface="+mj-lt"/>
          <a:ea typeface="+mj-ea"/>
          <a:cs typeface="+mj-cs"/>
        </a:defRPr>
      </a:lvl1pPr>
    </p:titleStyle>
    <p:bodyStyle>
      <a:lvl1pPr marL="278624" indent="-278624" algn="l" defTabSz="742995" rtl="0" eaLnBrk="1" latinLnBrk="0" hangingPunct="1">
        <a:spcBef>
          <a:spcPct val="20000"/>
        </a:spcBef>
        <a:buFont typeface="Arial" pitchFamily="34" charset="0"/>
        <a:buChar char="•"/>
        <a:defRPr sz="2599" kern="1200">
          <a:solidFill>
            <a:schemeClr val="tx1"/>
          </a:solidFill>
          <a:latin typeface="+mn-lt"/>
          <a:ea typeface="+mn-ea"/>
          <a:cs typeface="+mn-cs"/>
        </a:defRPr>
      </a:lvl1pPr>
      <a:lvl2pPr marL="603684" indent="-232187" algn="l" defTabSz="742995" rtl="0" eaLnBrk="1" latinLnBrk="0" hangingPunct="1">
        <a:spcBef>
          <a:spcPct val="20000"/>
        </a:spcBef>
        <a:buFont typeface="Arial" pitchFamily="34" charset="0"/>
        <a:buChar char="–"/>
        <a:defRPr sz="2276" kern="1200">
          <a:solidFill>
            <a:schemeClr val="tx1"/>
          </a:solidFill>
          <a:latin typeface="+mn-lt"/>
          <a:ea typeface="+mn-ea"/>
          <a:cs typeface="+mn-cs"/>
        </a:defRPr>
      </a:lvl2pPr>
      <a:lvl3pPr marL="928745" indent="-185750" algn="l" defTabSz="742995" rtl="0" eaLnBrk="1" latinLnBrk="0" hangingPunct="1">
        <a:spcBef>
          <a:spcPct val="20000"/>
        </a:spcBef>
        <a:buFont typeface="Arial" pitchFamily="34" charset="0"/>
        <a:buChar char="•"/>
        <a:defRPr sz="1950" kern="1200">
          <a:solidFill>
            <a:schemeClr val="tx1"/>
          </a:solidFill>
          <a:latin typeface="+mn-lt"/>
          <a:ea typeface="+mn-ea"/>
          <a:cs typeface="+mn-cs"/>
        </a:defRPr>
      </a:lvl3pPr>
      <a:lvl4pPr marL="1300242" indent="-185750" algn="l" defTabSz="742995" rtl="0" eaLnBrk="1" latinLnBrk="0" hangingPunct="1">
        <a:spcBef>
          <a:spcPct val="20000"/>
        </a:spcBef>
        <a:buFont typeface="Arial" pitchFamily="34" charset="0"/>
        <a:buChar char="–"/>
        <a:defRPr sz="1625" kern="1200">
          <a:solidFill>
            <a:schemeClr val="tx1"/>
          </a:solidFill>
          <a:latin typeface="+mn-lt"/>
          <a:ea typeface="+mn-ea"/>
          <a:cs typeface="+mn-cs"/>
        </a:defRPr>
      </a:lvl4pPr>
      <a:lvl5pPr marL="1671741" indent="-185750" algn="l" defTabSz="742995" rtl="0" eaLnBrk="1" latinLnBrk="0" hangingPunct="1">
        <a:spcBef>
          <a:spcPct val="20000"/>
        </a:spcBef>
        <a:buFont typeface="Arial" pitchFamily="34" charset="0"/>
        <a:buChar char="»"/>
        <a:defRPr sz="1625" kern="1200">
          <a:solidFill>
            <a:schemeClr val="tx1"/>
          </a:solidFill>
          <a:latin typeface="+mn-lt"/>
          <a:ea typeface="+mn-ea"/>
          <a:cs typeface="+mn-cs"/>
        </a:defRPr>
      </a:lvl5pPr>
      <a:lvl6pPr marL="2043239" indent="-185750" algn="l" defTabSz="742995"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736" indent="-185750" algn="l" defTabSz="742995"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6234" indent="-185750" algn="l" defTabSz="742995"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733" indent="-185750" algn="l" defTabSz="742995" rtl="0" eaLnBrk="1" latinLnBrk="0" hangingPunct="1">
        <a:spcBef>
          <a:spcPct val="20000"/>
        </a:spcBef>
        <a:buFont typeface="Arial" pitchFamily="34" charset="0"/>
        <a:buChar char="•"/>
        <a:defRPr sz="1625" kern="1200">
          <a:solidFill>
            <a:schemeClr val="tx1"/>
          </a:solidFill>
          <a:latin typeface="+mn-lt"/>
          <a:ea typeface="+mn-ea"/>
          <a:cs typeface="+mn-cs"/>
        </a:defRPr>
      </a:lvl9pPr>
    </p:bodyStyle>
    <p:otherStyle>
      <a:defPPr>
        <a:defRPr lang="en-US"/>
      </a:defPPr>
      <a:lvl1pPr marL="0" algn="l" defTabSz="742995" rtl="0" eaLnBrk="1" latinLnBrk="0" hangingPunct="1">
        <a:defRPr sz="1463" kern="1200">
          <a:solidFill>
            <a:schemeClr val="tx1"/>
          </a:solidFill>
          <a:latin typeface="+mn-lt"/>
          <a:ea typeface="+mn-ea"/>
          <a:cs typeface="+mn-cs"/>
        </a:defRPr>
      </a:lvl1pPr>
      <a:lvl2pPr marL="371498" algn="l" defTabSz="742995" rtl="0" eaLnBrk="1" latinLnBrk="0" hangingPunct="1">
        <a:defRPr sz="1463" kern="1200">
          <a:solidFill>
            <a:schemeClr val="tx1"/>
          </a:solidFill>
          <a:latin typeface="+mn-lt"/>
          <a:ea typeface="+mn-ea"/>
          <a:cs typeface="+mn-cs"/>
        </a:defRPr>
      </a:lvl2pPr>
      <a:lvl3pPr marL="742995" algn="l" defTabSz="742995" rtl="0" eaLnBrk="1" latinLnBrk="0" hangingPunct="1">
        <a:defRPr sz="1463" kern="1200">
          <a:solidFill>
            <a:schemeClr val="tx1"/>
          </a:solidFill>
          <a:latin typeface="+mn-lt"/>
          <a:ea typeface="+mn-ea"/>
          <a:cs typeface="+mn-cs"/>
        </a:defRPr>
      </a:lvl3pPr>
      <a:lvl4pPr marL="1114494" algn="l" defTabSz="742995" rtl="0" eaLnBrk="1" latinLnBrk="0" hangingPunct="1">
        <a:defRPr sz="1463" kern="1200">
          <a:solidFill>
            <a:schemeClr val="tx1"/>
          </a:solidFill>
          <a:latin typeface="+mn-lt"/>
          <a:ea typeface="+mn-ea"/>
          <a:cs typeface="+mn-cs"/>
        </a:defRPr>
      </a:lvl4pPr>
      <a:lvl5pPr marL="1485992" algn="l" defTabSz="742995" rtl="0" eaLnBrk="1" latinLnBrk="0" hangingPunct="1">
        <a:defRPr sz="1463" kern="1200">
          <a:solidFill>
            <a:schemeClr val="tx1"/>
          </a:solidFill>
          <a:latin typeface="+mn-lt"/>
          <a:ea typeface="+mn-ea"/>
          <a:cs typeface="+mn-cs"/>
        </a:defRPr>
      </a:lvl5pPr>
      <a:lvl6pPr marL="1857489" algn="l" defTabSz="742995" rtl="0" eaLnBrk="1" latinLnBrk="0" hangingPunct="1">
        <a:defRPr sz="1463" kern="1200">
          <a:solidFill>
            <a:schemeClr val="tx1"/>
          </a:solidFill>
          <a:latin typeface="+mn-lt"/>
          <a:ea typeface="+mn-ea"/>
          <a:cs typeface="+mn-cs"/>
        </a:defRPr>
      </a:lvl6pPr>
      <a:lvl7pPr marL="2228987" algn="l" defTabSz="742995" rtl="0" eaLnBrk="1" latinLnBrk="0" hangingPunct="1">
        <a:defRPr sz="1463" kern="1200">
          <a:solidFill>
            <a:schemeClr val="tx1"/>
          </a:solidFill>
          <a:latin typeface="+mn-lt"/>
          <a:ea typeface="+mn-ea"/>
          <a:cs typeface="+mn-cs"/>
        </a:defRPr>
      </a:lvl7pPr>
      <a:lvl8pPr marL="2600486" algn="l" defTabSz="742995" rtl="0" eaLnBrk="1" latinLnBrk="0" hangingPunct="1">
        <a:defRPr sz="1463" kern="1200">
          <a:solidFill>
            <a:schemeClr val="tx1"/>
          </a:solidFill>
          <a:latin typeface="+mn-lt"/>
          <a:ea typeface="+mn-ea"/>
          <a:cs typeface="+mn-cs"/>
        </a:defRPr>
      </a:lvl8pPr>
      <a:lvl9pPr marL="2971983" algn="l" defTabSz="742995"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43.svg"/><Relationship Id="rId17" Type="http://schemas.openxmlformats.org/officeDocument/2006/relationships/image" Target="../media/image46.png"/><Relationship Id="rId2" Type="http://schemas.openxmlformats.org/officeDocument/2006/relationships/image" Target="../media/image2.png"/><Relationship Id="rId16"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42.svg"/><Relationship Id="rId4" Type="http://schemas.openxmlformats.org/officeDocument/2006/relationships/image" Target="../media/image39.svg"/><Relationship Id="rId9" Type="http://schemas.openxmlformats.org/officeDocument/2006/relationships/image" Target="../media/image9.png"/><Relationship Id="rId14" Type="http://schemas.openxmlformats.org/officeDocument/2006/relationships/image" Target="../media/image44.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47.png"/><Relationship Id="rId2" Type="http://schemas.openxmlformats.org/officeDocument/2006/relationships/image" Target="../media/image2.png"/><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4.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slide" Target="slide4.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slide" Target="slide4.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5.png"/><Relationship Id="rId12" Type="http://schemas.openxmlformats.org/officeDocument/2006/relationships/image" Target="../media/image28.svg"/><Relationship Id="rId17" Type="http://schemas.openxmlformats.org/officeDocument/2006/relationships/image" Target="../media/image31.png"/><Relationship Id="rId2" Type="http://schemas.openxmlformats.org/officeDocument/2006/relationships/image" Target="../media/image22.pn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27.png"/><Relationship Id="rId5" Type="http://schemas.openxmlformats.org/officeDocument/2006/relationships/image" Target="../media/image3.png"/><Relationship Id="rId15" Type="http://schemas.openxmlformats.org/officeDocument/2006/relationships/image" Target="../media/image1.png"/><Relationship Id="rId10" Type="http://schemas.openxmlformats.org/officeDocument/2006/relationships/image" Target="../media/image26.svg"/><Relationship Id="rId4" Type="http://schemas.openxmlformats.org/officeDocument/2006/relationships/image" Target="../media/image24.svg"/><Relationship Id="rId9" Type="http://schemas.openxmlformats.org/officeDocument/2006/relationships/image" Target="../media/image25.png"/><Relationship Id="rId1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32.png"/><Relationship Id="rId2" Type="http://schemas.openxmlformats.org/officeDocument/2006/relationships/image" Target="../media/image2.png"/><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3.png"/><Relationship Id="rId5" Type="http://schemas.openxmlformats.org/officeDocument/2006/relationships/slideLayout" Target="../slideLayouts/slideLayout7.xml"/><Relationship Id="rId10" Type="http://schemas.openxmlformats.org/officeDocument/2006/relationships/image" Target="../media/image36.png"/><Relationship Id="rId4" Type="http://schemas.openxmlformats.org/officeDocument/2006/relationships/audio" Target="../media/media2.mp3"/><Relationship Id="rId9" Type="http://schemas.openxmlformats.org/officeDocument/2006/relationships/image" Target="../media/image35.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endParaRPr lang="en-US"/>
          </a:p>
        </p:txBody>
      </p:sp>
      <p:grpSp>
        <p:nvGrpSpPr>
          <p:cNvPr id="3" name="Group 3"/>
          <p:cNvGrpSpPr/>
          <p:nvPr/>
        </p:nvGrpSpPr>
        <p:grpSpPr>
          <a:xfrm>
            <a:off x="1482422" y="1274865"/>
            <a:ext cx="15323155" cy="7813469"/>
            <a:chOff x="0" y="0"/>
            <a:chExt cx="4426901" cy="2257332"/>
          </a:xfrm>
        </p:grpSpPr>
        <p:sp>
          <p:nvSpPr>
            <p:cNvPr id="4" name="Freeform 4"/>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endParaRPr lang="en-US"/>
            </a:p>
          </p:txBody>
        </p:sp>
        <p:sp>
          <p:nvSpPr>
            <p:cNvPr id="5" name="Freeform 5"/>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rgbClr val="FFF3ED"/>
            </a:solidFill>
          </p:spPr>
          <p:txBody>
            <a:bodyPr/>
            <a:lstStyle/>
            <a:p>
              <a:endParaRPr lang="en-US"/>
            </a:p>
          </p:txBody>
        </p:sp>
        <p:sp>
          <p:nvSpPr>
            <p:cNvPr id="6" name="Freeform 6"/>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endParaRPr lang="en-US"/>
            </a:p>
          </p:txBody>
        </p:sp>
      </p:grpSp>
      <p:grpSp>
        <p:nvGrpSpPr>
          <p:cNvPr id="7" name="Group 7"/>
          <p:cNvGrpSpPr/>
          <p:nvPr/>
        </p:nvGrpSpPr>
        <p:grpSpPr>
          <a:xfrm>
            <a:off x="2537083" y="1726251"/>
            <a:ext cx="10675301" cy="823276"/>
            <a:chOff x="0" y="0"/>
            <a:chExt cx="24817148" cy="1913890"/>
          </a:xfrm>
        </p:grpSpPr>
        <p:sp>
          <p:nvSpPr>
            <p:cNvPr id="8" name="Freeform 8"/>
            <p:cNvSpPr/>
            <p:nvPr/>
          </p:nvSpPr>
          <p:spPr>
            <a:xfrm>
              <a:off x="0" y="0"/>
              <a:ext cx="24817149" cy="1913890"/>
            </a:xfrm>
            <a:custGeom>
              <a:avLst/>
              <a:gdLst/>
              <a:ahLst/>
              <a:cxnLst/>
              <a:rect l="l" t="t" r="r" b="b"/>
              <a:pathLst>
                <a:path w="24817149" h="1913890">
                  <a:moveTo>
                    <a:pt x="24817149" y="956945"/>
                  </a:moveTo>
                  <a:cubicBezTo>
                    <a:pt x="24817149" y="1485392"/>
                    <a:pt x="24388778" y="1913890"/>
                    <a:pt x="23860204" y="1913890"/>
                  </a:cubicBezTo>
                  <a:lnTo>
                    <a:pt x="956945" y="1913890"/>
                  </a:lnTo>
                  <a:cubicBezTo>
                    <a:pt x="428371" y="1913890"/>
                    <a:pt x="0" y="1485392"/>
                    <a:pt x="0" y="956945"/>
                  </a:cubicBezTo>
                  <a:cubicBezTo>
                    <a:pt x="0" y="428371"/>
                    <a:pt x="428371" y="0"/>
                    <a:pt x="956945" y="0"/>
                  </a:cubicBezTo>
                  <a:lnTo>
                    <a:pt x="23860204" y="0"/>
                  </a:lnTo>
                  <a:cubicBezTo>
                    <a:pt x="24388651" y="0"/>
                    <a:pt x="24817149" y="428371"/>
                    <a:pt x="24817149" y="956945"/>
                  </a:cubicBezTo>
                  <a:close/>
                </a:path>
              </a:pathLst>
            </a:custGeom>
            <a:solidFill>
              <a:srgbClr val="B9DDBF"/>
            </a:solidFill>
          </p:spPr>
          <p:txBody>
            <a:bodyPr/>
            <a:lstStyle/>
            <a:p>
              <a:endParaRPr lang="en-US"/>
            </a:p>
          </p:txBody>
        </p:sp>
      </p:grpSp>
      <p:sp>
        <p:nvSpPr>
          <p:cNvPr id="9" name="AutoShape 9"/>
          <p:cNvSpPr/>
          <p:nvPr/>
        </p:nvSpPr>
        <p:spPr>
          <a:xfrm>
            <a:off x="15233677" y="1922327"/>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10" name="AutoShape 10"/>
          <p:cNvSpPr/>
          <p:nvPr/>
        </p:nvSpPr>
        <p:spPr>
          <a:xfrm>
            <a:off x="15233677" y="2114076"/>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11" name="AutoShape 11"/>
          <p:cNvSpPr/>
          <p:nvPr/>
        </p:nvSpPr>
        <p:spPr>
          <a:xfrm>
            <a:off x="15233677" y="2305825"/>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12" name="Freeform 12"/>
          <p:cNvSpPr/>
          <p:nvPr/>
        </p:nvSpPr>
        <p:spPr>
          <a:xfrm>
            <a:off x="12401210" y="1857447"/>
            <a:ext cx="456119" cy="516849"/>
          </a:xfrm>
          <a:custGeom>
            <a:avLst/>
            <a:gdLst/>
            <a:ahLst/>
            <a:cxnLst/>
            <a:rect l="l" t="t" r="r" b="b"/>
            <a:pathLst>
              <a:path w="456119" h="516849">
                <a:moveTo>
                  <a:pt x="0" y="0"/>
                </a:moveTo>
                <a:lnTo>
                  <a:pt x="456119" y="0"/>
                </a:lnTo>
                <a:lnTo>
                  <a:pt x="456119" y="516849"/>
                </a:lnTo>
                <a:lnTo>
                  <a:pt x="0" y="5168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13795144" y="1736861"/>
            <a:ext cx="758021" cy="758021"/>
          </a:xfrm>
          <a:custGeom>
            <a:avLst/>
            <a:gdLst/>
            <a:ahLst/>
            <a:cxnLst/>
            <a:rect l="l" t="t" r="r" b="b"/>
            <a:pathLst>
              <a:path w="758021" h="758021">
                <a:moveTo>
                  <a:pt x="0" y="0"/>
                </a:moveTo>
                <a:lnTo>
                  <a:pt x="758021" y="0"/>
                </a:lnTo>
                <a:lnTo>
                  <a:pt x="758021" y="758021"/>
                </a:lnTo>
                <a:lnTo>
                  <a:pt x="0" y="7580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p:cNvSpPr/>
          <p:nvPr/>
        </p:nvSpPr>
        <p:spPr>
          <a:xfrm>
            <a:off x="2873652" y="1857447"/>
            <a:ext cx="538384" cy="516849"/>
          </a:xfrm>
          <a:custGeom>
            <a:avLst/>
            <a:gdLst/>
            <a:ahLst/>
            <a:cxnLst/>
            <a:rect l="l" t="t" r="r" b="b"/>
            <a:pathLst>
              <a:path w="538384" h="516849">
                <a:moveTo>
                  <a:pt x="0" y="0"/>
                </a:moveTo>
                <a:lnTo>
                  <a:pt x="538384" y="0"/>
                </a:lnTo>
                <a:lnTo>
                  <a:pt x="538384" y="516849"/>
                </a:lnTo>
                <a:lnTo>
                  <a:pt x="0" y="516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a:off x="3674416" y="1857447"/>
            <a:ext cx="394685" cy="516849"/>
          </a:xfrm>
          <a:custGeom>
            <a:avLst/>
            <a:gdLst/>
            <a:ahLst/>
            <a:cxnLst/>
            <a:rect l="l" t="t" r="r" b="b"/>
            <a:pathLst>
              <a:path w="394685" h="516849">
                <a:moveTo>
                  <a:pt x="0" y="0"/>
                </a:moveTo>
                <a:lnTo>
                  <a:pt x="394684" y="0"/>
                </a:lnTo>
                <a:lnTo>
                  <a:pt x="394684" y="516849"/>
                </a:lnTo>
                <a:lnTo>
                  <a:pt x="0" y="5168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Freeform 16"/>
          <p:cNvSpPr/>
          <p:nvPr/>
        </p:nvSpPr>
        <p:spPr>
          <a:xfrm flipH="1">
            <a:off x="14553165" y="3409145"/>
            <a:ext cx="2149699" cy="3671846"/>
          </a:xfrm>
          <a:custGeom>
            <a:avLst/>
            <a:gdLst/>
            <a:ahLst/>
            <a:cxnLst/>
            <a:rect l="l" t="t" r="r" b="b"/>
            <a:pathLst>
              <a:path w="2149699" h="3671846">
                <a:moveTo>
                  <a:pt x="2149699" y="0"/>
                </a:moveTo>
                <a:lnTo>
                  <a:pt x="0" y="0"/>
                </a:lnTo>
                <a:lnTo>
                  <a:pt x="0" y="3671846"/>
                </a:lnTo>
                <a:lnTo>
                  <a:pt x="2149699" y="3671846"/>
                </a:lnTo>
                <a:lnTo>
                  <a:pt x="2149699"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7" name="Freeform 17"/>
          <p:cNvSpPr/>
          <p:nvPr/>
        </p:nvSpPr>
        <p:spPr>
          <a:xfrm>
            <a:off x="13105788" y="5820878"/>
            <a:ext cx="2624940" cy="3437422"/>
          </a:xfrm>
          <a:custGeom>
            <a:avLst/>
            <a:gdLst/>
            <a:ahLst/>
            <a:cxnLst/>
            <a:rect l="l" t="t" r="r" b="b"/>
            <a:pathLst>
              <a:path w="2624940" h="3437422">
                <a:moveTo>
                  <a:pt x="0" y="0"/>
                </a:moveTo>
                <a:lnTo>
                  <a:pt x="2624940" y="0"/>
                </a:lnTo>
                <a:lnTo>
                  <a:pt x="2624940" y="3437422"/>
                </a:lnTo>
                <a:lnTo>
                  <a:pt x="0" y="343742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8" name="Freeform 18"/>
          <p:cNvSpPr/>
          <p:nvPr/>
        </p:nvSpPr>
        <p:spPr>
          <a:xfrm>
            <a:off x="1104178" y="3843936"/>
            <a:ext cx="4061032" cy="6474110"/>
          </a:xfrm>
          <a:custGeom>
            <a:avLst/>
            <a:gdLst/>
            <a:ahLst/>
            <a:cxnLst/>
            <a:rect l="l" t="t" r="r" b="b"/>
            <a:pathLst>
              <a:path w="4061032" h="6474110">
                <a:moveTo>
                  <a:pt x="0" y="0"/>
                </a:moveTo>
                <a:lnTo>
                  <a:pt x="4061032" y="0"/>
                </a:lnTo>
                <a:lnTo>
                  <a:pt x="4061032" y="6474110"/>
                </a:lnTo>
                <a:lnTo>
                  <a:pt x="0" y="647411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pic>
        <p:nvPicPr>
          <p:cNvPr id="21" name="Picture 20">
            <a:extLst>
              <a:ext uri="{FF2B5EF4-FFF2-40B4-BE49-F238E27FC236}">
                <a16:creationId xmlns:a16="http://schemas.microsoft.com/office/drawing/2014/main" id="{4ADCE3B6-BE3E-4B00-B025-5178D74EA15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191000" y="3238500"/>
            <a:ext cx="9839797" cy="3426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0678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1272AE41-62BF-02DD-55F2-4C84306C9523}"/>
              </a:ext>
            </a:extLst>
          </p:cNvPr>
          <p:cNvSpPr txBox="1"/>
          <p:nvPr/>
        </p:nvSpPr>
        <p:spPr>
          <a:xfrm>
            <a:off x="10886" y="876300"/>
            <a:ext cx="1316627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Ví</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dụ</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2: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tỉ</a:t>
            </a:r>
            <a:r>
              <a:rPr kumimoji="0" lang="en-US" sz="4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4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4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trăm</a:t>
            </a:r>
            <a:r>
              <a:rPr kumimoji="0" lang="en-US" sz="4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3 </a:t>
            </a:r>
            <a:r>
              <a:rPr kumimoji="0" lang="en-US" sz="4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4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40.</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3" name="TextBox 12">
            <a:extLst>
              <a:ext uri="{FF2B5EF4-FFF2-40B4-BE49-F238E27FC236}">
                <a16:creationId xmlns:a16="http://schemas.microsoft.com/office/drawing/2014/main" id="{A6A3171E-B313-B455-BED7-14B5530FB645}"/>
              </a:ext>
            </a:extLst>
          </p:cNvPr>
          <p:cNvSpPr txBox="1"/>
          <p:nvPr/>
        </p:nvSpPr>
        <p:spPr>
          <a:xfrm>
            <a:off x="609600" y="1790700"/>
            <a:ext cx="10058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Lần</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lượt</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ấn</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phím</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75A39399-4587-56E6-1061-4BFB536DE60B}"/>
              </a:ext>
            </a:extLst>
          </p:cNvPr>
          <p:cNvPicPr>
            <a:picLocks noChangeAspect="1"/>
          </p:cNvPicPr>
          <p:nvPr/>
        </p:nvPicPr>
        <p:blipFill>
          <a:blip r:embed="rId4"/>
          <a:stretch>
            <a:fillRect/>
          </a:stretch>
        </p:blipFill>
        <p:spPr>
          <a:xfrm>
            <a:off x="4953000" y="2705100"/>
            <a:ext cx="7795846" cy="1447800"/>
          </a:xfrm>
          <a:prstGeom prst="rect">
            <a:avLst/>
          </a:prstGeom>
        </p:spPr>
      </p:pic>
      <p:sp>
        <p:nvSpPr>
          <p:cNvPr id="11" name="TextBox 10">
            <a:extLst>
              <a:ext uri="{FF2B5EF4-FFF2-40B4-BE49-F238E27FC236}">
                <a16:creationId xmlns:a16="http://schemas.microsoft.com/office/drawing/2014/main" id="{75100442-AAE8-DBB9-DF4A-6474B87A758D}"/>
              </a:ext>
            </a:extLst>
          </p:cNvPr>
          <p:cNvSpPr txBox="1"/>
          <p:nvPr/>
        </p:nvSpPr>
        <p:spPr>
          <a:xfrm>
            <a:off x="533400" y="4457700"/>
            <a:ext cx="174498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Màn</a:t>
            </a:r>
            <a:r>
              <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xuất</a:t>
            </a:r>
            <a:r>
              <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hiện</a:t>
            </a:r>
            <a:r>
              <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a:t>
            </a:r>
            <a:r>
              <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7,5.</a:t>
            </a:r>
            <a:r>
              <a:rPr kumimoji="0" lang="en-US" sz="5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Vậy</a:t>
            </a:r>
            <a:r>
              <a:rPr kumimoji="0" lang="en-US" sz="5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tỉ</a:t>
            </a:r>
            <a:r>
              <a:rPr kumimoji="0" lang="en-US" sz="5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5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5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trăm</a:t>
            </a:r>
            <a:r>
              <a:rPr kumimoji="0" lang="en-US" sz="5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5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3 </a:t>
            </a:r>
            <a:r>
              <a:rPr kumimoji="0" lang="en-US" sz="5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5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40 </a:t>
            </a:r>
            <a:r>
              <a:rPr kumimoji="0" lang="en-US" sz="5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5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7,5 %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81773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482422" y="1274865"/>
            <a:ext cx="15323155" cy="7813469"/>
            <a:chOff x="0" y="0"/>
            <a:chExt cx="4426901" cy="2257332"/>
          </a:xfrm>
        </p:grpSpPr>
        <p:sp>
          <p:nvSpPr>
            <p:cNvPr id="4" name="Freeform 4"/>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rgbClr val="FFF3E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2537083" y="1726251"/>
            <a:ext cx="10675301" cy="823276"/>
            <a:chOff x="0" y="0"/>
            <a:chExt cx="24817148" cy="1913890"/>
          </a:xfrm>
        </p:grpSpPr>
        <p:sp>
          <p:nvSpPr>
            <p:cNvPr id="8" name="Freeform 8"/>
            <p:cNvSpPr/>
            <p:nvPr/>
          </p:nvSpPr>
          <p:spPr>
            <a:xfrm>
              <a:off x="0" y="0"/>
              <a:ext cx="24817149" cy="1913890"/>
            </a:xfrm>
            <a:custGeom>
              <a:avLst/>
              <a:gdLst/>
              <a:ahLst/>
              <a:cxnLst/>
              <a:rect l="l" t="t" r="r" b="b"/>
              <a:pathLst>
                <a:path w="24817149" h="1913890">
                  <a:moveTo>
                    <a:pt x="24817149" y="956945"/>
                  </a:moveTo>
                  <a:cubicBezTo>
                    <a:pt x="24817149" y="1485392"/>
                    <a:pt x="24388778" y="1913890"/>
                    <a:pt x="23860204" y="1913890"/>
                  </a:cubicBezTo>
                  <a:lnTo>
                    <a:pt x="956945" y="1913890"/>
                  </a:lnTo>
                  <a:cubicBezTo>
                    <a:pt x="428371" y="1913890"/>
                    <a:pt x="0" y="1485392"/>
                    <a:pt x="0" y="956945"/>
                  </a:cubicBezTo>
                  <a:cubicBezTo>
                    <a:pt x="0" y="428371"/>
                    <a:pt x="428371" y="0"/>
                    <a:pt x="956945" y="0"/>
                  </a:cubicBezTo>
                  <a:lnTo>
                    <a:pt x="23860204" y="0"/>
                  </a:lnTo>
                  <a:cubicBezTo>
                    <a:pt x="24388651" y="0"/>
                    <a:pt x="24817149" y="428371"/>
                    <a:pt x="24817149" y="956945"/>
                  </a:cubicBezTo>
                  <a:close/>
                </a:path>
              </a:pathLst>
            </a:custGeom>
            <a:solidFill>
              <a:srgbClr val="B9DDB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AutoShape 9"/>
          <p:cNvSpPr/>
          <p:nvPr/>
        </p:nvSpPr>
        <p:spPr>
          <a:xfrm>
            <a:off x="15233677" y="1922327"/>
            <a:ext cx="450550" cy="0"/>
          </a:xfrm>
          <a:prstGeom prst="line">
            <a:avLst/>
          </a:prstGeom>
          <a:ln w="47625" cap="rnd">
            <a:solidFill>
              <a:srgbClr val="70443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p:cNvSpPr/>
          <p:nvPr/>
        </p:nvSpPr>
        <p:spPr>
          <a:xfrm>
            <a:off x="15233677" y="2114076"/>
            <a:ext cx="450550" cy="0"/>
          </a:xfrm>
          <a:prstGeom prst="line">
            <a:avLst/>
          </a:prstGeom>
          <a:ln w="47625" cap="rnd">
            <a:solidFill>
              <a:srgbClr val="70443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1"/>
          <p:cNvSpPr/>
          <p:nvPr/>
        </p:nvSpPr>
        <p:spPr>
          <a:xfrm>
            <a:off x="15233677" y="2305825"/>
            <a:ext cx="450550" cy="0"/>
          </a:xfrm>
          <a:prstGeom prst="line">
            <a:avLst/>
          </a:prstGeom>
          <a:ln w="47625" cap="rnd">
            <a:solidFill>
              <a:srgbClr val="70443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2401210" y="1857447"/>
            <a:ext cx="456119" cy="516849"/>
          </a:xfrm>
          <a:custGeom>
            <a:avLst/>
            <a:gdLst/>
            <a:ahLst/>
            <a:cxnLst/>
            <a:rect l="l" t="t" r="r" b="b"/>
            <a:pathLst>
              <a:path w="456119" h="516849">
                <a:moveTo>
                  <a:pt x="0" y="0"/>
                </a:moveTo>
                <a:lnTo>
                  <a:pt x="456119" y="0"/>
                </a:lnTo>
                <a:lnTo>
                  <a:pt x="456119" y="516849"/>
                </a:lnTo>
                <a:lnTo>
                  <a:pt x="0" y="5168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3795144" y="1736861"/>
            <a:ext cx="758021" cy="758021"/>
          </a:xfrm>
          <a:custGeom>
            <a:avLst/>
            <a:gdLst/>
            <a:ahLst/>
            <a:cxnLst/>
            <a:rect l="l" t="t" r="r" b="b"/>
            <a:pathLst>
              <a:path w="758021" h="758021">
                <a:moveTo>
                  <a:pt x="0" y="0"/>
                </a:moveTo>
                <a:lnTo>
                  <a:pt x="758021" y="0"/>
                </a:lnTo>
                <a:lnTo>
                  <a:pt x="758021" y="758021"/>
                </a:lnTo>
                <a:lnTo>
                  <a:pt x="0" y="7580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2873652" y="1857447"/>
            <a:ext cx="538384" cy="516849"/>
          </a:xfrm>
          <a:custGeom>
            <a:avLst/>
            <a:gdLst/>
            <a:ahLst/>
            <a:cxnLst/>
            <a:rect l="l" t="t" r="r" b="b"/>
            <a:pathLst>
              <a:path w="538384" h="516849">
                <a:moveTo>
                  <a:pt x="0" y="0"/>
                </a:moveTo>
                <a:lnTo>
                  <a:pt x="538384" y="0"/>
                </a:lnTo>
                <a:lnTo>
                  <a:pt x="538384" y="516849"/>
                </a:lnTo>
                <a:lnTo>
                  <a:pt x="0" y="516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3674416" y="1857447"/>
            <a:ext cx="394685" cy="516849"/>
          </a:xfrm>
          <a:custGeom>
            <a:avLst/>
            <a:gdLst/>
            <a:ahLst/>
            <a:cxnLst/>
            <a:rect l="l" t="t" r="r" b="b"/>
            <a:pathLst>
              <a:path w="394685" h="516849">
                <a:moveTo>
                  <a:pt x="0" y="0"/>
                </a:moveTo>
                <a:lnTo>
                  <a:pt x="394684" y="0"/>
                </a:lnTo>
                <a:lnTo>
                  <a:pt x="394684" y="516849"/>
                </a:lnTo>
                <a:lnTo>
                  <a:pt x="0" y="5168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flipH="1">
            <a:off x="14553165" y="3409145"/>
            <a:ext cx="2149699" cy="3671846"/>
          </a:xfrm>
          <a:custGeom>
            <a:avLst/>
            <a:gdLst/>
            <a:ahLst/>
            <a:cxnLst/>
            <a:rect l="l" t="t" r="r" b="b"/>
            <a:pathLst>
              <a:path w="2149699" h="3671846">
                <a:moveTo>
                  <a:pt x="2149699" y="0"/>
                </a:moveTo>
                <a:lnTo>
                  <a:pt x="0" y="0"/>
                </a:lnTo>
                <a:lnTo>
                  <a:pt x="0" y="3671846"/>
                </a:lnTo>
                <a:lnTo>
                  <a:pt x="2149699" y="3671846"/>
                </a:lnTo>
                <a:lnTo>
                  <a:pt x="2149699"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3105788" y="5820878"/>
            <a:ext cx="2624940" cy="3437422"/>
          </a:xfrm>
          <a:custGeom>
            <a:avLst/>
            <a:gdLst/>
            <a:ahLst/>
            <a:cxnLst/>
            <a:rect l="l" t="t" r="r" b="b"/>
            <a:pathLst>
              <a:path w="2624940" h="3437422">
                <a:moveTo>
                  <a:pt x="0" y="0"/>
                </a:moveTo>
                <a:lnTo>
                  <a:pt x="2624940" y="0"/>
                </a:lnTo>
                <a:lnTo>
                  <a:pt x="2624940" y="3437422"/>
                </a:lnTo>
                <a:lnTo>
                  <a:pt x="0" y="343742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104178" y="3843936"/>
            <a:ext cx="4061032" cy="6474110"/>
          </a:xfrm>
          <a:custGeom>
            <a:avLst/>
            <a:gdLst/>
            <a:ahLst/>
            <a:cxnLst/>
            <a:rect l="l" t="t" r="r" b="b"/>
            <a:pathLst>
              <a:path w="4061032" h="6474110">
                <a:moveTo>
                  <a:pt x="0" y="0"/>
                </a:moveTo>
                <a:lnTo>
                  <a:pt x="4061032" y="0"/>
                </a:lnTo>
                <a:lnTo>
                  <a:pt x="4061032" y="6474110"/>
                </a:lnTo>
                <a:lnTo>
                  <a:pt x="0" y="647411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1" name="Picture 20" descr="A yellow and blue letters&#10;&#10;Description automatically generated">
            <a:extLst>
              <a:ext uri="{FF2B5EF4-FFF2-40B4-BE49-F238E27FC236}">
                <a16:creationId xmlns:a16="http://schemas.microsoft.com/office/drawing/2014/main" id="{33A247F4-FE79-356A-3614-A4FF08FC2BD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267200" y="3443287"/>
            <a:ext cx="9753600" cy="3400425"/>
          </a:xfrm>
          <a:prstGeom prst="rect">
            <a:avLst/>
          </a:prstGeom>
        </p:spPr>
      </p:pic>
    </p:spTree>
    <p:extLst>
      <p:ext uri="{BB962C8B-B14F-4D97-AF65-F5344CB8AC3E}">
        <p14:creationId xmlns:p14="http://schemas.microsoft.com/office/powerpoint/2010/main" val="46650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5250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Oval 2">
            <a:extLst>
              <a:ext uri="{FF2B5EF4-FFF2-40B4-BE49-F238E27FC236}">
                <a16:creationId xmlns:a16="http://schemas.microsoft.com/office/drawing/2014/main" id="{79BFFF67-55D2-3F68-6D1C-DA6FCDF34217}"/>
              </a:ext>
            </a:extLst>
          </p:cNvPr>
          <p:cNvSpPr/>
          <p:nvPr/>
        </p:nvSpPr>
        <p:spPr>
          <a:xfrm>
            <a:off x="1143000" y="1028700"/>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b="1" dirty="0"/>
              <a:t>1</a:t>
            </a:r>
          </a:p>
        </p:txBody>
      </p:sp>
      <p:sp>
        <p:nvSpPr>
          <p:cNvPr id="10" name="TextBox 9">
            <a:extLst>
              <a:ext uri="{FF2B5EF4-FFF2-40B4-BE49-F238E27FC236}">
                <a16:creationId xmlns:a16="http://schemas.microsoft.com/office/drawing/2014/main" id="{7933DDFB-DCEB-9B20-F563-6112AFAA6E0B}"/>
              </a:ext>
            </a:extLst>
          </p:cNvPr>
          <p:cNvSpPr txBox="1"/>
          <p:nvPr/>
        </p:nvSpPr>
        <p:spPr>
          <a:xfrm>
            <a:off x="2362200" y="1104900"/>
            <a:ext cx="16221740" cy="830997"/>
          </a:xfrm>
          <a:prstGeom prst="rect">
            <a:avLst/>
          </a:prstGeom>
          <a:noFill/>
        </p:spPr>
        <p:txBody>
          <a:bodyPr wrap="square" rtlCol="0">
            <a:spAutoFit/>
          </a:bodyPr>
          <a:lstStyle/>
          <a:p>
            <a:r>
              <a:rPr lang="en-US" sz="4800" b="1" dirty="0" err="1">
                <a:latin typeface="Cambria" panose="02040503050406030204" pitchFamily="18" charset="0"/>
                <a:ea typeface="Cambria" panose="02040503050406030204" pitchFamily="18" charset="0"/>
              </a:rPr>
              <a:t>Sử</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dụng</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máy</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tính</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cầm</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tay</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để</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tính</a:t>
            </a:r>
            <a:r>
              <a:rPr lang="en-US" sz="4800" b="1"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9933FD43-74F4-818E-2FC8-47232C7E2486}"/>
              </a:ext>
            </a:extLst>
          </p:cNvPr>
          <p:cNvSpPr txBox="1"/>
          <p:nvPr/>
        </p:nvSpPr>
        <p:spPr>
          <a:xfrm>
            <a:off x="990600" y="2247900"/>
            <a:ext cx="16221740" cy="830997"/>
          </a:xfrm>
          <a:prstGeom prst="rect">
            <a:avLst/>
          </a:prstGeom>
          <a:noFill/>
        </p:spPr>
        <p:txBody>
          <a:bodyPr wrap="square" rtlCol="0">
            <a:spAutoFit/>
          </a:bodyPr>
          <a:lstStyle/>
          <a:p>
            <a:r>
              <a:rPr lang="en-US" sz="4800" b="1" dirty="0">
                <a:latin typeface="Cambria" panose="02040503050406030204" pitchFamily="18" charset="0"/>
                <a:ea typeface="Cambria" panose="02040503050406030204" pitchFamily="18" charset="0"/>
              </a:rPr>
              <a:t>a) 8% </a:t>
            </a:r>
            <a:r>
              <a:rPr lang="en-US" sz="4800" b="1" dirty="0" err="1">
                <a:latin typeface="Cambria" panose="02040503050406030204" pitchFamily="18" charset="0"/>
                <a:ea typeface="Cambria" panose="02040503050406030204" pitchFamily="18" charset="0"/>
              </a:rPr>
              <a:t>của</a:t>
            </a:r>
            <a:r>
              <a:rPr lang="en-US" sz="4800" b="1" dirty="0">
                <a:latin typeface="Cambria" panose="02040503050406030204" pitchFamily="18" charset="0"/>
                <a:ea typeface="Cambria" panose="02040503050406030204" pitchFamily="18" charset="0"/>
              </a:rPr>
              <a:t> 35                                       b) 32% </a:t>
            </a:r>
            <a:r>
              <a:rPr lang="en-US" sz="4800" b="1" dirty="0" err="1">
                <a:latin typeface="Cambria" panose="02040503050406030204" pitchFamily="18" charset="0"/>
                <a:ea typeface="Cambria" panose="02040503050406030204" pitchFamily="18" charset="0"/>
              </a:rPr>
              <a:t>của</a:t>
            </a:r>
            <a:r>
              <a:rPr lang="en-US" sz="4800" b="1" dirty="0">
                <a:latin typeface="Cambria" panose="02040503050406030204" pitchFamily="18" charset="0"/>
                <a:ea typeface="Cambria" panose="02040503050406030204" pitchFamily="18" charset="0"/>
              </a:rPr>
              <a:t> 4</a:t>
            </a:r>
          </a:p>
        </p:txBody>
      </p:sp>
      <p:sp>
        <p:nvSpPr>
          <p:cNvPr id="13" name="TextBox 12">
            <a:extLst>
              <a:ext uri="{FF2B5EF4-FFF2-40B4-BE49-F238E27FC236}">
                <a16:creationId xmlns:a16="http://schemas.microsoft.com/office/drawing/2014/main" id="{2E9CDFF8-119E-9B2E-5048-6DA7D133BBC8}"/>
              </a:ext>
            </a:extLst>
          </p:cNvPr>
          <p:cNvSpPr txBox="1"/>
          <p:nvPr/>
        </p:nvSpPr>
        <p:spPr>
          <a:xfrm>
            <a:off x="914400" y="3238500"/>
            <a:ext cx="7315200" cy="1107996"/>
          </a:xfrm>
          <a:prstGeom prst="rect">
            <a:avLst/>
          </a:prstGeom>
          <a:noFill/>
        </p:spPr>
        <p:txBody>
          <a:bodyPr wrap="square" rtlCol="0">
            <a:spAutoFit/>
          </a:bodyPr>
          <a:lstStyle/>
          <a:p>
            <a:r>
              <a:rPr lang="en-US" sz="6600" b="1" dirty="0">
                <a:solidFill>
                  <a:srgbClr val="FF0000"/>
                </a:solidFill>
                <a:latin typeface="Cambria" panose="02040503050406030204" pitchFamily="18" charset="0"/>
                <a:ea typeface="Cambria" panose="02040503050406030204" pitchFamily="18" charset="0"/>
              </a:rPr>
              <a:t>= 35 x 8% = 2,8 </a:t>
            </a:r>
          </a:p>
        </p:txBody>
      </p:sp>
      <p:sp>
        <p:nvSpPr>
          <p:cNvPr id="14" name="TextBox 13">
            <a:extLst>
              <a:ext uri="{FF2B5EF4-FFF2-40B4-BE49-F238E27FC236}">
                <a16:creationId xmlns:a16="http://schemas.microsoft.com/office/drawing/2014/main" id="{F018ED52-21F4-6FEA-323A-80D40A57B271}"/>
              </a:ext>
            </a:extLst>
          </p:cNvPr>
          <p:cNvSpPr txBox="1"/>
          <p:nvPr/>
        </p:nvSpPr>
        <p:spPr>
          <a:xfrm>
            <a:off x="9753600" y="3314700"/>
            <a:ext cx="7315200" cy="1107996"/>
          </a:xfrm>
          <a:prstGeom prst="rect">
            <a:avLst/>
          </a:prstGeom>
          <a:noFill/>
        </p:spPr>
        <p:txBody>
          <a:bodyPr wrap="square" rtlCol="0">
            <a:spAutoFit/>
          </a:bodyPr>
          <a:lstStyle/>
          <a:p>
            <a:r>
              <a:rPr lang="en-US" sz="6600" b="1" dirty="0">
                <a:solidFill>
                  <a:srgbClr val="FF0000"/>
                </a:solidFill>
                <a:latin typeface="Cambria" panose="02040503050406030204" pitchFamily="18" charset="0"/>
                <a:ea typeface="Cambria" panose="02040503050406030204" pitchFamily="18" charset="0"/>
              </a:rPr>
              <a:t>=  4 x 32 % = 1,28.</a:t>
            </a:r>
          </a:p>
        </p:txBody>
      </p:sp>
    </p:spTree>
    <p:extLst>
      <p:ext uri="{BB962C8B-B14F-4D97-AF65-F5344CB8AC3E}">
        <p14:creationId xmlns:p14="http://schemas.microsoft.com/office/powerpoint/2010/main" val="28075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5250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Oval 2">
            <a:extLst>
              <a:ext uri="{FF2B5EF4-FFF2-40B4-BE49-F238E27FC236}">
                <a16:creationId xmlns:a16="http://schemas.microsoft.com/office/drawing/2014/main" id="{79BFFF67-55D2-3F68-6D1C-DA6FCDF34217}"/>
              </a:ext>
            </a:extLst>
          </p:cNvPr>
          <p:cNvSpPr/>
          <p:nvPr/>
        </p:nvSpPr>
        <p:spPr>
          <a:xfrm>
            <a:off x="1143000" y="1028700"/>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10" name="TextBox 9">
            <a:extLst>
              <a:ext uri="{FF2B5EF4-FFF2-40B4-BE49-F238E27FC236}">
                <a16:creationId xmlns:a16="http://schemas.microsoft.com/office/drawing/2014/main" id="{7933DDFB-DCEB-9B20-F563-6112AFAA6E0B}"/>
              </a:ext>
            </a:extLst>
          </p:cNvPr>
          <p:cNvSpPr txBox="1"/>
          <p:nvPr/>
        </p:nvSpPr>
        <p:spPr>
          <a:xfrm>
            <a:off x="2362200" y="1104900"/>
            <a:ext cx="16221740" cy="830997"/>
          </a:xfrm>
          <a:prstGeom prst="rect">
            <a:avLst/>
          </a:prstGeom>
          <a:noFill/>
        </p:spPr>
        <p:txBody>
          <a:bodyPr wrap="square" rtlCol="0">
            <a:spAutoFit/>
          </a:bodyPr>
          <a:lstStyle/>
          <a:p>
            <a:pPr lvl="0"/>
            <a:r>
              <a:rPr lang="en-US" sz="4800" b="1">
                <a:solidFill>
                  <a:prstClr val="black"/>
                </a:solidFill>
                <a:latin typeface="Cambria" panose="02040503050406030204" pitchFamily="18" charset="0"/>
                <a:ea typeface="Cambria" panose="02040503050406030204" pitchFamily="18" charset="0"/>
              </a:rPr>
              <a:t>Sử dụng máy tính cầm tay để tính tỉ số phần trăm của :</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9933FD43-74F4-818E-2FC8-47232C7E2486}"/>
              </a:ext>
            </a:extLst>
          </p:cNvPr>
          <p:cNvSpPr txBox="1"/>
          <p:nvPr/>
        </p:nvSpPr>
        <p:spPr>
          <a:xfrm>
            <a:off x="990600" y="2247900"/>
            <a:ext cx="16221740" cy="830997"/>
          </a:xfrm>
          <a:prstGeom prst="rect">
            <a:avLst/>
          </a:prstGeom>
          <a:noFill/>
        </p:spPr>
        <p:txBody>
          <a:bodyPr wrap="square" rtlCol="0">
            <a:spAutoFit/>
          </a:bodyPr>
          <a:lstStyle/>
          <a:p>
            <a:pPr lvl="0"/>
            <a:r>
              <a:rPr lang="pt-BR" sz="4800" b="1" dirty="0">
                <a:solidFill>
                  <a:prstClr val="black"/>
                </a:solidFill>
                <a:latin typeface="Cambria" panose="02040503050406030204" pitchFamily="18" charset="0"/>
                <a:ea typeface="Cambria" panose="02040503050406030204" pitchFamily="18" charset="0"/>
              </a:rPr>
              <a:t>a) 16 và 80                                          b) 38 và 125</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3" name="TextBox 12">
            <a:extLst>
              <a:ext uri="{FF2B5EF4-FFF2-40B4-BE49-F238E27FC236}">
                <a16:creationId xmlns:a16="http://schemas.microsoft.com/office/drawing/2014/main" id="{2E9CDFF8-119E-9B2E-5048-6DA7D133BBC8}"/>
              </a:ext>
            </a:extLst>
          </p:cNvPr>
          <p:cNvSpPr txBox="1"/>
          <p:nvPr/>
        </p:nvSpPr>
        <p:spPr>
          <a:xfrm>
            <a:off x="914400" y="3238500"/>
            <a:ext cx="7315200" cy="2123658"/>
          </a:xfrm>
          <a:prstGeom prst="rect">
            <a:avLst/>
          </a:prstGeom>
          <a:noFill/>
        </p:spPr>
        <p:txBody>
          <a:bodyPr wrap="square" rtlCol="0">
            <a:spAutoFit/>
          </a:bodyPr>
          <a:lstStyle/>
          <a:p>
            <a:pPr lvl="0"/>
            <a:r>
              <a:rPr lang="en-US" sz="6600" b="1" dirty="0">
                <a:solidFill>
                  <a:srgbClr val="FF0000"/>
                </a:solidFill>
                <a:latin typeface="Cambria" panose="02040503050406030204" pitchFamily="18" charset="0"/>
                <a:ea typeface="Cambria" panose="02040503050406030204" pitchFamily="18" charset="0"/>
              </a:rPr>
              <a:t>= 16 : 80%</a:t>
            </a:r>
          </a:p>
          <a:p>
            <a:pPr lvl="0"/>
            <a:r>
              <a:rPr lang="en-US" sz="6600" b="1" dirty="0">
                <a:solidFill>
                  <a:srgbClr val="FF0000"/>
                </a:solidFill>
                <a:latin typeface="Cambria" panose="02040503050406030204" pitchFamily="18" charset="0"/>
                <a:ea typeface="Cambria" panose="02040503050406030204" pitchFamily="18" charset="0"/>
              </a:rPr>
              <a:t>= 20 % </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F018ED52-21F4-6FEA-323A-80D40A57B271}"/>
              </a:ext>
            </a:extLst>
          </p:cNvPr>
          <p:cNvSpPr txBox="1"/>
          <p:nvPr/>
        </p:nvSpPr>
        <p:spPr>
          <a:xfrm>
            <a:off x="9753600" y="3314700"/>
            <a:ext cx="7315200" cy="2123658"/>
          </a:xfrm>
          <a:prstGeom prst="rect">
            <a:avLst/>
          </a:prstGeom>
          <a:noFill/>
        </p:spPr>
        <p:txBody>
          <a:bodyPr wrap="square" rtlCol="0">
            <a:spAutoFit/>
          </a:bodyPr>
          <a:lstStyle/>
          <a:p>
            <a:pPr lvl="0"/>
            <a:r>
              <a:rPr lang="en-US" sz="6600" b="1" dirty="0">
                <a:solidFill>
                  <a:srgbClr val="FF0000"/>
                </a:solidFill>
                <a:latin typeface="Cambria" panose="02040503050406030204" pitchFamily="18" charset="0"/>
                <a:ea typeface="Cambria" panose="02040503050406030204" pitchFamily="18" charset="0"/>
              </a:rPr>
              <a:t>= 38 : 125%</a:t>
            </a:r>
          </a:p>
          <a:p>
            <a:pPr lvl="0"/>
            <a:r>
              <a:rPr lang="en-US" sz="6600" b="1" dirty="0">
                <a:solidFill>
                  <a:srgbClr val="FF0000"/>
                </a:solidFill>
                <a:latin typeface="Cambria" panose="02040503050406030204" pitchFamily="18" charset="0"/>
                <a:ea typeface="Cambria" panose="02040503050406030204" pitchFamily="18" charset="0"/>
              </a:rPr>
              <a:t>= 30,4 %</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9369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482422" y="1274865"/>
            <a:ext cx="15323155" cy="7813469"/>
            <a:chOff x="0" y="0"/>
            <a:chExt cx="4426901" cy="2257332"/>
          </a:xfrm>
        </p:grpSpPr>
        <p:sp>
          <p:nvSpPr>
            <p:cNvPr id="4" name="Freeform 4"/>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rgbClr val="FFF3E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2537083" y="1726251"/>
            <a:ext cx="10675301" cy="823276"/>
            <a:chOff x="0" y="0"/>
            <a:chExt cx="24817148" cy="1913890"/>
          </a:xfrm>
        </p:grpSpPr>
        <p:sp>
          <p:nvSpPr>
            <p:cNvPr id="8" name="Freeform 8"/>
            <p:cNvSpPr/>
            <p:nvPr/>
          </p:nvSpPr>
          <p:spPr>
            <a:xfrm>
              <a:off x="0" y="0"/>
              <a:ext cx="24817149" cy="1913890"/>
            </a:xfrm>
            <a:custGeom>
              <a:avLst/>
              <a:gdLst/>
              <a:ahLst/>
              <a:cxnLst/>
              <a:rect l="l" t="t" r="r" b="b"/>
              <a:pathLst>
                <a:path w="24817149" h="1913890">
                  <a:moveTo>
                    <a:pt x="24817149" y="956945"/>
                  </a:moveTo>
                  <a:cubicBezTo>
                    <a:pt x="24817149" y="1485392"/>
                    <a:pt x="24388778" y="1913890"/>
                    <a:pt x="23860204" y="1913890"/>
                  </a:cubicBezTo>
                  <a:lnTo>
                    <a:pt x="956945" y="1913890"/>
                  </a:lnTo>
                  <a:cubicBezTo>
                    <a:pt x="428371" y="1913890"/>
                    <a:pt x="0" y="1485392"/>
                    <a:pt x="0" y="956945"/>
                  </a:cubicBezTo>
                  <a:cubicBezTo>
                    <a:pt x="0" y="428371"/>
                    <a:pt x="428371" y="0"/>
                    <a:pt x="956945" y="0"/>
                  </a:cubicBezTo>
                  <a:lnTo>
                    <a:pt x="23860204" y="0"/>
                  </a:lnTo>
                  <a:cubicBezTo>
                    <a:pt x="24388651" y="0"/>
                    <a:pt x="24817149" y="428371"/>
                    <a:pt x="24817149" y="956945"/>
                  </a:cubicBezTo>
                  <a:close/>
                </a:path>
              </a:pathLst>
            </a:custGeom>
            <a:solidFill>
              <a:srgbClr val="B9DDB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AutoShape 9"/>
          <p:cNvSpPr/>
          <p:nvPr/>
        </p:nvSpPr>
        <p:spPr>
          <a:xfrm>
            <a:off x="15233677" y="1922327"/>
            <a:ext cx="450550" cy="0"/>
          </a:xfrm>
          <a:prstGeom prst="line">
            <a:avLst/>
          </a:prstGeom>
          <a:ln w="47625" cap="rnd">
            <a:solidFill>
              <a:srgbClr val="70443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p:cNvSpPr/>
          <p:nvPr/>
        </p:nvSpPr>
        <p:spPr>
          <a:xfrm>
            <a:off x="15233677" y="2114076"/>
            <a:ext cx="450550" cy="0"/>
          </a:xfrm>
          <a:prstGeom prst="line">
            <a:avLst/>
          </a:prstGeom>
          <a:ln w="47625" cap="rnd">
            <a:solidFill>
              <a:srgbClr val="70443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1"/>
          <p:cNvSpPr/>
          <p:nvPr/>
        </p:nvSpPr>
        <p:spPr>
          <a:xfrm>
            <a:off x="15233677" y="2305825"/>
            <a:ext cx="450550" cy="0"/>
          </a:xfrm>
          <a:prstGeom prst="line">
            <a:avLst/>
          </a:prstGeom>
          <a:ln w="47625" cap="rnd">
            <a:solidFill>
              <a:srgbClr val="70443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2401210" y="1857447"/>
            <a:ext cx="456119" cy="516849"/>
          </a:xfrm>
          <a:custGeom>
            <a:avLst/>
            <a:gdLst/>
            <a:ahLst/>
            <a:cxnLst/>
            <a:rect l="l" t="t" r="r" b="b"/>
            <a:pathLst>
              <a:path w="456119" h="516849">
                <a:moveTo>
                  <a:pt x="0" y="0"/>
                </a:moveTo>
                <a:lnTo>
                  <a:pt x="456119" y="0"/>
                </a:lnTo>
                <a:lnTo>
                  <a:pt x="456119" y="516849"/>
                </a:lnTo>
                <a:lnTo>
                  <a:pt x="0" y="5168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3795144" y="1736861"/>
            <a:ext cx="758021" cy="758021"/>
          </a:xfrm>
          <a:custGeom>
            <a:avLst/>
            <a:gdLst/>
            <a:ahLst/>
            <a:cxnLst/>
            <a:rect l="l" t="t" r="r" b="b"/>
            <a:pathLst>
              <a:path w="758021" h="758021">
                <a:moveTo>
                  <a:pt x="0" y="0"/>
                </a:moveTo>
                <a:lnTo>
                  <a:pt x="758021" y="0"/>
                </a:lnTo>
                <a:lnTo>
                  <a:pt x="758021" y="758021"/>
                </a:lnTo>
                <a:lnTo>
                  <a:pt x="0" y="7580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2873652" y="1857447"/>
            <a:ext cx="538384" cy="516849"/>
          </a:xfrm>
          <a:custGeom>
            <a:avLst/>
            <a:gdLst/>
            <a:ahLst/>
            <a:cxnLst/>
            <a:rect l="l" t="t" r="r" b="b"/>
            <a:pathLst>
              <a:path w="538384" h="516849">
                <a:moveTo>
                  <a:pt x="0" y="0"/>
                </a:moveTo>
                <a:lnTo>
                  <a:pt x="538384" y="0"/>
                </a:lnTo>
                <a:lnTo>
                  <a:pt x="538384" y="516849"/>
                </a:lnTo>
                <a:lnTo>
                  <a:pt x="0" y="516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3674416" y="1857447"/>
            <a:ext cx="394685" cy="516849"/>
          </a:xfrm>
          <a:custGeom>
            <a:avLst/>
            <a:gdLst/>
            <a:ahLst/>
            <a:cxnLst/>
            <a:rect l="l" t="t" r="r" b="b"/>
            <a:pathLst>
              <a:path w="394685" h="516849">
                <a:moveTo>
                  <a:pt x="0" y="0"/>
                </a:moveTo>
                <a:lnTo>
                  <a:pt x="394684" y="0"/>
                </a:lnTo>
                <a:lnTo>
                  <a:pt x="394684" y="516849"/>
                </a:lnTo>
                <a:lnTo>
                  <a:pt x="0" y="5168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flipH="1">
            <a:off x="14553165" y="3409145"/>
            <a:ext cx="2149699" cy="3671846"/>
          </a:xfrm>
          <a:custGeom>
            <a:avLst/>
            <a:gdLst/>
            <a:ahLst/>
            <a:cxnLst/>
            <a:rect l="l" t="t" r="r" b="b"/>
            <a:pathLst>
              <a:path w="2149699" h="3671846">
                <a:moveTo>
                  <a:pt x="2149699" y="0"/>
                </a:moveTo>
                <a:lnTo>
                  <a:pt x="0" y="0"/>
                </a:lnTo>
                <a:lnTo>
                  <a:pt x="0" y="3671846"/>
                </a:lnTo>
                <a:lnTo>
                  <a:pt x="2149699" y="3671846"/>
                </a:lnTo>
                <a:lnTo>
                  <a:pt x="2149699"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3105788" y="5820878"/>
            <a:ext cx="2624940" cy="3437422"/>
          </a:xfrm>
          <a:custGeom>
            <a:avLst/>
            <a:gdLst/>
            <a:ahLst/>
            <a:cxnLst/>
            <a:rect l="l" t="t" r="r" b="b"/>
            <a:pathLst>
              <a:path w="2624940" h="3437422">
                <a:moveTo>
                  <a:pt x="0" y="0"/>
                </a:moveTo>
                <a:lnTo>
                  <a:pt x="2624940" y="0"/>
                </a:lnTo>
                <a:lnTo>
                  <a:pt x="2624940" y="3437422"/>
                </a:lnTo>
                <a:lnTo>
                  <a:pt x="0" y="343742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104178" y="3843936"/>
            <a:ext cx="4061032" cy="6474110"/>
          </a:xfrm>
          <a:custGeom>
            <a:avLst/>
            <a:gdLst/>
            <a:ahLst/>
            <a:cxnLst/>
            <a:rect l="l" t="t" r="r" b="b"/>
            <a:pathLst>
              <a:path w="4061032" h="6474110">
                <a:moveTo>
                  <a:pt x="0" y="0"/>
                </a:moveTo>
                <a:lnTo>
                  <a:pt x="4061032" y="0"/>
                </a:lnTo>
                <a:lnTo>
                  <a:pt x="4061032" y="6474110"/>
                </a:lnTo>
                <a:lnTo>
                  <a:pt x="0" y="647411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1" name="Picture 20">
            <a:extLst>
              <a:ext uri="{FF2B5EF4-FFF2-40B4-BE49-F238E27FC236}">
                <a16:creationId xmlns:a16="http://schemas.microsoft.com/office/drawing/2014/main" id="{6817876F-9EEE-B30F-FF62-C06CE6B7626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04800" y="2857500"/>
            <a:ext cx="19607711" cy="4727785"/>
          </a:xfrm>
          <a:prstGeom prst="rect">
            <a:avLst/>
          </a:prstGeom>
        </p:spPr>
      </p:pic>
    </p:spTree>
    <p:extLst>
      <p:ext uri="{BB962C8B-B14F-4D97-AF65-F5344CB8AC3E}">
        <p14:creationId xmlns:p14="http://schemas.microsoft.com/office/powerpoint/2010/main" val="40957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5250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Oval 2">
            <a:extLst>
              <a:ext uri="{FF2B5EF4-FFF2-40B4-BE49-F238E27FC236}">
                <a16:creationId xmlns:a16="http://schemas.microsoft.com/office/drawing/2014/main" id="{79BFFF67-55D2-3F68-6D1C-DA6FCDF34217}"/>
              </a:ext>
            </a:extLst>
          </p:cNvPr>
          <p:cNvSpPr/>
          <p:nvPr/>
        </p:nvSpPr>
        <p:spPr>
          <a:xfrm>
            <a:off x="1143000" y="1028700"/>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10" name="TextBox 9">
            <a:extLst>
              <a:ext uri="{FF2B5EF4-FFF2-40B4-BE49-F238E27FC236}">
                <a16:creationId xmlns:a16="http://schemas.microsoft.com/office/drawing/2014/main" id="{7933DDFB-DCEB-9B20-F563-6112AFAA6E0B}"/>
              </a:ext>
            </a:extLst>
          </p:cNvPr>
          <p:cNvSpPr txBox="1"/>
          <p:nvPr/>
        </p:nvSpPr>
        <p:spPr>
          <a:xfrm>
            <a:off x="2362200" y="800100"/>
            <a:ext cx="15392400" cy="2308324"/>
          </a:xfrm>
          <a:prstGeom prst="rect">
            <a:avLst/>
          </a:prstGeom>
          <a:noFill/>
        </p:spPr>
        <p:txBody>
          <a:bodyPr wrap="square" rtlCol="0">
            <a:spAutoFit/>
          </a:bodyPr>
          <a:lstStyle/>
          <a:p>
            <a:pPr lvl="0" algn="just"/>
            <a:r>
              <a:rPr lang="vi-VN" sz="4800" b="1" dirty="0">
                <a:solidFill>
                  <a:prstClr val="black"/>
                </a:solidFill>
                <a:latin typeface="Cambria" panose="02040503050406030204" pitchFamily="18" charset="0"/>
                <a:ea typeface="Cambria" panose="02040503050406030204" pitchFamily="18" charset="0"/>
              </a:rPr>
              <a:t>Một cửa hàng áp dụng chính sách khuyến mại hoàn tiền 10% cho mọi đơn hàng từ 1 000 000 đồng trở lên. Hãy tính số tiền được hoàn của mỗi hóa đơn sau:</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5" name="Picture 14">
            <a:extLst>
              <a:ext uri="{FF2B5EF4-FFF2-40B4-BE49-F238E27FC236}">
                <a16:creationId xmlns:a16="http://schemas.microsoft.com/office/drawing/2014/main" id="{2E8D6980-DB19-2017-83A4-3EC9A7A72267}"/>
              </a:ext>
            </a:extLst>
          </p:cNvPr>
          <p:cNvPicPr>
            <a:picLocks noChangeAspect="1"/>
          </p:cNvPicPr>
          <p:nvPr/>
        </p:nvPicPr>
        <p:blipFill rotWithShape="1">
          <a:blip r:embed="rId4"/>
          <a:srcRect t="38075"/>
          <a:stretch/>
        </p:blipFill>
        <p:spPr bwMode="auto">
          <a:xfrm>
            <a:off x="2895600" y="3238500"/>
            <a:ext cx="11988800" cy="2695243"/>
          </a:xfrm>
          <a:prstGeom prst="rect">
            <a:avLst/>
          </a:prstGeom>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id="{36914243-C1CB-05E1-78C0-31E73B873F84}"/>
              </a:ext>
            </a:extLst>
          </p:cNvPr>
          <p:cNvSpPr txBox="1"/>
          <p:nvPr/>
        </p:nvSpPr>
        <p:spPr>
          <a:xfrm>
            <a:off x="685800" y="6362700"/>
            <a:ext cx="17373600" cy="3170099"/>
          </a:xfrm>
          <a:prstGeom prst="rect">
            <a:avLst/>
          </a:prstGeom>
          <a:noFill/>
        </p:spPr>
        <p:txBody>
          <a:bodyPr wrap="square" rtlCol="0">
            <a:spAutoFit/>
          </a:bodyPr>
          <a:lstStyle/>
          <a:p>
            <a:r>
              <a:rPr lang="en-US" sz="4000" dirty="0">
                <a:solidFill>
                  <a:srgbClr val="FF0000"/>
                </a:solidFill>
                <a:effectLst/>
                <a:latin typeface="Cambria" panose="02040503050406030204" pitchFamily="18" charset="0"/>
                <a:ea typeface="Cambria" panose="02040503050406030204" pitchFamily="18" charset="0"/>
              </a:rPr>
              <a:t>Ta </a:t>
            </a:r>
            <a:r>
              <a:rPr lang="en-US" sz="4000" dirty="0" err="1">
                <a:solidFill>
                  <a:srgbClr val="FF0000"/>
                </a:solidFill>
                <a:effectLst/>
                <a:latin typeface="Cambria" panose="02040503050406030204" pitchFamily="18" charset="0"/>
                <a:ea typeface="Cambria" panose="02040503050406030204" pitchFamily="18" charset="0"/>
              </a:rPr>
              <a:t>có</a:t>
            </a:r>
            <a:r>
              <a:rPr lang="en-US" sz="4000" dirty="0">
                <a:solidFill>
                  <a:srgbClr val="FF0000"/>
                </a:solidFill>
                <a:effectLst/>
                <a:latin typeface="Cambria" panose="02040503050406030204" pitchFamily="18" charset="0"/>
                <a:ea typeface="Cambria" panose="02040503050406030204" pitchFamily="18" charset="0"/>
              </a:rPr>
              <a:t> : 275 000 + 599 000 + 120 000 =  994 000 ( </a:t>
            </a:r>
            <a:r>
              <a:rPr lang="en-US" sz="4000" dirty="0" err="1">
                <a:solidFill>
                  <a:srgbClr val="FF0000"/>
                </a:solidFill>
                <a:effectLst/>
                <a:latin typeface="Cambria" panose="02040503050406030204" pitchFamily="18" charset="0"/>
                <a:ea typeface="Cambria" panose="02040503050406030204" pitchFamily="18" charset="0"/>
              </a:rPr>
              <a:t>đồng</a:t>
            </a:r>
            <a:r>
              <a:rPr lang="en-US" sz="4000" dirty="0">
                <a:solidFill>
                  <a:srgbClr val="FF0000"/>
                </a:solidFill>
                <a:effectLst/>
                <a:latin typeface="Cambria" panose="02040503050406030204" pitchFamily="18" charset="0"/>
                <a:ea typeface="Cambria" panose="02040503050406030204" pitchFamily="18" charset="0"/>
              </a:rPr>
              <a:t>).</a:t>
            </a:r>
          </a:p>
          <a:p>
            <a:r>
              <a:rPr lang="en-US" sz="4000" dirty="0" err="1">
                <a:solidFill>
                  <a:srgbClr val="FF0000"/>
                </a:solidFill>
                <a:effectLst/>
                <a:latin typeface="Cambria" panose="02040503050406030204" pitchFamily="18" charset="0"/>
                <a:ea typeface="Cambria" panose="02040503050406030204" pitchFamily="18" charset="0"/>
              </a:rPr>
              <a:t>Hóa</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đơn</a:t>
            </a:r>
            <a:r>
              <a:rPr lang="en-US" sz="4000" dirty="0">
                <a:solidFill>
                  <a:srgbClr val="FF0000"/>
                </a:solidFill>
                <a:effectLst/>
                <a:latin typeface="Cambria" panose="02040503050406030204" pitchFamily="18" charset="0"/>
                <a:ea typeface="Cambria" panose="02040503050406030204" pitchFamily="18" charset="0"/>
              </a:rPr>
              <a:t> 1 </a:t>
            </a:r>
            <a:r>
              <a:rPr lang="en-US" sz="4000" dirty="0" err="1">
                <a:solidFill>
                  <a:srgbClr val="FF0000"/>
                </a:solidFill>
                <a:effectLst/>
                <a:latin typeface="Cambria" panose="02040503050406030204" pitchFamily="18" charset="0"/>
                <a:ea typeface="Cambria" panose="02040503050406030204" pitchFamily="18" charset="0"/>
              </a:rPr>
              <a:t>không</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được</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hoàn</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tiền</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vì</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a:t>
            </a:r>
            <a:r>
              <a:rPr lang="en-US" sz="4000" dirty="0" err="1">
                <a:solidFill>
                  <a:srgbClr val="FF0000"/>
                </a:solidFill>
                <a:effectLst/>
                <a:latin typeface="Cambria" panose="02040503050406030204" pitchFamily="18" charset="0"/>
                <a:ea typeface="Cambria" panose="02040503050406030204" pitchFamily="18" charset="0"/>
              </a:rPr>
              <a:t>ổng</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giá</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trị</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hóa</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đơn</a:t>
            </a:r>
            <a:r>
              <a:rPr lang="en-US" sz="4000" dirty="0">
                <a:solidFill>
                  <a:srgbClr val="FF0000"/>
                </a:solidFill>
                <a:effectLst/>
                <a:latin typeface="Cambria" panose="02040503050406030204" pitchFamily="18" charset="0"/>
                <a:ea typeface="Cambria" panose="02040503050406030204" pitchFamily="18" charset="0"/>
              </a:rPr>
              <a:t> &lt; 1 000 000</a:t>
            </a:r>
          </a:p>
          <a:p>
            <a:pPr marL="0" marR="0" fontAlgn="base">
              <a:spcBef>
                <a:spcPts val="0"/>
              </a:spcBef>
              <a:spcAft>
                <a:spcPts val="0"/>
              </a:spcAft>
            </a:pPr>
            <a:r>
              <a:rPr lang="en-US" sz="4000" b="1" dirty="0" err="1">
                <a:solidFill>
                  <a:srgbClr val="FF0000"/>
                </a:solidFill>
                <a:effectLst/>
                <a:latin typeface="Cambria" panose="02040503050406030204" pitchFamily="18" charset="0"/>
                <a:ea typeface="Cambria" panose="02040503050406030204" pitchFamily="18" charset="0"/>
              </a:rPr>
              <a:t>Hóa</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đơn</a:t>
            </a:r>
            <a:r>
              <a:rPr lang="en-US" sz="4000" b="1" dirty="0">
                <a:solidFill>
                  <a:srgbClr val="FF0000"/>
                </a:solidFill>
                <a:effectLst/>
                <a:latin typeface="Cambria" panose="02040503050406030204" pitchFamily="18" charset="0"/>
                <a:ea typeface="Cambria" panose="02040503050406030204" pitchFamily="18" charset="0"/>
              </a:rPr>
              <a:t> 2: </a:t>
            </a:r>
            <a:r>
              <a:rPr lang="en-US" sz="4000" dirty="0" err="1">
                <a:solidFill>
                  <a:srgbClr val="FF0000"/>
                </a:solidFill>
                <a:effectLst/>
                <a:latin typeface="Cambria" panose="02040503050406030204" pitchFamily="18" charset="0"/>
                <a:ea typeface="Cambria" panose="02040503050406030204" pitchFamily="18" charset="0"/>
              </a:rPr>
              <a:t>Tổng</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giá</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trị</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hóa</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đơn</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là</a:t>
            </a:r>
            <a:r>
              <a:rPr lang="en-US" sz="4000" dirty="0">
                <a:solidFill>
                  <a:srgbClr val="FF0000"/>
                </a:solidFill>
                <a:effectLst/>
                <a:latin typeface="Cambria" panose="02040503050406030204" pitchFamily="18" charset="0"/>
                <a:ea typeface="Cambria" panose="02040503050406030204" pitchFamily="18" charset="0"/>
              </a:rPr>
              <a:t>:</a:t>
            </a:r>
          </a:p>
          <a:p>
            <a:pPr marL="0" marR="0" fontAlgn="base">
              <a:spcBef>
                <a:spcPts val="0"/>
              </a:spcBef>
              <a:spcAft>
                <a:spcPts val="0"/>
              </a:spcAft>
            </a:pPr>
            <a:r>
              <a:rPr lang="en-US" sz="4000" dirty="0">
                <a:solidFill>
                  <a:srgbClr val="FF0000"/>
                </a:solidFill>
                <a:effectLst/>
                <a:latin typeface="Cambria" panose="02040503050406030204" pitchFamily="18" charset="0"/>
                <a:ea typeface="Cambria" panose="02040503050406030204" pitchFamily="18" charset="0"/>
              </a:rPr>
              <a:t>850 000 + 250 000 = 1 100 000 (</a:t>
            </a:r>
            <a:r>
              <a:rPr lang="en-US" sz="4000" dirty="0" err="1">
                <a:solidFill>
                  <a:srgbClr val="FF0000"/>
                </a:solidFill>
                <a:effectLst/>
                <a:latin typeface="Cambria" panose="02040503050406030204" pitchFamily="18" charset="0"/>
                <a:ea typeface="Cambria" panose="02040503050406030204" pitchFamily="18" charset="0"/>
              </a:rPr>
              <a:t>đồng</a:t>
            </a:r>
            <a:r>
              <a:rPr lang="en-US" sz="4000" dirty="0">
                <a:solidFill>
                  <a:srgbClr val="FF0000"/>
                </a:solidFill>
                <a:effectLst/>
                <a:latin typeface="Cambria" panose="02040503050406030204" pitchFamily="18" charset="0"/>
                <a:ea typeface="Cambria" panose="02040503050406030204" pitchFamily="18" charset="0"/>
              </a:rPr>
              <a:t>).</a:t>
            </a:r>
          </a:p>
          <a:p>
            <a:pPr marL="0" marR="0" fontAlgn="base">
              <a:spcBef>
                <a:spcPts val="0"/>
              </a:spcBef>
              <a:spcAft>
                <a:spcPts val="0"/>
              </a:spcAft>
            </a:pPr>
            <a:r>
              <a:rPr lang="en-US" sz="4000" dirty="0" err="1">
                <a:solidFill>
                  <a:srgbClr val="FF0000"/>
                </a:solidFill>
                <a:effectLst/>
                <a:latin typeface="Cambria" panose="02040503050406030204" pitchFamily="18" charset="0"/>
                <a:ea typeface="Cambria" panose="02040503050406030204" pitchFamily="18" charset="0"/>
              </a:rPr>
              <a:t>Vậy</a:t>
            </a:r>
            <a:r>
              <a:rPr lang="en-US" sz="4000" dirty="0">
                <a:solidFill>
                  <a:srgbClr val="FF0000"/>
                </a:solidFill>
                <a:effectLst/>
                <a:latin typeface="Cambria" panose="02040503050406030204" pitchFamily="18" charset="0"/>
                <a:ea typeface="Cambria" panose="02040503050406030204" pitchFamily="18" charset="0"/>
              </a:rPr>
              <a:t> ta </a:t>
            </a:r>
            <a:r>
              <a:rPr lang="en-US" sz="4000" dirty="0" err="1">
                <a:solidFill>
                  <a:srgbClr val="FF0000"/>
                </a:solidFill>
                <a:effectLst/>
                <a:latin typeface="Cambria" panose="02040503050406030204" pitchFamily="18" charset="0"/>
                <a:ea typeface="Cambria" panose="02040503050406030204" pitchFamily="18" charset="0"/>
              </a:rPr>
              <a:t>tính</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số</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tiền</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được</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hoàn</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như</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sau</a:t>
            </a:r>
            <a:r>
              <a:rPr lang="en-US" sz="4000" dirty="0">
                <a:solidFill>
                  <a:srgbClr val="FF0000"/>
                </a:solidFill>
                <a:effectLst/>
                <a:latin typeface="Cambria" panose="02040503050406030204" pitchFamily="18" charset="0"/>
                <a:ea typeface="Cambria" panose="02040503050406030204" pitchFamily="18" charset="0"/>
              </a:rPr>
              <a:t>: 1 100 000 x 10% = 110 000 (</a:t>
            </a:r>
            <a:r>
              <a:rPr lang="en-US" sz="4000" dirty="0" err="1">
                <a:solidFill>
                  <a:srgbClr val="FF0000"/>
                </a:solidFill>
                <a:effectLst/>
                <a:latin typeface="Cambria" panose="02040503050406030204" pitchFamily="18" charset="0"/>
                <a:ea typeface="Cambria" panose="02040503050406030204" pitchFamily="18" charset="0"/>
              </a:rPr>
              <a:t>đồng</a:t>
            </a:r>
            <a:r>
              <a:rPr lang="en-US" sz="40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42192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6">
                                            <p:txEl>
                                              <p:pRg st="0" end="0"/>
                                            </p:txEl>
                                          </p:spTgt>
                                        </p:tgtEl>
                                        <p:attrNameLst>
                                          <p:attrName>style.visibility</p:attrName>
                                        </p:attrNameLst>
                                      </p:cBhvr>
                                      <p:to>
                                        <p:strVal val="visible"/>
                                      </p:to>
                                    </p:set>
                                    <p:animEffect transition="in" filter="wipe(down)">
                                      <p:cBhvr>
                                        <p:cTn id="18" dur="500"/>
                                        <p:tgtEl>
                                          <p:spTgt spid="1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wipe(down)">
                                      <p:cBhvr>
                                        <p:cTn id="23" dur="500"/>
                                        <p:tgtEl>
                                          <p:spTgt spid="1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wipe(down)">
                                      <p:cBhvr>
                                        <p:cTn id="28" dur="500"/>
                                        <p:tgtEl>
                                          <p:spTgt spid="1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6">
                                            <p:txEl>
                                              <p:pRg st="3" end="3"/>
                                            </p:txEl>
                                          </p:spTgt>
                                        </p:tgtEl>
                                        <p:attrNameLst>
                                          <p:attrName>style.visibility</p:attrName>
                                        </p:attrNameLst>
                                      </p:cBhvr>
                                      <p:to>
                                        <p:strVal val="visible"/>
                                      </p:to>
                                    </p:set>
                                    <p:animEffect transition="in" filter="wipe(down)">
                                      <p:cBhvr>
                                        <p:cTn id="33" dur="500"/>
                                        <p:tgtEl>
                                          <p:spTgt spid="1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6">
                                            <p:txEl>
                                              <p:pRg st="4" end="4"/>
                                            </p:txEl>
                                          </p:spTgt>
                                        </p:tgtEl>
                                        <p:attrNameLst>
                                          <p:attrName>style.visibility</p:attrName>
                                        </p:attrNameLst>
                                      </p:cBhvr>
                                      <p:to>
                                        <p:strVal val="visible"/>
                                      </p:to>
                                    </p:set>
                                    <p:animEffect transition="in" filter="wipe(down)">
                                      <p:cBhvr>
                                        <p:cTn id="38"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5250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Oval 2">
            <a:extLst>
              <a:ext uri="{FF2B5EF4-FFF2-40B4-BE49-F238E27FC236}">
                <a16:creationId xmlns:a16="http://schemas.microsoft.com/office/drawing/2014/main" id="{79BFFF67-55D2-3F68-6D1C-DA6FCDF34217}"/>
              </a:ext>
            </a:extLst>
          </p:cNvPr>
          <p:cNvSpPr/>
          <p:nvPr/>
        </p:nvSpPr>
        <p:spPr>
          <a:xfrm>
            <a:off x="1143000" y="1028700"/>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10" name="TextBox 9">
            <a:extLst>
              <a:ext uri="{FF2B5EF4-FFF2-40B4-BE49-F238E27FC236}">
                <a16:creationId xmlns:a16="http://schemas.microsoft.com/office/drawing/2014/main" id="{7933DDFB-DCEB-9B20-F563-6112AFAA6E0B}"/>
              </a:ext>
            </a:extLst>
          </p:cNvPr>
          <p:cNvSpPr txBox="1"/>
          <p:nvPr/>
        </p:nvSpPr>
        <p:spPr>
          <a:xfrm>
            <a:off x="2362200" y="800100"/>
            <a:ext cx="15392400" cy="2308324"/>
          </a:xfrm>
          <a:prstGeom prst="rect">
            <a:avLst/>
          </a:prstGeom>
          <a:noFill/>
        </p:spPr>
        <p:txBody>
          <a:bodyPr wrap="square" rtlCol="0">
            <a:spAutoFit/>
          </a:bodyPr>
          <a:lstStyle/>
          <a:p>
            <a:pPr lvl="0" algn="just"/>
            <a:r>
              <a:rPr lang="vi-VN" sz="4800" b="1" dirty="0">
                <a:solidFill>
                  <a:prstClr val="black"/>
                </a:solidFill>
                <a:latin typeface="Cambria" panose="02040503050406030204" pitchFamily="18" charset="0"/>
                <a:ea typeface="Cambria" panose="02040503050406030204" pitchFamily="18" charset="0"/>
              </a:rPr>
              <a:t>Chú Năm gửi 250 000 000 đồng vào ngân hàng với lãi suất 8% một năm. Hãy sử dụng </a:t>
            </a:r>
            <a:r>
              <a:rPr lang="en-US" sz="4800" b="1" dirty="0" err="1">
                <a:solidFill>
                  <a:prstClr val="black"/>
                </a:solidFill>
                <a:latin typeface="Cambria" panose="02040503050406030204" pitchFamily="18" charset="0"/>
                <a:ea typeface="Cambria" panose="02040503050406030204" pitchFamily="18" charset="0"/>
              </a:rPr>
              <a:t>máy</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tính</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cầm</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tay</a:t>
            </a:r>
            <a:r>
              <a:rPr lang="vi-VN" sz="4800" b="1" dirty="0">
                <a:solidFill>
                  <a:prstClr val="black"/>
                </a:solidFill>
                <a:latin typeface="Cambria" panose="02040503050406030204" pitchFamily="18" charset="0"/>
                <a:ea typeface="Cambria" panose="02040503050406030204" pitchFamily="18" charset="0"/>
              </a:rPr>
              <a:t> để tính số tiền lãi mà chú nhận được sau </a:t>
            </a:r>
            <a:r>
              <a:rPr lang="en-US" sz="4800" b="1">
                <a:solidFill>
                  <a:prstClr val="black"/>
                </a:solidFill>
                <a:latin typeface="Cambria" panose="02040503050406030204" pitchFamily="18" charset="0"/>
                <a:ea typeface="Cambria" panose="02040503050406030204" pitchFamily="18" charset="0"/>
              </a:rPr>
              <a:t>một</a:t>
            </a:r>
            <a:r>
              <a:rPr lang="vi-VN" sz="4800" b="1">
                <a:solidFill>
                  <a:prstClr val="black"/>
                </a:solidFill>
                <a:latin typeface="Cambria" panose="02040503050406030204" pitchFamily="18" charset="0"/>
                <a:ea typeface="Cambria" panose="02040503050406030204" pitchFamily="18" charset="0"/>
              </a:rPr>
              <a:t> </a:t>
            </a:r>
            <a:r>
              <a:rPr lang="vi-VN" sz="4800" b="1" dirty="0">
                <a:solidFill>
                  <a:prstClr val="black"/>
                </a:solidFill>
                <a:latin typeface="Cambria" panose="02040503050406030204" pitchFamily="18" charset="0"/>
                <a:ea typeface="Cambria" panose="02040503050406030204" pitchFamily="18" charset="0"/>
              </a:rPr>
              <a:t>năm.</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F089A088-21B6-1E02-1B43-8F899AA56A6E}"/>
              </a:ext>
            </a:extLst>
          </p:cNvPr>
          <p:cNvSpPr txBox="1"/>
          <p:nvPr/>
        </p:nvSpPr>
        <p:spPr>
          <a:xfrm>
            <a:off x="925286" y="3771900"/>
            <a:ext cx="17373600" cy="2308324"/>
          </a:xfrm>
          <a:prstGeom prst="rect">
            <a:avLst/>
          </a:prstGeom>
          <a:noFill/>
        </p:spPr>
        <p:txBody>
          <a:bodyPr wrap="square" rtlCol="0">
            <a:spAutoFit/>
          </a:bodyPr>
          <a:lstStyle/>
          <a:p>
            <a:pPr algn="ctr"/>
            <a:r>
              <a:rPr lang="en-US" sz="4800" b="1" dirty="0" err="1">
                <a:solidFill>
                  <a:srgbClr val="FF0000"/>
                </a:solidFill>
                <a:effectLst/>
                <a:latin typeface="Cambria" panose="02040503050406030204" pitchFamily="18" charset="0"/>
                <a:ea typeface="Cambria" panose="02040503050406030204" pitchFamily="18" charset="0"/>
              </a:rPr>
              <a:t>Bài</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giải</a:t>
            </a:r>
            <a:r>
              <a:rPr lang="en-US" sz="4800" b="1" dirty="0">
                <a:solidFill>
                  <a:srgbClr val="FF0000"/>
                </a:solidFill>
                <a:effectLst/>
                <a:latin typeface="Cambria" panose="02040503050406030204" pitchFamily="18" charset="0"/>
                <a:ea typeface="Cambria" panose="02040503050406030204" pitchFamily="18" charset="0"/>
              </a:rPr>
              <a:t>:</a:t>
            </a:r>
          </a:p>
          <a:p>
            <a:pPr algn="ctr"/>
            <a:r>
              <a:rPr lang="vi-VN" sz="4800" dirty="0">
                <a:solidFill>
                  <a:srgbClr val="FF0000"/>
                </a:solidFill>
                <a:latin typeface="Cambria" panose="02040503050406030204" pitchFamily="18" charset="0"/>
                <a:ea typeface="Cambria" panose="02040503050406030204" pitchFamily="18" charset="0"/>
              </a:rPr>
              <a:t>250 000 000 x 8</a:t>
            </a:r>
            <a:r>
              <a:rPr lang="en-US" sz="4800" dirty="0">
                <a:solidFill>
                  <a:srgbClr val="FF0000"/>
                </a:solidFill>
                <a:latin typeface="Cambria" panose="02040503050406030204" pitchFamily="18" charset="0"/>
                <a:ea typeface="Cambria" panose="02040503050406030204" pitchFamily="18" charset="0"/>
              </a:rPr>
              <a:t> </a:t>
            </a:r>
            <a:r>
              <a:rPr lang="vi-VN" sz="4800" dirty="0">
                <a:solidFill>
                  <a:srgbClr val="FF0000"/>
                </a:solidFill>
                <a:latin typeface="Cambria" panose="02040503050406030204" pitchFamily="18" charset="0"/>
                <a:ea typeface="Cambria" panose="02040503050406030204" pitchFamily="18" charset="0"/>
              </a:rPr>
              <a:t>% = 20 000 000 (đồng)</a:t>
            </a:r>
          </a:p>
          <a:p>
            <a:pPr algn="ctr"/>
            <a:r>
              <a:rPr lang="vi-VN" sz="4800" dirty="0">
                <a:solidFill>
                  <a:srgbClr val="FF0000"/>
                </a:solidFill>
                <a:latin typeface="Cambria" panose="02040503050406030204" pitchFamily="18" charset="0"/>
                <a:ea typeface="Cambria" panose="02040503050406030204" pitchFamily="18" charset="0"/>
              </a:rPr>
              <a:t>Vậy sau 1 năm bác nhận được số tiền lãi là 20 000 000 đồng.</a:t>
            </a:r>
          </a:p>
        </p:txBody>
      </p:sp>
    </p:spTree>
    <p:extLst>
      <p:ext uri="{BB962C8B-B14F-4D97-AF65-F5344CB8AC3E}">
        <p14:creationId xmlns:p14="http://schemas.microsoft.com/office/powerpoint/2010/main" val="169065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wipe(down)">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wipe(down)">
                                      <p:cBhvr>
                                        <p:cTn id="2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6" name="Picture 15">
            <a:hlinkClick r:id="rId4" action="ppaction://hlinksldjump"/>
            <a:extLst>
              <a:ext uri="{FF2B5EF4-FFF2-40B4-BE49-F238E27FC236}">
                <a16:creationId xmlns:a16="http://schemas.microsoft.com/office/drawing/2014/main" id="{FA7CC93C-B87D-DB38-6C58-2D57379E406C}"/>
              </a:ext>
            </a:extLst>
          </p:cNvPr>
          <p:cNvPicPr>
            <a:picLocks noChangeAspect="1"/>
          </p:cNvPicPr>
          <p:nvPr/>
        </p:nvPicPr>
        <p:blipFill>
          <a:blip r:embed="rId5"/>
          <a:stretch>
            <a:fillRect/>
          </a:stretch>
        </p:blipFill>
        <p:spPr>
          <a:xfrm>
            <a:off x="16417805" y="8437943"/>
            <a:ext cx="1974683" cy="1833635"/>
          </a:xfrm>
          <a:prstGeom prst="rect">
            <a:avLst/>
          </a:prstGeom>
        </p:spPr>
      </p:pic>
      <p:sp>
        <p:nvSpPr>
          <p:cNvPr id="2" name="Rectangle: Rounded Corners 13">
            <a:extLst>
              <a:ext uri="{FF2B5EF4-FFF2-40B4-BE49-F238E27FC236}">
                <a16:creationId xmlns:a16="http://schemas.microsoft.com/office/drawing/2014/main" id="{759BE830-AED7-06EF-FA02-6CAB0FDFC7C8}"/>
              </a:ext>
            </a:extLst>
          </p:cNvPr>
          <p:cNvSpPr/>
          <p:nvPr/>
        </p:nvSpPr>
        <p:spPr>
          <a:xfrm>
            <a:off x="1261725" y="4281260"/>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742995">
              <a:defRPr/>
            </a:pPr>
            <a:r>
              <a:rPr lang="en-US" sz="5400" dirty="0">
                <a:solidFill>
                  <a:srgbClr val="000000"/>
                </a:solidFill>
                <a:latin typeface="Cambria" panose="02040503050406030204" pitchFamily="18" charset="0"/>
                <a:ea typeface="Cambria" panose="02040503050406030204" pitchFamily="18" charset="0"/>
                <a:cs typeface="Arial" panose="020B0604020202020204" pitchFamily="34" charset="0"/>
              </a:rPr>
              <a:t>A. 45 868</a:t>
            </a:r>
            <a:endParaRPr lang="vi-VN" sz="54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3" name="Rectangle: Rounded Corners 14">
            <a:extLst>
              <a:ext uri="{FF2B5EF4-FFF2-40B4-BE49-F238E27FC236}">
                <a16:creationId xmlns:a16="http://schemas.microsoft.com/office/drawing/2014/main" id="{8045ECA6-5906-E865-237F-13BB92CF1A64}"/>
              </a:ext>
            </a:extLst>
          </p:cNvPr>
          <p:cNvSpPr/>
          <p:nvPr/>
        </p:nvSpPr>
        <p:spPr>
          <a:xfrm>
            <a:off x="1261725" y="6749991"/>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742995">
              <a:defRPr/>
            </a:pPr>
            <a:r>
              <a:rPr lang="en-US" sz="5400" dirty="0">
                <a:solidFill>
                  <a:srgbClr val="000000"/>
                </a:solidFill>
                <a:latin typeface="Cambria" panose="02040503050406030204" pitchFamily="18" charset="0"/>
                <a:ea typeface="Cambria" panose="02040503050406030204" pitchFamily="18" charset="0"/>
                <a:cs typeface="Arial" panose="020B0604020202020204" pitchFamily="34" charset="0"/>
              </a:rPr>
              <a:t>C. 45 888</a:t>
            </a:r>
            <a:endParaRPr lang="vi-VN" sz="54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4" name="Rectangle: Rounded Corners 15">
            <a:extLst>
              <a:ext uri="{FF2B5EF4-FFF2-40B4-BE49-F238E27FC236}">
                <a16:creationId xmlns:a16="http://schemas.microsoft.com/office/drawing/2014/main" id="{0C6596EB-DC4D-A1DA-095F-A46B2BE856B7}"/>
              </a:ext>
            </a:extLst>
          </p:cNvPr>
          <p:cNvSpPr/>
          <p:nvPr/>
        </p:nvSpPr>
        <p:spPr>
          <a:xfrm>
            <a:off x="9593475" y="4281260"/>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742995">
              <a:lnSpc>
                <a:spcPct val="150000"/>
              </a:lnSpc>
              <a:defRPr/>
            </a:pPr>
            <a:r>
              <a:rPr lang="en-US" sz="5400" dirty="0">
                <a:solidFill>
                  <a:srgbClr val="000000"/>
                </a:solidFill>
                <a:latin typeface="Cambria" panose="02040503050406030204" pitchFamily="18" charset="0"/>
                <a:ea typeface="Cambria" panose="02040503050406030204" pitchFamily="18" charset="0"/>
                <a:cs typeface="Arial" panose="020B0604020202020204" pitchFamily="34" charset="0"/>
              </a:rPr>
              <a:t>B. 45 878</a:t>
            </a:r>
            <a:endParaRPr lang="vi-VN" sz="54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5" name="Rectangle: Rounded Corners 16">
            <a:extLst>
              <a:ext uri="{FF2B5EF4-FFF2-40B4-BE49-F238E27FC236}">
                <a16:creationId xmlns:a16="http://schemas.microsoft.com/office/drawing/2014/main" id="{B69FEC94-83F5-11B3-BEB6-1C09230729D3}"/>
              </a:ext>
            </a:extLst>
          </p:cNvPr>
          <p:cNvSpPr/>
          <p:nvPr/>
        </p:nvSpPr>
        <p:spPr>
          <a:xfrm>
            <a:off x="9593475" y="6749991"/>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742995">
              <a:defRPr/>
            </a:pPr>
            <a:r>
              <a:rPr lang="en-US" sz="5400" dirty="0">
                <a:solidFill>
                  <a:srgbClr val="000000"/>
                </a:solidFill>
                <a:latin typeface="Cambria" panose="02040503050406030204" pitchFamily="18" charset="0"/>
                <a:ea typeface="Cambria" panose="02040503050406030204" pitchFamily="18" charset="0"/>
                <a:cs typeface="Arial" panose="020B0604020202020204" pitchFamily="34" charset="0"/>
              </a:rPr>
              <a:t>D.</a:t>
            </a:r>
            <a:r>
              <a:rPr lang="en-US" sz="54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5400" dirty="0">
                <a:solidFill>
                  <a:srgbClr val="000000"/>
                </a:solidFill>
                <a:latin typeface="Cambria" panose="02040503050406030204" pitchFamily="18" charset="0"/>
                <a:ea typeface="Cambria" panose="02040503050406030204" pitchFamily="18" charset="0"/>
                <a:cs typeface="Arial" panose="020B0604020202020204" pitchFamily="34" charset="0"/>
              </a:rPr>
              <a:t>45 858</a:t>
            </a:r>
            <a:endParaRPr lang="vi-VN" sz="54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pic>
        <p:nvPicPr>
          <p:cNvPr id="7" name="Picture 18">
            <a:extLst>
              <a:ext uri="{FF2B5EF4-FFF2-40B4-BE49-F238E27FC236}">
                <a16:creationId xmlns:a16="http://schemas.microsoft.com/office/drawing/2014/main" id="{3962BD7E-4677-8AED-1E60-7873EAE9963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2669" y="5302000"/>
            <a:ext cx="1191014" cy="10369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20">
            <a:extLst>
              <a:ext uri="{FF2B5EF4-FFF2-40B4-BE49-F238E27FC236}">
                <a16:creationId xmlns:a16="http://schemas.microsoft.com/office/drawing/2014/main" id="{07E8D9EE-A4BA-50B8-F37E-F03DB455241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048561" y="8030840"/>
            <a:ext cx="1230684" cy="109835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B1FD1F2-29C6-BC71-82FB-505C3CBC734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088232" y="5306434"/>
            <a:ext cx="1191014" cy="10629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B7E0E46-1D30-C8AE-A395-BD683CAF2B4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2669" y="7917503"/>
            <a:ext cx="1269639" cy="11331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01D24632-5D27-D9A7-BFA3-42E6150D0E56}"/>
              </a:ext>
            </a:extLst>
          </p:cNvPr>
          <p:cNvSpPr/>
          <p:nvPr/>
        </p:nvSpPr>
        <p:spPr>
          <a:xfrm>
            <a:off x="1261726" y="564132"/>
            <a:ext cx="14588390" cy="3301914"/>
          </a:xfrm>
          <a:prstGeom prst="roundRect">
            <a:avLst/>
          </a:prstGeom>
          <a:ln w="38100">
            <a:solidFill>
              <a:schemeClr val="tx1"/>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804581"/>
            <a:r>
              <a:rPr lang="pt-BR" sz="5400" b="1" dirty="0">
                <a:solidFill>
                  <a:srgbClr val="000000"/>
                </a:solidFill>
                <a:latin typeface="Cambria" panose="02040503050406030204" pitchFamily="18" charset="0"/>
                <a:ea typeface="Cambria" panose="02040503050406030204" pitchFamily="18" charset="0"/>
                <a:cs typeface="Arial" panose="020B0604020202020204" pitchFamily="34" charset="0"/>
              </a:rPr>
              <a:t>Câu 1: Tính:  28 459 + 17 409 = ?</a:t>
            </a:r>
            <a:endParaRPr lang="en-US" sz="54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2524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nextCondLst>
                <p:cond evt="onClick" delay="0">
                  <p:tgtEl>
                    <p:spTgt spid="3"/>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nextCondLst>
                <p:cond evt="onClick" delay="0">
                  <p:tgtEl>
                    <p:spTgt spid="2"/>
                  </p:tgtEl>
                </p:cond>
              </p:nextCondLst>
            </p:seq>
            <p:seq concurrent="1" nextAc="seek">
              <p:cTn id="38" restart="whenNotActive" fill="hold" evtFilter="cancelBubble" nodeType="interactiveSeq">
                <p:stCondLst>
                  <p:cond evt="onClick" delay="0">
                    <p:tgtEl>
                      <p:spTgt spid="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nextCondLst>
                <p:cond evt="onClick" delay="0">
                  <p:tgtEl>
                    <p:spTgt spid="4"/>
                  </p:tgtEl>
                </p:cond>
              </p:nextCondLst>
            </p:seq>
          </p:childTnLst>
        </p:cTn>
      </p:par>
    </p:tnLst>
    <p:bldLst>
      <p:bldP spid="2" grpId="0" animBg="1"/>
      <p:bldP spid="3" grpId="0" animBg="1"/>
      <p:bldP spid="4" grpId="0" animBg="1"/>
      <p:bldP spid="5"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Rounded Corners 13">
            <a:extLst>
              <a:ext uri="{FF2B5EF4-FFF2-40B4-BE49-F238E27FC236}">
                <a16:creationId xmlns:a16="http://schemas.microsoft.com/office/drawing/2014/main" id="{84A0A606-F947-9490-60BA-CC9F5B2B7B57}"/>
              </a:ext>
            </a:extLst>
          </p:cNvPr>
          <p:cNvSpPr/>
          <p:nvPr/>
        </p:nvSpPr>
        <p:spPr>
          <a:xfrm>
            <a:off x="1261725" y="4281260"/>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742995">
              <a:defRPr/>
            </a:pPr>
            <a:r>
              <a:rPr lang="en-US" sz="4800" dirty="0">
                <a:solidFill>
                  <a:prstClr val="black"/>
                </a:solidFill>
                <a:latin typeface="Cambria" panose="02040503050406030204" pitchFamily="18" charset="0"/>
                <a:ea typeface="Cambria" panose="02040503050406030204" pitchFamily="18" charset="0"/>
                <a:cs typeface="Arial" panose="020B0604020202020204" pitchFamily="34" charset="0"/>
              </a:rPr>
              <a:t>A. </a:t>
            </a:r>
            <a:r>
              <a:rPr lang="en-US" sz="4800" dirty="0">
                <a:solidFill>
                  <a:srgbClr val="000000"/>
                </a:solidFill>
                <a:latin typeface="Cambria" panose="02040503050406030204" pitchFamily="18" charset="0"/>
                <a:ea typeface="Cambria" panose="02040503050406030204" pitchFamily="18" charset="0"/>
                <a:cs typeface="Arial" panose="020B0604020202020204" pitchFamily="34" charset="0"/>
              </a:rPr>
              <a:t>1 016</a:t>
            </a:r>
            <a:endParaRPr lang="vi-VN" sz="48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25" name="Rectangle: Rounded Corners 14">
            <a:extLst>
              <a:ext uri="{FF2B5EF4-FFF2-40B4-BE49-F238E27FC236}">
                <a16:creationId xmlns:a16="http://schemas.microsoft.com/office/drawing/2014/main" id="{5801183C-D43B-A53C-3F43-A4E36FA70B3B}"/>
              </a:ext>
            </a:extLst>
          </p:cNvPr>
          <p:cNvSpPr/>
          <p:nvPr/>
        </p:nvSpPr>
        <p:spPr>
          <a:xfrm>
            <a:off x="1261725" y="6749991"/>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buSzPts val="3200"/>
            </a:pPr>
            <a:r>
              <a:rPr lang="en-US" sz="4800" dirty="0">
                <a:solidFill>
                  <a:prstClr val="black"/>
                </a:solidFill>
                <a:latin typeface="Cambria" panose="02040503050406030204" pitchFamily="18" charset="0"/>
                <a:ea typeface="Cambria" panose="02040503050406030204" pitchFamily="18" charset="0"/>
                <a:cs typeface="Arial" panose="020B0604020202020204" pitchFamily="34" charset="0"/>
              </a:rPr>
              <a:t>C. </a:t>
            </a:r>
            <a:r>
              <a:rPr lang="en-US" sz="4800" dirty="0">
                <a:solidFill>
                  <a:srgbClr val="000000"/>
                </a:solidFill>
                <a:latin typeface="Cambria" panose="02040503050406030204" pitchFamily="18" charset="0"/>
                <a:ea typeface="Cambria" panose="02040503050406030204" pitchFamily="18" charset="0"/>
                <a:cs typeface="Arial" panose="020B0604020202020204" pitchFamily="34" charset="0"/>
              </a:rPr>
              <a:t>1 025</a:t>
            </a:r>
            <a:endParaRPr lang="vi-VN" sz="48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28" name="Rectangle: Rounded Corners 15">
            <a:extLst>
              <a:ext uri="{FF2B5EF4-FFF2-40B4-BE49-F238E27FC236}">
                <a16:creationId xmlns:a16="http://schemas.microsoft.com/office/drawing/2014/main" id="{C0441136-2DC6-783B-E1B9-DF8A6E3BB1BC}"/>
              </a:ext>
            </a:extLst>
          </p:cNvPr>
          <p:cNvSpPr/>
          <p:nvPr/>
        </p:nvSpPr>
        <p:spPr>
          <a:xfrm>
            <a:off x="9597096" y="6979872"/>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804581">
              <a:lnSpc>
                <a:spcPct val="150000"/>
              </a:lnSpc>
            </a:pPr>
            <a:r>
              <a:rPr lang="en-US" sz="4800" dirty="0">
                <a:solidFill>
                  <a:srgbClr val="000000"/>
                </a:solidFill>
                <a:latin typeface="Cambria" panose="02040503050406030204" pitchFamily="18" charset="0"/>
                <a:ea typeface="Cambria" panose="02040503050406030204" pitchFamily="18" charset="0"/>
                <a:cs typeface="Arial" panose="020B0604020202020204" pitchFamily="34" charset="0"/>
              </a:rPr>
              <a:t>D. 1 026</a:t>
            </a:r>
            <a:endParaRPr lang="vi-VN" sz="48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29" name="Rectangle: Rounded Corners 16">
            <a:extLst>
              <a:ext uri="{FF2B5EF4-FFF2-40B4-BE49-F238E27FC236}">
                <a16:creationId xmlns:a16="http://schemas.microsoft.com/office/drawing/2014/main" id="{8028A999-B949-C8F0-93EE-C00917F18DB1}"/>
              </a:ext>
            </a:extLst>
          </p:cNvPr>
          <p:cNvSpPr/>
          <p:nvPr/>
        </p:nvSpPr>
        <p:spPr>
          <a:xfrm>
            <a:off x="9597096" y="4370789"/>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buSzPts val="3200"/>
            </a:pPr>
            <a:r>
              <a:rPr lang="en-US" sz="4800" dirty="0">
                <a:solidFill>
                  <a:prstClr val="black"/>
                </a:solidFill>
                <a:latin typeface="Cambria" panose="02040503050406030204" pitchFamily="18" charset="0"/>
                <a:ea typeface="Cambria" panose="02040503050406030204" pitchFamily="18" charset="0"/>
                <a:cs typeface="Arial" panose="020B0604020202020204" pitchFamily="34" charset="0"/>
              </a:rPr>
              <a:t>B. </a:t>
            </a:r>
            <a:r>
              <a:rPr lang="en-US" sz="4800" dirty="0">
                <a:solidFill>
                  <a:srgbClr val="000000"/>
                </a:solidFill>
                <a:latin typeface="Cambria" panose="02040503050406030204" pitchFamily="18" charset="0"/>
                <a:ea typeface="Cambria" panose="02040503050406030204" pitchFamily="18" charset="0"/>
                <a:cs typeface="Arial" panose="020B0604020202020204" pitchFamily="34" charset="0"/>
              </a:rPr>
              <a:t>1 126</a:t>
            </a:r>
            <a:endParaRPr lang="en-VN" sz="48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pic>
        <p:nvPicPr>
          <p:cNvPr id="30" name="Picture 18">
            <a:extLst>
              <a:ext uri="{FF2B5EF4-FFF2-40B4-BE49-F238E27FC236}">
                <a16:creationId xmlns:a16="http://schemas.microsoft.com/office/drawing/2014/main" id="{2076ACD3-D4AA-1B46-93FE-F46939513E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23111" y="7919485"/>
            <a:ext cx="1191014" cy="10369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1" name="Picture 20">
            <a:extLst>
              <a:ext uri="{FF2B5EF4-FFF2-40B4-BE49-F238E27FC236}">
                <a16:creationId xmlns:a16="http://schemas.microsoft.com/office/drawing/2014/main" id="{F8D61CD7-56F2-A4BA-6D19-CE02306138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83440" y="5411712"/>
            <a:ext cx="1230684" cy="109835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F3D84273-9A92-0AE7-F763-982945F697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5899" y="5269804"/>
            <a:ext cx="1191014" cy="10629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B43DC550-1641-17A7-6EAC-0F0E2CED0A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9424" y="7483162"/>
            <a:ext cx="1269639" cy="11331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4" name="Rectangle: Rounded Corners 33">
            <a:extLst>
              <a:ext uri="{FF2B5EF4-FFF2-40B4-BE49-F238E27FC236}">
                <a16:creationId xmlns:a16="http://schemas.microsoft.com/office/drawing/2014/main" id="{831BAFEC-4E26-69CA-F429-652CD49EA11D}"/>
              </a:ext>
            </a:extLst>
          </p:cNvPr>
          <p:cNvSpPr/>
          <p:nvPr/>
        </p:nvSpPr>
        <p:spPr>
          <a:xfrm>
            <a:off x="1261726" y="564132"/>
            <a:ext cx="14588390" cy="3301914"/>
          </a:xfrm>
          <a:prstGeom prst="roundRect">
            <a:avLst/>
          </a:prstGeom>
          <a:ln w="38100">
            <a:solidFill>
              <a:schemeClr val="tx1"/>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804581">
              <a:lnSpc>
                <a:spcPct val="150000"/>
              </a:lnSpc>
            </a:pPr>
            <a:r>
              <a:rPr lang="en-US" sz="4800" b="1" dirty="0" err="1">
                <a:solidFill>
                  <a:srgbClr val="000000"/>
                </a:solidFill>
                <a:latin typeface="Cambria" panose="02040503050406030204" pitchFamily="18" charset="0"/>
                <a:ea typeface="Cambria" panose="02040503050406030204" pitchFamily="18" charset="0"/>
                <a:cs typeface="Arial" panose="020B0604020202020204" pitchFamily="34" charset="0"/>
              </a:rPr>
              <a:t>Câu</a:t>
            </a:r>
            <a:r>
              <a:rPr lang="en-US" sz="4800" b="1" dirty="0">
                <a:solidFill>
                  <a:srgbClr val="000000"/>
                </a:solidFill>
                <a:latin typeface="Cambria" panose="02040503050406030204" pitchFamily="18" charset="0"/>
                <a:ea typeface="Cambria" panose="02040503050406030204" pitchFamily="18" charset="0"/>
                <a:cs typeface="Arial" panose="020B0604020202020204" pitchFamily="34" charset="0"/>
              </a:rPr>
              <a:t> 2: </a:t>
            </a:r>
            <a:r>
              <a:rPr lang="en-US" sz="4800" b="1" dirty="0" err="1">
                <a:solidFill>
                  <a:srgbClr val="000000"/>
                </a:solidFill>
                <a:latin typeface="Cambria" panose="02040503050406030204" pitchFamily="18" charset="0"/>
                <a:ea typeface="Cambria" panose="02040503050406030204" pitchFamily="18" charset="0"/>
                <a:cs typeface="Arial" panose="020B0604020202020204" pitchFamily="34" charset="0"/>
              </a:rPr>
              <a:t>Tính</a:t>
            </a:r>
            <a:r>
              <a:rPr lang="en-US" sz="48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sz="4800" b="1" dirty="0" err="1">
                <a:solidFill>
                  <a:srgbClr val="000000"/>
                </a:solidFill>
                <a:latin typeface="Cambria" panose="02040503050406030204" pitchFamily="18" charset="0"/>
                <a:ea typeface="Cambria" panose="02040503050406030204" pitchFamily="18" charset="0"/>
                <a:cs typeface="Arial" panose="020B0604020202020204" pitchFamily="34" charset="0"/>
              </a:rPr>
              <a:t>giá</a:t>
            </a:r>
            <a:r>
              <a:rPr lang="en-US" sz="48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sz="4800" b="1" dirty="0" err="1">
                <a:solidFill>
                  <a:srgbClr val="000000"/>
                </a:solidFill>
                <a:latin typeface="Cambria" panose="02040503050406030204" pitchFamily="18" charset="0"/>
                <a:ea typeface="Cambria" panose="02040503050406030204" pitchFamily="18" charset="0"/>
                <a:cs typeface="Arial" panose="020B0604020202020204" pitchFamily="34" charset="0"/>
              </a:rPr>
              <a:t>trị</a:t>
            </a:r>
            <a:r>
              <a:rPr lang="en-US" sz="48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sz="4800" b="1" dirty="0" err="1">
                <a:solidFill>
                  <a:srgbClr val="000000"/>
                </a:solidFill>
                <a:latin typeface="Cambria" panose="02040503050406030204" pitchFamily="18" charset="0"/>
                <a:ea typeface="Cambria" panose="02040503050406030204" pitchFamily="18" charset="0"/>
                <a:cs typeface="Arial" panose="020B0604020202020204" pitchFamily="34" charset="0"/>
              </a:rPr>
              <a:t>biểu</a:t>
            </a:r>
            <a:r>
              <a:rPr lang="en-US" sz="48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sz="4800" b="1" dirty="0" err="1">
                <a:solidFill>
                  <a:srgbClr val="000000"/>
                </a:solidFill>
                <a:latin typeface="Cambria" panose="02040503050406030204" pitchFamily="18" charset="0"/>
                <a:ea typeface="Cambria" panose="02040503050406030204" pitchFamily="18" charset="0"/>
                <a:cs typeface="Arial" panose="020B0604020202020204" pitchFamily="34" charset="0"/>
              </a:rPr>
              <a:t>thức</a:t>
            </a:r>
            <a:r>
              <a:rPr lang="en-US" sz="4800" b="1" dirty="0">
                <a:solidFill>
                  <a:srgbClr val="000000"/>
                </a:solidFill>
                <a:latin typeface="Cambria" panose="02040503050406030204" pitchFamily="18" charset="0"/>
                <a:ea typeface="Cambria" panose="02040503050406030204" pitchFamily="18" charset="0"/>
                <a:cs typeface="Arial" panose="020B0604020202020204" pitchFamily="34" charset="0"/>
              </a:rPr>
              <a:t>:</a:t>
            </a:r>
          </a:p>
          <a:p>
            <a:pPr algn="ctr" defTabSz="804581">
              <a:lnSpc>
                <a:spcPct val="150000"/>
              </a:lnSpc>
            </a:pPr>
            <a:r>
              <a:rPr lang="en-US" sz="4800" b="1" dirty="0">
                <a:solidFill>
                  <a:srgbClr val="000000"/>
                </a:solidFill>
                <a:latin typeface="Cambria" panose="02040503050406030204" pitchFamily="18" charset="0"/>
                <a:ea typeface="Cambria" panose="02040503050406030204" pitchFamily="18" charset="0"/>
                <a:cs typeface="Arial" panose="020B0604020202020204" pitchFamily="34" charset="0"/>
              </a:rPr>
              <a:t>1230 – 34 x 6 = ?</a:t>
            </a:r>
          </a:p>
        </p:txBody>
      </p:sp>
      <p:pic>
        <p:nvPicPr>
          <p:cNvPr id="35" name="Picture 34">
            <a:hlinkClick r:id="rId6" action="ppaction://hlinksldjump"/>
            <a:extLst>
              <a:ext uri="{FF2B5EF4-FFF2-40B4-BE49-F238E27FC236}">
                <a16:creationId xmlns:a16="http://schemas.microsoft.com/office/drawing/2014/main" id="{968442B4-BE64-7F82-894A-78E0A91FEBAF}"/>
              </a:ext>
            </a:extLst>
          </p:cNvPr>
          <p:cNvPicPr>
            <a:picLocks noChangeAspect="1"/>
          </p:cNvPicPr>
          <p:nvPr/>
        </p:nvPicPr>
        <p:blipFill>
          <a:blip r:embed="rId7"/>
          <a:stretch>
            <a:fillRect/>
          </a:stretch>
        </p:blipFill>
        <p:spPr>
          <a:xfrm>
            <a:off x="16417805" y="8437943"/>
            <a:ext cx="1974683" cy="1833635"/>
          </a:xfrm>
          <a:prstGeom prst="rect">
            <a:avLst/>
          </a:prstGeom>
        </p:spPr>
      </p:pic>
    </p:spTree>
    <p:extLst>
      <p:ext uri="{BB962C8B-B14F-4D97-AF65-F5344CB8AC3E}">
        <p14:creationId xmlns:p14="http://schemas.microsoft.com/office/powerpoint/2010/main" val="47778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childTnLst>
              </p:cTn>
              <p:nextCondLst>
                <p:cond evt="onClick" delay="0">
                  <p:tgtEl>
                    <p:spTgt spid="25"/>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2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childTnLst>
              </p:cTn>
              <p:nextCondLst>
                <p:cond evt="onClick" delay="0">
                  <p:tgtEl>
                    <p:spTgt spid="28"/>
                  </p:tgtEl>
                </p:cond>
              </p:nextCondLst>
            </p:seq>
          </p:childTnLst>
        </p:cTn>
      </p:par>
    </p:tnLst>
    <p:bldLst>
      <p:bldP spid="24" grpId="0" animBg="1"/>
      <p:bldP spid="25" grpId="0" animBg="1"/>
      <p:bldP spid="28" grpId="0" animBg="1"/>
      <p:bldP spid="29"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13">
            <a:extLst>
              <a:ext uri="{FF2B5EF4-FFF2-40B4-BE49-F238E27FC236}">
                <a16:creationId xmlns:a16="http://schemas.microsoft.com/office/drawing/2014/main" id="{659EA9AB-A64E-DC5F-D462-28F22D225CC3}"/>
              </a:ext>
            </a:extLst>
          </p:cNvPr>
          <p:cNvSpPr/>
          <p:nvPr/>
        </p:nvSpPr>
        <p:spPr>
          <a:xfrm>
            <a:off x="1431111" y="4281260"/>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r>
              <a:rPr lang="en-US" sz="6000" dirty="0">
                <a:solidFill>
                  <a:prstClr val="black"/>
                </a:solidFill>
                <a:latin typeface="Cambria" panose="02040503050406030204" pitchFamily="18" charset="0"/>
                <a:ea typeface="Cambria" panose="02040503050406030204" pitchFamily="18" charset="0"/>
                <a:cs typeface="Arial" panose="020B0604020202020204" pitchFamily="34" charset="0"/>
              </a:rPr>
              <a:t>A. 71 580</a:t>
            </a:r>
            <a:endParaRPr lang="en-VN" sz="60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6" name="Rectangle: Rounded Corners 14">
            <a:extLst>
              <a:ext uri="{FF2B5EF4-FFF2-40B4-BE49-F238E27FC236}">
                <a16:creationId xmlns:a16="http://schemas.microsoft.com/office/drawing/2014/main" id="{D1FDD047-BB5E-854A-1456-9C7539C80E3B}"/>
              </a:ext>
            </a:extLst>
          </p:cNvPr>
          <p:cNvSpPr/>
          <p:nvPr/>
        </p:nvSpPr>
        <p:spPr>
          <a:xfrm>
            <a:off x="9426647" y="4243539"/>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buSzPts val="3200"/>
            </a:pPr>
            <a:r>
              <a:rPr lang="en-US" sz="6000" dirty="0">
                <a:solidFill>
                  <a:prstClr val="black"/>
                </a:solidFill>
                <a:latin typeface="Cambria" panose="02040503050406030204" pitchFamily="18" charset="0"/>
                <a:ea typeface="Cambria" panose="02040503050406030204" pitchFamily="18" charset="0"/>
                <a:cs typeface="Arial" panose="020B0604020202020204" pitchFamily="34" charset="0"/>
              </a:rPr>
              <a:t>B. 270,3</a:t>
            </a:r>
            <a:endParaRPr lang="en-VN" sz="60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3486DD70-2F12-68FF-F091-FE9D2E25AF80}"/>
              </a:ext>
            </a:extLst>
          </p:cNvPr>
          <p:cNvSpPr/>
          <p:nvPr/>
        </p:nvSpPr>
        <p:spPr>
          <a:xfrm>
            <a:off x="1431111" y="6960992"/>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buSzPts val="3200"/>
            </a:pPr>
            <a:r>
              <a:rPr lang="en-US" sz="6000" dirty="0">
                <a:solidFill>
                  <a:prstClr val="black"/>
                </a:solidFill>
                <a:latin typeface="Cambria" panose="02040503050406030204" pitchFamily="18" charset="0"/>
                <a:ea typeface="Cambria" panose="02040503050406030204" pitchFamily="18" charset="0"/>
                <a:cs typeface="Arial" panose="020B0604020202020204" pitchFamily="34" charset="0"/>
              </a:rPr>
              <a:t>C. 7 158</a:t>
            </a:r>
            <a:endParaRPr lang="en-VN" sz="60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19" name="Rectangle: Rounded Corners 16">
            <a:extLst>
              <a:ext uri="{FF2B5EF4-FFF2-40B4-BE49-F238E27FC236}">
                <a16:creationId xmlns:a16="http://schemas.microsoft.com/office/drawing/2014/main" id="{03C393CA-F07F-0198-6EDB-5552B7B3F0A9}"/>
              </a:ext>
            </a:extLst>
          </p:cNvPr>
          <p:cNvSpPr/>
          <p:nvPr/>
        </p:nvSpPr>
        <p:spPr>
          <a:xfrm>
            <a:off x="9593475" y="6749991"/>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r>
              <a:rPr lang="en-US" sz="6000" dirty="0">
                <a:solidFill>
                  <a:prstClr val="black"/>
                </a:solidFill>
                <a:latin typeface="Cambria" panose="02040503050406030204" pitchFamily="18" charset="0"/>
                <a:ea typeface="Cambria" panose="02040503050406030204" pitchFamily="18" charset="0"/>
                <a:cs typeface="Arial" panose="020B0604020202020204" pitchFamily="34" charset="0"/>
              </a:rPr>
              <a:t>D. 2 730</a:t>
            </a:r>
            <a:endParaRPr lang="en-VN" sz="60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pic>
        <p:nvPicPr>
          <p:cNvPr id="20" name="Picture 18">
            <a:extLst>
              <a:ext uri="{FF2B5EF4-FFF2-40B4-BE49-F238E27FC236}">
                <a16:creationId xmlns:a16="http://schemas.microsoft.com/office/drawing/2014/main" id="{B997BCAE-9EC5-ED6F-3967-6E772B857D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91568" y="5346319"/>
            <a:ext cx="1191014" cy="10369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BFD973ED-8FD2-E57E-A5FB-D8A73290CE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14699" y="7667769"/>
            <a:ext cx="1230684" cy="109835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C9D54904-F407-BDF8-C72F-E2647F38D9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4664" y="7755089"/>
            <a:ext cx="1191014" cy="10629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CA4B0AA5-7D62-CEF3-67E4-6A3D139C2B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5351" y="5250118"/>
            <a:ext cx="1269639" cy="11331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id="{C8D26BE5-E838-E58B-219D-6E82CB5B38DD}"/>
              </a:ext>
            </a:extLst>
          </p:cNvPr>
          <p:cNvSpPr/>
          <p:nvPr/>
        </p:nvSpPr>
        <p:spPr>
          <a:xfrm>
            <a:off x="1261726" y="564132"/>
            <a:ext cx="14588390" cy="3301914"/>
          </a:xfrm>
          <a:prstGeom prst="roundRect">
            <a:avLst/>
          </a:prstGeom>
          <a:ln w="38100">
            <a:solidFill>
              <a:schemeClr val="tx1"/>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804581">
              <a:lnSpc>
                <a:spcPct val="150000"/>
              </a:lnSpc>
            </a:pPr>
            <a:r>
              <a:rPr lang="en-US" sz="6000" b="1">
                <a:solidFill>
                  <a:srgbClr val="000000"/>
                </a:solidFill>
                <a:latin typeface="Cambria" panose="02040503050406030204" pitchFamily="18" charset="0"/>
                <a:ea typeface="Cambria" panose="02040503050406030204" pitchFamily="18" charset="0"/>
                <a:cs typeface="Arial" panose="020B0604020202020204" pitchFamily="34" charset="0"/>
              </a:rPr>
              <a:t>Câu hỏi 3: </a:t>
            </a:r>
            <a:r>
              <a:rPr lang="en-US" sz="6000">
                <a:solidFill>
                  <a:srgbClr val="000000"/>
                </a:solidFill>
                <a:latin typeface="Cambria" panose="02040503050406030204" pitchFamily="18" charset="0"/>
                <a:ea typeface="Cambria" panose="02040503050406030204" pitchFamily="18" charset="0"/>
                <a:cs typeface="Arial" panose="020B0604020202020204" pitchFamily="34" charset="0"/>
              </a:rPr>
              <a:t>Kết quả của phép tính:</a:t>
            </a:r>
          </a:p>
          <a:p>
            <a:pPr algn="ctr" defTabSz="804581">
              <a:lnSpc>
                <a:spcPct val="150000"/>
              </a:lnSpc>
            </a:pPr>
            <a:r>
              <a:rPr lang="en-US" sz="6000">
                <a:solidFill>
                  <a:srgbClr val="000000"/>
                </a:solidFill>
                <a:latin typeface="Cambria" panose="02040503050406030204" pitchFamily="18" charset="0"/>
                <a:ea typeface="Cambria" panose="02040503050406030204" pitchFamily="18" charset="0"/>
                <a:cs typeface="Arial" panose="020B0604020202020204" pitchFamily="34" charset="0"/>
              </a:rPr>
              <a:t>720,3 – 4,5 x 100 =?</a:t>
            </a:r>
            <a:endParaRPr lang="en-US" sz="60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pic>
        <p:nvPicPr>
          <p:cNvPr id="25" name="Picture 24">
            <a:hlinkClick r:id="rId5" action="ppaction://hlinksldjump"/>
            <a:extLst>
              <a:ext uri="{FF2B5EF4-FFF2-40B4-BE49-F238E27FC236}">
                <a16:creationId xmlns:a16="http://schemas.microsoft.com/office/drawing/2014/main" id="{6B027461-12DD-A6E0-6261-37076E32B052}"/>
              </a:ext>
            </a:extLst>
          </p:cNvPr>
          <p:cNvPicPr>
            <a:picLocks noChangeAspect="1"/>
          </p:cNvPicPr>
          <p:nvPr/>
        </p:nvPicPr>
        <p:blipFill>
          <a:blip r:embed="rId6"/>
          <a:stretch>
            <a:fillRect/>
          </a:stretch>
        </p:blipFill>
        <p:spPr>
          <a:xfrm>
            <a:off x="16417805" y="8437943"/>
            <a:ext cx="1974683" cy="1833635"/>
          </a:xfrm>
          <a:prstGeom prst="rect">
            <a:avLst/>
          </a:prstGeom>
        </p:spPr>
      </p:pic>
    </p:spTree>
    <p:extLst>
      <p:ext uri="{BB962C8B-B14F-4D97-AF65-F5344CB8AC3E}">
        <p14:creationId xmlns:p14="http://schemas.microsoft.com/office/powerpoint/2010/main" val="49404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childTnLst>
              </p:cTn>
              <p:nextCondLst>
                <p:cond evt="onClick" delay="0">
                  <p:tgtEl>
                    <p:spTgt spid="16"/>
                  </p:tgtEl>
                </p:cond>
              </p:nextCondLst>
            </p:seq>
          </p:childTnLst>
        </p:cTn>
      </p:par>
    </p:tnLst>
    <p:bldLst>
      <p:bldP spid="5" grpId="0" animBg="1"/>
      <p:bldP spid="6" grpId="0" animBg="1"/>
      <p:bldP spid="16" grpId="0" animBg="1"/>
      <p:bldP spid="19"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13">
            <a:extLst>
              <a:ext uri="{FF2B5EF4-FFF2-40B4-BE49-F238E27FC236}">
                <a16:creationId xmlns:a16="http://schemas.microsoft.com/office/drawing/2014/main" id="{7F42358D-8ACE-9289-DE19-E950705FC3A7}"/>
              </a:ext>
            </a:extLst>
          </p:cNvPr>
          <p:cNvSpPr/>
          <p:nvPr/>
        </p:nvSpPr>
        <p:spPr>
          <a:xfrm>
            <a:off x="1261725" y="4281260"/>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804581">
              <a:lnSpc>
                <a:spcPct val="150000"/>
              </a:lnSpc>
            </a:pPr>
            <a:r>
              <a:rPr lang="en-US" sz="4800" dirty="0">
                <a:solidFill>
                  <a:srgbClr val="000000"/>
                </a:solidFill>
                <a:latin typeface="Cambria" panose="02040503050406030204" pitchFamily="18" charset="0"/>
                <a:ea typeface="Cambria" panose="02040503050406030204" pitchFamily="18" charset="0"/>
                <a:cs typeface="Arial" panose="020B0604020202020204" pitchFamily="34" charset="0"/>
              </a:rPr>
              <a:t>A. 25%.</a:t>
            </a:r>
            <a:r>
              <a:rPr lang="en-US" sz="4400" dirty="0">
                <a:solidFill>
                  <a:srgbClr val="000000"/>
                </a:solidFill>
                <a:latin typeface="Cambria" panose="02040503050406030204" pitchFamily="18" charset="0"/>
                <a:ea typeface="Cambria" panose="02040503050406030204" pitchFamily="18" charset="0"/>
                <a:cs typeface="Arial" panose="020B0604020202020204" pitchFamily="34" charset="0"/>
              </a:rPr>
              <a:t> </a:t>
            </a:r>
            <a:endParaRPr lang="vi-VN" sz="44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5" name="Rectangle: Rounded Corners 14">
            <a:extLst>
              <a:ext uri="{FF2B5EF4-FFF2-40B4-BE49-F238E27FC236}">
                <a16:creationId xmlns:a16="http://schemas.microsoft.com/office/drawing/2014/main" id="{1EEA60CA-A81F-C59D-638C-0EB0D1C0BEB0}"/>
              </a:ext>
            </a:extLst>
          </p:cNvPr>
          <p:cNvSpPr/>
          <p:nvPr/>
        </p:nvSpPr>
        <p:spPr>
          <a:xfrm>
            <a:off x="1261725" y="6749991"/>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r>
              <a:rPr lang="en-US" sz="4800" dirty="0">
                <a:solidFill>
                  <a:prstClr val="black"/>
                </a:solidFill>
                <a:latin typeface="Cambria" panose="02040503050406030204" pitchFamily="18" charset="0"/>
                <a:ea typeface="Cambria" panose="02040503050406030204" pitchFamily="18" charset="0"/>
                <a:cs typeface="Arial" panose="020B0604020202020204" pitchFamily="34" charset="0"/>
              </a:rPr>
              <a:t>C. 54%.</a:t>
            </a:r>
            <a:r>
              <a:rPr lang="en-US" sz="4400" dirty="0">
                <a:solidFill>
                  <a:srgbClr val="000000"/>
                </a:solidFill>
                <a:latin typeface="Cambria" panose="02040503050406030204" pitchFamily="18" charset="0"/>
                <a:ea typeface="Cambria" panose="02040503050406030204" pitchFamily="18" charset="0"/>
                <a:cs typeface="Arial" panose="020B0604020202020204" pitchFamily="34" charset="0"/>
              </a:rPr>
              <a:t> </a:t>
            </a:r>
            <a:endParaRPr lang="vi-VN" sz="44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6" name="Rectangle: Rounded Corners 15">
            <a:extLst>
              <a:ext uri="{FF2B5EF4-FFF2-40B4-BE49-F238E27FC236}">
                <a16:creationId xmlns:a16="http://schemas.microsoft.com/office/drawing/2014/main" id="{9AABD812-D989-F2B8-BD01-39C1D087E132}"/>
              </a:ext>
            </a:extLst>
          </p:cNvPr>
          <p:cNvSpPr/>
          <p:nvPr/>
        </p:nvSpPr>
        <p:spPr>
          <a:xfrm>
            <a:off x="9593475" y="4281260"/>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r>
              <a:rPr lang="en-US" sz="4800" dirty="0">
                <a:solidFill>
                  <a:prstClr val="black"/>
                </a:solidFill>
                <a:latin typeface="Cambria" panose="02040503050406030204" pitchFamily="18" charset="0"/>
                <a:ea typeface="Cambria" panose="02040503050406030204" pitchFamily="18" charset="0"/>
                <a:cs typeface="Arial" panose="020B0604020202020204" pitchFamily="34" charset="0"/>
              </a:rPr>
              <a:t>B. 75%.</a:t>
            </a:r>
            <a:endParaRPr lang="en-VN" sz="48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7" name="Rectangle: Rounded Corners 16">
            <a:extLst>
              <a:ext uri="{FF2B5EF4-FFF2-40B4-BE49-F238E27FC236}">
                <a16:creationId xmlns:a16="http://schemas.microsoft.com/office/drawing/2014/main" id="{311D4959-774C-23AD-3773-1CCEC9CBFAB1}"/>
              </a:ext>
            </a:extLst>
          </p:cNvPr>
          <p:cNvSpPr/>
          <p:nvPr/>
        </p:nvSpPr>
        <p:spPr>
          <a:xfrm>
            <a:off x="9593475" y="6749991"/>
            <a:ext cx="6213348" cy="2139696"/>
          </a:xfrm>
          <a:prstGeom prst="round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1371600"/>
            <a:r>
              <a:rPr lang="en-US" sz="4800" dirty="0">
                <a:solidFill>
                  <a:prstClr val="black"/>
                </a:solidFill>
                <a:latin typeface="Cambria" panose="02040503050406030204" pitchFamily="18" charset="0"/>
                <a:ea typeface="Cambria" panose="02040503050406030204" pitchFamily="18" charset="0"/>
                <a:cs typeface="Arial" panose="020B0604020202020204" pitchFamily="34" charset="0"/>
              </a:rPr>
              <a:t>D. 45%.</a:t>
            </a:r>
            <a:endParaRPr lang="en-VN" sz="48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pic>
        <p:nvPicPr>
          <p:cNvPr id="8" name="Picture 18">
            <a:extLst>
              <a:ext uri="{FF2B5EF4-FFF2-40B4-BE49-F238E27FC236}">
                <a16:creationId xmlns:a16="http://schemas.microsoft.com/office/drawing/2014/main" id="{58089BBD-6907-C9FE-CF24-2D5C292C4D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99" y="5143501"/>
            <a:ext cx="1191014" cy="10369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20">
            <a:extLst>
              <a:ext uri="{FF2B5EF4-FFF2-40B4-BE49-F238E27FC236}">
                <a16:creationId xmlns:a16="http://schemas.microsoft.com/office/drawing/2014/main" id="{FDF16BCF-1F79-C551-1442-63A31FF115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81631" y="7627428"/>
            <a:ext cx="1230684" cy="109835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0E5562D-80CE-B131-7294-A1D33DA075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81631" y="5196962"/>
            <a:ext cx="1191014" cy="106294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303D2E34-3432-850E-6B33-50F9A1B8C7AB}"/>
              </a:ext>
            </a:extLst>
          </p:cNvPr>
          <p:cNvSpPr/>
          <p:nvPr/>
        </p:nvSpPr>
        <p:spPr>
          <a:xfrm>
            <a:off x="1261726" y="564132"/>
            <a:ext cx="14588390" cy="3301914"/>
          </a:xfrm>
          <a:prstGeom prst="roundRect">
            <a:avLst/>
          </a:prstGeom>
          <a:ln w="38100">
            <a:solidFill>
              <a:schemeClr val="tx1"/>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defTabSz="804581">
              <a:lnSpc>
                <a:spcPct val="150000"/>
              </a:lnSpc>
            </a:pPr>
            <a:r>
              <a:rPr lang="vi-VN" sz="4800" b="1">
                <a:solidFill>
                  <a:srgbClr val="000000"/>
                </a:solidFill>
                <a:latin typeface="Cambria" panose="02040503050406030204" pitchFamily="18" charset="0"/>
                <a:ea typeface="Cambria" panose="02040503050406030204" pitchFamily="18" charset="0"/>
                <a:cs typeface="Arial" panose="020B0604020202020204" pitchFamily="34" charset="0"/>
              </a:rPr>
              <a:t>Câu hỏi 4: </a:t>
            </a:r>
            <a:r>
              <a:rPr lang="vi-VN" sz="4800">
                <a:solidFill>
                  <a:srgbClr val="000000"/>
                </a:solidFill>
                <a:latin typeface="Cambria" panose="02040503050406030204" pitchFamily="18" charset="0"/>
                <a:ea typeface="Cambria" panose="02040503050406030204" pitchFamily="18" charset="0"/>
                <a:cs typeface="Arial" panose="020B0604020202020204" pitchFamily="34" charset="0"/>
              </a:rPr>
              <a:t>Đội văn nghệ của một trường tiểu học có 96 bạn trong đó có 72 bạn nữ. Tính tỉ số phần trăm của số bạn nam và các bạn trong đội văn nghệ.</a:t>
            </a:r>
            <a:endParaRPr lang="vi-VN" sz="4800"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pic>
        <p:nvPicPr>
          <p:cNvPr id="16" name="Picture 20">
            <a:extLst>
              <a:ext uri="{FF2B5EF4-FFF2-40B4-BE49-F238E27FC236}">
                <a16:creationId xmlns:a16="http://schemas.microsoft.com/office/drawing/2014/main" id="{6DC754AA-4EB3-FD9D-CC36-87AAF4DEDC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9881" y="7627428"/>
            <a:ext cx="1230684" cy="109835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21">
            <a:hlinkClick r:id="rId5" action="ppaction://hlinksldjump"/>
            <a:extLst>
              <a:ext uri="{FF2B5EF4-FFF2-40B4-BE49-F238E27FC236}">
                <a16:creationId xmlns:a16="http://schemas.microsoft.com/office/drawing/2014/main" id="{E9FD95A6-4AF9-4346-8E73-44BB583BCF1D}"/>
              </a:ext>
            </a:extLst>
          </p:cNvPr>
          <p:cNvPicPr>
            <a:picLocks noChangeAspect="1"/>
          </p:cNvPicPr>
          <p:nvPr/>
        </p:nvPicPr>
        <p:blipFill>
          <a:blip r:embed="rId6"/>
          <a:stretch>
            <a:fillRect/>
          </a:stretch>
        </p:blipFill>
        <p:spPr>
          <a:xfrm>
            <a:off x="16417805" y="8437943"/>
            <a:ext cx="1974683" cy="1833635"/>
          </a:xfrm>
          <a:prstGeom prst="rect">
            <a:avLst/>
          </a:prstGeom>
        </p:spPr>
      </p:pic>
    </p:spTree>
    <p:extLst>
      <p:ext uri="{BB962C8B-B14F-4D97-AF65-F5344CB8AC3E}">
        <p14:creationId xmlns:p14="http://schemas.microsoft.com/office/powerpoint/2010/main" val="11973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nextCondLst>
                <p:cond evt="onClick" delay="0">
                  <p:tgtEl>
                    <p:spTgt spid="4"/>
                  </p:tgtEl>
                </p:cond>
              </p:nextCondLst>
            </p:seq>
            <p:seq concurrent="1" nextAc="seek">
              <p:cTn id="32" restart="whenNotActive" fill="hold" evtFilter="cancelBubble" nodeType="interactiveSeq">
                <p:stCondLst>
                  <p:cond evt="onClick" delay="0">
                    <p:tgtEl>
                      <p:spTgt spid="6"/>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nextCondLst>
                <p:cond evt="onClick" delay="0">
                  <p:tgtEl>
                    <p:spTgt spid="5"/>
                  </p:tgtEl>
                </p:cond>
              </p:nextCondLst>
            </p:seq>
          </p:childTnLst>
        </p:cTn>
      </p:par>
    </p:tnLst>
    <p:bldLst>
      <p:bldP spid="4" grpId="0" animBg="1"/>
      <p:bldP spid="5" grpId="0" animBg="1"/>
      <p:bldP spid="6" grpId="0" animBg="1"/>
      <p:bldP spid="7"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endParaRPr lang="en-US"/>
          </a:p>
        </p:txBody>
      </p:sp>
      <p:grpSp>
        <p:nvGrpSpPr>
          <p:cNvPr id="3" name="Group 3"/>
          <p:cNvGrpSpPr/>
          <p:nvPr/>
        </p:nvGrpSpPr>
        <p:grpSpPr>
          <a:xfrm>
            <a:off x="2277429" y="811033"/>
            <a:ext cx="4826989" cy="1870844"/>
            <a:chOff x="0" y="0"/>
            <a:chExt cx="1394530" cy="540492"/>
          </a:xfrm>
        </p:grpSpPr>
        <p:sp>
          <p:nvSpPr>
            <p:cNvPr id="4" name="Freeform 4"/>
            <p:cNvSpPr/>
            <p:nvPr/>
          </p:nvSpPr>
          <p:spPr>
            <a:xfrm>
              <a:off x="92710" y="106680"/>
              <a:ext cx="1290390" cy="421112"/>
            </a:xfrm>
            <a:custGeom>
              <a:avLst/>
              <a:gdLst/>
              <a:ahLst/>
              <a:cxnLst/>
              <a:rect l="l" t="t" r="r" b="b"/>
              <a:pathLst>
                <a:path w="1290390" h="421112">
                  <a:moveTo>
                    <a:pt x="1263720" y="231882"/>
                  </a:moveTo>
                  <a:cubicBezTo>
                    <a:pt x="1263720" y="319512"/>
                    <a:pt x="1187520" y="390632"/>
                    <a:pt x="1106240" y="390632"/>
                  </a:cubicBezTo>
                  <a:lnTo>
                    <a:pt x="66040" y="390632"/>
                  </a:lnTo>
                  <a:cubicBezTo>
                    <a:pt x="43180" y="390632"/>
                    <a:pt x="20320" y="385552"/>
                    <a:pt x="0" y="376662"/>
                  </a:cubicBezTo>
                  <a:cubicBezTo>
                    <a:pt x="26670" y="404602"/>
                    <a:pt x="63500" y="421112"/>
                    <a:pt x="102351" y="421112"/>
                  </a:cubicBezTo>
                  <a:lnTo>
                    <a:pt x="1144340" y="421112"/>
                  </a:lnTo>
                  <a:cubicBezTo>
                    <a:pt x="1224350" y="421112"/>
                    <a:pt x="1290390" y="355072"/>
                    <a:pt x="1290390" y="275062"/>
                  </a:cubicBezTo>
                  <a:lnTo>
                    <a:pt x="1290390" y="95250"/>
                  </a:lnTo>
                  <a:cubicBezTo>
                    <a:pt x="1290390" y="58420"/>
                    <a:pt x="1276420" y="25400"/>
                    <a:pt x="1254830" y="0"/>
                  </a:cubicBezTo>
                  <a:cubicBezTo>
                    <a:pt x="1261180" y="16510"/>
                    <a:pt x="1263720" y="34290"/>
                    <a:pt x="1263720" y="52070"/>
                  </a:cubicBezTo>
                  <a:lnTo>
                    <a:pt x="1263720" y="231882"/>
                  </a:lnTo>
                  <a:close/>
                </a:path>
              </a:pathLst>
            </a:custGeom>
            <a:solidFill>
              <a:srgbClr val="704430"/>
            </a:solidFill>
          </p:spPr>
          <p:txBody>
            <a:bodyPr/>
            <a:lstStyle/>
            <a:p>
              <a:endParaRPr lang="en-US"/>
            </a:p>
          </p:txBody>
        </p:sp>
        <p:sp>
          <p:nvSpPr>
            <p:cNvPr id="5" name="Freeform 5"/>
            <p:cNvSpPr/>
            <p:nvPr/>
          </p:nvSpPr>
          <p:spPr>
            <a:xfrm>
              <a:off x="12700" y="12700"/>
              <a:ext cx="1329760" cy="471912"/>
            </a:xfrm>
            <a:custGeom>
              <a:avLst/>
              <a:gdLst/>
              <a:ahLst/>
              <a:cxnLst/>
              <a:rect l="l" t="t" r="r" b="b"/>
              <a:pathLst>
                <a:path w="1329760" h="471912">
                  <a:moveTo>
                    <a:pt x="146050" y="471912"/>
                  </a:moveTo>
                  <a:lnTo>
                    <a:pt x="1183710" y="471912"/>
                  </a:lnTo>
                  <a:cubicBezTo>
                    <a:pt x="1263720" y="471912"/>
                    <a:pt x="1329760" y="405872"/>
                    <a:pt x="1329760" y="325862"/>
                  </a:cubicBezTo>
                  <a:lnTo>
                    <a:pt x="1329760" y="146050"/>
                  </a:lnTo>
                  <a:cubicBezTo>
                    <a:pt x="1329760" y="66040"/>
                    <a:pt x="1263720" y="0"/>
                    <a:pt x="1183710" y="0"/>
                  </a:cubicBezTo>
                  <a:lnTo>
                    <a:pt x="146050" y="0"/>
                  </a:lnTo>
                  <a:cubicBezTo>
                    <a:pt x="66040" y="0"/>
                    <a:pt x="0" y="66040"/>
                    <a:pt x="0" y="146050"/>
                  </a:cubicBezTo>
                  <a:lnTo>
                    <a:pt x="0" y="325862"/>
                  </a:lnTo>
                  <a:cubicBezTo>
                    <a:pt x="0" y="407142"/>
                    <a:pt x="66040" y="471912"/>
                    <a:pt x="146050" y="471912"/>
                  </a:cubicBezTo>
                  <a:close/>
                </a:path>
              </a:pathLst>
            </a:custGeom>
            <a:solidFill>
              <a:srgbClr val="FFF3ED"/>
            </a:solidFill>
          </p:spPr>
          <p:txBody>
            <a:bodyPr/>
            <a:lstStyle/>
            <a:p>
              <a:endParaRPr lang="en-US"/>
            </a:p>
          </p:txBody>
        </p:sp>
        <p:sp>
          <p:nvSpPr>
            <p:cNvPr id="6" name="Freeform 6"/>
            <p:cNvSpPr/>
            <p:nvPr/>
          </p:nvSpPr>
          <p:spPr>
            <a:xfrm>
              <a:off x="0" y="0"/>
              <a:ext cx="1394530" cy="540492"/>
            </a:xfrm>
            <a:custGeom>
              <a:avLst/>
              <a:gdLst/>
              <a:ahLst/>
              <a:cxnLst/>
              <a:rect l="l" t="t" r="r" b="b"/>
              <a:pathLst>
                <a:path w="1394530" h="540492">
                  <a:moveTo>
                    <a:pt x="1331030" y="74930"/>
                  </a:moveTo>
                  <a:cubicBezTo>
                    <a:pt x="1303090" y="30480"/>
                    <a:pt x="1253560" y="0"/>
                    <a:pt x="1196410" y="0"/>
                  </a:cubicBezTo>
                  <a:lnTo>
                    <a:pt x="158750" y="0"/>
                  </a:lnTo>
                  <a:cubicBezTo>
                    <a:pt x="71120" y="0"/>
                    <a:pt x="0" y="71120"/>
                    <a:pt x="0" y="158750"/>
                  </a:cubicBezTo>
                  <a:lnTo>
                    <a:pt x="0" y="338562"/>
                  </a:lnTo>
                  <a:cubicBezTo>
                    <a:pt x="0" y="390632"/>
                    <a:pt x="25400" y="436352"/>
                    <a:pt x="63500" y="465562"/>
                  </a:cubicBezTo>
                  <a:cubicBezTo>
                    <a:pt x="91440" y="510012"/>
                    <a:pt x="140970" y="540492"/>
                    <a:pt x="196052" y="540492"/>
                  </a:cubicBezTo>
                  <a:lnTo>
                    <a:pt x="1235780" y="540492"/>
                  </a:lnTo>
                  <a:cubicBezTo>
                    <a:pt x="1323410" y="540492"/>
                    <a:pt x="1394530" y="469372"/>
                    <a:pt x="1394530" y="381742"/>
                  </a:cubicBezTo>
                  <a:lnTo>
                    <a:pt x="1394530" y="201930"/>
                  </a:lnTo>
                  <a:cubicBezTo>
                    <a:pt x="1394530" y="149860"/>
                    <a:pt x="1369130" y="104140"/>
                    <a:pt x="1331030" y="74930"/>
                  </a:cubicBezTo>
                  <a:close/>
                  <a:moveTo>
                    <a:pt x="12700" y="338562"/>
                  </a:moveTo>
                  <a:lnTo>
                    <a:pt x="12700" y="158750"/>
                  </a:lnTo>
                  <a:cubicBezTo>
                    <a:pt x="12700" y="78740"/>
                    <a:pt x="78740" y="12700"/>
                    <a:pt x="158750" y="12700"/>
                  </a:cubicBezTo>
                  <a:lnTo>
                    <a:pt x="1196410" y="12700"/>
                  </a:lnTo>
                  <a:cubicBezTo>
                    <a:pt x="1276420" y="12700"/>
                    <a:pt x="1342460" y="78740"/>
                    <a:pt x="1342460" y="158750"/>
                  </a:cubicBezTo>
                  <a:lnTo>
                    <a:pt x="1342460" y="338562"/>
                  </a:lnTo>
                  <a:cubicBezTo>
                    <a:pt x="1342460" y="418572"/>
                    <a:pt x="1276420" y="484612"/>
                    <a:pt x="1196410" y="484612"/>
                  </a:cubicBezTo>
                  <a:lnTo>
                    <a:pt x="158750" y="484612"/>
                  </a:lnTo>
                  <a:cubicBezTo>
                    <a:pt x="78740" y="484612"/>
                    <a:pt x="12700" y="419842"/>
                    <a:pt x="12700" y="338562"/>
                  </a:cubicBezTo>
                  <a:close/>
                  <a:moveTo>
                    <a:pt x="1383100" y="381742"/>
                  </a:moveTo>
                  <a:cubicBezTo>
                    <a:pt x="1383100" y="461752"/>
                    <a:pt x="1315790" y="527792"/>
                    <a:pt x="1235780" y="527792"/>
                  </a:cubicBezTo>
                  <a:lnTo>
                    <a:pt x="196052" y="527792"/>
                  </a:lnTo>
                  <a:cubicBezTo>
                    <a:pt x="157480" y="527792"/>
                    <a:pt x="120650" y="511282"/>
                    <a:pt x="93980" y="483342"/>
                  </a:cubicBezTo>
                  <a:cubicBezTo>
                    <a:pt x="114300" y="492232"/>
                    <a:pt x="135890" y="497312"/>
                    <a:pt x="160020" y="497312"/>
                  </a:cubicBezTo>
                  <a:lnTo>
                    <a:pt x="1197680" y="497312"/>
                  </a:lnTo>
                  <a:cubicBezTo>
                    <a:pt x="1285310" y="497312"/>
                    <a:pt x="1356430" y="426192"/>
                    <a:pt x="1356430" y="338562"/>
                  </a:cubicBezTo>
                  <a:lnTo>
                    <a:pt x="1356430" y="158750"/>
                  </a:lnTo>
                  <a:cubicBezTo>
                    <a:pt x="1356430" y="140970"/>
                    <a:pt x="1352620" y="123190"/>
                    <a:pt x="1347540" y="106680"/>
                  </a:cubicBezTo>
                  <a:cubicBezTo>
                    <a:pt x="1369130" y="132080"/>
                    <a:pt x="1383100" y="165100"/>
                    <a:pt x="1383100" y="201930"/>
                  </a:cubicBezTo>
                  <a:lnTo>
                    <a:pt x="1383100" y="381742"/>
                  </a:lnTo>
                  <a:close/>
                </a:path>
              </a:pathLst>
            </a:custGeom>
            <a:solidFill>
              <a:srgbClr val="704430"/>
            </a:solidFill>
          </p:spPr>
          <p:txBody>
            <a:bodyPr/>
            <a:lstStyle/>
            <a:p>
              <a:endParaRPr lang="en-US"/>
            </a:p>
          </p:txBody>
        </p:sp>
      </p:grpSp>
      <p:grpSp>
        <p:nvGrpSpPr>
          <p:cNvPr id="7" name="Group 7"/>
          <p:cNvGrpSpPr/>
          <p:nvPr/>
        </p:nvGrpSpPr>
        <p:grpSpPr>
          <a:xfrm>
            <a:off x="7094893" y="811033"/>
            <a:ext cx="1377979" cy="1870844"/>
            <a:chOff x="0" y="0"/>
            <a:chExt cx="398102" cy="540492"/>
          </a:xfrm>
        </p:grpSpPr>
        <p:sp>
          <p:nvSpPr>
            <p:cNvPr id="8" name="Freeform 8"/>
            <p:cNvSpPr/>
            <p:nvPr/>
          </p:nvSpPr>
          <p:spPr>
            <a:xfrm>
              <a:off x="92710" y="106680"/>
              <a:ext cx="293962" cy="421112"/>
            </a:xfrm>
            <a:custGeom>
              <a:avLst/>
              <a:gdLst/>
              <a:ahLst/>
              <a:cxnLst/>
              <a:rect l="l" t="t" r="r" b="b"/>
              <a:pathLst>
                <a:path w="293962" h="421112">
                  <a:moveTo>
                    <a:pt x="267292" y="231882"/>
                  </a:moveTo>
                  <a:cubicBezTo>
                    <a:pt x="267292" y="319512"/>
                    <a:pt x="191092" y="390632"/>
                    <a:pt x="109812" y="390632"/>
                  </a:cubicBezTo>
                  <a:lnTo>
                    <a:pt x="66040" y="390632"/>
                  </a:lnTo>
                  <a:cubicBezTo>
                    <a:pt x="43180" y="390632"/>
                    <a:pt x="20320" y="385552"/>
                    <a:pt x="0" y="376662"/>
                  </a:cubicBezTo>
                  <a:cubicBezTo>
                    <a:pt x="26670" y="404602"/>
                    <a:pt x="63500" y="421112"/>
                    <a:pt x="96001" y="421112"/>
                  </a:cubicBezTo>
                  <a:lnTo>
                    <a:pt x="147912" y="421112"/>
                  </a:lnTo>
                  <a:cubicBezTo>
                    <a:pt x="227922" y="421112"/>
                    <a:pt x="293962" y="355072"/>
                    <a:pt x="293962" y="275062"/>
                  </a:cubicBezTo>
                  <a:lnTo>
                    <a:pt x="293962" y="95250"/>
                  </a:lnTo>
                  <a:cubicBezTo>
                    <a:pt x="293962" y="58420"/>
                    <a:pt x="279992" y="25400"/>
                    <a:pt x="258402" y="0"/>
                  </a:cubicBezTo>
                  <a:cubicBezTo>
                    <a:pt x="264752" y="16510"/>
                    <a:pt x="267292" y="34290"/>
                    <a:pt x="267292" y="52070"/>
                  </a:cubicBezTo>
                  <a:lnTo>
                    <a:pt x="267292" y="231882"/>
                  </a:lnTo>
                  <a:close/>
                </a:path>
              </a:pathLst>
            </a:custGeom>
            <a:solidFill>
              <a:srgbClr val="704430"/>
            </a:solidFill>
          </p:spPr>
          <p:txBody>
            <a:bodyPr/>
            <a:lstStyle/>
            <a:p>
              <a:endParaRPr lang="en-US"/>
            </a:p>
          </p:txBody>
        </p:sp>
        <p:sp>
          <p:nvSpPr>
            <p:cNvPr id="9" name="Freeform 9"/>
            <p:cNvSpPr/>
            <p:nvPr/>
          </p:nvSpPr>
          <p:spPr>
            <a:xfrm>
              <a:off x="12700" y="12700"/>
              <a:ext cx="333332" cy="471912"/>
            </a:xfrm>
            <a:custGeom>
              <a:avLst/>
              <a:gdLst/>
              <a:ahLst/>
              <a:cxnLst/>
              <a:rect l="l" t="t" r="r" b="b"/>
              <a:pathLst>
                <a:path w="333332" h="471912">
                  <a:moveTo>
                    <a:pt x="146050" y="471912"/>
                  </a:moveTo>
                  <a:lnTo>
                    <a:pt x="187282" y="471912"/>
                  </a:lnTo>
                  <a:cubicBezTo>
                    <a:pt x="267292" y="471912"/>
                    <a:pt x="333332" y="405872"/>
                    <a:pt x="333332" y="325862"/>
                  </a:cubicBezTo>
                  <a:lnTo>
                    <a:pt x="333332" y="146050"/>
                  </a:lnTo>
                  <a:cubicBezTo>
                    <a:pt x="333332" y="66040"/>
                    <a:pt x="267292" y="0"/>
                    <a:pt x="187282" y="0"/>
                  </a:cubicBezTo>
                  <a:lnTo>
                    <a:pt x="146050" y="0"/>
                  </a:lnTo>
                  <a:cubicBezTo>
                    <a:pt x="66040" y="0"/>
                    <a:pt x="0" y="66040"/>
                    <a:pt x="0" y="146050"/>
                  </a:cubicBezTo>
                  <a:lnTo>
                    <a:pt x="0" y="325862"/>
                  </a:lnTo>
                  <a:cubicBezTo>
                    <a:pt x="0" y="407142"/>
                    <a:pt x="66040" y="471912"/>
                    <a:pt x="146050" y="471912"/>
                  </a:cubicBezTo>
                  <a:close/>
                </a:path>
              </a:pathLst>
            </a:custGeom>
            <a:solidFill>
              <a:srgbClr val="FFF3ED"/>
            </a:solidFill>
          </p:spPr>
          <p:txBody>
            <a:bodyPr/>
            <a:lstStyle/>
            <a:p>
              <a:endParaRPr lang="en-US"/>
            </a:p>
          </p:txBody>
        </p:sp>
        <p:sp>
          <p:nvSpPr>
            <p:cNvPr id="10" name="Freeform 10"/>
            <p:cNvSpPr/>
            <p:nvPr/>
          </p:nvSpPr>
          <p:spPr>
            <a:xfrm>
              <a:off x="0" y="0"/>
              <a:ext cx="398102" cy="540492"/>
            </a:xfrm>
            <a:custGeom>
              <a:avLst/>
              <a:gdLst/>
              <a:ahLst/>
              <a:cxnLst/>
              <a:rect l="l" t="t" r="r" b="b"/>
              <a:pathLst>
                <a:path w="398102" h="540492">
                  <a:moveTo>
                    <a:pt x="334602" y="74930"/>
                  </a:moveTo>
                  <a:cubicBezTo>
                    <a:pt x="306662" y="30480"/>
                    <a:pt x="257132" y="0"/>
                    <a:pt x="199982" y="0"/>
                  </a:cubicBezTo>
                  <a:lnTo>
                    <a:pt x="158750" y="0"/>
                  </a:lnTo>
                  <a:cubicBezTo>
                    <a:pt x="71120" y="0"/>
                    <a:pt x="0" y="71120"/>
                    <a:pt x="0" y="158750"/>
                  </a:cubicBezTo>
                  <a:lnTo>
                    <a:pt x="0" y="338562"/>
                  </a:lnTo>
                  <a:cubicBezTo>
                    <a:pt x="0" y="390632"/>
                    <a:pt x="25400" y="436352"/>
                    <a:pt x="63500" y="465562"/>
                  </a:cubicBezTo>
                  <a:cubicBezTo>
                    <a:pt x="91440" y="510012"/>
                    <a:pt x="140970" y="540492"/>
                    <a:pt x="188711" y="540492"/>
                  </a:cubicBezTo>
                  <a:lnTo>
                    <a:pt x="239352" y="540492"/>
                  </a:lnTo>
                  <a:cubicBezTo>
                    <a:pt x="326982" y="540492"/>
                    <a:pt x="398102" y="469372"/>
                    <a:pt x="398102" y="381742"/>
                  </a:cubicBezTo>
                  <a:lnTo>
                    <a:pt x="398102" y="201930"/>
                  </a:lnTo>
                  <a:cubicBezTo>
                    <a:pt x="398102" y="149860"/>
                    <a:pt x="372702" y="104140"/>
                    <a:pt x="334602" y="74930"/>
                  </a:cubicBezTo>
                  <a:close/>
                  <a:moveTo>
                    <a:pt x="12700" y="338562"/>
                  </a:moveTo>
                  <a:lnTo>
                    <a:pt x="12700" y="158750"/>
                  </a:lnTo>
                  <a:cubicBezTo>
                    <a:pt x="12700" y="78740"/>
                    <a:pt x="78740" y="12700"/>
                    <a:pt x="158750" y="12700"/>
                  </a:cubicBezTo>
                  <a:lnTo>
                    <a:pt x="199982" y="12700"/>
                  </a:lnTo>
                  <a:cubicBezTo>
                    <a:pt x="279992" y="12700"/>
                    <a:pt x="346032" y="78740"/>
                    <a:pt x="346032" y="158750"/>
                  </a:cubicBezTo>
                  <a:lnTo>
                    <a:pt x="346032" y="338562"/>
                  </a:lnTo>
                  <a:cubicBezTo>
                    <a:pt x="346032" y="418572"/>
                    <a:pt x="279992" y="484612"/>
                    <a:pt x="199982" y="484612"/>
                  </a:cubicBezTo>
                  <a:lnTo>
                    <a:pt x="158750" y="484612"/>
                  </a:lnTo>
                  <a:cubicBezTo>
                    <a:pt x="78740" y="484612"/>
                    <a:pt x="12700" y="419842"/>
                    <a:pt x="12700" y="338562"/>
                  </a:cubicBezTo>
                  <a:close/>
                  <a:moveTo>
                    <a:pt x="386672" y="381742"/>
                  </a:moveTo>
                  <a:cubicBezTo>
                    <a:pt x="386672" y="461752"/>
                    <a:pt x="319362" y="527792"/>
                    <a:pt x="239352" y="527792"/>
                  </a:cubicBezTo>
                  <a:lnTo>
                    <a:pt x="188711" y="527792"/>
                  </a:lnTo>
                  <a:cubicBezTo>
                    <a:pt x="157480" y="527792"/>
                    <a:pt x="120650" y="511282"/>
                    <a:pt x="93980" y="483342"/>
                  </a:cubicBezTo>
                  <a:cubicBezTo>
                    <a:pt x="114300" y="492232"/>
                    <a:pt x="135890" y="497312"/>
                    <a:pt x="160020" y="497312"/>
                  </a:cubicBezTo>
                  <a:lnTo>
                    <a:pt x="201252" y="497312"/>
                  </a:lnTo>
                  <a:cubicBezTo>
                    <a:pt x="288882" y="497312"/>
                    <a:pt x="360002" y="426192"/>
                    <a:pt x="360002" y="338562"/>
                  </a:cubicBezTo>
                  <a:lnTo>
                    <a:pt x="360002" y="158750"/>
                  </a:lnTo>
                  <a:cubicBezTo>
                    <a:pt x="360002" y="140970"/>
                    <a:pt x="356192" y="123190"/>
                    <a:pt x="351112" y="106680"/>
                  </a:cubicBezTo>
                  <a:cubicBezTo>
                    <a:pt x="372702" y="132080"/>
                    <a:pt x="386672" y="165100"/>
                    <a:pt x="386672" y="201930"/>
                  </a:cubicBezTo>
                  <a:lnTo>
                    <a:pt x="386672" y="381742"/>
                  </a:lnTo>
                  <a:close/>
                </a:path>
              </a:pathLst>
            </a:custGeom>
            <a:solidFill>
              <a:srgbClr val="704430"/>
            </a:solidFill>
          </p:spPr>
          <p:txBody>
            <a:bodyPr/>
            <a:lstStyle/>
            <a:p>
              <a:endParaRPr lang="en-US"/>
            </a:p>
          </p:txBody>
        </p:sp>
      </p:grpSp>
      <p:grpSp>
        <p:nvGrpSpPr>
          <p:cNvPr id="11" name="Group 11"/>
          <p:cNvGrpSpPr/>
          <p:nvPr/>
        </p:nvGrpSpPr>
        <p:grpSpPr>
          <a:xfrm>
            <a:off x="1447800" y="1790700"/>
            <a:ext cx="15323155" cy="7657113"/>
            <a:chOff x="0" y="0"/>
            <a:chExt cx="4426901" cy="2212161"/>
          </a:xfrm>
        </p:grpSpPr>
        <p:sp>
          <p:nvSpPr>
            <p:cNvPr id="12" name="Freeform 12"/>
            <p:cNvSpPr/>
            <p:nvPr/>
          </p:nvSpPr>
          <p:spPr>
            <a:xfrm>
              <a:off x="92710" y="106680"/>
              <a:ext cx="4322761" cy="2092781"/>
            </a:xfrm>
            <a:custGeom>
              <a:avLst/>
              <a:gdLst/>
              <a:ahLst/>
              <a:cxnLst/>
              <a:rect l="l" t="t" r="r" b="b"/>
              <a:pathLst>
                <a:path w="4322761" h="2092781">
                  <a:moveTo>
                    <a:pt x="4296091" y="1903551"/>
                  </a:moveTo>
                  <a:cubicBezTo>
                    <a:pt x="4296091" y="1991181"/>
                    <a:pt x="4219891" y="2062301"/>
                    <a:pt x="4138611" y="2062301"/>
                  </a:cubicBezTo>
                  <a:lnTo>
                    <a:pt x="66040" y="2062301"/>
                  </a:lnTo>
                  <a:cubicBezTo>
                    <a:pt x="43180" y="2062301"/>
                    <a:pt x="20320" y="2057221"/>
                    <a:pt x="0" y="2048331"/>
                  </a:cubicBezTo>
                  <a:cubicBezTo>
                    <a:pt x="26670" y="2076271"/>
                    <a:pt x="63500" y="2092781"/>
                    <a:pt x="121679" y="2092781"/>
                  </a:cubicBezTo>
                  <a:lnTo>
                    <a:pt x="4176711" y="2092781"/>
                  </a:lnTo>
                  <a:cubicBezTo>
                    <a:pt x="4256721" y="2092781"/>
                    <a:pt x="4322761" y="2026741"/>
                    <a:pt x="4322761" y="1946731"/>
                  </a:cubicBezTo>
                  <a:lnTo>
                    <a:pt x="4322761" y="95250"/>
                  </a:lnTo>
                  <a:cubicBezTo>
                    <a:pt x="4322761" y="58420"/>
                    <a:pt x="4308791" y="25400"/>
                    <a:pt x="4287201" y="0"/>
                  </a:cubicBezTo>
                  <a:cubicBezTo>
                    <a:pt x="4293551" y="16510"/>
                    <a:pt x="4296091" y="34290"/>
                    <a:pt x="4296091" y="52070"/>
                  </a:cubicBezTo>
                  <a:lnTo>
                    <a:pt x="4296091" y="1903551"/>
                  </a:lnTo>
                  <a:close/>
                </a:path>
              </a:pathLst>
            </a:custGeom>
            <a:solidFill>
              <a:srgbClr val="704430"/>
            </a:solidFill>
          </p:spPr>
          <p:txBody>
            <a:bodyPr/>
            <a:lstStyle/>
            <a:p>
              <a:endParaRPr lang="en-US"/>
            </a:p>
          </p:txBody>
        </p:sp>
        <p:sp>
          <p:nvSpPr>
            <p:cNvPr id="13" name="Freeform 13"/>
            <p:cNvSpPr/>
            <p:nvPr/>
          </p:nvSpPr>
          <p:spPr>
            <a:xfrm>
              <a:off x="12700" y="12700"/>
              <a:ext cx="4362131" cy="2143581"/>
            </a:xfrm>
            <a:custGeom>
              <a:avLst/>
              <a:gdLst/>
              <a:ahLst/>
              <a:cxnLst/>
              <a:rect l="l" t="t" r="r" b="b"/>
              <a:pathLst>
                <a:path w="4362131" h="2143581">
                  <a:moveTo>
                    <a:pt x="146050" y="2143581"/>
                  </a:moveTo>
                  <a:lnTo>
                    <a:pt x="4216081" y="2143581"/>
                  </a:lnTo>
                  <a:cubicBezTo>
                    <a:pt x="4296091" y="2143581"/>
                    <a:pt x="4362131" y="2077541"/>
                    <a:pt x="4362131" y="1997531"/>
                  </a:cubicBezTo>
                  <a:lnTo>
                    <a:pt x="4362131" y="146050"/>
                  </a:lnTo>
                  <a:cubicBezTo>
                    <a:pt x="4362131" y="66040"/>
                    <a:pt x="4296091" y="0"/>
                    <a:pt x="4216081" y="0"/>
                  </a:cubicBezTo>
                  <a:lnTo>
                    <a:pt x="146050" y="0"/>
                  </a:lnTo>
                  <a:cubicBezTo>
                    <a:pt x="66040" y="0"/>
                    <a:pt x="0" y="66040"/>
                    <a:pt x="0" y="146050"/>
                  </a:cubicBezTo>
                  <a:lnTo>
                    <a:pt x="0" y="1997531"/>
                  </a:lnTo>
                  <a:cubicBezTo>
                    <a:pt x="0" y="2078811"/>
                    <a:pt x="66040" y="2143581"/>
                    <a:pt x="146050" y="2143581"/>
                  </a:cubicBezTo>
                  <a:close/>
                </a:path>
              </a:pathLst>
            </a:custGeom>
            <a:solidFill>
              <a:srgbClr val="FFF3ED"/>
            </a:solidFill>
          </p:spPr>
          <p:txBody>
            <a:bodyPr/>
            <a:lstStyle/>
            <a:p>
              <a:endParaRPr lang="en-US"/>
            </a:p>
          </p:txBody>
        </p:sp>
        <p:sp>
          <p:nvSpPr>
            <p:cNvPr id="14" name="Freeform 14"/>
            <p:cNvSpPr/>
            <p:nvPr/>
          </p:nvSpPr>
          <p:spPr>
            <a:xfrm>
              <a:off x="0" y="0"/>
              <a:ext cx="4426901" cy="2212161"/>
            </a:xfrm>
            <a:custGeom>
              <a:avLst/>
              <a:gdLst/>
              <a:ahLst/>
              <a:cxnLst/>
              <a:rect l="l" t="t" r="r" b="b"/>
              <a:pathLst>
                <a:path w="4426901" h="2212161">
                  <a:moveTo>
                    <a:pt x="4363401" y="74930"/>
                  </a:moveTo>
                  <a:cubicBezTo>
                    <a:pt x="4335461" y="30480"/>
                    <a:pt x="4285931" y="0"/>
                    <a:pt x="4228781" y="0"/>
                  </a:cubicBezTo>
                  <a:lnTo>
                    <a:pt x="158750" y="0"/>
                  </a:lnTo>
                  <a:cubicBezTo>
                    <a:pt x="71120" y="0"/>
                    <a:pt x="0" y="71120"/>
                    <a:pt x="0" y="158750"/>
                  </a:cubicBezTo>
                  <a:lnTo>
                    <a:pt x="0" y="2010231"/>
                  </a:lnTo>
                  <a:cubicBezTo>
                    <a:pt x="0" y="2062301"/>
                    <a:pt x="25400" y="2108021"/>
                    <a:pt x="63500" y="2137231"/>
                  </a:cubicBezTo>
                  <a:cubicBezTo>
                    <a:pt x="91440" y="2181681"/>
                    <a:pt x="140970" y="2212161"/>
                    <a:pt x="218396" y="2212161"/>
                  </a:cubicBezTo>
                  <a:lnTo>
                    <a:pt x="4268151" y="2212161"/>
                  </a:lnTo>
                  <a:cubicBezTo>
                    <a:pt x="4355781" y="2212161"/>
                    <a:pt x="4426901" y="2141041"/>
                    <a:pt x="4426901" y="2053411"/>
                  </a:cubicBezTo>
                  <a:lnTo>
                    <a:pt x="4426901" y="201930"/>
                  </a:lnTo>
                  <a:cubicBezTo>
                    <a:pt x="4426901" y="149860"/>
                    <a:pt x="4401501" y="104140"/>
                    <a:pt x="4363401" y="74930"/>
                  </a:cubicBezTo>
                  <a:close/>
                  <a:moveTo>
                    <a:pt x="12700" y="2010231"/>
                  </a:moveTo>
                  <a:lnTo>
                    <a:pt x="12700" y="158750"/>
                  </a:lnTo>
                  <a:cubicBezTo>
                    <a:pt x="12700" y="78740"/>
                    <a:pt x="78740" y="12700"/>
                    <a:pt x="158750" y="12700"/>
                  </a:cubicBezTo>
                  <a:lnTo>
                    <a:pt x="4228781" y="12700"/>
                  </a:lnTo>
                  <a:cubicBezTo>
                    <a:pt x="4308791" y="12700"/>
                    <a:pt x="4374831" y="78740"/>
                    <a:pt x="4374831" y="158750"/>
                  </a:cubicBezTo>
                  <a:lnTo>
                    <a:pt x="4374831" y="2010231"/>
                  </a:lnTo>
                  <a:cubicBezTo>
                    <a:pt x="4374831" y="2090241"/>
                    <a:pt x="4308791" y="2156281"/>
                    <a:pt x="4228781" y="2156281"/>
                  </a:cubicBezTo>
                  <a:lnTo>
                    <a:pt x="158750" y="2156281"/>
                  </a:lnTo>
                  <a:cubicBezTo>
                    <a:pt x="78740" y="2156281"/>
                    <a:pt x="12700" y="2091511"/>
                    <a:pt x="12700" y="2010231"/>
                  </a:cubicBezTo>
                  <a:close/>
                  <a:moveTo>
                    <a:pt x="4415471" y="2053411"/>
                  </a:moveTo>
                  <a:cubicBezTo>
                    <a:pt x="4415471" y="2133421"/>
                    <a:pt x="4348161" y="2199461"/>
                    <a:pt x="4268151" y="2199461"/>
                  </a:cubicBezTo>
                  <a:lnTo>
                    <a:pt x="218396" y="2199461"/>
                  </a:lnTo>
                  <a:cubicBezTo>
                    <a:pt x="157480" y="2199461"/>
                    <a:pt x="120650" y="2182951"/>
                    <a:pt x="93980" y="2155011"/>
                  </a:cubicBezTo>
                  <a:cubicBezTo>
                    <a:pt x="114300" y="2163901"/>
                    <a:pt x="135890" y="2168981"/>
                    <a:pt x="160020" y="2168981"/>
                  </a:cubicBezTo>
                  <a:lnTo>
                    <a:pt x="4230051" y="2168981"/>
                  </a:lnTo>
                  <a:cubicBezTo>
                    <a:pt x="4317681" y="2168981"/>
                    <a:pt x="4388801" y="2097861"/>
                    <a:pt x="4388801" y="2010231"/>
                  </a:cubicBezTo>
                  <a:lnTo>
                    <a:pt x="4388801" y="158750"/>
                  </a:lnTo>
                  <a:cubicBezTo>
                    <a:pt x="4388801" y="140970"/>
                    <a:pt x="4384991" y="123190"/>
                    <a:pt x="4379911" y="106680"/>
                  </a:cubicBezTo>
                  <a:cubicBezTo>
                    <a:pt x="4401501" y="132080"/>
                    <a:pt x="4415471" y="165100"/>
                    <a:pt x="4415471" y="201930"/>
                  </a:cubicBezTo>
                  <a:lnTo>
                    <a:pt x="4415471" y="2053411"/>
                  </a:lnTo>
                  <a:close/>
                </a:path>
              </a:pathLst>
            </a:custGeom>
            <a:solidFill>
              <a:srgbClr val="704430"/>
            </a:solidFill>
          </p:spPr>
          <p:txBody>
            <a:bodyPr/>
            <a:lstStyle/>
            <a:p>
              <a:endParaRPr lang="en-US"/>
            </a:p>
          </p:txBody>
        </p:sp>
      </p:grpSp>
      <p:sp>
        <p:nvSpPr>
          <p:cNvPr id="15" name="Freeform 15"/>
          <p:cNvSpPr/>
          <p:nvPr/>
        </p:nvSpPr>
        <p:spPr>
          <a:xfrm>
            <a:off x="13792200" y="6362700"/>
            <a:ext cx="4630183" cy="3924300"/>
          </a:xfrm>
          <a:custGeom>
            <a:avLst/>
            <a:gdLst/>
            <a:ahLst/>
            <a:cxnLst/>
            <a:rect l="l" t="t" r="r" b="b"/>
            <a:pathLst>
              <a:path w="5315983" h="4552415">
                <a:moveTo>
                  <a:pt x="0" y="0"/>
                </a:moveTo>
                <a:lnTo>
                  <a:pt x="5315984" y="0"/>
                </a:lnTo>
                <a:lnTo>
                  <a:pt x="5315984" y="4552415"/>
                </a:lnTo>
                <a:lnTo>
                  <a:pt x="0" y="45524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6" name="Group 16"/>
          <p:cNvGrpSpPr/>
          <p:nvPr/>
        </p:nvGrpSpPr>
        <p:grpSpPr>
          <a:xfrm>
            <a:off x="2575183" y="2246427"/>
            <a:ext cx="10675301" cy="823276"/>
            <a:chOff x="0" y="0"/>
            <a:chExt cx="24817148" cy="1913890"/>
          </a:xfrm>
        </p:grpSpPr>
        <p:sp>
          <p:nvSpPr>
            <p:cNvPr id="17" name="Freeform 17"/>
            <p:cNvSpPr/>
            <p:nvPr/>
          </p:nvSpPr>
          <p:spPr>
            <a:xfrm>
              <a:off x="0" y="0"/>
              <a:ext cx="24817149" cy="1913890"/>
            </a:xfrm>
            <a:custGeom>
              <a:avLst/>
              <a:gdLst/>
              <a:ahLst/>
              <a:cxnLst/>
              <a:rect l="l" t="t" r="r" b="b"/>
              <a:pathLst>
                <a:path w="24817149" h="1913890">
                  <a:moveTo>
                    <a:pt x="24817149" y="956945"/>
                  </a:moveTo>
                  <a:cubicBezTo>
                    <a:pt x="24817149" y="1485392"/>
                    <a:pt x="24388778" y="1913890"/>
                    <a:pt x="23860204" y="1913890"/>
                  </a:cubicBezTo>
                  <a:lnTo>
                    <a:pt x="956945" y="1913890"/>
                  </a:lnTo>
                  <a:cubicBezTo>
                    <a:pt x="428371" y="1913890"/>
                    <a:pt x="0" y="1485392"/>
                    <a:pt x="0" y="956945"/>
                  </a:cubicBezTo>
                  <a:cubicBezTo>
                    <a:pt x="0" y="428371"/>
                    <a:pt x="428371" y="0"/>
                    <a:pt x="956945" y="0"/>
                  </a:cubicBezTo>
                  <a:lnTo>
                    <a:pt x="23860204" y="0"/>
                  </a:lnTo>
                  <a:cubicBezTo>
                    <a:pt x="24388651" y="0"/>
                    <a:pt x="24817149" y="428371"/>
                    <a:pt x="24817149" y="956945"/>
                  </a:cubicBezTo>
                  <a:close/>
                </a:path>
              </a:pathLst>
            </a:custGeom>
            <a:solidFill>
              <a:srgbClr val="F8CDA2"/>
            </a:solidFill>
          </p:spPr>
          <p:txBody>
            <a:bodyPr/>
            <a:lstStyle/>
            <a:p>
              <a:endParaRPr lang="en-US"/>
            </a:p>
          </p:txBody>
        </p:sp>
      </p:grpSp>
      <p:sp>
        <p:nvSpPr>
          <p:cNvPr id="18" name="AutoShape 18"/>
          <p:cNvSpPr/>
          <p:nvPr/>
        </p:nvSpPr>
        <p:spPr>
          <a:xfrm rot="5400000">
            <a:off x="7482408" y="1297248"/>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19" name="AutoShape 19"/>
          <p:cNvSpPr/>
          <p:nvPr/>
        </p:nvSpPr>
        <p:spPr>
          <a:xfrm>
            <a:off x="7482408" y="1297248"/>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20" name="AutoShape 20"/>
          <p:cNvSpPr/>
          <p:nvPr/>
        </p:nvSpPr>
        <p:spPr>
          <a:xfrm>
            <a:off x="15271777" y="2442503"/>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21" name="AutoShape 21"/>
          <p:cNvSpPr/>
          <p:nvPr/>
        </p:nvSpPr>
        <p:spPr>
          <a:xfrm>
            <a:off x="15271777" y="2634252"/>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22" name="AutoShape 22"/>
          <p:cNvSpPr/>
          <p:nvPr/>
        </p:nvSpPr>
        <p:spPr>
          <a:xfrm>
            <a:off x="15271777" y="2826001"/>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23" name="Freeform 23"/>
          <p:cNvSpPr/>
          <p:nvPr/>
        </p:nvSpPr>
        <p:spPr>
          <a:xfrm>
            <a:off x="12439310" y="2377623"/>
            <a:ext cx="456119" cy="516849"/>
          </a:xfrm>
          <a:custGeom>
            <a:avLst/>
            <a:gdLst/>
            <a:ahLst/>
            <a:cxnLst/>
            <a:rect l="l" t="t" r="r" b="b"/>
            <a:pathLst>
              <a:path w="456119" h="516849">
                <a:moveTo>
                  <a:pt x="0" y="0"/>
                </a:moveTo>
                <a:lnTo>
                  <a:pt x="456119" y="0"/>
                </a:lnTo>
                <a:lnTo>
                  <a:pt x="456119" y="516849"/>
                </a:lnTo>
                <a:lnTo>
                  <a:pt x="0" y="516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4" name="Freeform 24"/>
          <p:cNvSpPr/>
          <p:nvPr/>
        </p:nvSpPr>
        <p:spPr>
          <a:xfrm>
            <a:off x="13833244" y="2257037"/>
            <a:ext cx="758021" cy="758021"/>
          </a:xfrm>
          <a:custGeom>
            <a:avLst/>
            <a:gdLst/>
            <a:ahLst/>
            <a:cxnLst/>
            <a:rect l="l" t="t" r="r" b="b"/>
            <a:pathLst>
              <a:path w="758021" h="758021">
                <a:moveTo>
                  <a:pt x="0" y="0"/>
                </a:moveTo>
                <a:lnTo>
                  <a:pt x="758021" y="0"/>
                </a:lnTo>
                <a:lnTo>
                  <a:pt x="758021" y="758021"/>
                </a:lnTo>
                <a:lnTo>
                  <a:pt x="0" y="7580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5" name="Freeform 25"/>
          <p:cNvSpPr/>
          <p:nvPr/>
        </p:nvSpPr>
        <p:spPr>
          <a:xfrm>
            <a:off x="2911752" y="2377623"/>
            <a:ext cx="538384" cy="516849"/>
          </a:xfrm>
          <a:custGeom>
            <a:avLst/>
            <a:gdLst/>
            <a:ahLst/>
            <a:cxnLst/>
            <a:rect l="l" t="t" r="r" b="b"/>
            <a:pathLst>
              <a:path w="538384" h="516849">
                <a:moveTo>
                  <a:pt x="0" y="0"/>
                </a:moveTo>
                <a:lnTo>
                  <a:pt x="538384" y="0"/>
                </a:lnTo>
                <a:lnTo>
                  <a:pt x="538384" y="516849"/>
                </a:lnTo>
                <a:lnTo>
                  <a:pt x="0" y="5168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6" name="Freeform 26"/>
          <p:cNvSpPr/>
          <p:nvPr/>
        </p:nvSpPr>
        <p:spPr>
          <a:xfrm>
            <a:off x="3712516" y="2377623"/>
            <a:ext cx="394685" cy="516849"/>
          </a:xfrm>
          <a:custGeom>
            <a:avLst/>
            <a:gdLst/>
            <a:ahLst/>
            <a:cxnLst/>
            <a:rect l="l" t="t" r="r" b="b"/>
            <a:pathLst>
              <a:path w="394685" h="516849">
                <a:moveTo>
                  <a:pt x="0" y="0"/>
                </a:moveTo>
                <a:lnTo>
                  <a:pt x="394684" y="0"/>
                </a:lnTo>
                <a:lnTo>
                  <a:pt x="394684" y="516849"/>
                </a:lnTo>
                <a:lnTo>
                  <a:pt x="0" y="5168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nvGrpSpPr>
          <p:cNvPr id="27" name="Group 27"/>
          <p:cNvGrpSpPr/>
          <p:nvPr/>
        </p:nvGrpSpPr>
        <p:grpSpPr>
          <a:xfrm>
            <a:off x="14350757" y="1070721"/>
            <a:ext cx="406363" cy="406363"/>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9DDBF"/>
            </a:solidFill>
          </p:spPr>
          <p:txBody>
            <a:bodyPr/>
            <a:lstStyle/>
            <a:p>
              <a:endParaRPr lang="en-US"/>
            </a:p>
          </p:txBody>
        </p:sp>
      </p:grpSp>
      <p:grpSp>
        <p:nvGrpSpPr>
          <p:cNvPr id="29" name="Group 29"/>
          <p:cNvGrpSpPr/>
          <p:nvPr/>
        </p:nvGrpSpPr>
        <p:grpSpPr>
          <a:xfrm>
            <a:off x="15040638" y="1070721"/>
            <a:ext cx="406363" cy="406363"/>
            <a:chOff x="0" y="0"/>
            <a:chExt cx="6350000" cy="6350000"/>
          </a:xfrm>
        </p:grpSpPr>
        <p:sp>
          <p:nvSpPr>
            <p:cNvPr id="30" name="Freeform 3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9DDBF"/>
            </a:solidFill>
          </p:spPr>
          <p:txBody>
            <a:bodyPr/>
            <a:lstStyle/>
            <a:p>
              <a:endParaRPr lang="en-US"/>
            </a:p>
          </p:txBody>
        </p:sp>
      </p:grpSp>
      <p:grpSp>
        <p:nvGrpSpPr>
          <p:cNvPr id="31" name="Group 31"/>
          <p:cNvGrpSpPr/>
          <p:nvPr/>
        </p:nvGrpSpPr>
        <p:grpSpPr>
          <a:xfrm>
            <a:off x="15730518" y="1070721"/>
            <a:ext cx="406363" cy="406363"/>
            <a:chOff x="0" y="0"/>
            <a:chExt cx="6350000" cy="6350000"/>
          </a:xfrm>
        </p:grpSpPr>
        <p:sp>
          <p:nvSpPr>
            <p:cNvPr id="32" name="Freeform 3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9DDBF"/>
            </a:solidFill>
          </p:spPr>
          <p:txBody>
            <a:bodyPr/>
            <a:lstStyle/>
            <a:p>
              <a:endParaRPr lang="en-US"/>
            </a:p>
          </p:txBody>
        </p:sp>
      </p:grpSp>
      <p:sp>
        <p:nvSpPr>
          <p:cNvPr id="33" name="TextBox 33"/>
          <p:cNvSpPr txBox="1"/>
          <p:nvPr/>
        </p:nvSpPr>
        <p:spPr>
          <a:xfrm>
            <a:off x="2895600" y="1257300"/>
            <a:ext cx="3389965" cy="458523"/>
          </a:xfrm>
          <a:prstGeom prst="rect">
            <a:avLst/>
          </a:prstGeom>
        </p:spPr>
        <p:txBody>
          <a:bodyPr lIns="0" tIns="0" rIns="0" bIns="0" rtlCol="0" anchor="t">
            <a:spAutoFit/>
          </a:bodyPr>
          <a:lstStyle/>
          <a:p>
            <a:pPr algn="ctr">
              <a:lnSpc>
                <a:spcPts val="3300"/>
              </a:lnSpc>
            </a:pPr>
            <a:r>
              <a:rPr lang="en-US" sz="5400" dirty="0" err="1">
                <a:solidFill>
                  <a:srgbClr val="704430"/>
                </a:solidFill>
                <a:latin typeface="#9Slide03 Neutra" panose="02040603050506020204" pitchFamily="18" charset="0"/>
                <a:ea typeface="Nunito"/>
                <a:cs typeface="Nunito"/>
                <a:sym typeface="Nunito"/>
              </a:rPr>
              <a:t>Toán</a:t>
            </a:r>
            <a:endParaRPr lang="en-US" sz="5400" dirty="0">
              <a:solidFill>
                <a:srgbClr val="704430"/>
              </a:solidFill>
              <a:latin typeface="#9Slide03 Neutra" panose="02040603050506020204" pitchFamily="18" charset="0"/>
              <a:ea typeface="Nunito"/>
              <a:cs typeface="Nunito"/>
              <a:sym typeface="Nunito"/>
            </a:endParaRPr>
          </a:p>
        </p:txBody>
      </p:sp>
      <p:pic>
        <p:nvPicPr>
          <p:cNvPr id="1026" name="Picture 2" descr="Máy tính cá nhân của FX FXES PSD Ico Icns, máy tính khoa học Casio FX-82ES  màu đen đã tắt, png | PNGEgg">
            <a:extLst>
              <a:ext uri="{FF2B5EF4-FFF2-40B4-BE49-F238E27FC236}">
                <a16:creationId xmlns:a16="http://schemas.microsoft.com/office/drawing/2014/main" id="{C943C4FD-FF94-59CD-44F3-9C321BC47CAB}"/>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6556" b="93889" l="10000" r="90000">
                        <a14:foregroundMark x1="31111" y1="6556" x2="67556" y2="7111"/>
                        <a14:foregroundMark x1="34000" y1="93222" x2="47889" y2="93889"/>
                        <a14:foregroundMark x1="47889" y1="93889" x2="66556" y2="92667"/>
                      </a14:backgroundRemoval>
                    </a14:imgEffect>
                  </a14:imgLayer>
                </a14:imgProps>
              </a:ext>
              <a:ext uri="{28A0092B-C50C-407E-A947-70E740481C1C}">
                <a14:useLocalDpi xmlns:a14="http://schemas.microsoft.com/office/drawing/2010/main" val="0"/>
              </a:ext>
            </a:extLst>
          </a:blip>
          <a:srcRect/>
          <a:stretch>
            <a:fillRect/>
          </a:stretch>
        </p:blipFill>
        <p:spPr bwMode="auto">
          <a:xfrm>
            <a:off x="-1143000" y="4405993"/>
            <a:ext cx="5886450" cy="58864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A round pink label with white text and a black background&#10;&#10;Description automatically generated">
            <a:extLst>
              <a:ext uri="{FF2B5EF4-FFF2-40B4-BE49-F238E27FC236}">
                <a16:creationId xmlns:a16="http://schemas.microsoft.com/office/drawing/2014/main" id="{85D4C9F4-09F4-40F2-F634-5B62278ADAA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925800" y="0"/>
            <a:ext cx="2362200" cy="2362200"/>
          </a:xfrm>
          <a:prstGeom prst="rect">
            <a:avLst/>
          </a:prstGeom>
        </p:spPr>
      </p:pic>
      <p:pic>
        <p:nvPicPr>
          <p:cNvPr id="35" name="Picture 34">
            <a:extLst>
              <a:ext uri="{FF2B5EF4-FFF2-40B4-BE49-F238E27FC236}">
                <a16:creationId xmlns:a16="http://schemas.microsoft.com/office/drawing/2014/main" id="{F9EFAD4D-B1B3-D45A-037A-B47F81DF325C}"/>
              </a:ext>
            </a:extLst>
          </p:cNvPr>
          <p:cNvPicPr>
            <a:picLocks noChangeAspect="1"/>
          </p:cNvPicPr>
          <p:nvPr/>
        </p:nvPicPr>
        <p:blipFill>
          <a:blip r:embed="rId16"/>
          <a:stretch>
            <a:fillRect/>
          </a:stretch>
        </p:blipFill>
        <p:spPr>
          <a:xfrm>
            <a:off x="7467600" y="7353300"/>
            <a:ext cx="3694496" cy="1774090"/>
          </a:xfrm>
          <a:prstGeom prst="rect">
            <a:avLst/>
          </a:prstGeom>
        </p:spPr>
      </p:pic>
      <p:pic>
        <p:nvPicPr>
          <p:cNvPr id="34" name="Picture 33">
            <a:extLst>
              <a:ext uri="{FF2B5EF4-FFF2-40B4-BE49-F238E27FC236}">
                <a16:creationId xmlns:a16="http://schemas.microsoft.com/office/drawing/2014/main" id="{565EF802-6E86-E1E7-E878-526D65159210}"/>
              </a:ext>
            </a:extLst>
          </p:cNvPr>
          <p:cNvPicPr>
            <a:picLocks noChangeAspect="1"/>
          </p:cNvPicPr>
          <p:nvPr/>
        </p:nvPicPr>
        <p:blipFill>
          <a:blip r:embed="rId17"/>
          <a:stretch>
            <a:fillRect/>
          </a:stretch>
        </p:blipFill>
        <p:spPr>
          <a:xfrm>
            <a:off x="5410200" y="3009900"/>
            <a:ext cx="7852329" cy="45236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ppt_x"/>
                                          </p:val>
                                        </p:tav>
                                        <p:tav tm="100000">
                                          <p:val>
                                            <p:strVal val="#ppt_x"/>
                                          </p:val>
                                        </p:tav>
                                      </p:tavLst>
                                    </p:anim>
                                    <p:anim calcmode="lin" valueType="num">
                                      <p:cBhvr additive="base">
                                        <p:cTn id="1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482422" y="1274865"/>
            <a:ext cx="15323155" cy="7813469"/>
            <a:chOff x="0" y="0"/>
            <a:chExt cx="4426901" cy="2257332"/>
          </a:xfrm>
        </p:grpSpPr>
        <p:sp>
          <p:nvSpPr>
            <p:cNvPr id="4" name="Freeform 4"/>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rgbClr val="FFF3E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2537083" y="1726251"/>
            <a:ext cx="10675301" cy="823276"/>
            <a:chOff x="0" y="0"/>
            <a:chExt cx="24817148" cy="1913890"/>
          </a:xfrm>
        </p:grpSpPr>
        <p:sp>
          <p:nvSpPr>
            <p:cNvPr id="8" name="Freeform 8"/>
            <p:cNvSpPr/>
            <p:nvPr/>
          </p:nvSpPr>
          <p:spPr>
            <a:xfrm>
              <a:off x="0" y="0"/>
              <a:ext cx="24817149" cy="1913890"/>
            </a:xfrm>
            <a:custGeom>
              <a:avLst/>
              <a:gdLst/>
              <a:ahLst/>
              <a:cxnLst/>
              <a:rect l="l" t="t" r="r" b="b"/>
              <a:pathLst>
                <a:path w="24817149" h="1913890">
                  <a:moveTo>
                    <a:pt x="24817149" y="956945"/>
                  </a:moveTo>
                  <a:cubicBezTo>
                    <a:pt x="24817149" y="1485392"/>
                    <a:pt x="24388778" y="1913890"/>
                    <a:pt x="23860204" y="1913890"/>
                  </a:cubicBezTo>
                  <a:lnTo>
                    <a:pt x="956945" y="1913890"/>
                  </a:lnTo>
                  <a:cubicBezTo>
                    <a:pt x="428371" y="1913890"/>
                    <a:pt x="0" y="1485392"/>
                    <a:pt x="0" y="956945"/>
                  </a:cubicBezTo>
                  <a:cubicBezTo>
                    <a:pt x="0" y="428371"/>
                    <a:pt x="428371" y="0"/>
                    <a:pt x="956945" y="0"/>
                  </a:cubicBezTo>
                  <a:lnTo>
                    <a:pt x="23860204" y="0"/>
                  </a:lnTo>
                  <a:cubicBezTo>
                    <a:pt x="24388651" y="0"/>
                    <a:pt x="24817149" y="428371"/>
                    <a:pt x="24817149" y="956945"/>
                  </a:cubicBezTo>
                  <a:close/>
                </a:path>
              </a:pathLst>
            </a:custGeom>
            <a:solidFill>
              <a:srgbClr val="B9DDB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AutoShape 9"/>
          <p:cNvSpPr/>
          <p:nvPr/>
        </p:nvSpPr>
        <p:spPr>
          <a:xfrm>
            <a:off x="15233677" y="1922327"/>
            <a:ext cx="450550" cy="0"/>
          </a:xfrm>
          <a:prstGeom prst="line">
            <a:avLst/>
          </a:prstGeom>
          <a:ln w="47625" cap="rnd">
            <a:solidFill>
              <a:srgbClr val="70443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p:cNvSpPr/>
          <p:nvPr/>
        </p:nvSpPr>
        <p:spPr>
          <a:xfrm>
            <a:off x="15233677" y="2114076"/>
            <a:ext cx="450550" cy="0"/>
          </a:xfrm>
          <a:prstGeom prst="line">
            <a:avLst/>
          </a:prstGeom>
          <a:ln w="47625" cap="rnd">
            <a:solidFill>
              <a:srgbClr val="70443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1"/>
          <p:cNvSpPr/>
          <p:nvPr/>
        </p:nvSpPr>
        <p:spPr>
          <a:xfrm>
            <a:off x="15233677" y="2305825"/>
            <a:ext cx="450550" cy="0"/>
          </a:xfrm>
          <a:prstGeom prst="line">
            <a:avLst/>
          </a:prstGeom>
          <a:ln w="47625" cap="rnd">
            <a:solidFill>
              <a:srgbClr val="70443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2401210" y="1857447"/>
            <a:ext cx="456119" cy="516849"/>
          </a:xfrm>
          <a:custGeom>
            <a:avLst/>
            <a:gdLst/>
            <a:ahLst/>
            <a:cxnLst/>
            <a:rect l="l" t="t" r="r" b="b"/>
            <a:pathLst>
              <a:path w="456119" h="516849">
                <a:moveTo>
                  <a:pt x="0" y="0"/>
                </a:moveTo>
                <a:lnTo>
                  <a:pt x="456119" y="0"/>
                </a:lnTo>
                <a:lnTo>
                  <a:pt x="456119" y="516849"/>
                </a:lnTo>
                <a:lnTo>
                  <a:pt x="0" y="5168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3795144" y="1736861"/>
            <a:ext cx="758021" cy="758021"/>
          </a:xfrm>
          <a:custGeom>
            <a:avLst/>
            <a:gdLst/>
            <a:ahLst/>
            <a:cxnLst/>
            <a:rect l="l" t="t" r="r" b="b"/>
            <a:pathLst>
              <a:path w="758021" h="758021">
                <a:moveTo>
                  <a:pt x="0" y="0"/>
                </a:moveTo>
                <a:lnTo>
                  <a:pt x="758021" y="0"/>
                </a:lnTo>
                <a:lnTo>
                  <a:pt x="758021" y="758021"/>
                </a:lnTo>
                <a:lnTo>
                  <a:pt x="0" y="7580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2873652" y="1857447"/>
            <a:ext cx="538384" cy="516849"/>
          </a:xfrm>
          <a:custGeom>
            <a:avLst/>
            <a:gdLst/>
            <a:ahLst/>
            <a:cxnLst/>
            <a:rect l="l" t="t" r="r" b="b"/>
            <a:pathLst>
              <a:path w="538384" h="516849">
                <a:moveTo>
                  <a:pt x="0" y="0"/>
                </a:moveTo>
                <a:lnTo>
                  <a:pt x="538384" y="0"/>
                </a:lnTo>
                <a:lnTo>
                  <a:pt x="538384" y="516849"/>
                </a:lnTo>
                <a:lnTo>
                  <a:pt x="0" y="516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3674416" y="1857447"/>
            <a:ext cx="394685" cy="516849"/>
          </a:xfrm>
          <a:custGeom>
            <a:avLst/>
            <a:gdLst/>
            <a:ahLst/>
            <a:cxnLst/>
            <a:rect l="l" t="t" r="r" b="b"/>
            <a:pathLst>
              <a:path w="394685" h="516849">
                <a:moveTo>
                  <a:pt x="0" y="0"/>
                </a:moveTo>
                <a:lnTo>
                  <a:pt x="394684" y="0"/>
                </a:lnTo>
                <a:lnTo>
                  <a:pt x="394684" y="516849"/>
                </a:lnTo>
                <a:lnTo>
                  <a:pt x="0" y="5168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flipH="1">
            <a:off x="14553165" y="3409145"/>
            <a:ext cx="2149699" cy="3671846"/>
          </a:xfrm>
          <a:custGeom>
            <a:avLst/>
            <a:gdLst/>
            <a:ahLst/>
            <a:cxnLst/>
            <a:rect l="l" t="t" r="r" b="b"/>
            <a:pathLst>
              <a:path w="2149699" h="3671846">
                <a:moveTo>
                  <a:pt x="2149699" y="0"/>
                </a:moveTo>
                <a:lnTo>
                  <a:pt x="0" y="0"/>
                </a:lnTo>
                <a:lnTo>
                  <a:pt x="0" y="3671846"/>
                </a:lnTo>
                <a:lnTo>
                  <a:pt x="2149699" y="3671846"/>
                </a:lnTo>
                <a:lnTo>
                  <a:pt x="2149699"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3105788" y="5820878"/>
            <a:ext cx="2624940" cy="3437422"/>
          </a:xfrm>
          <a:custGeom>
            <a:avLst/>
            <a:gdLst/>
            <a:ahLst/>
            <a:cxnLst/>
            <a:rect l="l" t="t" r="r" b="b"/>
            <a:pathLst>
              <a:path w="2624940" h="3437422">
                <a:moveTo>
                  <a:pt x="0" y="0"/>
                </a:moveTo>
                <a:lnTo>
                  <a:pt x="2624940" y="0"/>
                </a:lnTo>
                <a:lnTo>
                  <a:pt x="2624940" y="3437422"/>
                </a:lnTo>
                <a:lnTo>
                  <a:pt x="0" y="343742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104178" y="3843936"/>
            <a:ext cx="4061032" cy="6474110"/>
          </a:xfrm>
          <a:custGeom>
            <a:avLst/>
            <a:gdLst/>
            <a:ahLst/>
            <a:cxnLst/>
            <a:rect l="l" t="t" r="r" b="b"/>
            <a:pathLst>
              <a:path w="4061032" h="6474110">
                <a:moveTo>
                  <a:pt x="0" y="0"/>
                </a:moveTo>
                <a:lnTo>
                  <a:pt x="4061032" y="0"/>
                </a:lnTo>
                <a:lnTo>
                  <a:pt x="4061032" y="6474110"/>
                </a:lnTo>
                <a:lnTo>
                  <a:pt x="0" y="647411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 name="Picture 19">
            <a:extLst>
              <a:ext uri="{FF2B5EF4-FFF2-40B4-BE49-F238E27FC236}">
                <a16:creationId xmlns:a16="http://schemas.microsoft.com/office/drawing/2014/main" id="{4BDE89A9-B129-4CD8-06B0-34C2215F5B1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86200" y="3162300"/>
            <a:ext cx="10473836" cy="3560373"/>
          </a:xfrm>
          <a:prstGeom prst="rect">
            <a:avLst/>
          </a:prstGeom>
        </p:spPr>
      </p:pic>
    </p:spTree>
    <p:extLst>
      <p:ext uri="{BB962C8B-B14F-4D97-AF65-F5344CB8AC3E}">
        <p14:creationId xmlns:p14="http://schemas.microsoft.com/office/powerpoint/2010/main" val="99935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6"/>
            <a:stretch>
              <a:fillRect t="-75732" b="-75732"/>
            </a:stretch>
          </a:blipFill>
        </p:spPr>
        <p:txBody>
          <a:bodyPr/>
          <a:lstStyle/>
          <a:p>
            <a:endParaRPr lang="en-US"/>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7"/>
            <a:stretch>
              <a:fillRect t="-75732" b="-75732"/>
            </a:stretch>
          </a:blipFill>
        </p:spPr>
        <p:txBody>
          <a:bodyPr/>
          <a:lstStyle/>
          <a:p>
            <a:endParaRPr lang="en-US"/>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5250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endParaRPr lang="en-US"/>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endParaRPr lang="en-US"/>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endParaRPr lang="en-US"/>
            </a:p>
          </p:txBody>
        </p:sp>
      </p:grpSp>
      <p:sp>
        <p:nvSpPr>
          <p:cNvPr id="3" name="Freeform 2">
            <a:extLst>
              <a:ext uri="{FF2B5EF4-FFF2-40B4-BE49-F238E27FC236}">
                <a16:creationId xmlns:a16="http://schemas.microsoft.com/office/drawing/2014/main" id="{699B485C-A738-E4BD-FC46-0EB6E04608BE}"/>
              </a:ext>
            </a:extLst>
          </p:cNvPr>
          <p:cNvSpPr/>
          <p:nvPr/>
        </p:nvSpPr>
        <p:spPr>
          <a:xfrm>
            <a:off x="2743200" y="1638300"/>
            <a:ext cx="12385026" cy="8496300"/>
          </a:xfrm>
          <a:custGeom>
            <a:avLst/>
            <a:gdLst/>
            <a:ahLst/>
            <a:cxnLst/>
            <a:rect l="l" t="t" r="r" b="b"/>
            <a:pathLst>
              <a:path w="14617407" h="10287000">
                <a:moveTo>
                  <a:pt x="0" y="0"/>
                </a:moveTo>
                <a:lnTo>
                  <a:pt x="14617407" y="0"/>
                </a:lnTo>
                <a:lnTo>
                  <a:pt x="14617407" y="10287000"/>
                </a:lnTo>
                <a:lnTo>
                  <a:pt x="0" y="10287000"/>
                </a:lnTo>
                <a:lnTo>
                  <a:pt x="0" y="0"/>
                </a:lnTo>
                <a:close/>
              </a:path>
            </a:pathLst>
          </a:custGeom>
          <a:blipFill>
            <a:blip r:embed="rId8"/>
            <a:stretch>
              <a:fillRect/>
            </a:stretch>
          </a:blipFill>
        </p:spPr>
        <p:txBody>
          <a:bodyPr/>
          <a:lstStyle/>
          <a:p>
            <a:endParaRPr lang="en-US"/>
          </a:p>
        </p:txBody>
      </p:sp>
      <p:pic>
        <p:nvPicPr>
          <p:cNvPr id="10" name="Picture 9">
            <a:extLst>
              <a:ext uri="{FF2B5EF4-FFF2-40B4-BE49-F238E27FC236}">
                <a16:creationId xmlns:a16="http://schemas.microsoft.com/office/drawing/2014/main" id="{B81F3747-9F5F-C60B-8DB9-A91B2D2D793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068140">
            <a:off x="6477000" y="6286500"/>
            <a:ext cx="465459" cy="178271"/>
          </a:xfrm>
          <a:prstGeom prst="rect">
            <a:avLst/>
          </a:prstGeom>
        </p:spPr>
      </p:pic>
      <p:pic>
        <p:nvPicPr>
          <p:cNvPr id="12" name="Picture 11">
            <a:extLst>
              <a:ext uri="{FF2B5EF4-FFF2-40B4-BE49-F238E27FC236}">
                <a16:creationId xmlns:a16="http://schemas.microsoft.com/office/drawing/2014/main" id="{744C403C-D1A5-8072-3DB9-18285F4EADA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635041">
            <a:off x="8397585" y="4823483"/>
            <a:ext cx="465459" cy="178271"/>
          </a:xfrm>
          <a:prstGeom prst="rect">
            <a:avLst/>
          </a:prstGeom>
        </p:spPr>
      </p:pic>
      <p:pic>
        <p:nvPicPr>
          <p:cNvPr id="13" name="J2TEAM-TTS-1734148834224 (1)">
            <a:hlinkClick r:id="" action="ppaction://media"/>
            <a:extLst>
              <a:ext uri="{FF2B5EF4-FFF2-40B4-BE49-F238E27FC236}">
                <a16:creationId xmlns:a16="http://schemas.microsoft.com/office/drawing/2014/main" id="{8323583A-4AAB-A227-3AA1-D94185A7F9B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821400" y="800100"/>
            <a:ext cx="406400" cy="406400"/>
          </a:xfrm>
          <a:prstGeom prst="rect">
            <a:avLst/>
          </a:prstGeom>
        </p:spPr>
      </p:pic>
      <p:pic>
        <p:nvPicPr>
          <p:cNvPr id="14" name="J2TEAM-TTS-1734148902368 (1)">
            <a:hlinkClick r:id="" action="ppaction://media"/>
            <a:extLst>
              <a:ext uri="{FF2B5EF4-FFF2-40B4-BE49-F238E27FC236}">
                <a16:creationId xmlns:a16="http://schemas.microsoft.com/office/drawing/2014/main" id="{962E093B-EF06-F7DA-B9CD-2DB51FBFDF9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62000" y="1104900"/>
            <a:ext cx="406400" cy="406400"/>
          </a:xfrm>
          <a:prstGeom prst="rect">
            <a:avLst/>
          </a:prstGeom>
        </p:spPr>
      </p:pic>
    </p:spTree>
    <p:extLst>
      <p:ext uri="{BB962C8B-B14F-4D97-AF65-F5344CB8AC3E}">
        <p14:creationId xmlns:p14="http://schemas.microsoft.com/office/powerpoint/2010/main" val="161748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 presetClass="mediacall" presetSubtype="0" fill="hold" nodeType="withEffect">
                                  <p:stCondLst>
                                    <p:cond delay="0"/>
                                  </p:stCondLst>
                                  <p:childTnLst>
                                    <p:cmd type="call" cmd="playFrom(0.0)">
                                      <p:cBhvr>
                                        <p:cTn id="9" dur="4032" fill="hold"/>
                                        <p:tgtEl>
                                          <p:spTgt spid="14"/>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 presetClass="mediacall" presetSubtype="0" fill="hold" nodeType="withEffect">
                                  <p:stCondLst>
                                    <p:cond delay="0"/>
                                  </p:stCondLst>
                                  <p:childTnLst>
                                    <p:cmd type="call" cmd="playFrom(0.0)">
                                      <p:cBhvr>
                                        <p:cTn id="16" dur="3384"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3"/>
                </p:tgtEl>
              </p:cMediaNode>
            </p:audio>
            <p:audio>
              <p:cMediaNode vol="80000">
                <p:cTn id="18" fill="hold" display="0">
                  <p:stCondLst>
                    <p:cond delay="indefinite"/>
                  </p:stCondLst>
                  <p:endCondLst>
                    <p:cond evt="onStopAudio" delay="0">
                      <p:tgtEl>
                        <p:sldTgt/>
                      </p:tgtEl>
                    </p:cond>
                  </p:endCondLst>
                </p:cTn>
                <p:tgtEl>
                  <p:spTgt spid="1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0678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1272AE41-62BF-02DD-55F2-4C84306C9523}"/>
              </a:ext>
            </a:extLst>
          </p:cNvPr>
          <p:cNvSpPr txBox="1"/>
          <p:nvPr/>
        </p:nvSpPr>
        <p:spPr>
          <a:xfrm>
            <a:off x="16329" y="876300"/>
            <a:ext cx="10058400" cy="830997"/>
          </a:xfrm>
          <a:prstGeom prst="rect">
            <a:avLst/>
          </a:prstGeom>
          <a:noFill/>
        </p:spPr>
        <p:txBody>
          <a:bodyPr wrap="square" rtlCol="0">
            <a:spAutoFit/>
          </a:bodyPr>
          <a:lstStyle/>
          <a:p>
            <a:pPr algn="ctr"/>
            <a:r>
              <a:rPr lang="en-US" sz="4800" dirty="0">
                <a:latin typeface="Cambria" panose="02040503050406030204" pitchFamily="18" charset="0"/>
                <a:ea typeface="Cambria" panose="02040503050406030204" pitchFamily="18" charset="0"/>
              </a:rPr>
              <a:t>a) </a:t>
            </a:r>
            <a:r>
              <a:rPr lang="en-US" sz="4800" dirty="0" err="1">
                <a:latin typeface="Cambria" panose="02040503050406030204" pitchFamily="18" charset="0"/>
                <a:ea typeface="Cambria" panose="02040503050406030204" pitchFamily="18" charset="0"/>
              </a:rPr>
              <a:t>Ví</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dụ</a:t>
            </a:r>
            <a:r>
              <a:rPr lang="en-US" sz="4800" dirty="0">
                <a:latin typeface="Cambria" panose="02040503050406030204" pitchFamily="18" charset="0"/>
                <a:ea typeface="Cambria" panose="02040503050406030204" pitchFamily="18" charset="0"/>
              </a:rPr>
              <a:t> 1: </a:t>
            </a:r>
            <a:r>
              <a:rPr lang="en-US" sz="4800" dirty="0" err="1">
                <a:latin typeface="Cambria" panose="02040503050406030204" pitchFamily="18" charset="0"/>
                <a:ea typeface="Cambria" panose="02040503050406030204" pitchFamily="18" charset="0"/>
              </a:rPr>
              <a:t>Tính</a:t>
            </a:r>
            <a:r>
              <a:rPr lang="en-US" sz="4800" dirty="0">
                <a:latin typeface="Cambria" panose="02040503050406030204" pitchFamily="18" charset="0"/>
                <a:ea typeface="Cambria" panose="02040503050406030204" pitchFamily="18" charset="0"/>
              </a:rPr>
              <a:t> 5 % </a:t>
            </a:r>
            <a:r>
              <a:rPr lang="en-US" sz="4800" dirty="0" err="1">
                <a:latin typeface="Cambria" panose="02040503050406030204" pitchFamily="18" charset="0"/>
                <a:ea typeface="Cambria" panose="02040503050406030204" pitchFamily="18" charset="0"/>
              </a:rPr>
              <a:t>của</a:t>
            </a:r>
            <a:r>
              <a:rPr lang="en-US" sz="4800" dirty="0">
                <a:latin typeface="Cambria" panose="02040503050406030204" pitchFamily="18" charset="0"/>
                <a:ea typeface="Cambria" panose="02040503050406030204" pitchFamily="18" charset="0"/>
              </a:rPr>
              <a:t> 780 000.</a:t>
            </a:r>
          </a:p>
        </p:txBody>
      </p:sp>
      <p:sp>
        <p:nvSpPr>
          <p:cNvPr id="13" name="TextBox 12">
            <a:extLst>
              <a:ext uri="{FF2B5EF4-FFF2-40B4-BE49-F238E27FC236}">
                <a16:creationId xmlns:a16="http://schemas.microsoft.com/office/drawing/2014/main" id="{A6A3171E-B313-B455-BED7-14B5530FB645}"/>
              </a:ext>
            </a:extLst>
          </p:cNvPr>
          <p:cNvSpPr txBox="1"/>
          <p:nvPr/>
        </p:nvSpPr>
        <p:spPr>
          <a:xfrm>
            <a:off x="609600" y="1790700"/>
            <a:ext cx="10058400" cy="830997"/>
          </a:xfrm>
          <a:prstGeom prst="rect">
            <a:avLst/>
          </a:prstGeom>
          <a:noFill/>
        </p:spPr>
        <p:txBody>
          <a:bodyPr wrap="square" rtlCol="0">
            <a:spAutoFit/>
          </a:bodyPr>
          <a:lstStyle/>
          <a:p>
            <a:r>
              <a:rPr lang="en-US" sz="4800" dirty="0" err="1">
                <a:latin typeface="Cambria" panose="02040503050406030204" pitchFamily="18" charset="0"/>
                <a:ea typeface="Cambria" panose="02040503050406030204" pitchFamily="18" charset="0"/>
              </a:rPr>
              <a:t>Lần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lượt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ấn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các</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phím</a:t>
            </a:r>
            <a:endParaRPr lang="en-US" sz="4800" dirty="0">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0A984D02-1314-3535-CB02-BC24EA882021}"/>
              </a:ext>
            </a:extLst>
          </p:cNvPr>
          <p:cNvPicPr>
            <a:picLocks noChangeAspect="1"/>
          </p:cNvPicPr>
          <p:nvPr/>
        </p:nvPicPr>
        <p:blipFill>
          <a:blip r:embed="rId4"/>
          <a:stretch>
            <a:fillRect/>
          </a:stretch>
        </p:blipFill>
        <p:spPr>
          <a:xfrm>
            <a:off x="3581400" y="2628900"/>
            <a:ext cx="11881131" cy="1600200"/>
          </a:xfrm>
          <a:prstGeom prst="rect">
            <a:avLst/>
          </a:prstGeom>
        </p:spPr>
      </p:pic>
      <p:sp>
        <p:nvSpPr>
          <p:cNvPr id="16" name="TextBox 15">
            <a:extLst>
              <a:ext uri="{FF2B5EF4-FFF2-40B4-BE49-F238E27FC236}">
                <a16:creationId xmlns:a16="http://schemas.microsoft.com/office/drawing/2014/main" id="{75100442-AAE8-DBB9-DF4A-6474B87A758D}"/>
              </a:ext>
            </a:extLst>
          </p:cNvPr>
          <p:cNvSpPr txBox="1"/>
          <p:nvPr/>
        </p:nvSpPr>
        <p:spPr>
          <a:xfrm>
            <a:off x="533400" y="4229100"/>
            <a:ext cx="17449800" cy="830997"/>
          </a:xfrm>
          <a:prstGeom prst="rect">
            <a:avLst/>
          </a:prstGeom>
          <a:noFill/>
        </p:spPr>
        <p:txBody>
          <a:bodyPr wrap="square" rtlCol="0">
            <a:spAutoFit/>
          </a:bodyPr>
          <a:lstStyle/>
          <a:p>
            <a:r>
              <a:rPr lang="en-US" sz="4800" dirty="0" err="1">
                <a:latin typeface="Cambria" panose="02040503050406030204" pitchFamily="18" charset="0"/>
                <a:ea typeface="Cambria" panose="02040503050406030204" pitchFamily="18" charset="0"/>
              </a:rPr>
              <a:t>Màn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hình</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xuất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hiện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kết</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quả</a:t>
            </a:r>
            <a:r>
              <a:rPr lang="en-US" sz="4800" dirty="0">
                <a:latin typeface="Cambria" panose="02040503050406030204" pitchFamily="18" charset="0"/>
                <a:ea typeface="Cambria" panose="02040503050406030204" pitchFamily="18" charset="0"/>
              </a:rPr>
              <a:t> 39 000. </a:t>
            </a:r>
            <a:r>
              <a:rPr lang="en-US" sz="4800" dirty="0" err="1">
                <a:latin typeface="Cambria" panose="02040503050406030204" pitchFamily="18" charset="0"/>
                <a:ea typeface="Cambria" panose="02040503050406030204" pitchFamily="18" charset="0"/>
              </a:rPr>
              <a:t>Vậy</a:t>
            </a:r>
            <a:r>
              <a:rPr lang="en-US" sz="4800" dirty="0">
                <a:latin typeface="Cambria" panose="02040503050406030204" pitchFamily="18" charset="0"/>
                <a:ea typeface="Cambria" panose="02040503050406030204" pitchFamily="18" charset="0"/>
              </a:rPr>
              <a:t> 5% </a:t>
            </a:r>
            <a:r>
              <a:rPr lang="en-US" sz="4800" dirty="0" err="1">
                <a:latin typeface="Cambria" panose="02040503050406030204" pitchFamily="18" charset="0"/>
                <a:ea typeface="Cambria" panose="02040503050406030204" pitchFamily="18" charset="0"/>
              </a:rPr>
              <a:t>của</a:t>
            </a:r>
            <a:r>
              <a:rPr lang="en-US" sz="4800" dirty="0">
                <a:latin typeface="Cambria" panose="02040503050406030204" pitchFamily="18" charset="0"/>
                <a:ea typeface="Cambria" panose="02040503050406030204" pitchFamily="18" charset="0"/>
              </a:rPr>
              <a:t> 780 000 </a:t>
            </a:r>
            <a:r>
              <a:rPr lang="en-US" sz="4800" dirty="0" err="1">
                <a:latin typeface="Cambria" panose="02040503050406030204" pitchFamily="18" charset="0"/>
                <a:ea typeface="Cambria" panose="02040503050406030204" pitchFamily="18" charset="0"/>
              </a:rPr>
              <a:t>là</a:t>
            </a:r>
            <a:r>
              <a:rPr lang="en-US" sz="4800" dirty="0">
                <a:latin typeface="Cambria" panose="02040503050406030204" pitchFamily="18" charset="0"/>
                <a:ea typeface="Cambria" panose="02040503050406030204" pitchFamily="18" charset="0"/>
              </a:rPr>
              <a:t> 39 000.</a:t>
            </a:r>
          </a:p>
        </p:txBody>
      </p:sp>
    </p:spTree>
    <p:extLst>
      <p:ext uri="{BB962C8B-B14F-4D97-AF65-F5344CB8AC3E}">
        <p14:creationId xmlns:p14="http://schemas.microsoft.com/office/powerpoint/2010/main" val="377479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495</Words>
  <Application>Microsoft Office PowerPoint</Application>
  <PresentationFormat>Custom</PresentationFormat>
  <Paragraphs>55</Paragraphs>
  <Slides>16</Slides>
  <Notes>2</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#9Slide03 Neutra</vt:lpstr>
      <vt:lpstr>Arial</vt:lpstr>
      <vt:lpstr>Calibri</vt:lpstr>
      <vt:lpstr>Cambria</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53</cp:revision>
  <dcterms:created xsi:type="dcterms:W3CDTF">2006-08-16T00:00:00Z</dcterms:created>
  <dcterms:modified xsi:type="dcterms:W3CDTF">2026-01-26T08:32:22Z</dcterms:modified>
  <dc:identifier>DAGXpVHRm8M</dc:identifier>
</cp:coreProperties>
</file>