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343" r:id="rId3"/>
    <p:sldId id="344" r:id="rId4"/>
    <p:sldId id="272" r:id="rId5"/>
    <p:sldId id="276" r:id="rId6"/>
    <p:sldId id="277" r:id="rId7"/>
    <p:sldId id="278" r:id="rId8"/>
    <p:sldId id="280" r:id="rId9"/>
    <p:sldId id="279" r:id="rId10"/>
    <p:sldId id="345" r:id="rId11"/>
    <p:sldId id="346" r:id="rId12"/>
    <p:sldId id="347" r:id="rId13"/>
    <p:sldId id="348" r:id="rId14"/>
    <p:sldId id="349" r:id="rId15"/>
    <p:sldId id="350" r:id="rId16"/>
    <p:sldId id="351" r:id="rId17"/>
    <p:sldId id="352" r:id="rId18"/>
    <p:sldId id="353" r:id="rId19"/>
    <p:sldId id="274" r:id="rId20"/>
    <p:sldId id="354" r:id="rId21"/>
    <p:sldId id="355" r:id="rId22"/>
    <p:sldId id="356" r:id="rId23"/>
    <p:sldId id="3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90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1/26/2026</a:t>
            </a:fld>
            <a:endParaRPr lang="en-US"/>
          </a:p>
        </p:txBody>
      </p:sp>
      <p:sp>
        <p:nvSpPr>
          <p:cNvPr id="5" name="Footer Placeholder 4">
            <a:extLst>
              <a:ext uri="{FF2B5EF4-FFF2-40B4-BE49-F238E27FC236}">
                <a16:creationId xmlns:a16="http://schemas.microsoft.com/office/drawing/2014/main"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1/26/2026</a:t>
            </a:fld>
            <a:endParaRPr lang="en-US"/>
          </a:p>
        </p:txBody>
      </p:sp>
      <p:sp>
        <p:nvSpPr>
          <p:cNvPr id="5" name="Footer Placeholder 4">
            <a:extLst>
              <a:ext uri="{FF2B5EF4-FFF2-40B4-BE49-F238E27FC236}">
                <a16:creationId xmlns:a16="http://schemas.microsoft.com/office/drawing/2014/main"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1/26/2026</a:t>
            </a:fld>
            <a:endParaRPr lang="en-US"/>
          </a:p>
        </p:txBody>
      </p:sp>
      <p:sp>
        <p:nvSpPr>
          <p:cNvPr id="5" name="Footer Placeholder 4">
            <a:extLst>
              <a:ext uri="{FF2B5EF4-FFF2-40B4-BE49-F238E27FC236}">
                <a16:creationId xmlns:a16="http://schemas.microsoft.com/office/drawing/2014/main"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1/26/2026</a:t>
            </a:fld>
            <a:endParaRPr lang="en-US"/>
          </a:p>
        </p:txBody>
      </p:sp>
      <p:sp>
        <p:nvSpPr>
          <p:cNvPr id="5" name="Footer Placeholder 4">
            <a:extLst>
              <a:ext uri="{FF2B5EF4-FFF2-40B4-BE49-F238E27FC236}">
                <a16:creationId xmlns:a16="http://schemas.microsoft.com/office/drawing/2014/main"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1/26/2026</a:t>
            </a:fld>
            <a:endParaRPr lang="en-US"/>
          </a:p>
        </p:txBody>
      </p:sp>
      <p:sp>
        <p:nvSpPr>
          <p:cNvPr id="5" name="Footer Placeholder 4">
            <a:extLst>
              <a:ext uri="{FF2B5EF4-FFF2-40B4-BE49-F238E27FC236}">
                <a16:creationId xmlns:a16="http://schemas.microsoft.com/office/drawing/2014/main"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1/26/2026</a:t>
            </a:fld>
            <a:endParaRPr lang="en-US"/>
          </a:p>
        </p:txBody>
      </p:sp>
      <p:sp>
        <p:nvSpPr>
          <p:cNvPr id="6" name="Footer Placeholder 5">
            <a:extLst>
              <a:ext uri="{FF2B5EF4-FFF2-40B4-BE49-F238E27FC236}">
                <a16:creationId xmlns:a16="http://schemas.microsoft.com/office/drawing/2014/main"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1/26/2026</a:t>
            </a:fld>
            <a:endParaRPr lang="en-US"/>
          </a:p>
        </p:txBody>
      </p:sp>
      <p:sp>
        <p:nvSpPr>
          <p:cNvPr id="8" name="Footer Placeholder 7">
            <a:extLst>
              <a:ext uri="{FF2B5EF4-FFF2-40B4-BE49-F238E27FC236}">
                <a16:creationId xmlns:a16="http://schemas.microsoft.com/office/drawing/2014/main"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1/26/2026</a:t>
            </a:fld>
            <a:endParaRPr lang="en-US"/>
          </a:p>
        </p:txBody>
      </p:sp>
      <p:sp>
        <p:nvSpPr>
          <p:cNvPr id="4" name="Footer Placeholder 3">
            <a:extLst>
              <a:ext uri="{FF2B5EF4-FFF2-40B4-BE49-F238E27FC236}">
                <a16:creationId xmlns:a16="http://schemas.microsoft.com/office/drawing/2014/main"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1/26/2026</a:t>
            </a:fld>
            <a:endParaRPr lang="en-US"/>
          </a:p>
        </p:txBody>
      </p:sp>
      <p:sp>
        <p:nvSpPr>
          <p:cNvPr id="3" name="Footer Placeholder 2">
            <a:extLst>
              <a:ext uri="{FF2B5EF4-FFF2-40B4-BE49-F238E27FC236}">
                <a16:creationId xmlns:a16="http://schemas.microsoft.com/office/drawing/2014/main"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1/26/2026</a:t>
            </a:fld>
            <a:endParaRPr lang="en-US"/>
          </a:p>
        </p:txBody>
      </p:sp>
      <p:sp>
        <p:nvSpPr>
          <p:cNvPr id="6" name="Footer Placeholder 5">
            <a:extLst>
              <a:ext uri="{FF2B5EF4-FFF2-40B4-BE49-F238E27FC236}">
                <a16:creationId xmlns:a16="http://schemas.microsoft.com/office/drawing/2014/main"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1/26/2026</a:t>
            </a:fld>
            <a:endParaRPr lang="en-US"/>
          </a:p>
        </p:txBody>
      </p:sp>
      <p:sp>
        <p:nvSpPr>
          <p:cNvPr id="6" name="Footer Placeholder 5">
            <a:extLst>
              <a:ext uri="{FF2B5EF4-FFF2-40B4-BE49-F238E27FC236}">
                <a16:creationId xmlns:a16="http://schemas.microsoft.com/office/drawing/2014/main"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36F9FCA6-C7D2-1944-96A6-4B3FF79EE16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4F7B-7B60-D7D5-DCD7-05A4302ED271}"/>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05D1B4AC-38D4-A9C5-8B7F-C0D0098CFA06}"/>
              </a:ext>
            </a:extLst>
          </p:cNvPr>
          <p:cNvSpPr/>
          <p:nvPr/>
        </p:nvSpPr>
        <p:spPr>
          <a:xfrm>
            <a:off x="590995" y="566071"/>
            <a:ext cx="6970012"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E88309F6-2727-5A23-385D-42726D4AF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5" name="Picture 4">
            <a:extLst>
              <a:ext uri="{FF2B5EF4-FFF2-40B4-BE49-F238E27FC236}">
                <a16:creationId xmlns:a16="http://schemas.microsoft.com/office/drawing/2014/main" id="{1A7CC0C7-BAC6-82F4-E43B-21D7F6EFB111}"/>
              </a:ext>
            </a:extLst>
          </p:cNvPr>
          <p:cNvPicPr>
            <a:picLocks noChangeAspect="1"/>
          </p:cNvPicPr>
          <p:nvPr/>
        </p:nvPicPr>
        <p:blipFill>
          <a:blip r:embed="rId3"/>
          <a:stretch>
            <a:fillRect/>
          </a:stretch>
        </p:blipFill>
        <p:spPr>
          <a:xfrm>
            <a:off x="-614634" y="644287"/>
            <a:ext cx="8425886" cy="2784713"/>
          </a:xfrm>
          <a:prstGeom prst="rect">
            <a:avLst/>
          </a:prstGeom>
        </p:spPr>
      </p:pic>
      <p:sp>
        <p:nvSpPr>
          <p:cNvPr id="2" name="TextBox 1">
            <a:extLst>
              <a:ext uri="{FF2B5EF4-FFF2-40B4-BE49-F238E27FC236}">
                <a16:creationId xmlns:a16="http://schemas.microsoft.com/office/drawing/2014/main" id="{A31AE705-719F-7CAD-065C-B942BB555EDE}"/>
              </a:ext>
            </a:extLst>
          </p:cNvPr>
          <p:cNvSpPr txBox="1"/>
          <p:nvPr/>
        </p:nvSpPr>
        <p:spPr>
          <a:xfrm>
            <a:off x="1198737" y="4416898"/>
            <a:ext cx="6231833"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Nguyễn Anh Thư</a:t>
            </a:r>
          </a:p>
        </p:txBody>
      </p:sp>
    </p:spTree>
    <p:extLst>
      <p:ext uri="{BB962C8B-B14F-4D97-AF65-F5344CB8AC3E}">
        <p14:creationId xmlns:p14="http://schemas.microsoft.com/office/powerpoint/2010/main" val="28423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29173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3439888"/>
            <a:ext cx="9782540" cy="2897080"/>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7394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Vóc người vẫn gọn và chắc, dáng đi dứt khoát như một ngọn sóng, nước da nâu sẫm; Hoạt động: Ông thường dùng tiếng “hầy” để kết thúc một câu nói, ông thường ra hiệu bằng mắt và bằng tay cả khi trên biển và khi ở nhà.</a:t>
              </a:r>
            </a:p>
          </p:txBody>
        </p:sp>
      </p:grpSp>
      <p:cxnSp>
        <p:nvCxnSpPr>
          <p:cNvPr id="19" name="Straight Connector 18">
            <a:extLst>
              <a:ext uri="{FF2B5EF4-FFF2-40B4-BE49-F238E27FC236}">
                <a16:creationId xmlns:a16="http://schemas.microsoft.com/office/drawing/2014/main" id="{77B88B2C-B315-D78D-3558-49A7D6F8AB61}"/>
              </a:ext>
            </a:extLst>
          </p:cNvPr>
          <p:cNvCxnSpPr>
            <a:cxnSpLocks/>
          </p:cNvCxnSpPr>
          <p:nvPr/>
        </p:nvCxnSpPr>
        <p:spPr>
          <a:xfrm>
            <a:off x="6727372" y="849087"/>
            <a:ext cx="4724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9B03288-2E9B-6984-8420-0E187D25A4B4}"/>
              </a:ext>
            </a:extLst>
          </p:cNvPr>
          <p:cNvCxnSpPr>
            <a:cxnSpLocks/>
          </p:cNvCxnSpPr>
          <p:nvPr/>
        </p:nvCxnSpPr>
        <p:spPr>
          <a:xfrm>
            <a:off x="849086" y="1240973"/>
            <a:ext cx="105482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130F1B4-3E4B-2EDC-0EE3-ADBF29E2701C}"/>
              </a:ext>
            </a:extLst>
          </p:cNvPr>
          <p:cNvCxnSpPr>
            <a:cxnSpLocks/>
          </p:cNvCxnSpPr>
          <p:nvPr/>
        </p:nvCxnSpPr>
        <p:spPr>
          <a:xfrm>
            <a:off x="816429" y="1567545"/>
            <a:ext cx="10646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27F103-D839-A5B3-DDF8-609CDBA85DE5}"/>
              </a:ext>
            </a:extLst>
          </p:cNvPr>
          <p:cNvCxnSpPr>
            <a:cxnSpLocks/>
          </p:cNvCxnSpPr>
          <p:nvPr/>
        </p:nvCxnSpPr>
        <p:spPr>
          <a:xfrm>
            <a:off x="707572" y="1992088"/>
            <a:ext cx="9470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5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8"/>
            <a:ext cx="10907485" cy="36249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288232" y="4397830"/>
            <a:ext cx="9782540" cy="145868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69577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Chi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tiết</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em</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ấn</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tượng</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lang="vi-VN" sz="3200" b="1" i="0" dirty="0">
                  <a:solidFill>
                    <a:schemeClr val="bg1"/>
                  </a:solidFill>
                  <a:effectLst/>
                  <a:latin typeface="Cambria" panose="02040503050406030204" pitchFamily="18" charset="0"/>
                  <a:ea typeface="Cambria" panose="02040503050406030204" pitchFamily="18" charset="0"/>
                </a:rPr>
                <a:t>Mỗi khi kết thúc một câu nói, ông thường dùng tiếng “hầy”.</a:t>
              </a:r>
              <a:endParaRPr kumimoji="0" lang="vi-VN"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55421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1383943"/>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bà ngoại của bạn nhỏ.</a:t>
              </a:r>
            </a:p>
          </p:txBody>
        </p:sp>
      </p:grpSp>
    </p:spTree>
    <p:extLst>
      <p:ext uri="{BB962C8B-B14F-4D97-AF65-F5344CB8AC3E}">
        <p14:creationId xmlns:p14="http://schemas.microsoft.com/office/powerpoint/2010/main" val="189004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8"/>
            <a:ext cx="9782540" cy="2962372"/>
            <a:chOff x="1028678" y="5940041"/>
            <a:chExt cx="16528873" cy="2942678"/>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273095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Đoạn văn tập trung miêu tả tình cảm, cảm xúc, cử chỉ, việc làm của bà khi con cháu về thăm.</a:t>
              </a:r>
            </a:p>
          </p:txBody>
        </p:sp>
      </p:grpSp>
    </p:spTree>
    <p:extLst>
      <p:ext uri="{BB962C8B-B14F-4D97-AF65-F5344CB8AC3E}">
        <p14:creationId xmlns:p14="http://schemas.microsoft.com/office/powerpoint/2010/main" val="205337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2060358"/>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3438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Nghe tiếng tôi từ ngoài ngõ, ngoại lập cập chạy ra cửa, dang hay tay đón tôi ngả vào.</a:t>
              </a:r>
            </a:p>
          </p:txBody>
        </p:sp>
      </p:grpSp>
    </p:spTree>
    <p:extLst>
      <p:ext uri="{BB962C8B-B14F-4D97-AF65-F5344CB8AC3E}">
        <p14:creationId xmlns:p14="http://schemas.microsoft.com/office/powerpoint/2010/main" val="268541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601713"/>
            <a:ext cx="10424799" cy="2309230"/>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7" y="6151765"/>
              <a:ext cx="15882390" cy="163668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chị Hà, một thành viên trong đoàn thanh niên của huyện về giúp đỡ dân làng chống úng.</a:t>
              </a:r>
            </a:p>
          </p:txBody>
        </p:sp>
      </p:grpSp>
    </p:spTree>
    <p:extLst>
      <p:ext uri="{BB962C8B-B14F-4D97-AF65-F5344CB8AC3E}">
        <p14:creationId xmlns:p14="http://schemas.microsoft.com/office/powerpoint/2010/main" val="8031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0"/>
            <a:ext cx="10424799" cy="3407229"/>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17748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trông chị xinh tươi, nước da trắng, môi hồng, tóc mai dài vắt cong lên như một dấu hỏi lộn ngược, có vài nốt tàn nhang trên má; hoạt động: chị cười nói nhiều, mỗi khi cười nốt tàn nhang lặn đi trên gò má đỏ ửng; tính tình: chắc tính chị vốn sôi nổi, cũng có thể hào hứng với chuyên đi giúp bà con nên chị vui như thế.</a:t>
              </a:r>
            </a:p>
          </p:txBody>
        </p:sp>
      </p:grpSp>
    </p:spTree>
    <p:extLst>
      <p:ext uri="{BB962C8B-B14F-4D97-AF65-F5344CB8AC3E}">
        <p14:creationId xmlns:p14="http://schemas.microsoft.com/office/powerpoint/2010/main" val="1046245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1"/>
            <a:ext cx="10424799" cy="2122716"/>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99832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Trông chị thật xinh tươi: nước da trắng, môi hồng, tóc mai dài vắt cong lên như một dấu hỏi lộn ngược.</a:t>
              </a:r>
            </a:p>
          </p:txBody>
        </p:sp>
      </p:grpSp>
    </p:spTree>
    <p:extLst>
      <p:ext uri="{BB962C8B-B14F-4D97-AF65-F5344CB8AC3E}">
        <p14:creationId xmlns:p14="http://schemas.microsoft.com/office/powerpoint/2010/main" val="1940094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1547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 vào dàn ý trong hoạt động Viết ở Bài 4, viết đoạn văn tả một người thân trong gia đình em hoặc một người đã để lại cho em những ấn tượng tốt đẹp.</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pic>
        <p:nvPicPr>
          <p:cNvPr id="4" name="Picture 3">
            <a:extLst>
              <a:ext uri="{FF2B5EF4-FFF2-40B4-BE49-F238E27FC236}">
                <a16:creationId xmlns:a16="http://schemas.microsoft.com/office/drawing/2014/main" id="{50794C47-FC8F-388A-4D18-B9C03336938D}"/>
              </a:ext>
            </a:extLst>
          </p:cNvPr>
          <p:cNvPicPr>
            <a:picLocks noChangeAspect="1"/>
          </p:cNvPicPr>
          <p:nvPr/>
        </p:nvPicPr>
        <p:blipFill>
          <a:blip r:embed="rId2"/>
          <a:stretch>
            <a:fillRect/>
          </a:stretch>
        </p:blipFill>
        <p:spPr>
          <a:xfrm>
            <a:off x="2122714" y="1978355"/>
            <a:ext cx="8011205" cy="4683702"/>
          </a:xfrm>
          <a:prstGeom prst="rect">
            <a:avLst/>
          </a:prstGeom>
        </p:spPr>
      </p:pic>
    </p:spTree>
    <p:extLst>
      <p:ext uri="{BB962C8B-B14F-4D97-AF65-F5344CB8AC3E}">
        <p14:creationId xmlns:p14="http://schemas.microsoft.com/office/powerpoint/2010/main" val="204231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10473728" y="4985657"/>
            <a:ext cx="1600779" cy="1729372"/>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98713" y="365216"/>
            <a:ext cx="11092543" cy="5632311"/>
          </a:xfrm>
          <a:prstGeom prst="rect">
            <a:avLst/>
          </a:prstGeom>
          <a:noFill/>
        </p:spPr>
        <p:txBody>
          <a:bodyPr wrap="square" rtlCol="0">
            <a:spAutoFit/>
          </a:bodyPr>
          <a:lstStyle/>
          <a:p>
            <a:pPr algn="just"/>
            <a:r>
              <a:rPr lang="vi-VN" sz="3000" b="1" dirty="0">
                <a:latin typeface="Tahoma" panose="020B0604030504040204" pitchFamily="34" charset="0"/>
                <a:ea typeface="Tahoma" panose="020B0604030504040204" pitchFamily="34" charset="0"/>
                <a:cs typeface="Tahoma" panose="020B0604030504040204" pitchFamily="34" charset="0"/>
              </a:rPr>
              <a:t>Ví dụ: </a:t>
            </a:r>
            <a:r>
              <a:rPr lang="vi-VN" sz="3000" dirty="0">
                <a:latin typeface="Tahoma" panose="020B0604030504040204" pitchFamily="34" charset="0"/>
                <a:ea typeface="Tahoma" panose="020B0604030504040204" pitchFamily="34" charset="0"/>
                <a:cs typeface="Tahoma" panose="020B0604030504040204" pitchFamily="34" charset="0"/>
              </a:rPr>
              <a:t>Một tháng trước gia đình em đã đón chào một thành viên mới, đó là bé Bảo Anh. Mới sinh ra Bảo Anh nhỏ xíu, chân tay ngắn ngủi tròn tròn nhìn vô cùng đáng yêu. Bé có nước da hồng hào giống mẹ, đôi mắt to tròn đen lúng liếng, chiếc miệng nhỏ hồng hồng lúc nào cũng chu lên. Bảo Anh là một em bé rất hiếu động, tay nhỏ chân nhỏ lúc nào cũng ngọ nguậy, đôi mắt xinh xắn luôn nhìn chăm chú vào người đối diện như muốn trò chuyện. Mỗi khi đói bé sẽ khóc thật to để thu hút sự chú ý của mẹ, đến khi no bụng lại thỏa mãn cười toe rồi chìm vào giấc ngủ. Từ khi có thêm thành viên mới, gia đình em ai nấy đều cảm thấy vui vẻ, hạnh phúc. Em sẽ cùng với bố mẹ yêu thương, chăm sóc thật tốt cho Bảo Anh.</a:t>
            </a:r>
            <a:endParaRPr lang="en-SG"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id="{F831228A-84F0-8F19-9E4D-0AA351211CC5}"/>
              </a:ext>
            </a:extLst>
          </p:cNvPr>
          <p:cNvPicPr>
            <a:picLocks noChangeAspect="1"/>
          </p:cNvPicPr>
          <p:nvPr/>
        </p:nvPicPr>
        <p:blipFill>
          <a:blip r:embed="rId3"/>
          <a:stretch>
            <a:fillRect/>
          </a:stretch>
        </p:blipFill>
        <p:spPr>
          <a:xfrm>
            <a:off x="3903950" y="3822427"/>
            <a:ext cx="2148508" cy="2912133"/>
          </a:xfrm>
          <a:prstGeom prst="rect">
            <a:avLst/>
          </a:prstGeom>
        </p:spPr>
      </p:pic>
      <p:pic>
        <p:nvPicPr>
          <p:cNvPr id="5" name="Picture 4">
            <a:extLst>
              <a:ext uri="{FF2B5EF4-FFF2-40B4-BE49-F238E27FC236}">
                <a16:creationId xmlns:a16="http://schemas.microsoft.com/office/drawing/2014/main"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id="{AE769410-B6A1-0926-1F0E-3B444D7E77B7}"/>
              </a:ext>
            </a:extLst>
          </p:cNvPr>
          <p:cNvGrpSpPr/>
          <p:nvPr/>
        </p:nvGrpSpPr>
        <p:grpSpPr>
          <a:xfrm flipH="1">
            <a:off x="7020508" y="3810000"/>
            <a:ext cx="4779603" cy="1850572"/>
            <a:chOff x="4719954" y="2747802"/>
            <a:chExt cx="3327747" cy="1551045"/>
          </a:xfrm>
        </p:grpSpPr>
        <p:sp>
          <p:nvSpPr>
            <p:cNvPr id="8" name="Bong bóng Lời nói: Hình chữ nhật với Góc Tròn 3">
              <a:extLst>
                <a:ext uri="{FF2B5EF4-FFF2-40B4-BE49-F238E27FC236}">
                  <a16:creationId xmlns:a16="http://schemas.microsoft.com/office/drawing/2014/main" id="{8CA90B45-4740-C693-547E-BCE28D5BA189}"/>
                </a:ext>
              </a:extLst>
            </p:cNvPr>
            <p:cNvSpPr/>
            <p:nvPr/>
          </p:nvSpPr>
          <p:spPr>
            <a:xfrm flipH="1">
              <a:off x="4719954" y="2747802"/>
              <a:ext cx="3327747" cy="1534435"/>
            </a:xfrm>
            <a:custGeom>
              <a:avLst/>
              <a:gdLst>
                <a:gd name="csX0" fmla="*/ 0 w 3327747"/>
                <a:gd name="csY0" fmla="*/ 255743 h 1534435"/>
                <a:gd name="csX1" fmla="*/ 255743 w 3327747"/>
                <a:gd name="csY1" fmla="*/ 0 h 1534435"/>
                <a:gd name="csX2" fmla="*/ 554624 w 3327747"/>
                <a:gd name="csY2" fmla="*/ 0 h 1534435"/>
                <a:gd name="csX3" fmla="*/ 554624 w 3327747"/>
                <a:gd name="csY3" fmla="*/ 0 h 1534435"/>
                <a:gd name="csX4" fmla="*/ 1386560 w 3327747"/>
                <a:gd name="csY4" fmla="*/ 0 h 1534435"/>
                <a:gd name="csX5" fmla="*/ 3072002 w 3327747"/>
                <a:gd name="csY5" fmla="*/ 0 h 1534435"/>
                <a:gd name="csX6" fmla="*/ 3327747 w 3327747"/>
                <a:gd name="csY6" fmla="*/ 255743 h 1534435"/>
                <a:gd name="csX7" fmla="*/ 3327747 w 3327747"/>
                <a:gd name="csY7" fmla="*/ 255738 h 1534435"/>
                <a:gd name="csX8" fmla="*/ 3327747 w 3327747"/>
                <a:gd name="csY8" fmla="*/ 255738 h 1534435"/>
                <a:gd name="csX9" fmla="*/ 3327747 w 3327747"/>
                <a:gd name="csY9" fmla="*/ 639347 h 1534435"/>
                <a:gd name="csX10" fmla="*/ 3327747 w 3327747"/>
                <a:gd name="csY10" fmla="*/ 1278690 h 1534435"/>
                <a:gd name="csX11" fmla="*/ 3072002 w 3327747"/>
                <a:gd name="csY11" fmla="*/ 1534435 h 1534435"/>
                <a:gd name="csX12" fmla="*/ 1386560 w 3327747"/>
                <a:gd name="csY12" fmla="*/ 1534435 h 1534435"/>
                <a:gd name="csX13" fmla="*/ 554624 w 3327747"/>
                <a:gd name="csY13" fmla="*/ 1534435 h 1534435"/>
                <a:gd name="csX14" fmla="*/ 554624 w 3327747"/>
                <a:gd name="csY14" fmla="*/ 1534435 h 1534435"/>
                <a:gd name="csX15" fmla="*/ 255743 w 3327747"/>
                <a:gd name="csY15" fmla="*/ 1534435 h 1534435"/>
                <a:gd name="csX16" fmla="*/ 0 w 3327747"/>
                <a:gd name="csY16" fmla="*/ 1278690 h 1534435"/>
                <a:gd name="csX17" fmla="*/ 0 w 3327747"/>
                <a:gd name="csY17" fmla="*/ 639347 h 1534435"/>
                <a:gd name="csX18" fmla="*/ -814633 w 3327747"/>
                <a:gd name="csY18" fmla="*/ 513237 h 1534435"/>
                <a:gd name="csX19" fmla="*/ 0 w 3327747"/>
                <a:gd name="csY19" fmla="*/ 255738 h 1534435"/>
                <a:gd name="csX20" fmla="*/ 0 w 3327747"/>
                <a:gd name="csY20" fmla="*/ 255743 h 1534435"/>
                <a:gd name="csX0" fmla="*/ 0 w 3327747"/>
                <a:gd name="csY0" fmla="*/ 255743 h 1534435"/>
                <a:gd name="csX1" fmla="*/ 255743 w 3327747"/>
                <a:gd name="csY1" fmla="*/ 0 h 1534435"/>
                <a:gd name="csX2" fmla="*/ 554624 w 3327747"/>
                <a:gd name="csY2" fmla="*/ 0 h 1534435"/>
                <a:gd name="csX3" fmla="*/ 554624 w 3327747"/>
                <a:gd name="csY3" fmla="*/ 0 h 1534435"/>
                <a:gd name="csX4" fmla="*/ 1386560 w 3327747"/>
                <a:gd name="csY4" fmla="*/ 0 h 1534435"/>
                <a:gd name="csX5" fmla="*/ 3072002 w 3327747"/>
                <a:gd name="csY5" fmla="*/ 0 h 1534435"/>
                <a:gd name="csX6" fmla="*/ 3327747 w 3327747"/>
                <a:gd name="csY6" fmla="*/ 255743 h 1534435"/>
                <a:gd name="csX7" fmla="*/ 3327747 w 3327747"/>
                <a:gd name="csY7" fmla="*/ 255738 h 1534435"/>
                <a:gd name="csX8" fmla="*/ 3327747 w 3327747"/>
                <a:gd name="csY8" fmla="*/ 255738 h 1534435"/>
                <a:gd name="csX9" fmla="*/ 3327747 w 3327747"/>
                <a:gd name="csY9" fmla="*/ 639347 h 1534435"/>
                <a:gd name="csX10" fmla="*/ 3327747 w 3327747"/>
                <a:gd name="csY10" fmla="*/ 1278690 h 1534435"/>
                <a:gd name="csX11" fmla="*/ 3072002 w 3327747"/>
                <a:gd name="csY11" fmla="*/ 1534435 h 1534435"/>
                <a:gd name="csX12" fmla="*/ 1386560 w 3327747"/>
                <a:gd name="csY12" fmla="*/ 1534435 h 1534435"/>
                <a:gd name="csX13" fmla="*/ 554624 w 3327747"/>
                <a:gd name="csY13" fmla="*/ 1534435 h 1534435"/>
                <a:gd name="csX14" fmla="*/ 554624 w 3327747"/>
                <a:gd name="csY14" fmla="*/ 1534435 h 1534435"/>
                <a:gd name="csX15" fmla="*/ 255743 w 3327747"/>
                <a:gd name="csY15" fmla="*/ 1534435 h 1534435"/>
                <a:gd name="csX16" fmla="*/ 0 w 3327747"/>
                <a:gd name="csY16" fmla="*/ 1278690 h 1534435"/>
                <a:gd name="csX17" fmla="*/ 0 w 3327747"/>
                <a:gd name="csY17" fmla="*/ 639347 h 1534435"/>
                <a:gd name="csX18" fmla="*/ -814633 w 3327747"/>
                <a:gd name="csY18" fmla="*/ 513237 h 1534435"/>
                <a:gd name="csX19" fmla="*/ 0 w 3327747"/>
                <a:gd name="csY19" fmla="*/ 255738 h 1534435"/>
                <a:gd name="csX20" fmla="*/ 0 w 3327747"/>
                <a:gd name="csY20" fmla="*/ 255743 h 1534435"/>
                <a:gd name="csX0" fmla="*/ 0 w 3327747"/>
                <a:gd name="csY0" fmla="*/ 255743 h 1534435"/>
                <a:gd name="csX1" fmla="*/ 255743 w 3327747"/>
                <a:gd name="csY1" fmla="*/ 0 h 1534435"/>
                <a:gd name="csX2" fmla="*/ 554624 w 3327747"/>
                <a:gd name="csY2" fmla="*/ 0 h 1534435"/>
                <a:gd name="csX3" fmla="*/ 554624 w 3327747"/>
                <a:gd name="csY3" fmla="*/ 0 h 1534435"/>
                <a:gd name="csX4" fmla="*/ 1386560 w 3327747"/>
                <a:gd name="csY4" fmla="*/ 0 h 1534435"/>
                <a:gd name="csX5" fmla="*/ 3072002 w 3327747"/>
                <a:gd name="csY5" fmla="*/ 0 h 1534435"/>
                <a:gd name="csX6" fmla="*/ 3327747 w 3327747"/>
                <a:gd name="csY6" fmla="*/ 255743 h 1534435"/>
                <a:gd name="csX7" fmla="*/ 3327747 w 3327747"/>
                <a:gd name="csY7" fmla="*/ 255738 h 1534435"/>
                <a:gd name="csX8" fmla="*/ 3327747 w 3327747"/>
                <a:gd name="csY8" fmla="*/ 255738 h 1534435"/>
                <a:gd name="csX9" fmla="*/ 3327747 w 3327747"/>
                <a:gd name="csY9" fmla="*/ 639347 h 1534435"/>
                <a:gd name="csX10" fmla="*/ 3327747 w 3327747"/>
                <a:gd name="csY10" fmla="*/ 1278690 h 1534435"/>
                <a:gd name="csX11" fmla="*/ 3072002 w 3327747"/>
                <a:gd name="csY11" fmla="*/ 1534435 h 1534435"/>
                <a:gd name="csX12" fmla="*/ 1386560 w 3327747"/>
                <a:gd name="csY12" fmla="*/ 1534435 h 1534435"/>
                <a:gd name="csX13" fmla="*/ 554624 w 3327747"/>
                <a:gd name="csY13" fmla="*/ 1534435 h 1534435"/>
                <a:gd name="csX14" fmla="*/ 554624 w 3327747"/>
                <a:gd name="csY14" fmla="*/ 1534435 h 1534435"/>
                <a:gd name="csX15" fmla="*/ 255743 w 3327747"/>
                <a:gd name="csY15" fmla="*/ 1534435 h 1534435"/>
                <a:gd name="csX16" fmla="*/ 0 w 3327747"/>
                <a:gd name="csY16" fmla="*/ 1278690 h 1534435"/>
                <a:gd name="csX17" fmla="*/ 0 w 3327747"/>
                <a:gd name="csY17" fmla="*/ 639347 h 1534435"/>
                <a:gd name="csX18" fmla="*/ -814633 w 3327747"/>
                <a:gd name="csY18" fmla="*/ 513237 h 1534435"/>
                <a:gd name="csX19" fmla="*/ 0 w 3327747"/>
                <a:gd name="csY19" fmla="*/ 255738 h 1534435"/>
                <a:gd name="csX20" fmla="*/ 0 w 3327747"/>
                <a:gd name="csY20" fmla="*/ 255743 h 153443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327747" h="1534435" fill="none" extrusionOk="0">
                  <a:moveTo>
                    <a:pt x="0" y="255743"/>
                  </a:moveTo>
                  <a:cubicBezTo>
                    <a:pt x="-25920" y="140712"/>
                    <a:pt x="165818" y="-15045"/>
                    <a:pt x="255743" y="0"/>
                  </a:cubicBezTo>
                  <a:cubicBezTo>
                    <a:pt x="364594" y="20783"/>
                    <a:pt x="517248" y="-19006"/>
                    <a:pt x="554624" y="0"/>
                  </a:cubicBezTo>
                  <a:lnTo>
                    <a:pt x="554624" y="0"/>
                  </a:lnTo>
                  <a:cubicBezTo>
                    <a:pt x="663467" y="-97637"/>
                    <a:pt x="1263599" y="-86076"/>
                    <a:pt x="1386560" y="0"/>
                  </a:cubicBezTo>
                  <a:cubicBezTo>
                    <a:pt x="2108048" y="11788"/>
                    <a:pt x="2565815" y="-28231"/>
                    <a:pt x="3072002" y="0"/>
                  </a:cubicBezTo>
                  <a:cubicBezTo>
                    <a:pt x="3207251" y="33125"/>
                    <a:pt x="3363949" y="164876"/>
                    <a:pt x="3327747" y="255743"/>
                  </a:cubicBezTo>
                  <a:lnTo>
                    <a:pt x="3327747" y="255738"/>
                  </a:lnTo>
                  <a:lnTo>
                    <a:pt x="3327747" y="255738"/>
                  </a:lnTo>
                  <a:cubicBezTo>
                    <a:pt x="3312040" y="298414"/>
                    <a:pt x="3296917" y="549111"/>
                    <a:pt x="3327747" y="639347"/>
                  </a:cubicBezTo>
                  <a:cubicBezTo>
                    <a:pt x="3296725" y="814023"/>
                    <a:pt x="3346824" y="1101521"/>
                    <a:pt x="3327747" y="1278690"/>
                  </a:cubicBezTo>
                  <a:cubicBezTo>
                    <a:pt x="3339070" y="1350447"/>
                    <a:pt x="3231671" y="1486549"/>
                    <a:pt x="3072002" y="1534435"/>
                  </a:cubicBezTo>
                  <a:cubicBezTo>
                    <a:pt x="2289909" y="1296771"/>
                    <a:pt x="2072406" y="1530774"/>
                    <a:pt x="1386560" y="1534435"/>
                  </a:cubicBezTo>
                  <a:cubicBezTo>
                    <a:pt x="1099458" y="1576183"/>
                    <a:pt x="828563" y="1609449"/>
                    <a:pt x="554624" y="1534435"/>
                  </a:cubicBezTo>
                  <a:lnTo>
                    <a:pt x="554624" y="1534435"/>
                  </a:lnTo>
                  <a:cubicBezTo>
                    <a:pt x="517849" y="1507107"/>
                    <a:pt x="407544" y="1540504"/>
                    <a:pt x="255743" y="1534435"/>
                  </a:cubicBezTo>
                  <a:cubicBezTo>
                    <a:pt x="83722" y="1578055"/>
                    <a:pt x="-47087" y="1413421"/>
                    <a:pt x="0" y="1278690"/>
                  </a:cubicBezTo>
                  <a:cubicBezTo>
                    <a:pt x="31536" y="1142217"/>
                    <a:pt x="-24767" y="729000"/>
                    <a:pt x="0" y="639347"/>
                  </a:cubicBezTo>
                  <a:cubicBezTo>
                    <a:pt x="-345497" y="530706"/>
                    <a:pt x="-585221" y="630607"/>
                    <a:pt x="-814633" y="513237"/>
                  </a:cubicBezTo>
                  <a:cubicBezTo>
                    <a:pt x="-478751" y="396604"/>
                    <a:pt x="-127798" y="404956"/>
                    <a:pt x="0" y="255738"/>
                  </a:cubicBezTo>
                  <a:lnTo>
                    <a:pt x="0" y="255743"/>
                  </a:lnTo>
                  <a:close/>
                </a:path>
                <a:path w="3327747" h="1534435" stroke="0" extrusionOk="0">
                  <a:moveTo>
                    <a:pt x="0" y="255743"/>
                  </a:moveTo>
                  <a:cubicBezTo>
                    <a:pt x="-12651" y="147438"/>
                    <a:pt x="87292" y="7365"/>
                    <a:pt x="255743" y="0"/>
                  </a:cubicBezTo>
                  <a:cubicBezTo>
                    <a:pt x="293206" y="-39160"/>
                    <a:pt x="411233" y="-27965"/>
                    <a:pt x="554624" y="0"/>
                  </a:cubicBezTo>
                  <a:lnTo>
                    <a:pt x="554624" y="0"/>
                  </a:lnTo>
                  <a:cubicBezTo>
                    <a:pt x="747855" y="19152"/>
                    <a:pt x="1221926" y="58674"/>
                    <a:pt x="1386560" y="0"/>
                  </a:cubicBezTo>
                  <a:cubicBezTo>
                    <a:pt x="2030112" y="44036"/>
                    <a:pt x="2516001" y="142222"/>
                    <a:pt x="3072002" y="0"/>
                  </a:cubicBezTo>
                  <a:cubicBezTo>
                    <a:pt x="3202454" y="-1293"/>
                    <a:pt x="3334843" y="82564"/>
                    <a:pt x="3327747" y="255743"/>
                  </a:cubicBezTo>
                  <a:lnTo>
                    <a:pt x="3327747" y="255738"/>
                  </a:lnTo>
                  <a:lnTo>
                    <a:pt x="3327747" y="255738"/>
                  </a:lnTo>
                  <a:cubicBezTo>
                    <a:pt x="3370349" y="304230"/>
                    <a:pt x="3317890" y="554948"/>
                    <a:pt x="3327747" y="639347"/>
                  </a:cubicBezTo>
                  <a:cubicBezTo>
                    <a:pt x="3344992" y="895276"/>
                    <a:pt x="3348823" y="937072"/>
                    <a:pt x="3327747" y="1278690"/>
                  </a:cubicBezTo>
                  <a:cubicBezTo>
                    <a:pt x="3281175" y="1360945"/>
                    <a:pt x="3267790" y="1567912"/>
                    <a:pt x="3072002" y="1534435"/>
                  </a:cubicBezTo>
                  <a:cubicBezTo>
                    <a:pt x="2445307" y="1402876"/>
                    <a:pt x="1651309" y="1535982"/>
                    <a:pt x="1386560" y="1534435"/>
                  </a:cubicBezTo>
                  <a:cubicBezTo>
                    <a:pt x="1239940" y="1560415"/>
                    <a:pt x="699411" y="1598606"/>
                    <a:pt x="554624" y="1534435"/>
                  </a:cubicBezTo>
                  <a:lnTo>
                    <a:pt x="554624" y="1534435"/>
                  </a:lnTo>
                  <a:cubicBezTo>
                    <a:pt x="427118" y="1543242"/>
                    <a:pt x="384214" y="1523537"/>
                    <a:pt x="255743" y="1534435"/>
                  </a:cubicBezTo>
                  <a:cubicBezTo>
                    <a:pt x="135709" y="1576776"/>
                    <a:pt x="17867" y="1494707"/>
                    <a:pt x="0" y="1278690"/>
                  </a:cubicBezTo>
                  <a:cubicBezTo>
                    <a:pt x="2763" y="1016388"/>
                    <a:pt x="38228" y="954977"/>
                    <a:pt x="0" y="639347"/>
                  </a:cubicBezTo>
                  <a:cubicBezTo>
                    <a:pt x="-270222" y="585939"/>
                    <a:pt x="-610920" y="505664"/>
                    <a:pt x="-814633" y="513237"/>
                  </a:cubicBezTo>
                  <a:cubicBezTo>
                    <a:pt x="-773563" y="430518"/>
                    <a:pt x="-157352" y="266359"/>
                    <a:pt x="0" y="255738"/>
                  </a:cubicBezTo>
                  <a:lnTo>
                    <a:pt x="0" y="255743"/>
                  </a:lnTo>
                  <a:close/>
                </a:path>
                <a:path w="3327747" h="1534435" fill="none" stroke="0" extrusionOk="0">
                  <a:moveTo>
                    <a:pt x="0" y="255743"/>
                  </a:moveTo>
                  <a:cubicBezTo>
                    <a:pt x="-14278" y="137048"/>
                    <a:pt x="147602" y="-3082"/>
                    <a:pt x="255743" y="0"/>
                  </a:cubicBezTo>
                  <a:cubicBezTo>
                    <a:pt x="360496" y="33965"/>
                    <a:pt x="512699" y="-17223"/>
                    <a:pt x="554624" y="0"/>
                  </a:cubicBezTo>
                  <a:lnTo>
                    <a:pt x="554624" y="0"/>
                  </a:lnTo>
                  <a:cubicBezTo>
                    <a:pt x="676900" y="-59759"/>
                    <a:pt x="1269835" y="-71409"/>
                    <a:pt x="1386560" y="0"/>
                  </a:cubicBezTo>
                  <a:cubicBezTo>
                    <a:pt x="2161295" y="75292"/>
                    <a:pt x="2629464" y="-109711"/>
                    <a:pt x="3072002" y="0"/>
                  </a:cubicBezTo>
                  <a:cubicBezTo>
                    <a:pt x="3192098" y="-12327"/>
                    <a:pt x="3355332" y="148090"/>
                    <a:pt x="3327747" y="255743"/>
                  </a:cubicBezTo>
                  <a:lnTo>
                    <a:pt x="3327747" y="255738"/>
                  </a:lnTo>
                  <a:lnTo>
                    <a:pt x="3327747" y="255738"/>
                  </a:lnTo>
                  <a:cubicBezTo>
                    <a:pt x="3350247" y="285932"/>
                    <a:pt x="3324951" y="554470"/>
                    <a:pt x="3327747" y="639347"/>
                  </a:cubicBezTo>
                  <a:cubicBezTo>
                    <a:pt x="3277515" y="857976"/>
                    <a:pt x="3355722" y="1141032"/>
                    <a:pt x="3327747" y="1278690"/>
                  </a:cubicBezTo>
                  <a:cubicBezTo>
                    <a:pt x="3302849" y="1389878"/>
                    <a:pt x="3231672" y="1572025"/>
                    <a:pt x="3072002" y="1534435"/>
                  </a:cubicBezTo>
                  <a:cubicBezTo>
                    <a:pt x="2317507" y="1340983"/>
                    <a:pt x="2075112" y="1444113"/>
                    <a:pt x="1386560" y="1534435"/>
                  </a:cubicBezTo>
                  <a:cubicBezTo>
                    <a:pt x="1081583" y="1569854"/>
                    <a:pt x="756147" y="1552612"/>
                    <a:pt x="554624" y="1534435"/>
                  </a:cubicBezTo>
                  <a:lnTo>
                    <a:pt x="554624" y="1534435"/>
                  </a:lnTo>
                  <a:cubicBezTo>
                    <a:pt x="510770" y="1498496"/>
                    <a:pt x="406327" y="1528792"/>
                    <a:pt x="255743" y="1534435"/>
                  </a:cubicBezTo>
                  <a:cubicBezTo>
                    <a:pt x="109888" y="1564013"/>
                    <a:pt x="-21631" y="1430660"/>
                    <a:pt x="0" y="1278690"/>
                  </a:cubicBezTo>
                  <a:cubicBezTo>
                    <a:pt x="37114" y="1188877"/>
                    <a:pt x="-29019" y="747679"/>
                    <a:pt x="0" y="639347"/>
                  </a:cubicBezTo>
                  <a:cubicBezTo>
                    <a:pt x="-387798" y="544696"/>
                    <a:pt x="-632029" y="608535"/>
                    <a:pt x="-814633" y="513237"/>
                  </a:cubicBezTo>
                  <a:cubicBezTo>
                    <a:pt x="-477444" y="436898"/>
                    <a:pt x="-151739" y="378975"/>
                    <a:pt x="0" y="255738"/>
                  </a:cubicBezTo>
                  <a:lnTo>
                    <a:pt x="0" y="255743"/>
                  </a:lnTo>
                  <a:close/>
                </a:path>
                <a:path w="3327747" h="1534435" fill="none" stroke="0" extrusionOk="0">
                  <a:moveTo>
                    <a:pt x="0" y="255743"/>
                  </a:moveTo>
                  <a:cubicBezTo>
                    <a:pt x="-7583" y="133089"/>
                    <a:pt x="147195" y="-15208"/>
                    <a:pt x="255743" y="0"/>
                  </a:cubicBezTo>
                  <a:cubicBezTo>
                    <a:pt x="361564" y="23967"/>
                    <a:pt x="514257" y="-13735"/>
                    <a:pt x="554624" y="0"/>
                  </a:cubicBezTo>
                  <a:lnTo>
                    <a:pt x="554624" y="0"/>
                  </a:lnTo>
                  <a:cubicBezTo>
                    <a:pt x="672910" y="-73027"/>
                    <a:pt x="1287651" y="-63049"/>
                    <a:pt x="1386560" y="0"/>
                  </a:cubicBezTo>
                  <a:cubicBezTo>
                    <a:pt x="2178280" y="59474"/>
                    <a:pt x="2586987" y="-51290"/>
                    <a:pt x="3072002" y="0"/>
                  </a:cubicBezTo>
                  <a:cubicBezTo>
                    <a:pt x="3190497" y="20720"/>
                    <a:pt x="3371836" y="155361"/>
                    <a:pt x="3327747" y="255743"/>
                  </a:cubicBezTo>
                  <a:lnTo>
                    <a:pt x="3327747" y="255738"/>
                  </a:lnTo>
                  <a:lnTo>
                    <a:pt x="3327747" y="255738"/>
                  </a:lnTo>
                  <a:cubicBezTo>
                    <a:pt x="3329458" y="296198"/>
                    <a:pt x="3303487" y="550144"/>
                    <a:pt x="3327747" y="639347"/>
                  </a:cubicBezTo>
                  <a:cubicBezTo>
                    <a:pt x="3283569" y="843995"/>
                    <a:pt x="3358225" y="1109355"/>
                    <a:pt x="3327747" y="1278690"/>
                  </a:cubicBezTo>
                  <a:cubicBezTo>
                    <a:pt x="3324191" y="1350397"/>
                    <a:pt x="3238746" y="1512381"/>
                    <a:pt x="3072002" y="1534435"/>
                  </a:cubicBezTo>
                  <a:cubicBezTo>
                    <a:pt x="2307178" y="1314787"/>
                    <a:pt x="2062158" y="1502196"/>
                    <a:pt x="1386560" y="1534435"/>
                  </a:cubicBezTo>
                  <a:cubicBezTo>
                    <a:pt x="1077548" y="1573059"/>
                    <a:pt x="791346" y="1592787"/>
                    <a:pt x="554624" y="1534435"/>
                  </a:cubicBezTo>
                  <a:lnTo>
                    <a:pt x="554624" y="1534435"/>
                  </a:lnTo>
                  <a:cubicBezTo>
                    <a:pt x="511334" y="1507121"/>
                    <a:pt x="424217" y="1529265"/>
                    <a:pt x="255743" y="1534435"/>
                  </a:cubicBezTo>
                  <a:cubicBezTo>
                    <a:pt x="107303" y="1558121"/>
                    <a:pt x="-33426" y="1420152"/>
                    <a:pt x="0" y="1278690"/>
                  </a:cubicBezTo>
                  <a:cubicBezTo>
                    <a:pt x="11882" y="1152036"/>
                    <a:pt x="-15763" y="732533"/>
                    <a:pt x="0" y="639347"/>
                  </a:cubicBezTo>
                  <a:cubicBezTo>
                    <a:pt x="-339005" y="543802"/>
                    <a:pt x="-609453" y="615005"/>
                    <a:pt x="-814633" y="513237"/>
                  </a:cubicBezTo>
                  <a:cubicBezTo>
                    <a:pt x="-464617" y="399080"/>
                    <a:pt x="-114544" y="411757"/>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9603" h="1830754" fill="none" extrusionOk="0">
                          <a:moveTo>
                            <a:pt x="0" y="305131"/>
                          </a:moveTo>
                          <a:cubicBezTo>
                            <a:pt x="-24674" y="157431"/>
                            <a:pt x="216129" y="-12875"/>
                            <a:pt x="367322" y="0"/>
                          </a:cubicBezTo>
                          <a:cubicBezTo>
                            <a:pt x="522837" y="28288"/>
                            <a:pt x="741489" y="-25302"/>
                            <a:pt x="796601" y="0"/>
                          </a:cubicBezTo>
                          <a:lnTo>
                            <a:pt x="796601" y="0"/>
                          </a:lnTo>
                          <a:cubicBezTo>
                            <a:pt x="971224" y="-98521"/>
                            <a:pt x="1823338" y="-89950"/>
                            <a:pt x="1991500" y="0"/>
                          </a:cubicBezTo>
                          <a:cubicBezTo>
                            <a:pt x="3141344" y="23742"/>
                            <a:pt x="3768853" y="-68561"/>
                            <a:pt x="4412280" y="0"/>
                          </a:cubicBezTo>
                          <a:cubicBezTo>
                            <a:pt x="4607996" y="33255"/>
                            <a:pt x="4816463" y="180341"/>
                            <a:pt x="4779603" y="305131"/>
                          </a:cubicBezTo>
                          <a:lnTo>
                            <a:pt x="4779603" y="305125"/>
                          </a:lnTo>
                          <a:lnTo>
                            <a:pt x="4779603" y="305125"/>
                          </a:lnTo>
                          <a:cubicBezTo>
                            <a:pt x="4779929" y="355526"/>
                            <a:pt x="4740721" y="656071"/>
                            <a:pt x="4779603" y="762814"/>
                          </a:cubicBezTo>
                          <a:cubicBezTo>
                            <a:pt x="4710116" y="1002280"/>
                            <a:pt x="4825933" y="1325748"/>
                            <a:pt x="4779603" y="1525622"/>
                          </a:cubicBezTo>
                          <a:cubicBezTo>
                            <a:pt x="4792702" y="1626038"/>
                            <a:pt x="4634571" y="1787936"/>
                            <a:pt x="4412280" y="1830754"/>
                          </a:cubicBezTo>
                          <a:cubicBezTo>
                            <a:pt x="3294918" y="1588174"/>
                            <a:pt x="2974256" y="1793062"/>
                            <a:pt x="1991500" y="1830754"/>
                          </a:cubicBezTo>
                          <a:cubicBezTo>
                            <a:pt x="1547759" y="1881118"/>
                            <a:pt x="1156433" y="1905543"/>
                            <a:pt x="796601" y="1830754"/>
                          </a:cubicBezTo>
                          <a:lnTo>
                            <a:pt x="796601" y="1830754"/>
                          </a:lnTo>
                          <a:cubicBezTo>
                            <a:pt x="739973" y="1800631"/>
                            <a:pt x="584505" y="1836178"/>
                            <a:pt x="367322" y="1830754"/>
                          </a:cubicBezTo>
                          <a:cubicBezTo>
                            <a:pt x="142608" y="1857794"/>
                            <a:pt x="-48608" y="1688382"/>
                            <a:pt x="0" y="1525622"/>
                          </a:cubicBezTo>
                          <a:cubicBezTo>
                            <a:pt x="44616" y="1384283"/>
                            <a:pt x="-48740" y="887359"/>
                            <a:pt x="0" y="762814"/>
                          </a:cubicBezTo>
                          <a:cubicBezTo>
                            <a:pt x="-506160" y="634128"/>
                            <a:pt x="-886866" y="737478"/>
                            <a:pt x="-1170047" y="612350"/>
                          </a:cubicBezTo>
                          <a:cubicBezTo>
                            <a:pt x="-667172" y="467841"/>
                            <a:pt x="-184033" y="474283"/>
                            <a:pt x="0" y="305125"/>
                          </a:cubicBezTo>
                          <a:lnTo>
                            <a:pt x="0" y="305131"/>
                          </a:lnTo>
                          <a:close/>
                        </a:path>
                        <a:path w="4779603" h="1830754" stroke="0" extrusionOk="0">
                          <a:moveTo>
                            <a:pt x="0" y="305131"/>
                          </a:moveTo>
                          <a:cubicBezTo>
                            <a:pt x="5912" y="151073"/>
                            <a:pt x="143786" y="2185"/>
                            <a:pt x="367322" y="0"/>
                          </a:cubicBezTo>
                          <a:cubicBezTo>
                            <a:pt x="430173" y="-23239"/>
                            <a:pt x="611213" y="-25399"/>
                            <a:pt x="796601" y="0"/>
                          </a:cubicBezTo>
                          <a:lnTo>
                            <a:pt x="796601" y="0"/>
                          </a:lnTo>
                          <a:cubicBezTo>
                            <a:pt x="1083326" y="-12573"/>
                            <a:pt x="1759583" y="58702"/>
                            <a:pt x="1991500" y="0"/>
                          </a:cubicBezTo>
                          <a:cubicBezTo>
                            <a:pt x="3009482" y="-8067"/>
                            <a:pt x="3729633" y="113853"/>
                            <a:pt x="4412280" y="0"/>
                          </a:cubicBezTo>
                          <a:cubicBezTo>
                            <a:pt x="4604716" y="-1398"/>
                            <a:pt x="4797532" y="121902"/>
                            <a:pt x="4779603" y="305131"/>
                          </a:cubicBezTo>
                          <a:lnTo>
                            <a:pt x="4779603" y="305125"/>
                          </a:lnTo>
                          <a:lnTo>
                            <a:pt x="4779603" y="305125"/>
                          </a:lnTo>
                          <a:cubicBezTo>
                            <a:pt x="4837245" y="362469"/>
                            <a:pt x="4762845" y="661152"/>
                            <a:pt x="4779603" y="762814"/>
                          </a:cubicBezTo>
                          <a:cubicBezTo>
                            <a:pt x="4812709" y="1060224"/>
                            <a:pt x="4804785" y="1130924"/>
                            <a:pt x="4779603" y="1525622"/>
                          </a:cubicBezTo>
                          <a:cubicBezTo>
                            <a:pt x="4741295" y="1655296"/>
                            <a:pt x="4657712" y="1857847"/>
                            <a:pt x="4412280" y="1830754"/>
                          </a:cubicBezTo>
                          <a:cubicBezTo>
                            <a:pt x="3532717" y="1684976"/>
                            <a:pt x="2355308" y="1794080"/>
                            <a:pt x="1991500" y="1830754"/>
                          </a:cubicBezTo>
                          <a:cubicBezTo>
                            <a:pt x="1751212" y="1843875"/>
                            <a:pt x="1049458" y="1901412"/>
                            <a:pt x="796601" y="1830754"/>
                          </a:cubicBezTo>
                          <a:lnTo>
                            <a:pt x="796601" y="1830754"/>
                          </a:lnTo>
                          <a:cubicBezTo>
                            <a:pt x="615074" y="1843466"/>
                            <a:pt x="544080" y="1815135"/>
                            <a:pt x="367322" y="1830754"/>
                          </a:cubicBezTo>
                          <a:cubicBezTo>
                            <a:pt x="182504" y="1859736"/>
                            <a:pt x="15311" y="1758622"/>
                            <a:pt x="0" y="1525622"/>
                          </a:cubicBezTo>
                          <a:cubicBezTo>
                            <a:pt x="14765" y="1206788"/>
                            <a:pt x="63531" y="1140300"/>
                            <a:pt x="0" y="762814"/>
                          </a:cubicBezTo>
                          <a:cubicBezTo>
                            <a:pt x="-366611" y="719986"/>
                            <a:pt x="-850369" y="635483"/>
                            <a:pt x="-1170047" y="612350"/>
                          </a:cubicBezTo>
                          <a:cubicBezTo>
                            <a:pt x="-1076133" y="511073"/>
                            <a:pt x="-227530" y="302833"/>
                            <a:pt x="0" y="305125"/>
                          </a:cubicBezTo>
                          <a:lnTo>
                            <a:pt x="0" y="305131"/>
                          </a:lnTo>
                          <a:close/>
                        </a:path>
                        <a:path w="4779603" h="1830754" fill="none" stroke="0" extrusionOk="0">
                          <a:moveTo>
                            <a:pt x="0" y="305131"/>
                          </a:moveTo>
                          <a:cubicBezTo>
                            <a:pt x="-4023" y="158106"/>
                            <a:pt x="192955" y="-10405"/>
                            <a:pt x="367322" y="0"/>
                          </a:cubicBezTo>
                          <a:cubicBezTo>
                            <a:pt x="514175" y="31757"/>
                            <a:pt x="736238" y="-21797"/>
                            <a:pt x="796601" y="0"/>
                          </a:cubicBezTo>
                          <a:lnTo>
                            <a:pt x="796601" y="0"/>
                          </a:lnTo>
                          <a:cubicBezTo>
                            <a:pt x="980057" y="-63186"/>
                            <a:pt x="1830407" y="-80857"/>
                            <a:pt x="1991500" y="0"/>
                          </a:cubicBezTo>
                          <a:cubicBezTo>
                            <a:pt x="3175544" y="121470"/>
                            <a:pt x="3737833" y="-78130"/>
                            <a:pt x="4412280" y="0"/>
                          </a:cubicBezTo>
                          <a:cubicBezTo>
                            <a:pt x="4583633" y="7219"/>
                            <a:pt x="4827442" y="164082"/>
                            <a:pt x="4779603" y="305131"/>
                          </a:cubicBezTo>
                          <a:lnTo>
                            <a:pt x="4779603" y="305125"/>
                          </a:lnTo>
                          <a:lnTo>
                            <a:pt x="4779603" y="305125"/>
                          </a:lnTo>
                          <a:cubicBezTo>
                            <a:pt x="4794577" y="341343"/>
                            <a:pt x="4763388" y="659545"/>
                            <a:pt x="4779603" y="762814"/>
                          </a:cubicBezTo>
                          <a:cubicBezTo>
                            <a:pt x="4718959" y="1025257"/>
                            <a:pt x="4837938" y="1331623"/>
                            <a:pt x="4779603" y="1525622"/>
                          </a:cubicBezTo>
                          <a:cubicBezTo>
                            <a:pt x="4760621" y="1641916"/>
                            <a:pt x="4652705" y="1837693"/>
                            <a:pt x="4412280" y="1830754"/>
                          </a:cubicBezTo>
                          <a:cubicBezTo>
                            <a:pt x="3329955" y="1620728"/>
                            <a:pt x="2954466" y="1733262"/>
                            <a:pt x="1991500" y="1830754"/>
                          </a:cubicBezTo>
                          <a:cubicBezTo>
                            <a:pt x="1534439" y="1870239"/>
                            <a:pt x="1080873" y="1876222"/>
                            <a:pt x="796601" y="1830754"/>
                          </a:cubicBezTo>
                          <a:lnTo>
                            <a:pt x="796601" y="1830754"/>
                          </a:lnTo>
                          <a:cubicBezTo>
                            <a:pt x="718908" y="1806418"/>
                            <a:pt x="576942" y="1809725"/>
                            <a:pt x="367322" y="1830754"/>
                          </a:cubicBezTo>
                          <a:cubicBezTo>
                            <a:pt x="173192" y="1844830"/>
                            <a:pt x="-18354" y="1708602"/>
                            <a:pt x="0" y="1525622"/>
                          </a:cubicBezTo>
                          <a:cubicBezTo>
                            <a:pt x="29765" y="1402905"/>
                            <a:pt x="-47409" y="893010"/>
                            <a:pt x="0" y="762814"/>
                          </a:cubicBezTo>
                          <a:cubicBezTo>
                            <a:pt x="-529937" y="657860"/>
                            <a:pt x="-896123" y="708814"/>
                            <a:pt x="-1170047" y="612350"/>
                          </a:cubicBezTo>
                          <a:cubicBezTo>
                            <a:pt x="-655197" y="502576"/>
                            <a:pt x="-182510" y="441361"/>
                            <a:pt x="0" y="305125"/>
                          </a:cubicBezTo>
                          <a:lnTo>
                            <a:pt x="0" y="305131"/>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F30F1A0A-9CCE-1586-50E1-CE5AE8AE6E46}"/>
                </a:ext>
              </a:extLst>
            </p:cNvPr>
            <p:cNvSpPr txBox="1">
              <a:spLocks/>
            </p:cNvSpPr>
            <p:nvPr/>
          </p:nvSpPr>
          <p:spPr>
            <a:xfrm>
              <a:off x="4860017" y="2753641"/>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văn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người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gồm</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3 </a:t>
              </a:r>
              <a:r>
                <a:rPr lang="en-US" sz="3600" dirty="0" err="1">
                  <a:solidFill>
                    <a:srgbClr val="FF0000"/>
                  </a:solidFill>
                  <a:effectLst/>
                  <a:latin typeface="Cambria" panose="02040503050406030204" pitchFamily="18" charset="0"/>
                  <a:ea typeface="Cambria" panose="02040503050406030204" pitchFamily="18" charset="0"/>
                </a:rPr>
                <a:t>phần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mở</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thân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kết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a:t>
              </a:r>
            </a:p>
          </p:txBody>
        </p:sp>
      </p:grpSp>
      <p:grpSp>
        <p:nvGrpSpPr>
          <p:cNvPr id="10" name="Nhóm 2">
            <a:extLst>
              <a:ext uri="{FF2B5EF4-FFF2-40B4-BE49-F238E27FC236}">
                <a16:creationId xmlns:a16="http://schemas.microsoft.com/office/drawing/2014/main" id="{C31769D0-2F52-D457-E39D-4DAAB7F99C13}"/>
              </a:ext>
            </a:extLst>
          </p:cNvPr>
          <p:cNvGrpSpPr/>
          <p:nvPr/>
        </p:nvGrpSpPr>
        <p:grpSpPr>
          <a:xfrm flipH="1">
            <a:off x="3499583" y="957944"/>
            <a:ext cx="6373757" cy="2046514"/>
            <a:chOff x="4985221" y="3100345"/>
            <a:chExt cx="3327747" cy="1545206"/>
          </a:xfrm>
        </p:grpSpPr>
        <p:sp>
          <p:nvSpPr>
            <p:cNvPr id="11" name="Bong bóng Lời nói: Hình chữ nhật với Góc Tròn 3">
              <a:extLst>
                <a:ext uri="{FF2B5EF4-FFF2-40B4-BE49-F238E27FC236}">
                  <a16:creationId xmlns:a16="http://schemas.microsoft.com/office/drawing/2014/main" id="{2ACFA54E-0FB5-3773-7051-BE1A9DCE4AB5}"/>
                </a:ext>
              </a:extLst>
            </p:cNvPr>
            <p:cNvSpPr/>
            <p:nvPr/>
          </p:nvSpPr>
          <p:spPr>
            <a:xfrm flipH="1">
              <a:off x="4985221" y="3105731"/>
              <a:ext cx="3327747" cy="1534435"/>
            </a:xfrm>
            <a:custGeom>
              <a:avLst/>
              <a:gdLst>
                <a:gd name="csX0" fmla="*/ 0 w 3327747"/>
                <a:gd name="csY0" fmla="*/ 255743 h 1534435"/>
                <a:gd name="csX1" fmla="*/ 255743 w 3327747"/>
                <a:gd name="csY1" fmla="*/ 0 h 1534435"/>
                <a:gd name="csX2" fmla="*/ 554624 w 3327747"/>
                <a:gd name="csY2" fmla="*/ 0 h 1534435"/>
                <a:gd name="csX3" fmla="*/ 554624 w 3327747"/>
                <a:gd name="csY3" fmla="*/ 0 h 1534435"/>
                <a:gd name="csX4" fmla="*/ 1386560 w 3327747"/>
                <a:gd name="csY4" fmla="*/ 0 h 1534435"/>
                <a:gd name="csX5" fmla="*/ 3072002 w 3327747"/>
                <a:gd name="csY5" fmla="*/ 0 h 1534435"/>
                <a:gd name="csX6" fmla="*/ 3327747 w 3327747"/>
                <a:gd name="csY6" fmla="*/ 255743 h 1534435"/>
                <a:gd name="csX7" fmla="*/ 3327747 w 3327747"/>
                <a:gd name="csY7" fmla="*/ 255738 h 1534435"/>
                <a:gd name="csX8" fmla="*/ 3327747 w 3327747"/>
                <a:gd name="csY8" fmla="*/ 255738 h 1534435"/>
                <a:gd name="csX9" fmla="*/ 3327747 w 3327747"/>
                <a:gd name="csY9" fmla="*/ 639347 h 1534435"/>
                <a:gd name="csX10" fmla="*/ 3327747 w 3327747"/>
                <a:gd name="csY10" fmla="*/ 1278690 h 1534435"/>
                <a:gd name="csX11" fmla="*/ 3072002 w 3327747"/>
                <a:gd name="csY11" fmla="*/ 1534435 h 1534435"/>
                <a:gd name="csX12" fmla="*/ 1386560 w 3327747"/>
                <a:gd name="csY12" fmla="*/ 1534435 h 1534435"/>
                <a:gd name="csX13" fmla="*/ 554624 w 3327747"/>
                <a:gd name="csY13" fmla="*/ 1534435 h 1534435"/>
                <a:gd name="csX14" fmla="*/ 554624 w 3327747"/>
                <a:gd name="csY14" fmla="*/ 1534435 h 1534435"/>
                <a:gd name="csX15" fmla="*/ 255743 w 3327747"/>
                <a:gd name="csY15" fmla="*/ 1534435 h 1534435"/>
                <a:gd name="csX16" fmla="*/ 0 w 3327747"/>
                <a:gd name="csY16" fmla="*/ 1278690 h 1534435"/>
                <a:gd name="csX17" fmla="*/ 0 w 3327747"/>
                <a:gd name="csY17" fmla="*/ 639347 h 1534435"/>
                <a:gd name="csX18" fmla="*/ -689410 w 3327747"/>
                <a:gd name="csY18" fmla="*/ 760695 h 1534435"/>
                <a:gd name="csX19" fmla="*/ 0 w 3327747"/>
                <a:gd name="csY19" fmla="*/ 255738 h 1534435"/>
                <a:gd name="csX20" fmla="*/ 0 w 3327747"/>
                <a:gd name="csY20" fmla="*/ 255743 h 1534435"/>
                <a:gd name="csX0" fmla="*/ 0 w 3327747"/>
                <a:gd name="csY0" fmla="*/ 255743 h 1534435"/>
                <a:gd name="csX1" fmla="*/ 255743 w 3327747"/>
                <a:gd name="csY1" fmla="*/ 0 h 1534435"/>
                <a:gd name="csX2" fmla="*/ 554624 w 3327747"/>
                <a:gd name="csY2" fmla="*/ 0 h 1534435"/>
                <a:gd name="csX3" fmla="*/ 554624 w 3327747"/>
                <a:gd name="csY3" fmla="*/ 0 h 1534435"/>
                <a:gd name="csX4" fmla="*/ 1386560 w 3327747"/>
                <a:gd name="csY4" fmla="*/ 0 h 1534435"/>
                <a:gd name="csX5" fmla="*/ 3072002 w 3327747"/>
                <a:gd name="csY5" fmla="*/ 0 h 1534435"/>
                <a:gd name="csX6" fmla="*/ 3327747 w 3327747"/>
                <a:gd name="csY6" fmla="*/ 255743 h 1534435"/>
                <a:gd name="csX7" fmla="*/ 3327747 w 3327747"/>
                <a:gd name="csY7" fmla="*/ 255738 h 1534435"/>
                <a:gd name="csX8" fmla="*/ 3327747 w 3327747"/>
                <a:gd name="csY8" fmla="*/ 255738 h 1534435"/>
                <a:gd name="csX9" fmla="*/ 3327747 w 3327747"/>
                <a:gd name="csY9" fmla="*/ 639347 h 1534435"/>
                <a:gd name="csX10" fmla="*/ 3327747 w 3327747"/>
                <a:gd name="csY10" fmla="*/ 1278690 h 1534435"/>
                <a:gd name="csX11" fmla="*/ 3072002 w 3327747"/>
                <a:gd name="csY11" fmla="*/ 1534435 h 1534435"/>
                <a:gd name="csX12" fmla="*/ 1386560 w 3327747"/>
                <a:gd name="csY12" fmla="*/ 1534435 h 1534435"/>
                <a:gd name="csX13" fmla="*/ 554624 w 3327747"/>
                <a:gd name="csY13" fmla="*/ 1534435 h 1534435"/>
                <a:gd name="csX14" fmla="*/ 554624 w 3327747"/>
                <a:gd name="csY14" fmla="*/ 1534435 h 1534435"/>
                <a:gd name="csX15" fmla="*/ 255743 w 3327747"/>
                <a:gd name="csY15" fmla="*/ 1534435 h 1534435"/>
                <a:gd name="csX16" fmla="*/ 0 w 3327747"/>
                <a:gd name="csY16" fmla="*/ 1278690 h 1534435"/>
                <a:gd name="csX17" fmla="*/ 0 w 3327747"/>
                <a:gd name="csY17" fmla="*/ 639347 h 1534435"/>
                <a:gd name="csX18" fmla="*/ -689410 w 3327747"/>
                <a:gd name="csY18" fmla="*/ 760695 h 1534435"/>
                <a:gd name="csX19" fmla="*/ 0 w 3327747"/>
                <a:gd name="csY19" fmla="*/ 255738 h 1534435"/>
                <a:gd name="csX20" fmla="*/ 0 w 3327747"/>
                <a:gd name="csY20" fmla="*/ 255743 h 1534435"/>
                <a:gd name="csX0" fmla="*/ 0 w 3327747"/>
                <a:gd name="csY0" fmla="*/ 255743 h 1534435"/>
                <a:gd name="csX1" fmla="*/ 255743 w 3327747"/>
                <a:gd name="csY1" fmla="*/ 0 h 1534435"/>
                <a:gd name="csX2" fmla="*/ 554624 w 3327747"/>
                <a:gd name="csY2" fmla="*/ 0 h 1534435"/>
                <a:gd name="csX3" fmla="*/ 554624 w 3327747"/>
                <a:gd name="csY3" fmla="*/ 0 h 1534435"/>
                <a:gd name="csX4" fmla="*/ 1386560 w 3327747"/>
                <a:gd name="csY4" fmla="*/ 0 h 1534435"/>
                <a:gd name="csX5" fmla="*/ 3072002 w 3327747"/>
                <a:gd name="csY5" fmla="*/ 0 h 1534435"/>
                <a:gd name="csX6" fmla="*/ 3327747 w 3327747"/>
                <a:gd name="csY6" fmla="*/ 255743 h 1534435"/>
                <a:gd name="csX7" fmla="*/ 3327747 w 3327747"/>
                <a:gd name="csY7" fmla="*/ 255738 h 1534435"/>
                <a:gd name="csX8" fmla="*/ 3327747 w 3327747"/>
                <a:gd name="csY8" fmla="*/ 255738 h 1534435"/>
                <a:gd name="csX9" fmla="*/ 3327747 w 3327747"/>
                <a:gd name="csY9" fmla="*/ 639347 h 1534435"/>
                <a:gd name="csX10" fmla="*/ 3327747 w 3327747"/>
                <a:gd name="csY10" fmla="*/ 1278690 h 1534435"/>
                <a:gd name="csX11" fmla="*/ 3072002 w 3327747"/>
                <a:gd name="csY11" fmla="*/ 1534435 h 1534435"/>
                <a:gd name="csX12" fmla="*/ 1386560 w 3327747"/>
                <a:gd name="csY12" fmla="*/ 1534435 h 1534435"/>
                <a:gd name="csX13" fmla="*/ 554624 w 3327747"/>
                <a:gd name="csY13" fmla="*/ 1534435 h 1534435"/>
                <a:gd name="csX14" fmla="*/ 554624 w 3327747"/>
                <a:gd name="csY14" fmla="*/ 1534435 h 1534435"/>
                <a:gd name="csX15" fmla="*/ 255743 w 3327747"/>
                <a:gd name="csY15" fmla="*/ 1534435 h 1534435"/>
                <a:gd name="csX16" fmla="*/ 0 w 3327747"/>
                <a:gd name="csY16" fmla="*/ 1278690 h 1534435"/>
                <a:gd name="csX17" fmla="*/ 0 w 3327747"/>
                <a:gd name="csY17" fmla="*/ 639347 h 1534435"/>
                <a:gd name="csX18" fmla="*/ -689410 w 3327747"/>
                <a:gd name="csY18" fmla="*/ 760695 h 1534435"/>
                <a:gd name="csX19" fmla="*/ 0 w 3327747"/>
                <a:gd name="csY19" fmla="*/ 255738 h 1534435"/>
                <a:gd name="csX20" fmla="*/ 0 w 3327747"/>
                <a:gd name="csY20" fmla="*/ 255743 h 153443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327747" h="1534435" fill="none" extrusionOk="0">
                  <a:moveTo>
                    <a:pt x="0" y="255743"/>
                  </a:moveTo>
                  <a:cubicBezTo>
                    <a:pt x="-29778" y="149038"/>
                    <a:pt x="171152" y="-18314"/>
                    <a:pt x="255743" y="0"/>
                  </a:cubicBezTo>
                  <a:cubicBezTo>
                    <a:pt x="364541" y="20113"/>
                    <a:pt x="518414" y="-15176"/>
                    <a:pt x="554624" y="0"/>
                  </a:cubicBezTo>
                  <a:lnTo>
                    <a:pt x="554624" y="0"/>
                  </a:lnTo>
                  <a:cubicBezTo>
                    <a:pt x="678455" y="-80541"/>
                    <a:pt x="1265767" y="-84036"/>
                    <a:pt x="1386560" y="0"/>
                  </a:cubicBezTo>
                  <a:cubicBezTo>
                    <a:pt x="2076705" y="6080"/>
                    <a:pt x="2544866" y="-5149"/>
                    <a:pt x="3072002" y="0"/>
                  </a:cubicBezTo>
                  <a:cubicBezTo>
                    <a:pt x="3208285" y="29461"/>
                    <a:pt x="3357396" y="158558"/>
                    <a:pt x="3327747" y="255743"/>
                  </a:cubicBezTo>
                  <a:lnTo>
                    <a:pt x="3327747" y="255738"/>
                  </a:lnTo>
                  <a:lnTo>
                    <a:pt x="3327747" y="255738"/>
                  </a:lnTo>
                  <a:cubicBezTo>
                    <a:pt x="3308154" y="298608"/>
                    <a:pt x="3298392" y="548893"/>
                    <a:pt x="3327747" y="639347"/>
                  </a:cubicBezTo>
                  <a:cubicBezTo>
                    <a:pt x="3289368" y="820688"/>
                    <a:pt x="3362361" y="1112010"/>
                    <a:pt x="3327747" y="1278690"/>
                  </a:cubicBezTo>
                  <a:cubicBezTo>
                    <a:pt x="3339586" y="1345297"/>
                    <a:pt x="3235100" y="1469892"/>
                    <a:pt x="3072002" y="1534435"/>
                  </a:cubicBezTo>
                  <a:cubicBezTo>
                    <a:pt x="2293542" y="1317417"/>
                    <a:pt x="2070805" y="1506116"/>
                    <a:pt x="1386560" y="1534435"/>
                  </a:cubicBezTo>
                  <a:cubicBezTo>
                    <a:pt x="1131506" y="1575201"/>
                    <a:pt x="838552" y="1614830"/>
                    <a:pt x="554624" y="1534435"/>
                  </a:cubicBezTo>
                  <a:lnTo>
                    <a:pt x="554624" y="1534435"/>
                  </a:lnTo>
                  <a:cubicBezTo>
                    <a:pt x="517911" y="1507391"/>
                    <a:pt x="409814" y="1550378"/>
                    <a:pt x="255743" y="1534435"/>
                  </a:cubicBezTo>
                  <a:cubicBezTo>
                    <a:pt x="97107" y="1562209"/>
                    <a:pt x="-40099" y="1414749"/>
                    <a:pt x="0" y="1278690"/>
                  </a:cubicBezTo>
                  <a:cubicBezTo>
                    <a:pt x="31373" y="1148782"/>
                    <a:pt x="-24302" y="727980"/>
                    <a:pt x="0" y="639347"/>
                  </a:cubicBezTo>
                  <a:cubicBezTo>
                    <a:pt x="-242859" y="685059"/>
                    <a:pt x="-413056" y="785343"/>
                    <a:pt x="-689410" y="760695"/>
                  </a:cubicBezTo>
                  <a:cubicBezTo>
                    <a:pt x="-431281" y="635932"/>
                    <a:pt x="-156722" y="373736"/>
                    <a:pt x="0" y="255738"/>
                  </a:cubicBezTo>
                  <a:lnTo>
                    <a:pt x="0" y="255743"/>
                  </a:lnTo>
                  <a:close/>
                </a:path>
                <a:path w="3327747" h="1534435" stroke="0" extrusionOk="0">
                  <a:moveTo>
                    <a:pt x="0" y="255743"/>
                  </a:moveTo>
                  <a:cubicBezTo>
                    <a:pt x="-2584" y="139826"/>
                    <a:pt x="85713" y="10682"/>
                    <a:pt x="255743" y="0"/>
                  </a:cubicBezTo>
                  <a:cubicBezTo>
                    <a:pt x="298919" y="-21579"/>
                    <a:pt x="422231" y="-24471"/>
                    <a:pt x="554624" y="0"/>
                  </a:cubicBezTo>
                  <a:lnTo>
                    <a:pt x="554624" y="0"/>
                  </a:lnTo>
                  <a:cubicBezTo>
                    <a:pt x="751765" y="5739"/>
                    <a:pt x="1226929" y="44080"/>
                    <a:pt x="1386560" y="0"/>
                  </a:cubicBezTo>
                  <a:cubicBezTo>
                    <a:pt x="2088620" y="-8886"/>
                    <a:pt x="2545938" y="137671"/>
                    <a:pt x="3072002" y="0"/>
                  </a:cubicBezTo>
                  <a:cubicBezTo>
                    <a:pt x="3165141" y="-2752"/>
                    <a:pt x="3335510" y="81653"/>
                    <a:pt x="3327747" y="255743"/>
                  </a:cubicBezTo>
                  <a:lnTo>
                    <a:pt x="3327747" y="255738"/>
                  </a:lnTo>
                  <a:lnTo>
                    <a:pt x="3327747" y="255738"/>
                  </a:lnTo>
                  <a:cubicBezTo>
                    <a:pt x="3371198" y="304697"/>
                    <a:pt x="3319251" y="555418"/>
                    <a:pt x="3327747" y="639347"/>
                  </a:cubicBezTo>
                  <a:cubicBezTo>
                    <a:pt x="3349200" y="892313"/>
                    <a:pt x="3346607" y="942459"/>
                    <a:pt x="3327747" y="1278690"/>
                  </a:cubicBezTo>
                  <a:cubicBezTo>
                    <a:pt x="3291790" y="1374919"/>
                    <a:pt x="3246735" y="1559407"/>
                    <a:pt x="3072002" y="1534435"/>
                  </a:cubicBezTo>
                  <a:cubicBezTo>
                    <a:pt x="2444443" y="1397926"/>
                    <a:pt x="1636424" y="1494615"/>
                    <a:pt x="1386560" y="1534435"/>
                  </a:cubicBezTo>
                  <a:cubicBezTo>
                    <a:pt x="1212077" y="1542268"/>
                    <a:pt x="737399" y="1592789"/>
                    <a:pt x="554624" y="1534435"/>
                  </a:cubicBezTo>
                  <a:lnTo>
                    <a:pt x="554624" y="1534435"/>
                  </a:lnTo>
                  <a:cubicBezTo>
                    <a:pt x="429364" y="1548238"/>
                    <a:pt x="385487" y="1525250"/>
                    <a:pt x="255743" y="1534435"/>
                  </a:cubicBezTo>
                  <a:cubicBezTo>
                    <a:pt x="137456" y="1584922"/>
                    <a:pt x="16729" y="1495753"/>
                    <a:pt x="0" y="1278690"/>
                  </a:cubicBezTo>
                  <a:cubicBezTo>
                    <a:pt x="-8974" y="1026545"/>
                    <a:pt x="31986" y="953717"/>
                    <a:pt x="0" y="639347"/>
                  </a:cubicBezTo>
                  <a:cubicBezTo>
                    <a:pt x="-114430" y="568362"/>
                    <a:pt x="-385851" y="680202"/>
                    <a:pt x="-689410" y="760695"/>
                  </a:cubicBezTo>
                  <a:cubicBezTo>
                    <a:pt x="-624033" y="604340"/>
                    <a:pt x="-321028" y="622010"/>
                    <a:pt x="0" y="255738"/>
                  </a:cubicBezTo>
                  <a:lnTo>
                    <a:pt x="0" y="255743"/>
                  </a:lnTo>
                  <a:close/>
                </a:path>
                <a:path w="3327747" h="1534435" fill="none" stroke="0" extrusionOk="0">
                  <a:moveTo>
                    <a:pt x="0" y="255743"/>
                  </a:moveTo>
                  <a:cubicBezTo>
                    <a:pt x="-18866" y="142297"/>
                    <a:pt x="142272" y="-11536"/>
                    <a:pt x="255743" y="0"/>
                  </a:cubicBezTo>
                  <a:cubicBezTo>
                    <a:pt x="365563" y="34935"/>
                    <a:pt x="514684" y="-17388"/>
                    <a:pt x="554624" y="0"/>
                  </a:cubicBezTo>
                  <a:lnTo>
                    <a:pt x="554624" y="0"/>
                  </a:lnTo>
                  <a:cubicBezTo>
                    <a:pt x="675602" y="-74179"/>
                    <a:pt x="1280496" y="-59214"/>
                    <a:pt x="1386560" y="0"/>
                  </a:cubicBezTo>
                  <a:cubicBezTo>
                    <a:pt x="2165838" y="91446"/>
                    <a:pt x="2606450" y="-82300"/>
                    <a:pt x="3072002" y="0"/>
                  </a:cubicBezTo>
                  <a:cubicBezTo>
                    <a:pt x="3209107" y="-5293"/>
                    <a:pt x="3348977" y="153793"/>
                    <a:pt x="3327747" y="255743"/>
                  </a:cubicBezTo>
                  <a:lnTo>
                    <a:pt x="3327747" y="255738"/>
                  </a:lnTo>
                  <a:lnTo>
                    <a:pt x="3327747" y="255738"/>
                  </a:lnTo>
                  <a:cubicBezTo>
                    <a:pt x="3338354" y="286809"/>
                    <a:pt x="3317862" y="553270"/>
                    <a:pt x="3327747" y="639347"/>
                  </a:cubicBezTo>
                  <a:cubicBezTo>
                    <a:pt x="3276002" y="858747"/>
                    <a:pt x="3354947" y="1122803"/>
                    <a:pt x="3327747" y="1278690"/>
                  </a:cubicBezTo>
                  <a:cubicBezTo>
                    <a:pt x="3315275" y="1387248"/>
                    <a:pt x="3234988" y="1555851"/>
                    <a:pt x="3072002" y="1534435"/>
                  </a:cubicBezTo>
                  <a:cubicBezTo>
                    <a:pt x="2323505" y="1290298"/>
                    <a:pt x="2063102" y="1448667"/>
                    <a:pt x="1386560" y="1534435"/>
                  </a:cubicBezTo>
                  <a:cubicBezTo>
                    <a:pt x="1078217" y="1531696"/>
                    <a:pt x="784640" y="1552606"/>
                    <a:pt x="554624" y="1534435"/>
                  </a:cubicBezTo>
                  <a:lnTo>
                    <a:pt x="554624" y="1534435"/>
                  </a:lnTo>
                  <a:cubicBezTo>
                    <a:pt x="488811" y="1502530"/>
                    <a:pt x="411114" y="1518331"/>
                    <a:pt x="255743" y="1534435"/>
                  </a:cubicBezTo>
                  <a:cubicBezTo>
                    <a:pt x="95148" y="1567142"/>
                    <a:pt x="-36515" y="1441755"/>
                    <a:pt x="0" y="1278690"/>
                  </a:cubicBezTo>
                  <a:cubicBezTo>
                    <a:pt x="25892" y="1178844"/>
                    <a:pt x="-32863" y="749092"/>
                    <a:pt x="0" y="639347"/>
                  </a:cubicBezTo>
                  <a:cubicBezTo>
                    <a:pt x="-300104" y="689005"/>
                    <a:pt x="-445382" y="777720"/>
                    <a:pt x="-689410" y="760695"/>
                  </a:cubicBezTo>
                  <a:cubicBezTo>
                    <a:pt x="-429128" y="648832"/>
                    <a:pt x="-183464" y="383750"/>
                    <a:pt x="0" y="255738"/>
                  </a:cubicBezTo>
                  <a:lnTo>
                    <a:pt x="0" y="255743"/>
                  </a:lnTo>
                  <a:close/>
                </a:path>
                <a:path w="3327747" h="1534435" fill="none" stroke="0" extrusionOk="0">
                  <a:moveTo>
                    <a:pt x="0" y="255743"/>
                  </a:moveTo>
                  <a:cubicBezTo>
                    <a:pt x="-10496" y="147701"/>
                    <a:pt x="148128" y="-26507"/>
                    <a:pt x="255743" y="0"/>
                  </a:cubicBezTo>
                  <a:cubicBezTo>
                    <a:pt x="362212" y="21846"/>
                    <a:pt x="515648" y="-16263"/>
                    <a:pt x="554624" y="0"/>
                  </a:cubicBezTo>
                  <a:lnTo>
                    <a:pt x="554624" y="0"/>
                  </a:lnTo>
                  <a:cubicBezTo>
                    <a:pt x="674941" y="-61345"/>
                    <a:pt x="1272155" y="-76517"/>
                    <a:pt x="1386560" y="0"/>
                  </a:cubicBezTo>
                  <a:cubicBezTo>
                    <a:pt x="2138386" y="80869"/>
                    <a:pt x="2510962" y="-12824"/>
                    <a:pt x="3072002" y="0"/>
                  </a:cubicBezTo>
                  <a:cubicBezTo>
                    <a:pt x="3200565" y="24395"/>
                    <a:pt x="3370391" y="154245"/>
                    <a:pt x="3327747" y="255743"/>
                  </a:cubicBezTo>
                  <a:lnTo>
                    <a:pt x="3327747" y="255738"/>
                  </a:lnTo>
                  <a:lnTo>
                    <a:pt x="3327747" y="255738"/>
                  </a:lnTo>
                  <a:cubicBezTo>
                    <a:pt x="3325700" y="293646"/>
                    <a:pt x="3309695" y="550082"/>
                    <a:pt x="3327747" y="639347"/>
                  </a:cubicBezTo>
                  <a:cubicBezTo>
                    <a:pt x="3307760" y="851942"/>
                    <a:pt x="3343563" y="1091901"/>
                    <a:pt x="3327747" y="1278690"/>
                  </a:cubicBezTo>
                  <a:cubicBezTo>
                    <a:pt x="3329113" y="1365005"/>
                    <a:pt x="3236961" y="1485699"/>
                    <a:pt x="3072002" y="1534435"/>
                  </a:cubicBezTo>
                  <a:cubicBezTo>
                    <a:pt x="2310690" y="1305295"/>
                    <a:pt x="2064582" y="1490225"/>
                    <a:pt x="1386560" y="1534435"/>
                  </a:cubicBezTo>
                  <a:cubicBezTo>
                    <a:pt x="1103918" y="1536215"/>
                    <a:pt x="763964" y="1582298"/>
                    <a:pt x="554624" y="1534435"/>
                  </a:cubicBezTo>
                  <a:lnTo>
                    <a:pt x="554624" y="1534435"/>
                  </a:lnTo>
                  <a:cubicBezTo>
                    <a:pt x="493893" y="1505830"/>
                    <a:pt x="421761" y="1533993"/>
                    <a:pt x="255743" y="1534435"/>
                  </a:cubicBezTo>
                  <a:cubicBezTo>
                    <a:pt x="118722" y="1560707"/>
                    <a:pt x="-13032" y="1443952"/>
                    <a:pt x="0" y="1278690"/>
                  </a:cubicBezTo>
                  <a:cubicBezTo>
                    <a:pt x="25983" y="1168544"/>
                    <a:pt x="-17941" y="735668"/>
                    <a:pt x="0" y="639347"/>
                  </a:cubicBezTo>
                  <a:cubicBezTo>
                    <a:pt x="-259671" y="705679"/>
                    <a:pt x="-426034" y="765388"/>
                    <a:pt x="-689410" y="760695"/>
                  </a:cubicBezTo>
                  <a:cubicBezTo>
                    <a:pt x="-428169" y="637495"/>
                    <a:pt x="-146809" y="375610"/>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73757" h="2032249" fill="none" extrusionOk="0">
                          <a:moveTo>
                            <a:pt x="0" y="338714"/>
                          </a:moveTo>
                          <a:cubicBezTo>
                            <a:pt x="-50839" y="193096"/>
                            <a:pt x="300921" y="-19099"/>
                            <a:pt x="489835" y="0"/>
                          </a:cubicBezTo>
                          <a:cubicBezTo>
                            <a:pt x="697648" y="28651"/>
                            <a:pt x="989259" y="-25730"/>
                            <a:pt x="1062293" y="0"/>
                          </a:cubicBezTo>
                          <a:lnTo>
                            <a:pt x="1062293" y="0"/>
                          </a:lnTo>
                          <a:cubicBezTo>
                            <a:pt x="1303700" y="-103212"/>
                            <a:pt x="2429723" y="-104575"/>
                            <a:pt x="2655731" y="0"/>
                          </a:cubicBezTo>
                          <a:cubicBezTo>
                            <a:pt x="4124384" y="18464"/>
                            <a:pt x="4950353" y="-33239"/>
                            <a:pt x="5883921" y="0"/>
                          </a:cubicBezTo>
                          <a:cubicBezTo>
                            <a:pt x="6145623" y="36613"/>
                            <a:pt x="6417557" y="198303"/>
                            <a:pt x="6373757" y="338714"/>
                          </a:cubicBezTo>
                          <a:lnTo>
                            <a:pt x="6373757" y="338707"/>
                          </a:lnTo>
                          <a:lnTo>
                            <a:pt x="6373757" y="338707"/>
                          </a:lnTo>
                          <a:cubicBezTo>
                            <a:pt x="6362519" y="394991"/>
                            <a:pt x="6319787" y="727289"/>
                            <a:pt x="6373757" y="846770"/>
                          </a:cubicBezTo>
                          <a:cubicBezTo>
                            <a:pt x="6289241" y="1098357"/>
                            <a:pt x="6446396" y="1475987"/>
                            <a:pt x="6373757" y="1693534"/>
                          </a:cubicBezTo>
                          <a:cubicBezTo>
                            <a:pt x="6387745" y="1815578"/>
                            <a:pt x="6189048" y="1959056"/>
                            <a:pt x="5883921" y="2032249"/>
                          </a:cubicBezTo>
                          <a:cubicBezTo>
                            <a:pt x="4394757" y="1755434"/>
                            <a:pt x="3964577" y="1974226"/>
                            <a:pt x="2655731" y="2032249"/>
                          </a:cubicBezTo>
                          <a:cubicBezTo>
                            <a:pt x="2115691" y="2086997"/>
                            <a:pt x="1523999" y="2108817"/>
                            <a:pt x="1062293" y="2032249"/>
                          </a:cubicBezTo>
                          <a:lnTo>
                            <a:pt x="1062293" y="2032249"/>
                          </a:lnTo>
                          <a:cubicBezTo>
                            <a:pt x="975598" y="2005319"/>
                            <a:pt x="779052" y="2042860"/>
                            <a:pt x="489835" y="2032249"/>
                          </a:cubicBezTo>
                          <a:cubicBezTo>
                            <a:pt x="191533" y="2063878"/>
                            <a:pt x="-29079" y="1877934"/>
                            <a:pt x="0" y="1693534"/>
                          </a:cubicBezTo>
                          <a:cubicBezTo>
                            <a:pt x="58991" y="1550377"/>
                            <a:pt x="-68990" y="989098"/>
                            <a:pt x="0" y="846770"/>
                          </a:cubicBezTo>
                          <a:cubicBezTo>
                            <a:pt x="-532085" y="912563"/>
                            <a:pt x="-852890" y="1023587"/>
                            <a:pt x="-1320451" y="1007487"/>
                          </a:cubicBezTo>
                          <a:cubicBezTo>
                            <a:pt x="-820012" y="840932"/>
                            <a:pt x="-300941" y="483153"/>
                            <a:pt x="0" y="338707"/>
                          </a:cubicBezTo>
                          <a:lnTo>
                            <a:pt x="0" y="338714"/>
                          </a:lnTo>
                          <a:close/>
                        </a:path>
                        <a:path w="6373757" h="2032249" stroke="0" extrusionOk="0">
                          <a:moveTo>
                            <a:pt x="0" y="338714"/>
                          </a:moveTo>
                          <a:cubicBezTo>
                            <a:pt x="-1509" y="182237"/>
                            <a:pt x="177374" y="10205"/>
                            <a:pt x="489835" y="0"/>
                          </a:cubicBezTo>
                          <a:cubicBezTo>
                            <a:pt x="578859" y="-14901"/>
                            <a:pt x="814832" y="-30438"/>
                            <a:pt x="1062293" y="0"/>
                          </a:cubicBezTo>
                          <a:lnTo>
                            <a:pt x="1062293" y="0"/>
                          </a:lnTo>
                          <a:cubicBezTo>
                            <a:pt x="1442310" y="-181"/>
                            <a:pt x="2353863" y="50347"/>
                            <a:pt x="2655731" y="0"/>
                          </a:cubicBezTo>
                          <a:cubicBezTo>
                            <a:pt x="4127434" y="-80192"/>
                            <a:pt x="4896054" y="174429"/>
                            <a:pt x="5883921" y="0"/>
                          </a:cubicBezTo>
                          <a:cubicBezTo>
                            <a:pt x="6122553" y="-2220"/>
                            <a:pt x="6397530" y="130554"/>
                            <a:pt x="6373757" y="338714"/>
                          </a:cubicBezTo>
                          <a:lnTo>
                            <a:pt x="6373757" y="338707"/>
                          </a:lnTo>
                          <a:lnTo>
                            <a:pt x="6373757" y="338707"/>
                          </a:lnTo>
                          <a:cubicBezTo>
                            <a:pt x="6450235" y="402741"/>
                            <a:pt x="6340467" y="730360"/>
                            <a:pt x="6373757" y="846770"/>
                          </a:cubicBezTo>
                          <a:cubicBezTo>
                            <a:pt x="6419258" y="1178308"/>
                            <a:pt x="6405955" y="1256496"/>
                            <a:pt x="6373757" y="1693534"/>
                          </a:cubicBezTo>
                          <a:cubicBezTo>
                            <a:pt x="6332990" y="1846791"/>
                            <a:pt x="6198262" y="2059244"/>
                            <a:pt x="5883921" y="2032249"/>
                          </a:cubicBezTo>
                          <a:cubicBezTo>
                            <a:pt x="4722713" y="1869931"/>
                            <a:pt x="3125001" y="1961375"/>
                            <a:pt x="2655731" y="2032249"/>
                          </a:cubicBezTo>
                          <a:cubicBezTo>
                            <a:pt x="2317238" y="2040471"/>
                            <a:pt x="1431898" y="2107396"/>
                            <a:pt x="1062293" y="2032249"/>
                          </a:cubicBezTo>
                          <a:lnTo>
                            <a:pt x="1062293" y="2032249"/>
                          </a:lnTo>
                          <a:cubicBezTo>
                            <a:pt x="830957" y="2060315"/>
                            <a:pt x="732989" y="2018583"/>
                            <a:pt x="489835" y="2032249"/>
                          </a:cubicBezTo>
                          <a:cubicBezTo>
                            <a:pt x="242728" y="2069442"/>
                            <a:pt x="17835" y="1952759"/>
                            <a:pt x="0" y="1693534"/>
                          </a:cubicBezTo>
                          <a:cubicBezTo>
                            <a:pt x="4222" y="1349881"/>
                            <a:pt x="71476" y="1264022"/>
                            <a:pt x="0" y="846770"/>
                          </a:cubicBezTo>
                          <a:cubicBezTo>
                            <a:pt x="-206315" y="763153"/>
                            <a:pt x="-722718" y="917008"/>
                            <a:pt x="-1320451" y="1007487"/>
                          </a:cubicBezTo>
                          <a:cubicBezTo>
                            <a:pt x="-1164002" y="798482"/>
                            <a:pt x="-619581" y="785446"/>
                            <a:pt x="0" y="338707"/>
                          </a:cubicBezTo>
                          <a:lnTo>
                            <a:pt x="0" y="338714"/>
                          </a:lnTo>
                          <a:close/>
                        </a:path>
                        <a:path w="6373757" h="2032249" fill="none" stroke="0" extrusionOk="0">
                          <a:moveTo>
                            <a:pt x="0" y="338714"/>
                          </a:moveTo>
                          <a:cubicBezTo>
                            <a:pt x="4966" y="177240"/>
                            <a:pt x="250215" y="-21831"/>
                            <a:pt x="489835" y="0"/>
                          </a:cubicBezTo>
                          <a:cubicBezTo>
                            <a:pt x="694381" y="34528"/>
                            <a:pt x="984502" y="-32195"/>
                            <a:pt x="1062293" y="0"/>
                          </a:cubicBezTo>
                          <a:lnTo>
                            <a:pt x="1062293" y="0"/>
                          </a:lnTo>
                          <a:cubicBezTo>
                            <a:pt x="1312497" y="-82300"/>
                            <a:pt x="2475230" y="-65943"/>
                            <a:pt x="2655731" y="0"/>
                          </a:cubicBezTo>
                          <a:cubicBezTo>
                            <a:pt x="4235188" y="153204"/>
                            <a:pt x="4967573" y="-81111"/>
                            <a:pt x="5883921" y="0"/>
                          </a:cubicBezTo>
                          <a:cubicBezTo>
                            <a:pt x="6144921" y="18640"/>
                            <a:pt x="6431277" y="182161"/>
                            <a:pt x="6373757" y="338714"/>
                          </a:cubicBezTo>
                          <a:lnTo>
                            <a:pt x="6373757" y="338707"/>
                          </a:lnTo>
                          <a:lnTo>
                            <a:pt x="6373757" y="338707"/>
                          </a:lnTo>
                          <a:cubicBezTo>
                            <a:pt x="6390282" y="379895"/>
                            <a:pt x="6351109" y="732260"/>
                            <a:pt x="6373757" y="846770"/>
                          </a:cubicBezTo>
                          <a:cubicBezTo>
                            <a:pt x="6290745" y="1139206"/>
                            <a:pt x="6441539" y="1465674"/>
                            <a:pt x="6373757" y="1693534"/>
                          </a:cubicBezTo>
                          <a:cubicBezTo>
                            <a:pt x="6360319" y="1828826"/>
                            <a:pt x="6202010" y="2043781"/>
                            <a:pt x="5883921" y="2032249"/>
                          </a:cubicBezTo>
                          <a:cubicBezTo>
                            <a:pt x="4455309" y="1773293"/>
                            <a:pt x="3936757" y="1923517"/>
                            <a:pt x="2655731" y="2032249"/>
                          </a:cubicBezTo>
                          <a:cubicBezTo>
                            <a:pt x="2045402" y="2026225"/>
                            <a:pt x="1492651" y="2095355"/>
                            <a:pt x="1062293" y="2032249"/>
                          </a:cubicBezTo>
                          <a:lnTo>
                            <a:pt x="1062293" y="2032249"/>
                          </a:lnTo>
                          <a:cubicBezTo>
                            <a:pt x="934809" y="1991493"/>
                            <a:pt x="782124" y="2001452"/>
                            <a:pt x="489835" y="2032249"/>
                          </a:cubicBezTo>
                          <a:cubicBezTo>
                            <a:pt x="208365" y="2045536"/>
                            <a:pt x="-23299" y="1914581"/>
                            <a:pt x="0" y="1693534"/>
                          </a:cubicBezTo>
                          <a:cubicBezTo>
                            <a:pt x="40573" y="1556332"/>
                            <a:pt x="-67275" y="992713"/>
                            <a:pt x="0" y="846770"/>
                          </a:cubicBezTo>
                          <a:cubicBezTo>
                            <a:pt x="-538315" y="921493"/>
                            <a:pt x="-841631" y="1015968"/>
                            <a:pt x="-1320451" y="1007487"/>
                          </a:cubicBezTo>
                          <a:cubicBezTo>
                            <a:pt x="-810128" y="853323"/>
                            <a:pt x="-284104" y="491176"/>
                            <a:pt x="0" y="338707"/>
                          </a:cubicBezTo>
                          <a:lnTo>
                            <a:pt x="0" y="338714"/>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5400" dirty="0" err="1">
                  <a:solidFill>
                    <a:srgbClr val="002060"/>
                  </a:solidFill>
                  <a:effectLst/>
                  <a:latin typeface="Cambria" panose="02040503050406030204" pitchFamily="18" charset="0"/>
                  <a:ea typeface="Cambria" panose="02040503050406030204" pitchFamily="18" charset="0"/>
                </a:rPr>
                <a:t>Nêu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cấu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tạo</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bài</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văn</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tả</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người</a:t>
              </a:r>
              <a:r>
                <a:rPr lang="en-US" sz="54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715972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3E00217E-4968-3860-515A-CFD5C3EEA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77" y="402520"/>
            <a:ext cx="7193903" cy="5791702"/>
          </a:xfrm>
          <a:prstGeom prst="rect">
            <a:avLst/>
          </a:prstGeom>
        </p:spPr>
      </p:pic>
    </p:spTree>
    <p:extLst>
      <p:ext uri="{BB962C8B-B14F-4D97-AF65-F5344CB8AC3E}">
        <p14:creationId xmlns:p14="http://schemas.microsoft.com/office/powerpoint/2010/main" val="329466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một sản phẩm (viết thiệp, vẽ tranh,...) tặng người thân hoặc người bạn mà em yêu quý. Chia sẻ với người nhận điều em muốn thể hiện qua sản phẩm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pic>
        <p:nvPicPr>
          <p:cNvPr id="2050" name="Picture 2" descr="Viết đoạn văn tả người trang 28, 29 lớp 5 | Kết nối tri thức Giải Tiếng Việt lớp 5">
            <a:extLst>
              <a:ext uri="{FF2B5EF4-FFF2-40B4-BE49-F238E27FC236}">
                <a16:creationId xmlns:a16="http://schemas.microsoft.com/office/drawing/2014/main" id="{070CBA98-11DF-4761-0415-20F7D17E4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156" y="2071688"/>
            <a:ext cx="8186275" cy="25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0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đọc bài thơ thể hiện vẻ đẹp cuộc sống (những việc làm thể hiện sự tận tâm với công việc; tình cảm yêu thương, sự quan tâm trong gia đình, cộng đồng;...).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sp>
        <p:nvSpPr>
          <p:cNvPr id="3" name="TextBox 2">
            <a:extLst>
              <a:ext uri="{FF2B5EF4-FFF2-40B4-BE49-F238E27FC236}">
                <a16:creationId xmlns:a16="http://schemas.microsoft.com/office/drawing/2014/main" id="{3344FE5C-53DC-BCE4-9532-5B7A26F526B0}"/>
              </a:ext>
            </a:extLst>
          </p:cNvPr>
          <p:cNvSpPr txBox="1"/>
          <p:nvPr/>
        </p:nvSpPr>
        <p:spPr>
          <a:xfrm>
            <a:off x="3570514" y="1785257"/>
            <a:ext cx="7870372" cy="4678204"/>
          </a:xfrm>
          <a:prstGeom prst="rect">
            <a:avLst/>
          </a:prstGeom>
          <a:noFill/>
        </p:spPr>
        <p:txBody>
          <a:bodyPr wrap="square" rtlCol="0">
            <a:spAutoFit/>
          </a:bodyPr>
          <a:lstStyle/>
          <a:p>
            <a:pPr algn="ctr"/>
            <a:r>
              <a:rPr lang="vi-VN" sz="2000" b="1" i="0" dirty="0">
                <a:solidFill>
                  <a:srgbClr val="FF0000"/>
                </a:solidFill>
                <a:effectLst/>
                <a:latin typeface="Cambria" panose="02040503050406030204" pitchFamily="18" charset="0"/>
                <a:ea typeface="Cambria" panose="02040503050406030204" pitchFamily="18" charset="0"/>
              </a:rPr>
              <a:t>Vườn ươm gia đình</a:t>
            </a:r>
            <a:endParaRPr lang="vi-VN" sz="2000" b="0" i="0" dirty="0">
              <a:solidFill>
                <a:srgbClr val="FF0000"/>
              </a:solidFill>
              <a:effectLst/>
              <a:latin typeface="Cambria" panose="02040503050406030204" pitchFamily="18" charset="0"/>
              <a:ea typeface="Cambria" panose="02040503050406030204" pitchFamily="18" charset="0"/>
            </a:endParaRPr>
          </a:p>
          <a:p>
            <a:pPr algn="ctr"/>
            <a:r>
              <a:rPr lang="vi-VN" sz="2000" b="0" i="0" dirty="0">
                <a:solidFill>
                  <a:srgbClr val="FF0000"/>
                </a:solidFill>
                <a:effectLst/>
                <a:latin typeface="Cambria" panose="02040503050406030204" pitchFamily="18" charset="0"/>
                <a:ea typeface="Cambria" panose="02040503050406030204" pitchFamily="18" charset="0"/>
              </a:rPr>
              <a:t>Đẹp thay hai tiếng gia đình,</a:t>
            </a:r>
          </a:p>
          <a:p>
            <a:pPr algn="ctr"/>
            <a:r>
              <a:rPr lang="vi-VN" sz="2000" b="0" i="0" dirty="0">
                <a:solidFill>
                  <a:srgbClr val="FF0000"/>
                </a:solidFill>
                <a:effectLst/>
                <a:latin typeface="Cambria" panose="02040503050406030204" pitchFamily="18" charset="0"/>
                <a:ea typeface="Cambria" panose="02040503050406030204" pitchFamily="18" charset="0"/>
              </a:rPr>
              <a:t>Trong ngần câu hát, lung linh vang hòa.</a:t>
            </a:r>
          </a:p>
          <a:p>
            <a:pPr algn="ctr"/>
            <a:r>
              <a:rPr lang="vi-VN" sz="2000" b="0" i="0" dirty="0">
                <a:solidFill>
                  <a:srgbClr val="FF0000"/>
                </a:solidFill>
                <a:effectLst/>
                <a:latin typeface="Cambria" panose="02040503050406030204" pitchFamily="18" charset="0"/>
                <a:ea typeface="Cambria" panose="02040503050406030204" pitchFamily="18" charset="0"/>
              </a:rPr>
              <a:t>An vui hạnh phúc, mái nhà,</a:t>
            </a:r>
          </a:p>
          <a:p>
            <a:pPr algn="ctr"/>
            <a:r>
              <a:rPr lang="vi-VN" sz="2000" b="0" i="0" dirty="0">
                <a:solidFill>
                  <a:srgbClr val="FF0000"/>
                </a:solidFill>
                <a:effectLst/>
                <a:latin typeface="Cambria" panose="02040503050406030204" pitchFamily="18" charset="0"/>
                <a:ea typeface="Cambria" panose="02040503050406030204" pitchFamily="18" charset="0"/>
              </a:rPr>
              <a:t>Có công dưỡng dục mẹ cha tháng ngày.</a:t>
            </a:r>
          </a:p>
          <a:p>
            <a:pPr algn="ctr"/>
            <a:r>
              <a:rPr lang="vi-VN" sz="2000" b="0" i="0" dirty="0">
                <a:solidFill>
                  <a:srgbClr val="FF0000"/>
                </a:solidFill>
                <a:effectLst/>
                <a:latin typeface="Cambria" panose="02040503050406030204" pitchFamily="18" charset="0"/>
                <a:ea typeface="Cambria" panose="02040503050406030204" pitchFamily="18" charset="0"/>
              </a:rPr>
              <a:t> </a:t>
            </a:r>
          </a:p>
          <a:p>
            <a:pPr algn="ctr"/>
            <a:r>
              <a:rPr lang="vi-VN" sz="2000" b="0" i="0" dirty="0">
                <a:solidFill>
                  <a:srgbClr val="FF0000"/>
                </a:solidFill>
                <a:effectLst/>
                <a:latin typeface="Cambria" panose="02040503050406030204" pitchFamily="18" charset="0"/>
                <a:ea typeface="Cambria" panose="02040503050406030204" pitchFamily="18" charset="0"/>
              </a:rPr>
              <a:t>Anh em trên dưới sum vầy,</a:t>
            </a:r>
          </a:p>
          <a:p>
            <a:pPr algn="ctr"/>
            <a:r>
              <a:rPr lang="vi-VN" sz="2000" b="0" i="0" dirty="0">
                <a:solidFill>
                  <a:srgbClr val="FF0000"/>
                </a:solidFill>
                <a:effectLst/>
                <a:latin typeface="Cambria" panose="02040503050406030204" pitchFamily="18" charset="0"/>
                <a:ea typeface="Cambria" panose="02040503050406030204" pitchFamily="18" charset="0"/>
              </a:rPr>
              <a:t>Nâng niu đùm bọc đong đầy mến thương.</a:t>
            </a:r>
          </a:p>
          <a:p>
            <a:pPr algn="ctr"/>
            <a:r>
              <a:rPr lang="vi-VN" sz="2000" b="0" i="0" dirty="0">
                <a:solidFill>
                  <a:srgbClr val="FF0000"/>
                </a:solidFill>
                <a:effectLst/>
                <a:latin typeface="Cambria" panose="02040503050406030204" pitchFamily="18" charset="0"/>
                <a:ea typeface="Cambria" panose="02040503050406030204" pitchFamily="18" charset="0"/>
              </a:rPr>
              <a:t>Đường dài có những nắng sương,</a:t>
            </a:r>
          </a:p>
          <a:p>
            <a:pPr algn="ctr"/>
            <a:r>
              <a:rPr lang="vi-VN" sz="2000" b="0" i="0" dirty="0">
                <a:solidFill>
                  <a:srgbClr val="FF0000"/>
                </a:solidFill>
                <a:effectLst/>
                <a:latin typeface="Cambria" panose="02040503050406030204" pitchFamily="18" charset="0"/>
                <a:ea typeface="Cambria" panose="02040503050406030204" pitchFamily="18" charset="0"/>
              </a:rPr>
              <a:t>Vẫn luôn nồng ấm, ngát hương ân tình.</a:t>
            </a:r>
          </a:p>
          <a:p>
            <a:pPr algn="ctr"/>
            <a:r>
              <a:rPr lang="vi-VN" sz="2000" b="0" i="0" dirty="0">
                <a:solidFill>
                  <a:srgbClr val="FF0000"/>
                </a:solidFill>
                <a:effectLst/>
                <a:latin typeface="Cambria" panose="02040503050406030204" pitchFamily="18" charset="0"/>
                <a:ea typeface="Cambria" panose="02040503050406030204" pitchFamily="18" charset="0"/>
              </a:rPr>
              <a:t> </a:t>
            </a:r>
          </a:p>
          <a:p>
            <a:pPr algn="ctr"/>
            <a:r>
              <a:rPr lang="vi-VN" sz="2000" b="0" i="0" dirty="0">
                <a:solidFill>
                  <a:srgbClr val="FF0000"/>
                </a:solidFill>
                <a:effectLst/>
                <a:latin typeface="Cambria" panose="02040503050406030204" pitchFamily="18" charset="0"/>
                <a:ea typeface="Cambria" panose="02040503050406030204" pitchFamily="18" charset="0"/>
              </a:rPr>
              <a:t>Niềm tin, cậy, mến trung trinh,</a:t>
            </a:r>
          </a:p>
          <a:p>
            <a:pPr algn="ctr"/>
            <a:r>
              <a:rPr lang="vi-VN" sz="2000" b="0" i="0" dirty="0">
                <a:solidFill>
                  <a:srgbClr val="FF0000"/>
                </a:solidFill>
                <a:effectLst/>
                <a:latin typeface="Cambria" panose="02040503050406030204" pitchFamily="18" charset="0"/>
                <a:ea typeface="Cambria" panose="02040503050406030204" pitchFamily="18" charset="0"/>
              </a:rPr>
              <a:t>Hằng luôn suy ngẫm câu kinh sớm chiều.</a:t>
            </a:r>
          </a:p>
          <a:p>
            <a:pPr algn="ctr"/>
            <a:r>
              <a:rPr lang="vi-VN" sz="2000" b="0" i="0" dirty="0">
                <a:solidFill>
                  <a:srgbClr val="FF0000"/>
                </a:solidFill>
                <a:effectLst/>
                <a:latin typeface="Cambria" panose="02040503050406030204" pitchFamily="18" charset="0"/>
                <a:ea typeface="Cambria" panose="02040503050406030204" pitchFamily="18" charset="0"/>
              </a:rPr>
              <a:t>Vườn hoa tươi thắm mỹ miều,</a:t>
            </a:r>
          </a:p>
          <a:p>
            <a:pPr algn="ctr"/>
            <a:r>
              <a:rPr lang="vi-VN" sz="2000" b="0" i="0" dirty="0">
                <a:solidFill>
                  <a:srgbClr val="FF0000"/>
                </a:solidFill>
                <a:effectLst/>
                <a:latin typeface="Cambria" panose="02040503050406030204" pitchFamily="18" charset="0"/>
                <a:ea typeface="Cambria" panose="02040503050406030204" pitchFamily="18" charset="0"/>
              </a:rPr>
              <a:t>Gia đình có Chúa ngợp nhiều Thánh ân.</a:t>
            </a:r>
          </a:p>
        </p:txBody>
      </p:sp>
    </p:spTree>
    <p:extLst>
      <p:ext uri="{BB962C8B-B14F-4D97-AF65-F5344CB8AC3E}">
        <p14:creationId xmlns:p14="http://schemas.microsoft.com/office/powerpoint/2010/main" val="279838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E869C377-D29D-3048-ECFF-B424EAEC1D63}"/>
              </a:ext>
            </a:extLst>
          </p:cNvPr>
          <p:cNvSpPr/>
          <p:nvPr/>
        </p:nvSpPr>
        <p:spPr>
          <a:xfrm>
            <a:off x="969706" y="859971"/>
            <a:ext cx="8701314" cy="476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6" name="Picture 5">
            <a:extLst>
              <a:ext uri="{FF2B5EF4-FFF2-40B4-BE49-F238E27FC236}">
                <a16:creationId xmlns:a16="http://schemas.microsoft.com/office/drawing/2014/main" id="{160B267A-D469-A8ED-B26D-1920201FCDAB}"/>
              </a:ext>
            </a:extLst>
          </p:cNvPr>
          <p:cNvPicPr>
            <a:picLocks noChangeAspect="1"/>
          </p:cNvPicPr>
          <p:nvPr/>
        </p:nvPicPr>
        <p:blipFill>
          <a:blip r:embed="rId2"/>
          <a:stretch>
            <a:fillRect/>
          </a:stretch>
        </p:blipFill>
        <p:spPr>
          <a:xfrm>
            <a:off x="379127" y="1647961"/>
            <a:ext cx="9882473" cy="3170195"/>
          </a:xfrm>
          <a:prstGeom prst="rect">
            <a:avLst/>
          </a:prstGeom>
        </p:spPr>
      </p:pic>
    </p:spTree>
    <p:extLst>
      <p:ext uri="{BB962C8B-B14F-4D97-AF65-F5344CB8AC3E}">
        <p14:creationId xmlns:p14="http://schemas.microsoft.com/office/powerpoint/2010/main" val="340639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id="{F831228A-84F0-8F19-9E4D-0AA351211CC5}"/>
              </a:ext>
            </a:extLst>
          </p:cNvPr>
          <p:cNvPicPr>
            <a:picLocks noChangeAspect="1"/>
          </p:cNvPicPr>
          <p:nvPr/>
        </p:nvPicPr>
        <p:blipFill>
          <a:blip r:embed="rId3"/>
          <a:stretch>
            <a:fillRect/>
          </a:stretch>
        </p:blipFill>
        <p:spPr>
          <a:xfrm>
            <a:off x="3348779" y="3746227"/>
            <a:ext cx="2148508" cy="2912133"/>
          </a:xfrm>
          <a:prstGeom prst="rect">
            <a:avLst/>
          </a:prstGeom>
        </p:spPr>
      </p:pic>
      <p:pic>
        <p:nvPicPr>
          <p:cNvPr id="5" name="Picture 4">
            <a:extLst>
              <a:ext uri="{FF2B5EF4-FFF2-40B4-BE49-F238E27FC236}">
                <a16:creationId xmlns:a16="http://schemas.microsoft.com/office/drawing/2014/main"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id="{AE769410-B6A1-0926-1F0E-3B444D7E77B7}"/>
              </a:ext>
            </a:extLst>
          </p:cNvPr>
          <p:cNvGrpSpPr/>
          <p:nvPr/>
        </p:nvGrpSpPr>
        <p:grpSpPr>
          <a:xfrm flipH="1">
            <a:off x="5812971" y="3069771"/>
            <a:ext cx="5987140" cy="3178629"/>
            <a:chOff x="4719954" y="2127384"/>
            <a:chExt cx="3327747" cy="2664147"/>
          </a:xfrm>
        </p:grpSpPr>
        <p:sp>
          <p:nvSpPr>
            <p:cNvPr id="8" name="Bong bóng Lời nói: Hình chữ nhật với Góc Tròn 3">
              <a:extLst>
                <a:ext uri="{FF2B5EF4-FFF2-40B4-BE49-F238E27FC236}">
                  <a16:creationId xmlns:a16="http://schemas.microsoft.com/office/drawing/2014/main" id="{8CA90B45-4740-C693-547E-BCE28D5BA189}"/>
                </a:ext>
              </a:extLst>
            </p:cNvPr>
            <p:cNvSpPr/>
            <p:nvPr/>
          </p:nvSpPr>
          <p:spPr>
            <a:xfrm flipH="1">
              <a:off x="4719954" y="2127384"/>
              <a:ext cx="3327747" cy="2664147"/>
            </a:xfrm>
            <a:custGeom>
              <a:avLst/>
              <a:gdLst>
                <a:gd name="connsiteX0" fmla="*/ 0 w 5987140"/>
                <a:gd name="connsiteY0" fmla="*/ 529782 h 3178629"/>
                <a:gd name="connsiteX1" fmla="*/ 529782 w 5987140"/>
                <a:gd name="connsiteY1" fmla="*/ 0 h 3178629"/>
                <a:gd name="connsiteX2" fmla="*/ 5457358 w 5987140"/>
                <a:gd name="connsiteY2" fmla="*/ 0 h 3178629"/>
                <a:gd name="connsiteX3" fmla="*/ 5987140 w 5987140"/>
                <a:gd name="connsiteY3" fmla="*/ 529782 h 3178629"/>
                <a:gd name="connsiteX4" fmla="*/ 5987140 w 5987140"/>
                <a:gd name="connsiteY4" fmla="*/ 2648847 h 3178629"/>
                <a:gd name="connsiteX5" fmla="*/ 5457358 w 5987140"/>
                <a:gd name="connsiteY5" fmla="*/ 3178629 h 3178629"/>
                <a:gd name="connsiteX6" fmla="*/ 529782 w 5987140"/>
                <a:gd name="connsiteY6" fmla="*/ 3178629 h 3178629"/>
                <a:gd name="connsiteX7" fmla="*/ 0 w 5987140"/>
                <a:gd name="connsiteY7" fmla="*/ 2648847 h 3178629"/>
                <a:gd name="connsiteX8" fmla="*/ 0 w 5987140"/>
                <a:gd name="connsiteY8" fmla="*/ 529782 h 31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140" h="3178629" fill="none" extrusionOk="0">
                  <a:moveTo>
                    <a:pt x="0" y="529782"/>
                  </a:moveTo>
                  <a:cubicBezTo>
                    <a:pt x="35926" y="192497"/>
                    <a:pt x="185015" y="-3912"/>
                    <a:pt x="529782" y="0"/>
                  </a:cubicBezTo>
                  <a:cubicBezTo>
                    <a:pt x="2790264" y="145084"/>
                    <a:pt x="3074122" y="-35079"/>
                    <a:pt x="5457358" y="0"/>
                  </a:cubicBezTo>
                  <a:cubicBezTo>
                    <a:pt x="5711116" y="-20765"/>
                    <a:pt x="6024309" y="216270"/>
                    <a:pt x="5987140" y="529782"/>
                  </a:cubicBezTo>
                  <a:cubicBezTo>
                    <a:pt x="5831507" y="974920"/>
                    <a:pt x="6010606" y="2175229"/>
                    <a:pt x="5987140" y="2648847"/>
                  </a:cubicBezTo>
                  <a:cubicBezTo>
                    <a:pt x="5944199" y="2923098"/>
                    <a:pt x="5785325" y="3156824"/>
                    <a:pt x="5457358" y="3178629"/>
                  </a:cubicBezTo>
                  <a:cubicBezTo>
                    <a:pt x="3950285" y="3089627"/>
                    <a:pt x="2081611" y="3225539"/>
                    <a:pt x="529782" y="3178629"/>
                  </a:cubicBezTo>
                  <a:cubicBezTo>
                    <a:pt x="236917" y="3196743"/>
                    <a:pt x="11396" y="2953381"/>
                    <a:pt x="0" y="2648847"/>
                  </a:cubicBezTo>
                  <a:cubicBezTo>
                    <a:pt x="-134023" y="2293179"/>
                    <a:pt x="-8351" y="1367912"/>
                    <a:pt x="0" y="529782"/>
                  </a:cubicBezTo>
                  <a:close/>
                </a:path>
                <a:path w="5987140" h="3178629" stroke="0" extrusionOk="0">
                  <a:moveTo>
                    <a:pt x="0" y="529782"/>
                  </a:moveTo>
                  <a:cubicBezTo>
                    <a:pt x="41970" y="242175"/>
                    <a:pt x="214189" y="-30947"/>
                    <a:pt x="529782" y="0"/>
                  </a:cubicBezTo>
                  <a:cubicBezTo>
                    <a:pt x="1875716" y="-136090"/>
                    <a:pt x="3716505" y="117287"/>
                    <a:pt x="5457358" y="0"/>
                  </a:cubicBezTo>
                  <a:cubicBezTo>
                    <a:pt x="5747480" y="7157"/>
                    <a:pt x="6009245" y="252206"/>
                    <a:pt x="5987140" y="529782"/>
                  </a:cubicBezTo>
                  <a:cubicBezTo>
                    <a:pt x="5869645" y="1478478"/>
                    <a:pt x="6068762" y="2244403"/>
                    <a:pt x="5987140" y="2648847"/>
                  </a:cubicBezTo>
                  <a:cubicBezTo>
                    <a:pt x="5953708" y="2927982"/>
                    <a:pt x="5782202" y="3185998"/>
                    <a:pt x="5457358" y="3178629"/>
                  </a:cubicBezTo>
                  <a:cubicBezTo>
                    <a:pt x="3102437" y="3137128"/>
                    <a:pt x="1670115" y="3307264"/>
                    <a:pt x="529782" y="3178629"/>
                  </a:cubicBezTo>
                  <a:cubicBezTo>
                    <a:pt x="262548" y="3202407"/>
                    <a:pt x="-38234" y="2902471"/>
                    <a:pt x="0" y="2648847"/>
                  </a:cubicBezTo>
                  <a:cubicBezTo>
                    <a:pt x="-154472" y="2370345"/>
                    <a:pt x="-165626" y="1144371"/>
                    <a:pt x="0" y="529782"/>
                  </a:cubicBezTo>
                  <a:close/>
                </a:path>
              </a:pathLst>
            </a:custGeom>
            <a:solidFill>
              <a:srgbClr val="FFFF66"/>
            </a:solidFill>
            <a:ln w="38100" cap="rnd" cmpd="thinThick">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F30F1A0A-9CCE-1586-50E1-CE5AE8AE6E46}"/>
                </a:ext>
              </a:extLst>
            </p:cNvPr>
            <p:cNvSpPr txBox="1">
              <a:spLocks/>
            </p:cNvSpPr>
            <p:nvPr/>
          </p:nvSpPr>
          <p:spPr>
            <a:xfrm>
              <a:off x="4860018" y="2169719"/>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   Cần lựa chọn những chi tiết tiêu biểu về ngoại hình, hoạt </a:t>
              </a:r>
              <a:r>
                <a:rPr lang="nl-NL" sz="3200">
                  <a:solidFill>
                    <a:srgbClr val="FF0000"/>
                  </a:solidFill>
                  <a:effectLst/>
                  <a:latin typeface="Cambria" panose="02040503050406030204" pitchFamily="18" charset="0"/>
                  <a:ea typeface="Cambria" panose="02040503050406030204" pitchFamily="18" charset="0"/>
                </a:rPr>
                <a:t>động, sở </a:t>
              </a:r>
              <a:r>
                <a:rPr lang="nl-NL" sz="3200" dirty="0">
                  <a:solidFill>
                    <a:srgbClr val="FF0000"/>
                  </a:solidFill>
                  <a:effectLst/>
                  <a:latin typeface="Cambria" panose="02040503050406030204" pitchFamily="18" charset="0"/>
                  <a:ea typeface="Cambria" panose="02040503050406030204" pitchFamily="18" charset="0"/>
                </a:rPr>
                <a:t>thích,... thể hiện nét riêng giúp phân biệt người được tả với những người khác.</a:t>
              </a:r>
              <a:endParaRPr lang="en-US" sz="3200" dirty="0">
                <a:solidFill>
                  <a:srgbClr val="FF0000"/>
                </a:solidFill>
                <a:effectLst/>
                <a:latin typeface="Cambria" panose="02040503050406030204" pitchFamily="18" charset="0"/>
                <a:ea typeface="Cambria" panose="02040503050406030204" pitchFamily="18" charset="0"/>
              </a:endParaRPr>
            </a:p>
          </p:txBody>
        </p:sp>
      </p:grpSp>
      <p:grpSp>
        <p:nvGrpSpPr>
          <p:cNvPr id="10" name="Nhóm 2">
            <a:extLst>
              <a:ext uri="{FF2B5EF4-FFF2-40B4-BE49-F238E27FC236}">
                <a16:creationId xmlns:a16="http://schemas.microsoft.com/office/drawing/2014/main" id="{C31769D0-2F52-D457-E39D-4DAAB7F99C13}"/>
              </a:ext>
            </a:extLst>
          </p:cNvPr>
          <p:cNvGrpSpPr/>
          <p:nvPr/>
        </p:nvGrpSpPr>
        <p:grpSpPr>
          <a:xfrm flipH="1">
            <a:off x="3347182" y="1077687"/>
            <a:ext cx="6537046" cy="1534885"/>
            <a:chOff x="4985221" y="3100345"/>
            <a:chExt cx="3327747" cy="1545206"/>
          </a:xfrm>
        </p:grpSpPr>
        <p:sp>
          <p:nvSpPr>
            <p:cNvPr id="11" name="Bong bóng Lời nói: Hình chữ nhật với Góc Tròn 3">
              <a:extLst>
                <a:ext uri="{FF2B5EF4-FFF2-40B4-BE49-F238E27FC236}">
                  <a16:creationId xmlns:a16="http://schemas.microsoft.com/office/drawing/2014/main" id="{2ACFA54E-0FB5-3773-7051-BE1A9DCE4AB5}"/>
                </a:ext>
              </a:extLst>
            </p:cNvPr>
            <p:cNvSpPr/>
            <p:nvPr/>
          </p:nvSpPr>
          <p:spPr>
            <a:xfrm flipH="1">
              <a:off x="4985221" y="3105731"/>
              <a:ext cx="3327747" cy="1534435"/>
            </a:xfrm>
            <a:custGeom>
              <a:avLst/>
              <a:gdLst>
                <a:gd name="csX0" fmla="*/ 0 w 3327747"/>
                <a:gd name="csY0" fmla="*/ 255743 h 1534435"/>
                <a:gd name="csX1" fmla="*/ 255743 w 3327747"/>
                <a:gd name="csY1" fmla="*/ 0 h 1534435"/>
                <a:gd name="csX2" fmla="*/ 554624 w 3327747"/>
                <a:gd name="csY2" fmla="*/ 0 h 1534435"/>
                <a:gd name="csX3" fmla="*/ 554624 w 3327747"/>
                <a:gd name="csY3" fmla="*/ 0 h 1534435"/>
                <a:gd name="csX4" fmla="*/ 1386560 w 3327747"/>
                <a:gd name="csY4" fmla="*/ 0 h 1534435"/>
                <a:gd name="csX5" fmla="*/ 3072002 w 3327747"/>
                <a:gd name="csY5" fmla="*/ 0 h 1534435"/>
                <a:gd name="csX6" fmla="*/ 3327747 w 3327747"/>
                <a:gd name="csY6" fmla="*/ 255743 h 1534435"/>
                <a:gd name="csX7" fmla="*/ 3327747 w 3327747"/>
                <a:gd name="csY7" fmla="*/ 255738 h 1534435"/>
                <a:gd name="csX8" fmla="*/ 3327747 w 3327747"/>
                <a:gd name="csY8" fmla="*/ 255738 h 1534435"/>
                <a:gd name="csX9" fmla="*/ 3327747 w 3327747"/>
                <a:gd name="csY9" fmla="*/ 639347 h 1534435"/>
                <a:gd name="csX10" fmla="*/ 3327747 w 3327747"/>
                <a:gd name="csY10" fmla="*/ 1278690 h 1534435"/>
                <a:gd name="csX11" fmla="*/ 3072002 w 3327747"/>
                <a:gd name="csY11" fmla="*/ 1534435 h 1534435"/>
                <a:gd name="csX12" fmla="*/ 1386560 w 3327747"/>
                <a:gd name="csY12" fmla="*/ 1534435 h 1534435"/>
                <a:gd name="csX13" fmla="*/ 554624 w 3327747"/>
                <a:gd name="csY13" fmla="*/ 1534435 h 1534435"/>
                <a:gd name="csX14" fmla="*/ 554624 w 3327747"/>
                <a:gd name="csY14" fmla="*/ 1534435 h 1534435"/>
                <a:gd name="csX15" fmla="*/ 255743 w 3327747"/>
                <a:gd name="csY15" fmla="*/ 1534435 h 1534435"/>
                <a:gd name="csX16" fmla="*/ 0 w 3327747"/>
                <a:gd name="csY16" fmla="*/ 1278690 h 1534435"/>
                <a:gd name="csX17" fmla="*/ 0 w 3327747"/>
                <a:gd name="csY17" fmla="*/ 639347 h 1534435"/>
                <a:gd name="csX18" fmla="*/ -689410 w 3327747"/>
                <a:gd name="csY18" fmla="*/ 760695 h 1534435"/>
                <a:gd name="csX19" fmla="*/ 0 w 3327747"/>
                <a:gd name="csY19" fmla="*/ 255738 h 1534435"/>
                <a:gd name="csX20" fmla="*/ 0 w 3327747"/>
                <a:gd name="csY20" fmla="*/ 255743 h 1534435"/>
                <a:gd name="csX0" fmla="*/ 0 w 3327747"/>
                <a:gd name="csY0" fmla="*/ 255743 h 1534435"/>
                <a:gd name="csX1" fmla="*/ 255743 w 3327747"/>
                <a:gd name="csY1" fmla="*/ 0 h 1534435"/>
                <a:gd name="csX2" fmla="*/ 554624 w 3327747"/>
                <a:gd name="csY2" fmla="*/ 0 h 1534435"/>
                <a:gd name="csX3" fmla="*/ 554624 w 3327747"/>
                <a:gd name="csY3" fmla="*/ 0 h 1534435"/>
                <a:gd name="csX4" fmla="*/ 1386560 w 3327747"/>
                <a:gd name="csY4" fmla="*/ 0 h 1534435"/>
                <a:gd name="csX5" fmla="*/ 3072002 w 3327747"/>
                <a:gd name="csY5" fmla="*/ 0 h 1534435"/>
                <a:gd name="csX6" fmla="*/ 3327747 w 3327747"/>
                <a:gd name="csY6" fmla="*/ 255743 h 1534435"/>
                <a:gd name="csX7" fmla="*/ 3327747 w 3327747"/>
                <a:gd name="csY7" fmla="*/ 255738 h 1534435"/>
                <a:gd name="csX8" fmla="*/ 3327747 w 3327747"/>
                <a:gd name="csY8" fmla="*/ 255738 h 1534435"/>
                <a:gd name="csX9" fmla="*/ 3327747 w 3327747"/>
                <a:gd name="csY9" fmla="*/ 639347 h 1534435"/>
                <a:gd name="csX10" fmla="*/ 3327747 w 3327747"/>
                <a:gd name="csY10" fmla="*/ 1278690 h 1534435"/>
                <a:gd name="csX11" fmla="*/ 3072002 w 3327747"/>
                <a:gd name="csY11" fmla="*/ 1534435 h 1534435"/>
                <a:gd name="csX12" fmla="*/ 1386560 w 3327747"/>
                <a:gd name="csY12" fmla="*/ 1534435 h 1534435"/>
                <a:gd name="csX13" fmla="*/ 554624 w 3327747"/>
                <a:gd name="csY13" fmla="*/ 1534435 h 1534435"/>
                <a:gd name="csX14" fmla="*/ 554624 w 3327747"/>
                <a:gd name="csY14" fmla="*/ 1534435 h 1534435"/>
                <a:gd name="csX15" fmla="*/ 255743 w 3327747"/>
                <a:gd name="csY15" fmla="*/ 1534435 h 1534435"/>
                <a:gd name="csX16" fmla="*/ 0 w 3327747"/>
                <a:gd name="csY16" fmla="*/ 1278690 h 1534435"/>
                <a:gd name="csX17" fmla="*/ 0 w 3327747"/>
                <a:gd name="csY17" fmla="*/ 639347 h 1534435"/>
                <a:gd name="csX18" fmla="*/ -689410 w 3327747"/>
                <a:gd name="csY18" fmla="*/ 760695 h 1534435"/>
                <a:gd name="csX19" fmla="*/ 0 w 3327747"/>
                <a:gd name="csY19" fmla="*/ 255738 h 1534435"/>
                <a:gd name="csX20" fmla="*/ 0 w 3327747"/>
                <a:gd name="csY20" fmla="*/ 255743 h 1534435"/>
                <a:gd name="csX0" fmla="*/ 0 w 3327747"/>
                <a:gd name="csY0" fmla="*/ 255743 h 1534435"/>
                <a:gd name="csX1" fmla="*/ 255743 w 3327747"/>
                <a:gd name="csY1" fmla="*/ 0 h 1534435"/>
                <a:gd name="csX2" fmla="*/ 554624 w 3327747"/>
                <a:gd name="csY2" fmla="*/ 0 h 1534435"/>
                <a:gd name="csX3" fmla="*/ 554624 w 3327747"/>
                <a:gd name="csY3" fmla="*/ 0 h 1534435"/>
                <a:gd name="csX4" fmla="*/ 1386560 w 3327747"/>
                <a:gd name="csY4" fmla="*/ 0 h 1534435"/>
                <a:gd name="csX5" fmla="*/ 3072002 w 3327747"/>
                <a:gd name="csY5" fmla="*/ 0 h 1534435"/>
                <a:gd name="csX6" fmla="*/ 3327747 w 3327747"/>
                <a:gd name="csY6" fmla="*/ 255743 h 1534435"/>
                <a:gd name="csX7" fmla="*/ 3327747 w 3327747"/>
                <a:gd name="csY7" fmla="*/ 255738 h 1534435"/>
                <a:gd name="csX8" fmla="*/ 3327747 w 3327747"/>
                <a:gd name="csY8" fmla="*/ 255738 h 1534435"/>
                <a:gd name="csX9" fmla="*/ 3327747 w 3327747"/>
                <a:gd name="csY9" fmla="*/ 639347 h 1534435"/>
                <a:gd name="csX10" fmla="*/ 3327747 w 3327747"/>
                <a:gd name="csY10" fmla="*/ 1278690 h 1534435"/>
                <a:gd name="csX11" fmla="*/ 3072002 w 3327747"/>
                <a:gd name="csY11" fmla="*/ 1534435 h 1534435"/>
                <a:gd name="csX12" fmla="*/ 1386560 w 3327747"/>
                <a:gd name="csY12" fmla="*/ 1534435 h 1534435"/>
                <a:gd name="csX13" fmla="*/ 554624 w 3327747"/>
                <a:gd name="csY13" fmla="*/ 1534435 h 1534435"/>
                <a:gd name="csX14" fmla="*/ 554624 w 3327747"/>
                <a:gd name="csY14" fmla="*/ 1534435 h 1534435"/>
                <a:gd name="csX15" fmla="*/ 255743 w 3327747"/>
                <a:gd name="csY15" fmla="*/ 1534435 h 1534435"/>
                <a:gd name="csX16" fmla="*/ 0 w 3327747"/>
                <a:gd name="csY16" fmla="*/ 1278690 h 1534435"/>
                <a:gd name="csX17" fmla="*/ 0 w 3327747"/>
                <a:gd name="csY17" fmla="*/ 639347 h 1534435"/>
                <a:gd name="csX18" fmla="*/ -689410 w 3327747"/>
                <a:gd name="csY18" fmla="*/ 760695 h 1534435"/>
                <a:gd name="csX19" fmla="*/ 0 w 3327747"/>
                <a:gd name="csY19" fmla="*/ 255738 h 1534435"/>
                <a:gd name="csX20" fmla="*/ 0 w 3327747"/>
                <a:gd name="csY20" fmla="*/ 255743 h 153443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327747" h="1534435" fill="none" extrusionOk="0">
                  <a:moveTo>
                    <a:pt x="0" y="255743"/>
                  </a:moveTo>
                  <a:cubicBezTo>
                    <a:pt x="-31904" y="153147"/>
                    <a:pt x="160490" y="-15218"/>
                    <a:pt x="255743" y="0"/>
                  </a:cubicBezTo>
                  <a:cubicBezTo>
                    <a:pt x="365406" y="12825"/>
                    <a:pt x="519344" y="-11933"/>
                    <a:pt x="554624" y="0"/>
                  </a:cubicBezTo>
                  <a:lnTo>
                    <a:pt x="554624" y="0"/>
                  </a:lnTo>
                  <a:cubicBezTo>
                    <a:pt x="656736" y="-118187"/>
                    <a:pt x="1257718" y="-101778"/>
                    <a:pt x="1386560" y="0"/>
                  </a:cubicBezTo>
                  <a:cubicBezTo>
                    <a:pt x="2115780" y="6544"/>
                    <a:pt x="2594870" y="-24844"/>
                    <a:pt x="3072002" y="0"/>
                  </a:cubicBezTo>
                  <a:cubicBezTo>
                    <a:pt x="3207529" y="39884"/>
                    <a:pt x="3347564" y="146205"/>
                    <a:pt x="3327747" y="255743"/>
                  </a:cubicBezTo>
                  <a:lnTo>
                    <a:pt x="3327747" y="255738"/>
                  </a:lnTo>
                  <a:lnTo>
                    <a:pt x="3327747" y="255738"/>
                  </a:lnTo>
                  <a:cubicBezTo>
                    <a:pt x="3324060" y="298099"/>
                    <a:pt x="3301378" y="549671"/>
                    <a:pt x="3327747" y="639347"/>
                  </a:cubicBezTo>
                  <a:cubicBezTo>
                    <a:pt x="3290344" y="810329"/>
                    <a:pt x="3361025" y="1113149"/>
                    <a:pt x="3327747" y="1278690"/>
                  </a:cubicBezTo>
                  <a:cubicBezTo>
                    <a:pt x="3336990" y="1361340"/>
                    <a:pt x="3237355" y="1463860"/>
                    <a:pt x="3072002" y="1534435"/>
                  </a:cubicBezTo>
                  <a:cubicBezTo>
                    <a:pt x="2292317" y="1299610"/>
                    <a:pt x="2070609" y="1520609"/>
                    <a:pt x="1386560" y="1534435"/>
                  </a:cubicBezTo>
                  <a:cubicBezTo>
                    <a:pt x="1105838" y="1575926"/>
                    <a:pt x="821207" y="1614455"/>
                    <a:pt x="554624" y="1534435"/>
                  </a:cubicBezTo>
                  <a:lnTo>
                    <a:pt x="554624" y="1534435"/>
                  </a:lnTo>
                  <a:cubicBezTo>
                    <a:pt x="533944" y="1487432"/>
                    <a:pt x="406666" y="1540235"/>
                    <a:pt x="255743" y="1534435"/>
                  </a:cubicBezTo>
                  <a:cubicBezTo>
                    <a:pt x="97542" y="1562533"/>
                    <a:pt x="-25051" y="1416511"/>
                    <a:pt x="0" y="1278690"/>
                  </a:cubicBezTo>
                  <a:cubicBezTo>
                    <a:pt x="31233" y="1146913"/>
                    <a:pt x="-23319" y="720180"/>
                    <a:pt x="0" y="639347"/>
                  </a:cubicBezTo>
                  <a:cubicBezTo>
                    <a:pt x="-268958" y="687472"/>
                    <a:pt x="-432789" y="780250"/>
                    <a:pt x="-689410" y="760695"/>
                  </a:cubicBezTo>
                  <a:cubicBezTo>
                    <a:pt x="-452526" y="646426"/>
                    <a:pt x="-155803" y="395638"/>
                    <a:pt x="0" y="255738"/>
                  </a:cubicBezTo>
                  <a:lnTo>
                    <a:pt x="0" y="255743"/>
                  </a:lnTo>
                  <a:close/>
                </a:path>
                <a:path w="3327747" h="1534435" stroke="0" extrusionOk="0">
                  <a:moveTo>
                    <a:pt x="0" y="255743"/>
                  </a:moveTo>
                  <a:cubicBezTo>
                    <a:pt x="-4689" y="150890"/>
                    <a:pt x="87818" y="8927"/>
                    <a:pt x="255743" y="0"/>
                  </a:cubicBezTo>
                  <a:cubicBezTo>
                    <a:pt x="302788" y="-7487"/>
                    <a:pt x="428946" y="-20128"/>
                    <a:pt x="554624" y="0"/>
                  </a:cubicBezTo>
                  <a:lnTo>
                    <a:pt x="554624" y="0"/>
                  </a:lnTo>
                  <a:cubicBezTo>
                    <a:pt x="748403" y="26920"/>
                    <a:pt x="1222802" y="73161"/>
                    <a:pt x="1386560" y="0"/>
                  </a:cubicBezTo>
                  <a:cubicBezTo>
                    <a:pt x="2079197" y="21090"/>
                    <a:pt x="2492188" y="179073"/>
                    <a:pt x="3072002" y="0"/>
                  </a:cubicBezTo>
                  <a:cubicBezTo>
                    <a:pt x="3198884" y="-1443"/>
                    <a:pt x="3335723" y="76952"/>
                    <a:pt x="3327747" y="255743"/>
                  </a:cubicBezTo>
                  <a:lnTo>
                    <a:pt x="3327747" y="255738"/>
                  </a:lnTo>
                  <a:lnTo>
                    <a:pt x="3327747" y="255738"/>
                  </a:lnTo>
                  <a:cubicBezTo>
                    <a:pt x="3370442" y="304389"/>
                    <a:pt x="3319061" y="558270"/>
                    <a:pt x="3327747" y="639347"/>
                  </a:cubicBezTo>
                  <a:cubicBezTo>
                    <a:pt x="3348730" y="892814"/>
                    <a:pt x="3345956" y="944934"/>
                    <a:pt x="3327747" y="1278690"/>
                  </a:cubicBezTo>
                  <a:cubicBezTo>
                    <a:pt x="3287659" y="1354872"/>
                    <a:pt x="3233141" y="1553518"/>
                    <a:pt x="3072002" y="1534435"/>
                  </a:cubicBezTo>
                  <a:cubicBezTo>
                    <a:pt x="2440102" y="1391664"/>
                    <a:pt x="1638890" y="1521228"/>
                    <a:pt x="1386560" y="1534435"/>
                  </a:cubicBezTo>
                  <a:cubicBezTo>
                    <a:pt x="1239631" y="1571966"/>
                    <a:pt x="720978" y="1598320"/>
                    <a:pt x="554624" y="1534435"/>
                  </a:cubicBezTo>
                  <a:lnTo>
                    <a:pt x="554624" y="1534435"/>
                  </a:lnTo>
                  <a:cubicBezTo>
                    <a:pt x="429698" y="1542826"/>
                    <a:pt x="391386" y="1529430"/>
                    <a:pt x="255743" y="1534435"/>
                  </a:cubicBezTo>
                  <a:cubicBezTo>
                    <a:pt x="129864" y="1563275"/>
                    <a:pt x="12578" y="1483339"/>
                    <a:pt x="0" y="1278690"/>
                  </a:cubicBezTo>
                  <a:cubicBezTo>
                    <a:pt x="188" y="1022791"/>
                    <a:pt x="37438" y="954276"/>
                    <a:pt x="0" y="639347"/>
                  </a:cubicBezTo>
                  <a:cubicBezTo>
                    <a:pt x="-133597" y="529266"/>
                    <a:pt x="-385928" y="677193"/>
                    <a:pt x="-689410" y="760695"/>
                  </a:cubicBezTo>
                  <a:cubicBezTo>
                    <a:pt x="-631878" y="605670"/>
                    <a:pt x="-324503" y="570248"/>
                    <a:pt x="0" y="255738"/>
                  </a:cubicBezTo>
                  <a:lnTo>
                    <a:pt x="0" y="255743"/>
                  </a:lnTo>
                  <a:close/>
                </a:path>
                <a:path w="3327747" h="1534435" fill="none" stroke="0" extrusionOk="0">
                  <a:moveTo>
                    <a:pt x="0" y="255743"/>
                  </a:moveTo>
                  <a:cubicBezTo>
                    <a:pt x="-12379" y="143426"/>
                    <a:pt x="133245" y="-30348"/>
                    <a:pt x="255743" y="0"/>
                  </a:cubicBezTo>
                  <a:cubicBezTo>
                    <a:pt x="364381" y="34976"/>
                    <a:pt x="514821" y="-14959"/>
                    <a:pt x="554624" y="0"/>
                  </a:cubicBezTo>
                  <a:lnTo>
                    <a:pt x="554624" y="0"/>
                  </a:lnTo>
                  <a:cubicBezTo>
                    <a:pt x="672912" y="-51478"/>
                    <a:pt x="1280574" y="-56128"/>
                    <a:pt x="1386560" y="0"/>
                  </a:cubicBezTo>
                  <a:cubicBezTo>
                    <a:pt x="2175881" y="53734"/>
                    <a:pt x="2654358" y="-119629"/>
                    <a:pt x="3072002" y="0"/>
                  </a:cubicBezTo>
                  <a:cubicBezTo>
                    <a:pt x="3205980" y="-8820"/>
                    <a:pt x="3352461" y="139068"/>
                    <a:pt x="3327747" y="255743"/>
                  </a:cubicBezTo>
                  <a:lnTo>
                    <a:pt x="3327747" y="255738"/>
                  </a:lnTo>
                  <a:lnTo>
                    <a:pt x="3327747" y="255738"/>
                  </a:lnTo>
                  <a:cubicBezTo>
                    <a:pt x="3335907" y="293415"/>
                    <a:pt x="3331319" y="556282"/>
                    <a:pt x="3327747" y="639347"/>
                  </a:cubicBezTo>
                  <a:cubicBezTo>
                    <a:pt x="3279525" y="864545"/>
                    <a:pt x="3354273" y="1140269"/>
                    <a:pt x="3327747" y="1278690"/>
                  </a:cubicBezTo>
                  <a:cubicBezTo>
                    <a:pt x="3314678" y="1372050"/>
                    <a:pt x="3225971" y="1569089"/>
                    <a:pt x="3072002" y="1534435"/>
                  </a:cubicBezTo>
                  <a:cubicBezTo>
                    <a:pt x="2315565" y="1299082"/>
                    <a:pt x="2064369" y="1450655"/>
                    <a:pt x="1386560" y="1534435"/>
                  </a:cubicBezTo>
                  <a:cubicBezTo>
                    <a:pt x="1107919" y="1533395"/>
                    <a:pt x="769187" y="1540914"/>
                    <a:pt x="554624" y="1534435"/>
                  </a:cubicBezTo>
                  <a:lnTo>
                    <a:pt x="554624" y="1534435"/>
                  </a:lnTo>
                  <a:cubicBezTo>
                    <a:pt x="491892" y="1498153"/>
                    <a:pt x="413842" y="1514789"/>
                    <a:pt x="255743" y="1534435"/>
                  </a:cubicBezTo>
                  <a:cubicBezTo>
                    <a:pt x="108645" y="1568860"/>
                    <a:pt x="-22617" y="1441961"/>
                    <a:pt x="0" y="1278690"/>
                  </a:cubicBezTo>
                  <a:cubicBezTo>
                    <a:pt x="29863" y="1179930"/>
                    <a:pt x="-26302" y="742266"/>
                    <a:pt x="0" y="639347"/>
                  </a:cubicBezTo>
                  <a:cubicBezTo>
                    <a:pt x="-285424" y="725160"/>
                    <a:pt x="-430650" y="765616"/>
                    <a:pt x="-689410" y="760695"/>
                  </a:cubicBezTo>
                  <a:cubicBezTo>
                    <a:pt x="-445732" y="676190"/>
                    <a:pt x="-158218" y="410237"/>
                    <a:pt x="0" y="255738"/>
                  </a:cubicBezTo>
                  <a:lnTo>
                    <a:pt x="0" y="255743"/>
                  </a:lnTo>
                  <a:close/>
                </a:path>
                <a:path w="3327747" h="1534435" fill="none" stroke="0" extrusionOk="0">
                  <a:moveTo>
                    <a:pt x="0" y="255743"/>
                  </a:moveTo>
                  <a:cubicBezTo>
                    <a:pt x="-8807" y="145758"/>
                    <a:pt x="141803" y="-15444"/>
                    <a:pt x="255743" y="0"/>
                  </a:cubicBezTo>
                  <a:cubicBezTo>
                    <a:pt x="360114" y="17859"/>
                    <a:pt x="514378" y="-13959"/>
                    <a:pt x="554624" y="0"/>
                  </a:cubicBezTo>
                  <a:lnTo>
                    <a:pt x="554624" y="0"/>
                  </a:lnTo>
                  <a:cubicBezTo>
                    <a:pt x="670512" y="-89526"/>
                    <a:pt x="1289654" y="-67555"/>
                    <a:pt x="1386560" y="0"/>
                  </a:cubicBezTo>
                  <a:cubicBezTo>
                    <a:pt x="2153853" y="25347"/>
                    <a:pt x="2589965" y="-29645"/>
                    <a:pt x="3072002" y="0"/>
                  </a:cubicBezTo>
                  <a:cubicBezTo>
                    <a:pt x="3191257" y="29315"/>
                    <a:pt x="3353942" y="145847"/>
                    <a:pt x="3327747" y="255743"/>
                  </a:cubicBezTo>
                  <a:lnTo>
                    <a:pt x="3327747" y="255738"/>
                  </a:lnTo>
                  <a:lnTo>
                    <a:pt x="3327747" y="255738"/>
                  </a:lnTo>
                  <a:cubicBezTo>
                    <a:pt x="3340001" y="284956"/>
                    <a:pt x="3311281" y="551067"/>
                    <a:pt x="3327747" y="639347"/>
                  </a:cubicBezTo>
                  <a:cubicBezTo>
                    <a:pt x="3303712" y="835664"/>
                    <a:pt x="3369719" y="1118304"/>
                    <a:pt x="3327747" y="1278690"/>
                  </a:cubicBezTo>
                  <a:cubicBezTo>
                    <a:pt x="3325972" y="1376463"/>
                    <a:pt x="3242205" y="1510278"/>
                    <a:pt x="3072002" y="1534435"/>
                  </a:cubicBezTo>
                  <a:cubicBezTo>
                    <a:pt x="2313150" y="1312043"/>
                    <a:pt x="2036547" y="1510409"/>
                    <a:pt x="1386560" y="1534435"/>
                  </a:cubicBezTo>
                  <a:cubicBezTo>
                    <a:pt x="1076082" y="1566731"/>
                    <a:pt x="787431" y="1601016"/>
                    <a:pt x="554624" y="1534435"/>
                  </a:cubicBezTo>
                  <a:lnTo>
                    <a:pt x="554624" y="1534435"/>
                  </a:lnTo>
                  <a:cubicBezTo>
                    <a:pt x="505354" y="1494163"/>
                    <a:pt x="420885" y="1518706"/>
                    <a:pt x="255743" y="1534435"/>
                  </a:cubicBezTo>
                  <a:cubicBezTo>
                    <a:pt x="122390" y="1557288"/>
                    <a:pt x="-14982" y="1425534"/>
                    <a:pt x="0" y="1278690"/>
                  </a:cubicBezTo>
                  <a:cubicBezTo>
                    <a:pt x="16561" y="1153844"/>
                    <a:pt x="-17959" y="726865"/>
                    <a:pt x="0" y="639347"/>
                  </a:cubicBezTo>
                  <a:cubicBezTo>
                    <a:pt x="-258684" y="705103"/>
                    <a:pt x="-416411" y="768511"/>
                    <a:pt x="-689410" y="760695"/>
                  </a:cubicBezTo>
                  <a:cubicBezTo>
                    <a:pt x="-437869" y="659626"/>
                    <a:pt x="-141968" y="380616"/>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7046" h="1524186" fill="none" extrusionOk="0">
                          <a:moveTo>
                            <a:pt x="0" y="254035"/>
                          </a:moveTo>
                          <a:cubicBezTo>
                            <a:pt x="-44923" y="143126"/>
                            <a:pt x="285106" y="-10887"/>
                            <a:pt x="502385" y="0"/>
                          </a:cubicBezTo>
                          <a:cubicBezTo>
                            <a:pt x="716041" y="17281"/>
                            <a:pt x="1013405" y="-19461"/>
                            <a:pt x="1089508" y="0"/>
                          </a:cubicBezTo>
                          <a:lnTo>
                            <a:pt x="1089508" y="0"/>
                          </a:lnTo>
                          <a:cubicBezTo>
                            <a:pt x="1323113" y="-97655"/>
                            <a:pt x="2492307" y="-81218"/>
                            <a:pt x="2723768" y="0"/>
                          </a:cubicBezTo>
                          <a:cubicBezTo>
                            <a:pt x="4237437" y="10711"/>
                            <a:pt x="5130275" y="-33031"/>
                            <a:pt x="6034660" y="0"/>
                          </a:cubicBezTo>
                          <a:cubicBezTo>
                            <a:pt x="6302307" y="35914"/>
                            <a:pt x="6572656" y="143043"/>
                            <a:pt x="6537046" y="254035"/>
                          </a:cubicBezTo>
                          <a:lnTo>
                            <a:pt x="6537046" y="254030"/>
                          </a:lnTo>
                          <a:lnTo>
                            <a:pt x="6537046" y="254030"/>
                          </a:lnTo>
                          <a:cubicBezTo>
                            <a:pt x="6539849" y="295970"/>
                            <a:pt x="6493518" y="546857"/>
                            <a:pt x="6537046" y="635077"/>
                          </a:cubicBezTo>
                          <a:cubicBezTo>
                            <a:pt x="6453258" y="812739"/>
                            <a:pt x="6627768" y="1115096"/>
                            <a:pt x="6537046" y="1270150"/>
                          </a:cubicBezTo>
                          <a:cubicBezTo>
                            <a:pt x="6547495" y="1374194"/>
                            <a:pt x="6337230" y="1481629"/>
                            <a:pt x="6034660" y="1524186"/>
                          </a:cubicBezTo>
                          <a:cubicBezTo>
                            <a:pt x="4510942" y="1324055"/>
                            <a:pt x="4066648" y="1502825"/>
                            <a:pt x="2723768" y="1524186"/>
                          </a:cubicBezTo>
                          <a:cubicBezTo>
                            <a:pt x="2114198" y="1566024"/>
                            <a:pt x="1586965" y="1596688"/>
                            <a:pt x="1089508" y="1524186"/>
                          </a:cubicBezTo>
                          <a:lnTo>
                            <a:pt x="1089508" y="1524186"/>
                          </a:lnTo>
                          <a:cubicBezTo>
                            <a:pt x="1016104" y="1490506"/>
                            <a:pt x="790416" y="1518916"/>
                            <a:pt x="502385" y="1524186"/>
                          </a:cubicBezTo>
                          <a:cubicBezTo>
                            <a:pt x="202832" y="1544459"/>
                            <a:pt x="-30698" y="1408241"/>
                            <a:pt x="0" y="1270150"/>
                          </a:cubicBezTo>
                          <a:cubicBezTo>
                            <a:pt x="60681" y="1152217"/>
                            <a:pt x="-65613" y="731465"/>
                            <a:pt x="0" y="635077"/>
                          </a:cubicBezTo>
                          <a:cubicBezTo>
                            <a:pt x="-543941" y="683776"/>
                            <a:pt x="-863841" y="772361"/>
                            <a:pt x="-1354280" y="755615"/>
                          </a:cubicBezTo>
                          <a:cubicBezTo>
                            <a:pt x="-859619" y="637437"/>
                            <a:pt x="-308781" y="362229"/>
                            <a:pt x="0" y="254030"/>
                          </a:cubicBezTo>
                          <a:lnTo>
                            <a:pt x="0" y="254035"/>
                          </a:lnTo>
                          <a:close/>
                        </a:path>
                        <a:path w="6537046" h="1524186" stroke="0" extrusionOk="0">
                          <a:moveTo>
                            <a:pt x="0" y="254035"/>
                          </a:moveTo>
                          <a:cubicBezTo>
                            <a:pt x="-2289" y="145538"/>
                            <a:pt x="205997" y="1557"/>
                            <a:pt x="502385" y="0"/>
                          </a:cubicBezTo>
                          <a:cubicBezTo>
                            <a:pt x="597802" y="-2692"/>
                            <a:pt x="856281" y="-16773"/>
                            <a:pt x="1089508" y="0"/>
                          </a:cubicBezTo>
                          <a:lnTo>
                            <a:pt x="1089508" y="0"/>
                          </a:lnTo>
                          <a:cubicBezTo>
                            <a:pt x="1480242" y="3104"/>
                            <a:pt x="2406974" y="65264"/>
                            <a:pt x="2723768" y="0"/>
                          </a:cubicBezTo>
                          <a:cubicBezTo>
                            <a:pt x="4186800" y="-19392"/>
                            <a:pt x="5046976" y="133519"/>
                            <a:pt x="6034660" y="0"/>
                          </a:cubicBezTo>
                          <a:cubicBezTo>
                            <a:pt x="6303780" y="-1089"/>
                            <a:pt x="6562387" y="94243"/>
                            <a:pt x="6537046" y="254035"/>
                          </a:cubicBezTo>
                          <a:lnTo>
                            <a:pt x="6537046" y="254030"/>
                          </a:lnTo>
                          <a:lnTo>
                            <a:pt x="6537046" y="254030"/>
                          </a:lnTo>
                          <a:cubicBezTo>
                            <a:pt x="6605127" y="300971"/>
                            <a:pt x="6512349" y="552818"/>
                            <a:pt x="6537046" y="635077"/>
                          </a:cubicBezTo>
                          <a:cubicBezTo>
                            <a:pt x="6591575" y="879134"/>
                            <a:pt x="6567118" y="947407"/>
                            <a:pt x="6537046" y="1270150"/>
                          </a:cubicBezTo>
                          <a:cubicBezTo>
                            <a:pt x="6478457" y="1359361"/>
                            <a:pt x="6344829" y="1541748"/>
                            <a:pt x="6034660" y="1524186"/>
                          </a:cubicBezTo>
                          <a:cubicBezTo>
                            <a:pt x="4868198" y="1407168"/>
                            <a:pt x="3210695" y="1498591"/>
                            <a:pt x="2723768" y="1524186"/>
                          </a:cubicBezTo>
                          <a:cubicBezTo>
                            <a:pt x="2382698" y="1542253"/>
                            <a:pt x="1452060" y="1584781"/>
                            <a:pt x="1089508" y="1524186"/>
                          </a:cubicBezTo>
                          <a:lnTo>
                            <a:pt x="1089508" y="1524186"/>
                          </a:lnTo>
                          <a:cubicBezTo>
                            <a:pt x="846564" y="1534574"/>
                            <a:pt x="751116" y="1515577"/>
                            <a:pt x="502385" y="1524186"/>
                          </a:cubicBezTo>
                          <a:cubicBezTo>
                            <a:pt x="233583" y="1530105"/>
                            <a:pt x="10132" y="1452229"/>
                            <a:pt x="0" y="1270150"/>
                          </a:cubicBezTo>
                          <a:cubicBezTo>
                            <a:pt x="6714" y="1013857"/>
                            <a:pt x="81449" y="948407"/>
                            <a:pt x="0" y="635077"/>
                          </a:cubicBezTo>
                          <a:cubicBezTo>
                            <a:pt x="-203831" y="560391"/>
                            <a:pt x="-714699" y="704058"/>
                            <a:pt x="-1354280" y="755615"/>
                          </a:cubicBezTo>
                          <a:cubicBezTo>
                            <a:pt x="-1199160" y="599729"/>
                            <a:pt x="-641248" y="543824"/>
                            <a:pt x="0" y="254030"/>
                          </a:cubicBezTo>
                          <a:lnTo>
                            <a:pt x="0" y="254035"/>
                          </a:lnTo>
                          <a:close/>
                        </a:path>
                        <a:path w="6537046" h="1524186" fill="none" stroke="0" extrusionOk="0">
                          <a:moveTo>
                            <a:pt x="0" y="254035"/>
                          </a:moveTo>
                          <a:cubicBezTo>
                            <a:pt x="12932" y="135030"/>
                            <a:pt x="246862" y="-33346"/>
                            <a:pt x="502385" y="0"/>
                          </a:cubicBezTo>
                          <a:cubicBezTo>
                            <a:pt x="710015" y="26185"/>
                            <a:pt x="1009687" y="-23306"/>
                            <a:pt x="1089508" y="0"/>
                          </a:cubicBezTo>
                          <a:lnTo>
                            <a:pt x="1089508" y="0"/>
                          </a:lnTo>
                          <a:cubicBezTo>
                            <a:pt x="1339371" y="-40102"/>
                            <a:pt x="2523278" y="-52645"/>
                            <a:pt x="2723768" y="0"/>
                          </a:cubicBezTo>
                          <a:cubicBezTo>
                            <a:pt x="4359717" y="76442"/>
                            <a:pt x="5148421" y="-64394"/>
                            <a:pt x="6034660" y="0"/>
                          </a:cubicBezTo>
                          <a:cubicBezTo>
                            <a:pt x="6296155" y="11058"/>
                            <a:pt x="6587240" y="136604"/>
                            <a:pt x="6537046" y="254035"/>
                          </a:cubicBezTo>
                          <a:lnTo>
                            <a:pt x="6537046" y="254030"/>
                          </a:lnTo>
                          <a:lnTo>
                            <a:pt x="6537046" y="254030"/>
                          </a:lnTo>
                          <a:cubicBezTo>
                            <a:pt x="6545141" y="291509"/>
                            <a:pt x="6511107" y="549277"/>
                            <a:pt x="6537046" y="635077"/>
                          </a:cubicBezTo>
                          <a:cubicBezTo>
                            <a:pt x="6452617" y="859640"/>
                            <a:pt x="6617788" y="1104085"/>
                            <a:pt x="6537046" y="1270150"/>
                          </a:cubicBezTo>
                          <a:cubicBezTo>
                            <a:pt x="6516913" y="1359597"/>
                            <a:pt x="6350393" y="1530989"/>
                            <a:pt x="6034660" y="1524186"/>
                          </a:cubicBezTo>
                          <a:cubicBezTo>
                            <a:pt x="4553219" y="1332748"/>
                            <a:pt x="4047405" y="1442855"/>
                            <a:pt x="2723768" y="1524186"/>
                          </a:cubicBezTo>
                          <a:cubicBezTo>
                            <a:pt x="2098041" y="1516198"/>
                            <a:pt x="1500261" y="1560671"/>
                            <a:pt x="1089508" y="1524186"/>
                          </a:cubicBezTo>
                          <a:lnTo>
                            <a:pt x="1089508" y="1524186"/>
                          </a:lnTo>
                          <a:cubicBezTo>
                            <a:pt x="962920" y="1490724"/>
                            <a:pt x="806485" y="1496220"/>
                            <a:pt x="502385" y="1524186"/>
                          </a:cubicBezTo>
                          <a:cubicBezTo>
                            <a:pt x="238378" y="1537405"/>
                            <a:pt x="-24892" y="1433886"/>
                            <a:pt x="0" y="1270150"/>
                          </a:cubicBezTo>
                          <a:cubicBezTo>
                            <a:pt x="44316" y="1166277"/>
                            <a:pt x="-60483" y="738192"/>
                            <a:pt x="0" y="635077"/>
                          </a:cubicBezTo>
                          <a:cubicBezTo>
                            <a:pt x="-513244" y="728832"/>
                            <a:pt x="-832610" y="748473"/>
                            <a:pt x="-1354280" y="755615"/>
                          </a:cubicBezTo>
                          <a:cubicBezTo>
                            <a:pt x="-831047" y="655080"/>
                            <a:pt x="-266645" y="399303"/>
                            <a:pt x="0" y="254030"/>
                          </a:cubicBezTo>
                          <a:lnTo>
                            <a:pt x="0" y="254035"/>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Khi </a:t>
              </a:r>
              <a:r>
                <a:rPr lang="en-US" sz="3600" dirty="0" err="1">
                  <a:solidFill>
                    <a:srgbClr val="002060"/>
                  </a:solidFill>
                  <a:effectLst/>
                  <a:latin typeface="Cambria" panose="02040503050406030204" pitchFamily="18" charset="0"/>
                  <a:ea typeface="Cambria" panose="02040503050406030204" pitchFamily="18" charset="0"/>
                </a:rPr>
                <a:t>quan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sát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bài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tả</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người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lưu</a:t>
              </a:r>
              <a:r>
                <a:rPr lang="en-US" sz="3600" dirty="0">
                  <a:solidFill>
                    <a:srgbClr val="002060"/>
                  </a:solidFill>
                  <a:effectLst/>
                  <a:latin typeface="Cambria" panose="02040503050406030204" pitchFamily="18" charset="0"/>
                  <a:ea typeface="Cambria" panose="02040503050406030204" pitchFamily="18" charset="0"/>
                </a:rPr>
                <a:t> ý </a:t>
              </a:r>
              <a:r>
                <a:rPr lang="en-US" sz="3600" dirty="0" err="1">
                  <a:solidFill>
                    <a:srgbClr val="002060"/>
                  </a:solidFill>
                  <a:effectLst/>
                  <a:latin typeface="Cambria" panose="02040503050406030204" pitchFamily="18" charset="0"/>
                  <a:ea typeface="Cambria" panose="02040503050406030204" pitchFamily="18" charset="0"/>
                </a:rPr>
                <a:t>điều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gì</a:t>
              </a:r>
              <a:r>
                <a:rPr lang="en-US" sz="36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1867222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869F-F30B-C6C9-569B-B05ADA3BA589}"/>
            </a:ext>
          </a:extLst>
        </p:cNvPr>
        <p:cNvGrpSpPr/>
        <p:nvPr/>
      </p:nvGrpSpPr>
      <p:grpSpPr>
        <a:xfrm>
          <a:off x="0" y="0"/>
          <a:ext cx="0" cy="0"/>
          <a:chOff x="0" y="0"/>
          <a:chExt cx="0" cy="0"/>
        </a:xfrm>
      </p:grpSpPr>
      <p:sp>
        <p:nvSpPr>
          <p:cNvPr id="21" name="矩形 2"/>
          <p:cNvSpPr/>
          <p:nvPr/>
        </p:nvSpPr>
        <p:spPr>
          <a:xfrm>
            <a:off x="375555" y="439071"/>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943" y="0"/>
            <a:ext cx="1641057" cy="1641057"/>
          </a:xfrm>
          <a:prstGeom prst="rect">
            <a:avLst/>
          </a:prstGeom>
        </p:spPr>
      </p:pic>
      <p:pic>
        <p:nvPicPr>
          <p:cNvPr id="24" name="Picture 23">
            <a:extLst>
              <a:ext uri="{FF2B5EF4-FFF2-40B4-BE49-F238E27FC236}">
                <a16:creationId xmlns:a16="http://schemas.microsoft.com/office/drawing/2014/main" id="{C41ED284-F439-2892-EB3E-3D4F284E6B17}"/>
              </a:ext>
            </a:extLst>
          </p:cNvPr>
          <p:cNvPicPr>
            <a:picLocks noChangeAspect="1"/>
          </p:cNvPicPr>
          <p:nvPr/>
        </p:nvPicPr>
        <p:blipFill>
          <a:blip r:embed="rId3"/>
          <a:stretch>
            <a:fillRect/>
          </a:stretch>
        </p:blipFill>
        <p:spPr>
          <a:xfrm>
            <a:off x="119744" y="717555"/>
            <a:ext cx="3493311" cy="3286029"/>
          </a:xfrm>
          <a:prstGeom prst="rect">
            <a:avLst/>
          </a:prstGeom>
        </p:spPr>
      </p:pic>
      <p:pic>
        <p:nvPicPr>
          <p:cNvPr id="2" name="THANH TÂMPicture 3">
            <a:extLst>
              <a:ext uri="{FF2B5EF4-FFF2-40B4-BE49-F238E27FC236}">
                <a16:creationId xmlns:a16="http://schemas.microsoft.com/office/drawing/2014/main" id="{9F670893-8158-006E-BDD3-37F184612F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9311C361-3BD7-8D66-6BCE-621036DC9B8C}"/>
              </a:ext>
            </a:extLst>
          </p:cNvPr>
          <p:cNvPicPr>
            <a:picLocks noChangeAspect="1"/>
          </p:cNvPicPr>
          <p:nvPr/>
        </p:nvPicPr>
        <p:blipFill>
          <a:blip r:embed="rId6"/>
          <a:stretch>
            <a:fillRect/>
          </a:stretch>
        </p:blipFill>
        <p:spPr>
          <a:xfrm>
            <a:off x="2058791" y="1398428"/>
            <a:ext cx="8096190" cy="3865199"/>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C2CC02A5-36DF-C4C9-3AB4-457838170E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130507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3"/>
          <a:srcRect l="29380" t="-318" r="27051" b="-653"/>
          <a:stretch/>
        </p:blipFill>
        <p:spPr>
          <a:xfrm>
            <a:off x="1104900" y="682375"/>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785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630942"/>
          </a:xfrm>
          <a:prstGeom prst="rect">
            <a:avLst/>
          </a:prstGeom>
          <a:noFill/>
        </p:spPr>
        <p:txBody>
          <a:bodyPr wrap="square" rtlCol="0">
            <a:spAutoFit/>
          </a:bodyPr>
          <a:lstStyle/>
          <a:p>
            <a:pPr algn="ctr">
              <a:spcBef>
                <a:spcPts val="1200"/>
              </a:spcBef>
              <a:spcAft>
                <a:spcPts val="1200"/>
              </a:spcAft>
            </a:pP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1.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Đọc các đoạn văn dưới đây và trả lời câu hỏi.</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extLst>
              <p:ext uri="{D42A27DB-BD31-4B8C-83A1-F6EECF244321}">
                <p14:modId xmlns:p14="http://schemas.microsoft.com/office/powerpoint/2010/main" val="3206762579"/>
              </p:ext>
            </p:extLst>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sp>
        <p:nvSpPr>
          <p:cNvPr id="8" name="Rectangle 7">
            <a:extLst>
              <a:ext uri="{FF2B5EF4-FFF2-40B4-BE49-F238E27FC236}">
                <a16:creationId xmlns:a16="http://schemas.microsoft.com/office/drawing/2014/main" id="{DAF0A9A2-6E53-CD72-227F-2A79B57D848A}"/>
              </a:ext>
            </a:extLst>
          </p:cNvPr>
          <p:cNvSpPr/>
          <p:nvPr/>
        </p:nvSpPr>
        <p:spPr>
          <a:xfrm>
            <a:off x="740228" y="1578429"/>
            <a:ext cx="10907485" cy="429985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algn="r"/>
            <a:r>
              <a:rPr lang="vi-VN" sz="2400" dirty="0">
                <a:solidFill>
                  <a:srgbClr val="002060"/>
                </a:solidFill>
                <a:latin typeface="Cambria" panose="02040503050406030204" pitchFamily="18" charset="0"/>
                <a:ea typeface="Cambria" panose="02040503050406030204" pitchFamily="18" charset="0"/>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sp>
        <p:nvSpPr>
          <p:cNvPr id="7" name="Rectangle 6">
            <a:extLst>
              <a:ext uri="{FF2B5EF4-FFF2-40B4-BE49-F238E27FC236}">
                <a16:creationId xmlns:a16="http://schemas.microsoft.com/office/drawing/2014/main" id="{3A9E9035-EAB8-19EB-F9EA-A5D75ADEA659}"/>
              </a:ext>
            </a:extLst>
          </p:cNvPr>
          <p:cNvSpPr/>
          <p:nvPr/>
        </p:nvSpPr>
        <p:spPr>
          <a:xfrm>
            <a:off x="685800" y="3614057"/>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algn="r"/>
            <a:r>
              <a:rPr lang="vi-VN" sz="2400" dirty="0">
                <a:solidFill>
                  <a:srgbClr val="002060"/>
                </a:solidFill>
                <a:latin typeface="Cambria" panose="02040503050406030204" pitchFamily="18" charset="0"/>
                <a:ea typeface="Cambria" panose="02040503050406030204" pitchFamily="18" charset="0"/>
              </a:rPr>
              <a:t>(Theo Bùi Hiển)</a:t>
            </a: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5" name="Picture 4">
            <a:extLst>
              <a:ext uri="{FF2B5EF4-FFF2-40B4-BE49-F238E27FC236}">
                <a16:creationId xmlns:a16="http://schemas.microsoft.com/office/drawing/2014/main" id="{7BC7B837-D4B7-17A3-9469-D605A7C6351F}"/>
              </a:ext>
            </a:extLst>
          </p:cNvPr>
          <p:cNvPicPr>
            <a:picLocks noChangeAspect="1"/>
          </p:cNvPicPr>
          <p:nvPr/>
        </p:nvPicPr>
        <p:blipFill>
          <a:blip r:embed="rId2"/>
          <a:stretch>
            <a:fillRect/>
          </a:stretch>
        </p:blipFill>
        <p:spPr>
          <a:xfrm>
            <a:off x="7720729" y="1480722"/>
            <a:ext cx="4471271" cy="5515429"/>
          </a:xfrm>
          <a:prstGeom prst="rect">
            <a:avLst/>
          </a:prstGeom>
        </p:spPr>
      </p:pic>
      <p:grpSp>
        <p:nvGrpSpPr>
          <p:cNvPr id="7" name="Group 6">
            <a:extLst>
              <a:ext uri="{FF2B5EF4-FFF2-40B4-BE49-F238E27FC236}">
                <a16:creationId xmlns:a16="http://schemas.microsoft.com/office/drawing/2014/main" id="{D9712A40-EECF-1FB7-4299-D9758FE308A4}"/>
              </a:ext>
            </a:extLst>
          </p:cNvPr>
          <p:cNvGrpSpPr/>
          <p:nvPr/>
        </p:nvGrpSpPr>
        <p:grpSpPr>
          <a:xfrm>
            <a:off x="613317" y="738771"/>
            <a:ext cx="8385717" cy="956216"/>
            <a:chOff x="1028678" y="5940041"/>
            <a:chExt cx="16528873" cy="2046661"/>
          </a:xfrm>
        </p:grpSpPr>
        <p:grpSp>
          <p:nvGrpSpPr>
            <p:cNvPr id="8" name="Group 16">
              <a:extLst>
                <a:ext uri="{FF2B5EF4-FFF2-40B4-BE49-F238E27FC236}">
                  <a16:creationId xmlns:a16="http://schemas.microsoft.com/office/drawing/2014/main" id="{EA9E6DFA-DBC9-01F1-A218-60E50E174CAB}"/>
                </a:ext>
              </a:extLst>
            </p:cNvPr>
            <p:cNvGrpSpPr/>
            <p:nvPr/>
          </p:nvGrpSpPr>
          <p:grpSpPr>
            <a:xfrm>
              <a:off x="1028678" y="5940041"/>
              <a:ext cx="16528873" cy="2046661"/>
              <a:chOff x="0" y="-38100"/>
              <a:chExt cx="3981628" cy="539038"/>
            </a:xfrm>
          </p:grpSpPr>
          <p:sp>
            <p:nvSpPr>
              <p:cNvPr id="10" name="Freeform 17">
                <a:extLst>
                  <a:ext uri="{FF2B5EF4-FFF2-40B4-BE49-F238E27FC236}">
                    <a16:creationId xmlns:a16="http://schemas.microsoft.com/office/drawing/2014/main" id="{CBE7A267-5BFE-24A8-3769-A908D8C69040}"/>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1" name="TextBox 18">
                <a:extLst>
                  <a:ext uri="{FF2B5EF4-FFF2-40B4-BE49-F238E27FC236}">
                    <a16:creationId xmlns:a16="http://schemas.microsoft.com/office/drawing/2014/main" id="{92A61A35-B33E-AD15-8850-1BE128174CDC}"/>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9" name="TextBox 48">
              <a:extLst>
                <a:ext uri="{FF2B5EF4-FFF2-40B4-BE49-F238E27FC236}">
                  <a16:creationId xmlns:a16="http://schemas.microsoft.com/office/drawing/2014/main" id="{D6D5EA89-B5C7-B9E5-B15A-5427E8BD1B09}"/>
                </a:ext>
              </a:extLst>
            </p:cNvPr>
            <p:cNvSpPr txBox="1"/>
            <p:nvPr/>
          </p:nvSpPr>
          <p:spPr>
            <a:xfrm>
              <a:off x="1333477" y="6151766"/>
              <a:ext cx="15882390" cy="749432"/>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ai?</a:t>
              </a:r>
            </a:p>
          </p:txBody>
        </p:sp>
      </p:grpSp>
      <p:grpSp>
        <p:nvGrpSpPr>
          <p:cNvPr id="14" name="Group 13">
            <a:extLst>
              <a:ext uri="{FF2B5EF4-FFF2-40B4-BE49-F238E27FC236}">
                <a16:creationId xmlns:a16="http://schemas.microsoft.com/office/drawing/2014/main" id="{938D535B-5EBF-7453-184B-992B1A4E5641}"/>
              </a:ext>
            </a:extLst>
          </p:cNvPr>
          <p:cNvGrpSpPr/>
          <p:nvPr/>
        </p:nvGrpSpPr>
        <p:grpSpPr>
          <a:xfrm>
            <a:off x="579864" y="2311092"/>
            <a:ext cx="8385717" cy="4067406"/>
            <a:chOff x="1028678" y="5940041"/>
            <a:chExt cx="16528873" cy="4164269"/>
          </a:xfrm>
        </p:grpSpPr>
        <p:grpSp>
          <p:nvGrpSpPr>
            <p:cNvPr id="15" name="Group 16">
              <a:extLst>
                <a:ext uri="{FF2B5EF4-FFF2-40B4-BE49-F238E27FC236}">
                  <a16:creationId xmlns:a16="http://schemas.microsoft.com/office/drawing/2014/main" id="{D703E100-065E-3E46-9B38-47A214337F22}"/>
                </a:ext>
              </a:extLst>
            </p:cNvPr>
            <p:cNvGrpSpPr/>
            <p:nvPr/>
          </p:nvGrpSpPr>
          <p:grpSpPr>
            <a:xfrm>
              <a:off x="1028678" y="5940041"/>
              <a:ext cx="16528873" cy="2046661"/>
              <a:chOff x="0" y="-38100"/>
              <a:chExt cx="3981628" cy="539038"/>
            </a:xfrm>
          </p:grpSpPr>
          <p:sp>
            <p:nvSpPr>
              <p:cNvPr id="17" name="Freeform 17">
                <a:extLst>
                  <a:ext uri="{FF2B5EF4-FFF2-40B4-BE49-F238E27FC236}">
                    <a16:creationId xmlns:a16="http://schemas.microsoft.com/office/drawing/2014/main" id="{C6DAC191-7467-59B3-23B9-7BF0D79CF63D}"/>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8" name="TextBox 18">
                <a:extLst>
                  <a:ext uri="{FF2B5EF4-FFF2-40B4-BE49-F238E27FC236}">
                    <a16:creationId xmlns:a16="http://schemas.microsoft.com/office/drawing/2014/main" id="{5E321BF4-9BF3-8F16-CC70-24E8483CB71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6" name="TextBox 48">
              <a:extLst>
                <a:ext uri="{FF2B5EF4-FFF2-40B4-BE49-F238E27FC236}">
                  <a16:creationId xmlns:a16="http://schemas.microsoft.com/office/drawing/2014/main" id="{5CE08993-E530-C4E1-6581-534832CFEE53}"/>
                </a:ext>
              </a:extLst>
            </p:cNvPr>
            <p:cNvSpPr txBox="1"/>
            <p:nvPr/>
          </p:nvSpPr>
          <p:spPr>
            <a:xfrm>
              <a:off x="1333477" y="6151767"/>
              <a:ext cx="15882390" cy="3952543"/>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Những từ ngữ nào làm nổi bật đặc điểm ngoại hình hoặc hoạt động của người đó?</a:t>
              </a:r>
            </a:p>
          </p:txBody>
        </p:sp>
      </p:grpSp>
      <p:grpSp>
        <p:nvGrpSpPr>
          <p:cNvPr id="19" name="Group 18">
            <a:extLst>
              <a:ext uri="{FF2B5EF4-FFF2-40B4-BE49-F238E27FC236}">
                <a16:creationId xmlns:a16="http://schemas.microsoft.com/office/drawing/2014/main" id="{FC3D8151-1A29-AC96-F6F7-D63D87D1C8F2}"/>
              </a:ext>
            </a:extLst>
          </p:cNvPr>
          <p:cNvGrpSpPr/>
          <p:nvPr/>
        </p:nvGrpSpPr>
        <p:grpSpPr>
          <a:xfrm>
            <a:off x="479503" y="4585943"/>
            <a:ext cx="8385717" cy="1867468"/>
            <a:chOff x="1028678" y="5940041"/>
            <a:chExt cx="16528873" cy="1911940"/>
          </a:xfrm>
        </p:grpSpPr>
        <p:grpSp>
          <p:nvGrpSpPr>
            <p:cNvPr id="20" name="Group 16">
              <a:extLst>
                <a:ext uri="{FF2B5EF4-FFF2-40B4-BE49-F238E27FC236}">
                  <a16:creationId xmlns:a16="http://schemas.microsoft.com/office/drawing/2014/main" id="{12A3E284-2CC8-1AA2-6FCF-5A7CCF8523DD}"/>
                </a:ext>
              </a:extLst>
            </p:cNvPr>
            <p:cNvGrpSpPr/>
            <p:nvPr/>
          </p:nvGrpSpPr>
          <p:grpSpPr>
            <a:xfrm>
              <a:off x="1028678" y="5940041"/>
              <a:ext cx="16528873" cy="1911940"/>
              <a:chOff x="0" y="-38100"/>
              <a:chExt cx="3981628" cy="503556"/>
            </a:xfrm>
          </p:grpSpPr>
          <p:sp>
            <p:nvSpPr>
              <p:cNvPr id="22" name="Freeform 17">
                <a:extLst>
                  <a:ext uri="{FF2B5EF4-FFF2-40B4-BE49-F238E27FC236}">
                    <a16:creationId xmlns:a16="http://schemas.microsoft.com/office/drawing/2014/main" id="{B0AD052A-34E2-13A2-72CD-3EC56E9390D2}"/>
                  </a:ext>
                </a:extLst>
              </p:cNvPr>
              <p:cNvSpPr/>
              <p:nvPr/>
            </p:nvSpPr>
            <p:spPr>
              <a:xfrm>
                <a:off x="0" y="0"/>
                <a:ext cx="3981628" cy="370084"/>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23" name="TextBox 18">
                <a:extLst>
                  <a:ext uri="{FF2B5EF4-FFF2-40B4-BE49-F238E27FC236}">
                    <a16:creationId xmlns:a16="http://schemas.microsoft.com/office/drawing/2014/main" id="{18438652-6988-ABF2-AD73-F071D25E680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21" name="TextBox 48">
              <a:extLst>
                <a:ext uri="{FF2B5EF4-FFF2-40B4-BE49-F238E27FC236}">
                  <a16:creationId xmlns:a16="http://schemas.microsoft.com/office/drawing/2014/main" id="{CEE7156A-5921-C269-5D63-77D8206B4B93}"/>
                </a:ext>
              </a:extLst>
            </p:cNvPr>
            <p:cNvSpPr txBox="1"/>
            <p:nvPr/>
          </p:nvSpPr>
          <p:spPr>
            <a:xfrm>
              <a:off x="1333477" y="6151767"/>
              <a:ext cx="15882390" cy="1260424"/>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Trong mỗi đoạn văn, chi tiết nào gây ấn tượng với em?</a:t>
              </a:r>
            </a:p>
          </p:txBody>
        </p:sp>
      </p:grpSp>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3657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4581427"/>
            <a:ext cx="9782540" cy="138394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ông nội của Nhụ.</a:t>
              </a:r>
            </a:p>
          </p:txBody>
        </p:sp>
      </p:grpSp>
      <p:cxnSp>
        <p:nvCxnSpPr>
          <p:cNvPr id="19" name="Straight Connector 18">
            <a:extLst>
              <a:ext uri="{FF2B5EF4-FFF2-40B4-BE49-F238E27FC236}">
                <a16:creationId xmlns:a16="http://schemas.microsoft.com/office/drawing/2014/main" id="{77B88B2C-B315-D78D-3558-49A7D6F8AB61}"/>
              </a:ext>
            </a:extLst>
          </p:cNvPr>
          <p:cNvCxnSpPr/>
          <p:nvPr/>
        </p:nvCxnSpPr>
        <p:spPr>
          <a:xfrm>
            <a:off x="1197429" y="859972"/>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2294</Words>
  <Application>Microsoft Office PowerPoint</Application>
  <PresentationFormat>Widescreen</PresentationFormat>
  <Paragraphs>61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Aa甜甜圈 (非商业使用)</vt:lpstr>
      <vt:lpstr>Arial</vt:lpstr>
      <vt:lpstr>Calibri</vt:lpstr>
      <vt:lpstr>Cambria</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Administrator</cp:lastModifiedBy>
  <cp:revision>21</cp:revision>
  <dcterms:created xsi:type="dcterms:W3CDTF">2024-11-10T13:20:53Z</dcterms:created>
  <dcterms:modified xsi:type="dcterms:W3CDTF">2026-01-26T08:34:09Z</dcterms:modified>
</cp:coreProperties>
</file>