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78" r:id="rId3"/>
    <p:sldId id="363" r:id="rId4"/>
    <p:sldId id="353" r:id="rId5"/>
    <p:sldId id="364" r:id="rId6"/>
    <p:sldId id="365" r:id="rId7"/>
    <p:sldId id="366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85E41-21DA-4108-49FC-5B69DF5FE6C6}"/>
              </a:ext>
            </a:extLst>
          </p:cNvPr>
          <p:cNvSpPr txBox="1"/>
          <p:nvPr/>
        </p:nvSpPr>
        <p:spPr>
          <a:xfrm>
            <a:off x="2579335" y="4482088"/>
            <a:ext cx="721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Nguyễn Thị Thu Hoài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9" y="427265"/>
            <a:ext cx="7251928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828" y="3425242"/>
            <a:ext cx="7029449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</TotalTime>
  <Words>141</Words>
  <Application>Microsoft Office PowerPoint</Application>
  <PresentationFormat>Widescreen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GoogleSans</vt:lpstr>
      <vt:lpstr>Times New Roman</vt:lpstr>
      <vt:lpstr>Wingdings</vt:lpstr>
      <vt:lpstr>字魂37号-波纹乖乖体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</cp:revision>
  <dcterms:created xsi:type="dcterms:W3CDTF">2023-02-22T00:19:45Z</dcterms:created>
  <dcterms:modified xsi:type="dcterms:W3CDTF">2026-01-26T08:34:40Z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