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1" r:id="rId2"/>
  </p:sldMasterIdLst>
  <p:notesMasterIdLst>
    <p:notesMasterId r:id="rId19"/>
  </p:notesMasterIdLst>
  <p:sldIdLst>
    <p:sldId id="281" r:id="rId3"/>
    <p:sldId id="298" r:id="rId4"/>
    <p:sldId id="306" r:id="rId5"/>
    <p:sldId id="299" r:id="rId6"/>
    <p:sldId id="321" r:id="rId7"/>
    <p:sldId id="322" r:id="rId8"/>
    <p:sldId id="300" r:id="rId9"/>
    <p:sldId id="301" r:id="rId10"/>
    <p:sldId id="302" r:id="rId11"/>
    <p:sldId id="325" r:id="rId12"/>
    <p:sldId id="307" r:id="rId13"/>
    <p:sldId id="326" r:id="rId14"/>
    <p:sldId id="327" r:id="rId15"/>
    <p:sldId id="309" r:id="rId16"/>
    <p:sldId id="310" r:id="rId17"/>
    <p:sldId id="314" r:id="rId18"/>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1C5A"/>
    <a:srgbClr val="FDD7F8"/>
    <a:srgbClr val="E3BC5E"/>
    <a:srgbClr val="F038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842" autoAdjust="0"/>
  </p:normalViewPr>
  <p:slideViewPr>
    <p:cSldViewPr snapToGrid="0">
      <p:cViewPr varScale="1">
        <p:scale>
          <a:sx n="77" d="100"/>
          <a:sy n="77" d="100"/>
        </p:scale>
        <p:origin x="864"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E1EF30-7C2E-4CAE-9BC2-F7F409FE7788}" type="datetimeFigureOut">
              <a:rPr lang="en-US" smtClean="0"/>
              <a:t>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D7989-EC2B-4CE4-B529-AE603C88F480}" type="slidenum">
              <a:rPr lang="en-US" smtClean="0"/>
              <a:t>‹#›</a:t>
            </a:fld>
            <a:endParaRPr lang="en-US"/>
          </a:p>
        </p:txBody>
      </p:sp>
    </p:spTree>
    <p:extLst>
      <p:ext uri="{BB962C8B-B14F-4D97-AF65-F5344CB8AC3E}">
        <p14:creationId xmlns:p14="http://schemas.microsoft.com/office/powerpoint/2010/main" val="1321605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Slide 4: </a:t>
            </a:r>
            <a:r>
              <a:rPr lang="en-US" baseline="0" dirty="0" err="1"/>
              <a:t>Nhấn</a:t>
            </a:r>
            <a:r>
              <a:rPr lang="en-US" baseline="0" dirty="0"/>
              <a:t> </a:t>
            </a:r>
            <a:r>
              <a:rPr lang="en-US" baseline="0" dirty="0" err="1"/>
              <a:t>mạnh</a:t>
            </a:r>
            <a:r>
              <a:rPr lang="en-US" baseline="0" dirty="0"/>
              <a:t> </a:t>
            </a:r>
            <a:r>
              <a:rPr lang="en-US" baseline="0" dirty="0" err="1"/>
              <a:t>các</a:t>
            </a:r>
            <a:r>
              <a:rPr lang="en-US" baseline="0" dirty="0"/>
              <a:t> </a:t>
            </a:r>
            <a:r>
              <a:rPr lang="en-US" baseline="0" dirty="0" err="1"/>
              <a:t>tình</a:t>
            </a:r>
            <a:r>
              <a:rPr lang="en-US" baseline="0" dirty="0"/>
              <a:t> </a:t>
            </a:r>
            <a:r>
              <a:rPr lang="en-US" baseline="0" dirty="0" err="1"/>
              <a:t>tiết</a:t>
            </a:r>
            <a:r>
              <a:rPr lang="en-US" baseline="0" dirty="0"/>
              <a:t> </a:t>
            </a:r>
            <a:r>
              <a:rPr lang="en-US" baseline="0" dirty="0" err="1"/>
              <a:t>của</a:t>
            </a:r>
            <a:r>
              <a:rPr lang="en-US" baseline="0" dirty="0"/>
              <a:t> </a:t>
            </a:r>
          </a:p>
        </p:txBody>
      </p:sp>
      <p:sp>
        <p:nvSpPr>
          <p:cNvPr id="4" name="Slide Number Placeholder 3"/>
          <p:cNvSpPr>
            <a:spLocks noGrp="1"/>
          </p:cNvSpPr>
          <p:nvPr>
            <p:ph type="sldNum" sz="quarter" idx="10"/>
          </p:nvPr>
        </p:nvSpPr>
        <p:spPr/>
        <p:txBody>
          <a:bodyPr/>
          <a:lstStyle/>
          <a:p>
            <a:fld id="{160D7989-EC2B-4CE4-B529-AE603C88F480}" type="slidenum">
              <a:rPr lang="en-US" smtClean="0"/>
              <a:t>1</a:t>
            </a:fld>
            <a:endParaRPr lang="en-US"/>
          </a:p>
        </p:txBody>
      </p:sp>
    </p:spTree>
    <p:extLst>
      <p:ext uri="{BB962C8B-B14F-4D97-AF65-F5344CB8AC3E}">
        <p14:creationId xmlns:p14="http://schemas.microsoft.com/office/powerpoint/2010/main" val="959665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D7989-EC2B-4CE4-B529-AE603C88F480}" type="slidenum">
              <a:rPr lang="en-US" smtClean="0"/>
              <a:t>14</a:t>
            </a:fld>
            <a:endParaRPr lang="en-US"/>
          </a:p>
        </p:txBody>
      </p:sp>
    </p:spTree>
    <p:extLst>
      <p:ext uri="{BB962C8B-B14F-4D97-AF65-F5344CB8AC3E}">
        <p14:creationId xmlns:p14="http://schemas.microsoft.com/office/powerpoint/2010/main" val="1858356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3702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2003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24197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4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065632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4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05917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18758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4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93049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4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4407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3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92650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3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5161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3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84212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3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78289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3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67110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3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80815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3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93266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3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34947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3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35447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3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77567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75793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2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889363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18466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18734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30299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2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19554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63779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10604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81732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1973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78681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37456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39632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6683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46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90047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40341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9484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72531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11596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363325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18334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60419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520426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01663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13208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41959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59269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27812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4D5E3-18BA-1B11-C2A1-8E8229F7D8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FDB6D6-CC98-3B2B-C1D6-6C7D850EEE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E9D3D0-6355-1AC6-A6B1-F9872BE73DC2}"/>
              </a:ext>
            </a:extLst>
          </p:cNvPr>
          <p:cNvSpPr>
            <a:spLocks noGrp="1"/>
          </p:cNvSpPr>
          <p:nvPr>
            <p:ph type="dt" sz="half" idx="10"/>
          </p:nvPr>
        </p:nvSpPr>
        <p:spPr/>
        <p:txBody>
          <a:bodyPr/>
          <a:lstStyle/>
          <a:p>
            <a:fld id="{B3CE7D77-E1F3-427E-89AC-1E49986EC304}" type="datetimeFigureOut">
              <a:rPr lang="en-US" smtClean="0"/>
              <a:t>2/9/2026</a:t>
            </a:fld>
            <a:endParaRPr lang="en-US"/>
          </a:p>
        </p:txBody>
      </p:sp>
      <p:sp>
        <p:nvSpPr>
          <p:cNvPr id="5" name="Footer Placeholder 4">
            <a:extLst>
              <a:ext uri="{FF2B5EF4-FFF2-40B4-BE49-F238E27FC236}">
                <a16:creationId xmlns:a16="http://schemas.microsoft.com/office/drawing/2014/main" id="{A1780B44-5861-A603-45A2-D37F89E481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E64A7-AEFE-0A72-0776-511273B3C856}"/>
              </a:ext>
            </a:extLst>
          </p:cNvPr>
          <p:cNvSpPr>
            <a:spLocks noGrp="1"/>
          </p:cNvSpPr>
          <p:nvPr>
            <p:ph type="sldNum" sz="quarter" idx="12"/>
          </p:nvPr>
        </p:nvSpPr>
        <p:spPr/>
        <p:txBody>
          <a:bodyPr/>
          <a:lstStyle/>
          <a:p>
            <a:fld id="{B046E138-EFB3-4202-8317-9BD691C1D1E9}" type="slidenum">
              <a:rPr lang="en-US" smtClean="0"/>
              <a:t>‹#›</a:t>
            </a:fld>
            <a:endParaRPr lang="en-US"/>
          </a:p>
        </p:txBody>
      </p:sp>
    </p:spTree>
    <p:extLst>
      <p:ext uri="{BB962C8B-B14F-4D97-AF65-F5344CB8AC3E}">
        <p14:creationId xmlns:p14="http://schemas.microsoft.com/office/powerpoint/2010/main" val="11433672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CD83E-ACFE-3896-D3BB-ED76E9683C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780278-E69B-F2BC-A939-CC24F4E1E8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F9E7F4-7424-F141-9642-88AB1078C869}"/>
              </a:ext>
            </a:extLst>
          </p:cNvPr>
          <p:cNvSpPr>
            <a:spLocks noGrp="1"/>
          </p:cNvSpPr>
          <p:nvPr>
            <p:ph type="dt" sz="half" idx="10"/>
          </p:nvPr>
        </p:nvSpPr>
        <p:spPr/>
        <p:txBody>
          <a:bodyPr/>
          <a:lstStyle/>
          <a:p>
            <a:fld id="{B3CE7D77-E1F3-427E-89AC-1E49986EC304}" type="datetimeFigureOut">
              <a:rPr lang="en-US" smtClean="0"/>
              <a:t>2/9/2026</a:t>
            </a:fld>
            <a:endParaRPr lang="en-US"/>
          </a:p>
        </p:txBody>
      </p:sp>
      <p:sp>
        <p:nvSpPr>
          <p:cNvPr id="5" name="Footer Placeholder 4">
            <a:extLst>
              <a:ext uri="{FF2B5EF4-FFF2-40B4-BE49-F238E27FC236}">
                <a16:creationId xmlns:a16="http://schemas.microsoft.com/office/drawing/2014/main" id="{1A0C8B66-F719-059B-F3E6-C40B1030A5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B612E9-91FB-0E4D-D4ED-F77847DD9839}"/>
              </a:ext>
            </a:extLst>
          </p:cNvPr>
          <p:cNvSpPr>
            <a:spLocks noGrp="1"/>
          </p:cNvSpPr>
          <p:nvPr>
            <p:ph type="sldNum" sz="quarter" idx="12"/>
          </p:nvPr>
        </p:nvSpPr>
        <p:spPr/>
        <p:txBody>
          <a:bodyPr/>
          <a:lstStyle/>
          <a:p>
            <a:fld id="{B046E138-EFB3-4202-8317-9BD691C1D1E9}" type="slidenum">
              <a:rPr lang="en-US" smtClean="0"/>
              <a:t>‹#›</a:t>
            </a:fld>
            <a:endParaRPr lang="en-US"/>
          </a:p>
        </p:txBody>
      </p:sp>
    </p:spTree>
    <p:extLst>
      <p:ext uri="{BB962C8B-B14F-4D97-AF65-F5344CB8AC3E}">
        <p14:creationId xmlns:p14="http://schemas.microsoft.com/office/powerpoint/2010/main" val="33280655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DD65D-2326-CD78-6818-916A386F87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2E85A0-26AA-9CFF-C7DF-8DEAE0048F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23E5BD-0E2A-F45F-571F-21C8C07B60DA}"/>
              </a:ext>
            </a:extLst>
          </p:cNvPr>
          <p:cNvSpPr>
            <a:spLocks noGrp="1"/>
          </p:cNvSpPr>
          <p:nvPr>
            <p:ph type="dt" sz="half" idx="10"/>
          </p:nvPr>
        </p:nvSpPr>
        <p:spPr/>
        <p:txBody>
          <a:bodyPr/>
          <a:lstStyle/>
          <a:p>
            <a:fld id="{B3CE7D77-E1F3-427E-89AC-1E49986EC304}" type="datetimeFigureOut">
              <a:rPr lang="en-US" smtClean="0"/>
              <a:t>2/9/2026</a:t>
            </a:fld>
            <a:endParaRPr lang="en-US"/>
          </a:p>
        </p:txBody>
      </p:sp>
      <p:sp>
        <p:nvSpPr>
          <p:cNvPr id="5" name="Footer Placeholder 4">
            <a:extLst>
              <a:ext uri="{FF2B5EF4-FFF2-40B4-BE49-F238E27FC236}">
                <a16:creationId xmlns:a16="http://schemas.microsoft.com/office/drawing/2014/main" id="{74A48A8D-9629-1A73-E23B-E8631C27DD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02792-02E5-50BA-E5A2-6E576C1DC83C}"/>
              </a:ext>
            </a:extLst>
          </p:cNvPr>
          <p:cNvSpPr>
            <a:spLocks noGrp="1"/>
          </p:cNvSpPr>
          <p:nvPr>
            <p:ph type="sldNum" sz="quarter" idx="12"/>
          </p:nvPr>
        </p:nvSpPr>
        <p:spPr/>
        <p:txBody>
          <a:bodyPr/>
          <a:lstStyle/>
          <a:p>
            <a:fld id="{B046E138-EFB3-4202-8317-9BD691C1D1E9}" type="slidenum">
              <a:rPr lang="en-US" smtClean="0"/>
              <a:t>‹#›</a:t>
            </a:fld>
            <a:endParaRPr lang="en-US"/>
          </a:p>
        </p:txBody>
      </p:sp>
    </p:spTree>
    <p:extLst>
      <p:ext uri="{BB962C8B-B14F-4D97-AF65-F5344CB8AC3E}">
        <p14:creationId xmlns:p14="http://schemas.microsoft.com/office/powerpoint/2010/main" val="9516988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266FA-6F9C-6E9E-233A-75A9CFCDF7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F7ECE0-1A69-C857-1E22-96E3DE0F3D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C7218A-48BA-E790-A782-A8297816E8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BCC510-5610-DF1E-1B64-965E44D6EFFB}"/>
              </a:ext>
            </a:extLst>
          </p:cNvPr>
          <p:cNvSpPr>
            <a:spLocks noGrp="1"/>
          </p:cNvSpPr>
          <p:nvPr>
            <p:ph type="dt" sz="half" idx="10"/>
          </p:nvPr>
        </p:nvSpPr>
        <p:spPr/>
        <p:txBody>
          <a:bodyPr/>
          <a:lstStyle/>
          <a:p>
            <a:fld id="{B3CE7D77-E1F3-427E-89AC-1E49986EC304}" type="datetimeFigureOut">
              <a:rPr lang="en-US" smtClean="0"/>
              <a:t>2/9/2026</a:t>
            </a:fld>
            <a:endParaRPr lang="en-US"/>
          </a:p>
        </p:txBody>
      </p:sp>
      <p:sp>
        <p:nvSpPr>
          <p:cNvPr id="6" name="Footer Placeholder 5">
            <a:extLst>
              <a:ext uri="{FF2B5EF4-FFF2-40B4-BE49-F238E27FC236}">
                <a16:creationId xmlns:a16="http://schemas.microsoft.com/office/drawing/2014/main" id="{067EAE40-4AAF-119F-F3F8-AE5873AA1A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162041-095B-C141-B4B1-4709128F0099}"/>
              </a:ext>
            </a:extLst>
          </p:cNvPr>
          <p:cNvSpPr>
            <a:spLocks noGrp="1"/>
          </p:cNvSpPr>
          <p:nvPr>
            <p:ph type="sldNum" sz="quarter" idx="12"/>
          </p:nvPr>
        </p:nvSpPr>
        <p:spPr/>
        <p:txBody>
          <a:bodyPr/>
          <a:lstStyle/>
          <a:p>
            <a:fld id="{B046E138-EFB3-4202-8317-9BD691C1D1E9}" type="slidenum">
              <a:rPr lang="en-US" smtClean="0"/>
              <a:t>‹#›</a:t>
            </a:fld>
            <a:endParaRPr lang="en-US"/>
          </a:p>
        </p:txBody>
      </p:sp>
    </p:spTree>
    <p:extLst>
      <p:ext uri="{BB962C8B-B14F-4D97-AF65-F5344CB8AC3E}">
        <p14:creationId xmlns:p14="http://schemas.microsoft.com/office/powerpoint/2010/main" val="32256935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3DA91-2846-8F5D-CBE5-5574B7C1F9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E9D0A5-18C8-9EFC-BF70-E593A1C033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B7280E-3874-A640-AD2F-BDBD49E96B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EB75DD-A3B4-89DD-A559-B0FC5EFE6B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D8DD04-5FC1-2B85-53AB-270A15CD05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6DA675-D478-F2F1-8BDE-FDDD3B888D18}"/>
              </a:ext>
            </a:extLst>
          </p:cNvPr>
          <p:cNvSpPr>
            <a:spLocks noGrp="1"/>
          </p:cNvSpPr>
          <p:nvPr>
            <p:ph type="dt" sz="half" idx="10"/>
          </p:nvPr>
        </p:nvSpPr>
        <p:spPr/>
        <p:txBody>
          <a:bodyPr/>
          <a:lstStyle/>
          <a:p>
            <a:fld id="{B3CE7D77-E1F3-427E-89AC-1E49986EC304}" type="datetimeFigureOut">
              <a:rPr lang="en-US" smtClean="0"/>
              <a:t>2/9/2026</a:t>
            </a:fld>
            <a:endParaRPr lang="en-US"/>
          </a:p>
        </p:txBody>
      </p:sp>
      <p:sp>
        <p:nvSpPr>
          <p:cNvPr id="8" name="Footer Placeholder 7">
            <a:extLst>
              <a:ext uri="{FF2B5EF4-FFF2-40B4-BE49-F238E27FC236}">
                <a16:creationId xmlns:a16="http://schemas.microsoft.com/office/drawing/2014/main" id="{36D75912-13B0-33ED-C02E-7E302F2CF6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CBD97D-5527-CE9B-A48B-0901E55CA142}"/>
              </a:ext>
            </a:extLst>
          </p:cNvPr>
          <p:cNvSpPr>
            <a:spLocks noGrp="1"/>
          </p:cNvSpPr>
          <p:nvPr>
            <p:ph type="sldNum" sz="quarter" idx="12"/>
          </p:nvPr>
        </p:nvSpPr>
        <p:spPr/>
        <p:txBody>
          <a:bodyPr/>
          <a:lstStyle/>
          <a:p>
            <a:fld id="{B046E138-EFB3-4202-8317-9BD691C1D1E9}" type="slidenum">
              <a:rPr lang="en-US" smtClean="0"/>
              <a:t>‹#›</a:t>
            </a:fld>
            <a:endParaRPr lang="en-US"/>
          </a:p>
        </p:txBody>
      </p:sp>
    </p:spTree>
    <p:extLst>
      <p:ext uri="{BB962C8B-B14F-4D97-AF65-F5344CB8AC3E}">
        <p14:creationId xmlns:p14="http://schemas.microsoft.com/office/powerpoint/2010/main" val="42924410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1A813-45B2-5385-C414-BA2AFE2D58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D671AC-0D12-23FB-A8C7-65821D021A89}"/>
              </a:ext>
            </a:extLst>
          </p:cNvPr>
          <p:cNvSpPr>
            <a:spLocks noGrp="1"/>
          </p:cNvSpPr>
          <p:nvPr>
            <p:ph type="dt" sz="half" idx="10"/>
          </p:nvPr>
        </p:nvSpPr>
        <p:spPr/>
        <p:txBody>
          <a:bodyPr/>
          <a:lstStyle/>
          <a:p>
            <a:fld id="{B3CE7D77-E1F3-427E-89AC-1E49986EC304}" type="datetimeFigureOut">
              <a:rPr lang="en-US" smtClean="0"/>
              <a:t>2/9/2026</a:t>
            </a:fld>
            <a:endParaRPr lang="en-US"/>
          </a:p>
        </p:txBody>
      </p:sp>
      <p:sp>
        <p:nvSpPr>
          <p:cNvPr id="4" name="Footer Placeholder 3">
            <a:extLst>
              <a:ext uri="{FF2B5EF4-FFF2-40B4-BE49-F238E27FC236}">
                <a16:creationId xmlns:a16="http://schemas.microsoft.com/office/drawing/2014/main" id="{798A15BF-2ABA-A8B3-E0E6-7B9314E572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9D7CAC-3416-6A45-49EC-09551DB3F862}"/>
              </a:ext>
            </a:extLst>
          </p:cNvPr>
          <p:cNvSpPr>
            <a:spLocks noGrp="1"/>
          </p:cNvSpPr>
          <p:nvPr>
            <p:ph type="sldNum" sz="quarter" idx="12"/>
          </p:nvPr>
        </p:nvSpPr>
        <p:spPr/>
        <p:txBody>
          <a:bodyPr/>
          <a:lstStyle/>
          <a:p>
            <a:fld id="{B046E138-EFB3-4202-8317-9BD691C1D1E9}" type="slidenum">
              <a:rPr lang="en-US" smtClean="0"/>
              <a:t>‹#›</a:t>
            </a:fld>
            <a:endParaRPr lang="en-US"/>
          </a:p>
        </p:txBody>
      </p:sp>
    </p:spTree>
    <p:extLst>
      <p:ext uri="{BB962C8B-B14F-4D97-AF65-F5344CB8AC3E}">
        <p14:creationId xmlns:p14="http://schemas.microsoft.com/office/powerpoint/2010/main" val="18388445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2E7449-5915-2250-FA28-00036966C92E}"/>
              </a:ext>
            </a:extLst>
          </p:cNvPr>
          <p:cNvSpPr>
            <a:spLocks noGrp="1"/>
          </p:cNvSpPr>
          <p:nvPr>
            <p:ph type="dt" sz="half" idx="10"/>
          </p:nvPr>
        </p:nvSpPr>
        <p:spPr/>
        <p:txBody>
          <a:bodyPr/>
          <a:lstStyle/>
          <a:p>
            <a:fld id="{B3CE7D77-E1F3-427E-89AC-1E49986EC304}" type="datetimeFigureOut">
              <a:rPr lang="en-US" smtClean="0"/>
              <a:t>2/9/2026</a:t>
            </a:fld>
            <a:endParaRPr lang="en-US"/>
          </a:p>
        </p:txBody>
      </p:sp>
      <p:sp>
        <p:nvSpPr>
          <p:cNvPr id="3" name="Footer Placeholder 2">
            <a:extLst>
              <a:ext uri="{FF2B5EF4-FFF2-40B4-BE49-F238E27FC236}">
                <a16:creationId xmlns:a16="http://schemas.microsoft.com/office/drawing/2014/main" id="{1501F63A-0AD2-46EB-4C95-9009994B43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1052CA-02C0-3614-21D7-D0CBEDB38D7C}"/>
              </a:ext>
            </a:extLst>
          </p:cNvPr>
          <p:cNvSpPr>
            <a:spLocks noGrp="1"/>
          </p:cNvSpPr>
          <p:nvPr>
            <p:ph type="sldNum" sz="quarter" idx="12"/>
          </p:nvPr>
        </p:nvSpPr>
        <p:spPr/>
        <p:txBody>
          <a:bodyPr/>
          <a:lstStyle/>
          <a:p>
            <a:fld id="{B046E138-EFB3-4202-8317-9BD691C1D1E9}" type="slidenum">
              <a:rPr lang="en-US" smtClean="0"/>
              <a:t>‹#›</a:t>
            </a:fld>
            <a:endParaRPr lang="en-US"/>
          </a:p>
        </p:txBody>
      </p:sp>
    </p:spTree>
    <p:extLst>
      <p:ext uri="{BB962C8B-B14F-4D97-AF65-F5344CB8AC3E}">
        <p14:creationId xmlns:p14="http://schemas.microsoft.com/office/powerpoint/2010/main" val="18489868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4D68C-C597-B46F-990B-A08FA65AB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3A22EA-6560-DE44-91B3-187B6DBEA9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042B1-25AB-92B4-C7E6-BBFF7DA0BB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924084-ECE2-2A6E-4FD7-CC1EAE13BCE2}"/>
              </a:ext>
            </a:extLst>
          </p:cNvPr>
          <p:cNvSpPr>
            <a:spLocks noGrp="1"/>
          </p:cNvSpPr>
          <p:nvPr>
            <p:ph type="dt" sz="half" idx="10"/>
          </p:nvPr>
        </p:nvSpPr>
        <p:spPr/>
        <p:txBody>
          <a:bodyPr/>
          <a:lstStyle/>
          <a:p>
            <a:fld id="{B3CE7D77-E1F3-427E-89AC-1E49986EC304}" type="datetimeFigureOut">
              <a:rPr lang="en-US" smtClean="0"/>
              <a:t>2/9/2026</a:t>
            </a:fld>
            <a:endParaRPr lang="en-US"/>
          </a:p>
        </p:txBody>
      </p:sp>
      <p:sp>
        <p:nvSpPr>
          <p:cNvPr id="6" name="Footer Placeholder 5">
            <a:extLst>
              <a:ext uri="{FF2B5EF4-FFF2-40B4-BE49-F238E27FC236}">
                <a16:creationId xmlns:a16="http://schemas.microsoft.com/office/drawing/2014/main" id="{DEF676DD-6EFB-8528-E906-03B41F8E91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11D901-5D48-D8DB-49D3-EB7B3B1B4E14}"/>
              </a:ext>
            </a:extLst>
          </p:cNvPr>
          <p:cNvSpPr>
            <a:spLocks noGrp="1"/>
          </p:cNvSpPr>
          <p:nvPr>
            <p:ph type="sldNum" sz="quarter" idx="12"/>
          </p:nvPr>
        </p:nvSpPr>
        <p:spPr/>
        <p:txBody>
          <a:bodyPr/>
          <a:lstStyle/>
          <a:p>
            <a:fld id="{B046E138-EFB3-4202-8317-9BD691C1D1E9}" type="slidenum">
              <a:rPr lang="en-US" smtClean="0"/>
              <a:t>‹#›</a:t>
            </a:fld>
            <a:endParaRPr lang="en-US"/>
          </a:p>
        </p:txBody>
      </p:sp>
    </p:spTree>
    <p:extLst>
      <p:ext uri="{BB962C8B-B14F-4D97-AF65-F5344CB8AC3E}">
        <p14:creationId xmlns:p14="http://schemas.microsoft.com/office/powerpoint/2010/main" val="10632312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21E20-B1CB-79A7-22E8-3686418AB0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7B0979-D63C-C663-BAFD-DAD089C2B4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EE5615-F22A-396A-5055-0653586EE6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1F8F0C-F835-730E-06AE-5A73C9797013}"/>
              </a:ext>
            </a:extLst>
          </p:cNvPr>
          <p:cNvSpPr>
            <a:spLocks noGrp="1"/>
          </p:cNvSpPr>
          <p:nvPr>
            <p:ph type="dt" sz="half" idx="10"/>
          </p:nvPr>
        </p:nvSpPr>
        <p:spPr/>
        <p:txBody>
          <a:bodyPr/>
          <a:lstStyle/>
          <a:p>
            <a:fld id="{B3CE7D77-E1F3-427E-89AC-1E49986EC304}" type="datetimeFigureOut">
              <a:rPr lang="en-US" smtClean="0"/>
              <a:t>2/9/2026</a:t>
            </a:fld>
            <a:endParaRPr lang="en-US"/>
          </a:p>
        </p:txBody>
      </p:sp>
      <p:sp>
        <p:nvSpPr>
          <p:cNvPr id="6" name="Footer Placeholder 5">
            <a:extLst>
              <a:ext uri="{FF2B5EF4-FFF2-40B4-BE49-F238E27FC236}">
                <a16:creationId xmlns:a16="http://schemas.microsoft.com/office/drawing/2014/main" id="{662B8C0D-1E24-A633-5273-1810580016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10C370-6416-0391-2F7E-CD02E5549950}"/>
              </a:ext>
            </a:extLst>
          </p:cNvPr>
          <p:cNvSpPr>
            <a:spLocks noGrp="1"/>
          </p:cNvSpPr>
          <p:nvPr>
            <p:ph type="sldNum" sz="quarter" idx="12"/>
          </p:nvPr>
        </p:nvSpPr>
        <p:spPr/>
        <p:txBody>
          <a:bodyPr/>
          <a:lstStyle/>
          <a:p>
            <a:fld id="{B046E138-EFB3-4202-8317-9BD691C1D1E9}" type="slidenum">
              <a:rPr lang="en-US" smtClean="0"/>
              <a:t>‹#›</a:t>
            </a:fld>
            <a:endParaRPr lang="en-US"/>
          </a:p>
        </p:txBody>
      </p:sp>
    </p:spTree>
    <p:extLst>
      <p:ext uri="{BB962C8B-B14F-4D97-AF65-F5344CB8AC3E}">
        <p14:creationId xmlns:p14="http://schemas.microsoft.com/office/powerpoint/2010/main" val="4243105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87589-ECB8-BFE9-5841-CEBD9140F6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8A1D76-865E-E975-EB7B-4653017CBC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09A8A1-85DD-7C23-BFE1-AA4D97A17182}"/>
              </a:ext>
            </a:extLst>
          </p:cNvPr>
          <p:cNvSpPr>
            <a:spLocks noGrp="1"/>
          </p:cNvSpPr>
          <p:nvPr>
            <p:ph type="dt" sz="half" idx="10"/>
          </p:nvPr>
        </p:nvSpPr>
        <p:spPr/>
        <p:txBody>
          <a:bodyPr/>
          <a:lstStyle/>
          <a:p>
            <a:fld id="{B3CE7D77-E1F3-427E-89AC-1E49986EC304}" type="datetimeFigureOut">
              <a:rPr lang="en-US" smtClean="0"/>
              <a:t>2/9/2026</a:t>
            </a:fld>
            <a:endParaRPr lang="en-US"/>
          </a:p>
        </p:txBody>
      </p:sp>
      <p:sp>
        <p:nvSpPr>
          <p:cNvPr id="5" name="Footer Placeholder 4">
            <a:extLst>
              <a:ext uri="{FF2B5EF4-FFF2-40B4-BE49-F238E27FC236}">
                <a16:creationId xmlns:a16="http://schemas.microsoft.com/office/drawing/2014/main" id="{88E7F9DF-07A6-0197-9538-3DBDCD3886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E4ACB-F680-2744-5593-247053A6A145}"/>
              </a:ext>
            </a:extLst>
          </p:cNvPr>
          <p:cNvSpPr>
            <a:spLocks noGrp="1"/>
          </p:cNvSpPr>
          <p:nvPr>
            <p:ph type="sldNum" sz="quarter" idx="12"/>
          </p:nvPr>
        </p:nvSpPr>
        <p:spPr/>
        <p:txBody>
          <a:bodyPr/>
          <a:lstStyle/>
          <a:p>
            <a:fld id="{B046E138-EFB3-4202-8317-9BD691C1D1E9}" type="slidenum">
              <a:rPr lang="en-US" smtClean="0"/>
              <a:t>‹#›</a:t>
            </a:fld>
            <a:endParaRPr lang="en-US"/>
          </a:p>
        </p:txBody>
      </p:sp>
    </p:spTree>
    <p:extLst>
      <p:ext uri="{BB962C8B-B14F-4D97-AF65-F5344CB8AC3E}">
        <p14:creationId xmlns:p14="http://schemas.microsoft.com/office/powerpoint/2010/main" val="15896124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B91875-302E-6FE5-C85D-1494A4A7AE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E97AD8-CB45-9B3A-4C00-961E668020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C2DF08-47AC-A993-B496-477C7BE33D16}"/>
              </a:ext>
            </a:extLst>
          </p:cNvPr>
          <p:cNvSpPr>
            <a:spLocks noGrp="1"/>
          </p:cNvSpPr>
          <p:nvPr>
            <p:ph type="dt" sz="half" idx="10"/>
          </p:nvPr>
        </p:nvSpPr>
        <p:spPr/>
        <p:txBody>
          <a:bodyPr/>
          <a:lstStyle/>
          <a:p>
            <a:fld id="{B3CE7D77-E1F3-427E-89AC-1E49986EC304}" type="datetimeFigureOut">
              <a:rPr lang="en-US" smtClean="0"/>
              <a:t>2/9/2026</a:t>
            </a:fld>
            <a:endParaRPr lang="en-US"/>
          </a:p>
        </p:txBody>
      </p:sp>
      <p:sp>
        <p:nvSpPr>
          <p:cNvPr id="5" name="Footer Placeholder 4">
            <a:extLst>
              <a:ext uri="{FF2B5EF4-FFF2-40B4-BE49-F238E27FC236}">
                <a16:creationId xmlns:a16="http://schemas.microsoft.com/office/drawing/2014/main" id="{65C1316E-C179-E73A-39E2-EEA5A13D5D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CCEE45-5E9C-FDD8-3AD7-54D2AFAA6DE3}"/>
              </a:ext>
            </a:extLst>
          </p:cNvPr>
          <p:cNvSpPr>
            <a:spLocks noGrp="1"/>
          </p:cNvSpPr>
          <p:nvPr>
            <p:ph type="sldNum" sz="quarter" idx="12"/>
          </p:nvPr>
        </p:nvSpPr>
        <p:spPr/>
        <p:txBody>
          <a:bodyPr/>
          <a:lstStyle/>
          <a:p>
            <a:fld id="{B046E138-EFB3-4202-8317-9BD691C1D1E9}" type="slidenum">
              <a:rPr lang="en-US" smtClean="0"/>
              <a:t>‹#›</a:t>
            </a:fld>
            <a:endParaRPr lang="en-US"/>
          </a:p>
        </p:txBody>
      </p:sp>
    </p:spTree>
    <p:extLst>
      <p:ext uri="{BB962C8B-B14F-4D97-AF65-F5344CB8AC3E}">
        <p14:creationId xmlns:p14="http://schemas.microsoft.com/office/powerpoint/2010/main" val="1963955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4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77281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98304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3.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2">
            <a:lum/>
            <a:extLst>
              <a:ext uri="{96DAC541-7B7A-43D3-8B79-37D633B846F1}">
                <asvg:svgBlip xmlns:asvg="http://schemas.microsoft.com/office/drawing/2016/SVG/main" r:embed="rId63"/>
              </a:ext>
            </a:extLst>
          </a:blip>
          <a:srcRect/>
          <a:tile tx="0" ty="0" sx="100000" sy="100000" flip="none" algn="tl"/>
        </a:blipFill>
        <a:effectLst/>
      </p:bgPr>
    </p:bg>
    <p:spTree>
      <p:nvGrpSpPr>
        <p:cNvPr id="1" name=""/>
        <p:cNvGrpSpPr/>
        <p:nvPr/>
      </p:nvGrpSpPr>
      <p:grpSpPr>
        <a:xfrm>
          <a:off x="0" y="0"/>
          <a:ext cx="0" cy="0"/>
          <a:chOff x="0" y="0"/>
          <a:chExt cx="0" cy="0"/>
        </a:xfrm>
      </p:grpSpPr>
      <p:pic>
        <p:nvPicPr>
          <p:cNvPr id="8" name="Picture 7" descr="A round pink label with white text and a black background&#10;&#10;Description automatically generated">
            <a:extLst>
              <a:ext uri="{FF2B5EF4-FFF2-40B4-BE49-F238E27FC236}">
                <a16:creationId xmlns:a16="http://schemas.microsoft.com/office/drawing/2014/main" id="{880EE9A6-4EB8-00AA-169D-DAE630E99396}"/>
              </a:ext>
            </a:extLst>
          </p:cNvPr>
          <p:cNvPicPr>
            <a:picLocks noChangeAspect="1"/>
          </p:cNvPicPr>
          <p:nvPr userDrawn="1"/>
        </p:nvPicPr>
        <p:blipFill>
          <a:blip r:embed="rId64" cstate="print">
            <a:extLst>
              <a:ext uri="{28A0092B-C50C-407E-A947-70E740481C1C}">
                <a14:useLocalDpi xmlns:a14="http://schemas.microsoft.com/office/drawing/2010/main" val="0"/>
              </a:ext>
            </a:extLst>
          </a:blip>
          <a:stretch>
            <a:fillRect/>
          </a:stretch>
        </p:blipFill>
        <p:spPr>
          <a:xfrm>
            <a:off x="-1530627" y="0"/>
            <a:ext cx="1390351" cy="1390351"/>
          </a:xfrm>
          <a:prstGeom prst="rect">
            <a:avLst/>
          </a:prstGeom>
        </p:spPr>
      </p:pic>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708" r:id="rId8"/>
    <p:sldLayoutId id="2147483707" r:id="rId9"/>
    <p:sldLayoutId id="2147483706" r:id="rId10"/>
    <p:sldLayoutId id="2147483705" r:id="rId11"/>
    <p:sldLayoutId id="2147483704" r:id="rId12"/>
    <p:sldLayoutId id="2147483703" r:id="rId13"/>
    <p:sldLayoutId id="2147483702" r:id="rId14"/>
    <p:sldLayoutId id="2147483701" r:id="rId15"/>
    <p:sldLayoutId id="2147483700" r:id="rId16"/>
    <p:sldLayoutId id="2147483699" r:id="rId17"/>
    <p:sldLayoutId id="2147483698" r:id="rId18"/>
    <p:sldLayoutId id="2147483697" r:id="rId19"/>
    <p:sldLayoutId id="2147483696" r:id="rId20"/>
    <p:sldLayoutId id="2147483695" r:id="rId21"/>
    <p:sldLayoutId id="2147483694" r:id="rId22"/>
    <p:sldLayoutId id="2147483693" r:id="rId23"/>
    <p:sldLayoutId id="2147483692" r:id="rId24"/>
    <p:sldLayoutId id="2147483691" r:id="rId25"/>
    <p:sldLayoutId id="2147483690" r:id="rId26"/>
    <p:sldLayoutId id="2147483689" r:id="rId27"/>
    <p:sldLayoutId id="2147483688" r:id="rId28"/>
    <p:sldLayoutId id="2147483687" r:id="rId29"/>
    <p:sldLayoutId id="2147483686" r:id="rId30"/>
    <p:sldLayoutId id="2147483685" r:id="rId31"/>
    <p:sldLayoutId id="2147483684" r:id="rId32"/>
    <p:sldLayoutId id="2147483683" r:id="rId33"/>
    <p:sldLayoutId id="2147483682" r:id="rId34"/>
    <p:sldLayoutId id="2147483681" r:id="rId35"/>
    <p:sldLayoutId id="2147483680" r:id="rId36"/>
    <p:sldLayoutId id="2147483679" r:id="rId37"/>
    <p:sldLayoutId id="2147483678" r:id="rId38"/>
    <p:sldLayoutId id="2147483677" r:id="rId39"/>
    <p:sldLayoutId id="2147483676" r:id="rId40"/>
    <p:sldLayoutId id="2147483675" r:id="rId41"/>
    <p:sldLayoutId id="2147483674" r:id="rId42"/>
    <p:sldLayoutId id="2147483673" r:id="rId43"/>
    <p:sldLayoutId id="2147483672" r:id="rId44"/>
    <p:sldLayoutId id="2147483671" r:id="rId45"/>
    <p:sldLayoutId id="2147483670" r:id="rId46"/>
    <p:sldLayoutId id="2147483669" r:id="rId47"/>
    <p:sldLayoutId id="2147483668" r:id="rId48"/>
    <p:sldLayoutId id="2147483667" r:id="rId49"/>
    <p:sldLayoutId id="2147483666" r:id="rId50"/>
    <p:sldLayoutId id="2147483665" r:id="rId51"/>
    <p:sldLayoutId id="2147483664" r:id="rId52"/>
    <p:sldLayoutId id="2147483663" r:id="rId53"/>
    <p:sldLayoutId id="2147483662" r:id="rId54"/>
    <p:sldLayoutId id="2147483661" r:id="rId55"/>
    <p:sldLayoutId id="2147483660" r:id="rId56"/>
    <p:sldLayoutId id="2147483656" r:id="rId57"/>
    <p:sldLayoutId id="2147483657" r:id="rId58"/>
    <p:sldLayoutId id="2147483658" r:id="rId59"/>
    <p:sldLayoutId id="2147483659" r:id="rId6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4E622F41-F66F-F419-8F1A-BD85074D0F6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1CC6FA15-3C2A-16FC-1EC4-83D79D5CF4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81C4F8-AD9B-4126-EBE6-3E814B0DFD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1451C3-C555-112A-B557-7B86D4E94B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3CE7D77-E1F3-427E-89AC-1E49986EC304}" type="datetimeFigureOut">
              <a:rPr lang="en-US" smtClean="0"/>
              <a:t>2/9/2026</a:t>
            </a:fld>
            <a:endParaRPr lang="en-US"/>
          </a:p>
        </p:txBody>
      </p:sp>
      <p:sp>
        <p:nvSpPr>
          <p:cNvPr id="5" name="Footer Placeholder 4">
            <a:extLst>
              <a:ext uri="{FF2B5EF4-FFF2-40B4-BE49-F238E27FC236}">
                <a16:creationId xmlns:a16="http://schemas.microsoft.com/office/drawing/2014/main" id="{E87DB8BD-E320-4822-7C42-D0CA899AB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B579AC1-F321-97BA-2360-1E34E91B39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46E138-EFB3-4202-8317-9BD691C1D1E9}" type="slidenum">
              <a:rPr lang="en-US" smtClean="0"/>
              <a:t>‹#›</a:t>
            </a:fld>
            <a:endParaRPr lang="en-US"/>
          </a:p>
        </p:txBody>
      </p:sp>
    </p:spTree>
    <p:extLst>
      <p:ext uri="{BB962C8B-B14F-4D97-AF65-F5344CB8AC3E}">
        <p14:creationId xmlns:p14="http://schemas.microsoft.com/office/powerpoint/2010/main" val="128146522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2.wdp"/><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3.wdp"/><Relationship Id="rId10" Type="http://schemas.openxmlformats.org/officeDocument/2006/relationships/image" Target="../media/image34.jpeg"/><Relationship Id="rId4" Type="http://schemas.openxmlformats.org/officeDocument/2006/relationships/image" Target="../media/image11.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2.wdp"/><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1.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sv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sv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1.gif"/><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3BAEAB9D-E8BF-4CE3-812A-2781F54CA1D3}"/>
              </a:ext>
            </a:extLst>
          </p:cNvPr>
          <p:cNvSpPr/>
          <p:nvPr/>
        </p:nvSpPr>
        <p:spPr>
          <a:xfrm>
            <a:off x="1039136" y="542925"/>
            <a:ext cx="10255567" cy="4544635"/>
          </a:xfrm>
          <a:prstGeom prst="roundRect">
            <a:avLst/>
          </a:prstGeom>
          <a:ln>
            <a:noFill/>
          </a:ln>
          <a:effectLst>
            <a:softEdge rad="3175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279AE166-61AA-4A6C-95D6-320EABB191C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72" b="79317" l="1500" r="38375">
                        <a14:foregroundMark x1="10750" y1="16007" x2="13500" y2="24460"/>
                        <a14:foregroundMark x1="18875" y1="22842" x2="24500" y2="29676"/>
                        <a14:foregroundMark x1="24500" y1="29676" x2="25625" y2="30216"/>
                        <a14:foregroundMark x1="1500" y1="42806" x2="5000" y2="36871"/>
                        <a14:foregroundMark x1="35250" y1="56115" x2="35875" y2="70504"/>
                        <a14:foregroundMark x1="32750" y1="79676" x2="35000" y2="78597"/>
                        <a14:foregroundMark x1="23375" y1="76619" x2="25875" y2="75540"/>
                        <a14:foregroundMark x1="10125" y1="76259" x2="10125" y2="76259"/>
                        <a14:foregroundMark x1="13000" y1="73381" x2="11875" y2="76259"/>
                        <a14:foregroundMark x1="25613" y1="50789" x2="25000" y2="53237"/>
                        <a14:foregroundMark x1="26125" y1="48741" x2="25676" y2="50536"/>
                        <a14:foregroundMark x1="24315" y1="42626" x2="24750" y2="43525"/>
                        <a14:foregroundMark x1="23533" y1="41007" x2="24315" y2="42626"/>
                        <a14:foregroundMark x1="14750" y1="10072" x2="15000" y2="10072"/>
                        <a14:foregroundMark x1="23250" y1="16547" x2="23625" y2="16727"/>
                        <a14:foregroundMark x1="3750" y1="44604" x2="9000" y2="42626"/>
                        <a14:foregroundMark x1="38375" y1="71763" x2="38375" y2="71763"/>
                        <a14:foregroundMark x1="38375" y1="71763" x2="38375" y2="71763"/>
                        <a14:foregroundMark x1="18750" y1="11691" x2="18750" y2="11691"/>
                        <a14:foregroundMark x1="15000" y1="11691" x2="15000" y2="11691"/>
                        <a14:foregroundMark x1="15000" y1="13489" x2="15000" y2="13489"/>
                        <a14:foregroundMark x1="15250" y1="12410" x2="15250" y2="12410"/>
                        <a14:backgroundMark x1="19375" y1="43885" x2="19375" y2="43885"/>
                        <a14:backgroundMark x1="22500" y1="41007" x2="22500" y2="41007"/>
                        <a14:backgroundMark x1="22500" y1="40108" x2="23625" y2="40827"/>
                        <a14:backgroundMark x1="23000" y1="42626" x2="23000" y2="42626"/>
                        <a14:backgroundMark x1="23000" y1="42626" x2="23000" y2="42626"/>
                        <a14:backgroundMark x1="25000" y1="48022" x2="25000" y2="47482"/>
                        <a14:backgroundMark x1="25000" y1="70504" x2="25000" y2="70504"/>
                        <a14:backgroundMark x1="27250" y1="26619" x2="27000" y2="26259"/>
                      </a14:backgroundRemoval>
                    </a14:imgEffect>
                  </a14:imgLayer>
                </a14:imgProps>
              </a:ext>
              <a:ext uri="{28A0092B-C50C-407E-A947-70E740481C1C}">
                <a14:useLocalDpi xmlns:a14="http://schemas.microsoft.com/office/drawing/2010/main" val="0"/>
              </a:ext>
            </a:extLst>
          </a:blip>
          <a:srcRect l="435" t="7522" r="61496" b="15472"/>
          <a:stretch/>
        </p:blipFill>
        <p:spPr>
          <a:xfrm flipH="1">
            <a:off x="326804" y="822961"/>
            <a:ext cx="2325893" cy="3778682"/>
          </a:xfrm>
          <a:prstGeom prst="rect">
            <a:avLst/>
          </a:prstGeom>
        </p:spPr>
      </p:pic>
      <p:pic>
        <p:nvPicPr>
          <p:cNvPr id="9" name="Picture 8">
            <a:extLst>
              <a:ext uri="{FF2B5EF4-FFF2-40B4-BE49-F238E27FC236}">
                <a16:creationId xmlns:a16="http://schemas.microsoft.com/office/drawing/2014/main" id="{D662AED3-FAFB-4BC8-B3DB-8D2F1BB99BA7}"/>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7554" b="90468" l="38625" r="96000">
                        <a14:foregroundMark x1="40250" y1="27518" x2="42125" y2="31295"/>
                        <a14:foregroundMark x1="51625" y1="17446" x2="57250" y2="25540"/>
                        <a14:foregroundMark x1="57375" y1="11511" x2="57375" y2="11511"/>
                        <a14:foregroundMark x1="54250" y1="11331" x2="54250" y2="11331"/>
                        <a14:foregroundMark x1="52750" y1="8813" x2="52750" y2="8813"/>
                        <a14:foregroundMark x1="39625" y1="49820" x2="43875" y2="54137"/>
                        <a14:foregroundMark x1="41250" y1="47122" x2="40000" y2="49281"/>
                        <a14:foregroundMark x1="55125" y1="55755" x2="59000" y2="47662"/>
                        <a14:foregroundMark x1="59000" y1="47662" x2="59125" y2="47482"/>
                        <a14:foregroundMark x1="50250" y1="35791" x2="56875" y2="28777"/>
                        <a14:foregroundMark x1="56875" y1="28777" x2="62375" y2="33273"/>
                        <a14:foregroundMark x1="62375" y1="33273" x2="62500" y2="33453"/>
                        <a14:foregroundMark x1="63000" y1="58813" x2="76000" y2="63309"/>
                        <a14:foregroundMark x1="59375" y1="69784" x2="70750" y2="67086"/>
                        <a14:foregroundMark x1="69375" y1="43705" x2="75000" y2="40827"/>
                        <a14:foregroundMark x1="71125" y1="8813" x2="73625" y2="17086"/>
                        <a14:foregroundMark x1="87375" y1="10252" x2="87625" y2="24281"/>
                        <a14:foregroundMark x1="91000" y1="28237" x2="94750" y2="36151"/>
                        <a14:foregroundMark x1="94750" y1="36151" x2="95875" y2="48561"/>
                        <a14:foregroundMark x1="95875" y1="48561" x2="96000" y2="51978"/>
                        <a14:foregroundMark x1="89875" y1="44784" x2="88250" y2="38489"/>
                        <a14:foregroundMark x1="76500" y1="45504" x2="83125" y2="44964"/>
                        <a14:foregroundMark x1="83125" y1="44964" x2="83375" y2="44964"/>
                        <a14:foregroundMark x1="75375" y1="41367" x2="80000" y2="43345"/>
                        <a14:foregroundMark x1="72750" y1="16187" x2="75000" y2="22482"/>
                        <a14:foregroundMark x1="83500" y1="85072" x2="85750" y2="77518"/>
                        <a14:foregroundMark x1="90750" y1="80755" x2="90750" y2="75000"/>
                        <a14:foregroundMark x1="72000" y1="89029" x2="72750" y2="80396"/>
                        <a14:foregroundMark x1="51125" y1="90288" x2="56750" y2="84892"/>
                        <a14:foregroundMark x1="56750" y1="84892" x2="56750" y2="84532"/>
                        <a14:foregroundMark x1="57375" y1="90827" x2="57375" y2="82374"/>
                        <a14:foregroundMark x1="63000" y1="37770" x2="61125" y2="28597"/>
                        <a14:foregroundMark x1="61125" y1="28597" x2="59875" y2="26439"/>
                        <a14:foregroundMark x1="55875" y1="46583" x2="60125" y2="39029"/>
                        <a14:foregroundMark x1="60125" y1="39029" x2="60250" y2="39029"/>
                        <a14:foregroundMark x1="88000" y1="34532" x2="84500" y2="24460"/>
                        <a14:foregroundMark x1="93375" y1="26978" x2="90125" y2="33993"/>
                        <a14:foregroundMark x1="43000" y1="57014" x2="43125" y2="65108"/>
                        <a14:foregroundMark x1="42500" y1="70504" x2="45250" y2="68525"/>
                        <a14:foregroundMark x1="40875" y1="38489" x2="40875" y2="38489"/>
                        <a14:foregroundMark x1="39625" y1="12770" x2="39625" y2="12770"/>
                        <a14:foregroundMark x1="39125" y1="9173" x2="39125" y2="9173"/>
                        <a14:foregroundMark x1="41000" y1="24820" x2="41000" y2="24820"/>
                        <a14:foregroundMark x1="40500" y1="19964" x2="40500" y2="19964"/>
                        <a14:foregroundMark x1="40000" y1="16187" x2="40000" y2="16187"/>
                        <a14:foregroundMark x1="40750" y1="34712" x2="40750" y2="34712"/>
                        <a14:foregroundMark x1="40500" y1="38489" x2="40500" y2="38489"/>
                        <a14:foregroundMark x1="41375" y1="39568" x2="41375" y2="39568"/>
                        <a14:foregroundMark x1="43000" y1="41727" x2="43000" y2="41727"/>
                        <a14:foregroundMark x1="45250" y1="48381" x2="45250" y2="48381"/>
                        <a14:foregroundMark x1="42500" y1="45504" x2="42500" y2="45504"/>
                        <a14:foregroundMark x1="41875" y1="42626" x2="41875" y2="42626"/>
                        <a14:foregroundMark x1="39500" y1="43345" x2="39500" y2="43345"/>
                        <a14:foregroundMark x1="40375" y1="41367" x2="40375" y2="41367"/>
                        <a14:foregroundMark x1="38625" y1="46223" x2="38625" y2="46223"/>
                        <a14:foregroundMark x1="40500" y1="40827" x2="40500" y2="40827"/>
                        <a14:foregroundMark x1="43500" y1="45863" x2="43500" y2="45863"/>
                        <a14:foregroundMark x1="40750" y1="39029" x2="40375" y2="12050"/>
                        <a14:foregroundMark x1="40000" y1="12770" x2="39125" y2="7554"/>
                      </a14:backgroundRemoval>
                    </a14:imgEffect>
                  </a14:imgLayer>
                </a14:imgProps>
              </a:ext>
              <a:ext uri="{28A0092B-C50C-407E-A947-70E740481C1C}">
                <a14:useLocalDpi xmlns:a14="http://schemas.microsoft.com/office/drawing/2010/main" val="0"/>
              </a:ext>
            </a:extLst>
          </a:blip>
          <a:srcRect l="35980" t="6256" b="6413"/>
          <a:stretch/>
        </p:blipFill>
        <p:spPr>
          <a:xfrm>
            <a:off x="9286313" y="929641"/>
            <a:ext cx="3023840" cy="3393882"/>
          </a:xfrm>
          <a:prstGeom prst="rect">
            <a:avLst/>
          </a:prstGeom>
        </p:spPr>
      </p:pic>
      <p:pic>
        <p:nvPicPr>
          <p:cNvPr id="2" name="Picture 1">
            <a:extLst>
              <a:ext uri="{FF2B5EF4-FFF2-40B4-BE49-F238E27FC236}">
                <a16:creationId xmlns:a16="http://schemas.microsoft.com/office/drawing/2014/main" id="{8CD2C049-88AB-5907-748B-7F96266E052F}"/>
              </a:ext>
            </a:extLst>
          </p:cNvPr>
          <p:cNvPicPr>
            <a:picLocks noChangeAspect="1"/>
          </p:cNvPicPr>
          <p:nvPr/>
        </p:nvPicPr>
        <p:blipFill>
          <a:blip r:embed="rId7"/>
          <a:stretch>
            <a:fillRect/>
          </a:stretch>
        </p:blipFill>
        <p:spPr>
          <a:xfrm>
            <a:off x="4836510" y="-17424"/>
            <a:ext cx="2066723" cy="1603387"/>
          </a:xfrm>
          <a:prstGeom prst="rect">
            <a:avLst/>
          </a:prstGeom>
        </p:spPr>
      </p:pic>
      <p:pic>
        <p:nvPicPr>
          <p:cNvPr id="4" name="Picture 3">
            <a:extLst>
              <a:ext uri="{FF2B5EF4-FFF2-40B4-BE49-F238E27FC236}">
                <a16:creationId xmlns:a16="http://schemas.microsoft.com/office/drawing/2014/main" id="{079C1666-A330-4626-F5FA-31473E1E35B9}"/>
              </a:ext>
            </a:extLst>
          </p:cNvPr>
          <p:cNvPicPr>
            <a:picLocks noChangeAspect="1"/>
          </p:cNvPicPr>
          <p:nvPr/>
        </p:nvPicPr>
        <p:blipFill>
          <a:blip r:embed="rId8"/>
          <a:stretch>
            <a:fillRect/>
          </a:stretch>
        </p:blipFill>
        <p:spPr>
          <a:xfrm>
            <a:off x="2616844" y="968966"/>
            <a:ext cx="6492803" cy="1999661"/>
          </a:xfrm>
          <a:prstGeom prst="rect">
            <a:avLst/>
          </a:prstGeom>
        </p:spPr>
      </p:pic>
      <p:sp>
        <p:nvSpPr>
          <p:cNvPr id="5" name="TextBox 4">
            <a:extLst>
              <a:ext uri="{FF2B5EF4-FFF2-40B4-BE49-F238E27FC236}">
                <a16:creationId xmlns:a16="http://schemas.microsoft.com/office/drawing/2014/main" id="{C646888E-8B34-2C15-5D57-C5AEAA896197}"/>
              </a:ext>
            </a:extLst>
          </p:cNvPr>
          <p:cNvSpPr txBox="1"/>
          <p:nvPr/>
        </p:nvSpPr>
        <p:spPr>
          <a:xfrm>
            <a:off x="2829363" y="4114735"/>
            <a:ext cx="6231833" cy="707886"/>
          </a:xfrm>
          <a:prstGeom prst="rect">
            <a:avLst/>
          </a:prstGeom>
          <a:noFill/>
        </p:spPr>
        <p:txBody>
          <a:bodyPr wrap="square" rtlCol="0">
            <a:spAutoFit/>
          </a:bodyPr>
          <a:lstStyle/>
          <a:p>
            <a:r>
              <a:rPr lang="en-US" sz="4000" b="1" dirty="0" err="1">
                <a:solidFill>
                  <a:srgbClr val="FF0000"/>
                </a:solidFill>
              </a:rPr>
              <a:t>Giáo</a:t>
            </a:r>
            <a:r>
              <a:rPr lang="en-US" sz="4000" b="1" dirty="0">
                <a:solidFill>
                  <a:srgbClr val="FF0000"/>
                </a:solidFill>
              </a:rPr>
              <a:t> </a:t>
            </a:r>
            <a:r>
              <a:rPr lang="en-US" sz="4000" b="1" dirty="0" err="1">
                <a:solidFill>
                  <a:srgbClr val="FF0000"/>
                </a:solidFill>
              </a:rPr>
              <a:t>viên</a:t>
            </a:r>
            <a:r>
              <a:rPr lang="en-US" sz="4000" b="1" dirty="0">
                <a:solidFill>
                  <a:srgbClr val="FF0000"/>
                </a:solidFill>
              </a:rPr>
              <a:t>: Nguyễn Anh Thư</a:t>
            </a:r>
          </a:p>
        </p:txBody>
      </p:sp>
    </p:spTree>
    <p:extLst>
      <p:ext uri="{BB962C8B-B14F-4D97-AF65-F5344CB8AC3E}">
        <p14:creationId xmlns:p14="http://schemas.microsoft.com/office/powerpoint/2010/main" val="3458021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3785E1-CE35-4BAF-9A01-D065F5009EAA}"/>
              </a:ext>
            </a:extLst>
          </p:cNvPr>
          <p:cNvSpPr txBox="1"/>
          <p:nvPr/>
        </p:nvSpPr>
        <p:spPr>
          <a:xfrm>
            <a:off x="2166258" y="523076"/>
            <a:ext cx="9241972" cy="1477328"/>
          </a:xfrm>
          <a:prstGeom prst="rect">
            <a:avLst/>
          </a:prstGeom>
          <a:noFill/>
        </p:spPr>
        <p:txBody>
          <a:bodyPr wrap="square" lIns="0" tIns="0" rIns="0" bIns="0" rtlCol="0">
            <a:spAutoFit/>
          </a:bodyPr>
          <a:lstStyle/>
          <a:p>
            <a:pPr lvl="0" algn="ctr"/>
            <a:r>
              <a:rPr lang="en-US" sz="3200" b="1" dirty="0">
                <a:solidFill>
                  <a:srgbClr val="00B050"/>
                </a:solidFill>
                <a:latin typeface="Cambria" panose="02040503050406030204" pitchFamily="18" charset="0"/>
                <a:ea typeface="Cambria" panose="02040503050406030204" pitchFamily="18" charset="0"/>
                <a:cs typeface="Pattaya" panose="00000500000000000000" pitchFamily="2" charset="-34"/>
              </a:rPr>
              <a:t>3. </a:t>
            </a:r>
            <a:r>
              <a:rPr lang="vi-VN" sz="3200" b="1" dirty="0">
                <a:solidFill>
                  <a:srgbClr val="00B050"/>
                </a:solidFill>
                <a:latin typeface="Cambria" panose="02040503050406030204" pitchFamily="18" charset="0"/>
                <a:ea typeface="Cambria" panose="02040503050406030204" pitchFamily="18" charset="0"/>
                <a:cs typeface="Pattaya" panose="00000500000000000000" pitchFamily="2" charset="-34"/>
              </a:rPr>
              <a:t>Kể tên những việc làm đan xen cùng việc lấy lửa. Các thành viên của mỗi đội đã phối hợp với nhau như thế nào khi thực hiện những việc đó?</a:t>
            </a:r>
            <a:endParaRPr kumimoji="0" lang="vi-VN" sz="32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Pattaya" panose="00000500000000000000" pitchFamily="2" charset="-34"/>
            </a:endParaRPr>
          </a:p>
        </p:txBody>
      </p:sp>
      <p:sp>
        <p:nvSpPr>
          <p:cNvPr id="4" name="TextBox 3">
            <a:extLst>
              <a:ext uri="{FF2B5EF4-FFF2-40B4-BE49-F238E27FC236}">
                <a16:creationId xmlns:a16="http://schemas.microsoft.com/office/drawing/2014/main" id="{737360BA-9E69-4E6C-BE5E-E54CC824FE00}"/>
              </a:ext>
            </a:extLst>
          </p:cNvPr>
          <p:cNvSpPr txBox="1"/>
          <p:nvPr/>
        </p:nvSpPr>
        <p:spPr>
          <a:xfrm>
            <a:off x="2579916" y="2397407"/>
            <a:ext cx="8556171" cy="2954655"/>
          </a:xfrm>
          <a:prstGeom prst="rect">
            <a:avLst/>
          </a:prstGeom>
          <a:noFill/>
        </p:spPr>
        <p:txBody>
          <a:bodyPr wrap="square" lIns="0" tIns="0" rIns="0" bIns="0" rtlCol="0">
            <a:spAutoFit/>
          </a:bodyPr>
          <a:lstStyle/>
          <a:p>
            <a:pPr marL="457200" lvl="0" indent="-457200" algn="just">
              <a:buFont typeface="Arial" panose="020B0604020202020204" pitchFamily="34" charset="0"/>
              <a:buChar char="•"/>
            </a:pPr>
            <a:r>
              <a:rPr lang="vi-VN" sz="3200" b="1" dirty="0">
                <a:solidFill>
                  <a:srgbClr val="002060"/>
                </a:solidFill>
                <a:latin typeface="Cambria" panose="02040503050406030204" pitchFamily="18" charset="0"/>
                <a:ea typeface="Cambria" panose="02040503050406030204" pitchFamily="18" charset="0"/>
                <a:cs typeface="AvantGarde" panose="00000400000000000000" pitchFamily="2" charset="0"/>
              </a:rPr>
              <a:t>Những việc làm đan xen cùng việc lấy lửa: vót tre thành đũa, giã thóc, giần sàng gạo, lấy nước, thổi cơm.</a:t>
            </a:r>
            <a:endParaRPr lang="en-US" sz="3200" b="1" dirty="0">
              <a:solidFill>
                <a:srgbClr val="002060"/>
              </a:solidFill>
              <a:latin typeface="Cambria" panose="02040503050406030204" pitchFamily="18" charset="0"/>
              <a:ea typeface="Cambria" panose="02040503050406030204" pitchFamily="18" charset="0"/>
              <a:cs typeface="AvantGarde" panose="00000400000000000000" pitchFamily="2" charset="0"/>
            </a:endParaRPr>
          </a:p>
          <a:p>
            <a:pPr marL="457200" lvl="0" indent="-457200" algn="just">
              <a:buFont typeface="Arial" panose="020B0604020202020204" pitchFamily="34" charset="0"/>
              <a:buChar char="•"/>
            </a:pPr>
            <a:r>
              <a:rPr lang="vi-VN" sz="3200" b="1" dirty="0">
                <a:solidFill>
                  <a:srgbClr val="002060"/>
                </a:solidFill>
                <a:latin typeface="Cambria" panose="02040503050406030204" pitchFamily="18" charset="0"/>
                <a:ea typeface="Cambria" panose="02040503050406030204" pitchFamily="18" charset="0"/>
                <a:cs typeface="AvantGarde" panose="00000400000000000000" pitchFamily="2" charset="0"/>
              </a:rPr>
              <a:t>Khi thực hiện những việc đó, các thành viên của mỗi đội đã phối hợp với nhau chủ động, rất khéo.</a:t>
            </a:r>
          </a:p>
        </p:txBody>
      </p:sp>
      <p:pic>
        <p:nvPicPr>
          <p:cNvPr id="13314" name="Picture 2" descr="8 Yes or no ý tưởng | dễ thương, hình gif, mèo kitty">
            <a:extLst>
              <a:ext uri="{FF2B5EF4-FFF2-40B4-BE49-F238E27FC236}">
                <a16:creationId xmlns:a16="http://schemas.microsoft.com/office/drawing/2014/main" id="{A8D6BD72-FF88-406F-A344-F8F127EEE53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7355" y="315351"/>
            <a:ext cx="2263140" cy="1834978"/>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Hola Gif - IceGif">
            <a:extLst>
              <a:ext uri="{FF2B5EF4-FFF2-40B4-BE49-F238E27FC236}">
                <a16:creationId xmlns:a16="http://schemas.microsoft.com/office/drawing/2014/main" id="{344D4ADE-F89A-44EB-A1FC-DBE6C91305E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002971"/>
            <a:ext cx="3047213" cy="217658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Cách nấu cơm bằng bếp ga nhanh gọn, thơm ngon không bị bén nồi">
            <a:extLst>
              <a:ext uri="{FF2B5EF4-FFF2-40B4-BE49-F238E27FC236}">
                <a16:creationId xmlns:a16="http://schemas.microsoft.com/office/drawing/2014/main" id="{07555D82-A84B-4210-B720-0788654F1AB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2867036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14:presetBounceEnd="6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0000">
                                          <p:cBhvr additive="base">
                                            <p:cTn id="7" dur="13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8" dur="13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14:presetBounceEnd="60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60000">
                                          <p:cBhvr additive="base">
                                            <p:cTn id="13" dur="1300" fill="hold"/>
                                            <p:tgtEl>
                                              <p:spTgt spid="4"/>
                                            </p:tgtEl>
                                            <p:attrNameLst>
                                              <p:attrName>ppt_x</p:attrName>
                                            </p:attrNameLst>
                                          </p:cBhvr>
                                          <p:tavLst>
                                            <p:tav tm="0">
                                              <p:val>
                                                <p:strVal val="1+#ppt_w/2"/>
                                              </p:val>
                                            </p:tav>
                                            <p:tav tm="100000">
                                              <p:val>
                                                <p:strVal val="#ppt_x"/>
                                              </p:val>
                                            </p:tav>
                                          </p:tavLst>
                                        </p:anim>
                                        <p:anim calcmode="lin" valueType="num" p14:bounceEnd="60000">
                                          <p:cBhvr additive="base">
                                            <p:cTn id="14" dur="1300" fill="hold"/>
                                            <p:tgtEl>
                                              <p:spTgt spid="4"/>
                                            </p:tgtEl>
                                            <p:attrNameLst>
                                              <p:attrName>ppt_y</p:attrName>
                                            </p:attrNameLst>
                                          </p:cBhvr>
                                          <p:tavLst>
                                            <p:tav tm="0">
                                              <p:val>
                                                <p:strVal val="0-#ppt_h/2"/>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5362"/>
                                            </p:tgtEl>
                                            <p:attrNameLst>
                                              <p:attrName>style.visibility</p:attrName>
                                            </p:attrNameLst>
                                          </p:cBhvr>
                                          <p:to>
                                            <p:strVal val="visible"/>
                                          </p:to>
                                        </p:set>
                                        <p:animEffect transition="in" filter="fade">
                                          <p:cBhvr>
                                            <p:cTn id="1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300" fill="hold"/>
                                            <p:tgtEl>
                                              <p:spTgt spid="3"/>
                                            </p:tgtEl>
                                            <p:attrNameLst>
                                              <p:attrName>ppt_x</p:attrName>
                                            </p:attrNameLst>
                                          </p:cBhvr>
                                          <p:tavLst>
                                            <p:tav tm="0">
                                              <p:val>
                                                <p:strVal val="1+#ppt_w/2"/>
                                              </p:val>
                                            </p:tav>
                                            <p:tav tm="100000">
                                              <p:val>
                                                <p:strVal val="#ppt_x"/>
                                              </p:val>
                                            </p:tav>
                                          </p:tavLst>
                                        </p:anim>
                                        <p:anim calcmode="lin" valueType="num">
                                          <p:cBhvr additive="base">
                                            <p:cTn id="8" dur="13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300" fill="hold"/>
                                            <p:tgtEl>
                                              <p:spTgt spid="4"/>
                                            </p:tgtEl>
                                            <p:attrNameLst>
                                              <p:attrName>ppt_x</p:attrName>
                                            </p:attrNameLst>
                                          </p:cBhvr>
                                          <p:tavLst>
                                            <p:tav tm="0">
                                              <p:val>
                                                <p:strVal val="1+#ppt_w/2"/>
                                              </p:val>
                                            </p:tav>
                                            <p:tav tm="100000">
                                              <p:val>
                                                <p:strVal val="#ppt_x"/>
                                              </p:val>
                                            </p:tav>
                                          </p:tavLst>
                                        </p:anim>
                                        <p:anim calcmode="lin" valueType="num">
                                          <p:cBhvr additive="base">
                                            <p:cTn id="14" dur="1300" fill="hold"/>
                                            <p:tgtEl>
                                              <p:spTgt spid="4"/>
                                            </p:tgtEl>
                                            <p:attrNameLst>
                                              <p:attrName>ppt_y</p:attrName>
                                            </p:attrNameLst>
                                          </p:cBhvr>
                                          <p:tavLst>
                                            <p:tav tm="0">
                                              <p:val>
                                                <p:strVal val="0-#ppt_h/2"/>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5362"/>
                                            </p:tgtEl>
                                            <p:attrNameLst>
                                              <p:attrName>style.visibility</p:attrName>
                                            </p:attrNameLst>
                                          </p:cBhvr>
                                          <p:to>
                                            <p:strVal val="visible"/>
                                          </p:to>
                                        </p:set>
                                        <p:animEffect transition="in" filter="fade">
                                          <p:cBhvr>
                                            <p:cTn id="1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0E5487-AC94-4D49-AD0B-3718D1CE3FA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8672" b="84896" l="39458" r="60029">
                        <a14:foregroundMark x1="51757" y1="47005" x2="54466" y2="46745"/>
                        <a14:foregroundMark x1="52709" y1="40495" x2="55198" y2="40495"/>
                        <a14:foregroundMark x1="51830" y1="38802" x2="51830" y2="38802"/>
                        <a14:foregroundMark x1="60102" y1="47266" x2="59224" y2="48568"/>
                        <a14:foregroundMark x1="42094" y1="66927" x2="42753" y2="80729"/>
                        <a14:foregroundMark x1="39458" y1="65885" x2="40630" y2="67188"/>
                        <a14:foregroundMark x1="47218" y1="70833" x2="48097" y2="70964"/>
                        <a14:foregroundMark x1="47072" y1="64583" x2="48463" y2="61198"/>
                      </a14:backgroundRemoval>
                    </a14:imgEffect>
                  </a14:imgLayer>
                </a14:imgProps>
              </a:ext>
            </a:extLst>
          </a:blip>
          <a:srcRect l="38476" t="35642" r="37649" b="9159"/>
          <a:stretch/>
        </p:blipFill>
        <p:spPr>
          <a:xfrm>
            <a:off x="153497" y="3596640"/>
            <a:ext cx="2667330" cy="3467149"/>
          </a:xfrm>
          <a:prstGeom prst="rect">
            <a:avLst/>
          </a:prstGeom>
        </p:spPr>
      </p:pic>
      <p:grpSp>
        <p:nvGrpSpPr>
          <p:cNvPr id="4" name="Group 3">
            <a:extLst>
              <a:ext uri="{FF2B5EF4-FFF2-40B4-BE49-F238E27FC236}">
                <a16:creationId xmlns:a16="http://schemas.microsoft.com/office/drawing/2014/main" id="{77F9638E-88BD-428D-908F-0FD7A221B970}"/>
              </a:ext>
            </a:extLst>
          </p:cNvPr>
          <p:cNvGrpSpPr/>
          <p:nvPr/>
        </p:nvGrpSpPr>
        <p:grpSpPr>
          <a:xfrm rot="17462855">
            <a:off x="2681989" y="1436316"/>
            <a:ext cx="3230880" cy="2377440"/>
            <a:chOff x="1082328" y="906860"/>
            <a:chExt cx="3230880" cy="2377440"/>
          </a:xfrm>
        </p:grpSpPr>
        <p:pic>
          <p:nvPicPr>
            <p:cNvPr id="11" name="Picture 4" descr="Rompecabezas 5 Piezas De Diseño Redondeado Ilustración del Vector -  Ilustración de juego, emparejamiento: 203605420">
              <a:extLst>
                <a:ext uri="{FF2B5EF4-FFF2-40B4-BE49-F238E27FC236}">
                  <a16:creationId xmlns:a16="http://schemas.microsoft.com/office/drawing/2014/main" id="{9C99DA3E-5E64-419C-9B4C-1E009410334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3125" b="43125" l="14875" r="53500">
                          <a14:foregroundMark x1="14875" y1="36875" x2="15125" y2="36625"/>
                          <a14:foregroundMark x1="15125" y1="36625" x2="15125" y2="36625"/>
                          <a14:foregroundMark x1="29375" y1="43125" x2="29750" y2="40500"/>
                          <a14:foregroundMark x1="48875" y1="13125" x2="44000" y2="13375"/>
                        </a14:backgroundRemoval>
                      </a14:imgEffect>
                    </a14:imgLayer>
                  </a14:imgProps>
                </a:ext>
                <a:ext uri="{28A0092B-C50C-407E-A947-70E740481C1C}">
                  <a14:useLocalDpi xmlns:a14="http://schemas.microsoft.com/office/drawing/2010/main" val="0"/>
                </a:ext>
              </a:extLst>
            </a:blip>
            <a:srcRect l="11111" t="10666" r="41778" b="54667"/>
            <a:stretch/>
          </p:blipFill>
          <p:spPr bwMode="auto">
            <a:xfrm rot="2045133">
              <a:off x="1082328" y="906860"/>
              <a:ext cx="3230880" cy="237744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D00283D-2ECC-45AA-9F96-865728AC9FDC}"/>
                </a:ext>
              </a:extLst>
            </p:cNvPr>
            <p:cNvSpPr txBox="1"/>
            <p:nvPr/>
          </p:nvSpPr>
          <p:spPr>
            <a:xfrm>
              <a:off x="1779186" y="1757862"/>
              <a:ext cx="1739858" cy="553998"/>
            </a:xfrm>
            <a:prstGeom prst="rect">
              <a:avLst/>
            </a:prstGeom>
            <a:noFill/>
          </p:spPr>
          <p:txBody>
            <a:bodyPr wrap="square" lIns="0" tIns="0" rIns="0" bIns="0" rtlCol="0">
              <a:spAutoFit/>
            </a:bodyPr>
            <a:lstStyle/>
            <a:p>
              <a:pPr algn="ctr"/>
              <a:r>
                <a:rPr lang="vi-VN" sz="3600" b="1">
                  <a:solidFill>
                    <a:srgbClr val="002060"/>
                  </a:solidFill>
                  <a:latin typeface="Cambria" panose="02040503050406030204" pitchFamily="18" charset="0"/>
                  <a:ea typeface="Cambria" panose="02040503050406030204" pitchFamily="18" charset="0"/>
                  <a:cs typeface="Pattaya" panose="00000500000000000000" pitchFamily="2" charset="-34"/>
                </a:rPr>
                <a:t>Lấy lửa</a:t>
              </a:r>
              <a:endParaRPr lang="en-US" sz="5400" b="1" dirty="0">
                <a:solidFill>
                  <a:srgbClr val="002060"/>
                </a:solidFill>
                <a:latin typeface="Cambria" panose="02040503050406030204" pitchFamily="18" charset="0"/>
                <a:ea typeface="Cambria" panose="02040503050406030204" pitchFamily="18" charset="0"/>
                <a:cs typeface="Pattaya" panose="00000500000000000000" pitchFamily="2" charset="-34"/>
              </a:endParaRPr>
            </a:p>
          </p:txBody>
        </p:sp>
      </p:grpSp>
      <p:grpSp>
        <p:nvGrpSpPr>
          <p:cNvPr id="5" name="Group 4">
            <a:extLst>
              <a:ext uri="{FF2B5EF4-FFF2-40B4-BE49-F238E27FC236}">
                <a16:creationId xmlns:a16="http://schemas.microsoft.com/office/drawing/2014/main" id="{54F06ADB-F79C-4116-8E74-F73E226AB553}"/>
              </a:ext>
            </a:extLst>
          </p:cNvPr>
          <p:cNvGrpSpPr/>
          <p:nvPr/>
        </p:nvGrpSpPr>
        <p:grpSpPr>
          <a:xfrm>
            <a:off x="4775910" y="126956"/>
            <a:ext cx="2667330" cy="2560320"/>
            <a:chOff x="5061050" y="754701"/>
            <a:chExt cx="2667330" cy="2560320"/>
          </a:xfrm>
        </p:grpSpPr>
        <p:pic>
          <p:nvPicPr>
            <p:cNvPr id="12" name="Picture 4" descr="Rompecabezas 5 Piezas De Diseño Redondeado Ilustración del Vector -  Ilustración de juego, emparejamiento: 203605420">
              <a:extLst>
                <a:ext uri="{FF2B5EF4-FFF2-40B4-BE49-F238E27FC236}">
                  <a16:creationId xmlns:a16="http://schemas.microsoft.com/office/drawing/2014/main" id="{16538311-E753-4FE5-A61D-A739180795A3}"/>
                </a:ext>
              </a:extLst>
            </p:cNvPr>
            <p:cNvPicPr>
              <a:picLocks noChangeAspect="1" noChangeArrowheads="1"/>
            </p:cNvPicPr>
            <p:nvPr/>
          </p:nvPicPr>
          <p:blipFill rotWithShape="1">
            <a:blip r:embed="rId6">
              <a:extLst>
                <a:ext uri="{BEBA8EAE-BF5A-486C-A8C5-ECC9F3942E4B}">
                  <a14:imgProps xmlns:a14="http://schemas.microsoft.com/office/drawing/2010/main">
                    <a14:imgLayer r:embed="rId5">
                      <a14:imgEffect>
                        <a14:backgroundRemoval t="13375" b="44500" l="51375" r="85500">
                          <a14:foregroundMark x1="51375" y1="13375" x2="54250" y2="13375"/>
                          <a14:foregroundMark x1="51375" y1="25500" x2="51375" y2="28500"/>
                          <a14:foregroundMark x1="83750" y1="37375" x2="81375" y2="31375"/>
                          <a14:foregroundMark x1="85500" y1="37750" x2="85500" y2="37750"/>
                          <a14:foregroundMark x1="78250" y1="44500" x2="78250" y2="44500"/>
                          <a14:foregroundMark x1="78250" y1="44500" x2="78250" y2="44500"/>
                        </a14:backgroundRemoval>
                      </a14:imgEffect>
                    </a14:imgLayer>
                  </a14:imgProps>
                </a:ext>
                <a:ext uri="{28A0092B-C50C-407E-A947-70E740481C1C}">
                  <a14:useLocalDpi xmlns:a14="http://schemas.microsoft.com/office/drawing/2010/main" val="0"/>
                </a:ext>
              </a:extLst>
            </a:blip>
            <a:srcRect l="47778" t="10444" r="14000" b="52222"/>
            <a:stretch/>
          </p:blipFill>
          <p:spPr bwMode="auto">
            <a:xfrm rot="19436692">
              <a:off x="5106971" y="754701"/>
              <a:ext cx="2621280" cy="256032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B3D02D26-0DBF-4580-8C76-ECA605E69FBF}"/>
                </a:ext>
              </a:extLst>
            </p:cNvPr>
            <p:cNvSpPr txBox="1"/>
            <p:nvPr/>
          </p:nvSpPr>
          <p:spPr>
            <a:xfrm>
              <a:off x="5061050" y="1523997"/>
              <a:ext cx="2667330" cy="1661993"/>
            </a:xfrm>
            <a:prstGeom prst="rect">
              <a:avLst/>
            </a:prstGeom>
            <a:noFill/>
          </p:spPr>
          <p:txBody>
            <a:bodyPr wrap="square" lIns="0" tIns="0" rIns="0" bIns="0" rtlCol="0">
              <a:spAutoFit/>
            </a:bodyPr>
            <a:lstStyle/>
            <a:p>
              <a:pPr algn="ctr"/>
              <a:r>
                <a:rPr lang="vi-VN" sz="3600" b="1" dirty="0">
                  <a:solidFill>
                    <a:srgbClr val="002060"/>
                  </a:solidFill>
                  <a:latin typeface="Cambria" panose="02040503050406030204" pitchFamily="18" charset="0"/>
                  <a:ea typeface="Cambria" panose="02040503050406030204" pitchFamily="18" charset="0"/>
                  <a:cs typeface="Pattaya" panose="00000500000000000000" pitchFamily="2" charset="-34"/>
                </a:rPr>
                <a:t>Vót tre thành đũa bông</a:t>
              </a:r>
              <a:endParaRPr lang="en-US" sz="5400" b="1" dirty="0">
                <a:solidFill>
                  <a:srgbClr val="002060"/>
                </a:solidFill>
                <a:latin typeface="Cambria" panose="02040503050406030204" pitchFamily="18" charset="0"/>
                <a:ea typeface="Cambria" panose="02040503050406030204" pitchFamily="18" charset="0"/>
                <a:cs typeface="Pattaya" panose="00000500000000000000" pitchFamily="2" charset="-34"/>
              </a:endParaRPr>
            </a:p>
          </p:txBody>
        </p:sp>
      </p:grpSp>
      <p:grpSp>
        <p:nvGrpSpPr>
          <p:cNvPr id="7" name="Group 6">
            <a:extLst>
              <a:ext uri="{FF2B5EF4-FFF2-40B4-BE49-F238E27FC236}">
                <a16:creationId xmlns:a16="http://schemas.microsoft.com/office/drawing/2014/main" id="{053B638C-CDB8-4FEA-A2F2-3453B7F80006}"/>
              </a:ext>
            </a:extLst>
          </p:cNvPr>
          <p:cNvGrpSpPr/>
          <p:nvPr/>
        </p:nvGrpSpPr>
        <p:grpSpPr>
          <a:xfrm rot="4311161">
            <a:off x="6407858" y="1644323"/>
            <a:ext cx="3048000" cy="2133932"/>
            <a:chOff x="8359883" y="837573"/>
            <a:chExt cx="3048000" cy="2133932"/>
          </a:xfrm>
        </p:grpSpPr>
        <p:pic>
          <p:nvPicPr>
            <p:cNvPr id="13" name="Picture 4" descr="Rompecabezas 5 Piezas De Diseño Redondeado Ilustración del Vector -  Ilustración de juego, emparejamiento: 203605420">
              <a:extLst>
                <a:ext uri="{FF2B5EF4-FFF2-40B4-BE49-F238E27FC236}">
                  <a16:creationId xmlns:a16="http://schemas.microsoft.com/office/drawing/2014/main" id="{85D9BD5B-4BA2-4A2F-A2F4-2C9BB4930D9E}"/>
                </a:ext>
              </a:extLst>
            </p:cNvPr>
            <p:cNvPicPr>
              <a:picLocks noChangeAspect="1" noChangeArrowheads="1"/>
            </p:cNvPicPr>
            <p:nvPr/>
          </p:nvPicPr>
          <p:blipFill rotWithShape="1">
            <a:blip r:embed="rId7">
              <a:extLst>
                <a:ext uri="{BEBA8EAE-BF5A-486C-A8C5-ECC9F3942E4B}">
                  <a14:imgProps xmlns:a14="http://schemas.microsoft.com/office/drawing/2010/main">
                    <a14:imgLayer r:embed="rId5">
                      <a14:imgEffect>
                        <a14:backgroundRemoval t="39500" b="80500" l="63125" r="89000">
                          <a14:foregroundMark x1="63125" y1="66875" x2="63125" y2="66875"/>
                          <a14:foregroundMark x1="72875" y1="80500" x2="72875" y2="80500"/>
                          <a14:foregroundMark x1="85750" y1="39500" x2="85750" y2="39500"/>
                        </a14:backgroundRemoval>
                      </a14:imgEffect>
                    </a14:imgLayer>
                  </a14:imgProps>
                </a:ext>
                <a:ext uri="{28A0092B-C50C-407E-A947-70E740481C1C}">
                  <a14:useLocalDpi xmlns:a14="http://schemas.microsoft.com/office/drawing/2010/main" val="0"/>
                </a:ext>
              </a:extLst>
            </a:blip>
            <a:srcRect l="61106" t="37555" r="7778" b="18001"/>
            <a:stretch/>
          </p:blipFill>
          <p:spPr bwMode="auto">
            <a:xfrm rot="15048169">
              <a:off x="8816917" y="380539"/>
              <a:ext cx="2133932" cy="30480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4C0B866-9747-4162-8C7F-5A3CF4161063}"/>
                </a:ext>
              </a:extLst>
            </p:cNvPr>
            <p:cNvSpPr txBox="1"/>
            <p:nvPr/>
          </p:nvSpPr>
          <p:spPr>
            <a:xfrm>
              <a:off x="8550218" y="1656176"/>
              <a:ext cx="2667330" cy="553998"/>
            </a:xfrm>
            <a:prstGeom prst="rect">
              <a:avLst/>
            </a:prstGeom>
            <a:noFill/>
          </p:spPr>
          <p:txBody>
            <a:bodyPr wrap="square" lIns="0" tIns="0" rIns="0" bIns="0" rtlCol="0">
              <a:spAutoFit/>
            </a:bodyPr>
            <a:lstStyle/>
            <a:p>
              <a:pPr algn="ctr"/>
              <a:r>
                <a:rPr lang="vi-VN" sz="3600" b="1">
                  <a:solidFill>
                    <a:srgbClr val="002060"/>
                  </a:solidFill>
                  <a:latin typeface="Cambria" panose="02040503050406030204" pitchFamily="18" charset="0"/>
                  <a:ea typeface="Cambria" panose="02040503050406030204" pitchFamily="18" charset="0"/>
                  <a:cs typeface="Pattaya" panose="00000500000000000000" pitchFamily="2" charset="-34"/>
                </a:rPr>
                <a:t>Giã thóc</a:t>
              </a:r>
              <a:endParaRPr lang="en-US" sz="5400" b="1" dirty="0">
                <a:solidFill>
                  <a:srgbClr val="002060"/>
                </a:solidFill>
                <a:latin typeface="Cambria" panose="02040503050406030204" pitchFamily="18" charset="0"/>
                <a:ea typeface="Cambria" panose="02040503050406030204" pitchFamily="18" charset="0"/>
                <a:cs typeface="Pattaya" panose="00000500000000000000" pitchFamily="2" charset="-34"/>
              </a:endParaRPr>
            </a:p>
          </p:txBody>
        </p:sp>
      </p:grpSp>
      <p:grpSp>
        <p:nvGrpSpPr>
          <p:cNvPr id="8" name="Group 7">
            <a:extLst>
              <a:ext uri="{FF2B5EF4-FFF2-40B4-BE49-F238E27FC236}">
                <a16:creationId xmlns:a16="http://schemas.microsoft.com/office/drawing/2014/main" id="{AD2A7AB0-3606-47C3-BDF8-1036B80A73BF}"/>
              </a:ext>
            </a:extLst>
          </p:cNvPr>
          <p:cNvGrpSpPr/>
          <p:nvPr/>
        </p:nvGrpSpPr>
        <p:grpSpPr>
          <a:xfrm rot="12992479">
            <a:off x="3412006" y="3627457"/>
            <a:ext cx="3307080" cy="2133932"/>
            <a:chOff x="3168188" y="3520637"/>
            <a:chExt cx="3307080" cy="2133932"/>
          </a:xfrm>
        </p:grpSpPr>
        <p:pic>
          <p:nvPicPr>
            <p:cNvPr id="16" name="Picture 4" descr="Rompecabezas 5 Piezas De Diseño Redondeado Ilustración del Vector -  Ilustración de juego, emparejamiento: 203605420">
              <a:extLst>
                <a:ext uri="{FF2B5EF4-FFF2-40B4-BE49-F238E27FC236}">
                  <a16:creationId xmlns:a16="http://schemas.microsoft.com/office/drawing/2014/main" id="{79CBDCC8-BAC9-4C59-9A6C-DC2CC7DA2AE7}"/>
                </a:ext>
              </a:extLst>
            </p:cNvPr>
            <p:cNvPicPr>
              <a:picLocks noChangeAspect="1" noChangeArrowheads="1"/>
            </p:cNvPicPr>
            <p:nvPr/>
          </p:nvPicPr>
          <p:blipFill rotWithShape="1">
            <a:blip r:embed="rId8">
              <a:extLst>
                <a:ext uri="{BEBA8EAE-BF5A-486C-A8C5-ECC9F3942E4B}">
                  <a14:imgProps xmlns:a14="http://schemas.microsoft.com/office/drawing/2010/main">
                    <a14:imgLayer r:embed="rId5">
                      <a14:imgEffect>
                        <a14:backgroundRemoval t="38875" b="80500" l="12875" r="38625">
                          <a14:foregroundMark x1="12875" y1="44500" x2="12875" y2="44500"/>
                          <a14:foregroundMark x1="22500" y1="38875" x2="22500" y2="38875"/>
                          <a14:foregroundMark x1="27500" y1="78875" x2="27500" y2="78875"/>
                          <a14:foregroundMark x1="27375" y1="80500" x2="27375" y2="80500"/>
                        </a14:backgroundRemoval>
                      </a14:imgEffect>
                    </a14:imgLayer>
                  </a14:imgProps>
                </a:ext>
                <a:ext uri="{28A0092B-C50C-407E-A947-70E740481C1C}">
                  <a14:useLocalDpi xmlns:a14="http://schemas.microsoft.com/office/drawing/2010/main" val="0"/>
                </a:ext>
              </a:extLst>
            </a:blip>
            <a:srcRect l="10641" t="34667" r="58243" b="17111"/>
            <a:stretch/>
          </p:blipFill>
          <p:spPr bwMode="auto">
            <a:xfrm rot="6534028">
              <a:off x="3754762" y="2934063"/>
              <a:ext cx="2133932" cy="330708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BB2F733C-4806-4538-9476-69EE9CFF94A2}"/>
                </a:ext>
              </a:extLst>
            </p:cNvPr>
            <p:cNvSpPr txBox="1"/>
            <p:nvPr/>
          </p:nvSpPr>
          <p:spPr>
            <a:xfrm rot="10661859">
              <a:off x="3619904" y="4118971"/>
              <a:ext cx="2667330" cy="553998"/>
            </a:xfrm>
            <a:prstGeom prst="rect">
              <a:avLst/>
            </a:prstGeom>
            <a:noFill/>
          </p:spPr>
          <p:txBody>
            <a:bodyPr wrap="square" lIns="0" tIns="0" rIns="0" bIns="0" rtlCol="0">
              <a:spAutoFit/>
            </a:bodyPr>
            <a:lstStyle/>
            <a:p>
              <a:pPr algn="ctr"/>
              <a:r>
                <a:rPr lang="vi-VN" sz="3600" b="1" dirty="0">
                  <a:solidFill>
                    <a:srgbClr val="002060"/>
                  </a:solidFill>
                  <a:latin typeface="Cambria" panose="02040503050406030204" pitchFamily="18" charset="0"/>
                  <a:ea typeface="Cambria" panose="02040503050406030204" pitchFamily="18" charset="0"/>
                  <a:cs typeface="Pattaya" panose="00000500000000000000" pitchFamily="2" charset="-34"/>
                </a:rPr>
                <a:t>Giần sàng</a:t>
              </a:r>
              <a:endParaRPr lang="en-US" sz="5400" b="1" dirty="0">
                <a:solidFill>
                  <a:srgbClr val="002060"/>
                </a:solidFill>
                <a:latin typeface="Cambria" panose="02040503050406030204" pitchFamily="18" charset="0"/>
                <a:ea typeface="Cambria" panose="02040503050406030204" pitchFamily="18" charset="0"/>
                <a:cs typeface="Pattaya" panose="00000500000000000000" pitchFamily="2" charset="-34"/>
              </a:endParaRPr>
            </a:p>
          </p:txBody>
        </p:sp>
      </p:grpSp>
      <p:grpSp>
        <p:nvGrpSpPr>
          <p:cNvPr id="9" name="Group 8">
            <a:extLst>
              <a:ext uri="{FF2B5EF4-FFF2-40B4-BE49-F238E27FC236}">
                <a16:creationId xmlns:a16="http://schemas.microsoft.com/office/drawing/2014/main" id="{DA3E012D-D794-4BB4-9649-52C448D7FCAC}"/>
              </a:ext>
            </a:extLst>
          </p:cNvPr>
          <p:cNvGrpSpPr/>
          <p:nvPr/>
        </p:nvGrpSpPr>
        <p:grpSpPr>
          <a:xfrm rot="8596936">
            <a:off x="5627283" y="3900539"/>
            <a:ext cx="3215640" cy="1737362"/>
            <a:chOff x="6452492" y="3596640"/>
            <a:chExt cx="3215640" cy="1737362"/>
          </a:xfrm>
        </p:grpSpPr>
        <p:pic>
          <p:nvPicPr>
            <p:cNvPr id="14" name="Picture 4" descr="Rompecabezas 5 Piezas De Diseño Redondeado Ilustración del Vector -  Ilustración de juego, emparejamiento: 203605420">
              <a:extLst>
                <a:ext uri="{FF2B5EF4-FFF2-40B4-BE49-F238E27FC236}">
                  <a16:creationId xmlns:a16="http://schemas.microsoft.com/office/drawing/2014/main" id="{B5983D21-B480-46CD-8B59-CBC62F80A02E}"/>
                </a:ext>
              </a:extLst>
            </p:cNvPr>
            <p:cNvPicPr>
              <a:picLocks noChangeAspect="1" noChangeArrowheads="1"/>
            </p:cNvPicPr>
            <p:nvPr/>
          </p:nvPicPr>
          <p:blipFill rotWithShape="1">
            <a:blip r:embed="rId9">
              <a:extLst>
                <a:ext uri="{BEBA8EAE-BF5A-486C-A8C5-ECC9F3942E4B}">
                  <a14:imgProps xmlns:a14="http://schemas.microsoft.com/office/drawing/2010/main">
                    <a14:imgLayer r:embed="rId5">
                      <a14:imgEffect>
                        <a14:backgroundRemoval t="67750" b="88125" l="28625" r="71750">
                          <a14:foregroundMark x1="30250" y1="74250" x2="30250" y2="74250"/>
                          <a14:foregroundMark x1="28625" y1="81375" x2="28625" y2="81375"/>
                          <a14:foregroundMark x1="71750" y1="81750" x2="71750" y2="81750"/>
                          <a14:foregroundMark x1="49750" y1="88000" x2="49750" y2="88000"/>
                        </a14:backgroundRemoval>
                      </a14:imgEffect>
                    </a14:imgLayer>
                  </a14:imgProps>
                </a:ext>
                <a:ext uri="{28A0092B-C50C-407E-A947-70E740481C1C}">
                  <a14:useLocalDpi xmlns:a14="http://schemas.microsoft.com/office/drawing/2010/main" val="0"/>
                </a:ext>
              </a:extLst>
            </a:blip>
            <a:srcRect l="27334" t="65333" r="25778" b="9334"/>
            <a:stretch/>
          </p:blipFill>
          <p:spPr bwMode="auto">
            <a:xfrm rot="10800000">
              <a:off x="6452492" y="3596640"/>
              <a:ext cx="3215640" cy="173736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B3A8ADC4-4CE5-4F32-A502-D49891FF069D}"/>
                </a:ext>
              </a:extLst>
            </p:cNvPr>
            <p:cNvSpPr txBox="1"/>
            <p:nvPr/>
          </p:nvSpPr>
          <p:spPr>
            <a:xfrm rot="11079929">
              <a:off x="6896990" y="4188321"/>
              <a:ext cx="2667330" cy="553998"/>
            </a:xfrm>
            <a:prstGeom prst="rect">
              <a:avLst/>
            </a:prstGeom>
            <a:noFill/>
          </p:spPr>
          <p:txBody>
            <a:bodyPr wrap="square" lIns="0" tIns="0" rIns="0" bIns="0" rtlCol="0">
              <a:spAutoFit/>
            </a:bodyPr>
            <a:lstStyle/>
            <a:p>
              <a:pPr algn="ctr"/>
              <a:r>
                <a:rPr lang="vi-VN" sz="3600" b="1" dirty="0">
                  <a:solidFill>
                    <a:srgbClr val="002060"/>
                  </a:solidFill>
                  <a:latin typeface="Cambria" panose="02040503050406030204" pitchFamily="18" charset="0"/>
                  <a:ea typeface="Cambria" panose="02040503050406030204" pitchFamily="18" charset="0"/>
                  <a:cs typeface="Pattaya" panose="00000500000000000000" pitchFamily="2" charset="-34"/>
                </a:rPr>
                <a:t>Lấy nước</a:t>
              </a:r>
              <a:endParaRPr lang="en-US" sz="5400" b="1" dirty="0">
                <a:solidFill>
                  <a:srgbClr val="002060"/>
                </a:solidFill>
                <a:latin typeface="Cambria" panose="02040503050406030204" pitchFamily="18" charset="0"/>
                <a:ea typeface="Cambria" panose="02040503050406030204" pitchFamily="18" charset="0"/>
                <a:cs typeface="Pattaya" panose="00000500000000000000" pitchFamily="2" charset="-34"/>
              </a:endParaRPr>
            </a:p>
          </p:txBody>
        </p:sp>
      </p:grpSp>
      <p:pic>
        <p:nvPicPr>
          <p:cNvPr id="26626" name="Picture 2" descr="Độc đáo thổi cơm thi ở lễ hội làng Đăm">
            <a:extLst>
              <a:ext uri="{FF2B5EF4-FFF2-40B4-BE49-F238E27FC236}">
                <a16:creationId xmlns:a16="http://schemas.microsoft.com/office/drawing/2014/main" id="{3458BA50-E5CD-42AC-AF4C-32F81359688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50944" y="2028312"/>
            <a:ext cx="2603530" cy="24955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844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3785E1-CE35-4BAF-9A01-D065F5009EAA}"/>
              </a:ext>
            </a:extLst>
          </p:cNvPr>
          <p:cNvSpPr txBox="1"/>
          <p:nvPr/>
        </p:nvSpPr>
        <p:spPr>
          <a:xfrm>
            <a:off x="2166258" y="523076"/>
            <a:ext cx="9241972" cy="984885"/>
          </a:xfrm>
          <a:prstGeom prst="rect">
            <a:avLst/>
          </a:prstGeom>
          <a:noFill/>
        </p:spPr>
        <p:txBody>
          <a:bodyPr wrap="square" lIns="0" tIns="0" rIns="0" bIns="0" rtlCol="0">
            <a:spAutoFit/>
          </a:bodyPr>
          <a:lstStyle/>
          <a:p>
            <a:pPr lvl="0" algn="ctr"/>
            <a:r>
              <a:rPr lang="en-US" sz="3200" b="1" dirty="0">
                <a:solidFill>
                  <a:srgbClr val="00B050"/>
                </a:solidFill>
                <a:latin typeface="Cambria" panose="02040503050406030204" pitchFamily="18" charset="0"/>
                <a:ea typeface="Cambria" panose="02040503050406030204" pitchFamily="18" charset="0"/>
                <a:cs typeface="Pattaya" panose="00000500000000000000" pitchFamily="2" charset="-34"/>
              </a:rPr>
              <a:t>4. </a:t>
            </a:r>
            <a:r>
              <a:rPr lang="vi-VN" sz="3200" b="1" dirty="0">
                <a:solidFill>
                  <a:srgbClr val="00B050"/>
                </a:solidFill>
                <a:latin typeface="Cambria" panose="02040503050406030204" pitchFamily="18" charset="0"/>
                <a:ea typeface="Cambria" panose="02040503050406030204" pitchFamily="18" charset="0"/>
                <a:cs typeface="Pattaya" panose="00000500000000000000" pitchFamily="2" charset="-34"/>
              </a:rPr>
              <a:t>Xếp những bức tranh thể hiện một số hoạt động trong cuộc thi nấu cơm vào nhóm thích hợp.</a:t>
            </a:r>
            <a:endParaRPr kumimoji="0" lang="vi-VN" sz="32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Pattaya" panose="00000500000000000000" pitchFamily="2" charset="-34"/>
            </a:endParaRPr>
          </a:p>
        </p:txBody>
      </p:sp>
      <p:pic>
        <p:nvPicPr>
          <p:cNvPr id="13314" name="Picture 2" descr="8 Yes or no ý tưởng | dễ thương, hình gif, mèo kitty">
            <a:extLst>
              <a:ext uri="{FF2B5EF4-FFF2-40B4-BE49-F238E27FC236}">
                <a16:creationId xmlns:a16="http://schemas.microsoft.com/office/drawing/2014/main" id="{A8D6BD72-FF88-406F-A344-F8F127EEE53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7355" y="315351"/>
            <a:ext cx="2263140" cy="1834978"/>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Cách nấu cơm bằng bếp ga nhanh gọn, thơm ngon không bị bén nồi">
            <a:extLst>
              <a:ext uri="{FF2B5EF4-FFF2-40B4-BE49-F238E27FC236}">
                <a16:creationId xmlns:a16="http://schemas.microsoft.com/office/drawing/2014/main" id="{07555D82-A84B-4210-B720-0788654F1AB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Rectangle: Rounded Corners 1">
            <a:extLst>
              <a:ext uri="{FF2B5EF4-FFF2-40B4-BE49-F238E27FC236}">
                <a16:creationId xmlns:a16="http://schemas.microsoft.com/office/drawing/2014/main" id="{811B721F-C44E-4ADA-6F4D-0BF13FB50FF7}"/>
              </a:ext>
            </a:extLst>
          </p:cNvPr>
          <p:cNvSpPr/>
          <p:nvPr/>
        </p:nvSpPr>
        <p:spPr>
          <a:xfrm>
            <a:off x="2188029" y="2002971"/>
            <a:ext cx="2634342" cy="707572"/>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mbria" panose="02040503050406030204" pitchFamily="18" charset="0"/>
                <a:ea typeface="Cambria" panose="02040503050406030204" pitchFamily="18" charset="0"/>
              </a:rPr>
              <a:t>Chuẩn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bị</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nấu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cơm</a:t>
            </a:r>
            <a:endParaRPr lang="en-US" sz="2400" dirty="0">
              <a:solidFill>
                <a:srgbClr val="00206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A0ECA29C-0363-2FA3-359B-0CF3B81A71AC}"/>
              </a:ext>
            </a:extLst>
          </p:cNvPr>
          <p:cNvSpPr/>
          <p:nvPr/>
        </p:nvSpPr>
        <p:spPr>
          <a:xfrm>
            <a:off x="5486400" y="2057399"/>
            <a:ext cx="1752600" cy="707572"/>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mbria" panose="02040503050406030204" pitchFamily="18" charset="0"/>
                <a:ea typeface="Cambria" panose="02040503050406030204" pitchFamily="18" charset="0"/>
              </a:rPr>
              <a:t>Nấu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cơm</a:t>
            </a:r>
            <a:endParaRPr lang="en-US" sz="2400" dirty="0">
              <a:solidFill>
                <a:srgbClr val="00206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2116846E-9858-26A9-8C3C-2FE1367A6990}"/>
              </a:ext>
            </a:extLst>
          </p:cNvPr>
          <p:cNvSpPr/>
          <p:nvPr/>
        </p:nvSpPr>
        <p:spPr>
          <a:xfrm>
            <a:off x="8001000" y="2079171"/>
            <a:ext cx="3124200" cy="707572"/>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mbria" panose="02040503050406030204" pitchFamily="18" charset="0"/>
                <a:ea typeface="Cambria" panose="02040503050406030204" pitchFamily="18" charset="0"/>
              </a:rPr>
              <a:t>Chấm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giải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cuộc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thi</a:t>
            </a:r>
            <a:endParaRPr lang="en-US" sz="2400" dirty="0">
              <a:solidFill>
                <a:srgbClr val="002060"/>
              </a:solidFill>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D02D08F7-5C20-8F26-0B10-0F93C5DB5A6C}"/>
              </a:ext>
            </a:extLst>
          </p:cNvPr>
          <p:cNvPicPr>
            <a:picLocks noChangeAspect="1"/>
          </p:cNvPicPr>
          <p:nvPr/>
        </p:nvPicPr>
        <p:blipFill>
          <a:blip r:embed="rId3"/>
          <a:stretch>
            <a:fillRect/>
          </a:stretch>
        </p:blipFill>
        <p:spPr>
          <a:xfrm>
            <a:off x="1006248" y="3018064"/>
            <a:ext cx="10332895" cy="3001735"/>
          </a:xfrm>
          <a:prstGeom prst="rect">
            <a:avLst/>
          </a:prstGeom>
        </p:spPr>
      </p:pic>
      <p:cxnSp>
        <p:nvCxnSpPr>
          <p:cNvPr id="12" name="Straight Connector 11">
            <a:extLst>
              <a:ext uri="{FF2B5EF4-FFF2-40B4-BE49-F238E27FC236}">
                <a16:creationId xmlns:a16="http://schemas.microsoft.com/office/drawing/2014/main" id="{DBD265D1-8274-AD99-E587-99DCFADA3F90}"/>
              </a:ext>
            </a:extLst>
          </p:cNvPr>
          <p:cNvCxnSpPr>
            <a:stCxn id="2" idx="2"/>
          </p:cNvCxnSpPr>
          <p:nvPr/>
        </p:nvCxnSpPr>
        <p:spPr>
          <a:xfrm>
            <a:off x="3505200" y="2710543"/>
            <a:ext cx="1317171" cy="67491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D51E857-3B36-AB0A-DDDB-C0B456EE72E0}"/>
              </a:ext>
            </a:extLst>
          </p:cNvPr>
          <p:cNvCxnSpPr>
            <a:cxnSpLocks/>
          </p:cNvCxnSpPr>
          <p:nvPr/>
        </p:nvCxnSpPr>
        <p:spPr>
          <a:xfrm>
            <a:off x="4169228" y="2710543"/>
            <a:ext cx="4942115" cy="5442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B92C46C-4142-6907-BC48-51C2D2FE886C}"/>
              </a:ext>
            </a:extLst>
          </p:cNvPr>
          <p:cNvCxnSpPr>
            <a:cxnSpLocks/>
          </p:cNvCxnSpPr>
          <p:nvPr/>
        </p:nvCxnSpPr>
        <p:spPr>
          <a:xfrm>
            <a:off x="6411685" y="2775858"/>
            <a:ext cx="1338944" cy="77288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EC36557-BD38-7370-58DC-BF9D6AD0DEDB}"/>
              </a:ext>
            </a:extLst>
          </p:cNvPr>
          <p:cNvCxnSpPr>
            <a:cxnSpLocks/>
          </p:cNvCxnSpPr>
          <p:nvPr/>
        </p:nvCxnSpPr>
        <p:spPr>
          <a:xfrm flipH="1">
            <a:off x="3069771" y="2764972"/>
            <a:ext cx="6313714" cy="69668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8533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14:presetBounceEnd="6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0000">
                                          <p:cBhvr additive="base">
                                            <p:cTn id="7" dur="13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8" dur="13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300" fill="hold"/>
                                            <p:tgtEl>
                                              <p:spTgt spid="3"/>
                                            </p:tgtEl>
                                            <p:attrNameLst>
                                              <p:attrName>ppt_x</p:attrName>
                                            </p:attrNameLst>
                                          </p:cBhvr>
                                          <p:tavLst>
                                            <p:tav tm="0">
                                              <p:val>
                                                <p:strVal val="1+#ppt_w/2"/>
                                              </p:val>
                                            </p:tav>
                                            <p:tav tm="100000">
                                              <p:val>
                                                <p:strVal val="#ppt_x"/>
                                              </p:val>
                                            </p:tav>
                                          </p:tavLst>
                                        </p:anim>
                                        <p:anim calcmode="lin" valueType="num">
                                          <p:cBhvr additive="base">
                                            <p:cTn id="8" dur="13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3785E1-CE35-4BAF-9A01-D065F5009EAA}"/>
              </a:ext>
            </a:extLst>
          </p:cNvPr>
          <p:cNvSpPr txBox="1"/>
          <p:nvPr/>
        </p:nvSpPr>
        <p:spPr>
          <a:xfrm>
            <a:off x="1427232" y="716281"/>
            <a:ext cx="10110594" cy="3939540"/>
          </a:xfrm>
          <a:prstGeom prst="rect">
            <a:avLst/>
          </a:prstGeom>
          <a:noFill/>
        </p:spPr>
        <p:txBody>
          <a:bodyPr wrap="square" lIns="0" tIns="0" rIns="0" bIns="0" rtlCol="0">
            <a:spAutoFit/>
          </a:bodyPr>
          <a:lstStyle/>
          <a:p>
            <a:pPr lvl="0" algn="just"/>
            <a:r>
              <a:rPr lang="en-US" sz="3200" b="1" dirty="0">
                <a:solidFill>
                  <a:srgbClr val="002060"/>
                </a:solidFill>
                <a:latin typeface="Cambria" panose="02040503050406030204" pitchFamily="18" charset="0"/>
                <a:ea typeface="Cambria" panose="02040503050406030204" pitchFamily="18" charset="0"/>
                <a:cs typeface="Pattaya" panose="00000500000000000000" pitchFamily="2" charset="-34"/>
              </a:rPr>
              <a:t>5. </a:t>
            </a:r>
            <a:r>
              <a:rPr lang="vi-VN" sz="3200" b="1" dirty="0">
                <a:solidFill>
                  <a:srgbClr val="002060"/>
                </a:solidFill>
                <a:latin typeface="Cambria" panose="02040503050406030204" pitchFamily="18" charset="0"/>
                <a:ea typeface="Cambria" panose="02040503050406030204" pitchFamily="18" charset="0"/>
                <a:cs typeface="Pattaya" panose="00000500000000000000" pitchFamily="2" charset="-34"/>
              </a:rPr>
              <a:t>Theo em, tác giả muốn nói điều gì qua bài đọc? Chọn câu trả lời dưới đây hoặc nêu ý kiến của em.</a:t>
            </a:r>
          </a:p>
          <a:p>
            <a:pPr lvl="0" algn="just"/>
            <a:r>
              <a:rPr lang="vi-VN" sz="3200" dirty="0">
                <a:solidFill>
                  <a:srgbClr val="002060"/>
                </a:solidFill>
                <a:latin typeface="Cambria" panose="02040503050406030204" pitchFamily="18" charset="0"/>
                <a:ea typeface="Cambria" panose="02040503050406030204" pitchFamily="18" charset="0"/>
                <a:cs typeface="Pattaya" panose="00000500000000000000" pitchFamily="2" charset="-34"/>
              </a:rPr>
              <a:t>A. Ca ngợi nét đẹp truyền thống trong sinh hoạt văn hóa của người Việt Nam.</a:t>
            </a:r>
          </a:p>
          <a:p>
            <a:pPr lvl="0" algn="just"/>
            <a:r>
              <a:rPr lang="vi-VN" sz="3200" dirty="0">
                <a:solidFill>
                  <a:srgbClr val="002060"/>
                </a:solidFill>
                <a:latin typeface="Cambria" panose="02040503050406030204" pitchFamily="18" charset="0"/>
                <a:ea typeface="Cambria" panose="02040503050406030204" pitchFamily="18" charset="0"/>
                <a:cs typeface="Pattaya" panose="00000500000000000000" pitchFamily="2" charset="-34"/>
              </a:rPr>
              <a:t>B. Bộc lộ niềm tự hào về một nét đẹp văn hoá cổ truyền của dân tộc.</a:t>
            </a:r>
          </a:p>
          <a:p>
            <a:pPr lvl="0" algn="just"/>
            <a:r>
              <a:rPr lang="vi-VN" sz="3200" dirty="0">
                <a:solidFill>
                  <a:srgbClr val="002060"/>
                </a:solidFill>
                <a:latin typeface="Cambria" panose="02040503050406030204" pitchFamily="18" charset="0"/>
                <a:ea typeface="Cambria" panose="02040503050406030204" pitchFamily="18" charset="0"/>
                <a:cs typeface="Pattaya" panose="00000500000000000000" pitchFamily="2" charset="-34"/>
              </a:rPr>
              <a:t>C. Khơi dậy ý thức giữ gìn những giá trị văn hoá tốt đẹp của dân tộc.</a:t>
            </a:r>
            <a:endParaRPr kumimoji="0" lang="en-US" sz="4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0000500000000000000" pitchFamily="2" charset="-34"/>
            </a:endParaRPr>
          </a:p>
        </p:txBody>
      </p:sp>
      <p:pic>
        <p:nvPicPr>
          <p:cNvPr id="13314" name="Picture 2" descr="8 Yes or no ý tưởng | dễ thương, hình gif, mèo kitty">
            <a:extLst>
              <a:ext uri="{FF2B5EF4-FFF2-40B4-BE49-F238E27FC236}">
                <a16:creationId xmlns:a16="http://schemas.microsoft.com/office/drawing/2014/main" id="{A8D6BD72-FF88-406F-A344-F8F127EEE53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71631" cy="1274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8997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14:presetBounceEnd="6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0000">
                                          <p:cBhvr additive="base">
                                            <p:cTn id="7" dur="13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8" dur="13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300" fill="hold"/>
                                            <p:tgtEl>
                                              <p:spTgt spid="3"/>
                                            </p:tgtEl>
                                            <p:attrNameLst>
                                              <p:attrName>ppt_x</p:attrName>
                                            </p:attrNameLst>
                                          </p:cBhvr>
                                          <p:tavLst>
                                            <p:tav tm="0">
                                              <p:val>
                                                <p:strVal val="1+#ppt_w/2"/>
                                              </p:val>
                                            </p:tav>
                                            <p:tav tm="100000">
                                              <p:val>
                                                <p:strVal val="#ppt_x"/>
                                              </p:val>
                                            </p:tav>
                                          </p:tavLst>
                                        </p:anim>
                                        <p:anim calcmode="lin" valueType="num">
                                          <p:cBhvr additive="base">
                                            <p:cTn id="8" dur="13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0883EC3-73A1-4E2D-A428-64967579C85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3568" b="73047" l="14056" r="56955">
                        <a14:foregroundMark x1="14056" y1="23828" x2="38820" y2="28066"/>
                        <a14:foregroundMark x1="40373" y1="28783" x2="41456" y2="29374"/>
                        <a14:foregroundMark x1="31772" y1="23568" x2="42460" y2="24609"/>
                        <a14:foregroundMark x1="22767" y1="50911" x2="31845" y2="62630"/>
                        <a14:foregroundMark x1="29868" y1="52734" x2="29795" y2="61979"/>
                        <a14:foregroundMark x1="22548" y1="65104" x2="24524" y2="64974"/>
                        <a14:foregroundMark x1="24524" y1="64974" x2="26940" y2="65104"/>
                        <a14:foregroundMark x1="18228" y1="63281" x2="30820" y2="70313"/>
                        <a14:foregroundMark x1="15227" y1="71224" x2="19034" y2="71224"/>
                        <a14:foregroundMark x1="19034" y1="71224" x2="22474" y2="71094"/>
                        <a14:foregroundMark x1="22474" y1="71094" x2="25695" y2="71094"/>
                        <a14:foregroundMark x1="53587" y1="65885" x2="53880" y2="62370"/>
                        <a14:foregroundMark x1="55857" y1="72396" x2="55417" y2="64323"/>
                        <a14:foregroundMark x1="54392" y1="62760" x2="52562" y2="61458"/>
                        <a14:foregroundMark x1="52562" y1="61458" x2="50878" y2="58984"/>
                        <a14:foregroundMark x1="50878" y1="58984" x2="50805" y2="58724"/>
                        <a14:foregroundMark x1="51611" y1="58594" x2="54905" y2="62630"/>
                        <a14:foregroundMark x1="54905" y1="62630" x2="56955" y2="72656"/>
                        <a14:foregroundMark x1="56003" y1="73047" x2="52196" y2="67448"/>
                        <a14:foregroundMark x1="52196" y1="67448" x2="52123" y2="67448"/>
                        <a14:foregroundMark x1="37994" y1="53385" x2="39751" y2="53776"/>
                        <a14:foregroundMark x1="39751" y1="53776" x2="43704" y2="51042"/>
                        <a14:foregroundMark x1="43704" y1="51042" x2="50439" y2="52865"/>
                        <a14:foregroundMark x1="14861" y1="67578" x2="18375" y2="66667"/>
                        <a14:foregroundMark x1="17862" y1="48698" x2="19107" y2="51042"/>
                        <a14:backgroundMark x1="32943" y1="39714" x2="45022" y2="33854"/>
                        <a14:backgroundMark x1="45022" y1="33854" x2="48829" y2="29818"/>
                        <a14:backgroundMark x1="34846" y1="39583" x2="46633" y2="44010"/>
                        <a14:backgroundMark x1="46633" y1="44010" x2="48389" y2="43880"/>
                        <a14:backgroundMark x1="48389" y1="43880" x2="48463" y2="43750"/>
                        <a14:backgroundMark x1="34919" y1="43880" x2="44583" y2="44010"/>
                        <a14:backgroundMark x1="44583" y1="44010" x2="46633" y2="43620"/>
                        <a14:backgroundMark x1="46633" y1="43620" x2="46779" y2="43359"/>
                        <a14:backgroundMark x1="34553" y1="34505" x2="49780" y2="26823"/>
                        <a14:backgroundMark x1="49780" y1="26823" x2="49780" y2="26823"/>
                        <a14:backgroundMark x1="44070" y1="27083" x2="52489" y2="21354"/>
                        <a14:backgroundMark x1="34480" y1="33203" x2="33602" y2="42578"/>
                        <a14:backgroundMark x1="20864" y1="40625" x2="27379" y2="43359"/>
                        <a14:backgroundMark x1="27379" y1="43359" x2="35871" y2="49089"/>
                        <a14:backgroundMark x1="21596" y1="36458" x2="24158" y2="38672"/>
                        <a14:backgroundMark x1="19327" y1="35286" x2="19327" y2="35286"/>
                        <a14:backgroundMark x1="19107" y1="36068" x2="19400" y2="35026"/>
                        <a14:backgroundMark x1="16984" y1="37760" x2="16984" y2="37760"/>
                        <a14:backgroundMark x1="16984" y1="37760" x2="16984" y2="37760"/>
                        <a14:backgroundMark x1="16325" y1="37500" x2="17716" y2="39453"/>
                        <a14:backgroundMark x1="17716" y1="39453" x2="17716" y2="39453"/>
                        <a14:backgroundMark x1="15520" y1="38151" x2="17570" y2="35677"/>
                        <a14:backgroundMark x1="19107" y1="34505" x2="20278" y2="35677"/>
                        <a14:backgroundMark x1="14422" y1="40104" x2="16398" y2="49219"/>
                        <a14:backgroundMark x1="34553" y1="32292" x2="36018" y2="31510"/>
                        <a14:backgroundMark x1="33455" y1="33854" x2="35066" y2="33464"/>
                        <a14:backgroundMark x1="38141" y1="29557" x2="39605" y2="30469"/>
                        <a14:backgroundMark x1="41801" y1="28385" x2="43411" y2="25911"/>
                      </a14:backgroundRemoval>
                    </a14:imgEffect>
                  </a14:imgLayer>
                </a14:imgProps>
              </a:ext>
            </a:extLst>
          </a:blip>
          <a:srcRect l="13913" t="22982" r="42477" b="26752"/>
          <a:stretch/>
        </p:blipFill>
        <p:spPr>
          <a:xfrm>
            <a:off x="0" y="0"/>
            <a:ext cx="8016240" cy="6883627"/>
          </a:xfrm>
          <a:prstGeom prst="rect">
            <a:avLst/>
          </a:prstGeom>
        </p:spPr>
      </p:pic>
      <p:sp>
        <p:nvSpPr>
          <p:cNvPr id="2" name="Rectangle: Rounded Corners 8">
            <a:extLst>
              <a:ext uri="{FF2B5EF4-FFF2-40B4-BE49-F238E27FC236}">
                <a16:creationId xmlns:a16="http://schemas.microsoft.com/office/drawing/2014/main" id="{8C2FFC50-7FCC-46CB-9F49-834DFC3F6200}"/>
              </a:ext>
            </a:extLst>
          </p:cNvPr>
          <p:cNvSpPr/>
          <p:nvPr/>
        </p:nvSpPr>
        <p:spPr>
          <a:xfrm>
            <a:off x="1894114" y="335279"/>
            <a:ext cx="10110613" cy="4574178"/>
          </a:xfrm>
          <a:custGeom>
            <a:avLst/>
            <a:gdLst>
              <a:gd name="csX0" fmla="*/ 0 w 10110613"/>
              <a:gd name="csY0" fmla="*/ 1704932 h 4574178"/>
              <a:gd name="csX1" fmla="*/ 2330374 w 10110613"/>
              <a:gd name="csY1" fmla="*/ 0 h 4574178"/>
              <a:gd name="csX2" fmla="*/ 7780238 w 10110613"/>
              <a:gd name="csY2" fmla="*/ 0 h 4574178"/>
              <a:gd name="csX3" fmla="*/ 10110613 w 10110613"/>
              <a:gd name="csY3" fmla="*/ 1704932 h 4574178"/>
              <a:gd name="csX4" fmla="*/ 10110613 w 10110613"/>
              <a:gd name="csY4" fmla="*/ 2869245 h 4574178"/>
              <a:gd name="csX5" fmla="*/ 7780238 w 10110613"/>
              <a:gd name="csY5" fmla="*/ 4574178 h 4574178"/>
              <a:gd name="csX6" fmla="*/ 2330374 w 10110613"/>
              <a:gd name="csY6" fmla="*/ 4574178 h 4574178"/>
              <a:gd name="csX7" fmla="*/ 0 w 10110613"/>
              <a:gd name="csY7" fmla="*/ 2869245 h 4574178"/>
              <a:gd name="csX8" fmla="*/ 0 w 10110613"/>
              <a:gd name="csY8" fmla="*/ 1704932 h 4574178"/>
              <a:gd name="csX0" fmla="*/ 0 w 10110613"/>
              <a:gd name="csY0" fmla="*/ 1704932 h 4574178"/>
              <a:gd name="csX1" fmla="*/ 2330374 w 10110613"/>
              <a:gd name="csY1" fmla="*/ 0 h 4574178"/>
              <a:gd name="csX2" fmla="*/ 7780238 w 10110613"/>
              <a:gd name="csY2" fmla="*/ 0 h 4574178"/>
              <a:gd name="csX3" fmla="*/ 10110613 w 10110613"/>
              <a:gd name="csY3" fmla="*/ 1704932 h 4574178"/>
              <a:gd name="csX4" fmla="*/ 10110613 w 10110613"/>
              <a:gd name="csY4" fmla="*/ 2869245 h 4574178"/>
              <a:gd name="csX5" fmla="*/ 7780238 w 10110613"/>
              <a:gd name="csY5" fmla="*/ 4574178 h 4574178"/>
              <a:gd name="csX6" fmla="*/ 2330374 w 10110613"/>
              <a:gd name="csY6" fmla="*/ 4574178 h 4574178"/>
              <a:gd name="csX7" fmla="*/ 0 w 10110613"/>
              <a:gd name="csY7" fmla="*/ 2869245 h 4574178"/>
              <a:gd name="csX8" fmla="*/ 0 w 10110613"/>
              <a:gd name="csY8" fmla="*/ 1704932 h 4574178"/>
              <a:gd name="csX0" fmla="*/ 0 w 10110613"/>
              <a:gd name="csY0" fmla="*/ 1704932 h 4574178"/>
              <a:gd name="csX1" fmla="*/ 2330374 w 10110613"/>
              <a:gd name="csY1" fmla="*/ 0 h 4574178"/>
              <a:gd name="csX2" fmla="*/ 7780238 w 10110613"/>
              <a:gd name="csY2" fmla="*/ 0 h 4574178"/>
              <a:gd name="csX3" fmla="*/ 10110613 w 10110613"/>
              <a:gd name="csY3" fmla="*/ 1704932 h 4574178"/>
              <a:gd name="csX4" fmla="*/ 10110613 w 10110613"/>
              <a:gd name="csY4" fmla="*/ 2869245 h 4574178"/>
              <a:gd name="csX5" fmla="*/ 7780238 w 10110613"/>
              <a:gd name="csY5" fmla="*/ 4574178 h 4574178"/>
              <a:gd name="csX6" fmla="*/ 2330374 w 10110613"/>
              <a:gd name="csY6" fmla="*/ 4574178 h 4574178"/>
              <a:gd name="csX7" fmla="*/ 0 w 10110613"/>
              <a:gd name="csY7" fmla="*/ 2869245 h 4574178"/>
              <a:gd name="csX8" fmla="*/ 0 w 10110613"/>
              <a:gd name="csY8" fmla="*/ 1704932 h 45741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110613" h="4574178" fill="none" extrusionOk="0">
                <a:moveTo>
                  <a:pt x="0" y="1704932"/>
                </a:moveTo>
                <a:cubicBezTo>
                  <a:pt x="286638" y="955005"/>
                  <a:pt x="809288" y="-65798"/>
                  <a:pt x="2330374" y="0"/>
                </a:cubicBezTo>
                <a:cubicBezTo>
                  <a:pt x="4816297" y="237879"/>
                  <a:pt x="6282862" y="-33289"/>
                  <a:pt x="7780238" y="0"/>
                </a:cubicBezTo>
                <a:cubicBezTo>
                  <a:pt x="8835580" y="-170480"/>
                  <a:pt x="10212094" y="1089848"/>
                  <a:pt x="10110613" y="1704932"/>
                </a:cubicBezTo>
                <a:cubicBezTo>
                  <a:pt x="10030059" y="2075888"/>
                  <a:pt x="10089041" y="2628443"/>
                  <a:pt x="10110613" y="2869245"/>
                </a:cubicBezTo>
                <a:cubicBezTo>
                  <a:pt x="9840011" y="3891432"/>
                  <a:pt x="9463095" y="4539460"/>
                  <a:pt x="7780238" y="4574178"/>
                </a:cubicBezTo>
                <a:cubicBezTo>
                  <a:pt x="6602108" y="4706785"/>
                  <a:pt x="4661543" y="4335964"/>
                  <a:pt x="2330374" y="4574178"/>
                </a:cubicBezTo>
                <a:cubicBezTo>
                  <a:pt x="949007" y="4463347"/>
                  <a:pt x="-234144" y="3721650"/>
                  <a:pt x="0" y="2869245"/>
                </a:cubicBezTo>
                <a:cubicBezTo>
                  <a:pt x="6853" y="2500467"/>
                  <a:pt x="110974" y="2331296"/>
                  <a:pt x="0" y="1704932"/>
                </a:cubicBezTo>
                <a:close/>
              </a:path>
              <a:path w="10110613" h="4574178" stroke="0" extrusionOk="0">
                <a:moveTo>
                  <a:pt x="0" y="1704932"/>
                </a:moveTo>
                <a:cubicBezTo>
                  <a:pt x="111015" y="1004562"/>
                  <a:pt x="1203454" y="232897"/>
                  <a:pt x="2330374" y="0"/>
                </a:cubicBezTo>
                <a:cubicBezTo>
                  <a:pt x="3144963" y="164542"/>
                  <a:pt x="5131638" y="-64048"/>
                  <a:pt x="7780238" y="0"/>
                </a:cubicBezTo>
                <a:cubicBezTo>
                  <a:pt x="9132659" y="-335538"/>
                  <a:pt x="9926598" y="658741"/>
                  <a:pt x="10110613" y="1704932"/>
                </a:cubicBezTo>
                <a:cubicBezTo>
                  <a:pt x="10095716" y="2192762"/>
                  <a:pt x="9962279" y="2414116"/>
                  <a:pt x="10110613" y="2869245"/>
                </a:cubicBezTo>
                <a:cubicBezTo>
                  <a:pt x="10112485" y="3652397"/>
                  <a:pt x="8643001" y="4292066"/>
                  <a:pt x="7780238" y="4574178"/>
                </a:cubicBezTo>
                <a:cubicBezTo>
                  <a:pt x="7253819" y="4199217"/>
                  <a:pt x="3517657" y="4331013"/>
                  <a:pt x="2330374" y="4574178"/>
                </a:cubicBezTo>
                <a:cubicBezTo>
                  <a:pt x="943272" y="4511085"/>
                  <a:pt x="47924" y="3903962"/>
                  <a:pt x="0" y="2869245"/>
                </a:cubicBezTo>
                <a:cubicBezTo>
                  <a:pt x="115723" y="2421816"/>
                  <a:pt x="85307" y="2120697"/>
                  <a:pt x="0" y="1704932"/>
                </a:cubicBezTo>
                <a:close/>
              </a:path>
              <a:path w="10110613" h="4574178" fill="none" stroke="0" extrusionOk="0">
                <a:moveTo>
                  <a:pt x="0" y="1704932"/>
                </a:moveTo>
                <a:cubicBezTo>
                  <a:pt x="170273" y="699725"/>
                  <a:pt x="1267005" y="-285976"/>
                  <a:pt x="2330374" y="0"/>
                </a:cubicBezTo>
                <a:cubicBezTo>
                  <a:pt x="4865430" y="96084"/>
                  <a:pt x="6101506" y="22704"/>
                  <a:pt x="7780238" y="0"/>
                </a:cubicBezTo>
                <a:cubicBezTo>
                  <a:pt x="9222411" y="-57141"/>
                  <a:pt x="10167201" y="862202"/>
                  <a:pt x="10110613" y="1704932"/>
                </a:cubicBezTo>
                <a:cubicBezTo>
                  <a:pt x="10124330" y="2133025"/>
                  <a:pt x="10065950" y="2659960"/>
                  <a:pt x="10110613" y="2869245"/>
                </a:cubicBezTo>
                <a:cubicBezTo>
                  <a:pt x="9986399" y="3912008"/>
                  <a:pt x="9212568" y="4522474"/>
                  <a:pt x="7780238" y="4574178"/>
                </a:cubicBezTo>
                <a:cubicBezTo>
                  <a:pt x="6362534" y="4359820"/>
                  <a:pt x="4884777" y="4294703"/>
                  <a:pt x="2330374" y="4574178"/>
                </a:cubicBezTo>
                <a:cubicBezTo>
                  <a:pt x="981446" y="4603677"/>
                  <a:pt x="-114414" y="3821435"/>
                  <a:pt x="0" y="2869245"/>
                </a:cubicBezTo>
                <a:cubicBezTo>
                  <a:pt x="-12431" y="2425553"/>
                  <a:pt x="67573" y="2268716"/>
                  <a:pt x="0" y="1704932"/>
                </a:cubicBezTo>
                <a:close/>
              </a:path>
              <a:path w="10110613" h="4574178" fill="none" stroke="0" extrusionOk="0">
                <a:moveTo>
                  <a:pt x="0" y="1704932"/>
                </a:moveTo>
                <a:cubicBezTo>
                  <a:pt x="164435" y="807849"/>
                  <a:pt x="1003502" y="-104612"/>
                  <a:pt x="2330374" y="0"/>
                </a:cubicBezTo>
                <a:cubicBezTo>
                  <a:pt x="4874819" y="195923"/>
                  <a:pt x="6116109" y="60941"/>
                  <a:pt x="7780238" y="0"/>
                </a:cubicBezTo>
                <a:cubicBezTo>
                  <a:pt x="8887445" y="-165835"/>
                  <a:pt x="10253963" y="948649"/>
                  <a:pt x="10110613" y="1704932"/>
                </a:cubicBezTo>
                <a:cubicBezTo>
                  <a:pt x="10074299" y="2092369"/>
                  <a:pt x="10049161" y="2687045"/>
                  <a:pt x="10110613" y="2869245"/>
                </a:cubicBezTo>
                <a:cubicBezTo>
                  <a:pt x="9939532" y="4020969"/>
                  <a:pt x="9264799" y="4507679"/>
                  <a:pt x="7780238" y="4574178"/>
                </a:cubicBezTo>
                <a:cubicBezTo>
                  <a:pt x="6377181" y="4437932"/>
                  <a:pt x="4916806" y="4162270"/>
                  <a:pt x="2330374" y="4574178"/>
                </a:cubicBezTo>
                <a:cubicBezTo>
                  <a:pt x="849678" y="4375643"/>
                  <a:pt x="-118389" y="3792305"/>
                  <a:pt x="0" y="2869245"/>
                </a:cubicBezTo>
                <a:cubicBezTo>
                  <a:pt x="12596" y="2484765"/>
                  <a:pt x="77800" y="2280056"/>
                  <a:pt x="0" y="1704932"/>
                </a:cubicBezTo>
                <a:close/>
              </a:path>
            </a:pathLst>
          </a:custGeom>
          <a:solidFill>
            <a:schemeClr val="bg1"/>
          </a:solidFill>
          <a:ln w="28575">
            <a:solidFill>
              <a:schemeClr val="accent1">
                <a:lumMod val="50000"/>
              </a:schemeClr>
            </a:solidFill>
            <a:extLst>
              <a:ext uri="{C807C97D-BFC1-408E-A445-0C87EB9F89A2}">
                <ask:lineSketchStyleProps xmlns:ask="http://schemas.microsoft.com/office/drawing/2018/sketchyshapes" sd="3255299097">
                  <a:custGeom>
                    <a:avLst/>
                    <a:gdLst>
                      <a:gd name="connsiteX0" fmla="*/ 0 w 10110613"/>
                      <a:gd name="connsiteY0" fmla="*/ 1704932 h 4574178"/>
                      <a:gd name="connsiteX1" fmla="*/ 2330374 w 10110613"/>
                      <a:gd name="connsiteY1" fmla="*/ 0 h 4574178"/>
                      <a:gd name="connsiteX2" fmla="*/ 7780238 w 10110613"/>
                      <a:gd name="connsiteY2" fmla="*/ 0 h 4574178"/>
                      <a:gd name="connsiteX3" fmla="*/ 10110613 w 10110613"/>
                      <a:gd name="connsiteY3" fmla="*/ 1704932 h 4574178"/>
                      <a:gd name="connsiteX4" fmla="*/ 10110613 w 10110613"/>
                      <a:gd name="connsiteY4" fmla="*/ 2869245 h 4574178"/>
                      <a:gd name="connsiteX5" fmla="*/ 7780238 w 10110613"/>
                      <a:gd name="connsiteY5" fmla="*/ 4574178 h 4574178"/>
                      <a:gd name="connsiteX6" fmla="*/ 2330374 w 10110613"/>
                      <a:gd name="connsiteY6" fmla="*/ 4574178 h 4574178"/>
                      <a:gd name="connsiteX7" fmla="*/ 0 w 10110613"/>
                      <a:gd name="connsiteY7" fmla="*/ 2869245 h 4574178"/>
                      <a:gd name="connsiteX8" fmla="*/ 0 w 10110613"/>
                      <a:gd name="connsiteY8" fmla="*/ 1704932 h 4574178"/>
                      <a:gd name="connsiteX0" fmla="*/ 0 w 10110613"/>
                      <a:gd name="connsiteY0" fmla="*/ 1704932 h 4574178"/>
                      <a:gd name="connsiteX1" fmla="*/ 2330374 w 10110613"/>
                      <a:gd name="connsiteY1" fmla="*/ 0 h 4574178"/>
                      <a:gd name="connsiteX2" fmla="*/ 7780238 w 10110613"/>
                      <a:gd name="connsiteY2" fmla="*/ 0 h 4574178"/>
                      <a:gd name="connsiteX3" fmla="*/ 10110613 w 10110613"/>
                      <a:gd name="connsiteY3" fmla="*/ 1704932 h 4574178"/>
                      <a:gd name="connsiteX4" fmla="*/ 10110613 w 10110613"/>
                      <a:gd name="connsiteY4" fmla="*/ 2869245 h 4574178"/>
                      <a:gd name="connsiteX5" fmla="*/ 7780238 w 10110613"/>
                      <a:gd name="connsiteY5" fmla="*/ 4574178 h 4574178"/>
                      <a:gd name="connsiteX6" fmla="*/ 2330374 w 10110613"/>
                      <a:gd name="connsiteY6" fmla="*/ 4574178 h 4574178"/>
                      <a:gd name="connsiteX7" fmla="*/ 0 w 10110613"/>
                      <a:gd name="connsiteY7" fmla="*/ 2869245 h 4574178"/>
                      <a:gd name="connsiteX8" fmla="*/ 0 w 10110613"/>
                      <a:gd name="connsiteY8" fmla="*/ 1704932 h 457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0613" h="4574178" fill="none" extrusionOk="0">
                        <a:moveTo>
                          <a:pt x="0" y="1704932"/>
                        </a:moveTo>
                        <a:cubicBezTo>
                          <a:pt x="202088" y="892360"/>
                          <a:pt x="944759" y="-26202"/>
                          <a:pt x="2330374" y="0"/>
                        </a:cubicBezTo>
                        <a:cubicBezTo>
                          <a:pt x="4763518" y="179452"/>
                          <a:pt x="6029735" y="-769"/>
                          <a:pt x="7780238" y="0"/>
                        </a:cubicBezTo>
                        <a:cubicBezTo>
                          <a:pt x="8859253" y="-150898"/>
                          <a:pt x="10198197" y="1038176"/>
                          <a:pt x="10110613" y="1704932"/>
                        </a:cubicBezTo>
                        <a:cubicBezTo>
                          <a:pt x="10061294" y="2101477"/>
                          <a:pt x="10050155" y="2639870"/>
                          <a:pt x="10110613" y="2869245"/>
                        </a:cubicBezTo>
                        <a:cubicBezTo>
                          <a:pt x="9890294" y="3874212"/>
                          <a:pt x="9309407" y="4554881"/>
                          <a:pt x="7780238" y="4574178"/>
                        </a:cubicBezTo>
                        <a:cubicBezTo>
                          <a:pt x="6412497" y="4491951"/>
                          <a:pt x="4809057" y="4435923"/>
                          <a:pt x="2330374" y="4574178"/>
                        </a:cubicBezTo>
                        <a:cubicBezTo>
                          <a:pt x="976049" y="4500530"/>
                          <a:pt x="-145758" y="3759127"/>
                          <a:pt x="0" y="2869245"/>
                        </a:cubicBezTo>
                        <a:cubicBezTo>
                          <a:pt x="945" y="2496749"/>
                          <a:pt x="100109" y="2290858"/>
                          <a:pt x="0" y="1704932"/>
                        </a:cubicBezTo>
                        <a:close/>
                      </a:path>
                      <a:path w="10110613" h="4574178" stroke="0" extrusionOk="0">
                        <a:moveTo>
                          <a:pt x="0" y="1704932"/>
                        </a:moveTo>
                        <a:cubicBezTo>
                          <a:pt x="48378" y="878268"/>
                          <a:pt x="1199695" y="71612"/>
                          <a:pt x="2330374" y="0"/>
                        </a:cubicBezTo>
                        <a:cubicBezTo>
                          <a:pt x="3319136" y="111744"/>
                          <a:pt x="5135352" y="-35526"/>
                          <a:pt x="7780238" y="0"/>
                        </a:cubicBezTo>
                        <a:cubicBezTo>
                          <a:pt x="9155892" y="-233642"/>
                          <a:pt x="10034801" y="695732"/>
                          <a:pt x="10110613" y="1704932"/>
                        </a:cubicBezTo>
                        <a:cubicBezTo>
                          <a:pt x="10122793" y="2175574"/>
                          <a:pt x="9979768" y="2447747"/>
                          <a:pt x="10110613" y="2869245"/>
                        </a:cubicBezTo>
                        <a:cubicBezTo>
                          <a:pt x="10127951" y="3728280"/>
                          <a:pt x="8773247" y="4370390"/>
                          <a:pt x="7780238" y="4574178"/>
                        </a:cubicBezTo>
                        <a:cubicBezTo>
                          <a:pt x="7152157" y="4438747"/>
                          <a:pt x="3779849" y="4386436"/>
                          <a:pt x="2330374" y="4574178"/>
                        </a:cubicBezTo>
                        <a:cubicBezTo>
                          <a:pt x="934463" y="4501725"/>
                          <a:pt x="49384" y="3883626"/>
                          <a:pt x="0" y="2869245"/>
                        </a:cubicBezTo>
                        <a:cubicBezTo>
                          <a:pt x="126129" y="2394339"/>
                          <a:pt x="49285" y="2143821"/>
                          <a:pt x="0" y="1704932"/>
                        </a:cubicBezTo>
                        <a:close/>
                      </a:path>
                      <a:path w="10110613" h="4574178" fill="none" stroke="0" extrusionOk="0">
                        <a:moveTo>
                          <a:pt x="0" y="1704932"/>
                        </a:moveTo>
                        <a:cubicBezTo>
                          <a:pt x="68111" y="739023"/>
                          <a:pt x="1149679" y="-193527"/>
                          <a:pt x="2330374" y="0"/>
                        </a:cubicBezTo>
                        <a:cubicBezTo>
                          <a:pt x="4842294" y="139272"/>
                          <a:pt x="5947874" y="65772"/>
                          <a:pt x="7780238" y="0"/>
                        </a:cubicBezTo>
                        <a:cubicBezTo>
                          <a:pt x="9069135" y="-109229"/>
                          <a:pt x="10178366" y="874794"/>
                          <a:pt x="10110613" y="1704932"/>
                        </a:cubicBezTo>
                        <a:cubicBezTo>
                          <a:pt x="10092923" y="2118605"/>
                          <a:pt x="10029751" y="2658357"/>
                          <a:pt x="10110613" y="2869245"/>
                        </a:cubicBezTo>
                        <a:cubicBezTo>
                          <a:pt x="10013249" y="3945689"/>
                          <a:pt x="9158433" y="4460596"/>
                          <a:pt x="7780238" y="4574178"/>
                        </a:cubicBezTo>
                        <a:cubicBezTo>
                          <a:pt x="6325743" y="4382502"/>
                          <a:pt x="4908269" y="4452890"/>
                          <a:pt x="2330374" y="4574178"/>
                        </a:cubicBezTo>
                        <a:cubicBezTo>
                          <a:pt x="959955" y="4490861"/>
                          <a:pt x="-3500" y="3886502"/>
                          <a:pt x="0" y="2869245"/>
                        </a:cubicBezTo>
                        <a:cubicBezTo>
                          <a:pt x="-1546" y="2468057"/>
                          <a:pt x="53095" y="2246579"/>
                          <a:pt x="0" y="170493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A0EEF7EE-625D-47AC-9457-DB2E3BA2E1E4}"/>
              </a:ext>
            </a:extLst>
          </p:cNvPr>
          <p:cNvSpPr/>
          <p:nvPr/>
        </p:nvSpPr>
        <p:spPr>
          <a:xfrm>
            <a:off x="5593918" y="313509"/>
            <a:ext cx="2710999" cy="830997"/>
          </a:xfrm>
          <a:prstGeom prst="rect">
            <a:avLst/>
          </a:prstGeom>
          <a:noFill/>
        </p:spPr>
        <p:txBody>
          <a:bodyPr wrap="none" lIns="91440" tIns="45720" rIns="91440" bIns="45720">
            <a:spAutoFit/>
          </a:bodyPr>
          <a:lstStyle/>
          <a:p>
            <a:pPr algn="ctr"/>
            <a:r>
              <a:rPr lang="vi-VN" sz="4800" b="1" cap="none" spc="0" dirty="0">
                <a:ln w="13462">
                  <a:solidFill>
                    <a:schemeClr val="bg1"/>
                  </a:solidFill>
                  <a:prstDash val="solid"/>
                </a:ln>
                <a:solidFill>
                  <a:srgbClr val="FF0066"/>
                </a:solidFill>
                <a:effectLst>
                  <a:outerShdw dist="38100" dir="2700000" algn="bl" rotWithShape="0">
                    <a:schemeClr val="accent5"/>
                  </a:outerShdw>
                </a:effectLst>
                <a:latin typeface="Cambria" panose="02040503050406030204" pitchFamily="18" charset="0"/>
                <a:ea typeface="Cambria" panose="02040503050406030204" pitchFamily="18" charset="0"/>
              </a:rPr>
              <a:t>Nội dung</a:t>
            </a:r>
            <a:endParaRPr lang="en-US" sz="4800" b="1" cap="none" spc="0" dirty="0">
              <a:ln w="13462">
                <a:solidFill>
                  <a:schemeClr val="bg1"/>
                </a:solidFill>
                <a:prstDash val="solid"/>
              </a:ln>
              <a:solidFill>
                <a:srgbClr val="FF0066"/>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FCB77D2F-382A-4EB4-AA3C-6CDB2635E6EF}"/>
              </a:ext>
            </a:extLst>
          </p:cNvPr>
          <p:cNvSpPr txBox="1"/>
          <p:nvPr/>
        </p:nvSpPr>
        <p:spPr>
          <a:xfrm>
            <a:off x="2449285" y="1217075"/>
            <a:ext cx="9188612" cy="3231654"/>
          </a:xfrm>
          <a:prstGeom prst="rect">
            <a:avLst/>
          </a:prstGeom>
          <a:noFill/>
        </p:spPr>
        <p:txBody>
          <a:bodyPr wrap="square" lIns="0" tIns="0" rIns="0" bIns="0" rtlCol="0">
            <a:spAutoFit/>
          </a:bodyPr>
          <a:lstStyle/>
          <a:p>
            <a:pPr algn="just"/>
            <a:r>
              <a:rPr lang="vi-VN" sz="3000" b="1" dirty="0">
                <a:solidFill>
                  <a:srgbClr val="002060"/>
                </a:solidFill>
                <a:latin typeface="Cambria" panose="02040503050406030204" pitchFamily="18" charset="0"/>
                <a:ea typeface="Cambria" panose="02040503050406030204" pitchFamily="18" charset="0"/>
                <a:cs typeface="Pattaya" panose="00000500000000000000" pitchFamily="2" charset="-34"/>
              </a:rPr>
              <a:t>Bài đọc giúp em hiểu rõ hơn về ý nghĩa của lễ hội ở mỗi vùng quê trên đất nước. Sự ra đời của mỗi lễ hội đều gắn với một sự kiện lịch sự nào đó trong quá khứ. Thông qua lễ hội, chúng ta hiểu quá khứ của dân tộc, kết nối được quá khứ với hiện tại.Vì vậy mỗi cá nhân cần có ý thức giữ gìn, bảo tồn phong tục tập quán tốt đẹp mà cha ông để lại.</a:t>
            </a:r>
          </a:p>
        </p:txBody>
      </p:sp>
    </p:spTree>
    <p:extLst>
      <p:ext uri="{BB962C8B-B14F-4D97-AF65-F5344CB8AC3E}">
        <p14:creationId xmlns:p14="http://schemas.microsoft.com/office/powerpoint/2010/main" val="28739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14:presetBounceEnd="60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60000">
                                          <p:cBhvr additive="base">
                                            <p:cTn id="14" dur="1300" fill="hold"/>
                                            <p:tgtEl>
                                              <p:spTgt spid="4"/>
                                            </p:tgtEl>
                                            <p:attrNameLst>
                                              <p:attrName>ppt_x</p:attrName>
                                            </p:attrNameLst>
                                          </p:cBhvr>
                                          <p:tavLst>
                                            <p:tav tm="0">
                                              <p:val>
                                                <p:strVal val="#ppt_x"/>
                                              </p:val>
                                            </p:tav>
                                            <p:tav tm="100000">
                                              <p:val>
                                                <p:strVal val="#ppt_x"/>
                                              </p:val>
                                            </p:tav>
                                          </p:tavLst>
                                        </p:anim>
                                        <p:anim calcmode="lin" valueType="num" p14:bounceEnd="60000">
                                          <p:cBhvr additive="base">
                                            <p:cTn id="15" dur="13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300" fill="hold"/>
                                            <p:tgtEl>
                                              <p:spTgt spid="4"/>
                                            </p:tgtEl>
                                            <p:attrNameLst>
                                              <p:attrName>ppt_x</p:attrName>
                                            </p:attrNameLst>
                                          </p:cBhvr>
                                          <p:tavLst>
                                            <p:tav tm="0">
                                              <p:val>
                                                <p:strVal val="#ppt_x"/>
                                              </p:val>
                                            </p:tav>
                                            <p:tav tm="100000">
                                              <p:val>
                                                <p:strVal val="#ppt_x"/>
                                              </p:val>
                                            </p:tav>
                                          </p:tavLst>
                                        </p:anim>
                                        <p:anim calcmode="lin" valueType="num">
                                          <p:cBhvr additive="base">
                                            <p:cTn id="15" dur="13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6CE75-D367-4EE9-90DC-C37E7AA4359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4766" b="73047" l="36091" r="84700">
                        <a14:foregroundMark x1="36750" y1="70052" x2="36750" y2="70052"/>
                        <a14:foregroundMark x1="40190" y1="70573" x2="55124" y2="72396"/>
                        <a14:foregroundMark x1="59590" y1="69922" x2="84846" y2="67188"/>
                        <a14:foregroundMark x1="78624" y1="59245" x2="81991" y2="62500"/>
                        <a14:foregroundMark x1="76061" y1="52734" x2="82943" y2="64974"/>
                        <a14:foregroundMark x1="82943" y1="64974" x2="82943" y2="65885"/>
                        <a14:foregroundMark x1="72621" y1="60547" x2="84114" y2="73047"/>
                        <a14:foregroundMark x1="84187" y1="46354" x2="83748" y2="55599"/>
                        <a14:foregroundMark x1="72108" y1="45443" x2="72108" y2="45443"/>
                        <a14:foregroundMark x1="42460" y1="55469" x2="44070" y2="57161"/>
                        <a14:foregroundMark x1="47218" y1="48568" x2="48316" y2="48047"/>
                        <a14:foregroundMark x1="46120" y1="50130" x2="47877" y2="53385"/>
                        <a14:foregroundMark x1="47218" y1="50260" x2="45095" y2="63932"/>
                        <a14:foregroundMark x1="42094" y1="67448" x2="36091" y2="72135"/>
                        <a14:foregroundMark x1="41874" y1="60938" x2="42094" y2="68880"/>
                        <a14:foregroundMark x1="42094" y1="68880" x2="43485" y2="72396"/>
                        <a14:foregroundMark x1="40703" y1="63281" x2="44729" y2="66276"/>
                      </a14:backgroundRemoval>
                    </a14:imgEffect>
                  </a14:imgLayer>
                </a14:imgProps>
              </a:ext>
            </a:extLst>
          </a:blip>
          <a:srcRect l="34591" t="30522" r="14890" b="26752"/>
          <a:stretch/>
        </p:blipFill>
        <p:spPr>
          <a:xfrm>
            <a:off x="311406" y="1097280"/>
            <a:ext cx="11441739" cy="5440680"/>
          </a:xfrm>
          <a:prstGeom prst="rect">
            <a:avLst/>
          </a:prstGeom>
        </p:spPr>
      </p:pic>
      <p:pic>
        <p:nvPicPr>
          <p:cNvPr id="4" name="Picture 3">
            <a:extLst>
              <a:ext uri="{FF2B5EF4-FFF2-40B4-BE49-F238E27FC236}">
                <a16:creationId xmlns:a16="http://schemas.microsoft.com/office/drawing/2014/main" id="{E418810C-EA90-9356-F1CD-79BA5527D725}"/>
              </a:ext>
            </a:extLst>
          </p:cNvPr>
          <p:cNvPicPr>
            <a:picLocks noChangeAspect="1"/>
          </p:cNvPicPr>
          <p:nvPr/>
        </p:nvPicPr>
        <p:blipFill>
          <a:blip r:embed="rId4"/>
          <a:stretch>
            <a:fillRect/>
          </a:stretch>
        </p:blipFill>
        <p:spPr>
          <a:xfrm>
            <a:off x="1364220" y="225459"/>
            <a:ext cx="9528874" cy="2139881"/>
          </a:xfrm>
          <a:prstGeom prst="rect">
            <a:avLst/>
          </a:prstGeom>
        </p:spPr>
      </p:pic>
    </p:spTree>
    <p:extLst>
      <p:ext uri="{BB962C8B-B14F-4D97-AF65-F5344CB8AC3E}">
        <p14:creationId xmlns:p14="http://schemas.microsoft.com/office/powerpoint/2010/main" val="1271161860"/>
      </p:ext>
    </p:extLst>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5232F0-FB42-4A93-ACD6-833958EF1799}"/>
              </a:ext>
            </a:extLst>
          </p:cNvPr>
          <p:cNvSpPr/>
          <p:nvPr/>
        </p:nvSpPr>
        <p:spPr>
          <a:xfrm>
            <a:off x="556260" y="722710"/>
            <a:ext cx="11079480" cy="4893647"/>
          </a:xfrm>
          <a:prstGeom prst="rect">
            <a:avLst/>
          </a:prstGeom>
        </p:spPr>
        <p:txBody>
          <a:bodyPr wrap="square">
            <a:spAutoFit/>
          </a:bodyPr>
          <a:lstStyle/>
          <a:p>
            <a:pPr algn="ctr"/>
            <a:r>
              <a:rPr lang="vi-VN" sz="3600" b="1" dirty="0">
                <a:solidFill>
                  <a:schemeClr val="accent4"/>
                </a:solidFill>
                <a:latin typeface="#9Slide06 SVNBlow Brush" charset="0"/>
              </a:rPr>
              <a:t>HỘI THỔI CƠM THI Ở ĐỒNG VÂN</a:t>
            </a:r>
            <a:endParaRPr lang="vi-VN" sz="3600" dirty="0">
              <a:solidFill>
                <a:schemeClr val="accent4"/>
              </a:solidFill>
              <a:latin typeface="#9Slide06 SVNBlow Brush" charset="0"/>
            </a:endParaRPr>
          </a:p>
          <a:p>
            <a:pPr algn="just"/>
            <a:r>
              <a:rPr lang="vi-VN" sz="2400" dirty="0">
                <a:solidFill>
                  <a:srgbClr val="000000"/>
                </a:solidFill>
                <a:latin typeface="OpenSans"/>
              </a:rPr>
              <a:t>      </a:t>
            </a:r>
          </a:p>
          <a:p>
            <a:pPr algn="just"/>
            <a:r>
              <a:rPr lang="vi-VN" sz="2800" dirty="0">
                <a:solidFill>
                  <a:srgbClr val="000000"/>
                </a:solidFill>
                <a:ea typeface="AvantGarde" panose="00000400000000000000" pitchFamily="2" charset="0"/>
                <a:cs typeface="AvantGarde" panose="00000400000000000000" pitchFamily="2" charset="0"/>
              </a:rPr>
              <a:t>    Hội thi bắt đầu bằng việc lấy lửa. Khi tiếng trống hiệu vừa dứt, bốn thanh niên của bốn đội nhanh như sóc, thoăn thoắt leo lên bốn cây chuối bôi mỡ bóng nhẫy để lấy nén hương cắm ở trên ngọn. Có người leo lên, tụt xuống, lại leo lên… Khi mang được nén hương xuống, người dự thi được phát ba que diêm để châm vào hương cho cháy thành ngọn lửa. Trong khi đó, những người trong đội, mỗi người một việc. Người thì ngồi vót những thanh tre già thành những chiếc đũa bông. Người thì nhanh tay giã thóc, giần sàng thành gạo, người thì lấy nước và bắt đầu thổi cơm.</a:t>
            </a:r>
          </a:p>
        </p:txBody>
      </p:sp>
      <p:pic>
        <p:nvPicPr>
          <p:cNvPr id="5" name="Picture 6" descr="Colorful numbers with clouds Container sticker - TenStickers">
            <a:extLst>
              <a:ext uri="{FF2B5EF4-FFF2-40B4-BE49-F238E27FC236}">
                <a16:creationId xmlns:a16="http://schemas.microsoft.com/office/drawing/2014/main" id="{CF04F008-759B-4934-9539-2F3F452E3423}"/>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257" b="30447" l="37375" r="65250">
                        <a14:foregroundMark x1="50500" y1="1257" x2="50500" y2="1257"/>
                      </a14:backgroundRemoval>
                    </a14:imgEffect>
                  </a14:imgLayer>
                </a14:imgProps>
              </a:ext>
              <a:ext uri="{28A0092B-C50C-407E-A947-70E740481C1C}">
                <a14:useLocalDpi xmlns:a14="http://schemas.microsoft.com/office/drawing/2010/main" val="0"/>
              </a:ext>
            </a:extLst>
          </a:blip>
          <a:srcRect l="33981" r="31167" b="66115"/>
          <a:stretch/>
        </p:blipFill>
        <p:spPr bwMode="auto">
          <a:xfrm>
            <a:off x="556260" y="1637567"/>
            <a:ext cx="577775" cy="502751"/>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E05C7104-909D-4906-9EAA-F3420DBBAD63}"/>
              </a:ext>
            </a:extLst>
          </p:cNvPr>
          <p:cNvCxnSpPr>
            <a:cxnSpLocks/>
          </p:cNvCxnSpPr>
          <p:nvPr/>
        </p:nvCxnSpPr>
        <p:spPr>
          <a:xfrm flipH="1">
            <a:off x="4724400" y="2544216"/>
            <a:ext cx="137160" cy="351384"/>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CC230E58-651B-465D-A9EF-AD162E55D011}"/>
              </a:ext>
            </a:extLst>
          </p:cNvPr>
          <p:cNvCxnSpPr>
            <a:cxnSpLocks/>
          </p:cNvCxnSpPr>
          <p:nvPr/>
        </p:nvCxnSpPr>
        <p:spPr>
          <a:xfrm flipH="1">
            <a:off x="11513820" y="3429000"/>
            <a:ext cx="137160" cy="351384"/>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5D2A5944-2D7A-4A99-9172-E12E31EBE4F5}"/>
              </a:ext>
            </a:extLst>
          </p:cNvPr>
          <p:cNvCxnSpPr>
            <a:cxnSpLocks/>
          </p:cNvCxnSpPr>
          <p:nvPr/>
        </p:nvCxnSpPr>
        <p:spPr>
          <a:xfrm flipH="1">
            <a:off x="5029200" y="2125078"/>
            <a:ext cx="1082040"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39899D47-C9FD-4C81-BA85-FB9A00B0AE39}"/>
              </a:ext>
            </a:extLst>
          </p:cNvPr>
          <p:cNvCxnSpPr>
            <a:cxnSpLocks/>
          </p:cNvCxnSpPr>
          <p:nvPr/>
        </p:nvCxnSpPr>
        <p:spPr>
          <a:xfrm flipH="1">
            <a:off x="4488180" y="2498496"/>
            <a:ext cx="2415540"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9DDA8E6E-B081-43F6-BB8C-216F6E9D8782}"/>
              </a:ext>
            </a:extLst>
          </p:cNvPr>
          <p:cNvCxnSpPr>
            <a:cxnSpLocks/>
          </p:cNvCxnSpPr>
          <p:nvPr/>
        </p:nvCxnSpPr>
        <p:spPr>
          <a:xfrm flipH="1">
            <a:off x="7094220" y="2497632"/>
            <a:ext cx="1882140"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86ED79AC-1F57-4183-A883-2A17451C8A05}"/>
              </a:ext>
            </a:extLst>
          </p:cNvPr>
          <p:cNvCxnSpPr>
            <a:cxnSpLocks/>
          </p:cNvCxnSpPr>
          <p:nvPr/>
        </p:nvCxnSpPr>
        <p:spPr>
          <a:xfrm flipH="1">
            <a:off x="1653540" y="2925216"/>
            <a:ext cx="3070860"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41BF6F1A-C698-45FD-9495-0F8DC0C062B6}"/>
              </a:ext>
            </a:extLst>
          </p:cNvPr>
          <p:cNvCxnSpPr>
            <a:cxnSpLocks/>
          </p:cNvCxnSpPr>
          <p:nvPr/>
        </p:nvCxnSpPr>
        <p:spPr>
          <a:xfrm flipH="1">
            <a:off x="1684020" y="3367176"/>
            <a:ext cx="1165860"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AD65C2B7-6085-4B38-950C-8D9F22149348}"/>
              </a:ext>
            </a:extLst>
          </p:cNvPr>
          <p:cNvCxnSpPr>
            <a:cxnSpLocks/>
          </p:cNvCxnSpPr>
          <p:nvPr/>
        </p:nvCxnSpPr>
        <p:spPr>
          <a:xfrm flipH="1">
            <a:off x="3070860" y="3382416"/>
            <a:ext cx="1432560"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5CC02B2C-C1EF-4EF9-926D-3DA1517AD091}"/>
              </a:ext>
            </a:extLst>
          </p:cNvPr>
          <p:cNvCxnSpPr>
            <a:cxnSpLocks/>
          </p:cNvCxnSpPr>
          <p:nvPr/>
        </p:nvCxnSpPr>
        <p:spPr>
          <a:xfrm flipH="1">
            <a:off x="4861560" y="3382416"/>
            <a:ext cx="1600200"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D9646BF5-1758-48C9-8361-923142A8CE09}"/>
              </a:ext>
            </a:extLst>
          </p:cNvPr>
          <p:cNvCxnSpPr>
            <a:cxnSpLocks/>
          </p:cNvCxnSpPr>
          <p:nvPr/>
        </p:nvCxnSpPr>
        <p:spPr>
          <a:xfrm flipH="1">
            <a:off x="8740140" y="3810000"/>
            <a:ext cx="876300"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1B0D2230-19E5-4282-8AC7-9415A0B65DDA}"/>
              </a:ext>
            </a:extLst>
          </p:cNvPr>
          <p:cNvCxnSpPr>
            <a:cxnSpLocks/>
          </p:cNvCxnSpPr>
          <p:nvPr/>
        </p:nvCxnSpPr>
        <p:spPr>
          <a:xfrm flipH="1">
            <a:off x="3188970" y="4251960"/>
            <a:ext cx="1535430"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9EE23510-8F8D-4196-867F-9DAE1BE76D2D}"/>
              </a:ext>
            </a:extLst>
          </p:cNvPr>
          <p:cNvCxnSpPr>
            <a:cxnSpLocks/>
          </p:cNvCxnSpPr>
          <p:nvPr/>
        </p:nvCxnSpPr>
        <p:spPr>
          <a:xfrm flipH="1">
            <a:off x="10991850" y="4251960"/>
            <a:ext cx="590550"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20D8BDBC-2CFE-4837-837F-EBA203BB4325}"/>
              </a:ext>
            </a:extLst>
          </p:cNvPr>
          <p:cNvCxnSpPr>
            <a:cxnSpLocks/>
          </p:cNvCxnSpPr>
          <p:nvPr/>
        </p:nvCxnSpPr>
        <p:spPr>
          <a:xfrm flipH="1">
            <a:off x="636270" y="4678680"/>
            <a:ext cx="2434590"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D8E276A5-30DB-46AF-82D7-2D088F8827E4}"/>
              </a:ext>
            </a:extLst>
          </p:cNvPr>
          <p:cNvCxnSpPr>
            <a:cxnSpLocks/>
          </p:cNvCxnSpPr>
          <p:nvPr/>
        </p:nvCxnSpPr>
        <p:spPr>
          <a:xfrm flipH="1">
            <a:off x="6663690" y="5090160"/>
            <a:ext cx="1245870"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id="{25672A49-F0ED-4C77-92D0-A167597BE9A7}"/>
              </a:ext>
            </a:extLst>
          </p:cNvPr>
          <p:cNvCxnSpPr>
            <a:cxnSpLocks/>
          </p:cNvCxnSpPr>
          <p:nvPr/>
        </p:nvCxnSpPr>
        <p:spPr>
          <a:xfrm flipH="1">
            <a:off x="8117205" y="5090160"/>
            <a:ext cx="1499235"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A017E5E1-8654-4A89-8679-A636462FD476}"/>
              </a:ext>
            </a:extLst>
          </p:cNvPr>
          <p:cNvCxnSpPr>
            <a:cxnSpLocks/>
          </p:cNvCxnSpPr>
          <p:nvPr/>
        </p:nvCxnSpPr>
        <p:spPr>
          <a:xfrm flipH="1">
            <a:off x="2161223" y="5532120"/>
            <a:ext cx="1420177"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id="{6ACCC126-DB76-4896-A7B8-4BCE416E2735}"/>
              </a:ext>
            </a:extLst>
          </p:cNvPr>
          <p:cNvCxnSpPr>
            <a:cxnSpLocks/>
          </p:cNvCxnSpPr>
          <p:nvPr/>
        </p:nvCxnSpPr>
        <p:spPr>
          <a:xfrm flipH="1">
            <a:off x="5419726" y="5532120"/>
            <a:ext cx="1392554"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43176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left)">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left)">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left)">
                                      <p:cBhvr>
                                        <p:cTn id="62" dur="5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left)">
                                      <p:cBhvr>
                                        <p:cTn id="67" dur="5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wipe(left)">
                                      <p:cBhvr>
                                        <p:cTn id="72" dur="500"/>
                                        <p:tgtEl>
                                          <p:spTgt spid="4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43B0A0B-5848-D454-2DC4-0F495D0009B5}"/>
              </a:ext>
            </a:extLst>
          </p:cNvPr>
          <p:cNvGrpSpPr/>
          <p:nvPr/>
        </p:nvGrpSpPr>
        <p:grpSpPr>
          <a:xfrm>
            <a:off x="-143657" y="297412"/>
            <a:ext cx="12364388" cy="1066800"/>
            <a:chOff x="-143657" y="297412"/>
            <a:chExt cx="12364388" cy="1066800"/>
          </a:xfrm>
        </p:grpSpPr>
        <p:sp>
          <p:nvSpPr>
            <p:cNvPr id="7" name="TextBox 6">
              <a:extLst>
                <a:ext uri="{FF2B5EF4-FFF2-40B4-BE49-F238E27FC236}">
                  <a16:creationId xmlns:a16="http://schemas.microsoft.com/office/drawing/2014/main" id="{30B52832-0514-26BB-FC3F-E82EDF18E78B}"/>
                </a:ext>
              </a:extLst>
            </p:cNvPr>
            <p:cNvSpPr txBox="1"/>
            <p:nvPr/>
          </p:nvSpPr>
          <p:spPr>
            <a:xfrm>
              <a:off x="1344814" y="402343"/>
              <a:ext cx="9841425" cy="830997"/>
            </a:xfrm>
            <a:prstGeom prst="rect">
              <a:avLst/>
            </a:prstGeom>
            <a:noFill/>
          </p:spPr>
          <p:txBody>
            <a:bodyPr wrap="square" rtlCol="0">
              <a:spAutoFit/>
            </a:bodyPr>
            <a:lstStyle/>
            <a:p>
              <a:r>
                <a:rPr lang="en-US" sz="4800">
                  <a:ln w="190500">
                    <a:solidFill>
                      <a:schemeClr val="bg1"/>
                    </a:solidFill>
                  </a:ln>
                  <a:solidFill>
                    <a:schemeClr val="bg1"/>
                  </a:solidFill>
                  <a:ea typeface="LNTH-LuoLuoNotangYuanTi 1" pitchFamily="2" charset="-128"/>
                  <a:cs typeface="LNTH-LuoLuoNotangYuanTi 1" pitchFamily="2" charset="-128"/>
                </a:rPr>
                <a:t>Bài tập đọc được chia làm mấy đoạn</a:t>
              </a:r>
            </a:p>
          </p:txBody>
        </p:sp>
        <p:cxnSp>
          <p:nvCxnSpPr>
            <p:cNvPr id="8" name="Straight Connector 7">
              <a:extLst>
                <a:ext uri="{FF2B5EF4-FFF2-40B4-BE49-F238E27FC236}">
                  <a16:creationId xmlns:a16="http://schemas.microsoft.com/office/drawing/2014/main" id="{754ACFD5-942C-44BF-79AB-8258BF9F44E7}"/>
                </a:ext>
              </a:extLst>
            </p:cNvPr>
            <p:cNvCxnSpPr/>
            <p:nvPr/>
          </p:nvCxnSpPr>
          <p:spPr>
            <a:xfrm>
              <a:off x="-86194" y="297412"/>
              <a:ext cx="12306925"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97ACC6EB-DC94-A943-8A40-A2382D256203}"/>
                </a:ext>
              </a:extLst>
            </p:cNvPr>
            <p:cNvCxnSpPr/>
            <p:nvPr/>
          </p:nvCxnSpPr>
          <p:spPr>
            <a:xfrm>
              <a:off x="-143657" y="1364212"/>
              <a:ext cx="12306925"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5" name="Rectangle 14">
              <a:extLst>
                <a:ext uri="{FF2B5EF4-FFF2-40B4-BE49-F238E27FC236}">
                  <a16:creationId xmlns:a16="http://schemas.microsoft.com/office/drawing/2014/main" id="{199CF245-A3AF-CF34-2649-811B3B4593DA}"/>
                </a:ext>
              </a:extLst>
            </p:cNvPr>
            <p:cNvSpPr/>
            <p:nvPr/>
          </p:nvSpPr>
          <p:spPr>
            <a:xfrm>
              <a:off x="0" y="422098"/>
              <a:ext cx="12192000" cy="830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A317304-FAC7-07DF-AE28-5F76EF42B1F0}"/>
                </a:ext>
              </a:extLst>
            </p:cNvPr>
            <p:cNvSpPr txBox="1"/>
            <p:nvPr/>
          </p:nvSpPr>
          <p:spPr>
            <a:xfrm>
              <a:off x="1344814" y="402343"/>
              <a:ext cx="9722393" cy="830997"/>
            </a:xfrm>
            <a:prstGeom prst="rect">
              <a:avLst/>
            </a:prstGeom>
            <a:noFill/>
          </p:spPr>
          <p:txBody>
            <a:bodyPr wrap="square" rtlCol="0">
              <a:spAutoFit/>
            </a:bodyPr>
            <a:lstStyle/>
            <a:p>
              <a:r>
                <a:rPr lang="en-US" sz="4800" dirty="0" err="1">
                  <a:ln>
                    <a:solidFill>
                      <a:schemeClr val="accent2">
                        <a:lumMod val="50000"/>
                      </a:schemeClr>
                    </a:solidFill>
                  </a:ln>
                  <a:solidFill>
                    <a:schemeClr val="accent2">
                      <a:lumMod val="50000"/>
                    </a:schemeClr>
                  </a:solidFill>
                  <a:ea typeface="LNTH-LuoLuoNotangYuanTi 1" pitchFamily="2" charset="-128"/>
                  <a:cs typeface="LNTH-LuoLuoNotangYuanTi 1" pitchFamily="2" charset="-128"/>
                </a:rPr>
                <a:t>Bài</a:t>
              </a:r>
              <a:r>
                <a:rPr lang="en-US" sz="4800" dirty="0">
                  <a:ln>
                    <a:solidFill>
                      <a:schemeClr val="accent2">
                        <a:lumMod val="50000"/>
                      </a:schemeClr>
                    </a:solidFill>
                  </a:ln>
                  <a:solidFill>
                    <a:schemeClr val="accent2">
                      <a:lumMod val="50000"/>
                    </a:schemeClr>
                  </a:solidFill>
                  <a:ea typeface="LNTH-LuoLuoNotangYuanTi 1" pitchFamily="2" charset="-128"/>
                  <a:cs typeface="LNTH-LuoLuoNotangYuanTi 1" pitchFamily="2" charset="-128"/>
                </a:rPr>
                <a:t> </a:t>
              </a:r>
              <a:r>
                <a:rPr lang="en-US" sz="4800" dirty="0" err="1">
                  <a:ln>
                    <a:solidFill>
                      <a:schemeClr val="accent2">
                        <a:lumMod val="50000"/>
                      </a:schemeClr>
                    </a:solidFill>
                  </a:ln>
                  <a:solidFill>
                    <a:schemeClr val="accent2">
                      <a:lumMod val="50000"/>
                    </a:schemeClr>
                  </a:solidFill>
                  <a:ea typeface="LNTH-LuoLuoNotangYuanTi 1" pitchFamily="2" charset="-128"/>
                  <a:cs typeface="LNTH-LuoLuoNotangYuanTi 1" pitchFamily="2" charset="-128"/>
                </a:rPr>
                <a:t>đọc</a:t>
              </a:r>
              <a:r>
                <a:rPr lang="en-US" sz="4800" dirty="0">
                  <a:ln>
                    <a:solidFill>
                      <a:schemeClr val="accent2">
                        <a:lumMod val="50000"/>
                      </a:schemeClr>
                    </a:solidFill>
                  </a:ln>
                  <a:solidFill>
                    <a:schemeClr val="accent2">
                      <a:lumMod val="50000"/>
                    </a:schemeClr>
                  </a:solidFill>
                  <a:ea typeface="LNTH-LuoLuoNotangYuanTi 1" pitchFamily="2" charset="-128"/>
                  <a:cs typeface="LNTH-LuoLuoNotangYuanTi 1" pitchFamily="2" charset="-128"/>
                </a:rPr>
                <a:t> </a:t>
              </a:r>
              <a:r>
                <a:rPr lang="en-US" sz="4800" dirty="0" err="1">
                  <a:ln>
                    <a:solidFill>
                      <a:schemeClr val="accent2">
                        <a:lumMod val="50000"/>
                      </a:schemeClr>
                    </a:solidFill>
                  </a:ln>
                  <a:solidFill>
                    <a:schemeClr val="accent2">
                      <a:lumMod val="50000"/>
                    </a:schemeClr>
                  </a:solidFill>
                  <a:ea typeface="LNTH-LuoLuoNotangYuanTi 1" pitchFamily="2" charset="-128"/>
                  <a:cs typeface="LNTH-LuoLuoNotangYuanTi 1" pitchFamily="2" charset="-128"/>
                </a:rPr>
                <a:t>được</a:t>
              </a:r>
              <a:r>
                <a:rPr lang="en-US" sz="4800" dirty="0">
                  <a:ln>
                    <a:solidFill>
                      <a:schemeClr val="accent2">
                        <a:lumMod val="50000"/>
                      </a:schemeClr>
                    </a:solidFill>
                  </a:ln>
                  <a:solidFill>
                    <a:schemeClr val="accent2">
                      <a:lumMod val="50000"/>
                    </a:schemeClr>
                  </a:solidFill>
                  <a:ea typeface="LNTH-LuoLuoNotangYuanTi 1" pitchFamily="2" charset="-128"/>
                  <a:cs typeface="LNTH-LuoLuoNotangYuanTi 1" pitchFamily="2" charset="-128"/>
                </a:rPr>
                <a:t> chia </a:t>
              </a:r>
              <a:r>
                <a:rPr lang="en-US" sz="4800" dirty="0" err="1">
                  <a:ln>
                    <a:solidFill>
                      <a:schemeClr val="accent2">
                        <a:lumMod val="50000"/>
                      </a:schemeClr>
                    </a:solidFill>
                  </a:ln>
                  <a:solidFill>
                    <a:schemeClr val="accent2">
                      <a:lumMod val="50000"/>
                    </a:schemeClr>
                  </a:solidFill>
                  <a:ea typeface="LNTH-LuoLuoNotangYuanTi 1" pitchFamily="2" charset="-128"/>
                  <a:cs typeface="LNTH-LuoLuoNotangYuanTi 1" pitchFamily="2" charset="-128"/>
                </a:rPr>
                <a:t>làm</a:t>
              </a:r>
              <a:r>
                <a:rPr lang="en-US" sz="4800" dirty="0">
                  <a:ln>
                    <a:solidFill>
                      <a:schemeClr val="accent2">
                        <a:lumMod val="50000"/>
                      </a:schemeClr>
                    </a:solidFill>
                  </a:ln>
                  <a:solidFill>
                    <a:schemeClr val="accent2">
                      <a:lumMod val="50000"/>
                    </a:schemeClr>
                  </a:solidFill>
                  <a:ea typeface="LNTH-LuoLuoNotangYuanTi 1" pitchFamily="2" charset="-128"/>
                  <a:cs typeface="LNTH-LuoLuoNotangYuanTi 1" pitchFamily="2" charset="-128"/>
                </a:rPr>
                <a:t> </a:t>
              </a:r>
              <a:r>
                <a:rPr lang="en-US" sz="4800" dirty="0" err="1">
                  <a:ln>
                    <a:solidFill>
                      <a:schemeClr val="accent2">
                        <a:lumMod val="50000"/>
                      </a:schemeClr>
                    </a:solidFill>
                  </a:ln>
                  <a:solidFill>
                    <a:schemeClr val="accent2">
                      <a:lumMod val="50000"/>
                    </a:schemeClr>
                  </a:solidFill>
                  <a:ea typeface="LNTH-LuoLuoNotangYuanTi 1" pitchFamily="2" charset="-128"/>
                  <a:cs typeface="LNTH-LuoLuoNotangYuanTi 1" pitchFamily="2" charset="-128"/>
                </a:rPr>
                <a:t>mấy</a:t>
              </a:r>
              <a:r>
                <a:rPr lang="en-US" sz="4800" dirty="0">
                  <a:ln>
                    <a:solidFill>
                      <a:schemeClr val="accent2">
                        <a:lumMod val="50000"/>
                      </a:schemeClr>
                    </a:solidFill>
                  </a:ln>
                  <a:solidFill>
                    <a:schemeClr val="accent2">
                      <a:lumMod val="50000"/>
                    </a:schemeClr>
                  </a:solidFill>
                  <a:ea typeface="LNTH-LuoLuoNotangYuanTi 1" pitchFamily="2" charset="-128"/>
                  <a:cs typeface="LNTH-LuoLuoNotangYuanTi 1" pitchFamily="2" charset="-128"/>
                </a:rPr>
                <a:t> </a:t>
              </a:r>
              <a:r>
                <a:rPr lang="en-US" sz="4800" dirty="0" err="1">
                  <a:ln>
                    <a:solidFill>
                      <a:schemeClr val="accent2">
                        <a:lumMod val="50000"/>
                      </a:schemeClr>
                    </a:solidFill>
                  </a:ln>
                  <a:solidFill>
                    <a:schemeClr val="accent2">
                      <a:lumMod val="50000"/>
                    </a:schemeClr>
                  </a:solidFill>
                  <a:ea typeface="LNTH-LuoLuoNotangYuanTi 1" pitchFamily="2" charset="-128"/>
                  <a:cs typeface="LNTH-LuoLuoNotangYuanTi 1" pitchFamily="2" charset="-128"/>
                </a:rPr>
                <a:t>đoạn</a:t>
              </a:r>
              <a:r>
                <a:rPr lang="en-US" sz="4800" dirty="0">
                  <a:ln>
                    <a:solidFill>
                      <a:schemeClr val="accent2">
                        <a:lumMod val="50000"/>
                      </a:schemeClr>
                    </a:solidFill>
                  </a:ln>
                  <a:solidFill>
                    <a:schemeClr val="accent2">
                      <a:lumMod val="50000"/>
                    </a:schemeClr>
                  </a:solidFill>
                  <a:ea typeface="LNTH-LuoLuoNotangYuanTi 1" pitchFamily="2" charset="-128"/>
                  <a:cs typeface="LNTH-LuoLuoNotangYuanTi 1" pitchFamily="2" charset="-128"/>
                </a:rPr>
                <a:t>?</a:t>
              </a:r>
            </a:p>
          </p:txBody>
        </p:sp>
      </p:grpSp>
      <p:pic>
        <p:nvPicPr>
          <p:cNvPr id="17" name="Picture 16" descr="A cartoon train with kids riding on it&#10;&#10;Description automatically generated">
            <a:extLst>
              <a:ext uri="{FF2B5EF4-FFF2-40B4-BE49-F238E27FC236}">
                <a16:creationId xmlns:a16="http://schemas.microsoft.com/office/drawing/2014/main" id="{648AE957-2B5B-6301-9CE3-5EE7D51B95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00" y="1475330"/>
            <a:ext cx="11095939" cy="5351484"/>
          </a:xfrm>
          <a:prstGeom prst="rect">
            <a:avLst/>
          </a:prstGeom>
        </p:spPr>
      </p:pic>
      <p:grpSp>
        <p:nvGrpSpPr>
          <p:cNvPr id="18" name="Group 17">
            <a:extLst>
              <a:ext uri="{FF2B5EF4-FFF2-40B4-BE49-F238E27FC236}">
                <a16:creationId xmlns:a16="http://schemas.microsoft.com/office/drawing/2014/main" id="{02E06BAE-6986-DFB3-C472-F21835724DDD}"/>
              </a:ext>
            </a:extLst>
          </p:cNvPr>
          <p:cNvGrpSpPr/>
          <p:nvPr/>
        </p:nvGrpSpPr>
        <p:grpSpPr>
          <a:xfrm>
            <a:off x="5159190" y="1560795"/>
            <a:ext cx="2673228" cy="2519703"/>
            <a:chOff x="2401061" y="3848047"/>
            <a:chExt cx="9608990" cy="963418"/>
          </a:xfrm>
          <a:effectLst>
            <a:reflection blurRad="6350" stA="50000" endA="300" endPos="38500" dist="50800" dir="5400000" sy="-100000" algn="bl" rotWithShape="0"/>
          </a:effectLst>
        </p:grpSpPr>
        <p:sp>
          <p:nvSpPr>
            <p:cNvPr id="19" name="Rectangle: Rounded Corners 18">
              <a:extLst>
                <a:ext uri="{FF2B5EF4-FFF2-40B4-BE49-F238E27FC236}">
                  <a16:creationId xmlns:a16="http://schemas.microsoft.com/office/drawing/2014/main" id="{F1D5B7D7-7516-1958-4D25-F31827172C3A}"/>
                </a:ext>
              </a:extLst>
            </p:cNvPr>
            <p:cNvSpPr/>
            <p:nvPr/>
          </p:nvSpPr>
          <p:spPr>
            <a:xfrm>
              <a:off x="2401061" y="3848047"/>
              <a:ext cx="9608990" cy="963418"/>
            </a:xfrm>
            <a:prstGeom prst="roundRect">
              <a:avLst>
                <a:gd name="adj" fmla="val 50000"/>
              </a:avLst>
            </a:prstGeom>
            <a:solidFill>
              <a:srgbClr val="FBD1B9">
                <a:alpha val="78000"/>
              </a:srgbClr>
            </a:solidFill>
            <a:ln w="57150">
              <a:solidFill>
                <a:srgbClr val="FCD0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4B866894-5440-2B58-54EA-B76FDF5A771A}"/>
                </a:ext>
              </a:extLst>
            </p:cNvPr>
            <p:cNvSpPr txBox="1"/>
            <p:nvPr/>
          </p:nvSpPr>
          <p:spPr>
            <a:xfrm>
              <a:off x="3264197" y="3929931"/>
              <a:ext cx="8334479" cy="864381"/>
            </a:xfrm>
            <a:prstGeom prst="rect">
              <a:avLst/>
            </a:prstGeom>
            <a:noFill/>
          </p:spPr>
          <p:txBody>
            <a:bodyPr wrap="square" rtlCol="0">
              <a:spAutoFit/>
            </a:bodyPr>
            <a:lstStyle/>
            <a:p>
              <a:pPr marL="0" marR="0" algn="ctr">
                <a:lnSpc>
                  <a:spcPct val="120000"/>
                </a:lnSpc>
                <a:spcBef>
                  <a:spcPts val="0"/>
                </a:spcBef>
                <a:spcAft>
                  <a:spcPts val="0"/>
                </a:spcAft>
              </a:pPr>
              <a:r>
                <a:rPr lang="en-US" sz="3600" b="1" u="sng" dirty="0" err="1">
                  <a:solidFill>
                    <a:srgbClr val="002060"/>
                  </a:solidFill>
                  <a:effectLst/>
                  <a:latin typeface="Cambria" panose="02040503050406030204" pitchFamily="18" charset="0"/>
                  <a:ea typeface="Cambria" panose="02040503050406030204" pitchFamily="18" charset="0"/>
                </a:rPr>
                <a:t>Đoạn</a:t>
              </a:r>
              <a:r>
                <a:rPr lang="en-US" sz="3600" b="1" u="sng" dirty="0">
                  <a:solidFill>
                    <a:srgbClr val="002060"/>
                  </a:solidFill>
                  <a:effectLst/>
                  <a:latin typeface="Cambria" panose="02040503050406030204" pitchFamily="18" charset="0"/>
                  <a:ea typeface="Cambria" panose="02040503050406030204" pitchFamily="18" charset="0"/>
                </a:rPr>
                <a:t> 2: </a:t>
              </a:r>
              <a:r>
                <a:rPr lang="en-US" sz="2800" b="1" dirty="0" err="1">
                  <a:effectLst/>
                  <a:latin typeface="Cambria" panose="02040503050406030204" pitchFamily="18" charset="0"/>
                  <a:ea typeface="Cambria" panose="02040503050406030204" pitchFamily="18" charset="0"/>
                </a:rPr>
                <a:t>Tiếp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theo</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đến</a:t>
              </a:r>
              <a:r>
                <a:rPr lang="en-US" sz="2800" b="1" dirty="0">
                  <a:latin typeface="Cambria" panose="02040503050406030204" pitchFamily="18" charset="0"/>
                  <a:ea typeface="Cambria" panose="02040503050406030204" pitchFamily="18" charset="0"/>
                </a:rPr>
                <a:t> </a:t>
              </a:r>
              <a:r>
                <a:rPr lang="en-US" sz="2800" b="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người</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xem</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hội</a:t>
              </a:r>
              <a:endParaRPr lang="en-US" sz="2800" b="1" i="1" dirty="0">
                <a:effectLst/>
                <a:latin typeface="Cambria" panose="02040503050406030204" pitchFamily="18" charset="0"/>
                <a:ea typeface="Cambria" panose="02040503050406030204" pitchFamily="18" charset="0"/>
              </a:endParaRPr>
            </a:p>
          </p:txBody>
        </p:sp>
      </p:grpSp>
      <p:grpSp>
        <p:nvGrpSpPr>
          <p:cNvPr id="21" name="Group 20">
            <a:extLst>
              <a:ext uri="{FF2B5EF4-FFF2-40B4-BE49-F238E27FC236}">
                <a16:creationId xmlns:a16="http://schemas.microsoft.com/office/drawing/2014/main" id="{F00F9FFF-3F55-F6DA-79B0-37283BB743AA}"/>
              </a:ext>
            </a:extLst>
          </p:cNvPr>
          <p:cNvGrpSpPr/>
          <p:nvPr/>
        </p:nvGrpSpPr>
        <p:grpSpPr>
          <a:xfrm>
            <a:off x="1772697" y="1272850"/>
            <a:ext cx="2608243" cy="2519702"/>
            <a:chOff x="2401061" y="2328463"/>
            <a:chExt cx="9608989" cy="963418"/>
          </a:xfrm>
        </p:grpSpPr>
        <p:sp>
          <p:nvSpPr>
            <p:cNvPr id="22" name="Rectangle: Rounded Corners 21">
              <a:extLst>
                <a:ext uri="{FF2B5EF4-FFF2-40B4-BE49-F238E27FC236}">
                  <a16:creationId xmlns:a16="http://schemas.microsoft.com/office/drawing/2014/main" id="{D6FF51E5-5B16-C79E-3AF1-D3A2E80E3821}"/>
                </a:ext>
              </a:extLst>
            </p:cNvPr>
            <p:cNvSpPr/>
            <p:nvPr/>
          </p:nvSpPr>
          <p:spPr>
            <a:xfrm>
              <a:off x="2401061" y="2328463"/>
              <a:ext cx="9608989" cy="963418"/>
            </a:xfrm>
            <a:prstGeom prst="roundRect">
              <a:avLst>
                <a:gd name="adj" fmla="val 50000"/>
              </a:avLst>
            </a:prstGeom>
            <a:solidFill>
              <a:srgbClr val="FBD1B9">
                <a:alpha val="72000"/>
              </a:srgbClr>
            </a:solidFill>
            <a:ln w="57150">
              <a:solidFill>
                <a:srgbClr val="FCD0B7"/>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5176A94E-EE67-7F60-0697-A10E96F2B154}"/>
                </a:ext>
              </a:extLst>
            </p:cNvPr>
            <p:cNvSpPr txBox="1"/>
            <p:nvPr/>
          </p:nvSpPr>
          <p:spPr>
            <a:xfrm>
              <a:off x="3127242" y="2454708"/>
              <a:ext cx="8271434" cy="807895"/>
            </a:xfrm>
            <a:prstGeom prst="rect">
              <a:avLst/>
            </a:prstGeom>
            <a:noFill/>
          </p:spPr>
          <p:txBody>
            <a:bodyPr wrap="square" rtlCol="0">
              <a:spAutoFit/>
            </a:bodyPr>
            <a:lstStyle/>
            <a:p>
              <a:pPr marL="0" marR="0" algn="ctr">
                <a:lnSpc>
                  <a:spcPct val="120000"/>
                </a:lnSpc>
                <a:spcBef>
                  <a:spcPts val="0"/>
                </a:spcBef>
                <a:spcAft>
                  <a:spcPts val="0"/>
                </a:spcAft>
              </a:pPr>
              <a:r>
                <a:rPr lang="en-US" sz="2800" b="1" u="sng" dirty="0" err="1">
                  <a:solidFill>
                    <a:srgbClr val="002060"/>
                  </a:solidFill>
                  <a:effectLst/>
                  <a:latin typeface="Cambria" panose="02040503050406030204" pitchFamily="18" charset="0"/>
                  <a:ea typeface="Cambria" panose="02040503050406030204" pitchFamily="18" charset="0"/>
                </a:rPr>
                <a:t>Đoạn</a:t>
              </a:r>
              <a:r>
                <a:rPr lang="en-US" sz="2800" b="1" u="sng" dirty="0">
                  <a:solidFill>
                    <a:srgbClr val="002060"/>
                  </a:solidFill>
                  <a:effectLst/>
                  <a:latin typeface="Cambria" panose="02040503050406030204" pitchFamily="18" charset="0"/>
                  <a:ea typeface="Cambria" panose="02040503050406030204" pitchFamily="18" charset="0"/>
                </a:rPr>
                <a:t> 1:</a:t>
              </a:r>
            </a:p>
            <a:p>
              <a:pPr marL="0" marR="0" algn="ctr">
                <a:lnSpc>
                  <a:spcPct val="120000"/>
                </a:lnSpc>
                <a:spcBef>
                  <a:spcPts val="0"/>
                </a:spcBef>
                <a:spcAft>
                  <a:spcPts val="0"/>
                </a:spcAft>
              </a:pPr>
              <a:r>
                <a:rPr lang="en-US" sz="2800" b="1" dirty="0" err="1">
                  <a:effectLst/>
                  <a:latin typeface="Cambria" panose="02040503050406030204" pitchFamily="18" charset="0"/>
                  <a:ea typeface="Cambria" panose="02040503050406030204" pitchFamily="18" charset="0"/>
                </a:rPr>
                <a:t>Từ</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đầu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đến</a:t>
              </a:r>
              <a:r>
                <a:rPr lang="en-US" sz="2800" b="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bắt</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đầu</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thổi</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cơm</a:t>
              </a:r>
              <a:endParaRPr lang="en-US" sz="2800" b="1" i="1" dirty="0">
                <a:effectLst/>
                <a:latin typeface="Cambria" panose="02040503050406030204" pitchFamily="18" charset="0"/>
                <a:ea typeface="Cambria" panose="02040503050406030204" pitchFamily="18" charset="0"/>
              </a:endParaRPr>
            </a:p>
          </p:txBody>
        </p:sp>
      </p:grpSp>
      <p:grpSp>
        <p:nvGrpSpPr>
          <p:cNvPr id="24" name="Group 23">
            <a:extLst>
              <a:ext uri="{FF2B5EF4-FFF2-40B4-BE49-F238E27FC236}">
                <a16:creationId xmlns:a16="http://schemas.microsoft.com/office/drawing/2014/main" id="{3121778F-E194-8F7C-9D79-78C7672437B1}"/>
              </a:ext>
            </a:extLst>
          </p:cNvPr>
          <p:cNvGrpSpPr/>
          <p:nvPr/>
        </p:nvGrpSpPr>
        <p:grpSpPr>
          <a:xfrm>
            <a:off x="8295606" y="1560795"/>
            <a:ext cx="2608243" cy="2519702"/>
            <a:chOff x="2401061" y="2328463"/>
            <a:chExt cx="9608989" cy="963418"/>
          </a:xfrm>
        </p:grpSpPr>
        <p:sp>
          <p:nvSpPr>
            <p:cNvPr id="25" name="Rectangle: Rounded Corners 24">
              <a:extLst>
                <a:ext uri="{FF2B5EF4-FFF2-40B4-BE49-F238E27FC236}">
                  <a16:creationId xmlns:a16="http://schemas.microsoft.com/office/drawing/2014/main" id="{86570F31-19B7-96D4-2EE0-DDA1ECC69304}"/>
                </a:ext>
              </a:extLst>
            </p:cNvPr>
            <p:cNvSpPr/>
            <p:nvPr/>
          </p:nvSpPr>
          <p:spPr>
            <a:xfrm>
              <a:off x="2401061" y="2328463"/>
              <a:ext cx="9608989" cy="963418"/>
            </a:xfrm>
            <a:prstGeom prst="roundRect">
              <a:avLst>
                <a:gd name="adj" fmla="val 50000"/>
              </a:avLst>
            </a:prstGeom>
            <a:solidFill>
              <a:srgbClr val="FBD1B9">
                <a:alpha val="72000"/>
              </a:srgbClr>
            </a:solidFill>
            <a:ln w="57150">
              <a:solidFill>
                <a:srgbClr val="FCD0B7"/>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DD31E28-A2AA-139A-FB40-466A33D6FE59}"/>
                </a:ext>
              </a:extLst>
            </p:cNvPr>
            <p:cNvSpPr txBox="1"/>
            <p:nvPr/>
          </p:nvSpPr>
          <p:spPr>
            <a:xfrm>
              <a:off x="3127242" y="2454708"/>
              <a:ext cx="8271434" cy="506022"/>
            </a:xfrm>
            <a:prstGeom prst="rect">
              <a:avLst/>
            </a:prstGeom>
            <a:noFill/>
          </p:spPr>
          <p:txBody>
            <a:bodyPr wrap="square" rtlCol="0">
              <a:spAutoFit/>
            </a:bodyPr>
            <a:lstStyle/>
            <a:p>
              <a:pPr algn="ctr"/>
              <a:r>
                <a:rPr lang="en-US" sz="4000" b="1" u="sng" dirty="0" err="1">
                  <a:solidFill>
                    <a:srgbClr val="0070C0"/>
                  </a:solidFill>
                  <a:latin typeface="Cambria" panose="02040503050406030204" pitchFamily="18" charset="0"/>
                  <a:ea typeface="Cambria" panose="02040503050406030204" pitchFamily="18" charset="0"/>
                </a:rPr>
                <a:t>Đoạn</a:t>
              </a:r>
              <a:r>
                <a:rPr lang="en-US" sz="4000" b="1" u="sng" dirty="0">
                  <a:solidFill>
                    <a:srgbClr val="0070C0"/>
                  </a:solidFill>
                  <a:latin typeface="Cambria" panose="02040503050406030204" pitchFamily="18" charset="0"/>
                  <a:ea typeface="Cambria" panose="02040503050406030204" pitchFamily="18" charset="0"/>
                </a:rPr>
                <a:t> 3: </a:t>
              </a:r>
              <a:r>
                <a:rPr lang="en-US" sz="4000" b="1" dirty="0" err="1">
                  <a:latin typeface="Cambria" panose="02040503050406030204" pitchFamily="18" charset="0"/>
                  <a:ea typeface="Cambria" panose="02040503050406030204" pitchFamily="18" charset="0"/>
                </a:rPr>
                <a:t>Còn</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lại</a:t>
              </a:r>
              <a:endParaRPr lang="en-US" sz="40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059053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3" decel="5400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1+#ppt_w/2"/>
                                          </p:val>
                                        </p:tav>
                                        <p:tav tm="100000">
                                          <p:val>
                                            <p:strVal val="#ppt_x"/>
                                          </p:val>
                                        </p:tav>
                                      </p:tavLst>
                                    </p:anim>
                                    <p:anim calcmode="lin" valueType="num">
                                      <p:cBhvr additive="base">
                                        <p:cTn id="13" dur="500" fill="hold"/>
                                        <p:tgtEl>
                                          <p:spTgt spid="2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par>
                          <p:cTn id="14" fill="hold">
                            <p:stCondLst>
                              <p:cond delay="500"/>
                            </p:stCondLst>
                            <p:childTnLst>
                              <p:par>
                                <p:cTn id="15" presetID="2" presetClass="entr" presetSubtype="2" decel="5400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1+#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3" decel="5400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0E5487-AC94-4D49-AD0B-3718D1CE3FA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8672" b="84896" l="39458" r="60029">
                        <a14:foregroundMark x1="51757" y1="47005" x2="54466" y2="46745"/>
                        <a14:foregroundMark x1="52709" y1="40495" x2="55198" y2="40495"/>
                        <a14:foregroundMark x1="51830" y1="38802" x2="51830" y2="38802"/>
                        <a14:foregroundMark x1="60102" y1="47266" x2="59224" y2="48568"/>
                        <a14:foregroundMark x1="42094" y1="66927" x2="42753" y2="80729"/>
                        <a14:foregroundMark x1="39458" y1="65885" x2="40630" y2="67188"/>
                        <a14:foregroundMark x1="47218" y1="70833" x2="48097" y2="70964"/>
                        <a14:foregroundMark x1="47072" y1="64583" x2="48463" y2="61198"/>
                      </a14:backgroundRemoval>
                    </a14:imgEffect>
                  </a14:imgLayer>
                </a14:imgProps>
              </a:ext>
            </a:extLst>
          </a:blip>
          <a:srcRect l="38476" t="35642" r="37649" b="9159"/>
          <a:stretch/>
        </p:blipFill>
        <p:spPr>
          <a:xfrm>
            <a:off x="153497" y="3596640"/>
            <a:ext cx="2667330" cy="3467149"/>
          </a:xfrm>
          <a:prstGeom prst="rect">
            <a:avLst/>
          </a:prstGeom>
        </p:spPr>
      </p:pic>
      <p:grpSp>
        <p:nvGrpSpPr>
          <p:cNvPr id="4" name="Group 3">
            <a:extLst>
              <a:ext uri="{FF2B5EF4-FFF2-40B4-BE49-F238E27FC236}">
                <a16:creationId xmlns:a16="http://schemas.microsoft.com/office/drawing/2014/main" id="{77F9638E-88BD-428D-908F-0FD7A221B970}"/>
              </a:ext>
            </a:extLst>
          </p:cNvPr>
          <p:cNvGrpSpPr/>
          <p:nvPr/>
        </p:nvGrpSpPr>
        <p:grpSpPr>
          <a:xfrm>
            <a:off x="1223843" y="1048375"/>
            <a:ext cx="3230880" cy="2377440"/>
            <a:chOff x="1082328" y="906860"/>
            <a:chExt cx="3230880" cy="2377440"/>
          </a:xfrm>
        </p:grpSpPr>
        <p:pic>
          <p:nvPicPr>
            <p:cNvPr id="11" name="Picture 4" descr="Rompecabezas 5 Piezas De Diseño Redondeado Ilustración del Vector -  Ilustración de juego, emparejamiento: 203605420">
              <a:extLst>
                <a:ext uri="{FF2B5EF4-FFF2-40B4-BE49-F238E27FC236}">
                  <a16:creationId xmlns:a16="http://schemas.microsoft.com/office/drawing/2014/main" id="{9C99DA3E-5E64-419C-9B4C-1E009410334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3125" b="43125" l="14875" r="53500">
                          <a14:foregroundMark x1="14875" y1="36875" x2="15125" y2="36625"/>
                          <a14:foregroundMark x1="15125" y1="36625" x2="15125" y2="36625"/>
                          <a14:foregroundMark x1="29375" y1="43125" x2="29750" y2="40500"/>
                          <a14:foregroundMark x1="48875" y1="13125" x2="44000" y2="13375"/>
                        </a14:backgroundRemoval>
                      </a14:imgEffect>
                    </a14:imgLayer>
                  </a14:imgProps>
                </a:ext>
                <a:ext uri="{28A0092B-C50C-407E-A947-70E740481C1C}">
                  <a14:useLocalDpi xmlns:a14="http://schemas.microsoft.com/office/drawing/2010/main" val="0"/>
                </a:ext>
              </a:extLst>
            </a:blip>
            <a:srcRect l="11111" t="10666" r="41778" b="54667"/>
            <a:stretch/>
          </p:blipFill>
          <p:spPr bwMode="auto">
            <a:xfrm rot="2045133">
              <a:off x="1082328" y="906860"/>
              <a:ext cx="3230880" cy="237744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D00283D-2ECC-45AA-9F96-865728AC9FDC}"/>
                </a:ext>
              </a:extLst>
            </p:cNvPr>
            <p:cNvSpPr txBox="1"/>
            <p:nvPr/>
          </p:nvSpPr>
          <p:spPr>
            <a:xfrm>
              <a:off x="1779185" y="1757862"/>
              <a:ext cx="2226758" cy="553998"/>
            </a:xfrm>
            <a:prstGeom prst="rect">
              <a:avLst/>
            </a:prstGeom>
            <a:noFill/>
          </p:spPr>
          <p:txBody>
            <a:bodyPr wrap="square" lIns="0" tIns="0" rIns="0" bIns="0" rtlCol="0">
              <a:spAutoFit/>
            </a:bodyPr>
            <a:lstStyle/>
            <a:p>
              <a:pPr algn="ctr"/>
              <a:r>
                <a:rPr lang="vi-VN" sz="3600" b="1" dirty="0">
                  <a:solidFill>
                    <a:srgbClr val="002060"/>
                  </a:solidFill>
                  <a:latin typeface="Cambria" panose="02040503050406030204" pitchFamily="18" charset="0"/>
                  <a:ea typeface="Cambria" panose="02040503050406030204" pitchFamily="18" charset="0"/>
                  <a:cs typeface="Pattaya" panose="00000500000000000000" pitchFamily="2" charset="-34"/>
                </a:rPr>
                <a:t>trẩy quân</a:t>
              </a:r>
              <a:endParaRPr lang="en-US" sz="5400" b="1" dirty="0">
                <a:solidFill>
                  <a:srgbClr val="002060"/>
                </a:solidFill>
                <a:latin typeface="Cambria" panose="02040503050406030204" pitchFamily="18" charset="0"/>
                <a:ea typeface="Cambria" panose="02040503050406030204" pitchFamily="18" charset="0"/>
                <a:cs typeface="Pattaya" panose="00000500000000000000" pitchFamily="2" charset="-34"/>
              </a:endParaRPr>
            </a:p>
          </p:txBody>
        </p:sp>
      </p:grpSp>
      <p:grpSp>
        <p:nvGrpSpPr>
          <p:cNvPr id="5" name="Group 4">
            <a:extLst>
              <a:ext uri="{FF2B5EF4-FFF2-40B4-BE49-F238E27FC236}">
                <a16:creationId xmlns:a16="http://schemas.microsoft.com/office/drawing/2014/main" id="{54F06ADB-F79C-4116-8E74-F73E226AB553}"/>
              </a:ext>
            </a:extLst>
          </p:cNvPr>
          <p:cNvGrpSpPr/>
          <p:nvPr/>
        </p:nvGrpSpPr>
        <p:grpSpPr>
          <a:xfrm>
            <a:off x="5333193" y="863558"/>
            <a:ext cx="2667330" cy="2560320"/>
            <a:chOff x="5061050" y="754701"/>
            <a:chExt cx="2667330" cy="2560320"/>
          </a:xfrm>
        </p:grpSpPr>
        <p:pic>
          <p:nvPicPr>
            <p:cNvPr id="12" name="Picture 4" descr="Rompecabezas 5 Piezas De Diseño Redondeado Ilustración del Vector -  Ilustración de juego, emparejamiento: 203605420">
              <a:extLst>
                <a:ext uri="{FF2B5EF4-FFF2-40B4-BE49-F238E27FC236}">
                  <a16:creationId xmlns:a16="http://schemas.microsoft.com/office/drawing/2014/main" id="{16538311-E753-4FE5-A61D-A739180795A3}"/>
                </a:ext>
              </a:extLst>
            </p:cNvPr>
            <p:cNvPicPr>
              <a:picLocks noChangeAspect="1" noChangeArrowheads="1"/>
            </p:cNvPicPr>
            <p:nvPr/>
          </p:nvPicPr>
          <p:blipFill rotWithShape="1">
            <a:blip r:embed="rId6">
              <a:extLst>
                <a:ext uri="{BEBA8EAE-BF5A-486C-A8C5-ECC9F3942E4B}">
                  <a14:imgProps xmlns:a14="http://schemas.microsoft.com/office/drawing/2010/main">
                    <a14:imgLayer r:embed="rId5">
                      <a14:imgEffect>
                        <a14:backgroundRemoval t="13375" b="44500" l="51375" r="85500">
                          <a14:foregroundMark x1="51375" y1="13375" x2="54250" y2="13375"/>
                          <a14:foregroundMark x1="51375" y1="25500" x2="51375" y2="28500"/>
                          <a14:foregroundMark x1="83750" y1="37375" x2="81375" y2="31375"/>
                          <a14:foregroundMark x1="85500" y1="37750" x2="85500" y2="37750"/>
                          <a14:foregroundMark x1="78250" y1="44500" x2="78250" y2="44500"/>
                          <a14:foregroundMark x1="78250" y1="44500" x2="78250" y2="44500"/>
                        </a14:backgroundRemoval>
                      </a14:imgEffect>
                    </a14:imgLayer>
                  </a14:imgProps>
                </a:ext>
                <a:ext uri="{28A0092B-C50C-407E-A947-70E740481C1C}">
                  <a14:useLocalDpi xmlns:a14="http://schemas.microsoft.com/office/drawing/2010/main" val="0"/>
                </a:ext>
              </a:extLst>
            </a:blip>
            <a:srcRect l="47778" t="10444" r="14000" b="52222"/>
            <a:stretch/>
          </p:blipFill>
          <p:spPr bwMode="auto">
            <a:xfrm rot="19436692">
              <a:off x="5106971" y="754701"/>
              <a:ext cx="2621280" cy="256032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B3D02D26-0DBF-4580-8C76-ECA605E69FBF}"/>
                </a:ext>
              </a:extLst>
            </p:cNvPr>
            <p:cNvSpPr txBox="1"/>
            <p:nvPr/>
          </p:nvSpPr>
          <p:spPr>
            <a:xfrm>
              <a:off x="5061050" y="1523997"/>
              <a:ext cx="2667330" cy="553998"/>
            </a:xfrm>
            <a:prstGeom prst="rect">
              <a:avLst/>
            </a:prstGeom>
            <a:noFill/>
          </p:spPr>
          <p:txBody>
            <a:bodyPr wrap="square" lIns="0" tIns="0" rIns="0" bIns="0" rtlCol="0">
              <a:spAutoFit/>
            </a:bodyPr>
            <a:lstStyle/>
            <a:p>
              <a:pPr algn="ctr"/>
              <a:r>
                <a:rPr lang="vi-VN" sz="3600" b="1" dirty="0">
                  <a:solidFill>
                    <a:srgbClr val="002060"/>
                  </a:solidFill>
                  <a:latin typeface="Cambria" panose="02040503050406030204" pitchFamily="18" charset="0"/>
                  <a:ea typeface="Cambria" panose="02040503050406030204" pitchFamily="18" charset="0"/>
                  <a:cs typeface="Pattaya" panose="00000500000000000000" pitchFamily="2" charset="-34"/>
                </a:rPr>
                <a:t>thoăn th</a:t>
              </a:r>
              <a:r>
                <a:rPr lang="en-US" sz="3600" b="1" dirty="0" err="1">
                  <a:solidFill>
                    <a:srgbClr val="002060"/>
                  </a:solidFill>
                  <a:latin typeface="Cambria" panose="02040503050406030204" pitchFamily="18" charset="0"/>
                  <a:ea typeface="Cambria" panose="02040503050406030204" pitchFamily="18" charset="0"/>
                  <a:cs typeface="Pattaya" panose="00000500000000000000" pitchFamily="2" charset="-34"/>
                </a:rPr>
                <a:t>oắ</a:t>
              </a:r>
              <a:r>
                <a:rPr lang="vi-VN" sz="3600" b="1" dirty="0">
                  <a:solidFill>
                    <a:srgbClr val="002060"/>
                  </a:solidFill>
                  <a:latin typeface="Cambria" panose="02040503050406030204" pitchFamily="18" charset="0"/>
                  <a:ea typeface="Cambria" panose="02040503050406030204" pitchFamily="18" charset="0"/>
                  <a:cs typeface="Pattaya" panose="00000500000000000000" pitchFamily="2" charset="-34"/>
                </a:rPr>
                <a:t>t</a:t>
              </a:r>
              <a:endParaRPr lang="en-US" sz="5400" b="1" dirty="0">
                <a:solidFill>
                  <a:srgbClr val="002060"/>
                </a:solidFill>
                <a:latin typeface="Cambria" panose="02040503050406030204" pitchFamily="18" charset="0"/>
                <a:ea typeface="Cambria" panose="02040503050406030204" pitchFamily="18" charset="0"/>
                <a:cs typeface="Pattaya" panose="00000500000000000000" pitchFamily="2" charset="-34"/>
              </a:endParaRPr>
            </a:p>
          </p:txBody>
        </p:sp>
      </p:grpSp>
      <p:grpSp>
        <p:nvGrpSpPr>
          <p:cNvPr id="7" name="Group 6">
            <a:extLst>
              <a:ext uri="{FF2B5EF4-FFF2-40B4-BE49-F238E27FC236}">
                <a16:creationId xmlns:a16="http://schemas.microsoft.com/office/drawing/2014/main" id="{053B638C-CDB8-4FEA-A2F2-3453B7F80006}"/>
              </a:ext>
            </a:extLst>
          </p:cNvPr>
          <p:cNvGrpSpPr/>
          <p:nvPr/>
        </p:nvGrpSpPr>
        <p:grpSpPr>
          <a:xfrm>
            <a:off x="3559283" y="3504573"/>
            <a:ext cx="3048000" cy="2133932"/>
            <a:chOff x="8359883" y="837573"/>
            <a:chExt cx="3048000" cy="2133932"/>
          </a:xfrm>
        </p:grpSpPr>
        <p:pic>
          <p:nvPicPr>
            <p:cNvPr id="13" name="Picture 4" descr="Rompecabezas 5 Piezas De Diseño Redondeado Ilustración del Vector -  Ilustración de juego, emparejamiento: 203605420">
              <a:extLst>
                <a:ext uri="{FF2B5EF4-FFF2-40B4-BE49-F238E27FC236}">
                  <a16:creationId xmlns:a16="http://schemas.microsoft.com/office/drawing/2014/main" id="{85D9BD5B-4BA2-4A2F-A2F4-2C9BB4930D9E}"/>
                </a:ext>
              </a:extLst>
            </p:cNvPr>
            <p:cNvPicPr>
              <a:picLocks noChangeAspect="1" noChangeArrowheads="1"/>
            </p:cNvPicPr>
            <p:nvPr/>
          </p:nvPicPr>
          <p:blipFill rotWithShape="1">
            <a:blip r:embed="rId7">
              <a:extLst>
                <a:ext uri="{BEBA8EAE-BF5A-486C-A8C5-ECC9F3942E4B}">
                  <a14:imgProps xmlns:a14="http://schemas.microsoft.com/office/drawing/2010/main">
                    <a14:imgLayer r:embed="rId5">
                      <a14:imgEffect>
                        <a14:backgroundRemoval t="39500" b="80500" l="63125" r="89000">
                          <a14:foregroundMark x1="63125" y1="66875" x2="63125" y2="66875"/>
                          <a14:foregroundMark x1="72875" y1="80500" x2="72875" y2="80500"/>
                          <a14:foregroundMark x1="85750" y1="39500" x2="85750" y2="39500"/>
                        </a14:backgroundRemoval>
                      </a14:imgEffect>
                    </a14:imgLayer>
                  </a14:imgProps>
                </a:ext>
                <a:ext uri="{28A0092B-C50C-407E-A947-70E740481C1C}">
                  <a14:useLocalDpi xmlns:a14="http://schemas.microsoft.com/office/drawing/2010/main" val="0"/>
                </a:ext>
              </a:extLst>
            </a:blip>
            <a:srcRect l="61106" t="37555" r="7778" b="18001"/>
            <a:stretch/>
          </p:blipFill>
          <p:spPr bwMode="auto">
            <a:xfrm rot="15048169">
              <a:off x="8816917" y="380539"/>
              <a:ext cx="2133932" cy="30480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4C0B866-9747-4162-8C7F-5A3CF4161063}"/>
                </a:ext>
              </a:extLst>
            </p:cNvPr>
            <p:cNvSpPr txBox="1"/>
            <p:nvPr/>
          </p:nvSpPr>
          <p:spPr>
            <a:xfrm>
              <a:off x="8550218" y="1656176"/>
              <a:ext cx="2667330" cy="553998"/>
            </a:xfrm>
            <a:prstGeom prst="rect">
              <a:avLst/>
            </a:prstGeom>
            <a:noFill/>
          </p:spPr>
          <p:txBody>
            <a:bodyPr wrap="square" lIns="0" tIns="0" rIns="0" bIns="0" rtlCol="0">
              <a:spAutoFit/>
            </a:bodyPr>
            <a:lstStyle/>
            <a:p>
              <a:pPr algn="ctr"/>
              <a:r>
                <a:rPr lang="en-US" sz="3600" b="1" dirty="0">
                  <a:solidFill>
                    <a:srgbClr val="002060"/>
                  </a:solidFill>
                  <a:latin typeface="Cambria" panose="02040503050406030204" pitchFamily="18" charset="0"/>
                  <a:ea typeface="Cambria" panose="02040503050406030204" pitchFamily="18" charset="0"/>
                  <a:cs typeface="Pattaya" panose="00000500000000000000" pitchFamily="2" charset="-34"/>
                </a:rPr>
                <a:t>g</a:t>
              </a:r>
              <a:r>
                <a:rPr lang="vi-VN" sz="3600" b="1" dirty="0">
                  <a:solidFill>
                    <a:srgbClr val="002060"/>
                  </a:solidFill>
                  <a:latin typeface="Cambria" panose="02040503050406030204" pitchFamily="18" charset="0"/>
                  <a:ea typeface="Cambria" panose="02040503050406030204" pitchFamily="18" charset="0"/>
                  <a:cs typeface="Pattaya" panose="00000500000000000000" pitchFamily="2" charset="-34"/>
                </a:rPr>
                <a:t>iã thóc</a:t>
              </a:r>
              <a:endParaRPr lang="en-US" sz="5400" b="1" dirty="0">
                <a:solidFill>
                  <a:srgbClr val="002060"/>
                </a:solidFill>
                <a:latin typeface="Cambria" panose="02040503050406030204" pitchFamily="18" charset="0"/>
                <a:ea typeface="Cambria" panose="02040503050406030204" pitchFamily="18" charset="0"/>
                <a:cs typeface="Pattaya" panose="00000500000000000000" pitchFamily="2" charset="-34"/>
              </a:endParaRPr>
            </a:p>
          </p:txBody>
        </p:sp>
      </p:grpSp>
      <p:grpSp>
        <p:nvGrpSpPr>
          <p:cNvPr id="8" name="Group 7">
            <a:extLst>
              <a:ext uri="{FF2B5EF4-FFF2-40B4-BE49-F238E27FC236}">
                <a16:creationId xmlns:a16="http://schemas.microsoft.com/office/drawing/2014/main" id="{AD2A7AB0-3606-47C3-BDF8-1036B80A73BF}"/>
              </a:ext>
            </a:extLst>
          </p:cNvPr>
          <p:cNvGrpSpPr/>
          <p:nvPr/>
        </p:nvGrpSpPr>
        <p:grpSpPr>
          <a:xfrm>
            <a:off x="7195903" y="3575066"/>
            <a:ext cx="3307080" cy="2133932"/>
            <a:chOff x="3168188" y="3520637"/>
            <a:chExt cx="3307080" cy="2133932"/>
          </a:xfrm>
        </p:grpSpPr>
        <p:pic>
          <p:nvPicPr>
            <p:cNvPr id="16" name="Picture 4" descr="Rompecabezas 5 Piezas De Diseño Redondeado Ilustración del Vector -  Ilustración de juego, emparejamiento: 203605420">
              <a:extLst>
                <a:ext uri="{FF2B5EF4-FFF2-40B4-BE49-F238E27FC236}">
                  <a16:creationId xmlns:a16="http://schemas.microsoft.com/office/drawing/2014/main" id="{79CBDCC8-BAC9-4C59-9A6C-DC2CC7DA2AE7}"/>
                </a:ext>
              </a:extLst>
            </p:cNvPr>
            <p:cNvPicPr>
              <a:picLocks noChangeAspect="1" noChangeArrowheads="1"/>
            </p:cNvPicPr>
            <p:nvPr/>
          </p:nvPicPr>
          <p:blipFill rotWithShape="1">
            <a:blip r:embed="rId8">
              <a:extLst>
                <a:ext uri="{BEBA8EAE-BF5A-486C-A8C5-ECC9F3942E4B}">
                  <a14:imgProps xmlns:a14="http://schemas.microsoft.com/office/drawing/2010/main">
                    <a14:imgLayer r:embed="rId5">
                      <a14:imgEffect>
                        <a14:backgroundRemoval t="38875" b="80500" l="12875" r="38625">
                          <a14:foregroundMark x1="12875" y1="44500" x2="12875" y2="44500"/>
                          <a14:foregroundMark x1="22500" y1="38875" x2="22500" y2="38875"/>
                          <a14:foregroundMark x1="27500" y1="78875" x2="27500" y2="78875"/>
                          <a14:foregroundMark x1="27375" y1="80500" x2="27375" y2="80500"/>
                        </a14:backgroundRemoval>
                      </a14:imgEffect>
                    </a14:imgLayer>
                  </a14:imgProps>
                </a:ext>
                <a:ext uri="{28A0092B-C50C-407E-A947-70E740481C1C}">
                  <a14:useLocalDpi xmlns:a14="http://schemas.microsoft.com/office/drawing/2010/main" val="0"/>
                </a:ext>
              </a:extLst>
            </a:blip>
            <a:srcRect l="10641" t="34667" r="58243" b="17111"/>
            <a:stretch/>
          </p:blipFill>
          <p:spPr bwMode="auto">
            <a:xfrm rot="6534028">
              <a:off x="3754762" y="2934063"/>
              <a:ext cx="2133932" cy="330708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BB2F733C-4806-4538-9476-69EE9CFF94A2}"/>
                </a:ext>
              </a:extLst>
            </p:cNvPr>
            <p:cNvSpPr txBox="1"/>
            <p:nvPr/>
          </p:nvSpPr>
          <p:spPr>
            <a:xfrm>
              <a:off x="3619903" y="4118971"/>
              <a:ext cx="2667330" cy="553998"/>
            </a:xfrm>
            <a:prstGeom prst="rect">
              <a:avLst/>
            </a:prstGeom>
            <a:noFill/>
          </p:spPr>
          <p:txBody>
            <a:bodyPr wrap="square" lIns="0" tIns="0" rIns="0" bIns="0" rtlCol="0">
              <a:spAutoFit/>
            </a:bodyPr>
            <a:lstStyle/>
            <a:p>
              <a:pPr algn="ctr"/>
              <a:r>
                <a:rPr lang="en-US" sz="3600" b="1" dirty="0">
                  <a:solidFill>
                    <a:srgbClr val="002060"/>
                  </a:solidFill>
                  <a:latin typeface="Cambria" panose="02040503050406030204" pitchFamily="18" charset="0"/>
                  <a:ea typeface="Cambria" panose="02040503050406030204" pitchFamily="18" charset="0"/>
                  <a:cs typeface="Pattaya" panose="00000500000000000000" pitchFamily="2" charset="-34"/>
                </a:rPr>
                <a:t>g</a:t>
              </a:r>
              <a:r>
                <a:rPr lang="vi-VN" sz="3600" b="1" dirty="0">
                  <a:solidFill>
                    <a:srgbClr val="002060"/>
                  </a:solidFill>
                  <a:latin typeface="Cambria" panose="02040503050406030204" pitchFamily="18" charset="0"/>
                  <a:ea typeface="Cambria" panose="02040503050406030204" pitchFamily="18" charset="0"/>
                  <a:cs typeface="Pattaya" panose="00000500000000000000" pitchFamily="2" charset="-34"/>
                </a:rPr>
                <a:t>iần sàng</a:t>
              </a:r>
              <a:endParaRPr lang="en-US" sz="5400" b="1" dirty="0">
                <a:solidFill>
                  <a:srgbClr val="002060"/>
                </a:solidFill>
                <a:latin typeface="Cambria" panose="02040503050406030204" pitchFamily="18" charset="0"/>
                <a:ea typeface="Cambria" panose="02040503050406030204" pitchFamily="18" charset="0"/>
                <a:cs typeface="Pattaya" panose="00000500000000000000" pitchFamily="2" charset="-34"/>
              </a:endParaRPr>
            </a:p>
          </p:txBody>
        </p:sp>
      </p:grpSp>
      <p:pic>
        <p:nvPicPr>
          <p:cNvPr id="6" name="Picture 5">
            <a:extLst>
              <a:ext uri="{FF2B5EF4-FFF2-40B4-BE49-F238E27FC236}">
                <a16:creationId xmlns:a16="http://schemas.microsoft.com/office/drawing/2014/main" id="{1FAF597F-EEC7-BF48-ACCF-E117C40E59D0}"/>
              </a:ext>
            </a:extLst>
          </p:cNvPr>
          <p:cNvPicPr>
            <a:picLocks noChangeAspect="1"/>
          </p:cNvPicPr>
          <p:nvPr/>
        </p:nvPicPr>
        <p:blipFill>
          <a:blip r:embed="rId9"/>
          <a:stretch>
            <a:fillRect/>
          </a:stretch>
        </p:blipFill>
        <p:spPr>
          <a:xfrm>
            <a:off x="653491" y="508541"/>
            <a:ext cx="2024047" cy="920576"/>
          </a:xfrm>
          <a:prstGeom prst="rect">
            <a:avLst/>
          </a:prstGeom>
        </p:spPr>
      </p:pic>
    </p:spTree>
    <p:extLst>
      <p:ext uri="{BB962C8B-B14F-4D97-AF65-F5344CB8AC3E}">
        <p14:creationId xmlns:p14="http://schemas.microsoft.com/office/powerpoint/2010/main" val="660025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68F2C2D-D892-4EE1-E2A1-01FF9D98A1B8}"/>
              </a:ext>
            </a:extLst>
          </p:cNvPr>
          <p:cNvGrpSpPr/>
          <p:nvPr/>
        </p:nvGrpSpPr>
        <p:grpSpPr>
          <a:xfrm>
            <a:off x="700677" y="2463737"/>
            <a:ext cx="10761979" cy="2859377"/>
            <a:chOff x="208382" y="1431249"/>
            <a:chExt cx="11514437" cy="2508316"/>
          </a:xfrm>
        </p:grpSpPr>
        <p:sp>
          <p:nvSpPr>
            <p:cNvPr id="5" name="Rectangle: Rounded Corners 4">
              <a:extLst>
                <a:ext uri="{FF2B5EF4-FFF2-40B4-BE49-F238E27FC236}">
                  <a16:creationId xmlns:a16="http://schemas.microsoft.com/office/drawing/2014/main" id="{14A92DC6-8724-B5D0-381E-7319F91FC721}"/>
                </a:ext>
              </a:extLst>
            </p:cNvPr>
            <p:cNvSpPr/>
            <p:nvPr/>
          </p:nvSpPr>
          <p:spPr>
            <a:xfrm>
              <a:off x="469180" y="1595437"/>
              <a:ext cx="11253639" cy="2344128"/>
            </a:xfrm>
            <a:prstGeom prst="roundRect">
              <a:avLst/>
            </a:prstGeom>
            <a:solidFill>
              <a:schemeClr val="bg1"/>
            </a:solidFill>
            <a:ln w="57150">
              <a:solidFill>
                <a:srgbClr val="F74F68"/>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5B1CB05F-F73F-F1E6-BF7C-9029855C7DE8}"/>
                </a:ext>
              </a:extLst>
            </p:cNvPr>
            <p:cNvSpPr txBox="1"/>
            <p:nvPr/>
          </p:nvSpPr>
          <p:spPr>
            <a:xfrm>
              <a:off x="1043640" y="1716814"/>
              <a:ext cx="10404318" cy="20249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Khi tiếng trống hiệu vừa dứt,</a:t>
              </a: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bốn thanh niên của bốn đội nhanh như sóc,</a:t>
              </a: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thoăn thoắt leo lên bốn cây chuối bôi mỡ bóng nhẫy</a:t>
              </a: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để lấy nén hương cắm ở trên ngọn</a:t>
              </a: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p>
          </p:txBody>
        </p:sp>
        <p:pic>
          <p:nvPicPr>
            <p:cNvPr id="11" name="Picture 10">
              <a:extLst>
                <a:ext uri="{FF2B5EF4-FFF2-40B4-BE49-F238E27FC236}">
                  <a16:creationId xmlns:a16="http://schemas.microsoft.com/office/drawing/2014/main" id="{8A278147-33AD-C7D7-D93F-786913FDCA3B}"/>
                </a:ext>
              </a:extLst>
            </p:cNvPr>
            <p:cNvPicPr>
              <a:picLocks noChangeAspect="1"/>
            </p:cNvPicPr>
            <p:nvPr/>
          </p:nvPicPr>
          <p:blipFill>
            <a:blip r:embed="rId2"/>
            <a:stretch>
              <a:fillRect/>
            </a:stretch>
          </p:blipFill>
          <p:spPr>
            <a:xfrm>
              <a:off x="208382" y="1431249"/>
              <a:ext cx="935097" cy="701083"/>
            </a:xfrm>
            <a:prstGeom prst="rect">
              <a:avLst/>
            </a:prstGeom>
          </p:spPr>
        </p:pic>
      </p:grpSp>
      <p:pic>
        <p:nvPicPr>
          <p:cNvPr id="12" name="Picture 11">
            <a:extLst>
              <a:ext uri="{FF2B5EF4-FFF2-40B4-BE49-F238E27FC236}">
                <a16:creationId xmlns:a16="http://schemas.microsoft.com/office/drawing/2014/main" id="{DCAD5C35-9FAF-2A0D-C18C-9F4256E5D796}"/>
              </a:ext>
            </a:extLst>
          </p:cNvPr>
          <p:cNvPicPr>
            <a:picLocks noChangeAspect="1"/>
          </p:cNvPicPr>
          <p:nvPr/>
        </p:nvPicPr>
        <p:blipFill>
          <a:blip r:embed="rId3"/>
          <a:stretch>
            <a:fillRect/>
          </a:stretch>
        </p:blipFill>
        <p:spPr>
          <a:xfrm>
            <a:off x="2327601" y="547997"/>
            <a:ext cx="7876715" cy="1237595"/>
          </a:xfrm>
          <a:prstGeom prst="rect">
            <a:avLst/>
          </a:prstGeom>
        </p:spPr>
      </p:pic>
    </p:spTree>
    <p:extLst>
      <p:ext uri="{BB962C8B-B14F-4D97-AF65-F5344CB8AC3E}">
        <p14:creationId xmlns:p14="http://schemas.microsoft.com/office/powerpoint/2010/main" val="3544871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8">
            <a:extLst>
              <a:ext uri="{FF2B5EF4-FFF2-40B4-BE49-F238E27FC236}">
                <a16:creationId xmlns:a16="http://schemas.microsoft.com/office/drawing/2014/main" id="{D1982A47-41E3-D5B1-F805-0916E51714CF}"/>
              </a:ext>
            </a:extLst>
          </p:cNvPr>
          <p:cNvSpPr/>
          <p:nvPr/>
        </p:nvSpPr>
        <p:spPr>
          <a:xfrm>
            <a:off x="8543905" y="-301380"/>
            <a:ext cx="4494332" cy="2388879"/>
          </a:xfrm>
          <a:custGeom>
            <a:avLst/>
            <a:gdLst/>
            <a:ahLst/>
            <a:cxnLst/>
            <a:rect l="l" t="t" r="r" b="b"/>
            <a:pathLst>
              <a:path w="6741498" h="3583319">
                <a:moveTo>
                  <a:pt x="0" y="0"/>
                </a:moveTo>
                <a:lnTo>
                  <a:pt x="6741498" y="0"/>
                </a:lnTo>
                <a:lnTo>
                  <a:pt x="6741498" y="3583319"/>
                </a:lnTo>
                <a:lnTo>
                  <a:pt x="0" y="35833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defRPr/>
            </a:pPr>
            <a:endParaRPr lang="en-US" sz="1200">
              <a:solidFill>
                <a:prstClr val="black"/>
              </a:solidFill>
              <a:latin typeface="Calibri"/>
            </a:endParaRPr>
          </a:p>
        </p:txBody>
      </p:sp>
      <p:sp>
        <p:nvSpPr>
          <p:cNvPr id="15" name="Freeform 14">
            <a:extLst>
              <a:ext uri="{FF2B5EF4-FFF2-40B4-BE49-F238E27FC236}">
                <a16:creationId xmlns:a16="http://schemas.microsoft.com/office/drawing/2014/main" id="{AC23EC90-9559-FEE3-64A6-012FBF075AC0}"/>
              </a:ext>
            </a:extLst>
          </p:cNvPr>
          <p:cNvSpPr/>
          <p:nvPr/>
        </p:nvSpPr>
        <p:spPr>
          <a:xfrm rot="741576" flipH="1">
            <a:off x="378768" y="3398499"/>
            <a:ext cx="3464418" cy="4053187"/>
          </a:xfrm>
          <a:custGeom>
            <a:avLst/>
            <a:gdLst/>
            <a:ahLst/>
            <a:cxnLst/>
            <a:rect l="l" t="t" r="r" b="b"/>
            <a:pathLst>
              <a:path w="7060175" h="7684545">
                <a:moveTo>
                  <a:pt x="7060176" y="0"/>
                </a:moveTo>
                <a:lnTo>
                  <a:pt x="0" y="0"/>
                </a:lnTo>
                <a:lnTo>
                  <a:pt x="0" y="7684545"/>
                </a:lnTo>
                <a:lnTo>
                  <a:pt x="7060176" y="7684545"/>
                </a:lnTo>
                <a:lnTo>
                  <a:pt x="7060176" y="0"/>
                </a:lnTo>
                <a:close/>
              </a:path>
            </a:pathLst>
          </a:custGeom>
          <a:blipFill>
            <a:blip r:embed="rId4"/>
            <a:stretch>
              <a:fillRect/>
            </a:stretch>
          </a:blipFill>
        </p:spPr>
        <p:txBody>
          <a:bodyPr/>
          <a:lstStyle/>
          <a:p>
            <a:pPr defTabSz="609630">
              <a:defRPr/>
            </a:pPr>
            <a:endParaRPr lang="en-US" sz="1200">
              <a:solidFill>
                <a:prstClr val="black"/>
              </a:solidFill>
              <a:latin typeface="Calibri"/>
            </a:endParaRPr>
          </a:p>
        </p:txBody>
      </p:sp>
      <p:sp>
        <p:nvSpPr>
          <p:cNvPr id="16" name="Freeform 21">
            <a:extLst>
              <a:ext uri="{FF2B5EF4-FFF2-40B4-BE49-F238E27FC236}">
                <a16:creationId xmlns:a16="http://schemas.microsoft.com/office/drawing/2014/main" id="{C3996C33-EA26-76D1-5371-CF4ED64BED46}"/>
              </a:ext>
            </a:extLst>
          </p:cNvPr>
          <p:cNvSpPr/>
          <p:nvPr/>
        </p:nvSpPr>
        <p:spPr>
          <a:xfrm rot="-225904" flipH="1" flipV="1">
            <a:off x="10339508" y="5271015"/>
            <a:ext cx="2516886" cy="2743200"/>
          </a:xfrm>
          <a:custGeom>
            <a:avLst/>
            <a:gdLst/>
            <a:ahLst/>
            <a:cxnLst/>
            <a:rect l="l" t="t" r="r" b="b"/>
            <a:pathLst>
              <a:path w="3775329" h="4114800">
                <a:moveTo>
                  <a:pt x="3775329" y="4114800"/>
                </a:moveTo>
                <a:lnTo>
                  <a:pt x="0" y="4114800"/>
                </a:lnTo>
                <a:lnTo>
                  <a:pt x="0" y="0"/>
                </a:lnTo>
                <a:lnTo>
                  <a:pt x="3775329" y="0"/>
                </a:lnTo>
                <a:lnTo>
                  <a:pt x="3775329" y="411480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defRPr/>
            </a:pPr>
            <a:endParaRPr lang="en-US" sz="1200">
              <a:solidFill>
                <a:prstClr val="black"/>
              </a:solidFill>
              <a:latin typeface="Calibri"/>
            </a:endParaRPr>
          </a:p>
        </p:txBody>
      </p:sp>
      <p:grpSp>
        <p:nvGrpSpPr>
          <p:cNvPr id="18" name="Group 17">
            <a:extLst>
              <a:ext uri="{FF2B5EF4-FFF2-40B4-BE49-F238E27FC236}">
                <a16:creationId xmlns:a16="http://schemas.microsoft.com/office/drawing/2014/main" id="{B40AB34D-3046-C5DF-2555-15182C269198}"/>
              </a:ext>
            </a:extLst>
          </p:cNvPr>
          <p:cNvGrpSpPr/>
          <p:nvPr/>
        </p:nvGrpSpPr>
        <p:grpSpPr>
          <a:xfrm>
            <a:off x="3934254" y="1734722"/>
            <a:ext cx="7078571" cy="4700796"/>
            <a:chOff x="5901381" y="2602083"/>
            <a:chExt cx="10617856" cy="7051194"/>
          </a:xfrm>
        </p:grpSpPr>
        <p:sp>
          <p:nvSpPr>
            <p:cNvPr id="19" name="Freeform 5">
              <a:extLst>
                <a:ext uri="{FF2B5EF4-FFF2-40B4-BE49-F238E27FC236}">
                  <a16:creationId xmlns:a16="http://schemas.microsoft.com/office/drawing/2014/main" id="{FE187255-B0FC-9A96-4EE3-1D74ECC15008}"/>
                </a:ext>
              </a:extLst>
            </p:cNvPr>
            <p:cNvSpPr/>
            <p:nvPr/>
          </p:nvSpPr>
          <p:spPr>
            <a:xfrm>
              <a:off x="5901381" y="2602083"/>
              <a:ext cx="10617856" cy="7051194"/>
            </a:xfrm>
            <a:custGeom>
              <a:avLst/>
              <a:gdLst/>
              <a:ahLst/>
              <a:cxnLst/>
              <a:rect l="l" t="t" r="r" b="b"/>
              <a:pathLst>
                <a:path w="6074964" h="5909283">
                  <a:moveTo>
                    <a:pt x="0" y="0"/>
                  </a:moveTo>
                  <a:lnTo>
                    <a:pt x="6074964" y="0"/>
                  </a:lnTo>
                  <a:lnTo>
                    <a:pt x="6074964" y="5909283"/>
                  </a:lnTo>
                  <a:lnTo>
                    <a:pt x="0" y="590928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defRPr/>
              </a:pPr>
              <a:endParaRPr lang="en-US" sz="1200">
                <a:solidFill>
                  <a:prstClr val="black"/>
                </a:solidFill>
                <a:latin typeface="Calibri"/>
              </a:endParaRPr>
            </a:p>
          </p:txBody>
        </p:sp>
        <p:sp>
          <p:nvSpPr>
            <p:cNvPr id="20" name="TextBox 19">
              <a:extLst>
                <a:ext uri="{FF2B5EF4-FFF2-40B4-BE49-F238E27FC236}">
                  <a16:creationId xmlns:a16="http://schemas.microsoft.com/office/drawing/2014/main" id="{8F7C5CF6-B545-8BB5-D2CA-3AFAA1A46781}"/>
                </a:ext>
              </a:extLst>
            </p:cNvPr>
            <p:cNvSpPr txBox="1"/>
            <p:nvPr/>
          </p:nvSpPr>
          <p:spPr>
            <a:xfrm>
              <a:off x="7618801" y="4261469"/>
              <a:ext cx="7604271" cy="3877985"/>
            </a:xfrm>
            <a:prstGeom prst="rect">
              <a:avLst/>
            </a:prstGeom>
            <a:noFill/>
          </p:spPr>
          <p:txBody>
            <a:bodyPr wrap="square">
              <a:spAutoFit/>
            </a:bodyPr>
            <a:lstStyle/>
            <a:p>
              <a:pPr algn="ctr" defTabSz="609630">
                <a:defRPr/>
              </a:pPr>
              <a:r>
                <a:rPr lang="vi-VN" sz="5400" dirty="0">
                  <a:solidFill>
                    <a:srgbClr val="1F497D">
                      <a:lumMod val="75000"/>
                    </a:srgbClr>
                  </a:solidFill>
                  <a:latin typeface="Calibri" panose="020F0502020204030204" pitchFamily="34" charset="0"/>
                  <a:cs typeface="Calibri" panose="020F0502020204030204" pitchFamily="34" charset="0"/>
                </a:rPr>
                <a:t> đưa ra để người trên xem xét và giải quyết</a:t>
              </a:r>
            </a:p>
          </p:txBody>
        </p:sp>
      </p:grpSp>
      <p:grpSp>
        <p:nvGrpSpPr>
          <p:cNvPr id="21" name="Group 20">
            <a:extLst>
              <a:ext uri="{FF2B5EF4-FFF2-40B4-BE49-F238E27FC236}">
                <a16:creationId xmlns:a16="http://schemas.microsoft.com/office/drawing/2014/main" id="{31B9419A-B2C8-6DB6-22A5-3E60314E9474}"/>
              </a:ext>
            </a:extLst>
          </p:cNvPr>
          <p:cNvGrpSpPr/>
          <p:nvPr/>
        </p:nvGrpSpPr>
        <p:grpSpPr>
          <a:xfrm>
            <a:off x="6063899" y="631371"/>
            <a:ext cx="3493757" cy="1208315"/>
            <a:chOff x="6662892" y="984286"/>
            <a:chExt cx="9262908" cy="2862322"/>
          </a:xfrm>
        </p:grpSpPr>
        <p:sp>
          <p:nvSpPr>
            <p:cNvPr id="22" name="Freeform 13">
              <a:extLst>
                <a:ext uri="{FF2B5EF4-FFF2-40B4-BE49-F238E27FC236}">
                  <a16:creationId xmlns:a16="http://schemas.microsoft.com/office/drawing/2014/main" id="{E5BD088D-DF5D-376D-9317-D9D94FC107E8}"/>
                </a:ext>
              </a:extLst>
            </p:cNvPr>
            <p:cNvSpPr/>
            <p:nvPr/>
          </p:nvSpPr>
          <p:spPr>
            <a:xfrm>
              <a:off x="6662892" y="984286"/>
              <a:ext cx="9262908" cy="2862322"/>
            </a:xfrm>
            <a:custGeom>
              <a:avLst/>
              <a:gdLst/>
              <a:ahLst/>
              <a:cxnLst/>
              <a:rect l="l" t="t" r="r" b="b"/>
              <a:pathLst>
                <a:path w="2312835" h="1198820">
                  <a:moveTo>
                    <a:pt x="0" y="0"/>
                  </a:moveTo>
                  <a:lnTo>
                    <a:pt x="2312836" y="0"/>
                  </a:lnTo>
                  <a:lnTo>
                    <a:pt x="2312836" y="1198820"/>
                  </a:lnTo>
                  <a:lnTo>
                    <a:pt x="0" y="119882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defRPr/>
              </a:pPr>
              <a:endParaRPr lang="en-US" sz="1200">
                <a:solidFill>
                  <a:prstClr val="black"/>
                </a:solidFill>
                <a:latin typeface="Calibri"/>
              </a:endParaRPr>
            </a:p>
          </p:txBody>
        </p:sp>
        <p:sp>
          <p:nvSpPr>
            <p:cNvPr id="23" name="TextBox 22">
              <a:extLst>
                <a:ext uri="{FF2B5EF4-FFF2-40B4-BE49-F238E27FC236}">
                  <a16:creationId xmlns:a16="http://schemas.microsoft.com/office/drawing/2014/main" id="{7886B842-4C18-59D7-7564-D52C1D86BFE3}"/>
                </a:ext>
              </a:extLst>
            </p:cNvPr>
            <p:cNvSpPr txBox="1"/>
            <p:nvPr/>
          </p:nvSpPr>
          <p:spPr>
            <a:xfrm>
              <a:off x="7687533" y="1295959"/>
              <a:ext cx="7155909" cy="1384996"/>
            </a:xfrm>
            <a:prstGeom prst="rect">
              <a:avLst/>
            </a:prstGeom>
            <a:noFill/>
          </p:spPr>
          <p:txBody>
            <a:bodyPr wrap="square">
              <a:spAutoFit/>
            </a:bodyPr>
            <a:lstStyle/>
            <a:p>
              <a:pPr algn="ctr" defTabSz="609630">
                <a:defRPr/>
              </a:pPr>
              <a:r>
                <a:rPr lang="en-US" sz="5400" b="1" dirty="0" err="1">
                  <a:solidFill>
                    <a:prstClr val="black"/>
                  </a:solidFill>
                  <a:latin typeface="Calibri" panose="020F0502020204030204" pitchFamily="34" charset="0"/>
                  <a:cs typeface="Calibri" panose="020F0502020204030204" pitchFamily="34" charset="0"/>
                </a:rPr>
                <a:t>trình</a:t>
              </a:r>
              <a:endParaRPr lang="vi-VN" sz="5400" b="1" dirty="0">
                <a:solidFill>
                  <a:prstClr val="black"/>
                </a:solidFill>
                <a:latin typeface="Calibri" panose="020F0502020204030204" pitchFamily="34" charset="0"/>
                <a:cs typeface="Calibri" panose="020F0502020204030204" pitchFamily="34" charset="0"/>
              </a:endParaRPr>
            </a:p>
          </p:txBody>
        </p:sp>
      </p:grpSp>
      <p:pic>
        <p:nvPicPr>
          <p:cNvPr id="24" name="Picture 23">
            <a:extLst>
              <a:ext uri="{FF2B5EF4-FFF2-40B4-BE49-F238E27FC236}">
                <a16:creationId xmlns:a16="http://schemas.microsoft.com/office/drawing/2014/main" id="{8CFF4F1C-DFDF-9666-6856-C5D1A8BA9B73}"/>
              </a:ext>
            </a:extLst>
          </p:cNvPr>
          <p:cNvPicPr>
            <a:picLocks noChangeAspect="1"/>
          </p:cNvPicPr>
          <p:nvPr/>
        </p:nvPicPr>
        <p:blipFill>
          <a:blip r:embed="rId11"/>
          <a:stretch>
            <a:fillRect/>
          </a:stretch>
        </p:blipFill>
        <p:spPr>
          <a:xfrm>
            <a:off x="501004" y="342981"/>
            <a:ext cx="4005419" cy="3145809"/>
          </a:xfrm>
          <a:prstGeom prst="rect">
            <a:avLst/>
          </a:prstGeom>
        </p:spPr>
      </p:pic>
    </p:spTree>
    <p:extLst>
      <p:ext uri="{BB962C8B-B14F-4D97-AF65-F5344CB8AC3E}">
        <p14:creationId xmlns:p14="http://schemas.microsoft.com/office/powerpoint/2010/main" val="4152868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8">
            <a:extLst>
              <a:ext uri="{FF2B5EF4-FFF2-40B4-BE49-F238E27FC236}">
                <a16:creationId xmlns:a16="http://schemas.microsoft.com/office/drawing/2014/main" id="{D1982A47-41E3-D5B1-F805-0916E51714CF}"/>
              </a:ext>
            </a:extLst>
          </p:cNvPr>
          <p:cNvSpPr/>
          <p:nvPr/>
        </p:nvSpPr>
        <p:spPr>
          <a:xfrm>
            <a:off x="8543905" y="-301380"/>
            <a:ext cx="4494332" cy="2388879"/>
          </a:xfrm>
          <a:custGeom>
            <a:avLst/>
            <a:gdLst/>
            <a:ahLst/>
            <a:cxnLst/>
            <a:rect l="l" t="t" r="r" b="b"/>
            <a:pathLst>
              <a:path w="6741498" h="3583319">
                <a:moveTo>
                  <a:pt x="0" y="0"/>
                </a:moveTo>
                <a:lnTo>
                  <a:pt x="6741498" y="0"/>
                </a:lnTo>
                <a:lnTo>
                  <a:pt x="6741498" y="3583319"/>
                </a:lnTo>
                <a:lnTo>
                  <a:pt x="0" y="35833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4">
            <a:extLst>
              <a:ext uri="{FF2B5EF4-FFF2-40B4-BE49-F238E27FC236}">
                <a16:creationId xmlns:a16="http://schemas.microsoft.com/office/drawing/2014/main" id="{AC23EC90-9559-FEE3-64A6-012FBF075AC0}"/>
              </a:ext>
            </a:extLst>
          </p:cNvPr>
          <p:cNvSpPr/>
          <p:nvPr/>
        </p:nvSpPr>
        <p:spPr>
          <a:xfrm rot="741576" flipH="1">
            <a:off x="378768" y="3398499"/>
            <a:ext cx="3464418" cy="4053187"/>
          </a:xfrm>
          <a:custGeom>
            <a:avLst/>
            <a:gdLst/>
            <a:ahLst/>
            <a:cxnLst/>
            <a:rect l="l" t="t" r="r" b="b"/>
            <a:pathLst>
              <a:path w="7060175" h="7684545">
                <a:moveTo>
                  <a:pt x="7060176" y="0"/>
                </a:moveTo>
                <a:lnTo>
                  <a:pt x="0" y="0"/>
                </a:lnTo>
                <a:lnTo>
                  <a:pt x="0" y="7684545"/>
                </a:lnTo>
                <a:lnTo>
                  <a:pt x="7060176" y="7684545"/>
                </a:lnTo>
                <a:lnTo>
                  <a:pt x="7060176" y="0"/>
                </a:lnTo>
                <a:close/>
              </a:path>
            </a:pathLst>
          </a:custGeom>
          <a:blipFill>
            <a:blip r:embed="rId4"/>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21">
            <a:extLst>
              <a:ext uri="{FF2B5EF4-FFF2-40B4-BE49-F238E27FC236}">
                <a16:creationId xmlns:a16="http://schemas.microsoft.com/office/drawing/2014/main" id="{C3996C33-EA26-76D1-5371-CF4ED64BED46}"/>
              </a:ext>
            </a:extLst>
          </p:cNvPr>
          <p:cNvSpPr/>
          <p:nvPr/>
        </p:nvSpPr>
        <p:spPr>
          <a:xfrm rot="-225904" flipH="1" flipV="1">
            <a:off x="10339508" y="5271015"/>
            <a:ext cx="2516886" cy="2743200"/>
          </a:xfrm>
          <a:custGeom>
            <a:avLst/>
            <a:gdLst/>
            <a:ahLst/>
            <a:cxnLst/>
            <a:rect l="l" t="t" r="r" b="b"/>
            <a:pathLst>
              <a:path w="3775329" h="4114800">
                <a:moveTo>
                  <a:pt x="3775329" y="4114800"/>
                </a:moveTo>
                <a:lnTo>
                  <a:pt x="0" y="4114800"/>
                </a:lnTo>
                <a:lnTo>
                  <a:pt x="0" y="0"/>
                </a:lnTo>
                <a:lnTo>
                  <a:pt x="3775329" y="0"/>
                </a:lnTo>
                <a:lnTo>
                  <a:pt x="3775329" y="411480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Group 17">
            <a:extLst>
              <a:ext uri="{FF2B5EF4-FFF2-40B4-BE49-F238E27FC236}">
                <a16:creationId xmlns:a16="http://schemas.microsoft.com/office/drawing/2014/main" id="{B40AB34D-3046-C5DF-2555-15182C269198}"/>
              </a:ext>
            </a:extLst>
          </p:cNvPr>
          <p:cNvGrpSpPr/>
          <p:nvPr/>
        </p:nvGrpSpPr>
        <p:grpSpPr>
          <a:xfrm>
            <a:off x="3934254" y="1734722"/>
            <a:ext cx="7078571" cy="4700796"/>
            <a:chOff x="5901381" y="2602083"/>
            <a:chExt cx="10617856" cy="7051194"/>
          </a:xfrm>
        </p:grpSpPr>
        <p:sp>
          <p:nvSpPr>
            <p:cNvPr id="19" name="Freeform 5">
              <a:extLst>
                <a:ext uri="{FF2B5EF4-FFF2-40B4-BE49-F238E27FC236}">
                  <a16:creationId xmlns:a16="http://schemas.microsoft.com/office/drawing/2014/main" id="{FE187255-B0FC-9A96-4EE3-1D74ECC15008}"/>
                </a:ext>
              </a:extLst>
            </p:cNvPr>
            <p:cNvSpPr/>
            <p:nvPr/>
          </p:nvSpPr>
          <p:spPr>
            <a:xfrm>
              <a:off x="5901381" y="2602083"/>
              <a:ext cx="10617856" cy="7051194"/>
            </a:xfrm>
            <a:custGeom>
              <a:avLst/>
              <a:gdLst/>
              <a:ahLst/>
              <a:cxnLst/>
              <a:rect l="l" t="t" r="r" b="b"/>
              <a:pathLst>
                <a:path w="6074964" h="5909283">
                  <a:moveTo>
                    <a:pt x="0" y="0"/>
                  </a:moveTo>
                  <a:lnTo>
                    <a:pt x="6074964" y="0"/>
                  </a:lnTo>
                  <a:lnTo>
                    <a:pt x="6074964" y="5909283"/>
                  </a:lnTo>
                  <a:lnTo>
                    <a:pt x="0" y="590928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8F7C5CF6-B545-8BB5-D2CA-3AFAA1A46781}"/>
                </a:ext>
              </a:extLst>
            </p:cNvPr>
            <p:cNvSpPr txBox="1"/>
            <p:nvPr/>
          </p:nvSpPr>
          <p:spPr>
            <a:xfrm>
              <a:off x="7618801" y="4261469"/>
              <a:ext cx="7604271" cy="3877985"/>
            </a:xfrm>
            <a:prstGeom prst="rect">
              <a:avLst/>
            </a:prstGeom>
            <a:noFill/>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1F497D">
                      <a:lumMod val="75000"/>
                    </a:srgbClr>
                  </a:solidFill>
                  <a:effectLst/>
                  <a:uLnTx/>
                  <a:uFillTx/>
                  <a:latin typeface="Calibri" panose="020F0502020204030204" pitchFamily="34" charset="0"/>
                  <a:ea typeface="+mn-ea"/>
                  <a:cs typeface="Calibri" panose="020F0502020204030204" pitchFamily="34" charset="0"/>
                </a:rPr>
                <a:t> đũa bằng tre, vót xơ một đầu tạo thành bông</a:t>
              </a:r>
            </a:p>
          </p:txBody>
        </p:sp>
      </p:grpSp>
      <p:grpSp>
        <p:nvGrpSpPr>
          <p:cNvPr id="21" name="Group 20">
            <a:extLst>
              <a:ext uri="{FF2B5EF4-FFF2-40B4-BE49-F238E27FC236}">
                <a16:creationId xmlns:a16="http://schemas.microsoft.com/office/drawing/2014/main" id="{31B9419A-B2C8-6DB6-22A5-3E60314E9474}"/>
              </a:ext>
            </a:extLst>
          </p:cNvPr>
          <p:cNvGrpSpPr/>
          <p:nvPr/>
        </p:nvGrpSpPr>
        <p:grpSpPr>
          <a:xfrm>
            <a:off x="5083629" y="631371"/>
            <a:ext cx="4898571" cy="1208315"/>
            <a:chOff x="6662892" y="984286"/>
            <a:chExt cx="9262908" cy="2862322"/>
          </a:xfrm>
        </p:grpSpPr>
        <p:sp>
          <p:nvSpPr>
            <p:cNvPr id="22" name="Freeform 13">
              <a:extLst>
                <a:ext uri="{FF2B5EF4-FFF2-40B4-BE49-F238E27FC236}">
                  <a16:creationId xmlns:a16="http://schemas.microsoft.com/office/drawing/2014/main" id="{E5BD088D-DF5D-376D-9317-D9D94FC107E8}"/>
                </a:ext>
              </a:extLst>
            </p:cNvPr>
            <p:cNvSpPr/>
            <p:nvPr/>
          </p:nvSpPr>
          <p:spPr>
            <a:xfrm>
              <a:off x="6662892" y="984286"/>
              <a:ext cx="9262908" cy="2862322"/>
            </a:xfrm>
            <a:custGeom>
              <a:avLst/>
              <a:gdLst/>
              <a:ahLst/>
              <a:cxnLst/>
              <a:rect l="l" t="t" r="r" b="b"/>
              <a:pathLst>
                <a:path w="2312835" h="1198820">
                  <a:moveTo>
                    <a:pt x="0" y="0"/>
                  </a:moveTo>
                  <a:lnTo>
                    <a:pt x="2312836" y="0"/>
                  </a:lnTo>
                  <a:lnTo>
                    <a:pt x="2312836" y="1198820"/>
                  </a:lnTo>
                  <a:lnTo>
                    <a:pt x="0" y="119882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7886B842-4C18-59D7-7564-D52C1D86BFE3}"/>
                </a:ext>
              </a:extLst>
            </p:cNvPr>
            <p:cNvSpPr txBox="1"/>
            <p:nvPr/>
          </p:nvSpPr>
          <p:spPr>
            <a:xfrm>
              <a:off x="7687532" y="1295959"/>
              <a:ext cx="7155908" cy="1822694"/>
            </a:xfrm>
            <a:prstGeom prst="rect">
              <a:avLst/>
            </a:prstGeom>
            <a:noFill/>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Chiếc</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dũa</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bông</a:t>
              </a:r>
              <a:endPar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24" name="Picture 23">
            <a:extLst>
              <a:ext uri="{FF2B5EF4-FFF2-40B4-BE49-F238E27FC236}">
                <a16:creationId xmlns:a16="http://schemas.microsoft.com/office/drawing/2014/main" id="{8CFF4F1C-DFDF-9666-6856-C5D1A8BA9B73}"/>
              </a:ext>
            </a:extLst>
          </p:cNvPr>
          <p:cNvPicPr>
            <a:picLocks noChangeAspect="1"/>
          </p:cNvPicPr>
          <p:nvPr/>
        </p:nvPicPr>
        <p:blipFill>
          <a:blip r:embed="rId11"/>
          <a:stretch>
            <a:fillRect/>
          </a:stretch>
        </p:blipFill>
        <p:spPr>
          <a:xfrm>
            <a:off x="501004" y="342981"/>
            <a:ext cx="4005419" cy="3145809"/>
          </a:xfrm>
          <a:prstGeom prst="rect">
            <a:avLst/>
          </a:prstGeom>
        </p:spPr>
      </p:pic>
    </p:spTree>
    <p:extLst>
      <p:ext uri="{BB962C8B-B14F-4D97-AF65-F5344CB8AC3E}">
        <p14:creationId xmlns:p14="http://schemas.microsoft.com/office/powerpoint/2010/main" val="2579591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6CE75-D367-4EE9-90DC-C37E7AA4359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4766" b="73047" l="36091" r="84700">
                        <a14:foregroundMark x1="36750" y1="70052" x2="36750" y2="70052"/>
                        <a14:foregroundMark x1="40190" y1="70573" x2="55124" y2="72396"/>
                        <a14:foregroundMark x1="59590" y1="69922" x2="84846" y2="67188"/>
                        <a14:foregroundMark x1="78624" y1="59245" x2="81991" y2="62500"/>
                        <a14:foregroundMark x1="76061" y1="52734" x2="82943" y2="64974"/>
                        <a14:foregroundMark x1="82943" y1="64974" x2="82943" y2="65885"/>
                        <a14:foregroundMark x1="72621" y1="60547" x2="84114" y2="73047"/>
                        <a14:foregroundMark x1="84187" y1="46354" x2="83748" y2="55599"/>
                        <a14:foregroundMark x1="72108" y1="45443" x2="72108" y2="45443"/>
                        <a14:foregroundMark x1="42460" y1="55469" x2="44070" y2="57161"/>
                        <a14:foregroundMark x1="47218" y1="48568" x2="48316" y2="48047"/>
                        <a14:foregroundMark x1="46120" y1="50130" x2="47877" y2="53385"/>
                        <a14:foregroundMark x1="47218" y1="50260" x2="45095" y2="63932"/>
                        <a14:foregroundMark x1="42094" y1="67448" x2="36091" y2="72135"/>
                        <a14:foregroundMark x1="41874" y1="60938" x2="42094" y2="68880"/>
                        <a14:foregroundMark x1="42094" y1="68880" x2="43485" y2="72396"/>
                        <a14:foregroundMark x1="40703" y1="63281" x2="44729" y2="66276"/>
                      </a14:backgroundRemoval>
                    </a14:imgEffect>
                  </a14:imgLayer>
                </a14:imgProps>
              </a:ext>
            </a:extLst>
          </a:blip>
          <a:srcRect l="34591" t="30522" r="14890" b="26752"/>
          <a:stretch/>
        </p:blipFill>
        <p:spPr>
          <a:xfrm>
            <a:off x="3592286" y="2657376"/>
            <a:ext cx="8160859" cy="3880583"/>
          </a:xfrm>
          <a:prstGeom prst="rect">
            <a:avLst/>
          </a:prstGeom>
        </p:spPr>
      </p:pic>
      <p:pic>
        <p:nvPicPr>
          <p:cNvPr id="4" name="Picture 3">
            <a:extLst>
              <a:ext uri="{FF2B5EF4-FFF2-40B4-BE49-F238E27FC236}">
                <a16:creationId xmlns:a16="http://schemas.microsoft.com/office/drawing/2014/main" id="{9DB1CFCD-B3FE-84D1-8519-1DBD95D329EC}"/>
              </a:ext>
            </a:extLst>
          </p:cNvPr>
          <p:cNvPicPr>
            <a:picLocks noChangeAspect="1"/>
          </p:cNvPicPr>
          <p:nvPr/>
        </p:nvPicPr>
        <p:blipFill>
          <a:blip r:embed="rId4"/>
          <a:stretch>
            <a:fillRect/>
          </a:stretch>
        </p:blipFill>
        <p:spPr>
          <a:xfrm>
            <a:off x="0" y="717421"/>
            <a:ext cx="12192000" cy="1809102"/>
          </a:xfrm>
          <a:prstGeom prst="rect">
            <a:avLst/>
          </a:prstGeom>
        </p:spPr>
      </p:pic>
    </p:spTree>
    <p:extLst>
      <p:ext uri="{BB962C8B-B14F-4D97-AF65-F5344CB8AC3E}">
        <p14:creationId xmlns:p14="http://schemas.microsoft.com/office/powerpoint/2010/main" val="4152050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0E5487-AC94-4D49-AD0B-3718D1CE3FA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8672" b="84896" l="39458" r="60029">
                        <a14:foregroundMark x1="51757" y1="47005" x2="54466" y2="46745"/>
                        <a14:foregroundMark x1="52709" y1="40495" x2="55198" y2="40495"/>
                        <a14:foregroundMark x1="51830" y1="38802" x2="51830" y2="38802"/>
                        <a14:foregroundMark x1="60102" y1="47266" x2="59224" y2="48568"/>
                        <a14:foregroundMark x1="42094" y1="66927" x2="42753" y2="80729"/>
                        <a14:foregroundMark x1="39458" y1="65885" x2="40630" y2="67188"/>
                        <a14:foregroundMark x1="47218" y1="70833" x2="48097" y2="70964"/>
                        <a14:foregroundMark x1="47072" y1="64583" x2="48463" y2="61198"/>
                      </a14:backgroundRemoval>
                    </a14:imgEffect>
                  </a14:imgLayer>
                </a14:imgProps>
              </a:ext>
            </a:extLst>
          </a:blip>
          <a:srcRect l="38476" t="35642" r="37649" b="9159"/>
          <a:stretch/>
        </p:blipFill>
        <p:spPr>
          <a:xfrm>
            <a:off x="213360" y="3276600"/>
            <a:ext cx="2910840" cy="3783677"/>
          </a:xfrm>
          <a:prstGeom prst="rect">
            <a:avLst/>
          </a:prstGeom>
        </p:spPr>
      </p:pic>
      <p:sp>
        <p:nvSpPr>
          <p:cNvPr id="3" name="TextBox 2">
            <a:extLst>
              <a:ext uri="{FF2B5EF4-FFF2-40B4-BE49-F238E27FC236}">
                <a16:creationId xmlns:a16="http://schemas.microsoft.com/office/drawing/2014/main" id="{4F3785E1-CE35-4BAF-9A01-D065F5009EAA}"/>
              </a:ext>
            </a:extLst>
          </p:cNvPr>
          <p:cNvSpPr txBox="1"/>
          <p:nvPr/>
        </p:nvSpPr>
        <p:spPr>
          <a:xfrm>
            <a:off x="1427232" y="716281"/>
            <a:ext cx="10110594" cy="492443"/>
          </a:xfrm>
          <a:prstGeom prst="rect">
            <a:avLst/>
          </a:prstGeom>
          <a:noFill/>
        </p:spPr>
        <p:txBody>
          <a:bodyPr wrap="square" lIns="0" tIns="0" rIns="0" bIns="0" rtlCol="0">
            <a:spAutoFit/>
          </a:bodyPr>
          <a:lstStyle/>
          <a:p>
            <a:pPr algn="ctr"/>
            <a:r>
              <a:rPr lang="en-US" sz="3200" b="1" dirty="0">
                <a:solidFill>
                  <a:srgbClr val="00B050"/>
                </a:solidFill>
                <a:latin typeface="Cambria" panose="02040503050406030204" pitchFamily="18" charset="0"/>
                <a:ea typeface="Cambria" panose="02040503050406030204" pitchFamily="18" charset="0"/>
                <a:cs typeface="Pattaya" panose="00000500000000000000" pitchFamily="2" charset="-34"/>
              </a:rPr>
              <a:t>1. </a:t>
            </a:r>
            <a:r>
              <a:rPr lang="vi-VN" sz="3200" b="1" dirty="0">
                <a:solidFill>
                  <a:srgbClr val="00B050"/>
                </a:solidFill>
                <a:latin typeface="Cambria" panose="02040503050406030204" pitchFamily="18" charset="0"/>
                <a:ea typeface="Cambria" panose="02040503050406030204" pitchFamily="18" charset="0"/>
                <a:cs typeface="Pattaya" panose="00000500000000000000" pitchFamily="2" charset="-34"/>
              </a:rPr>
              <a:t>Hội thổi cơm thi ở làng Đồng Vân bắt nguồn từ đâu?</a:t>
            </a:r>
            <a:endParaRPr lang="en-US" sz="4800" b="1" dirty="0">
              <a:solidFill>
                <a:srgbClr val="00B050"/>
              </a:solidFill>
              <a:latin typeface="Cambria" panose="02040503050406030204" pitchFamily="18" charset="0"/>
              <a:ea typeface="Cambria" panose="02040503050406030204" pitchFamily="18" charset="0"/>
              <a:cs typeface="Pattaya" panose="00000500000000000000" pitchFamily="2" charset="-34"/>
            </a:endParaRPr>
          </a:p>
        </p:txBody>
      </p:sp>
      <p:sp>
        <p:nvSpPr>
          <p:cNvPr id="4" name="TextBox 3">
            <a:extLst>
              <a:ext uri="{FF2B5EF4-FFF2-40B4-BE49-F238E27FC236}">
                <a16:creationId xmlns:a16="http://schemas.microsoft.com/office/drawing/2014/main" id="{737360BA-9E69-4E6C-BE5E-E54CC824FE00}"/>
              </a:ext>
            </a:extLst>
          </p:cNvPr>
          <p:cNvSpPr txBox="1"/>
          <p:nvPr/>
        </p:nvSpPr>
        <p:spPr>
          <a:xfrm>
            <a:off x="1243206" y="1507896"/>
            <a:ext cx="10110594" cy="861774"/>
          </a:xfrm>
          <a:prstGeom prst="rect">
            <a:avLst/>
          </a:prstGeom>
          <a:noFill/>
        </p:spPr>
        <p:txBody>
          <a:bodyPr wrap="square" lIns="0" tIns="0" rIns="0" bIns="0" rtlCol="0">
            <a:spAutoFit/>
          </a:bodyPr>
          <a:lstStyle/>
          <a:p>
            <a:pPr algn="just"/>
            <a:r>
              <a:rPr lang="vi-VN" sz="2800" b="1" dirty="0">
                <a:solidFill>
                  <a:srgbClr val="002060"/>
                </a:solidFill>
                <a:latin typeface="Cambria" panose="02040503050406030204" pitchFamily="18" charset="0"/>
                <a:ea typeface="Cambria" panose="02040503050406030204" pitchFamily="18" charset="0"/>
                <a:cs typeface="AvantGarde" panose="00000400000000000000" pitchFamily="2" charset="0"/>
              </a:rPr>
              <a:t>Hội thổi cơm thi của làng Đồng V</a:t>
            </a:r>
            <a:r>
              <a:rPr lang="en-US" sz="2800" b="1" dirty="0">
                <a:solidFill>
                  <a:srgbClr val="002060"/>
                </a:solidFill>
                <a:latin typeface="Cambria" panose="02040503050406030204" pitchFamily="18" charset="0"/>
                <a:ea typeface="Cambria" panose="02040503050406030204" pitchFamily="18" charset="0"/>
                <a:cs typeface="AvantGarde" panose="00000400000000000000" pitchFamily="2" charset="0"/>
              </a:rPr>
              <a:t>â</a:t>
            </a:r>
            <a:r>
              <a:rPr lang="vi-VN" sz="2800" b="1" dirty="0">
                <a:solidFill>
                  <a:srgbClr val="002060"/>
                </a:solidFill>
                <a:latin typeface="Cambria" panose="02040503050406030204" pitchFamily="18" charset="0"/>
                <a:ea typeface="Cambria" panose="02040503050406030204" pitchFamily="18" charset="0"/>
                <a:cs typeface="AvantGarde" panose="00000400000000000000" pitchFamily="2" charset="0"/>
              </a:rPr>
              <a:t>n bắt nguồn từ các cuộc trẩy quân đánh giặc của người Việt cổ bên bờ sông Đáy xưa.</a:t>
            </a:r>
            <a:endParaRPr lang="en-US" sz="2800" b="1" dirty="0">
              <a:solidFill>
                <a:srgbClr val="002060"/>
              </a:solidFill>
              <a:latin typeface="Cambria" panose="02040503050406030204" pitchFamily="18" charset="0"/>
              <a:ea typeface="Cambria" panose="02040503050406030204" pitchFamily="18" charset="0"/>
              <a:cs typeface="AvantGarde" panose="00000400000000000000" pitchFamily="2" charset="0"/>
            </a:endParaRPr>
          </a:p>
        </p:txBody>
      </p:sp>
      <p:cxnSp>
        <p:nvCxnSpPr>
          <p:cNvPr id="7" name="Connector: Elbow 6">
            <a:extLst>
              <a:ext uri="{FF2B5EF4-FFF2-40B4-BE49-F238E27FC236}">
                <a16:creationId xmlns:a16="http://schemas.microsoft.com/office/drawing/2014/main" id="{B8F0E820-8248-4507-B73C-FFAEC2780819}"/>
              </a:ext>
            </a:extLst>
          </p:cNvPr>
          <p:cNvCxnSpPr>
            <a:cxnSpLocks/>
          </p:cNvCxnSpPr>
          <p:nvPr/>
        </p:nvCxnSpPr>
        <p:spPr>
          <a:xfrm>
            <a:off x="1243206" y="2358747"/>
            <a:ext cx="3130677" cy="1070253"/>
          </a:xfrm>
          <a:prstGeom prst="bent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39978BE9-01EA-40AA-BF5E-67957ED32BBC}"/>
              </a:ext>
            </a:extLst>
          </p:cNvPr>
          <p:cNvSpPr/>
          <p:nvPr/>
        </p:nvSpPr>
        <p:spPr>
          <a:xfrm>
            <a:off x="4434840" y="2963882"/>
            <a:ext cx="6766557" cy="85344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solidFill>
                  <a:srgbClr val="FF0000"/>
                </a:solidFill>
                <a:latin typeface="Cambria" panose="02040503050406030204" pitchFamily="18" charset="0"/>
                <a:ea typeface="Cambria" panose="02040503050406030204" pitchFamily="18" charset="0"/>
              </a:rPr>
              <a:t>Di chuyển từ nơi này đến nơi khác theo đội hình và mục đích nhất định.</a:t>
            </a:r>
            <a:endParaRPr lang="en-US" sz="2800" b="1" dirty="0">
              <a:solidFill>
                <a:srgbClr val="FF0000"/>
              </a:solidFill>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C7478B84-0EE7-43D6-B196-CC39F3D45348}"/>
              </a:ext>
            </a:extLst>
          </p:cNvPr>
          <p:cNvPicPr>
            <a:picLocks noChangeAspect="1"/>
          </p:cNvPicPr>
          <p:nvPr/>
        </p:nvPicPr>
        <p:blipFill rotWithShape="1">
          <a:blip r:embed="rId4"/>
          <a:srcRect l="5366" t="21355" r="32374" b="16872"/>
          <a:stretch/>
        </p:blipFill>
        <p:spPr>
          <a:xfrm>
            <a:off x="4373883" y="2484120"/>
            <a:ext cx="6979917" cy="3893522"/>
          </a:xfrm>
          <a:prstGeom prst="rect">
            <a:avLst/>
          </a:prstGeom>
        </p:spPr>
      </p:pic>
      <p:pic>
        <p:nvPicPr>
          <p:cNvPr id="13314" name="Picture 2" descr="8 Yes or no ý tưởng | dễ thương, hình gif, mèo kitty">
            <a:extLst>
              <a:ext uri="{FF2B5EF4-FFF2-40B4-BE49-F238E27FC236}">
                <a16:creationId xmlns:a16="http://schemas.microsoft.com/office/drawing/2014/main" id="{A8D6BD72-FF88-406F-A344-F8F127EEE53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79089" y="233601"/>
            <a:ext cx="1571631" cy="1274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3267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14:presetBounceEnd="6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0000">
                                          <p:cBhvr additive="base">
                                            <p:cTn id="7" dur="13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8" dur="13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14:presetBounceEnd="60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60000">
                                          <p:cBhvr additive="base">
                                            <p:cTn id="13" dur="1300" fill="hold"/>
                                            <p:tgtEl>
                                              <p:spTgt spid="4"/>
                                            </p:tgtEl>
                                            <p:attrNameLst>
                                              <p:attrName>ppt_x</p:attrName>
                                            </p:attrNameLst>
                                          </p:cBhvr>
                                          <p:tavLst>
                                            <p:tav tm="0">
                                              <p:val>
                                                <p:strVal val="1+#ppt_w/2"/>
                                              </p:val>
                                            </p:tav>
                                            <p:tav tm="100000">
                                              <p:val>
                                                <p:strVal val="#ppt_x"/>
                                              </p:val>
                                            </p:tav>
                                          </p:tavLst>
                                        </p:anim>
                                        <p:anim calcmode="lin" valueType="num" p14:bounceEnd="60000">
                                          <p:cBhvr additive="base">
                                            <p:cTn id="14" dur="13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300" fill="hold"/>
                                            <p:tgtEl>
                                              <p:spTgt spid="3"/>
                                            </p:tgtEl>
                                            <p:attrNameLst>
                                              <p:attrName>ppt_x</p:attrName>
                                            </p:attrNameLst>
                                          </p:cBhvr>
                                          <p:tavLst>
                                            <p:tav tm="0">
                                              <p:val>
                                                <p:strVal val="1+#ppt_w/2"/>
                                              </p:val>
                                            </p:tav>
                                            <p:tav tm="100000">
                                              <p:val>
                                                <p:strVal val="#ppt_x"/>
                                              </p:val>
                                            </p:tav>
                                          </p:tavLst>
                                        </p:anim>
                                        <p:anim calcmode="lin" valueType="num">
                                          <p:cBhvr additive="base">
                                            <p:cTn id="8" dur="13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300" fill="hold"/>
                                            <p:tgtEl>
                                              <p:spTgt spid="4"/>
                                            </p:tgtEl>
                                            <p:attrNameLst>
                                              <p:attrName>ppt_x</p:attrName>
                                            </p:attrNameLst>
                                          </p:cBhvr>
                                          <p:tavLst>
                                            <p:tav tm="0">
                                              <p:val>
                                                <p:strVal val="1+#ppt_w/2"/>
                                              </p:val>
                                            </p:tav>
                                            <p:tav tm="100000">
                                              <p:val>
                                                <p:strVal val="#ppt_x"/>
                                              </p:val>
                                            </p:tav>
                                          </p:tavLst>
                                        </p:anim>
                                        <p:anim calcmode="lin" valueType="num">
                                          <p:cBhvr additive="base">
                                            <p:cTn id="14" dur="13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3785E1-CE35-4BAF-9A01-D065F5009EAA}"/>
              </a:ext>
            </a:extLst>
          </p:cNvPr>
          <p:cNvSpPr txBox="1"/>
          <p:nvPr/>
        </p:nvSpPr>
        <p:spPr>
          <a:xfrm>
            <a:off x="2166257" y="523076"/>
            <a:ext cx="9938657" cy="1107996"/>
          </a:xfrm>
          <a:prstGeom prst="rect">
            <a:avLst/>
          </a:prstGeom>
          <a:noFill/>
        </p:spPr>
        <p:txBody>
          <a:bodyPr wrap="square" lIns="0" tIns="0" rIns="0" bIns="0" rtlCol="0">
            <a:spAutoFit/>
          </a:bodyPr>
          <a:lstStyle/>
          <a:p>
            <a:pPr algn="ctr"/>
            <a:r>
              <a:rPr lang="en-US" sz="3600" b="1" dirty="0">
                <a:solidFill>
                  <a:srgbClr val="00B050"/>
                </a:solidFill>
                <a:latin typeface="Cambria" panose="02040503050406030204" pitchFamily="18" charset="0"/>
                <a:ea typeface="Cambria" panose="02040503050406030204" pitchFamily="18" charset="0"/>
                <a:cs typeface="Pattaya" panose="00000500000000000000" pitchFamily="2" charset="-34"/>
              </a:rPr>
              <a:t>2. </a:t>
            </a:r>
            <a:r>
              <a:rPr lang="vi-VN" sz="3600" b="1" dirty="0">
                <a:solidFill>
                  <a:srgbClr val="00B050"/>
                </a:solidFill>
                <a:latin typeface="Cambria" panose="02040503050406030204" pitchFamily="18" charset="0"/>
                <a:ea typeface="Cambria" panose="02040503050406030204" pitchFamily="18" charset="0"/>
                <a:cs typeface="Pattaya" panose="00000500000000000000" pitchFamily="2" charset="-34"/>
              </a:rPr>
              <a:t>Cách lấy lửa để nấu cơm trong cuộc thi được miêu tả như thế nào?</a:t>
            </a:r>
          </a:p>
        </p:txBody>
      </p:sp>
      <p:sp>
        <p:nvSpPr>
          <p:cNvPr id="4" name="TextBox 3">
            <a:extLst>
              <a:ext uri="{FF2B5EF4-FFF2-40B4-BE49-F238E27FC236}">
                <a16:creationId xmlns:a16="http://schemas.microsoft.com/office/drawing/2014/main" id="{737360BA-9E69-4E6C-BE5E-E54CC824FE00}"/>
              </a:ext>
            </a:extLst>
          </p:cNvPr>
          <p:cNvSpPr txBox="1"/>
          <p:nvPr/>
        </p:nvSpPr>
        <p:spPr>
          <a:xfrm>
            <a:off x="2667001" y="2223236"/>
            <a:ext cx="8556171" cy="2462213"/>
          </a:xfrm>
          <a:prstGeom prst="rect">
            <a:avLst/>
          </a:prstGeom>
          <a:noFill/>
        </p:spPr>
        <p:txBody>
          <a:bodyPr wrap="square" lIns="0" tIns="0" rIns="0" bIns="0" rtlCol="0">
            <a:spAutoFit/>
          </a:bodyPr>
          <a:lstStyle/>
          <a:p>
            <a:pPr algn="just"/>
            <a:r>
              <a:rPr lang="en-US" sz="3200" b="1" dirty="0">
                <a:solidFill>
                  <a:srgbClr val="002060"/>
                </a:solidFill>
                <a:latin typeface="Cambria" panose="02040503050406030204" pitchFamily="18" charset="0"/>
                <a:ea typeface="Cambria" panose="02040503050406030204" pitchFamily="18" charset="0"/>
                <a:cs typeface="AvantGarde" panose="00000400000000000000" pitchFamily="2" charset="0"/>
              </a:rPr>
              <a:t>   </a:t>
            </a:r>
            <a:r>
              <a:rPr lang="vi-VN" sz="3200" b="1" dirty="0">
                <a:solidFill>
                  <a:srgbClr val="002060"/>
                </a:solidFill>
                <a:latin typeface="Cambria" panose="02040503050406030204" pitchFamily="18" charset="0"/>
                <a:ea typeface="Cambria" panose="02040503050406030204" pitchFamily="18" charset="0"/>
                <a:cs typeface="AvantGarde" panose="00000400000000000000" pitchFamily="2" charset="0"/>
              </a:rPr>
              <a:t>Khi tiếng trống hiệu vừa dứt, bốn thanh niên của bốn đội nhanh như sóc, thoăn thoắt leo lên bốn cây chuối bôi mỡ bóng nhẫy để lấy nén hương cắm ở trên ngọn. Có người leo lên, tụt xuống, lại leo lên,...</a:t>
            </a:r>
            <a:endParaRPr lang="en-US" sz="3200" b="1" dirty="0">
              <a:solidFill>
                <a:srgbClr val="002060"/>
              </a:solidFill>
              <a:latin typeface="Cambria" panose="02040503050406030204" pitchFamily="18" charset="0"/>
              <a:ea typeface="Cambria" panose="02040503050406030204" pitchFamily="18" charset="0"/>
              <a:cs typeface="AvantGarde" panose="00000400000000000000" pitchFamily="2" charset="0"/>
            </a:endParaRPr>
          </a:p>
        </p:txBody>
      </p:sp>
      <p:pic>
        <p:nvPicPr>
          <p:cNvPr id="13314" name="Picture 2" descr="8 Yes or no ý tưởng | dễ thương, hình gif, mèo kitty">
            <a:extLst>
              <a:ext uri="{FF2B5EF4-FFF2-40B4-BE49-F238E27FC236}">
                <a16:creationId xmlns:a16="http://schemas.microsoft.com/office/drawing/2014/main" id="{A8D6BD72-FF88-406F-A344-F8F127EEE53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7355" y="315351"/>
            <a:ext cx="2263140" cy="1834978"/>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Hola Gif - IceGif">
            <a:extLst>
              <a:ext uri="{FF2B5EF4-FFF2-40B4-BE49-F238E27FC236}">
                <a16:creationId xmlns:a16="http://schemas.microsoft.com/office/drawing/2014/main" id="{344D4ADE-F89A-44EB-A1FC-DBE6C91305E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002971"/>
            <a:ext cx="3047213" cy="217658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Cách nấu cơm bằng bếp ga nhanh gọn, thơm ngon không bị bén nồi">
            <a:extLst>
              <a:ext uri="{FF2B5EF4-FFF2-40B4-BE49-F238E27FC236}">
                <a16:creationId xmlns:a16="http://schemas.microsoft.com/office/drawing/2014/main" id="{07555D82-A84B-4210-B720-0788654F1AB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264818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14:presetBounceEnd="6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0000">
                                          <p:cBhvr additive="base">
                                            <p:cTn id="7" dur="13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8" dur="13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14:presetBounceEnd="60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60000">
                                          <p:cBhvr additive="base">
                                            <p:cTn id="13" dur="1300" fill="hold"/>
                                            <p:tgtEl>
                                              <p:spTgt spid="4"/>
                                            </p:tgtEl>
                                            <p:attrNameLst>
                                              <p:attrName>ppt_x</p:attrName>
                                            </p:attrNameLst>
                                          </p:cBhvr>
                                          <p:tavLst>
                                            <p:tav tm="0">
                                              <p:val>
                                                <p:strVal val="1+#ppt_w/2"/>
                                              </p:val>
                                            </p:tav>
                                            <p:tav tm="100000">
                                              <p:val>
                                                <p:strVal val="#ppt_x"/>
                                              </p:val>
                                            </p:tav>
                                          </p:tavLst>
                                        </p:anim>
                                        <p:anim calcmode="lin" valueType="num" p14:bounceEnd="60000">
                                          <p:cBhvr additive="base">
                                            <p:cTn id="14" dur="1300" fill="hold"/>
                                            <p:tgtEl>
                                              <p:spTgt spid="4"/>
                                            </p:tgtEl>
                                            <p:attrNameLst>
                                              <p:attrName>ppt_y</p:attrName>
                                            </p:attrNameLst>
                                          </p:cBhvr>
                                          <p:tavLst>
                                            <p:tav tm="0">
                                              <p:val>
                                                <p:strVal val="0-#ppt_h/2"/>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5362"/>
                                            </p:tgtEl>
                                            <p:attrNameLst>
                                              <p:attrName>style.visibility</p:attrName>
                                            </p:attrNameLst>
                                          </p:cBhvr>
                                          <p:to>
                                            <p:strVal val="visible"/>
                                          </p:to>
                                        </p:set>
                                        <p:animEffect transition="in" filter="fade">
                                          <p:cBhvr>
                                            <p:cTn id="1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300" fill="hold"/>
                                            <p:tgtEl>
                                              <p:spTgt spid="3"/>
                                            </p:tgtEl>
                                            <p:attrNameLst>
                                              <p:attrName>ppt_x</p:attrName>
                                            </p:attrNameLst>
                                          </p:cBhvr>
                                          <p:tavLst>
                                            <p:tav tm="0">
                                              <p:val>
                                                <p:strVal val="1+#ppt_w/2"/>
                                              </p:val>
                                            </p:tav>
                                            <p:tav tm="100000">
                                              <p:val>
                                                <p:strVal val="#ppt_x"/>
                                              </p:val>
                                            </p:tav>
                                          </p:tavLst>
                                        </p:anim>
                                        <p:anim calcmode="lin" valueType="num">
                                          <p:cBhvr additive="base">
                                            <p:cTn id="8" dur="13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300" fill="hold"/>
                                            <p:tgtEl>
                                              <p:spTgt spid="4"/>
                                            </p:tgtEl>
                                            <p:attrNameLst>
                                              <p:attrName>ppt_x</p:attrName>
                                            </p:attrNameLst>
                                          </p:cBhvr>
                                          <p:tavLst>
                                            <p:tav tm="0">
                                              <p:val>
                                                <p:strVal val="1+#ppt_w/2"/>
                                              </p:val>
                                            </p:tav>
                                            <p:tav tm="100000">
                                              <p:val>
                                                <p:strVal val="#ppt_x"/>
                                              </p:val>
                                            </p:tav>
                                          </p:tavLst>
                                        </p:anim>
                                        <p:anim calcmode="lin" valueType="num">
                                          <p:cBhvr additive="base">
                                            <p:cTn id="14" dur="1300" fill="hold"/>
                                            <p:tgtEl>
                                              <p:spTgt spid="4"/>
                                            </p:tgtEl>
                                            <p:attrNameLst>
                                              <p:attrName>ppt_y</p:attrName>
                                            </p:attrNameLst>
                                          </p:cBhvr>
                                          <p:tavLst>
                                            <p:tav tm="0">
                                              <p:val>
                                                <p:strVal val="0-#ppt_h/2"/>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5362"/>
                                            </p:tgtEl>
                                            <p:attrNameLst>
                                              <p:attrName>style.visibility</p:attrName>
                                            </p:attrNameLst>
                                          </p:cBhvr>
                                          <p:to>
                                            <p:strVal val="visible"/>
                                          </p:to>
                                        </p:set>
                                        <p:animEffect transition="in" filter="fade">
                                          <p:cBhvr>
                                            <p:cTn id="1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199285660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860</TotalTime>
  <Words>716</Words>
  <Application>Microsoft Office PowerPoint</Application>
  <PresentationFormat>Widescreen</PresentationFormat>
  <Paragraphs>45</Paragraphs>
  <Slides>16</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#9Slide06 SVNBlow Brush</vt:lpstr>
      <vt:lpstr>Aptos</vt:lpstr>
      <vt:lpstr>Aptos Display</vt:lpstr>
      <vt:lpstr>Arial</vt:lpstr>
      <vt:lpstr>AvantGarde</vt:lpstr>
      <vt:lpstr>Calibri</vt:lpstr>
      <vt:lpstr>Cambria</vt:lpstr>
      <vt:lpstr>LNTH-LuoLuoNotangYuanTi 1</vt:lpstr>
      <vt:lpstr>OpenSans</vt:lpstr>
      <vt:lpstr>Office 主题</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Think</dc:creator>
  <cp:lastModifiedBy>Administrator</cp:lastModifiedBy>
  <cp:revision>158</cp:revision>
  <dcterms:created xsi:type="dcterms:W3CDTF">2021-04-23T06:18:56Z</dcterms:created>
  <dcterms:modified xsi:type="dcterms:W3CDTF">2026-02-09T13:50:55Z</dcterms:modified>
</cp:coreProperties>
</file>