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6"/>
  </p:notesMasterIdLst>
  <p:sldIdLst>
    <p:sldId id="257" r:id="rId3"/>
    <p:sldId id="285" r:id="rId4"/>
    <p:sldId id="296" r:id="rId5"/>
    <p:sldId id="288" r:id="rId6"/>
    <p:sldId id="295" r:id="rId7"/>
    <p:sldId id="280" r:id="rId8"/>
    <p:sldId id="306" r:id="rId9"/>
    <p:sldId id="291" r:id="rId10"/>
    <p:sldId id="309" r:id="rId11"/>
    <p:sldId id="307" r:id="rId12"/>
    <p:sldId id="308" r:id="rId13"/>
    <p:sldId id="264" r:id="rId14"/>
    <p:sldId id="28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618991"/>
            <a:ext cx="3355769" cy="3328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978" y="271186"/>
            <a:ext cx="2535924" cy="1478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1316" y="397290"/>
            <a:ext cx="5770386" cy="30955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5100B-4937-D649-CE4F-301717D61796}"/>
              </a:ext>
            </a:extLst>
          </p:cNvPr>
          <p:cNvSpPr txBox="1"/>
          <p:nvPr/>
        </p:nvSpPr>
        <p:spPr>
          <a:xfrm>
            <a:off x="2909854" y="3429000"/>
            <a:ext cx="721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Thị Thu Hoài</a:t>
            </a:r>
          </a:p>
        </p:txBody>
      </p:sp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: 100 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80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C7B9B-32D9-59C1-818C-E39E3B80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6F5B6-E794-C4D3-E94F-251F2A6BFA79}"/>
              </a:ext>
            </a:extLst>
          </p:cNvPr>
          <p:cNvSpPr txBox="1"/>
          <p:nvPr/>
        </p:nvSpPr>
        <p:spPr>
          <a:xfrm>
            <a:off x="835742" y="612844"/>
            <a:ext cx="96061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2025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3/36: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: 100 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 80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358</Words>
  <Application>Microsoft Office PowerPoint</Application>
  <PresentationFormat>Widescreen</PresentationFormat>
  <Paragraphs>50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36</cp:revision>
  <dcterms:created xsi:type="dcterms:W3CDTF">2022-08-23T00:31:44Z</dcterms:created>
  <dcterms:modified xsi:type="dcterms:W3CDTF">2026-02-09T13:51:34Z</dcterms:modified>
  <cp:category>HTTA2</cp:category>
  <cp:version>HTTA2</cp:version>
</cp:coreProperties>
</file>