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75" d="100"/>
          <a:sy n="75" d="100"/>
        </p:scale>
        <p:origin x="9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724314" y="784410"/>
            <a:ext cx="299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4/38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1607</TotalTime>
  <Words>272</Words>
  <Application>Microsoft Office PowerPoint</Application>
  <PresentationFormat>Widescreen</PresentationFormat>
  <Paragraphs>57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Administrator</cp:lastModifiedBy>
  <cp:revision>15</cp:revision>
  <dcterms:created xsi:type="dcterms:W3CDTF">2022-07-12T06:50:44Z</dcterms:created>
  <dcterms:modified xsi:type="dcterms:W3CDTF">2026-02-09T09:47:15Z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