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1" r:id="rId3"/>
    <p:sldId id="295" r:id="rId4"/>
    <p:sldId id="300" r:id="rId5"/>
    <p:sldId id="302" r:id="rId6"/>
    <p:sldId id="30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FF"/>
    <a:srgbClr val="FFB2A6"/>
    <a:srgbClr val="FCC2FC"/>
    <a:srgbClr val="B5F1CC"/>
    <a:srgbClr val="FFF89A"/>
    <a:srgbClr val="FFE7CE"/>
    <a:srgbClr val="FFF6BD"/>
    <a:srgbClr val="F24C3D"/>
    <a:srgbClr val="F94A29"/>
    <a:srgbClr val="00D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6" autoAdjust="0"/>
    <p:restoredTop sz="89733" autoAdjust="0"/>
  </p:normalViewPr>
  <p:slideViewPr>
    <p:cSldViewPr snapToGrid="0">
      <p:cViewPr varScale="1">
        <p:scale>
          <a:sx n="74" d="100"/>
          <a:sy n="74" d="100"/>
        </p:scale>
        <p:origin x="11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59D4-492E-D11A-AF71-787A4D4C7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B49CC-6B15-4A0D-8BE4-AA7385B69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8A4A1-FAC7-1726-C897-FDA76A10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049F-4973-B60C-70C1-20427E82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CD6AB-1225-63F6-0188-C99765B1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3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D0BB-8232-2475-1080-296ECC9B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41FCF-83C8-F1E4-794B-5F0E1C996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B9998-3610-7DBA-EA20-B1DF039A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5A67-F943-D3EB-9C2C-1EDB622D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FBCED-CCAC-74C5-E1CA-1A55FF4D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7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D48BE-4708-D220-8512-C0204FBFF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F268C-28ED-2249-C75B-76E650F0E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F4EF5-7EDD-57EE-3DB3-716D1562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EDB88-684D-64A3-3CCF-25980ADA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6E4F-A9E9-D492-F25B-DD607075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ABFC-BD16-55AE-FF72-6FBBFCBB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1CEA-11B3-3A66-0B08-2496C06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77DC4-8ADD-140B-19DD-7DCFCF95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675F4-DC4D-9CA7-4F79-6EE89F16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00FF7-C57E-03B7-C3B8-5A4435D5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7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3908-0CF5-81EC-4F62-ED433A8F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F55FB-1D44-109D-DF87-19B5742F5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B962B-4870-0727-53C4-8DF50B64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7700E-1658-33EB-F636-FF331115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8759-8D0F-FECA-18F6-296C019A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A71E-A0DD-E1D5-3796-21B8EDC5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D96B9-79D8-2664-CD11-41285E931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A93EE-9D18-3C4B-D94A-0E0E457D7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64F62-4C0B-A094-7B6C-923CE243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72A79-1100-DDFC-CB12-BF56FF3F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FAA5A-F80A-338D-F3B3-3132240B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9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D43C-D7AA-AE0C-0B4F-59649949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B7D14-B264-8892-99DA-75FF184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00B03-7D40-2035-080D-4A5672AB8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2AAE-F222-716F-F50A-17F604BB4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D8632-F536-24D4-4372-88415C18B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F757C-952A-643C-E32C-0ACEE4D3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4FD21F-55B3-9FB3-1AA6-477F56EC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18635-42A1-856B-56A6-EE996CBE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77EC-3430-CE73-4985-575409BAF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17D1F-C640-1C36-E3BF-4F3EB4D3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64B71-1E68-8B79-8258-7065D38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1F529-ACBB-D912-9583-167BF833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9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92BFE-8936-6EC9-2FEE-DFD725BF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AE827-FE0C-39A0-D665-CCAF8B83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5E7B7-5A0B-7B7C-9C37-773C6AB7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7161-D14F-7531-3FC8-58C94EAD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55DD-BB98-2186-E28A-E6D8EA4B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40052-042A-BC4F-8561-AC0D0CE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A99A-2726-62F7-CDF8-67CDA8A1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2DF41-7F95-17A7-B631-6EA188C5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03B42-C981-9EAA-80D4-F2C8D6AE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3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8396-09F4-56F7-7BC0-E423248F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81397-2719-F1E9-7CCF-68A0F5448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DFA4E-6574-3EB8-0E66-2F2B7593C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F34F-B7B8-39EF-B223-EABF0DC5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435C9-1875-1965-80A4-71210EFD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FE18-F7FD-B6D1-D003-BBCE36D6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30C582-4CCC-3A66-E10B-149A9CA4EA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5" y="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D70C2-1322-CF23-00D4-C7BC4AA1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289" y="691343"/>
            <a:ext cx="5459343" cy="1138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EA907-D2F9-495F-6953-0614E8203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40" y="1734421"/>
            <a:ext cx="10077961" cy="24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sX0" fmla="*/ 1039813 w 11761809"/>
              <a:gd name="csY0" fmla="*/ 0 h 6238755"/>
              <a:gd name="csX1" fmla="*/ 1709938 w 11761809"/>
              <a:gd name="csY1" fmla="*/ 0 h 6238755"/>
              <a:gd name="csX2" fmla="*/ 2165623 w 11761809"/>
              <a:gd name="csY2" fmla="*/ 0 h 6238755"/>
              <a:gd name="csX3" fmla="*/ 2728527 w 11761809"/>
              <a:gd name="csY3" fmla="*/ 0 h 6238755"/>
              <a:gd name="csX4" fmla="*/ 3505872 w 11761809"/>
              <a:gd name="csY4" fmla="*/ 0 h 6238755"/>
              <a:gd name="csX5" fmla="*/ 4175997 w 11761809"/>
              <a:gd name="csY5" fmla="*/ 0 h 6238755"/>
              <a:gd name="csX6" fmla="*/ 4846122 w 11761809"/>
              <a:gd name="csY6" fmla="*/ 0 h 6238755"/>
              <a:gd name="csX7" fmla="*/ 5194586 w 11761809"/>
              <a:gd name="csY7" fmla="*/ 0 h 6238755"/>
              <a:gd name="csX8" fmla="*/ 6079151 w 11761809"/>
              <a:gd name="csY8" fmla="*/ 0 h 6238755"/>
              <a:gd name="csX9" fmla="*/ 6427616 w 11761809"/>
              <a:gd name="csY9" fmla="*/ 0 h 6238755"/>
              <a:gd name="csX10" fmla="*/ 6776081 w 11761809"/>
              <a:gd name="csY10" fmla="*/ 0 h 6238755"/>
              <a:gd name="csX11" fmla="*/ 7124546 w 11761809"/>
              <a:gd name="csY11" fmla="*/ 0 h 6238755"/>
              <a:gd name="csX12" fmla="*/ 7473011 w 11761809"/>
              <a:gd name="csY12" fmla="*/ 0 h 6238755"/>
              <a:gd name="csX13" fmla="*/ 7928695 w 11761809"/>
              <a:gd name="csY13" fmla="*/ 0 h 6238755"/>
              <a:gd name="csX14" fmla="*/ 8706040 w 11761809"/>
              <a:gd name="csY14" fmla="*/ 0 h 6238755"/>
              <a:gd name="csX15" fmla="*/ 9483385 w 11761809"/>
              <a:gd name="csY15" fmla="*/ 0 h 6238755"/>
              <a:gd name="csX16" fmla="*/ 10367950 w 11761809"/>
              <a:gd name="csY16" fmla="*/ 0 h 6238755"/>
              <a:gd name="csX17" fmla="*/ 11038074 w 11761809"/>
              <a:gd name="csY17" fmla="*/ 0 h 6238755"/>
              <a:gd name="csX18" fmla="*/ 11761809 w 11761809"/>
              <a:gd name="csY18" fmla="*/ 0 h 6238755"/>
              <a:gd name="csX19" fmla="*/ 11761809 w 11761809"/>
              <a:gd name="csY19" fmla="*/ 0 h 6238755"/>
              <a:gd name="csX20" fmla="*/ 11761809 w 11761809"/>
              <a:gd name="csY20" fmla="*/ 753847 h 6238755"/>
              <a:gd name="csX21" fmla="*/ 11761809 w 11761809"/>
              <a:gd name="csY21" fmla="*/ 1507693 h 6238755"/>
              <a:gd name="csX22" fmla="*/ 11761809 w 11761809"/>
              <a:gd name="csY22" fmla="*/ 2261540 h 6238755"/>
              <a:gd name="csX23" fmla="*/ 11761809 w 11761809"/>
              <a:gd name="csY23" fmla="*/ 2807429 h 6238755"/>
              <a:gd name="csX24" fmla="*/ 11761809 w 11761809"/>
              <a:gd name="csY24" fmla="*/ 3405307 h 6238755"/>
              <a:gd name="csX25" fmla="*/ 11761809 w 11761809"/>
              <a:gd name="csY25" fmla="*/ 4107164 h 6238755"/>
              <a:gd name="csX26" fmla="*/ 11761809 w 11761809"/>
              <a:gd name="csY26" fmla="*/ 5198942 h 6238755"/>
              <a:gd name="csX27" fmla="*/ 10721996 w 11761809"/>
              <a:gd name="csY27" fmla="*/ 6238755 h 6238755"/>
              <a:gd name="csX28" fmla="*/ 9837431 w 11761809"/>
              <a:gd name="csY28" fmla="*/ 6238755 h 6238755"/>
              <a:gd name="csX29" fmla="*/ 9488966 w 11761809"/>
              <a:gd name="csY29" fmla="*/ 6238755 h 6238755"/>
              <a:gd name="csX30" fmla="*/ 9033282 w 11761809"/>
              <a:gd name="csY30" fmla="*/ 6238755 h 6238755"/>
              <a:gd name="csX31" fmla="*/ 8684817 w 11761809"/>
              <a:gd name="csY31" fmla="*/ 6238755 h 6238755"/>
              <a:gd name="csX32" fmla="*/ 8014692 w 11761809"/>
              <a:gd name="csY32" fmla="*/ 6238755 h 6238755"/>
              <a:gd name="csX33" fmla="*/ 7451787 w 11761809"/>
              <a:gd name="csY33" fmla="*/ 6238755 h 6238755"/>
              <a:gd name="csX34" fmla="*/ 6567223 w 11761809"/>
              <a:gd name="csY34" fmla="*/ 6238755 h 6238755"/>
              <a:gd name="csX35" fmla="*/ 6111538 w 11761809"/>
              <a:gd name="csY35" fmla="*/ 6238755 h 6238755"/>
              <a:gd name="csX36" fmla="*/ 5655853 w 11761809"/>
              <a:gd name="csY36" fmla="*/ 6238755 h 6238755"/>
              <a:gd name="csX37" fmla="*/ 5092948 w 11761809"/>
              <a:gd name="csY37" fmla="*/ 6238755 h 6238755"/>
              <a:gd name="csX38" fmla="*/ 4315603 w 11761809"/>
              <a:gd name="csY38" fmla="*/ 6238755 h 6238755"/>
              <a:gd name="csX39" fmla="*/ 3538259 w 11761809"/>
              <a:gd name="csY39" fmla="*/ 6238755 h 6238755"/>
              <a:gd name="csX40" fmla="*/ 2975354 w 11761809"/>
              <a:gd name="csY40" fmla="*/ 6238755 h 6238755"/>
              <a:gd name="csX41" fmla="*/ 2519669 w 11761809"/>
              <a:gd name="csY41" fmla="*/ 6238755 h 6238755"/>
              <a:gd name="csX42" fmla="*/ 2063984 w 11761809"/>
              <a:gd name="csY42" fmla="*/ 6238755 h 6238755"/>
              <a:gd name="csX43" fmla="*/ 1286640 w 11761809"/>
              <a:gd name="csY43" fmla="*/ 6238755 h 6238755"/>
              <a:gd name="csX44" fmla="*/ 616515 w 11761809"/>
              <a:gd name="csY44" fmla="*/ 6238755 h 6238755"/>
              <a:gd name="csX45" fmla="*/ 0 w 11761809"/>
              <a:gd name="csY45" fmla="*/ 6238755 h 6238755"/>
              <a:gd name="csX46" fmla="*/ 0 w 11761809"/>
              <a:gd name="csY46" fmla="*/ 6238755 h 6238755"/>
              <a:gd name="csX47" fmla="*/ 0 w 11761809"/>
              <a:gd name="csY47" fmla="*/ 5692866 h 6238755"/>
              <a:gd name="csX48" fmla="*/ 0 w 11761809"/>
              <a:gd name="csY48" fmla="*/ 5042998 h 6238755"/>
              <a:gd name="csX49" fmla="*/ 0 w 11761809"/>
              <a:gd name="csY49" fmla="*/ 4497109 h 6238755"/>
              <a:gd name="csX50" fmla="*/ 0 w 11761809"/>
              <a:gd name="csY50" fmla="*/ 3847242 h 6238755"/>
              <a:gd name="csX51" fmla="*/ 0 w 11761809"/>
              <a:gd name="csY51" fmla="*/ 3249363 h 6238755"/>
              <a:gd name="csX52" fmla="*/ 0 w 11761809"/>
              <a:gd name="csY52" fmla="*/ 2547506 h 6238755"/>
              <a:gd name="csX53" fmla="*/ 0 w 11761809"/>
              <a:gd name="csY53" fmla="*/ 1793660 h 6238755"/>
              <a:gd name="csX54" fmla="*/ 0 w 11761809"/>
              <a:gd name="csY54" fmla="*/ 1039813 h 6238755"/>
              <a:gd name="csX55" fmla="*/ 1039813 w 11761809"/>
              <a:gd name="csY55" fmla="*/ 0 h 62387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717" y="942533"/>
            <a:ext cx="11057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/>
              <a:t>Chọn một trong những đề dưới đây:</a:t>
            </a:r>
          </a:p>
          <a:p>
            <a:pPr algn="just"/>
            <a:r>
              <a:rPr lang="vi-VN" sz="3200" b="1" dirty="0"/>
              <a:t>Đề 1: </a:t>
            </a:r>
            <a:r>
              <a:rPr lang="vi-VN" sz="3200" dirty="0"/>
              <a:t>Viết đoạn văn thể hiện tình cảm, cảm xúc về một lễ hội của quê hương</a:t>
            </a:r>
            <a:r>
              <a:rPr lang="vi-VN" sz="3200" b="1" dirty="0"/>
              <a:t>.</a:t>
            </a:r>
          </a:p>
          <a:p>
            <a:pPr algn="just"/>
            <a:r>
              <a:rPr lang="vi-VN" sz="3200" b="1" dirty="0"/>
              <a:t>Đề 2: </a:t>
            </a:r>
            <a:r>
              <a:rPr lang="vi-VN" sz="3200" dirty="0"/>
              <a:t>Viết đoạn văn thể hiện tình cảm, cảm xúc về một buổi hoạt động ngoại khoá của trường hoặc lớp em.</a:t>
            </a:r>
          </a:p>
          <a:p>
            <a:pPr algn="just"/>
            <a:r>
              <a:rPr lang="vi-VN" sz="3200" b="1" dirty="0"/>
              <a:t>Đề 3</a:t>
            </a:r>
            <a:r>
              <a:rPr lang="en-US" sz="3200" b="1" dirty="0"/>
              <a:t>:</a:t>
            </a:r>
            <a:r>
              <a:rPr lang="vi-VN" sz="3200" b="1" dirty="0"/>
              <a:t> </a:t>
            </a:r>
            <a:r>
              <a:rPr lang="vi-VN" sz="3200" dirty="0"/>
              <a:t>Viết đoạn văn thể hiện tình cảm, cảm xúc về hoạt động gói bánh chưng hoặc bánh tét ngày Tết.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14550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sX0" fmla="*/ 1039813 w 11761809"/>
              <a:gd name="csY0" fmla="*/ 0 h 6238755"/>
              <a:gd name="csX1" fmla="*/ 1709938 w 11761809"/>
              <a:gd name="csY1" fmla="*/ 0 h 6238755"/>
              <a:gd name="csX2" fmla="*/ 2165623 w 11761809"/>
              <a:gd name="csY2" fmla="*/ 0 h 6238755"/>
              <a:gd name="csX3" fmla="*/ 2728527 w 11761809"/>
              <a:gd name="csY3" fmla="*/ 0 h 6238755"/>
              <a:gd name="csX4" fmla="*/ 3505872 w 11761809"/>
              <a:gd name="csY4" fmla="*/ 0 h 6238755"/>
              <a:gd name="csX5" fmla="*/ 4175997 w 11761809"/>
              <a:gd name="csY5" fmla="*/ 0 h 6238755"/>
              <a:gd name="csX6" fmla="*/ 4846122 w 11761809"/>
              <a:gd name="csY6" fmla="*/ 0 h 6238755"/>
              <a:gd name="csX7" fmla="*/ 5194586 w 11761809"/>
              <a:gd name="csY7" fmla="*/ 0 h 6238755"/>
              <a:gd name="csX8" fmla="*/ 6079151 w 11761809"/>
              <a:gd name="csY8" fmla="*/ 0 h 6238755"/>
              <a:gd name="csX9" fmla="*/ 6427616 w 11761809"/>
              <a:gd name="csY9" fmla="*/ 0 h 6238755"/>
              <a:gd name="csX10" fmla="*/ 6776081 w 11761809"/>
              <a:gd name="csY10" fmla="*/ 0 h 6238755"/>
              <a:gd name="csX11" fmla="*/ 7124546 w 11761809"/>
              <a:gd name="csY11" fmla="*/ 0 h 6238755"/>
              <a:gd name="csX12" fmla="*/ 7473011 w 11761809"/>
              <a:gd name="csY12" fmla="*/ 0 h 6238755"/>
              <a:gd name="csX13" fmla="*/ 7928695 w 11761809"/>
              <a:gd name="csY13" fmla="*/ 0 h 6238755"/>
              <a:gd name="csX14" fmla="*/ 8706040 w 11761809"/>
              <a:gd name="csY14" fmla="*/ 0 h 6238755"/>
              <a:gd name="csX15" fmla="*/ 9483385 w 11761809"/>
              <a:gd name="csY15" fmla="*/ 0 h 6238755"/>
              <a:gd name="csX16" fmla="*/ 10367950 w 11761809"/>
              <a:gd name="csY16" fmla="*/ 0 h 6238755"/>
              <a:gd name="csX17" fmla="*/ 11038074 w 11761809"/>
              <a:gd name="csY17" fmla="*/ 0 h 6238755"/>
              <a:gd name="csX18" fmla="*/ 11761809 w 11761809"/>
              <a:gd name="csY18" fmla="*/ 0 h 6238755"/>
              <a:gd name="csX19" fmla="*/ 11761809 w 11761809"/>
              <a:gd name="csY19" fmla="*/ 0 h 6238755"/>
              <a:gd name="csX20" fmla="*/ 11761809 w 11761809"/>
              <a:gd name="csY20" fmla="*/ 753847 h 6238755"/>
              <a:gd name="csX21" fmla="*/ 11761809 w 11761809"/>
              <a:gd name="csY21" fmla="*/ 1507693 h 6238755"/>
              <a:gd name="csX22" fmla="*/ 11761809 w 11761809"/>
              <a:gd name="csY22" fmla="*/ 2261540 h 6238755"/>
              <a:gd name="csX23" fmla="*/ 11761809 w 11761809"/>
              <a:gd name="csY23" fmla="*/ 2807429 h 6238755"/>
              <a:gd name="csX24" fmla="*/ 11761809 w 11761809"/>
              <a:gd name="csY24" fmla="*/ 3405307 h 6238755"/>
              <a:gd name="csX25" fmla="*/ 11761809 w 11761809"/>
              <a:gd name="csY25" fmla="*/ 4107164 h 6238755"/>
              <a:gd name="csX26" fmla="*/ 11761809 w 11761809"/>
              <a:gd name="csY26" fmla="*/ 5198942 h 6238755"/>
              <a:gd name="csX27" fmla="*/ 10721996 w 11761809"/>
              <a:gd name="csY27" fmla="*/ 6238755 h 6238755"/>
              <a:gd name="csX28" fmla="*/ 9837431 w 11761809"/>
              <a:gd name="csY28" fmla="*/ 6238755 h 6238755"/>
              <a:gd name="csX29" fmla="*/ 9488966 w 11761809"/>
              <a:gd name="csY29" fmla="*/ 6238755 h 6238755"/>
              <a:gd name="csX30" fmla="*/ 9033282 w 11761809"/>
              <a:gd name="csY30" fmla="*/ 6238755 h 6238755"/>
              <a:gd name="csX31" fmla="*/ 8684817 w 11761809"/>
              <a:gd name="csY31" fmla="*/ 6238755 h 6238755"/>
              <a:gd name="csX32" fmla="*/ 8014692 w 11761809"/>
              <a:gd name="csY32" fmla="*/ 6238755 h 6238755"/>
              <a:gd name="csX33" fmla="*/ 7451787 w 11761809"/>
              <a:gd name="csY33" fmla="*/ 6238755 h 6238755"/>
              <a:gd name="csX34" fmla="*/ 6567223 w 11761809"/>
              <a:gd name="csY34" fmla="*/ 6238755 h 6238755"/>
              <a:gd name="csX35" fmla="*/ 6111538 w 11761809"/>
              <a:gd name="csY35" fmla="*/ 6238755 h 6238755"/>
              <a:gd name="csX36" fmla="*/ 5655853 w 11761809"/>
              <a:gd name="csY36" fmla="*/ 6238755 h 6238755"/>
              <a:gd name="csX37" fmla="*/ 5092948 w 11761809"/>
              <a:gd name="csY37" fmla="*/ 6238755 h 6238755"/>
              <a:gd name="csX38" fmla="*/ 4315603 w 11761809"/>
              <a:gd name="csY38" fmla="*/ 6238755 h 6238755"/>
              <a:gd name="csX39" fmla="*/ 3538259 w 11761809"/>
              <a:gd name="csY39" fmla="*/ 6238755 h 6238755"/>
              <a:gd name="csX40" fmla="*/ 2975354 w 11761809"/>
              <a:gd name="csY40" fmla="*/ 6238755 h 6238755"/>
              <a:gd name="csX41" fmla="*/ 2519669 w 11761809"/>
              <a:gd name="csY41" fmla="*/ 6238755 h 6238755"/>
              <a:gd name="csX42" fmla="*/ 2063984 w 11761809"/>
              <a:gd name="csY42" fmla="*/ 6238755 h 6238755"/>
              <a:gd name="csX43" fmla="*/ 1286640 w 11761809"/>
              <a:gd name="csY43" fmla="*/ 6238755 h 6238755"/>
              <a:gd name="csX44" fmla="*/ 616515 w 11761809"/>
              <a:gd name="csY44" fmla="*/ 6238755 h 6238755"/>
              <a:gd name="csX45" fmla="*/ 0 w 11761809"/>
              <a:gd name="csY45" fmla="*/ 6238755 h 6238755"/>
              <a:gd name="csX46" fmla="*/ 0 w 11761809"/>
              <a:gd name="csY46" fmla="*/ 6238755 h 6238755"/>
              <a:gd name="csX47" fmla="*/ 0 w 11761809"/>
              <a:gd name="csY47" fmla="*/ 5692866 h 6238755"/>
              <a:gd name="csX48" fmla="*/ 0 w 11761809"/>
              <a:gd name="csY48" fmla="*/ 5042998 h 6238755"/>
              <a:gd name="csX49" fmla="*/ 0 w 11761809"/>
              <a:gd name="csY49" fmla="*/ 4497109 h 6238755"/>
              <a:gd name="csX50" fmla="*/ 0 w 11761809"/>
              <a:gd name="csY50" fmla="*/ 3847242 h 6238755"/>
              <a:gd name="csX51" fmla="*/ 0 w 11761809"/>
              <a:gd name="csY51" fmla="*/ 3249363 h 6238755"/>
              <a:gd name="csX52" fmla="*/ 0 w 11761809"/>
              <a:gd name="csY52" fmla="*/ 2547506 h 6238755"/>
              <a:gd name="csX53" fmla="*/ 0 w 11761809"/>
              <a:gd name="csY53" fmla="*/ 1793660 h 6238755"/>
              <a:gd name="csX54" fmla="*/ 0 w 11761809"/>
              <a:gd name="csY54" fmla="*/ 1039813 h 6238755"/>
              <a:gd name="csX55" fmla="*/ 1039813 w 11761809"/>
              <a:gd name="csY55" fmla="*/ 0 h 62387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847493" y="1293542"/>
            <a:ext cx="108389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397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sX0" fmla="*/ 1039813 w 11761809"/>
              <a:gd name="csY0" fmla="*/ 0 h 6238755"/>
              <a:gd name="csX1" fmla="*/ 1709938 w 11761809"/>
              <a:gd name="csY1" fmla="*/ 0 h 6238755"/>
              <a:gd name="csX2" fmla="*/ 2165623 w 11761809"/>
              <a:gd name="csY2" fmla="*/ 0 h 6238755"/>
              <a:gd name="csX3" fmla="*/ 2728527 w 11761809"/>
              <a:gd name="csY3" fmla="*/ 0 h 6238755"/>
              <a:gd name="csX4" fmla="*/ 3505872 w 11761809"/>
              <a:gd name="csY4" fmla="*/ 0 h 6238755"/>
              <a:gd name="csX5" fmla="*/ 4175997 w 11761809"/>
              <a:gd name="csY5" fmla="*/ 0 h 6238755"/>
              <a:gd name="csX6" fmla="*/ 4846122 w 11761809"/>
              <a:gd name="csY6" fmla="*/ 0 h 6238755"/>
              <a:gd name="csX7" fmla="*/ 5194586 w 11761809"/>
              <a:gd name="csY7" fmla="*/ 0 h 6238755"/>
              <a:gd name="csX8" fmla="*/ 6079151 w 11761809"/>
              <a:gd name="csY8" fmla="*/ 0 h 6238755"/>
              <a:gd name="csX9" fmla="*/ 6427616 w 11761809"/>
              <a:gd name="csY9" fmla="*/ 0 h 6238755"/>
              <a:gd name="csX10" fmla="*/ 6776081 w 11761809"/>
              <a:gd name="csY10" fmla="*/ 0 h 6238755"/>
              <a:gd name="csX11" fmla="*/ 7124546 w 11761809"/>
              <a:gd name="csY11" fmla="*/ 0 h 6238755"/>
              <a:gd name="csX12" fmla="*/ 7473011 w 11761809"/>
              <a:gd name="csY12" fmla="*/ 0 h 6238755"/>
              <a:gd name="csX13" fmla="*/ 7928695 w 11761809"/>
              <a:gd name="csY13" fmla="*/ 0 h 6238755"/>
              <a:gd name="csX14" fmla="*/ 8706040 w 11761809"/>
              <a:gd name="csY14" fmla="*/ 0 h 6238755"/>
              <a:gd name="csX15" fmla="*/ 9483385 w 11761809"/>
              <a:gd name="csY15" fmla="*/ 0 h 6238755"/>
              <a:gd name="csX16" fmla="*/ 10367950 w 11761809"/>
              <a:gd name="csY16" fmla="*/ 0 h 6238755"/>
              <a:gd name="csX17" fmla="*/ 11038074 w 11761809"/>
              <a:gd name="csY17" fmla="*/ 0 h 6238755"/>
              <a:gd name="csX18" fmla="*/ 11761809 w 11761809"/>
              <a:gd name="csY18" fmla="*/ 0 h 6238755"/>
              <a:gd name="csX19" fmla="*/ 11761809 w 11761809"/>
              <a:gd name="csY19" fmla="*/ 0 h 6238755"/>
              <a:gd name="csX20" fmla="*/ 11761809 w 11761809"/>
              <a:gd name="csY20" fmla="*/ 753847 h 6238755"/>
              <a:gd name="csX21" fmla="*/ 11761809 w 11761809"/>
              <a:gd name="csY21" fmla="*/ 1507693 h 6238755"/>
              <a:gd name="csX22" fmla="*/ 11761809 w 11761809"/>
              <a:gd name="csY22" fmla="*/ 2261540 h 6238755"/>
              <a:gd name="csX23" fmla="*/ 11761809 w 11761809"/>
              <a:gd name="csY23" fmla="*/ 2807429 h 6238755"/>
              <a:gd name="csX24" fmla="*/ 11761809 w 11761809"/>
              <a:gd name="csY24" fmla="*/ 3405307 h 6238755"/>
              <a:gd name="csX25" fmla="*/ 11761809 w 11761809"/>
              <a:gd name="csY25" fmla="*/ 4107164 h 6238755"/>
              <a:gd name="csX26" fmla="*/ 11761809 w 11761809"/>
              <a:gd name="csY26" fmla="*/ 5198942 h 6238755"/>
              <a:gd name="csX27" fmla="*/ 10721996 w 11761809"/>
              <a:gd name="csY27" fmla="*/ 6238755 h 6238755"/>
              <a:gd name="csX28" fmla="*/ 9837431 w 11761809"/>
              <a:gd name="csY28" fmla="*/ 6238755 h 6238755"/>
              <a:gd name="csX29" fmla="*/ 9488966 w 11761809"/>
              <a:gd name="csY29" fmla="*/ 6238755 h 6238755"/>
              <a:gd name="csX30" fmla="*/ 9033282 w 11761809"/>
              <a:gd name="csY30" fmla="*/ 6238755 h 6238755"/>
              <a:gd name="csX31" fmla="*/ 8684817 w 11761809"/>
              <a:gd name="csY31" fmla="*/ 6238755 h 6238755"/>
              <a:gd name="csX32" fmla="*/ 8014692 w 11761809"/>
              <a:gd name="csY32" fmla="*/ 6238755 h 6238755"/>
              <a:gd name="csX33" fmla="*/ 7451787 w 11761809"/>
              <a:gd name="csY33" fmla="*/ 6238755 h 6238755"/>
              <a:gd name="csX34" fmla="*/ 6567223 w 11761809"/>
              <a:gd name="csY34" fmla="*/ 6238755 h 6238755"/>
              <a:gd name="csX35" fmla="*/ 6111538 w 11761809"/>
              <a:gd name="csY35" fmla="*/ 6238755 h 6238755"/>
              <a:gd name="csX36" fmla="*/ 5655853 w 11761809"/>
              <a:gd name="csY36" fmla="*/ 6238755 h 6238755"/>
              <a:gd name="csX37" fmla="*/ 5092948 w 11761809"/>
              <a:gd name="csY37" fmla="*/ 6238755 h 6238755"/>
              <a:gd name="csX38" fmla="*/ 4315603 w 11761809"/>
              <a:gd name="csY38" fmla="*/ 6238755 h 6238755"/>
              <a:gd name="csX39" fmla="*/ 3538259 w 11761809"/>
              <a:gd name="csY39" fmla="*/ 6238755 h 6238755"/>
              <a:gd name="csX40" fmla="*/ 2975354 w 11761809"/>
              <a:gd name="csY40" fmla="*/ 6238755 h 6238755"/>
              <a:gd name="csX41" fmla="*/ 2519669 w 11761809"/>
              <a:gd name="csY41" fmla="*/ 6238755 h 6238755"/>
              <a:gd name="csX42" fmla="*/ 2063984 w 11761809"/>
              <a:gd name="csY42" fmla="*/ 6238755 h 6238755"/>
              <a:gd name="csX43" fmla="*/ 1286640 w 11761809"/>
              <a:gd name="csY43" fmla="*/ 6238755 h 6238755"/>
              <a:gd name="csX44" fmla="*/ 616515 w 11761809"/>
              <a:gd name="csY44" fmla="*/ 6238755 h 6238755"/>
              <a:gd name="csX45" fmla="*/ 0 w 11761809"/>
              <a:gd name="csY45" fmla="*/ 6238755 h 6238755"/>
              <a:gd name="csX46" fmla="*/ 0 w 11761809"/>
              <a:gd name="csY46" fmla="*/ 6238755 h 6238755"/>
              <a:gd name="csX47" fmla="*/ 0 w 11761809"/>
              <a:gd name="csY47" fmla="*/ 5692866 h 6238755"/>
              <a:gd name="csX48" fmla="*/ 0 w 11761809"/>
              <a:gd name="csY48" fmla="*/ 5042998 h 6238755"/>
              <a:gd name="csX49" fmla="*/ 0 w 11761809"/>
              <a:gd name="csY49" fmla="*/ 4497109 h 6238755"/>
              <a:gd name="csX50" fmla="*/ 0 w 11761809"/>
              <a:gd name="csY50" fmla="*/ 3847242 h 6238755"/>
              <a:gd name="csX51" fmla="*/ 0 w 11761809"/>
              <a:gd name="csY51" fmla="*/ 3249363 h 6238755"/>
              <a:gd name="csX52" fmla="*/ 0 w 11761809"/>
              <a:gd name="csY52" fmla="*/ 2547506 h 6238755"/>
              <a:gd name="csX53" fmla="*/ 0 w 11761809"/>
              <a:gd name="csY53" fmla="*/ 1793660 h 6238755"/>
              <a:gd name="csX54" fmla="*/ 0 w 11761809"/>
              <a:gd name="csY54" fmla="*/ 1039813 h 6238755"/>
              <a:gd name="csX55" fmla="*/ 1039813 w 11761809"/>
              <a:gd name="csY55" fmla="*/ 0 h 62387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747132" y="780587"/>
            <a:ext cx="1851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50961-79C2-C91B-90CE-CDC928F99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27" y="1582661"/>
            <a:ext cx="10642794" cy="1109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48FD2-EE4F-B689-F432-16FEA3FE4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88" y="3056132"/>
            <a:ext cx="10375175" cy="1036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16DB2-7176-5F35-830B-2BBFED1E3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91" y="4652265"/>
            <a:ext cx="10233335" cy="9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58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sX0" fmla="*/ 1039813 w 11761809"/>
              <a:gd name="csY0" fmla="*/ 0 h 6238755"/>
              <a:gd name="csX1" fmla="*/ 1709938 w 11761809"/>
              <a:gd name="csY1" fmla="*/ 0 h 6238755"/>
              <a:gd name="csX2" fmla="*/ 2165623 w 11761809"/>
              <a:gd name="csY2" fmla="*/ 0 h 6238755"/>
              <a:gd name="csX3" fmla="*/ 2728527 w 11761809"/>
              <a:gd name="csY3" fmla="*/ 0 h 6238755"/>
              <a:gd name="csX4" fmla="*/ 3505872 w 11761809"/>
              <a:gd name="csY4" fmla="*/ 0 h 6238755"/>
              <a:gd name="csX5" fmla="*/ 4175997 w 11761809"/>
              <a:gd name="csY5" fmla="*/ 0 h 6238755"/>
              <a:gd name="csX6" fmla="*/ 4846122 w 11761809"/>
              <a:gd name="csY6" fmla="*/ 0 h 6238755"/>
              <a:gd name="csX7" fmla="*/ 5194586 w 11761809"/>
              <a:gd name="csY7" fmla="*/ 0 h 6238755"/>
              <a:gd name="csX8" fmla="*/ 6079151 w 11761809"/>
              <a:gd name="csY8" fmla="*/ 0 h 6238755"/>
              <a:gd name="csX9" fmla="*/ 6427616 w 11761809"/>
              <a:gd name="csY9" fmla="*/ 0 h 6238755"/>
              <a:gd name="csX10" fmla="*/ 6776081 w 11761809"/>
              <a:gd name="csY10" fmla="*/ 0 h 6238755"/>
              <a:gd name="csX11" fmla="*/ 7124546 w 11761809"/>
              <a:gd name="csY11" fmla="*/ 0 h 6238755"/>
              <a:gd name="csX12" fmla="*/ 7473011 w 11761809"/>
              <a:gd name="csY12" fmla="*/ 0 h 6238755"/>
              <a:gd name="csX13" fmla="*/ 7928695 w 11761809"/>
              <a:gd name="csY13" fmla="*/ 0 h 6238755"/>
              <a:gd name="csX14" fmla="*/ 8706040 w 11761809"/>
              <a:gd name="csY14" fmla="*/ 0 h 6238755"/>
              <a:gd name="csX15" fmla="*/ 9483385 w 11761809"/>
              <a:gd name="csY15" fmla="*/ 0 h 6238755"/>
              <a:gd name="csX16" fmla="*/ 10367950 w 11761809"/>
              <a:gd name="csY16" fmla="*/ 0 h 6238755"/>
              <a:gd name="csX17" fmla="*/ 11038074 w 11761809"/>
              <a:gd name="csY17" fmla="*/ 0 h 6238755"/>
              <a:gd name="csX18" fmla="*/ 11761809 w 11761809"/>
              <a:gd name="csY18" fmla="*/ 0 h 6238755"/>
              <a:gd name="csX19" fmla="*/ 11761809 w 11761809"/>
              <a:gd name="csY19" fmla="*/ 0 h 6238755"/>
              <a:gd name="csX20" fmla="*/ 11761809 w 11761809"/>
              <a:gd name="csY20" fmla="*/ 753847 h 6238755"/>
              <a:gd name="csX21" fmla="*/ 11761809 w 11761809"/>
              <a:gd name="csY21" fmla="*/ 1507693 h 6238755"/>
              <a:gd name="csX22" fmla="*/ 11761809 w 11761809"/>
              <a:gd name="csY22" fmla="*/ 2261540 h 6238755"/>
              <a:gd name="csX23" fmla="*/ 11761809 w 11761809"/>
              <a:gd name="csY23" fmla="*/ 2807429 h 6238755"/>
              <a:gd name="csX24" fmla="*/ 11761809 w 11761809"/>
              <a:gd name="csY24" fmla="*/ 3405307 h 6238755"/>
              <a:gd name="csX25" fmla="*/ 11761809 w 11761809"/>
              <a:gd name="csY25" fmla="*/ 4107164 h 6238755"/>
              <a:gd name="csX26" fmla="*/ 11761809 w 11761809"/>
              <a:gd name="csY26" fmla="*/ 5198942 h 6238755"/>
              <a:gd name="csX27" fmla="*/ 10721996 w 11761809"/>
              <a:gd name="csY27" fmla="*/ 6238755 h 6238755"/>
              <a:gd name="csX28" fmla="*/ 9837431 w 11761809"/>
              <a:gd name="csY28" fmla="*/ 6238755 h 6238755"/>
              <a:gd name="csX29" fmla="*/ 9488966 w 11761809"/>
              <a:gd name="csY29" fmla="*/ 6238755 h 6238755"/>
              <a:gd name="csX30" fmla="*/ 9033282 w 11761809"/>
              <a:gd name="csY30" fmla="*/ 6238755 h 6238755"/>
              <a:gd name="csX31" fmla="*/ 8684817 w 11761809"/>
              <a:gd name="csY31" fmla="*/ 6238755 h 6238755"/>
              <a:gd name="csX32" fmla="*/ 8014692 w 11761809"/>
              <a:gd name="csY32" fmla="*/ 6238755 h 6238755"/>
              <a:gd name="csX33" fmla="*/ 7451787 w 11761809"/>
              <a:gd name="csY33" fmla="*/ 6238755 h 6238755"/>
              <a:gd name="csX34" fmla="*/ 6567223 w 11761809"/>
              <a:gd name="csY34" fmla="*/ 6238755 h 6238755"/>
              <a:gd name="csX35" fmla="*/ 6111538 w 11761809"/>
              <a:gd name="csY35" fmla="*/ 6238755 h 6238755"/>
              <a:gd name="csX36" fmla="*/ 5655853 w 11761809"/>
              <a:gd name="csY36" fmla="*/ 6238755 h 6238755"/>
              <a:gd name="csX37" fmla="*/ 5092948 w 11761809"/>
              <a:gd name="csY37" fmla="*/ 6238755 h 6238755"/>
              <a:gd name="csX38" fmla="*/ 4315603 w 11761809"/>
              <a:gd name="csY38" fmla="*/ 6238755 h 6238755"/>
              <a:gd name="csX39" fmla="*/ 3538259 w 11761809"/>
              <a:gd name="csY39" fmla="*/ 6238755 h 6238755"/>
              <a:gd name="csX40" fmla="*/ 2975354 w 11761809"/>
              <a:gd name="csY40" fmla="*/ 6238755 h 6238755"/>
              <a:gd name="csX41" fmla="*/ 2519669 w 11761809"/>
              <a:gd name="csY41" fmla="*/ 6238755 h 6238755"/>
              <a:gd name="csX42" fmla="*/ 2063984 w 11761809"/>
              <a:gd name="csY42" fmla="*/ 6238755 h 6238755"/>
              <a:gd name="csX43" fmla="*/ 1286640 w 11761809"/>
              <a:gd name="csY43" fmla="*/ 6238755 h 6238755"/>
              <a:gd name="csX44" fmla="*/ 616515 w 11761809"/>
              <a:gd name="csY44" fmla="*/ 6238755 h 6238755"/>
              <a:gd name="csX45" fmla="*/ 0 w 11761809"/>
              <a:gd name="csY45" fmla="*/ 6238755 h 6238755"/>
              <a:gd name="csX46" fmla="*/ 0 w 11761809"/>
              <a:gd name="csY46" fmla="*/ 6238755 h 6238755"/>
              <a:gd name="csX47" fmla="*/ 0 w 11761809"/>
              <a:gd name="csY47" fmla="*/ 5692866 h 6238755"/>
              <a:gd name="csX48" fmla="*/ 0 w 11761809"/>
              <a:gd name="csY48" fmla="*/ 5042998 h 6238755"/>
              <a:gd name="csX49" fmla="*/ 0 w 11761809"/>
              <a:gd name="csY49" fmla="*/ 4497109 h 6238755"/>
              <a:gd name="csX50" fmla="*/ 0 w 11761809"/>
              <a:gd name="csY50" fmla="*/ 3847242 h 6238755"/>
              <a:gd name="csX51" fmla="*/ 0 w 11761809"/>
              <a:gd name="csY51" fmla="*/ 3249363 h 6238755"/>
              <a:gd name="csX52" fmla="*/ 0 w 11761809"/>
              <a:gd name="csY52" fmla="*/ 2547506 h 6238755"/>
              <a:gd name="csX53" fmla="*/ 0 w 11761809"/>
              <a:gd name="csY53" fmla="*/ 1793660 h 6238755"/>
              <a:gd name="csX54" fmla="*/ 0 w 11761809"/>
              <a:gd name="csY54" fmla="*/ 1039813 h 6238755"/>
              <a:gd name="csX55" fmla="*/ 1039813 w 11761809"/>
              <a:gd name="csY55" fmla="*/ 0 h 62387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FDE25-9EC7-168A-EF69-93A2596905EC}"/>
              </a:ext>
            </a:extLst>
          </p:cNvPr>
          <p:cNvSpPr txBox="1"/>
          <p:nvPr/>
        </p:nvSpPr>
        <p:spPr>
          <a:xfrm>
            <a:off x="669073" y="156117"/>
            <a:ext cx="10727473" cy="647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mổ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30413349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sX0" fmla="*/ 1039813 w 11761809"/>
              <a:gd name="csY0" fmla="*/ 0 h 6238755"/>
              <a:gd name="csX1" fmla="*/ 1709938 w 11761809"/>
              <a:gd name="csY1" fmla="*/ 0 h 6238755"/>
              <a:gd name="csX2" fmla="*/ 2165623 w 11761809"/>
              <a:gd name="csY2" fmla="*/ 0 h 6238755"/>
              <a:gd name="csX3" fmla="*/ 2728527 w 11761809"/>
              <a:gd name="csY3" fmla="*/ 0 h 6238755"/>
              <a:gd name="csX4" fmla="*/ 3505872 w 11761809"/>
              <a:gd name="csY4" fmla="*/ 0 h 6238755"/>
              <a:gd name="csX5" fmla="*/ 4175997 w 11761809"/>
              <a:gd name="csY5" fmla="*/ 0 h 6238755"/>
              <a:gd name="csX6" fmla="*/ 4846122 w 11761809"/>
              <a:gd name="csY6" fmla="*/ 0 h 6238755"/>
              <a:gd name="csX7" fmla="*/ 5194586 w 11761809"/>
              <a:gd name="csY7" fmla="*/ 0 h 6238755"/>
              <a:gd name="csX8" fmla="*/ 6079151 w 11761809"/>
              <a:gd name="csY8" fmla="*/ 0 h 6238755"/>
              <a:gd name="csX9" fmla="*/ 6427616 w 11761809"/>
              <a:gd name="csY9" fmla="*/ 0 h 6238755"/>
              <a:gd name="csX10" fmla="*/ 6776081 w 11761809"/>
              <a:gd name="csY10" fmla="*/ 0 h 6238755"/>
              <a:gd name="csX11" fmla="*/ 7124546 w 11761809"/>
              <a:gd name="csY11" fmla="*/ 0 h 6238755"/>
              <a:gd name="csX12" fmla="*/ 7473011 w 11761809"/>
              <a:gd name="csY12" fmla="*/ 0 h 6238755"/>
              <a:gd name="csX13" fmla="*/ 7928695 w 11761809"/>
              <a:gd name="csY13" fmla="*/ 0 h 6238755"/>
              <a:gd name="csX14" fmla="*/ 8706040 w 11761809"/>
              <a:gd name="csY14" fmla="*/ 0 h 6238755"/>
              <a:gd name="csX15" fmla="*/ 9483385 w 11761809"/>
              <a:gd name="csY15" fmla="*/ 0 h 6238755"/>
              <a:gd name="csX16" fmla="*/ 10367950 w 11761809"/>
              <a:gd name="csY16" fmla="*/ 0 h 6238755"/>
              <a:gd name="csX17" fmla="*/ 11038074 w 11761809"/>
              <a:gd name="csY17" fmla="*/ 0 h 6238755"/>
              <a:gd name="csX18" fmla="*/ 11761809 w 11761809"/>
              <a:gd name="csY18" fmla="*/ 0 h 6238755"/>
              <a:gd name="csX19" fmla="*/ 11761809 w 11761809"/>
              <a:gd name="csY19" fmla="*/ 0 h 6238755"/>
              <a:gd name="csX20" fmla="*/ 11761809 w 11761809"/>
              <a:gd name="csY20" fmla="*/ 753847 h 6238755"/>
              <a:gd name="csX21" fmla="*/ 11761809 w 11761809"/>
              <a:gd name="csY21" fmla="*/ 1507693 h 6238755"/>
              <a:gd name="csX22" fmla="*/ 11761809 w 11761809"/>
              <a:gd name="csY22" fmla="*/ 2261540 h 6238755"/>
              <a:gd name="csX23" fmla="*/ 11761809 w 11761809"/>
              <a:gd name="csY23" fmla="*/ 2807429 h 6238755"/>
              <a:gd name="csX24" fmla="*/ 11761809 w 11761809"/>
              <a:gd name="csY24" fmla="*/ 3405307 h 6238755"/>
              <a:gd name="csX25" fmla="*/ 11761809 w 11761809"/>
              <a:gd name="csY25" fmla="*/ 4107164 h 6238755"/>
              <a:gd name="csX26" fmla="*/ 11761809 w 11761809"/>
              <a:gd name="csY26" fmla="*/ 5198942 h 6238755"/>
              <a:gd name="csX27" fmla="*/ 10721996 w 11761809"/>
              <a:gd name="csY27" fmla="*/ 6238755 h 6238755"/>
              <a:gd name="csX28" fmla="*/ 9837431 w 11761809"/>
              <a:gd name="csY28" fmla="*/ 6238755 h 6238755"/>
              <a:gd name="csX29" fmla="*/ 9488966 w 11761809"/>
              <a:gd name="csY29" fmla="*/ 6238755 h 6238755"/>
              <a:gd name="csX30" fmla="*/ 9033282 w 11761809"/>
              <a:gd name="csY30" fmla="*/ 6238755 h 6238755"/>
              <a:gd name="csX31" fmla="*/ 8684817 w 11761809"/>
              <a:gd name="csY31" fmla="*/ 6238755 h 6238755"/>
              <a:gd name="csX32" fmla="*/ 8014692 w 11761809"/>
              <a:gd name="csY32" fmla="*/ 6238755 h 6238755"/>
              <a:gd name="csX33" fmla="*/ 7451787 w 11761809"/>
              <a:gd name="csY33" fmla="*/ 6238755 h 6238755"/>
              <a:gd name="csX34" fmla="*/ 6567223 w 11761809"/>
              <a:gd name="csY34" fmla="*/ 6238755 h 6238755"/>
              <a:gd name="csX35" fmla="*/ 6111538 w 11761809"/>
              <a:gd name="csY35" fmla="*/ 6238755 h 6238755"/>
              <a:gd name="csX36" fmla="*/ 5655853 w 11761809"/>
              <a:gd name="csY36" fmla="*/ 6238755 h 6238755"/>
              <a:gd name="csX37" fmla="*/ 5092948 w 11761809"/>
              <a:gd name="csY37" fmla="*/ 6238755 h 6238755"/>
              <a:gd name="csX38" fmla="*/ 4315603 w 11761809"/>
              <a:gd name="csY38" fmla="*/ 6238755 h 6238755"/>
              <a:gd name="csX39" fmla="*/ 3538259 w 11761809"/>
              <a:gd name="csY39" fmla="*/ 6238755 h 6238755"/>
              <a:gd name="csX40" fmla="*/ 2975354 w 11761809"/>
              <a:gd name="csY40" fmla="*/ 6238755 h 6238755"/>
              <a:gd name="csX41" fmla="*/ 2519669 w 11761809"/>
              <a:gd name="csY41" fmla="*/ 6238755 h 6238755"/>
              <a:gd name="csX42" fmla="*/ 2063984 w 11761809"/>
              <a:gd name="csY42" fmla="*/ 6238755 h 6238755"/>
              <a:gd name="csX43" fmla="*/ 1286640 w 11761809"/>
              <a:gd name="csY43" fmla="*/ 6238755 h 6238755"/>
              <a:gd name="csX44" fmla="*/ 616515 w 11761809"/>
              <a:gd name="csY44" fmla="*/ 6238755 h 6238755"/>
              <a:gd name="csX45" fmla="*/ 0 w 11761809"/>
              <a:gd name="csY45" fmla="*/ 6238755 h 6238755"/>
              <a:gd name="csX46" fmla="*/ 0 w 11761809"/>
              <a:gd name="csY46" fmla="*/ 6238755 h 6238755"/>
              <a:gd name="csX47" fmla="*/ 0 w 11761809"/>
              <a:gd name="csY47" fmla="*/ 5692866 h 6238755"/>
              <a:gd name="csX48" fmla="*/ 0 w 11761809"/>
              <a:gd name="csY48" fmla="*/ 5042998 h 6238755"/>
              <a:gd name="csX49" fmla="*/ 0 w 11761809"/>
              <a:gd name="csY49" fmla="*/ 4497109 h 6238755"/>
              <a:gd name="csX50" fmla="*/ 0 w 11761809"/>
              <a:gd name="csY50" fmla="*/ 3847242 h 6238755"/>
              <a:gd name="csX51" fmla="*/ 0 w 11761809"/>
              <a:gd name="csY51" fmla="*/ 3249363 h 6238755"/>
              <a:gd name="csX52" fmla="*/ 0 w 11761809"/>
              <a:gd name="csY52" fmla="*/ 2547506 h 6238755"/>
              <a:gd name="csX53" fmla="*/ 0 w 11761809"/>
              <a:gd name="csY53" fmla="*/ 1793660 h 6238755"/>
              <a:gd name="csX54" fmla="*/ 0 w 11761809"/>
              <a:gd name="csY54" fmla="*/ 1039813 h 6238755"/>
              <a:gd name="csX55" fmla="*/ 1039813 w 11761809"/>
              <a:gd name="csY55" fmla="*/ 0 h 62387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025591" y="133815"/>
            <a:ext cx="4783872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BE73A64D-1613-735E-F968-CE5D72FC0BF4}"/>
              </a:ext>
            </a:extLst>
          </p:cNvPr>
          <p:cNvSpPr/>
          <p:nvPr/>
        </p:nvSpPr>
        <p:spPr>
          <a:xfrm>
            <a:off x="278780" y="1182030"/>
            <a:ext cx="8002365" cy="20295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ý có được sắp xếp hợp lí và phù hợp với bố cục của đoạn văn thể hiện tình cảm, cảm xúc về một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73FC9281-CB6D-3354-A438-E620C0658EE7}"/>
              </a:ext>
            </a:extLst>
          </p:cNvPr>
          <p:cNvSpPr/>
          <p:nvPr/>
        </p:nvSpPr>
        <p:spPr>
          <a:xfrm>
            <a:off x="417677" y="3746810"/>
            <a:ext cx="7696200" cy="18957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hiện được tình cảm, cảm xúc về những chi tiết nổi bật của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74698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391</TotalTime>
  <Words>427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45</cp:revision>
  <dcterms:created xsi:type="dcterms:W3CDTF">2023-07-28T01:38:59Z</dcterms:created>
  <dcterms:modified xsi:type="dcterms:W3CDTF">2026-02-09T09:57:40Z</dcterms:modified>
  <cp:category>9Slide.vn</cp:category>
</cp:coreProperties>
</file>