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1" r:id="rId5"/>
    <p:sldId id="264" r:id="rId6"/>
    <p:sldId id="272" r:id="rId7"/>
    <p:sldId id="263" r:id="rId8"/>
    <p:sldId id="262" r:id="rId9"/>
    <p:sldId id="286" r:id="rId10"/>
    <p:sldId id="287" r:id="rId11"/>
    <p:sldId id="271" r:id="rId12"/>
    <p:sldId id="280" r:id="rId13"/>
    <p:sldId id="281" r:id="rId14"/>
    <p:sldId id="282" r:id="rId15"/>
    <p:sldId id="284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2443D21-285A-1E9D-0CB4-232D7F86D9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104" y="103831"/>
            <a:ext cx="1529500" cy="15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Thảo luận để lập kế hoạch tham gia lễ hội truyền thống ở địa phương.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1ED033C-44BD-C284-F183-5C5505D8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02050"/>
            <a:ext cx="8784907" cy="4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1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6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nhà</a:t>
              </a:r>
              <a:r>
                <a:rPr lang="en-US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36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chuẩn bị tiết mục tái hiện một hoạt động trong lễ hội truyền thống ở địa phương</a:t>
              </a:r>
              <a:endPara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08" r="29305"/>
          <a:stretch/>
        </p:blipFill>
        <p:spPr>
          <a:xfrm>
            <a:off x="4133273" y="797224"/>
            <a:ext cx="3925455" cy="1347333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id="{6FA4BF41-4099-D0F9-9632-ADEF7162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99" y="3844984"/>
            <a:ext cx="4534950" cy="2495066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65B4A42F-422E-7208-788D-F410CC4E7120}"/>
              </a:ext>
            </a:extLst>
          </p:cNvPr>
          <p:cNvSpPr/>
          <p:nvPr/>
        </p:nvSpPr>
        <p:spPr>
          <a:xfrm>
            <a:off x="2016416" y="2468999"/>
            <a:ext cx="8159167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57C2345C-88CD-B503-6872-1D94D1C3CF3A}"/>
              </a:ext>
            </a:extLst>
          </p:cNvPr>
          <p:cNvSpPr/>
          <p:nvPr/>
        </p:nvSpPr>
        <p:spPr>
          <a:xfrm>
            <a:off x="5710698" y="4204941"/>
            <a:ext cx="5427353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97680" y="853440"/>
            <a:ext cx="6504901" cy="4820765"/>
            <a:chOff x="4815790" y="1162774"/>
            <a:chExt cx="5986791" cy="4511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92107" y="2264327"/>
              <a:ext cx="5097517" cy="285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Em đã được tham gia lễ hội nào chưa? Lễ hội đó có những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539" y="1493519"/>
            <a:ext cx="9383500" cy="2042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683D12-D58C-8CB8-E9D6-F802373B590F}"/>
              </a:ext>
            </a:extLst>
          </p:cNvPr>
          <p:cNvSpPr/>
          <p:nvPr/>
        </p:nvSpPr>
        <p:spPr>
          <a:xfrm>
            <a:off x="5432857" y="421977"/>
            <a:ext cx="2187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 25</a:t>
            </a:r>
            <a:endParaRPr lang="vi-VN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9F8FF277-46FC-3EBD-A543-F2906226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4" y="701040"/>
            <a:ext cx="7971713" cy="27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623060"/>
            <a:ext cx="5664516" cy="41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913120" y="1758442"/>
            <a:ext cx="563355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</a:t>
            </a: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</a:rPr>
              <a:t>Tìm hiểu về lễ hội truyền thống ở địa phương.</a:t>
            </a:r>
          </a:p>
        </p:txBody>
      </p:sp>
    </p:spTree>
    <p:extLst>
      <p:ext uri="{BB962C8B-B14F-4D97-AF65-F5344CB8AC3E}">
        <p14:creationId xmlns:p14="http://schemas.microsoft.com/office/powerpoint/2010/main" val="4145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về một lễ hội truyền thống ở địa phương mà em biết hoặc từng tham gia:</a:t>
              </a:r>
              <a:endParaRPr lang="vi-VN" sz="32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901253-935B-0CB2-A11B-33F49F2C14B4}"/>
              </a:ext>
            </a:extLst>
          </p:cNvPr>
          <p:cNvSpPr/>
          <p:nvPr/>
        </p:nvSpPr>
        <p:spPr>
          <a:xfrm>
            <a:off x="844601" y="2296922"/>
            <a:ext cx="44385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Tên, địa điểm và thời gian tổ chức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trong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A1035-7760-CB33-5E7F-2E74A6FE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27" y="2121535"/>
            <a:ext cx="5686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4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0C412E-976B-E110-46DC-648564159B5F}"/>
              </a:ext>
            </a:extLst>
          </p:cNvPr>
          <p:cNvSpPr/>
          <p:nvPr/>
        </p:nvSpPr>
        <p:spPr>
          <a:xfrm>
            <a:off x="1098601" y="701802"/>
            <a:ext cx="98843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Tên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hội đền Hai Bà Trưng (huyện Mê Linh, Hà Nội)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Địa điểm: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Đền thờ Hai Bà Trưng, thôn Hạ Lôi, xã Mê Linh, huyện Mê Linh, thành phố Hà Nội.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Thời gian: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tổ chức vào ngày mùng 6 đến hết mùng 8 tháng giêng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của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rước kiệu, tế lễ theo nghi thức truyền thống, Chương trình nghệ thuật” Âm vang Mê Linh”.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hội: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Để tôn vinh tinh thần đấu tranh quật cường, ý chí anh hùng của Hai Bà Trưng đồng thời cũng thể hiện ý chí anh hùng của người phụ nữ Việt Nam. Khơi dậy niềm tự hào dân tộc và khối đoàn kết cộng đồng.</a:t>
            </a:r>
          </a:p>
        </p:txBody>
      </p:sp>
    </p:spTree>
    <p:extLst>
      <p:ext uri="{BB962C8B-B14F-4D97-AF65-F5344CB8AC3E}">
        <p14:creationId xmlns:p14="http://schemas.microsoft.com/office/powerpoint/2010/main" val="27697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4" y="1663700"/>
            <a:ext cx="5373139" cy="39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9AD058-16C0-D2A6-30AE-2ED221C539FA}"/>
              </a:ext>
            </a:extLst>
          </p:cNvPr>
          <p:cNvSpPr/>
          <p:nvPr/>
        </p:nvSpPr>
        <p:spPr>
          <a:xfrm>
            <a:off x="5638800" y="2012442"/>
            <a:ext cx="60045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</a:t>
            </a:r>
            <a:r>
              <a:rPr lang="en-US" sz="40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 tham gia lễ hội truyền thống ở địa phương.</a:t>
            </a:r>
            <a:endParaRPr kumimoji="0" lang="vi-VN" sz="4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2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305</Words>
  <Application>Microsoft Office PowerPoint</Application>
  <PresentationFormat>Widescreen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82</cp:revision>
  <dcterms:created xsi:type="dcterms:W3CDTF">2024-10-11T14:48:55Z</dcterms:created>
  <dcterms:modified xsi:type="dcterms:W3CDTF">2026-02-27T01:40:10Z</dcterms:modified>
</cp:coreProperties>
</file>