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24" r:id="rId2"/>
    <p:sldMasterId id="2147483732" r:id="rId3"/>
    <p:sldMasterId id="2147483756" r:id="rId4"/>
    <p:sldMasterId id="2147483768" r:id="rId5"/>
    <p:sldMasterId id="2147483784" r:id="rId6"/>
  </p:sldMasterIdLst>
  <p:notesMasterIdLst>
    <p:notesMasterId r:id="rId23"/>
  </p:notesMasterIdLst>
  <p:sldIdLst>
    <p:sldId id="257" r:id="rId7"/>
    <p:sldId id="413" r:id="rId8"/>
    <p:sldId id="414" r:id="rId9"/>
    <p:sldId id="321" r:id="rId10"/>
    <p:sldId id="340" r:id="rId11"/>
    <p:sldId id="415" r:id="rId12"/>
    <p:sldId id="416" r:id="rId13"/>
    <p:sldId id="352" r:id="rId14"/>
    <p:sldId id="419" r:id="rId15"/>
    <p:sldId id="420" r:id="rId16"/>
    <p:sldId id="355" r:id="rId17"/>
    <p:sldId id="357" r:id="rId18"/>
    <p:sldId id="359" r:id="rId19"/>
    <p:sldId id="443" r:id="rId20"/>
    <p:sldId id="444" r:id="rId21"/>
    <p:sldId id="44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EEA2"/>
    <a:srgbClr val="FEDDB4"/>
    <a:srgbClr val="F29AC0"/>
    <a:srgbClr val="8E56A1"/>
    <a:srgbClr val="1AABD8"/>
    <a:srgbClr val="4CC1BB"/>
    <a:srgbClr val="BED64C"/>
    <a:srgbClr val="EEE82E"/>
    <a:srgbClr val="FCB71E"/>
    <a:srgbClr val="EF5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86164" autoAdjust="0"/>
  </p:normalViewPr>
  <p:slideViewPr>
    <p:cSldViewPr snapToGrid="0">
      <p:cViewPr varScale="1">
        <p:scale>
          <a:sx n="82" d="100"/>
          <a:sy n="82" d="100"/>
        </p:scale>
        <p:origin x="10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A4EBE-EB32-4F6D-9D57-C054BC9954B3}"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1B032-8904-43BF-979F-52734189217C}" type="slidenum">
              <a:rPr lang="en-US" smtClean="0"/>
              <a:t>‹#›</a:t>
            </a:fld>
            <a:endParaRPr lang="en-US"/>
          </a:p>
        </p:txBody>
      </p:sp>
    </p:spTree>
    <p:extLst>
      <p:ext uri="{BB962C8B-B14F-4D97-AF65-F5344CB8AC3E}">
        <p14:creationId xmlns:p14="http://schemas.microsoft.com/office/powerpoint/2010/main" val="14616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1"/>
        <p:cNvGrpSpPr/>
        <p:nvPr/>
      </p:nvGrpSpPr>
      <p:grpSpPr>
        <a:xfrm>
          <a:off x="0" y="0"/>
          <a:ext cx="0" cy="0"/>
          <a:chOff x="0" y="0"/>
          <a:chExt cx="0" cy="0"/>
        </a:xfrm>
      </p:grpSpPr>
      <p:sp>
        <p:nvSpPr>
          <p:cNvPr id="3812" name="Google Shape;3812;gf2aaa8a20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3" name="Google Shape;3813;gf2aaa8a20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253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37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1"/>
        <p:cNvGrpSpPr/>
        <p:nvPr/>
      </p:nvGrpSpPr>
      <p:grpSpPr>
        <a:xfrm>
          <a:off x="0" y="0"/>
          <a:ext cx="0" cy="0"/>
          <a:chOff x="0" y="0"/>
          <a:chExt cx="0" cy="0"/>
        </a:xfrm>
      </p:grpSpPr>
      <p:sp>
        <p:nvSpPr>
          <p:cNvPr id="3812" name="Google Shape;3812;gf2aaa8a20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3" name="Google Shape;3813;gf2aaa8a20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96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1"/>
        <p:cNvGrpSpPr/>
        <p:nvPr/>
      </p:nvGrpSpPr>
      <p:grpSpPr>
        <a:xfrm>
          <a:off x="0" y="0"/>
          <a:ext cx="0" cy="0"/>
          <a:chOff x="0" y="0"/>
          <a:chExt cx="0" cy="0"/>
        </a:xfrm>
      </p:grpSpPr>
      <p:sp>
        <p:nvSpPr>
          <p:cNvPr id="3812" name="Google Shape;3812;gf2aaa8a20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3" name="Google Shape;3813;gf2aaa8a20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476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1"/>
        <p:cNvGrpSpPr/>
        <p:nvPr/>
      </p:nvGrpSpPr>
      <p:grpSpPr>
        <a:xfrm>
          <a:off x="0" y="0"/>
          <a:ext cx="0" cy="0"/>
          <a:chOff x="0" y="0"/>
          <a:chExt cx="0" cy="0"/>
        </a:xfrm>
      </p:grpSpPr>
      <p:sp>
        <p:nvSpPr>
          <p:cNvPr id="3812" name="Google Shape;3812;gf2aaa8a20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3" name="Google Shape;3813;gf2aaa8a20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60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523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384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838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804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98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acebook.com/teamKTUTS" TargetMode="External"/><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acebook.com/teamKTUTS" TargetMode="External"/><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A1A8-2440-4F60-865B-9D27D25599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164D3C-9558-40F3-87F2-E82FB078FBE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98D148-D258-4D63-85DF-FE6BC29D5FB1}"/>
              </a:ext>
            </a:extLst>
          </p:cNvPr>
          <p:cNvSpPr>
            <a:spLocks noGrp="1"/>
          </p:cNvSpPr>
          <p:nvPr>
            <p:ph type="dt" sz="half" idx="10"/>
          </p:nvPr>
        </p:nvSpPr>
        <p:spPr>
          <a:xfrm>
            <a:off x="838200" y="6356350"/>
            <a:ext cx="2743200" cy="365125"/>
          </a:xfrm>
          <a:prstGeom prst="rect">
            <a:avLst/>
          </a:prstGeom>
        </p:spPr>
        <p:txBody>
          <a:bodyPr/>
          <a:lstStyle/>
          <a:p>
            <a:fld id="{1523C31E-F484-43EF-BC53-B2B3C938A67B}" type="datetimeFigureOut">
              <a:rPr lang="en-US" smtClean="0"/>
              <a:t>2/27/2026</a:t>
            </a:fld>
            <a:endParaRPr lang="en-US"/>
          </a:p>
        </p:txBody>
      </p:sp>
      <p:sp>
        <p:nvSpPr>
          <p:cNvPr id="5" name="Footer Placeholder 4">
            <a:extLst>
              <a:ext uri="{FF2B5EF4-FFF2-40B4-BE49-F238E27FC236}">
                <a16:creationId xmlns:a16="http://schemas.microsoft.com/office/drawing/2014/main" id="{5E1CC134-959B-45A2-B4EF-77D33A37DD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3874FB-9FC4-4518-8FDF-71A4DA744B7B}"/>
              </a:ext>
            </a:extLst>
          </p:cNvPr>
          <p:cNvSpPr>
            <a:spLocks noGrp="1"/>
          </p:cNvSpPr>
          <p:nvPr>
            <p:ph type="sldNum" sz="quarter" idx="12"/>
          </p:nvPr>
        </p:nvSpPr>
        <p:spPr>
          <a:xfrm>
            <a:off x="8610600" y="6356350"/>
            <a:ext cx="2743200" cy="365125"/>
          </a:xfrm>
          <a:prstGeom prst="rect">
            <a:avLst/>
          </a:prstGeom>
        </p:spPr>
        <p:txBody>
          <a:bodyPr/>
          <a:lstStyle/>
          <a:p>
            <a:fld id="{29A57CC8-F2C7-4BD5-8851-0656A4B96E2D}" type="slidenum">
              <a:rPr lang="en-US" smtClean="0"/>
              <a:t>‹#›</a:t>
            </a:fld>
            <a:endParaRPr lang="en-US"/>
          </a:p>
        </p:txBody>
      </p:sp>
    </p:spTree>
    <p:extLst>
      <p:ext uri="{BB962C8B-B14F-4D97-AF65-F5344CB8AC3E}">
        <p14:creationId xmlns:p14="http://schemas.microsoft.com/office/powerpoint/2010/main" val="97905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96AA-6EC3-4804-BD8E-42B0E2DAFB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041B9-72E2-445F-8F25-5F7A09F367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F6B34-FD45-46E5-8EE4-4399F9E21E60}"/>
              </a:ext>
            </a:extLst>
          </p:cNvPr>
          <p:cNvSpPr>
            <a:spLocks noGrp="1"/>
          </p:cNvSpPr>
          <p:nvPr>
            <p:ph type="dt" sz="half" idx="10"/>
          </p:nvPr>
        </p:nvSpPr>
        <p:spPr>
          <a:xfrm>
            <a:off x="838200" y="6356350"/>
            <a:ext cx="2743200" cy="365125"/>
          </a:xfrm>
          <a:prstGeom prst="rect">
            <a:avLst/>
          </a:prstGeom>
        </p:spPr>
        <p:txBody>
          <a:bodyPr/>
          <a:lstStyle/>
          <a:p>
            <a:fld id="{1523C31E-F484-43EF-BC53-B2B3C938A67B}" type="datetimeFigureOut">
              <a:rPr lang="en-US" smtClean="0"/>
              <a:t>2/27/2026</a:t>
            </a:fld>
            <a:endParaRPr lang="en-US"/>
          </a:p>
        </p:txBody>
      </p:sp>
      <p:sp>
        <p:nvSpPr>
          <p:cNvPr id="5" name="Footer Placeholder 4">
            <a:extLst>
              <a:ext uri="{FF2B5EF4-FFF2-40B4-BE49-F238E27FC236}">
                <a16:creationId xmlns:a16="http://schemas.microsoft.com/office/drawing/2014/main" id="{A0519E55-A1B0-4210-B16D-6CCC1A1553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1AB301-B20B-4872-B7C2-ED9D239C0A5C}"/>
              </a:ext>
            </a:extLst>
          </p:cNvPr>
          <p:cNvSpPr>
            <a:spLocks noGrp="1"/>
          </p:cNvSpPr>
          <p:nvPr>
            <p:ph type="sldNum" sz="quarter" idx="12"/>
          </p:nvPr>
        </p:nvSpPr>
        <p:spPr>
          <a:xfrm>
            <a:off x="8610600" y="6356350"/>
            <a:ext cx="2743200" cy="365125"/>
          </a:xfrm>
          <a:prstGeom prst="rect">
            <a:avLst/>
          </a:prstGeom>
        </p:spPr>
        <p:txBody>
          <a:bodyPr/>
          <a:lstStyle/>
          <a:p>
            <a:fld id="{29A57CC8-F2C7-4BD5-8851-0656A4B96E2D}" type="slidenum">
              <a:rPr lang="en-US" smtClean="0"/>
              <a:t>‹#›</a:t>
            </a:fld>
            <a:endParaRPr lang="en-US"/>
          </a:p>
        </p:txBody>
      </p:sp>
    </p:spTree>
    <p:extLst>
      <p:ext uri="{BB962C8B-B14F-4D97-AF65-F5344CB8AC3E}">
        <p14:creationId xmlns:p14="http://schemas.microsoft.com/office/powerpoint/2010/main" val="7495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B46B5-AAAB-4DA6-8F51-8AD562D0E7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A3A760-C1F0-4B5F-B580-393C4775671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A74B3-9761-40CD-A5C7-4EC1E891C1E2}"/>
              </a:ext>
            </a:extLst>
          </p:cNvPr>
          <p:cNvSpPr>
            <a:spLocks noGrp="1"/>
          </p:cNvSpPr>
          <p:nvPr>
            <p:ph type="dt" sz="half" idx="10"/>
          </p:nvPr>
        </p:nvSpPr>
        <p:spPr>
          <a:xfrm>
            <a:off x="838200" y="6356350"/>
            <a:ext cx="2743200" cy="365125"/>
          </a:xfrm>
          <a:prstGeom prst="rect">
            <a:avLst/>
          </a:prstGeom>
        </p:spPr>
        <p:txBody>
          <a:bodyPr/>
          <a:lstStyle/>
          <a:p>
            <a:fld id="{1523C31E-F484-43EF-BC53-B2B3C938A67B}" type="datetimeFigureOut">
              <a:rPr lang="en-US" smtClean="0"/>
              <a:t>2/27/2026</a:t>
            </a:fld>
            <a:endParaRPr lang="en-US"/>
          </a:p>
        </p:txBody>
      </p:sp>
      <p:sp>
        <p:nvSpPr>
          <p:cNvPr id="5" name="Footer Placeholder 4">
            <a:extLst>
              <a:ext uri="{FF2B5EF4-FFF2-40B4-BE49-F238E27FC236}">
                <a16:creationId xmlns:a16="http://schemas.microsoft.com/office/drawing/2014/main" id="{2026C224-DCA1-42CA-B19C-FB6F5DD81A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07A63E-B92A-40BE-AA68-F7DCBC6A6ED7}"/>
              </a:ext>
            </a:extLst>
          </p:cNvPr>
          <p:cNvSpPr>
            <a:spLocks noGrp="1"/>
          </p:cNvSpPr>
          <p:nvPr>
            <p:ph type="sldNum" sz="quarter" idx="12"/>
          </p:nvPr>
        </p:nvSpPr>
        <p:spPr>
          <a:xfrm>
            <a:off x="8610600" y="6356350"/>
            <a:ext cx="2743200" cy="365125"/>
          </a:xfrm>
          <a:prstGeom prst="rect">
            <a:avLst/>
          </a:prstGeom>
        </p:spPr>
        <p:txBody>
          <a:bodyPr/>
          <a:lstStyle/>
          <a:p>
            <a:fld id="{29A57CC8-F2C7-4BD5-8851-0656A4B96E2D}" type="slidenum">
              <a:rPr lang="en-US" smtClean="0"/>
              <a:t>‹#›</a:t>
            </a:fld>
            <a:endParaRPr lang="en-US"/>
          </a:p>
        </p:txBody>
      </p:sp>
    </p:spTree>
    <p:extLst>
      <p:ext uri="{BB962C8B-B14F-4D97-AF65-F5344CB8AC3E}">
        <p14:creationId xmlns:p14="http://schemas.microsoft.com/office/powerpoint/2010/main" val="3569865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CE4F-C279-412D-A033-1796A88A6F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4D74ED-3807-46FC-889C-92182611FD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D05FD7-740D-4186-8D7D-8047CC1C0E77}"/>
              </a:ext>
            </a:extLst>
          </p:cNvPr>
          <p:cNvSpPr>
            <a:spLocks noGrp="1"/>
          </p:cNvSpPr>
          <p:nvPr>
            <p:ph type="dt" sz="half" idx="10"/>
          </p:nvPr>
        </p:nvSpPr>
        <p:spPr/>
        <p:txBody>
          <a:bodyPr/>
          <a:lstStyle/>
          <a:p>
            <a:fld id="{1D5FA68B-3AAB-4385-AA78-4548B54286B0}" type="datetimeFigureOut">
              <a:rPr lang="en-US" smtClean="0"/>
              <a:t>2/27/2026</a:t>
            </a:fld>
            <a:endParaRPr lang="en-US"/>
          </a:p>
        </p:txBody>
      </p:sp>
      <p:sp>
        <p:nvSpPr>
          <p:cNvPr id="5" name="Footer Placeholder 4">
            <a:extLst>
              <a:ext uri="{FF2B5EF4-FFF2-40B4-BE49-F238E27FC236}">
                <a16:creationId xmlns:a16="http://schemas.microsoft.com/office/drawing/2014/main" id="{A6F8785B-A83E-4E0E-9424-49BBCCBDC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BB927-EDC0-4DE6-B1F1-E869D0E5DD0D}"/>
              </a:ext>
            </a:extLst>
          </p:cNvPr>
          <p:cNvSpPr>
            <a:spLocks noGrp="1"/>
          </p:cNvSpPr>
          <p:nvPr>
            <p:ph type="sldNum" sz="quarter" idx="12"/>
          </p:nvPr>
        </p:nvSpPr>
        <p:spPr/>
        <p:txBody>
          <a:bodyPr/>
          <a:lstStyle/>
          <a:p>
            <a:fld id="{23F7FEAA-CFCB-46E9-A978-E47B1C590B74}" type="slidenum">
              <a:rPr lang="en-US" smtClean="0"/>
              <a:t>‹#›</a:t>
            </a:fld>
            <a:endParaRPr lang="en-US"/>
          </a:p>
        </p:txBody>
      </p:sp>
    </p:spTree>
    <p:extLst>
      <p:ext uri="{BB962C8B-B14F-4D97-AF65-F5344CB8AC3E}">
        <p14:creationId xmlns:p14="http://schemas.microsoft.com/office/powerpoint/2010/main" val="1726709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1E09-E96B-408A-8C12-7A7917F2C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28364-9084-4B69-9624-ED4F953E2E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3BE1F-49EF-4937-9921-3178BDEB075D}"/>
              </a:ext>
            </a:extLst>
          </p:cNvPr>
          <p:cNvSpPr>
            <a:spLocks noGrp="1"/>
          </p:cNvSpPr>
          <p:nvPr>
            <p:ph type="dt" sz="half" idx="10"/>
          </p:nvPr>
        </p:nvSpPr>
        <p:spPr/>
        <p:txBody>
          <a:bodyPr/>
          <a:lstStyle/>
          <a:p>
            <a:fld id="{1D5FA68B-3AAB-4385-AA78-4548B54286B0}" type="datetimeFigureOut">
              <a:rPr lang="en-US" smtClean="0"/>
              <a:t>2/27/2026</a:t>
            </a:fld>
            <a:endParaRPr lang="en-US"/>
          </a:p>
        </p:txBody>
      </p:sp>
      <p:sp>
        <p:nvSpPr>
          <p:cNvPr id="5" name="Footer Placeholder 4">
            <a:extLst>
              <a:ext uri="{FF2B5EF4-FFF2-40B4-BE49-F238E27FC236}">
                <a16:creationId xmlns:a16="http://schemas.microsoft.com/office/drawing/2014/main" id="{C70DA291-5ADF-40CA-B8D2-F54ECBAD8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F9B81-C0E5-4EA1-8526-ED524E3FB67A}"/>
              </a:ext>
            </a:extLst>
          </p:cNvPr>
          <p:cNvSpPr>
            <a:spLocks noGrp="1"/>
          </p:cNvSpPr>
          <p:nvPr>
            <p:ph type="sldNum" sz="quarter" idx="12"/>
          </p:nvPr>
        </p:nvSpPr>
        <p:spPr/>
        <p:txBody>
          <a:bodyPr/>
          <a:lstStyle/>
          <a:p>
            <a:fld id="{23F7FEAA-CFCB-46E9-A978-E47B1C590B74}" type="slidenum">
              <a:rPr lang="en-US" smtClean="0"/>
              <a:t>‹#›</a:t>
            </a:fld>
            <a:endParaRPr lang="en-US"/>
          </a:p>
        </p:txBody>
      </p:sp>
    </p:spTree>
    <p:extLst>
      <p:ext uri="{BB962C8B-B14F-4D97-AF65-F5344CB8AC3E}">
        <p14:creationId xmlns:p14="http://schemas.microsoft.com/office/powerpoint/2010/main" val="3724732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1EEE-7EC1-43D6-9906-FEC4D5ACE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76B17E-8E95-457E-A878-72F451EB0B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04A372-1AAF-439F-8137-4200EAE7EEF4}"/>
              </a:ext>
            </a:extLst>
          </p:cNvPr>
          <p:cNvSpPr>
            <a:spLocks noGrp="1"/>
          </p:cNvSpPr>
          <p:nvPr>
            <p:ph type="dt" sz="half" idx="10"/>
          </p:nvPr>
        </p:nvSpPr>
        <p:spPr/>
        <p:txBody>
          <a:bodyPr/>
          <a:lstStyle/>
          <a:p>
            <a:fld id="{1D5FA68B-3AAB-4385-AA78-4548B54286B0}" type="datetimeFigureOut">
              <a:rPr lang="en-US" smtClean="0"/>
              <a:t>2/27/2026</a:t>
            </a:fld>
            <a:endParaRPr lang="en-US"/>
          </a:p>
        </p:txBody>
      </p:sp>
      <p:sp>
        <p:nvSpPr>
          <p:cNvPr id="5" name="Footer Placeholder 4">
            <a:extLst>
              <a:ext uri="{FF2B5EF4-FFF2-40B4-BE49-F238E27FC236}">
                <a16:creationId xmlns:a16="http://schemas.microsoft.com/office/drawing/2014/main" id="{C6CE656D-9DF8-4E64-AD7F-E6B68C452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8392A-7B9B-472E-8D3C-4DA2801F7715}"/>
              </a:ext>
            </a:extLst>
          </p:cNvPr>
          <p:cNvSpPr>
            <a:spLocks noGrp="1"/>
          </p:cNvSpPr>
          <p:nvPr>
            <p:ph type="sldNum" sz="quarter" idx="12"/>
          </p:nvPr>
        </p:nvSpPr>
        <p:spPr/>
        <p:txBody>
          <a:bodyPr/>
          <a:lstStyle/>
          <a:p>
            <a:fld id="{23F7FEAA-CFCB-46E9-A978-E47B1C590B74}" type="slidenum">
              <a:rPr lang="en-US" smtClean="0"/>
              <a:t>‹#›</a:t>
            </a:fld>
            <a:endParaRPr lang="en-US"/>
          </a:p>
        </p:txBody>
      </p:sp>
    </p:spTree>
    <p:extLst>
      <p:ext uri="{BB962C8B-B14F-4D97-AF65-F5344CB8AC3E}">
        <p14:creationId xmlns:p14="http://schemas.microsoft.com/office/powerpoint/2010/main" val="2106248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D890-A3DB-4671-AD40-1E9222F6F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493EFA-0F49-4EDA-936A-B0E203BA6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4AC26F-AB0E-4DD1-8818-A6725979A3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304BA9-E3A5-4AAA-AED2-6BF65BCDC049}"/>
              </a:ext>
            </a:extLst>
          </p:cNvPr>
          <p:cNvSpPr>
            <a:spLocks noGrp="1"/>
          </p:cNvSpPr>
          <p:nvPr>
            <p:ph type="dt" sz="half" idx="10"/>
          </p:nvPr>
        </p:nvSpPr>
        <p:spPr/>
        <p:txBody>
          <a:bodyPr/>
          <a:lstStyle/>
          <a:p>
            <a:fld id="{1D5FA68B-3AAB-4385-AA78-4548B54286B0}" type="datetimeFigureOut">
              <a:rPr lang="en-US" smtClean="0"/>
              <a:t>2/27/2026</a:t>
            </a:fld>
            <a:endParaRPr lang="en-US"/>
          </a:p>
        </p:txBody>
      </p:sp>
      <p:sp>
        <p:nvSpPr>
          <p:cNvPr id="6" name="Footer Placeholder 5">
            <a:extLst>
              <a:ext uri="{FF2B5EF4-FFF2-40B4-BE49-F238E27FC236}">
                <a16:creationId xmlns:a16="http://schemas.microsoft.com/office/drawing/2014/main" id="{01891879-A544-4B21-841F-58EF0F6F52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206C5-AAAC-4E3C-BA04-E1DD3CAF7C98}"/>
              </a:ext>
            </a:extLst>
          </p:cNvPr>
          <p:cNvSpPr>
            <a:spLocks noGrp="1"/>
          </p:cNvSpPr>
          <p:nvPr>
            <p:ph type="sldNum" sz="quarter" idx="12"/>
          </p:nvPr>
        </p:nvSpPr>
        <p:spPr/>
        <p:txBody>
          <a:bodyPr/>
          <a:lstStyle/>
          <a:p>
            <a:fld id="{23F7FEAA-CFCB-46E9-A978-E47B1C590B74}" type="slidenum">
              <a:rPr lang="en-US" smtClean="0"/>
              <a:t>‹#›</a:t>
            </a:fld>
            <a:endParaRPr lang="en-US"/>
          </a:p>
        </p:txBody>
      </p:sp>
    </p:spTree>
    <p:extLst>
      <p:ext uri="{BB962C8B-B14F-4D97-AF65-F5344CB8AC3E}">
        <p14:creationId xmlns:p14="http://schemas.microsoft.com/office/powerpoint/2010/main" val="4217342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69DD-D1D1-461B-AA00-BF6A125431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49BBF7-7DA8-44EC-9CB2-CA5B6EC20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195CCE-49F5-4A7E-8ED4-8414875142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794E25-9387-468C-8477-43B1E5E367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5845D-7187-461F-9CBD-38E51E0B50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CCC516-738A-4E02-87E3-BBD94D0112AC}"/>
              </a:ext>
            </a:extLst>
          </p:cNvPr>
          <p:cNvSpPr>
            <a:spLocks noGrp="1"/>
          </p:cNvSpPr>
          <p:nvPr>
            <p:ph type="dt" sz="half" idx="10"/>
          </p:nvPr>
        </p:nvSpPr>
        <p:spPr/>
        <p:txBody>
          <a:bodyPr/>
          <a:lstStyle/>
          <a:p>
            <a:fld id="{1D5FA68B-3AAB-4385-AA78-4548B54286B0}" type="datetimeFigureOut">
              <a:rPr lang="en-US" smtClean="0"/>
              <a:t>2/27/2026</a:t>
            </a:fld>
            <a:endParaRPr lang="en-US"/>
          </a:p>
        </p:txBody>
      </p:sp>
      <p:sp>
        <p:nvSpPr>
          <p:cNvPr id="8" name="Footer Placeholder 7">
            <a:extLst>
              <a:ext uri="{FF2B5EF4-FFF2-40B4-BE49-F238E27FC236}">
                <a16:creationId xmlns:a16="http://schemas.microsoft.com/office/drawing/2014/main" id="{9FF92D33-55CB-4D89-9C5A-6597DFE578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ACBB6E-FD76-43CA-A168-191DBA894D81}"/>
              </a:ext>
            </a:extLst>
          </p:cNvPr>
          <p:cNvSpPr>
            <a:spLocks noGrp="1"/>
          </p:cNvSpPr>
          <p:nvPr>
            <p:ph type="sldNum" sz="quarter" idx="12"/>
          </p:nvPr>
        </p:nvSpPr>
        <p:spPr/>
        <p:txBody>
          <a:bodyPr/>
          <a:lstStyle/>
          <a:p>
            <a:fld id="{23F7FEAA-CFCB-46E9-A978-E47B1C590B74}" type="slidenum">
              <a:rPr lang="en-US" smtClean="0"/>
              <a:t>‹#›</a:t>
            </a:fld>
            <a:endParaRPr lang="en-US"/>
          </a:p>
        </p:txBody>
      </p:sp>
    </p:spTree>
    <p:extLst>
      <p:ext uri="{BB962C8B-B14F-4D97-AF65-F5344CB8AC3E}">
        <p14:creationId xmlns:p14="http://schemas.microsoft.com/office/powerpoint/2010/main" val="994472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CD63-6987-4071-992F-B60EFE94D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A32E9-3D9F-4F24-BE0F-F7BDBBADA039}"/>
              </a:ext>
            </a:extLst>
          </p:cNvPr>
          <p:cNvSpPr>
            <a:spLocks noGrp="1"/>
          </p:cNvSpPr>
          <p:nvPr>
            <p:ph type="dt" sz="half" idx="10"/>
          </p:nvPr>
        </p:nvSpPr>
        <p:spPr/>
        <p:txBody>
          <a:bodyPr/>
          <a:lstStyle/>
          <a:p>
            <a:fld id="{1D5FA68B-3AAB-4385-AA78-4548B54286B0}" type="datetimeFigureOut">
              <a:rPr lang="en-US" smtClean="0"/>
              <a:t>2/27/2026</a:t>
            </a:fld>
            <a:endParaRPr lang="en-US"/>
          </a:p>
        </p:txBody>
      </p:sp>
      <p:sp>
        <p:nvSpPr>
          <p:cNvPr id="4" name="Footer Placeholder 3">
            <a:extLst>
              <a:ext uri="{FF2B5EF4-FFF2-40B4-BE49-F238E27FC236}">
                <a16:creationId xmlns:a16="http://schemas.microsoft.com/office/drawing/2014/main" id="{97A2A963-1FE2-4C6A-BC9A-BB0442CCAD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DFC6F4-D808-417D-A2D5-433D3ED4D0BC}"/>
              </a:ext>
            </a:extLst>
          </p:cNvPr>
          <p:cNvSpPr>
            <a:spLocks noGrp="1"/>
          </p:cNvSpPr>
          <p:nvPr>
            <p:ph type="sldNum" sz="quarter" idx="12"/>
          </p:nvPr>
        </p:nvSpPr>
        <p:spPr/>
        <p:txBody>
          <a:bodyPr/>
          <a:lstStyle/>
          <a:p>
            <a:fld id="{23F7FEAA-CFCB-46E9-A978-E47B1C590B74}" type="slidenum">
              <a:rPr lang="en-US" smtClean="0"/>
              <a:t>‹#›</a:t>
            </a:fld>
            <a:endParaRPr lang="en-US"/>
          </a:p>
        </p:txBody>
      </p:sp>
    </p:spTree>
    <p:extLst>
      <p:ext uri="{BB962C8B-B14F-4D97-AF65-F5344CB8AC3E}">
        <p14:creationId xmlns:p14="http://schemas.microsoft.com/office/powerpoint/2010/main" val="1911613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06A7E-6AAF-4A3B-ACDC-21DD7C3C557B}"/>
              </a:ext>
            </a:extLst>
          </p:cNvPr>
          <p:cNvSpPr>
            <a:spLocks noGrp="1"/>
          </p:cNvSpPr>
          <p:nvPr>
            <p:ph type="dt" sz="half" idx="10"/>
          </p:nvPr>
        </p:nvSpPr>
        <p:spPr/>
        <p:txBody>
          <a:bodyPr/>
          <a:lstStyle/>
          <a:p>
            <a:fld id="{1D5FA68B-3AAB-4385-AA78-4548B54286B0}" type="datetimeFigureOut">
              <a:rPr lang="en-US" smtClean="0"/>
              <a:t>2/27/2026</a:t>
            </a:fld>
            <a:endParaRPr lang="en-US"/>
          </a:p>
        </p:txBody>
      </p:sp>
      <p:sp>
        <p:nvSpPr>
          <p:cNvPr id="3" name="Footer Placeholder 2">
            <a:extLst>
              <a:ext uri="{FF2B5EF4-FFF2-40B4-BE49-F238E27FC236}">
                <a16:creationId xmlns:a16="http://schemas.microsoft.com/office/drawing/2014/main" id="{220EC750-3A73-480A-A137-16460BCDEF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9DB370-9716-43C6-91FD-27EC22397995}"/>
              </a:ext>
            </a:extLst>
          </p:cNvPr>
          <p:cNvSpPr>
            <a:spLocks noGrp="1"/>
          </p:cNvSpPr>
          <p:nvPr>
            <p:ph type="sldNum" sz="quarter" idx="12"/>
          </p:nvPr>
        </p:nvSpPr>
        <p:spPr/>
        <p:txBody>
          <a:bodyPr/>
          <a:lstStyle/>
          <a:p>
            <a:fld id="{23F7FEAA-CFCB-46E9-A978-E47B1C590B74}" type="slidenum">
              <a:rPr lang="en-US" smtClean="0"/>
              <a:t>‹#›</a:t>
            </a:fld>
            <a:endParaRPr lang="en-US"/>
          </a:p>
        </p:txBody>
      </p:sp>
    </p:spTree>
    <p:extLst>
      <p:ext uri="{BB962C8B-B14F-4D97-AF65-F5344CB8AC3E}">
        <p14:creationId xmlns:p14="http://schemas.microsoft.com/office/powerpoint/2010/main" val="2060406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16DE-035D-456C-BC8B-553865A5B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388ED3-5751-4329-9659-46DCBD2FD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10621C-98D6-4CE7-8DB1-A3C55C7065D2}"/>
              </a:ext>
            </a:extLst>
          </p:cNvPr>
          <p:cNvSpPr>
            <a:spLocks noGrp="1"/>
          </p:cNvSpPr>
          <p:nvPr>
            <p:ph type="dt" sz="half" idx="10"/>
          </p:nvPr>
        </p:nvSpPr>
        <p:spPr/>
        <p:txBody>
          <a:bodyPr/>
          <a:lstStyle/>
          <a:p>
            <a:fld id="{1992470E-4C0E-42F6-8EA0-E2D7D69C8C59}" type="datetimeFigureOut">
              <a:rPr lang="en-US" smtClean="0"/>
              <a:t>2/27/2026</a:t>
            </a:fld>
            <a:endParaRPr lang="en-US"/>
          </a:p>
        </p:txBody>
      </p:sp>
      <p:sp>
        <p:nvSpPr>
          <p:cNvPr id="5" name="Footer Placeholder 4">
            <a:extLst>
              <a:ext uri="{FF2B5EF4-FFF2-40B4-BE49-F238E27FC236}">
                <a16:creationId xmlns:a16="http://schemas.microsoft.com/office/drawing/2014/main" id="{4D840F12-D1D9-48AD-A447-EE182EB30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67AFE-55C7-4133-AEFB-43BB38CDCD27}"/>
              </a:ext>
            </a:extLst>
          </p:cNvPr>
          <p:cNvSpPr>
            <a:spLocks noGrp="1"/>
          </p:cNvSpPr>
          <p:nvPr>
            <p:ph type="sldNum" sz="quarter" idx="12"/>
          </p:nvPr>
        </p:nvSpPr>
        <p:spPr/>
        <p:txBody>
          <a:bodyPr/>
          <a:lstStyle/>
          <a:p>
            <a:fld id="{54EAFBC3-0BBF-4984-9781-3551C0FE7B1E}" type="slidenum">
              <a:rPr lang="en-US" smtClean="0"/>
              <a:t>‹#›</a:t>
            </a:fld>
            <a:endParaRPr lang="en-US"/>
          </a:p>
        </p:txBody>
      </p:sp>
    </p:spTree>
    <p:extLst>
      <p:ext uri="{BB962C8B-B14F-4D97-AF65-F5344CB8AC3E}">
        <p14:creationId xmlns:p14="http://schemas.microsoft.com/office/powerpoint/2010/main" val="379183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1322-EB6F-4805-B97C-CFCB85780E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9ECB18-A94A-4C4C-9E05-D0DFB32F2F1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8C3B1-5AB2-444B-A1E4-F8FBB4D05A0E}"/>
              </a:ext>
            </a:extLst>
          </p:cNvPr>
          <p:cNvSpPr>
            <a:spLocks noGrp="1"/>
          </p:cNvSpPr>
          <p:nvPr>
            <p:ph type="dt" sz="half" idx="10"/>
          </p:nvPr>
        </p:nvSpPr>
        <p:spPr>
          <a:xfrm>
            <a:off x="838200" y="6356350"/>
            <a:ext cx="2743200" cy="365125"/>
          </a:xfrm>
          <a:prstGeom prst="rect">
            <a:avLst/>
          </a:prstGeom>
        </p:spPr>
        <p:txBody>
          <a:bodyPr/>
          <a:lstStyle/>
          <a:p>
            <a:fld id="{1523C31E-F484-43EF-BC53-B2B3C938A67B}" type="datetimeFigureOut">
              <a:rPr lang="en-US" smtClean="0"/>
              <a:t>2/27/2026</a:t>
            </a:fld>
            <a:endParaRPr lang="en-US"/>
          </a:p>
        </p:txBody>
      </p:sp>
      <p:sp>
        <p:nvSpPr>
          <p:cNvPr id="5" name="Footer Placeholder 4">
            <a:extLst>
              <a:ext uri="{FF2B5EF4-FFF2-40B4-BE49-F238E27FC236}">
                <a16:creationId xmlns:a16="http://schemas.microsoft.com/office/drawing/2014/main" id="{C374249C-DEC0-4AAF-A434-15F8E61E4F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984B36-4100-4E67-88DE-AFC41D94B3EA}"/>
              </a:ext>
            </a:extLst>
          </p:cNvPr>
          <p:cNvSpPr>
            <a:spLocks noGrp="1"/>
          </p:cNvSpPr>
          <p:nvPr>
            <p:ph type="sldNum" sz="quarter" idx="12"/>
          </p:nvPr>
        </p:nvSpPr>
        <p:spPr>
          <a:xfrm>
            <a:off x="8610600" y="6356350"/>
            <a:ext cx="2743200" cy="365125"/>
          </a:xfrm>
          <a:prstGeom prst="rect">
            <a:avLst/>
          </a:prstGeom>
        </p:spPr>
        <p:txBody>
          <a:bodyPr/>
          <a:lstStyle/>
          <a:p>
            <a:fld id="{29A57CC8-F2C7-4BD5-8851-0656A4B96E2D}" type="slidenum">
              <a:rPr lang="en-US" smtClean="0"/>
              <a:t>‹#›</a:t>
            </a:fld>
            <a:endParaRPr lang="en-US"/>
          </a:p>
        </p:txBody>
      </p:sp>
    </p:spTree>
    <p:extLst>
      <p:ext uri="{BB962C8B-B14F-4D97-AF65-F5344CB8AC3E}">
        <p14:creationId xmlns:p14="http://schemas.microsoft.com/office/powerpoint/2010/main" val="326117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200B-4DB9-43C9-8936-01A845DB3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4BDAA-92F2-4DC6-929A-D5976183B6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BAFEE-34BA-4437-A439-F938159EE2DE}"/>
              </a:ext>
            </a:extLst>
          </p:cNvPr>
          <p:cNvSpPr>
            <a:spLocks noGrp="1"/>
          </p:cNvSpPr>
          <p:nvPr>
            <p:ph type="dt" sz="half" idx="10"/>
          </p:nvPr>
        </p:nvSpPr>
        <p:spPr/>
        <p:txBody>
          <a:bodyPr/>
          <a:lstStyle/>
          <a:p>
            <a:fld id="{1992470E-4C0E-42F6-8EA0-E2D7D69C8C59}" type="datetimeFigureOut">
              <a:rPr lang="en-US" smtClean="0"/>
              <a:t>2/27/2026</a:t>
            </a:fld>
            <a:endParaRPr lang="en-US"/>
          </a:p>
        </p:txBody>
      </p:sp>
      <p:sp>
        <p:nvSpPr>
          <p:cNvPr id="5" name="Footer Placeholder 4">
            <a:extLst>
              <a:ext uri="{FF2B5EF4-FFF2-40B4-BE49-F238E27FC236}">
                <a16:creationId xmlns:a16="http://schemas.microsoft.com/office/drawing/2014/main" id="{99E8BDCC-C2A1-42BB-8B3E-1710813346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87011-9A6B-4E90-A9A0-781E4DEBD4AF}"/>
              </a:ext>
            </a:extLst>
          </p:cNvPr>
          <p:cNvSpPr>
            <a:spLocks noGrp="1"/>
          </p:cNvSpPr>
          <p:nvPr>
            <p:ph type="sldNum" sz="quarter" idx="12"/>
          </p:nvPr>
        </p:nvSpPr>
        <p:spPr/>
        <p:txBody>
          <a:bodyPr/>
          <a:lstStyle/>
          <a:p>
            <a:fld id="{54EAFBC3-0BBF-4984-9781-3551C0FE7B1E}" type="slidenum">
              <a:rPr lang="en-US" smtClean="0"/>
              <a:t>‹#›</a:t>
            </a:fld>
            <a:endParaRPr lang="en-US"/>
          </a:p>
        </p:txBody>
      </p:sp>
    </p:spTree>
    <p:extLst>
      <p:ext uri="{BB962C8B-B14F-4D97-AF65-F5344CB8AC3E}">
        <p14:creationId xmlns:p14="http://schemas.microsoft.com/office/powerpoint/2010/main" val="3250191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ACF6-D5CB-482A-89DF-58749D5E50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3EFA4E-951D-46BD-AC3C-B3CDAAEE02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C9E4D-78FA-4907-B002-C236945A300D}"/>
              </a:ext>
            </a:extLst>
          </p:cNvPr>
          <p:cNvSpPr>
            <a:spLocks noGrp="1"/>
          </p:cNvSpPr>
          <p:nvPr>
            <p:ph type="dt" sz="half" idx="10"/>
          </p:nvPr>
        </p:nvSpPr>
        <p:spPr/>
        <p:txBody>
          <a:bodyPr/>
          <a:lstStyle/>
          <a:p>
            <a:fld id="{1992470E-4C0E-42F6-8EA0-E2D7D69C8C59}" type="datetimeFigureOut">
              <a:rPr lang="en-US" smtClean="0"/>
              <a:t>2/27/2026</a:t>
            </a:fld>
            <a:endParaRPr lang="en-US"/>
          </a:p>
        </p:txBody>
      </p:sp>
      <p:sp>
        <p:nvSpPr>
          <p:cNvPr id="5" name="Footer Placeholder 4">
            <a:extLst>
              <a:ext uri="{FF2B5EF4-FFF2-40B4-BE49-F238E27FC236}">
                <a16:creationId xmlns:a16="http://schemas.microsoft.com/office/drawing/2014/main" id="{072CB1D5-7EB9-4F7A-BF52-35A81F5A9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B01F7-EFA0-4989-B4D7-C412BBA37665}"/>
              </a:ext>
            </a:extLst>
          </p:cNvPr>
          <p:cNvSpPr>
            <a:spLocks noGrp="1"/>
          </p:cNvSpPr>
          <p:nvPr>
            <p:ph type="sldNum" sz="quarter" idx="12"/>
          </p:nvPr>
        </p:nvSpPr>
        <p:spPr/>
        <p:txBody>
          <a:bodyPr/>
          <a:lstStyle/>
          <a:p>
            <a:fld id="{54EAFBC3-0BBF-4984-9781-3551C0FE7B1E}" type="slidenum">
              <a:rPr lang="en-US" smtClean="0"/>
              <a:t>‹#›</a:t>
            </a:fld>
            <a:endParaRPr lang="en-US"/>
          </a:p>
        </p:txBody>
      </p:sp>
    </p:spTree>
    <p:extLst>
      <p:ext uri="{BB962C8B-B14F-4D97-AF65-F5344CB8AC3E}">
        <p14:creationId xmlns:p14="http://schemas.microsoft.com/office/powerpoint/2010/main" val="727151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E75F-A408-44AE-8B50-50DB9AEBAC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5A2FA7-4297-4B85-B01E-EC0E75CD93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79B92D-DD42-467E-ACDC-CF5E26A99E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9DCDC3-21F0-4FAE-93A6-4B023AE027E2}"/>
              </a:ext>
            </a:extLst>
          </p:cNvPr>
          <p:cNvSpPr>
            <a:spLocks noGrp="1"/>
          </p:cNvSpPr>
          <p:nvPr>
            <p:ph type="dt" sz="half" idx="10"/>
          </p:nvPr>
        </p:nvSpPr>
        <p:spPr/>
        <p:txBody>
          <a:bodyPr/>
          <a:lstStyle/>
          <a:p>
            <a:fld id="{1992470E-4C0E-42F6-8EA0-E2D7D69C8C59}" type="datetimeFigureOut">
              <a:rPr lang="en-US" smtClean="0"/>
              <a:t>2/27/2026</a:t>
            </a:fld>
            <a:endParaRPr lang="en-US"/>
          </a:p>
        </p:txBody>
      </p:sp>
      <p:sp>
        <p:nvSpPr>
          <p:cNvPr id="6" name="Footer Placeholder 5">
            <a:extLst>
              <a:ext uri="{FF2B5EF4-FFF2-40B4-BE49-F238E27FC236}">
                <a16:creationId xmlns:a16="http://schemas.microsoft.com/office/drawing/2014/main" id="{4452ADDC-4164-48BF-8FB7-D717DD3B55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E65D1-EBA9-45FA-9A4C-6395886E6182}"/>
              </a:ext>
            </a:extLst>
          </p:cNvPr>
          <p:cNvSpPr>
            <a:spLocks noGrp="1"/>
          </p:cNvSpPr>
          <p:nvPr>
            <p:ph type="sldNum" sz="quarter" idx="12"/>
          </p:nvPr>
        </p:nvSpPr>
        <p:spPr/>
        <p:txBody>
          <a:bodyPr/>
          <a:lstStyle/>
          <a:p>
            <a:fld id="{54EAFBC3-0BBF-4984-9781-3551C0FE7B1E}" type="slidenum">
              <a:rPr lang="en-US" smtClean="0"/>
              <a:t>‹#›</a:t>
            </a:fld>
            <a:endParaRPr lang="en-US"/>
          </a:p>
        </p:txBody>
      </p:sp>
    </p:spTree>
    <p:extLst>
      <p:ext uri="{BB962C8B-B14F-4D97-AF65-F5344CB8AC3E}">
        <p14:creationId xmlns:p14="http://schemas.microsoft.com/office/powerpoint/2010/main" val="348584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AAFA-0366-41DB-A64B-223B558BDA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68DE0C-F7EB-42E1-AD47-C7EF5BCCD3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963A98-30A7-4985-92A4-17D8419274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A8F20-B19F-4C6A-BAA1-D0C99E51A2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168E3-E0A8-40D6-809E-BCCDA8601B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A09B2-9A82-4EBF-B163-2D46400EC269}"/>
              </a:ext>
            </a:extLst>
          </p:cNvPr>
          <p:cNvSpPr>
            <a:spLocks noGrp="1"/>
          </p:cNvSpPr>
          <p:nvPr>
            <p:ph type="dt" sz="half" idx="10"/>
          </p:nvPr>
        </p:nvSpPr>
        <p:spPr/>
        <p:txBody>
          <a:bodyPr/>
          <a:lstStyle/>
          <a:p>
            <a:fld id="{1992470E-4C0E-42F6-8EA0-E2D7D69C8C59}" type="datetimeFigureOut">
              <a:rPr lang="en-US" smtClean="0"/>
              <a:t>2/27/2026</a:t>
            </a:fld>
            <a:endParaRPr lang="en-US"/>
          </a:p>
        </p:txBody>
      </p:sp>
      <p:sp>
        <p:nvSpPr>
          <p:cNvPr id="8" name="Footer Placeholder 7">
            <a:extLst>
              <a:ext uri="{FF2B5EF4-FFF2-40B4-BE49-F238E27FC236}">
                <a16:creationId xmlns:a16="http://schemas.microsoft.com/office/drawing/2014/main" id="{C3D42D61-DFBC-4430-B446-BC0AEF2ABE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F2A8EC-F2F6-4385-9EA7-13DA3B2CBFE5}"/>
              </a:ext>
            </a:extLst>
          </p:cNvPr>
          <p:cNvSpPr>
            <a:spLocks noGrp="1"/>
          </p:cNvSpPr>
          <p:nvPr>
            <p:ph type="sldNum" sz="quarter" idx="12"/>
          </p:nvPr>
        </p:nvSpPr>
        <p:spPr/>
        <p:txBody>
          <a:bodyPr/>
          <a:lstStyle/>
          <a:p>
            <a:fld id="{54EAFBC3-0BBF-4984-9781-3551C0FE7B1E}" type="slidenum">
              <a:rPr lang="en-US" smtClean="0"/>
              <a:t>‹#›</a:t>
            </a:fld>
            <a:endParaRPr lang="en-US"/>
          </a:p>
        </p:txBody>
      </p:sp>
    </p:spTree>
    <p:extLst>
      <p:ext uri="{BB962C8B-B14F-4D97-AF65-F5344CB8AC3E}">
        <p14:creationId xmlns:p14="http://schemas.microsoft.com/office/powerpoint/2010/main" val="71258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A629-99C6-4A6C-8139-A5405940AB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E97B68-6C2E-4C89-B873-2D1D92C18A23}"/>
              </a:ext>
            </a:extLst>
          </p:cNvPr>
          <p:cNvSpPr>
            <a:spLocks noGrp="1"/>
          </p:cNvSpPr>
          <p:nvPr>
            <p:ph type="dt" sz="half" idx="10"/>
          </p:nvPr>
        </p:nvSpPr>
        <p:spPr/>
        <p:txBody>
          <a:bodyPr/>
          <a:lstStyle/>
          <a:p>
            <a:fld id="{1992470E-4C0E-42F6-8EA0-E2D7D69C8C59}" type="datetimeFigureOut">
              <a:rPr lang="en-US" smtClean="0"/>
              <a:t>2/27/2026</a:t>
            </a:fld>
            <a:endParaRPr lang="en-US"/>
          </a:p>
        </p:txBody>
      </p:sp>
      <p:sp>
        <p:nvSpPr>
          <p:cNvPr id="4" name="Footer Placeholder 3">
            <a:extLst>
              <a:ext uri="{FF2B5EF4-FFF2-40B4-BE49-F238E27FC236}">
                <a16:creationId xmlns:a16="http://schemas.microsoft.com/office/drawing/2014/main" id="{5555471C-C1F9-4D60-920F-717495E018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98481D-505B-44BC-AA0A-CDC7149A0DA3}"/>
              </a:ext>
            </a:extLst>
          </p:cNvPr>
          <p:cNvSpPr>
            <a:spLocks noGrp="1"/>
          </p:cNvSpPr>
          <p:nvPr>
            <p:ph type="sldNum" sz="quarter" idx="12"/>
          </p:nvPr>
        </p:nvSpPr>
        <p:spPr/>
        <p:txBody>
          <a:bodyPr/>
          <a:lstStyle/>
          <a:p>
            <a:fld id="{54EAFBC3-0BBF-4984-9781-3551C0FE7B1E}" type="slidenum">
              <a:rPr lang="en-US" smtClean="0"/>
              <a:t>‹#›</a:t>
            </a:fld>
            <a:endParaRPr lang="en-US"/>
          </a:p>
        </p:txBody>
      </p:sp>
    </p:spTree>
    <p:extLst>
      <p:ext uri="{BB962C8B-B14F-4D97-AF65-F5344CB8AC3E}">
        <p14:creationId xmlns:p14="http://schemas.microsoft.com/office/powerpoint/2010/main" val="2632287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A0BA6-6D4E-4B95-AEFA-BB39C50712F5}"/>
              </a:ext>
            </a:extLst>
          </p:cNvPr>
          <p:cNvSpPr>
            <a:spLocks noGrp="1"/>
          </p:cNvSpPr>
          <p:nvPr>
            <p:ph type="dt" sz="half" idx="10"/>
          </p:nvPr>
        </p:nvSpPr>
        <p:spPr/>
        <p:txBody>
          <a:bodyPr/>
          <a:lstStyle/>
          <a:p>
            <a:fld id="{1992470E-4C0E-42F6-8EA0-E2D7D69C8C59}" type="datetimeFigureOut">
              <a:rPr lang="en-US" smtClean="0"/>
              <a:t>2/27/2026</a:t>
            </a:fld>
            <a:endParaRPr lang="en-US"/>
          </a:p>
        </p:txBody>
      </p:sp>
      <p:sp>
        <p:nvSpPr>
          <p:cNvPr id="3" name="Footer Placeholder 2">
            <a:extLst>
              <a:ext uri="{FF2B5EF4-FFF2-40B4-BE49-F238E27FC236}">
                <a16:creationId xmlns:a16="http://schemas.microsoft.com/office/drawing/2014/main" id="{88C4FEFA-CDAB-4485-988E-A582ED0B22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F6E4EF-F4BA-49EB-9A7C-0914330064DF}"/>
              </a:ext>
            </a:extLst>
          </p:cNvPr>
          <p:cNvSpPr>
            <a:spLocks noGrp="1"/>
          </p:cNvSpPr>
          <p:nvPr>
            <p:ph type="sldNum" sz="quarter" idx="12"/>
          </p:nvPr>
        </p:nvSpPr>
        <p:spPr/>
        <p:txBody>
          <a:bodyPr/>
          <a:lstStyle/>
          <a:p>
            <a:fld id="{54EAFBC3-0BBF-4984-9781-3551C0FE7B1E}" type="slidenum">
              <a:rPr lang="en-US" smtClean="0"/>
              <a:t>‹#›</a:t>
            </a:fld>
            <a:endParaRPr lang="en-US"/>
          </a:p>
        </p:txBody>
      </p:sp>
    </p:spTree>
    <p:extLst>
      <p:ext uri="{BB962C8B-B14F-4D97-AF65-F5344CB8AC3E}">
        <p14:creationId xmlns:p14="http://schemas.microsoft.com/office/powerpoint/2010/main" val="1444444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3E16-283C-43DB-8206-C19664DD8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5D5900-15D4-4392-8A53-F334C1E81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52F38E-2B6C-4EFD-8B1D-48839D22C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004F4-586B-4CE5-BEAC-C883927C17C7}"/>
              </a:ext>
            </a:extLst>
          </p:cNvPr>
          <p:cNvSpPr>
            <a:spLocks noGrp="1"/>
          </p:cNvSpPr>
          <p:nvPr>
            <p:ph type="dt" sz="half" idx="10"/>
          </p:nvPr>
        </p:nvSpPr>
        <p:spPr/>
        <p:txBody>
          <a:bodyPr/>
          <a:lstStyle/>
          <a:p>
            <a:fld id="{1992470E-4C0E-42F6-8EA0-E2D7D69C8C59}" type="datetimeFigureOut">
              <a:rPr lang="en-US" smtClean="0"/>
              <a:t>2/27/2026</a:t>
            </a:fld>
            <a:endParaRPr lang="en-US"/>
          </a:p>
        </p:txBody>
      </p:sp>
      <p:sp>
        <p:nvSpPr>
          <p:cNvPr id="6" name="Footer Placeholder 5">
            <a:extLst>
              <a:ext uri="{FF2B5EF4-FFF2-40B4-BE49-F238E27FC236}">
                <a16:creationId xmlns:a16="http://schemas.microsoft.com/office/drawing/2014/main" id="{BAD44DAB-B829-458B-ABA2-B04FA470F7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F8E6F-F0C0-4ECF-A088-C03D2218B116}"/>
              </a:ext>
            </a:extLst>
          </p:cNvPr>
          <p:cNvSpPr>
            <a:spLocks noGrp="1"/>
          </p:cNvSpPr>
          <p:nvPr>
            <p:ph type="sldNum" sz="quarter" idx="12"/>
          </p:nvPr>
        </p:nvSpPr>
        <p:spPr/>
        <p:txBody>
          <a:bodyPr/>
          <a:lstStyle/>
          <a:p>
            <a:fld id="{54EAFBC3-0BBF-4984-9781-3551C0FE7B1E}" type="slidenum">
              <a:rPr lang="en-US" smtClean="0"/>
              <a:t>‹#›</a:t>
            </a:fld>
            <a:endParaRPr lang="en-US"/>
          </a:p>
        </p:txBody>
      </p:sp>
    </p:spTree>
    <p:extLst>
      <p:ext uri="{BB962C8B-B14F-4D97-AF65-F5344CB8AC3E}">
        <p14:creationId xmlns:p14="http://schemas.microsoft.com/office/powerpoint/2010/main" val="112490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E15D-00EE-4543-9281-B1928CA9B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F4A5B7-6775-4CDE-9570-8E55EBF46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66FEA4-5E35-4A82-BC60-BC53E4363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B9B0A-E706-498C-837F-78A0DE5FEBDC}"/>
              </a:ext>
            </a:extLst>
          </p:cNvPr>
          <p:cNvSpPr>
            <a:spLocks noGrp="1"/>
          </p:cNvSpPr>
          <p:nvPr>
            <p:ph type="dt" sz="half" idx="10"/>
          </p:nvPr>
        </p:nvSpPr>
        <p:spPr/>
        <p:txBody>
          <a:bodyPr/>
          <a:lstStyle/>
          <a:p>
            <a:fld id="{1992470E-4C0E-42F6-8EA0-E2D7D69C8C59}" type="datetimeFigureOut">
              <a:rPr lang="en-US" smtClean="0"/>
              <a:t>2/27/2026</a:t>
            </a:fld>
            <a:endParaRPr lang="en-US"/>
          </a:p>
        </p:txBody>
      </p:sp>
      <p:sp>
        <p:nvSpPr>
          <p:cNvPr id="6" name="Footer Placeholder 5">
            <a:extLst>
              <a:ext uri="{FF2B5EF4-FFF2-40B4-BE49-F238E27FC236}">
                <a16:creationId xmlns:a16="http://schemas.microsoft.com/office/drawing/2014/main" id="{A0E19517-A309-4CB0-8969-13FC48D7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AAB65B-54A7-4398-95D8-D12FEDE5B5C2}"/>
              </a:ext>
            </a:extLst>
          </p:cNvPr>
          <p:cNvSpPr>
            <a:spLocks noGrp="1"/>
          </p:cNvSpPr>
          <p:nvPr>
            <p:ph type="sldNum" sz="quarter" idx="12"/>
          </p:nvPr>
        </p:nvSpPr>
        <p:spPr/>
        <p:txBody>
          <a:bodyPr/>
          <a:lstStyle/>
          <a:p>
            <a:fld id="{54EAFBC3-0BBF-4984-9781-3551C0FE7B1E}" type="slidenum">
              <a:rPr lang="en-US" smtClean="0"/>
              <a:t>‹#›</a:t>
            </a:fld>
            <a:endParaRPr lang="en-US"/>
          </a:p>
        </p:txBody>
      </p:sp>
    </p:spTree>
    <p:extLst>
      <p:ext uri="{BB962C8B-B14F-4D97-AF65-F5344CB8AC3E}">
        <p14:creationId xmlns:p14="http://schemas.microsoft.com/office/powerpoint/2010/main" val="765114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892C-EFC1-40B9-A29A-96D44499D4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F2A31C-10E7-49F1-9603-AB7A6D7FE1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B71E3-83B4-41A4-817A-A63BB90946FC}"/>
              </a:ext>
            </a:extLst>
          </p:cNvPr>
          <p:cNvSpPr>
            <a:spLocks noGrp="1"/>
          </p:cNvSpPr>
          <p:nvPr>
            <p:ph type="dt" sz="half" idx="10"/>
          </p:nvPr>
        </p:nvSpPr>
        <p:spPr/>
        <p:txBody>
          <a:bodyPr/>
          <a:lstStyle/>
          <a:p>
            <a:fld id="{1992470E-4C0E-42F6-8EA0-E2D7D69C8C59}" type="datetimeFigureOut">
              <a:rPr lang="en-US" smtClean="0"/>
              <a:t>2/27/2026</a:t>
            </a:fld>
            <a:endParaRPr lang="en-US"/>
          </a:p>
        </p:txBody>
      </p:sp>
      <p:sp>
        <p:nvSpPr>
          <p:cNvPr id="5" name="Footer Placeholder 4">
            <a:extLst>
              <a:ext uri="{FF2B5EF4-FFF2-40B4-BE49-F238E27FC236}">
                <a16:creationId xmlns:a16="http://schemas.microsoft.com/office/drawing/2014/main" id="{CA4FED34-D01F-4118-82CE-E86FD93AC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DB5EB-D45D-43B6-B595-7F05881EB0D7}"/>
              </a:ext>
            </a:extLst>
          </p:cNvPr>
          <p:cNvSpPr>
            <a:spLocks noGrp="1"/>
          </p:cNvSpPr>
          <p:nvPr>
            <p:ph type="sldNum" sz="quarter" idx="12"/>
          </p:nvPr>
        </p:nvSpPr>
        <p:spPr/>
        <p:txBody>
          <a:bodyPr/>
          <a:lstStyle/>
          <a:p>
            <a:fld id="{54EAFBC3-0BBF-4984-9781-3551C0FE7B1E}" type="slidenum">
              <a:rPr lang="en-US" smtClean="0"/>
              <a:t>‹#›</a:t>
            </a:fld>
            <a:endParaRPr lang="en-US"/>
          </a:p>
        </p:txBody>
      </p:sp>
    </p:spTree>
    <p:extLst>
      <p:ext uri="{BB962C8B-B14F-4D97-AF65-F5344CB8AC3E}">
        <p14:creationId xmlns:p14="http://schemas.microsoft.com/office/powerpoint/2010/main" val="3405483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9A46BC-8B37-47C9-B3C6-93AC2C8CE0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A1A5D5-BC11-4900-ADF2-75456C3653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2B0B8-BC35-44DC-A366-490DDD8408E2}"/>
              </a:ext>
            </a:extLst>
          </p:cNvPr>
          <p:cNvSpPr>
            <a:spLocks noGrp="1"/>
          </p:cNvSpPr>
          <p:nvPr>
            <p:ph type="dt" sz="half" idx="10"/>
          </p:nvPr>
        </p:nvSpPr>
        <p:spPr/>
        <p:txBody>
          <a:bodyPr/>
          <a:lstStyle/>
          <a:p>
            <a:fld id="{1992470E-4C0E-42F6-8EA0-E2D7D69C8C59}" type="datetimeFigureOut">
              <a:rPr lang="en-US" smtClean="0"/>
              <a:t>2/27/2026</a:t>
            </a:fld>
            <a:endParaRPr lang="en-US"/>
          </a:p>
        </p:txBody>
      </p:sp>
      <p:sp>
        <p:nvSpPr>
          <p:cNvPr id="5" name="Footer Placeholder 4">
            <a:extLst>
              <a:ext uri="{FF2B5EF4-FFF2-40B4-BE49-F238E27FC236}">
                <a16:creationId xmlns:a16="http://schemas.microsoft.com/office/drawing/2014/main" id="{A860C174-F642-42A5-9B87-1E9E39980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3DEDD-FF5E-493E-BE75-D8D4FCEA6743}"/>
              </a:ext>
            </a:extLst>
          </p:cNvPr>
          <p:cNvSpPr>
            <a:spLocks noGrp="1"/>
          </p:cNvSpPr>
          <p:nvPr>
            <p:ph type="sldNum" sz="quarter" idx="12"/>
          </p:nvPr>
        </p:nvSpPr>
        <p:spPr/>
        <p:txBody>
          <a:bodyPr/>
          <a:lstStyle/>
          <a:p>
            <a:fld id="{54EAFBC3-0BBF-4984-9781-3551C0FE7B1E}" type="slidenum">
              <a:rPr lang="en-US" smtClean="0"/>
              <a:t>‹#›</a:t>
            </a:fld>
            <a:endParaRPr lang="en-US"/>
          </a:p>
        </p:txBody>
      </p:sp>
    </p:spTree>
    <p:extLst>
      <p:ext uri="{BB962C8B-B14F-4D97-AF65-F5344CB8AC3E}">
        <p14:creationId xmlns:p14="http://schemas.microsoft.com/office/powerpoint/2010/main" val="74748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12CC-1D0C-44DD-A73C-C009D1821AF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B49C17-599F-401D-A964-6BC0B3CB4CA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65F039-C071-4B08-A92E-8B9438B50334}"/>
              </a:ext>
            </a:extLst>
          </p:cNvPr>
          <p:cNvSpPr>
            <a:spLocks noGrp="1"/>
          </p:cNvSpPr>
          <p:nvPr>
            <p:ph type="dt" sz="half" idx="10"/>
          </p:nvPr>
        </p:nvSpPr>
        <p:spPr>
          <a:xfrm>
            <a:off x="838200" y="6356350"/>
            <a:ext cx="2743200" cy="365125"/>
          </a:xfrm>
          <a:prstGeom prst="rect">
            <a:avLst/>
          </a:prstGeom>
        </p:spPr>
        <p:txBody>
          <a:bodyPr/>
          <a:lstStyle/>
          <a:p>
            <a:fld id="{1523C31E-F484-43EF-BC53-B2B3C938A67B}" type="datetimeFigureOut">
              <a:rPr lang="en-US" smtClean="0"/>
              <a:t>2/27/2026</a:t>
            </a:fld>
            <a:endParaRPr lang="en-US"/>
          </a:p>
        </p:txBody>
      </p:sp>
      <p:sp>
        <p:nvSpPr>
          <p:cNvPr id="5" name="Footer Placeholder 4">
            <a:extLst>
              <a:ext uri="{FF2B5EF4-FFF2-40B4-BE49-F238E27FC236}">
                <a16:creationId xmlns:a16="http://schemas.microsoft.com/office/drawing/2014/main" id="{ACE9F918-7F31-4467-9B42-48920F5BAD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699E2E-6DA7-4B52-BF8D-2C239CE5664D}"/>
              </a:ext>
            </a:extLst>
          </p:cNvPr>
          <p:cNvSpPr>
            <a:spLocks noGrp="1"/>
          </p:cNvSpPr>
          <p:nvPr>
            <p:ph type="sldNum" sz="quarter" idx="12"/>
          </p:nvPr>
        </p:nvSpPr>
        <p:spPr>
          <a:xfrm>
            <a:off x="8610600" y="6356350"/>
            <a:ext cx="2743200" cy="365125"/>
          </a:xfrm>
          <a:prstGeom prst="rect">
            <a:avLst/>
          </a:prstGeom>
        </p:spPr>
        <p:txBody>
          <a:bodyPr/>
          <a:lstStyle/>
          <a:p>
            <a:fld id="{29A57CC8-F2C7-4BD5-8851-0656A4B96E2D}" type="slidenum">
              <a:rPr lang="en-US" smtClean="0"/>
              <a:t>‹#›</a:t>
            </a:fld>
            <a:endParaRPr lang="en-US"/>
          </a:p>
        </p:txBody>
      </p:sp>
    </p:spTree>
    <p:extLst>
      <p:ext uri="{BB962C8B-B14F-4D97-AF65-F5344CB8AC3E}">
        <p14:creationId xmlns:p14="http://schemas.microsoft.com/office/powerpoint/2010/main" val="2566236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96858-6A9C-4668-877A-9219875732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A20C25-5793-4205-ACFD-5795170F5B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5BCE05-2700-4FFE-8E4F-D9D3C955B2C9}"/>
              </a:ext>
            </a:extLst>
          </p:cNvPr>
          <p:cNvSpPr>
            <a:spLocks noGrp="1"/>
          </p:cNvSpPr>
          <p:nvPr>
            <p:ph type="dt" sz="half" idx="10"/>
          </p:nvPr>
        </p:nvSpPr>
        <p:spPr/>
        <p:txBody>
          <a:bodyPr/>
          <a:lstStyle/>
          <a:p>
            <a:fld id="{8947103C-D257-47B9-880F-3A7A2F20AD77}" type="datetimeFigureOut">
              <a:rPr lang="en-US" smtClean="0"/>
              <a:t>2/27/2026</a:t>
            </a:fld>
            <a:endParaRPr lang="en-US"/>
          </a:p>
        </p:txBody>
      </p:sp>
      <p:sp>
        <p:nvSpPr>
          <p:cNvPr id="5" name="Footer Placeholder 4">
            <a:extLst>
              <a:ext uri="{FF2B5EF4-FFF2-40B4-BE49-F238E27FC236}">
                <a16:creationId xmlns:a16="http://schemas.microsoft.com/office/drawing/2014/main" id="{A99378DE-CDF7-42E4-B266-11D21809B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0E314-6B46-4101-A154-2F3E076DE3B0}"/>
              </a:ext>
            </a:extLst>
          </p:cNvPr>
          <p:cNvSpPr>
            <a:spLocks noGrp="1"/>
          </p:cNvSpPr>
          <p:nvPr>
            <p:ph type="sldNum" sz="quarter" idx="12"/>
          </p:nvPr>
        </p:nvSpPr>
        <p:spPr/>
        <p:txBody>
          <a:bodyPr/>
          <a:lstStyle/>
          <a:p>
            <a:fld id="{649CD252-14D2-463A-8678-D83A9C0AB515}" type="slidenum">
              <a:rPr lang="en-US" smtClean="0"/>
              <a:t>‹#›</a:t>
            </a:fld>
            <a:endParaRPr lang="en-US"/>
          </a:p>
        </p:txBody>
      </p:sp>
    </p:spTree>
    <p:extLst>
      <p:ext uri="{BB962C8B-B14F-4D97-AF65-F5344CB8AC3E}">
        <p14:creationId xmlns:p14="http://schemas.microsoft.com/office/powerpoint/2010/main" val="3127161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BDF0-DE8A-412D-AC2D-AE130625CF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5472D-F7D2-4E36-B027-A4A8DA6AA9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46C8C-7889-410B-8306-FF99C3FC5286}"/>
              </a:ext>
            </a:extLst>
          </p:cNvPr>
          <p:cNvSpPr>
            <a:spLocks noGrp="1"/>
          </p:cNvSpPr>
          <p:nvPr>
            <p:ph type="dt" sz="half" idx="10"/>
          </p:nvPr>
        </p:nvSpPr>
        <p:spPr/>
        <p:txBody>
          <a:bodyPr/>
          <a:lstStyle/>
          <a:p>
            <a:fld id="{8947103C-D257-47B9-880F-3A7A2F20AD77}" type="datetimeFigureOut">
              <a:rPr lang="en-US" smtClean="0"/>
              <a:t>2/27/2026</a:t>
            </a:fld>
            <a:endParaRPr lang="en-US"/>
          </a:p>
        </p:txBody>
      </p:sp>
      <p:sp>
        <p:nvSpPr>
          <p:cNvPr id="5" name="Footer Placeholder 4">
            <a:extLst>
              <a:ext uri="{FF2B5EF4-FFF2-40B4-BE49-F238E27FC236}">
                <a16:creationId xmlns:a16="http://schemas.microsoft.com/office/drawing/2014/main" id="{32C73119-4014-4A40-BE45-36867B5F3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FCC88-5854-4080-9EE2-47CC89670B70}"/>
              </a:ext>
            </a:extLst>
          </p:cNvPr>
          <p:cNvSpPr>
            <a:spLocks noGrp="1"/>
          </p:cNvSpPr>
          <p:nvPr>
            <p:ph type="sldNum" sz="quarter" idx="12"/>
          </p:nvPr>
        </p:nvSpPr>
        <p:spPr/>
        <p:txBody>
          <a:bodyPr/>
          <a:lstStyle/>
          <a:p>
            <a:fld id="{649CD252-14D2-463A-8678-D83A9C0AB515}" type="slidenum">
              <a:rPr lang="en-US" smtClean="0"/>
              <a:t>‹#›</a:t>
            </a:fld>
            <a:endParaRPr lang="en-US"/>
          </a:p>
        </p:txBody>
      </p:sp>
    </p:spTree>
    <p:extLst>
      <p:ext uri="{BB962C8B-B14F-4D97-AF65-F5344CB8AC3E}">
        <p14:creationId xmlns:p14="http://schemas.microsoft.com/office/powerpoint/2010/main" val="3225099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2B07-D853-4E88-BEC0-CBB6364340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8E60FC-34B6-4C1B-8725-1E3DA198E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470C7A-02B8-49C0-93EF-FA88C58D8E37}"/>
              </a:ext>
            </a:extLst>
          </p:cNvPr>
          <p:cNvSpPr>
            <a:spLocks noGrp="1"/>
          </p:cNvSpPr>
          <p:nvPr>
            <p:ph type="dt" sz="half" idx="10"/>
          </p:nvPr>
        </p:nvSpPr>
        <p:spPr/>
        <p:txBody>
          <a:bodyPr/>
          <a:lstStyle/>
          <a:p>
            <a:fld id="{8947103C-D257-47B9-880F-3A7A2F20AD77}" type="datetimeFigureOut">
              <a:rPr lang="en-US" smtClean="0"/>
              <a:t>2/27/2026</a:t>
            </a:fld>
            <a:endParaRPr lang="en-US"/>
          </a:p>
        </p:txBody>
      </p:sp>
      <p:sp>
        <p:nvSpPr>
          <p:cNvPr id="5" name="Footer Placeholder 4">
            <a:extLst>
              <a:ext uri="{FF2B5EF4-FFF2-40B4-BE49-F238E27FC236}">
                <a16:creationId xmlns:a16="http://schemas.microsoft.com/office/drawing/2014/main" id="{334CAB14-C714-4451-B633-C62285486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A0848-C2F8-418B-876B-AB693E51745D}"/>
              </a:ext>
            </a:extLst>
          </p:cNvPr>
          <p:cNvSpPr>
            <a:spLocks noGrp="1"/>
          </p:cNvSpPr>
          <p:nvPr>
            <p:ph type="sldNum" sz="quarter" idx="12"/>
          </p:nvPr>
        </p:nvSpPr>
        <p:spPr/>
        <p:txBody>
          <a:bodyPr/>
          <a:lstStyle/>
          <a:p>
            <a:fld id="{649CD252-14D2-463A-8678-D83A9C0AB515}" type="slidenum">
              <a:rPr lang="en-US" smtClean="0"/>
              <a:t>‹#›</a:t>
            </a:fld>
            <a:endParaRPr lang="en-US"/>
          </a:p>
        </p:txBody>
      </p:sp>
    </p:spTree>
    <p:extLst>
      <p:ext uri="{BB962C8B-B14F-4D97-AF65-F5344CB8AC3E}">
        <p14:creationId xmlns:p14="http://schemas.microsoft.com/office/powerpoint/2010/main" val="3496671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9FBE-BC36-4B92-B32D-4DCE47EC0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BB5D7-C5DE-4EFF-B5A0-A848471765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C0530E-4C8F-46FB-B0F8-66B1C3E24E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E63CC2-D548-4086-B042-68F50311E172}"/>
              </a:ext>
            </a:extLst>
          </p:cNvPr>
          <p:cNvSpPr>
            <a:spLocks noGrp="1"/>
          </p:cNvSpPr>
          <p:nvPr>
            <p:ph type="dt" sz="half" idx="10"/>
          </p:nvPr>
        </p:nvSpPr>
        <p:spPr/>
        <p:txBody>
          <a:bodyPr/>
          <a:lstStyle/>
          <a:p>
            <a:fld id="{8947103C-D257-47B9-880F-3A7A2F20AD77}" type="datetimeFigureOut">
              <a:rPr lang="en-US" smtClean="0"/>
              <a:t>2/27/2026</a:t>
            </a:fld>
            <a:endParaRPr lang="en-US"/>
          </a:p>
        </p:txBody>
      </p:sp>
      <p:sp>
        <p:nvSpPr>
          <p:cNvPr id="6" name="Footer Placeholder 5">
            <a:extLst>
              <a:ext uri="{FF2B5EF4-FFF2-40B4-BE49-F238E27FC236}">
                <a16:creationId xmlns:a16="http://schemas.microsoft.com/office/drawing/2014/main" id="{4330638D-0A10-46B7-BDF4-957695649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6F8A6-4324-4EC1-974F-2057F44E1B41}"/>
              </a:ext>
            </a:extLst>
          </p:cNvPr>
          <p:cNvSpPr>
            <a:spLocks noGrp="1"/>
          </p:cNvSpPr>
          <p:nvPr>
            <p:ph type="sldNum" sz="quarter" idx="12"/>
          </p:nvPr>
        </p:nvSpPr>
        <p:spPr/>
        <p:txBody>
          <a:bodyPr/>
          <a:lstStyle/>
          <a:p>
            <a:fld id="{649CD252-14D2-463A-8678-D83A9C0AB515}" type="slidenum">
              <a:rPr lang="en-US" smtClean="0"/>
              <a:t>‹#›</a:t>
            </a:fld>
            <a:endParaRPr lang="en-US"/>
          </a:p>
        </p:txBody>
      </p:sp>
    </p:spTree>
    <p:extLst>
      <p:ext uri="{BB962C8B-B14F-4D97-AF65-F5344CB8AC3E}">
        <p14:creationId xmlns:p14="http://schemas.microsoft.com/office/powerpoint/2010/main" val="1577680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E551-62B1-4857-891C-4FF15005D1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BA9599-0F88-428C-AEB1-AC338B1608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1A1822-B594-489A-B6D4-BB68B74539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323F4E-6929-421E-B2A5-BCB11714D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7ED7AE-B790-4171-AB8F-C8C1AEB46D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E33489-BC94-43BF-AFC7-67F629376605}"/>
              </a:ext>
            </a:extLst>
          </p:cNvPr>
          <p:cNvSpPr>
            <a:spLocks noGrp="1"/>
          </p:cNvSpPr>
          <p:nvPr>
            <p:ph type="dt" sz="half" idx="10"/>
          </p:nvPr>
        </p:nvSpPr>
        <p:spPr/>
        <p:txBody>
          <a:bodyPr/>
          <a:lstStyle/>
          <a:p>
            <a:fld id="{8947103C-D257-47B9-880F-3A7A2F20AD77}" type="datetimeFigureOut">
              <a:rPr lang="en-US" smtClean="0"/>
              <a:t>2/27/2026</a:t>
            </a:fld>
            <a:endParaRPr lang="en-US"/>
          </a:p>
        </p:txBody>
      </p:sp>
      <p:sp>
        <p:nvSpPr>
          <p:cNvPr id="8" name="Footer Placeholder 7">
            <a:extLst>
              <a:ext uri="{FF2B5EF4-FFF2-40B4-BE49-F238E27FC236}">
                <a16:creationId xmlns:a16="http://schemas.microsoft.com/office/drawing/2014/main" id="{52EDC288-4885-4556-9D9C-FE502BE7E5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027277-E15E-4B54-804D-1C5CFB0CD6F6}"/>
              </a:ext>
            </a:extLst>
          </p:cNvPr>
          <p:cNvSpPr>
            <a:spLocks noGrp="1"/>
          </p:cNvSpPr>
          <p:nvPr>
            <p:ph type="sldNum" sz="quarter" idx="12"/>
          </p:nvPr>
        </p:nvSpPr>
        <p:spPr/>
        <p:txBody>
          <a:bodyPr/>
          <a:lstStyle/>
          <a:p>
            <a:fld id="{649CD252-14D2-463A-8678-D83A9C0AB515}" type="slidenum">
              <a:rPr lang="en-US" smtClean="0"/>
              <a:t>‹#›</a:t>
            </a:fld>
            <a:endParaRPr lang="en-US"/>
          </a:p>
        </p:txBody>
      </p:sp>
    </p:spTree>
    <p:extLst>
      <p:ext uri="{BB962C8B-B14F-4D97-AF65-F5344CB8AC3E}">
        <p14:creationId xmlns:p14="http://schemas.microsoft.com/office/powerpoint/2010/main" val="2346457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7408-83FC-4FAF-8587-B6D2E6EDC3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CDA58-C671-4B40-B7F4-044903EC3350}"/>
              </a:ext>
            </a:extLst>
          </p:cNvPr>
          <p:cNvSpPr>
            <a:spLocks noGrp="1"/>
          </p:cNvSpPr>
          <p:nvPr>
            <p:ph type="dt" sz="half" idx="10"/>
          </p:nvPr>
        </p:nvSpPr>
        <p:spPr/>
        <p:txBody>
          <a:bodyPr/>
          <a:lstStyle/>
          <a:p>
            <a:fld id="{8947103C-D257-47B9-880F-3A7A2F20AD77}" type="datetimeFigureOut">
              <a:rPr lang="en-US" smtClean="0"/>
              <a:t>2/27/2026</a:t>
            </a:fld>
            <a:endParaRPr lang="en-US"/>
          </a:p>
        </p:txBody>
      </p:sp>
      <p:sp>
        <p:nvSpPr>
          <p:cNvPr id="4" name="Footer Placeholder 3">
            <a:extLst>
              <a:ext uri="{FF2B5EF4-FFF2-40B4-BE49-F238E27FC236}">
                <a16:creationId xmlns:a16="http://schemas.microsoft.com/office/drawing/2014/main" id="{D2003EF0-076E-47E9-814A-0A276D4A9B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4BB2F6-6761-44DD-B430-E5C85FC2EF19}"/>
              </a:ext>
            </a:extLst>
          </p:cNvPr>
          <p:cNvSpPr>
            <a:spLocks noGrp="1"/>
          </p:cNvSpPr>
          <p:nvPr>
            <p:ph type="sldNum" sz="quarter" idx="12"/>
          </p:nvPr>
        </p:nvSpPr>
        <p:spPr/>
        <p:txBody>
          <a:bodyPr/>
          <a:lstStyle/>
          <a:p>
            <a:fld id="{649CD252-14D2-463A-8678-D83A9C0AB515}" type="slidenum">
              <a:rPr lang="en-US" smtClean="0"/>
              <a:t>‹#›</a:t>
            </a:fld>
            <a:endParaRPr lang="en-US"/>
          </a:p>
        </p:txBody>
      </p:sp>
    </p:spTree>
    <p:extLst>
      <p:ext uri="{BB962C8B-B14F-4D97-AF65-F5344CB8AC3E}">
        <p14:creationId xmlns:p14="http://schemas.microsoft.com/office/powerpoint/2010/main" val="923421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17C19-C125-457D-B0AA-62FDE986652D}"/>
              </a:ext>
            </a:extLst>
          </p:cNvPr>
          <p:cNvSpPr>
            <a:spLocks noGrp="1"/>
          </p:cNvSpPr>
          <p:nvPr>
            <p:ph type="dt" sz="half" idx="10"/>
          </p:nvPr>
        </p:nvSpPr>
        <p:spPr/>
        <p:txBody>
          <a:bodyPr/>
          <a:lstStyle/>
          <a:p>
            <a:fld id="{8947103C-D257-47B9-880F-3A7A2F20AD77}" type="datetimeFigureOut">
              <a:rPr lang="en-US" smtClean="0"/>
              <a:t>2/27/2026</a:t>
            </a:fld>
            <a:endParaRPr lang="en-US"/>
          </a:p>
        </p:txBody>
      </p:sp>
      <p:sp>
        <p:nvSpPr>
          <p:cNvPr id="3" name="Footer Placeholder 2">
            <a:extLst>
              <a:ext uri="{FF2B5EF4-FFF2-40B4-BE49-F238E27FC236}">
                <a16:creationId xmlns:a16="http://schemas.microsoft.com/office/drawing/2014/main" id="{61DD59D0-9E9C-4EB0-BB0D-89D9D312CB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9DAFF8-AD2C-41B3-B94A-5E4F25790C70}"/>
              </a:ext>
            </a:extLst>
          </p:cNvPr>
          <p:cNvSpPr>
            <a:spLocks noGrp="1"/>
          </p:cNvSpPr>
          <p:nvPr>
            <p:ph type="sldNum" sz="quarter" idx="12"/>
          </p:nvPr>
        </p:nvSpPr>
        <p:spPr/>
        <p:txBody>
          <a:bodyPr/>
          <a:lstStyle/>
          <a:p>
            <a:fld id="{649CD252-14D2-463A-8678-D83A9C0AB515}" type="slidenum">
              <a:rPr lang="en-US" smtClean="0"/>
              <a:t>‹#›</a:t>
            </a:fld>
            <a:endParaRPr lang="en-US"/>
          </a:p>
        </p:txBody>
      </p:sp>
    </p:spTree>
    <p:extLst>
      <p:ext uri="{BB962C8B-B14F-4D97-AF65-F5344CB8AC3E}">
        <p14:creationId xmlns:p14="http://schemas.microsoft.com/office/powerpoint/2010/main" val="4061040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0A5C-FAF6-415A-B891-57FF9AAEA1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E89345-CF7A-4626-AA90-F02F13F99E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653FA9-4DE7-4701-8F2B-0EA1906DC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615C65-B10E-4E2D-A3C1-C877219F9544}"/>
              </a:ext>
            </a:extLst>
          </p:cNvPr>
          <p:cNvSpPr>
            <a:spLocks noGrp="1"/>
          </p:cNvSpPr>
          <p:nvPr>
            <p:ph type="dt" sz="half" idx="10"/>
          </p:nvPr>
        </p:nvSpPr>
        <p:spPr/>
        <p:txBody>
          <a:bodyPr/>
          <a:lstStyle/>
          <a:p>
            <a:fld id="{8947103C-D257-47B9-880F-3A7A2F20AD77}" type="datetimeFigureOut">
              <a:rPr lang="en-US" smtClean="0"/>
              <a:t>2/27/2026</a:t>
            </a:fld>
            <a:endParaRPr lang="en-US"/>
          </a:p>
        </p:txBody>
      </p:sp>
      <p:sp>
        <p:nvSpPr>
          <p:cNvPr id="6" name="Footer Placeholder 5">
            <a:extLst>
              <a:ext uri="{FF2B5EF4-FFF2-40B4-BE49-F238E27FC236}">
                <a16:creationId xmlns:a16="http://schemas.microsoft.com/office/drawing/2014/main" id="{E52F3086-2020-4077-B235-863AE8B25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07AD1-A569-4171-81BC-4DA725B376E4}"/>
              </a:ext>
            </a:extLst>
          </p:cNvPr>
          <p:cNvSpPr>
            <a:spLocks noGrp="1"/>
          </p:cNvSpPr>
          <p:nvPr>
            <p:ph type="sldNum" sz="quarter" idx="12"/>
          </p:nvPr>
        </p:nvSpPr>
        <p:spPr/>
        <p:txBody>
          <a:bodyPr/>
          <a:lstStyle/>
          <a:p>
            <a:fld id="{649CD252-14D2-463A-8678-D83A9C0AB515}" type="slidenum">
              <a:rPr lang="en-US" smtClean="0"/>
              <a:t>‹#›</a:t>
            </a:fld>
            <a:endParaRPr lang="en-US"/>
          </a:p>
        </p:txBody>
      </p:sp>
    </p:spTree>
    <p:extLst>
      <p:ext uri="{BB962C8B-B14F-4D97-AF65-F5344CB8AC3E}">
        <p14:creationId xmlns:p14="http://schemas.microsoft.com/office/powerpoint/2010/main" val="2943115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559A-FAB8-4EE8-936A-E58661E88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910AB-5D62-4FA2-8E88-373CFA9E8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5361B0-24F6-47B7-AE71-F1F904CD2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D43CF-B592-4B0C-9B94-5E84502EC410}"/>
              </a:ext>
            </a:extLst>
          </p:cNvPr>
          <p:cNvSpPr>
            <a:spLocks noGrp="1"/>
          </p:cNvSpPr>
          <p:nvPr>
            <p:ph type="dt" sz="half" idx="10"/>
          </p:nvPr>
        </p:nvSpPr>
        <p:spPr/>
        <p:txBody>
          <a:bodyPr/>
          <a:lstStyle/>
          <a:p>
            <a:fld id="{8947103C-D257-47B9-880F-3A7A2F20AD77}" type="datetimeFigureOut">
              <a:rPr lang="en-US" smtClean="0"/>
              <a:t>2/27/2026</a:t>
            </a:fld>
            <a:endParaRPr lang="en-US"/>
          </a:p>
        </p:txBody>
      </p:sp>
      <p:sp>
        <p:nvSpPr>
          <p:cNvPr id="6" name="Footer Placeholder 5">
            <a:extLst>
              <a:ext uri="{FF2B5EF4-FFF2-40B4-BE49-F238E27FC236}">
                <a16:creationId xmlns:a16="http://schemas.microsoft.com/office/drawing/2014/main" id="{801606BB-F3A6-4138-A8B7-A7351EF24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731B7-E64C-4422-9782-03A0ECE0D67C}"/>
              </a:ext>
            </a:extLst>
          </p:cNvPr>
          <p:cNvSpPr>
            <a:spLocks noGrp="1"/>
          </p:cNvSpPr>
          <p:nvPr>
            <p:ph type="sldNum" sz="quarter" idx="12"/>
          </p:nvPr>
        </p:nvSpPr>
        <p:spPr/>
        <p:txBody>
          <a:bodyPr/>
          <a:lstStyle/>
          <a:p>
            <a:fld id="{649CD252-14D2-463A-8678-D83A9C0AB515}" type="slidenum">
              <a:rPr lang="en-US" smtClean="0"/>
              <a:t>‹#›</a:t>
            </a:fld>
            <a:endParaRPr lang="en-US"/>
          </a:p>
        </p:txBody>
      </p:sp>
    </p:spTree>
    <p:extLst>
      <p:ext uri="{BB962C8B-B14F-4D97-AF65-F5344CB8AC3E}">
        <p14:creationId xmlns:p14="http://schemas.microsoft.com/office/powerpoint/2010/main" val="3638250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676A-B17A-473D-9174-ECFAA44E10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59AE2A-FFF0-40C2-B5F8-ABC40EAA5D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733EC-D934-4840-AB75-3AC68140A467}"/>
              </a:ext>
            </a:extLst>
          </p:cNvPr>
          <p:cNvSpPr>
            <a:spLocks noGrp="1"/>
          </p:cNvSpPr>
          <p:nvPr>
            <p:ph type="dt" sz="half" idx="10"/>
          </p:nvPr>
        </p:nvSpPr>
        <p:spPr/>
        <p:txBody>
          <a:bodyPr/>
          <a:lstStyle/>
          <a:p>
            <a:fld id="{8947103C-D257-47B9-880F-3A7A2F20AD77}" type="datetimeFigureOut">
              <a:rPr lang="en-US" smtClean="0"/>
              <a:t>2/27/2026</a:t>
            </a:fld>
            <a:endParaRPr lang="en-US"/>
          </a:p>
        </p:txBody>
      </p:sp>
      <p:sp>
        <p:nvSpPr>
          <p:cNvPr id="5" name="Footer Placeholder 4">
            <a:extLst>
              <a:ext uri="{FF2B5EF4-FFF2-40B4-BE49-F238E27FC236}">
                <a16:creationId xmlns:a16="http://schemas.microsoft.com/office/drawing/2014/main" id="{8DECB27B-5D8C-4DCA-9DF1-9ECD0DF1C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4C6EE-6F8B-4780-B4CD-420E9D99588E}"/>
              </a:ext>
            </a:extLst>
          </p:cNvPr>
          <p:cNvSpPr>
            <a:spLocks noGrp="1"/>
          </p:cNvSpPr>
          <p:nvPr>
            <p:ph type="sldNum" sz="quarter" idx="12"/>
          </p:nvPr>
        </p:nvSpPr>
        <p:spPr/>
        <p:txBody>
          <a:bodyPr/>
          <a:lstStyle/>
          <a:p>
            <a:fld id="{649CD252-14D2-463A-8678-D83A9C0AB515}" type="slidenum">
              <a:rPr lang="en-US" smtClean="0"/>
              <a:t>‹#›</a:t>
            </a:fld>
            <a:endParaRPr lang="en-US"/>
          </a:p>
        </p:txBody>
      </p:sp>
    </p:spTree>
    <p:extLst>
      <p:ext uri="{BB962C8B-B14F-4D97-AF65-F5344CB8AC3E}">
        <p14:creationId xmlns:p14="http://schemas.microsoft.com/office/powerpoint/2010/main" val="424066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0DC8-72E2-42BB-8F7A-A1BBB82267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2E95C06-A8E4-413E-B10C-81B5D599164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ACCB8E-6501-4CA2-9E8A-78896FD54E3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C101E1-8ACC-4A87-9177-129ECD2BB688}"/>
              </a:ext>
            </a:extLst>
          </p:cNvPr>
          <p:cNvSpPr>
            <a:spLocks noGrp="1"/>
          </p:cNvSpPr>
          <p:nvPr>
            <p:ph type="dt" sz="half" idx="10"/>
          </p:nvPr>
        </p:nvSpPr>
        <p:spPr>
          <a:xfrm>
            <a:off x="838200" y="6356350"/>
            <a:ext cx="2743200" cy="365125"/>
          </a:xfrm>
          <a:prstGeom prst="rect">
            <a:avLst/>
          </a:prstGeom>
        </p:spPr>
        <p:txBody>
          <a:bodyPr/>
          <a:lstStyle/>
          <a:p>
            <a:fld id="{1523C31E-F484-43EF-BC53-B2B3C938A67B}" type="datetimeFigureOut">
              <a:rPr lang="en-US" smtClean="0"/>
              <a:t>2/27/2026</a:t>
            </a:fld>
            <a:endParaRPr lang="en-US"/>
          </a:p>
        </p:txBody>
      </p:sp>
      <p:sp>
        <p:nvSpPr>
          <p:cNvPr id="6" name="Footer Placeholder 5">
            <a:extLst>
              <a:ext uri="{FF2B5EF4-FFF2-40B4-BE49-F238E27FC236}">
                <a16:creationId xmlns:a16="http://schemas.microsoft.com/office/drawing/2014/main" id="{EAECA7AD-55AC-47FA-8D70-064D269D82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63D8E8-E80F-4403-9DC6-427A514066BC}"/>
              </a:ext>
            </a:extLst>
          </p:cNvPr>
          <p:cNvSpPr>
            <a:spLocks noGrp="1"/>
          </p:cNvSpPr>
          <p:nvPr>
            <p:ph type="sldNum" sz="quarter" idx="12"/>
          </p:nvPr>
        </p:nvSpPr>
        <p:spPr>
          <a:xfrm>
            <a:off x="8610600" y="6356350"/>
            <a:ext cx="2743200" cy="365125"/>
          </a:xfrm>
          <a:prstGeom prst="rect">
            <a:avLst/>
          </a:prstGeom>
        </p:spPr>
        <p:txBody>
          <a:bodyPr/>
          <a:lstStyle/>
          <a:p>
            <a:fld id="{29A57CC8-F2C7-4BD5-8851-0656A4B96E2D}" type="slidenum">
              <a:rPr lang="en-US" smtClean="0"/>
              <a:t>‹#›</a:t>
            </a:fld>
            <a:endParaRPr lang="en-US"/>
          </a:p>
        </p:txBody>
      </p:sp>
    </p:spTree>
    <p:extLst>
      <p:ext uri="{BB962C8B-B14F-4D97-AF65-F5344CB8AC3E}">
        <p14:creationId xmlns:p14="http://schemas.microsoft.com/office/powerpoint/2010/main" val="1103500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F93F6-1D21-4E28-91E6-5B13F2F6A1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F6027B-C11B-4D86-A676-AE08578964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4996E-0711-4113-9547-5B3D0979A2FC}"/>
              </a:ext>
            </a:extLst>
          </p:cNvPr>
          <p:cNvSpPr>
            <a:spLocks noGrp="1"/>
          </p:cNvSpPr>
          <p:nvPr>
            <p:ph type="dt" sz="half" idx="10"/>
          </p:nvPr>
        </p:nvSpPr>
        <p:spPr/>
        <p:txBody>
          <a:bodyPr/>
          <a:lstStyle/>
          <a:p>
            <a:fld id="{8947103C-D257-47B9-880F-3A7A2F20AD77}" type="datetimeFigureOut">
              <a:rPr lang="en-US" smtClean="0"/>
              <a:t>2/27/2026</a:t>
            </a:fld>
            <a:endParaRPr lang="en-US"/>
          </a:p>
        </p:txBody>
      </p:sp>
      <p:sp>
        <p:nvSpPr>
          <p:cNvPr id="5" name="Footer Placeholder 4">
            <a:extLst>
              <a:ext uri="{FF2B5EF4-FFF2-40B4-BE49-F238E27FC236}">
                <a16:creationId xmlns:a16="http://schemas.microsoft.com/office/drawing/2014/main" id="{CDEC4B4A-5E16-49CA-8BC4-4B27078B9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9C807-34E5-489F-8F23-9EC18E69C4DF}"/>
              </a:ext>
            </a:extLst>
          </p:cNvPr>
          <p:cNvSpPr>
            <a:spLocks noGrp="1"/>
          </p:cNvSpPr>
          <p:nvPr>
            <p:ph type="sldNum" sz="quarter" idx="12"/>
          </p:nvPr>
        </p:nvSpPr>
        <p:spPr/>
        <p:txBody>
          <a:bodyPr/>
          <a:lstStyle/>
          <a:p>
            <a:fld id="{649CD252-14D2-463A-8678-D83A9C0AB515}" type="slidenum">
              <a:rPr lang="en-US" smtClean="0"/>
              <a:t>‹#›</a:t>
            </a:fld>
            <a:endParaRPr lang="en-US"/>
          </a:p>
        </p:txBody>
      </p:sp>
    </p:spTree>
    <p:extLst>
      <p:ext uri="{BB962C8B-B14F-4D97-AF65-F5344CB8AC3E}">
        <p14:creationId xmlns:p14="http://schemas.microsoft.com/office/powerpoint/2010/main" val="1844477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80C2EE">
            <a:alpha val="3170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41666" y="971465"/>
            <a:ext cx="12233273" cy="5886917"/>
            <a:chOff x="125" y="347604"/>
            <a:chExt cx="9143865" cy="4415188"/>
          </a:xfrm>
        </p:grpSpPr>
        <p:sp>
          <p:nvSpPr>
            <p:cNvPr id="10" name="Google Shape;10;p2"/>
            <p:cNvSpPr/>
            <p:nvPr/>
          </p:nvSpPr>
          <p:spPr>
            <a:xfrm>
              <a:off x="125" y="557245"/>
              <a:ext cx="3328632" cy="3622216"/>
            </a:xfrm>
            <a:custGeom>
              <a:avLst/>
              <a:gdLst/>
              <a:ahLst/>
              <a:cxnLst/>
              <a:rect l="l" t="t" r="r" b="b"/>
              <a:pathLst>
                <a:path w="107540" h="117025" extrusionOk="0">
                  <a:moveTo>
                    <a:pt x="4246" y="1"/>
                  </a:moveTo>
                  <a:cubicBezTo>
                    <a:pt x="2825" y="1"/>
                    <a:pt x="1403" y="102"/>
                    <a:pt x="0" y="306"/>
                  </a:cubicBezTo>
                  <a:lnTo>
                    <a:pt x="0" y="117025"/>
                  </a:lnTo>
                  <a:cubicBezTo>
                    <a:pt x="1155" y="117025"/>
                    <a:pt x="2280" y="116934"/>
                    <a:pt x="3374" y="116812"/>
                  </a:cubicBezTo>
                  <a:cubicBezTo>
                    <a:pt x="36262" y="113621"/>
                    <a:pt x="69241" y="111554"/>
                    <a:pt x="102282" y="110642"/>
                  </a:cubicBezTo>
                  <a:cubicBezTo>
                    <a:pt x="104896" y="102283"/>
                    <a:pt x="107540" y="93286"/>
                    <a:pt x="104318" y="85140"/>
                  </a:cubicBezTo>
                  <a:cubicBezTo>
                    <a:pt x="103589" y="83073"/>
                    <a:pt x="102403" y="81097"/>
                    <a:pt x="100488" y="79790"/>
                  </a:cubicBezTo>
                  <a:cubicBezTo>
                    <a:pt x="99242" y="78891"/>
                    <a:pt x="97639" y="78336"/>
                    <a:pt x="96047" y="78336"/>
                  </a:cubicBezTo>
                  <a:cubicBezTo>
                    <a:pt x="95271" y="78336"/>
                    <a:pt x="94498" y="78468"/>
                    <a:pt x="93771" y="78757"/>
                  </a:cubicBezTo>
                  <a:cubicBezTo>
                    <a:pt x="95139" y="72526"/>
                    <a:pt x="92859" y="65717"/>
                    <a:pt x="87935" y="61158"/>
                  </a:cubicBezTo>
                  <a:cubicBezTo>
                    <a:pt x="83779" y="57334"/>
                    <a:pt x="77849" y="55135"/>
                    <a:pt x="71919" y="55135"/>
                  </a:cubicBezTo>
                  <a:cubicBezTo>
                    <a:pt x="70779" y="55135"/>
                    <a:pt x="69639" y="55216"/>
                    <a:pt x="68512" y="55383"/>
                  </a:cubicBezTo>
                  <a:cubicBezTo>
                    <a:pt x="68056" y="51766"/>
                    <a:pt x="68330" y="48392"/>
                    <a:pt x="65989" y="45383"/>
                  </a:cubicBezTo>
                  <a:cubicBezTo>
                    <a:pt x="64621" y="43650"/>
                    <a:pt x="62706" y="42100"/>
                    <a:pt x="60457" y="41370"/>
                  </a:cubicBezTo>
                  <a:cubicBezTo>
                    <a:pt x="59743" y="41151"/>
                    <a:pt x="58824" y="41037"/>
                    <a:pt x="57858" y="41037"/>
                  </a:cubicBezTo>
                  <a:cubicBezTo>
                    <a:pt x="55740" y="41037"/>
                    <a:pt x="53401" y="41588"/>
                    <a:pt x="52524" y="42799"/>
                  </a:cubicBezTo>
                  <a:lnTo>
                    <a:pt x="52524" y="42799"/>
                  </a:lnTo>
                  <a:cubicBezTo>
                    <a:pt x="53679" y="37905"/>
                    <a:pt x="52463" y="32008"/>
                    <a:pt x="49636" y="27723"/>
                  </a:cubicBezTo>
                  <a:cubicBezTo>
                    <a:pt x="47752" y="24866"/>
                    <a:pt x="44195" y="23042"/>
                    <a:pt x="40761" y="21887"/>
                  </a:cubicBezTo>
                  <a:cubicBezTo>
                    <a:pt x="39531" y="21447"/>
                    <a:pt x="38185" y="21218"/>
                    <a:pt x="36850" y="21218"/>
                  </a:cubicBezTo>
                  <a:cubicBezTo>
                    <a:pt x="34489" y="21218"/>
                    <a:pt x="32159" y="21934"/>
                    <a:pt x="30548" y="23467"/>
                  </a:cubicBezTo>
                  <a:cubicBezTo>
                    <a:pt x="30548" y="15960"/>
                    <a:pt x="26231" y="8543"/>
                    <a:pt x="19332" y="4197"/>
                  </a:cubicBezTo>
                  <a:cubicBezTo>
                    <a:pt x="14960" y="1434"/>
                    <a:pt x="9602" y="1"/>
                    <a:pt x="4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2652292" y="347604"/>
              <a:ext cx="6491699" cy="4415188"/>
            </a:xfrm>
            <a:custGeom>
              <a:avLst/>
              <a:gdLst/>
              <a:ahLst/>
              <a:cxnLst/>
              <a:rect l="l" t="t" r="r" b="b"/>
              <a:pathLst>
                <a:path w="209731" h="142644" extrusionOk="0">
                  <a:moveTo>
                    <a:pt x="112119" y="1"/>
                  </a:moveTo>
                  <a:cubicBezTo>
                    <a:pt x="110126" y="1"/>
                    <a:pt x="108130" y="129"/>
                    <a:pt x="106142" y="392"/>
                  </a:cubicBezTo>
                  <a:cubicBezTo>
                    <a:pt x="88057" y="2763"/>
                    <a:pt x="71765" y="16897"/>
                    <a:pt x="67935" y="34769"/>
                  </a:cubicBezTo>
                  <a:cubicBezTo>
                    <a:pt x="64597" y="33280"/>
                    <a:pt x="60944" y="32544"/>
                    <a:pt x="57288" y="32544"/>
                  </a:cubicBezTo>
                  <a:cubicBezTo>
                    <a:pt x="52289" y="32544"/>
                    <a:pt x="47285" y="33920"/>
                    <a:pt x="43071" y="36623"/>
                  </a:cubicBezTo>
                  <a:cubicBezTo>
                    <a:pt x="35776" y="41304"/>
                    <a:pt x="31126" y="49785"/>
                    <a:pt x="31004" y="58447"/>
                  </a:cubicBezTo>
                  <a:cubicBezTo>
                    <a:pt x="28635" y="58002"/>
                    <a:pt x="26218" y="57780"/>
                    <a:pt x="23800" y="57780"/>
                  </a:cubicBezTo>
                  <a:cubicBezTo>
                    <a:pt x="15172" y="57780"/>
                    <a:pt x="6529" y="60599"/>
                    <a:pt x="0" y="66107"/>
                  </a:cubicBezTo>
                  <a:cubicBezTo>
                    <a:pt x="791" y="66685"/>
                    <a:pt x="1551" y="67262"/>
                    <a:pt x="2280" y="67931"/>
                  </a:cubicBezTo>
                  <a:cubicBezTo>
                    <a:pt x="7204" y="72490"/>
                    <a:pt x="9454" y="79299"/>
                    <a:pt x="8116" y="85530"/>
                  </a:cubicBezTo>
                  <a:cubicBezTo>
                    <a:pt x="8834" y="85241"/>
                    <a:pt x="9600" y="85109"/>
                    <a:pt x="10374" y="85109"/>
                  </a:cubicBezTo>
                  <a:cubicBezTo>
                    <a:pt x="11960" y="85109"/>
                    <a:pt x="13577" y="85664"/>
                    <a:pt x="14864" y="86563"/>
                  </a:cubicBezTo>
                  <a:cubicBezTo>
                    <a:pt x="16718" y="87870"/>
                    <a:pt x="17904" y="89846"/>
                    <a:pt x="18694" y="91883"/>
                  </a:cubicBezTo>
                  <a:cubicBezTo>
                    <a:pt x="21885" y="100029"/>
                    <a:pt x="19271" y="109056"/>
                    <a:pt x="16627" y="117354"/>
                  </a:cubicBezTo>
                  <a:lnTo>
                    <a:pt x="16445" y="117354"/>
                  </a:lnTo>
                  <a:lnTo>
                    <a:pt x="53649" y="142643"/>
                  </a:lnTo>
                  <a:cubicBezTo>
                    <a:pt x="104562" y="126260"/>
                    <a:pt x="154836" y="107779"/>
                    <a:pt x="204229" y="87262"/>
                  </a:cubicBezTo>
                  <a:cubicBezTo>
                    <a:pt x="206205" y="86472"/>
                    <a:pt x="208181" y="85591"/>
                    <a:pt x="209731" y="84162"/>
                  </a:cubicBezTo>
                  <a:lnTo>
                    <a:pt x="209731" y="37626"/>
                  </a:lnTo>
                  <a:cubicBezTo>
                    <a:pt x="206077" y="34248"/>
                    <a:pt x="201502" y="32086"/>
                    <a:pt x="196834" y="32086"/>
                  </a:cubicBezTo>
                  <a:cubicBezTo>
                    <a:pt x="195328" y="32086"/>
                    <a:pt x="193812" y="32312"/>
                    <a:pt x="192314" y="32794"/>
                  </a:cubicBezTo>
                  <a:cubicBezTo>
                    <a:pt x="191007" y="24556"/>
                    <a:pt x="184563" y="17322"/>
                    <a:pt x="176569" y="15012"/>
                  </a:cubicBezTo>
                  <a:cubicBezTo>
                    <a:pt x="174657" y="14464"/>
                    <a:pt x="172678" y="14200"/>
                    <a:pt x="170698" y="14200"/>
                  </a:cubicBezTo>
                  <a:cubicBezTo>
                    <a:pt x="164338" y="14200"/>
                    <a:pt x="157968" y="16924"/>
                    <a:pt x="153772" y="21699"/>
                  </a:cubicBezTo>
                  <a:cubicBezTo>
                    <a:pt x="144299" y="8464"/>
                    <a:pt x="128319" y="1"/>
                    <a:pt x="112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 name="Google Shape;12;p2"/>
          <p:cNvGrpSpPr/>
          <p:nvPr/>
        </p:nvGrpSpPr>
        <p:grpSpPr>
          <a:xfrm>
            <a:off x="-95700" y="4563470"/>
            <a:ext cx="12286895" cy="2294303"/>
            <a:chOff x="125" y="2880286"/>
            <a:chExt cx="9142942" cy="2263221"/>
          </a:xfrm>
        </p:grpSpPr>
        <p:sp>
          <p:nvSpPr>
            <p:cNvPr id="13" name="Google Shape;13;p2"/>
            <p:cNvSpPr/>
            <p:nvPr/>
          </p:nvSpPr>
          <p:spPr>
            <a:xfrm>
              <a:off x="125" y="2880286"/>
              <a:ext cx="9142942" cy="2263221"/>
            </a:xfrm>
            <a:custGeom>
              <a:avLst/>
              <a:gdLst/>
              <a:ahLst/>
              <a:cxnLst/>
              <a:rect l="l" t="t" r="r" b="b"/>
              <a:pathLst>
                <a:path w="284960" h="89846" extrusionOk="0">
                  <a:moveTo>
                    <a:pt x="254899" y="1"/>
                  </a:moveTo>
                  <a:cubicBezTo>
                    <a:pt x="179295" y="1"/>
                    <a:pt x="124911" y="25407"/>
                    <a:pt x="56688" y="32550"/>
                  </a:cubicBezTo>
                  <a:cubicBezTo>
                    <a:pt x="37873" y="34525"/>
                    <a:pt x="18937" y="35225"/>
                    <a:pt x="0" y="35680"/>
                  </a:cubicBezTo>
                  <a:lnTo>
                    <a:pt x="0" y="89845"/>
                  </a:lnTo>
                  <a:lnTo>
                    <a:pt x="284960" y="89845"/>
                  </a:lnTo>
                  <a:lnTo>
                    <a:pt x="284960" y="1333"/>
                  </a:lnTo>
                  <a:cubicBezTo>
                    <a:pt x="274545" y="415"/>
                    <a:pt x="264549" y="1"/>
                    <a:pt x="254899" y="1"/>
                  </a:cubicBezTo>
                  <a:close/>
                </a:path>
              </a:pathLst>
            </a:custGeom>
            <a:solidFill>
              <a:srgbClr val="3E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25" y="2928825"/>
              <a:ext cx="9142942" cy="2200846"/>
            </a:xfrm>
            <a:custGeom>
              <a:avLst/>
              <a:gdLst/>
              <a:ahLst/>
              <a:cxnLst/>
              <a:rect l="l" t="t" r="r" b="b"/>
              <a:pathLst>
                <a:path w="284960" h="75365" extrusionOk="0">
                  <a:moveTo>
                    <a:pt x="13869" y="1"/>
                  </a:moveTo>
                  <a:cubicBezTo>
                    <a:pt x="9243" y="1"/>
                    <a:pt x="4619" y="96"/>
                    <a:pt x="0" y="287"/>
                  </a:cubicBezTo>
                  <a:lnTo>
                    <a:pt x="0" y="75364"/>
                  </a:lnTo>
                  <a:lnTo>
                    <a:pt x="284960" y="75364"/>
                  </a:lnTo>
                  <a:lnTo>
                    <a:pt x="284960" y="41200"/>
                  </a:lnTo>
                  <a:cubicBezTo>
                    <a:pt x="276395" y="42313"/>
                    <a:pt x="267772" y="42815"/>
                    <a:pt x="259127" y="42815"/>
                  </a:cubicBezTo>
                  <a:cubicBezTo>
                    <a:pt x="232611" y="42815"/>
                    <a:pt x="205890" y="38096"/>
                    <a:pt x="180034" y="31838"/>
                  </a:cubicBezTo>
                  <a:cubicBezTo>
                    <a:pt x="141310" y="22446"/>
                    <a:pt x="103315" y="9649"/>
                    <a:pt x="63861" y="3722"/>
                  </a:cubicBezTo>
                  <a:cubicBezTo>
                    <a:pt x="47316" y="1246"/>
                    <a:pt x="30583" y="1"/>
                    <a:pt x="13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25" y="3337975"/>
              <a:ext cx="9142942" cy="1805525"/>
            </a:xfrm>
            <a:custGeom>
              <a:avLst/>
              <a:gdLst/>
              <a:ahLst/>
              <a:cxnLst/>
              <a:rect l="l" t="t" r="r" b="b"/>
              <a:pathLst>
                <a:path w="284960" h="72221" extrusionOk="0">
                  <a:moveTo>
                    <a:pt x="284960" y="0"/>
                  </a:moveTo>
                  <a:cubicBezTo>
                    <a:pt x="274017" y="1186"/>
                    <a:pt x="260157" y="4347"/>
                    <a:pt x="248303" y="7569"/>
                  </a:cubicBezTo>
                  <a:cubicBezTo>
                    <a:pt x="219335" y="15411"/>
                    <a:pt x="190976" y="26110"/>
                    <a:pt x="161888" y="33344"/>
                  </a:cubicBezTo>
                  <a:cubicBezTo>
                    <a:pt x="132130" y="40754"/>
                    <a:pt x="101723" y="44469"/>
                    <a:pt x="71304" y="44469"/>
                  </a:cubicBezTo>
                  <a:cubicBezTo>
                    <a:pt x="47441" y="44469"/>
                    <a:pt x="23571" y="42183"/>
                    <a:pt x="0" y="37600"/>
                  </a:cubicBezTo>
                  <a:lnTo>
                    <a:pt x="0" y="72220"/>
                  </a:lnTo>
                  <a:lnTo>
                    <a:pt x="284960" y="72220"/>
                  </a:lnTo>
                  <a:lnTo>
                    <a:pt x="284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txBox="1">
            <a:spLocks noGrp="1"/>
          </p:cNvSpPr>
          <p:nvPr>
            <p:ph type="ctrTitle"/>
          </p:nvPr>
        </p:nvSpPr>
        <p:spPr>
          <a:xfrm>
            <a:off x="3133000" y="908533"/>
            <a:ext cx="5936400" cy="36280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5200"/>
              <a:buNone/>
              <a:defRPr sz="68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7" name="Google Shape;17;p2"/>
          <p:cNvSpPr txBox="1">
            <a:spLocks noGrp="1"/>
          </p:cNvSpPr>
          <p:nvPr>
            <p:ph type="subTitle" idx="1"/>
          </p:nvPr>
        </p:nvSpPr>
        <p:spPr>
          <a:xfrm>
            <a:off x="3742600" y="5270952"/>
            <a:ext cx="4706800" cy="467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8" name="Google Shape;18;p2"/>
          <p:cNvGrpSpPr/>
          <p:nvPr/>
        </p:nvGrpSpPr>
        <p:grpSpPr>
          <a:xfrm>
            <a:off x="-150565" y="4394382"/>
            <a:ext cx="1374180" cy="2349604"/>
            <a:chOff x="-48389" y="3295786"/>
            <a:chExt cx="1030635" cy="1762203"/>
          </a:xfrm>
        </p:grpSpPr>
        <p:sp>
          <p:nvSpPr>
            <p:cNvPr id="19" name="Google Shape;19;p2"/>
            <p:cNvSpPr/>
            <p:nvPr/>
          </p:nvSpPr>
          <p:spPr>
            <a:xfrm>
              <a:off x="204177" y="4128321"/>
              <a:ext cx="45224" cy="45744"/>
            </a:xfrm>
            <a:custGeom>
              <a:avLst/>
              <a:gdLst/>
              <a:ahLst/>
              <a:cxnLst/>
              <a:rect l="l" t="t" r="r" b="b"/>
              <a:pathLst>
                <a:path w="2870" h="2903" extrusionOk="0">
                  <a:moveTo>
                    <a:pt x="1435" y="434"/>
                  </a:moveTo>
                  <a:cubicBezTo>
                    <a:pt x="1702" y="434"/>
                    <a:pt x="1968" y="534"/>
                    <a:pt x="2169" y="734"/>
                  </a:cubicBezTo>
                  <a:cubicBezTo>
                    <a:pt x="2369" y="935"/>
                    <a:pt x="2469" y="1168"/>
                    <a:pt x="2469" y="1468"/>
                  </a:cubicBezTo>
                  <a:cubicBezTo>
                    <a:pt x="2469" y="2002"/>
                    <a:pt x="2002" y="2469"/>
                    <a:pt x="1435" y="2469"/>
                  </a:cubicBezTo>
                  <a:cubicBezTo>
                    <a:pt x="868" y="2469"/>
                    <a:pt x="401" y="2002"/>
                    <a:pt x="401" y="1435"/>
                  </a:cubicBezTo>
                  <a:cubicBezTo>
                    <a:pt x="401" y="868"/>
                    <a:pt x="868" y="434"/>
                    <a:pt x="1435" y="434"/>
                  </a:cubicBezTo>
                  <a:close/>
                  <a:moveTo>
                    <a:pt x="1435" y="1"/>
                  </a:moveTo>
                  <a:cubicBezTo>
                    <a:pt x="634" y="1"/>
                    <a:pt x="0" y="668"/>
                    <a:pt x="0" y="1435"/>
                  </a:cubicBezTo>
                  <a:cubicBezTo>
                    <a:pt x="0" y="2235"/>
                    <a:pt x="634" y="2903"/>
                    <a:pt x="1435" y="2903"/>
                  </a:cubicBezTo>
                  <a:cubicBezTo>
                    <a:pt x="2235" y="2903"/>
                    <a:pt x="2869" y="2235"/>
                    <a:pt x="2869" y="1468"/>
                  </a:cubicBezTo>
                  <a:cubicBezTo>
                    <a:pt x="2869" y="1068"/>
                    <a:pt x="2736" y="701"/>
                    <a:pt x="2469" y="434"/>
                  </a:cubicBezTo>
                  <a:cubicBezTo>
                    <a:pt x="2169" y="167"/>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592062" y="3904058"/>
              <a:ext cx="45744" cy="45744"/>
            </a:xfrm>
            <a:custGeom>
              <a:avLst/>
              <a:gdLst/>
              <a:ahLst/>
              <a:cxnLst/>
              <a:rect l="l" t="t" r="r" b="b"/>
              <a:pathLst>
                <a:path w="2903" h="2903" extrusionOk="0">
                  <a:moveTo>
                    <a:pt x="1468" y="434"/>
                  </a:moveTo>
                  <a:cubicBezTo>
                    <a:pt x="1735" y="434"/>
                    <a:pt x="2002" y="535"/>
                    <a:pt x="2202" y="735"/>
                  </a:cubicBezTo>
                  <a:cubicBezTo>
                    <a:pt x="2369" y="935"/>
                    <a:pt x="2502" y="1168"/>
                    <a:pt x="2469" y="1469"/>
                  </a:cubicBezTo>
                  <a:cubicBezTo>
                    <a:pt x="2469" y="2002"/>
                    <a:pt x="2035" y="2469"/>
                    <a:pt x="1468" y="2469"/>
                  </a:cubicBezTo>
                  <a:cubicBezTo>
                    <a:pt x="901" y="2469"/>
                    <a:pt x="434" y="2002"/>
                    <a:pt x="434" y="1435"/>
                  </a:cubicBezTo>
                  <a:cubicBezTo>
                    <a:pt x="434" y="868"/>
                    <a:pt x="901" y="434"/>
                    <a:pt x="1468" y="434"/>
                  </a:cubicBezTo>
                  <a:close/>
                  <a:moveTo>
                    <a:pt x="1468" y="1"/>
                  </a:moveTo>
                  <a:cubicBezTo>
                    <a:pt x="668" y="1"/>
                    <a:pt x="34" y="635"/>
                    <a:pt x="34" y="1435"/>
                  </a:cubicBezTo>
                  <a:cubicBezTo>
                    <a:pt x="1" y="2236"/>
                    <a:pt x="668" y="2903"/>
                    <a:pt x="1468" y="2903"/>
                  </a:cubicBezTo>
                  <a:cubicBezTo>
                    <a:pt x="2236" y="2903"/>
                    <a:pt x="2903" y="2236"/>
                    <a:pt x="2903" y="1469"/>
                  </a:cubicBezTo>
                  <a:cubicBezTo>
                    <a:pt x="2903" y="1068"/>
                    <a:pt x="2769" y="701"/>
                    <a:pt x="2469" y="434"/>
                  </a:cubicBezTo>
                  <a:cubicBezTo>
                    <a:pt x="2202" y="168"/>
                    <a:pt x="1835" y="1"/>
                    <a:pt x="14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05856" y="4925601"/>
              <a:ext cx="45744" cy="45744"/>
            </a:xfrm>
            <a:custGeom>
              <a:avLst/>
              <a:gdLst/>
              <a:ahLst/>
              <a:cxnLst/>
              <a:rect l="l" t="t" r="r" b="b"/>
              <a:pathLst>
                <a:path w="2903" h="2903" extrusionOk="0">
                  <a:moveTo>
                    <a:pt x="1468" y="434"/>
                  </a:moveTo>
                  <a:cubicBezTo>
                    <a:pt x="1735" y="434"/>
                    <a:pt x="1969" y="534"/>
                    <a:pt x="2169" y="734"/>
                  </a:cubicBezTo>
                  <a:cubicBezTo>
                    <a:pt x="2369" y="934"/>
                    <a:pt x="2469" y="1201"/>
                    <a:pt x="2469" y="1468"/>
                  </a:cubicBezTo>
                  <a:cubicBezTo>
                    <a:pt x="2469" y="2035"/>
                    <a:pt x="2002" y="2468"/>
                    <a:pt x="1435" y="2468"/>
                  </a:cubicBezTo>
                  <a:cubicBezTo>
                    <a:pt x="868" y="2468"/>
                    <a:pt x="434" y="2035"/>
                    <a:pt x="434" y="1468"/>
                  </a:cubicBezTo>
                  <a:cubicBezTo>
                    <a:pt x="434" y="901"/>
                    <a:pt x="901" y="434"/>
                    <a:pt x="1468" y="434"/>
                  </a:cubicBezTo>
                  <a:close/>
                  <a:moveTo>
                    <a:pt x="1435" y="0"/>
                  </a:moveTo>
                  <a:cubicBezTo>
                    <a:pt x="668" y="0"/>
                    <a:pt x="1" y="667"/>
                    <a:pt x="1" y="1468"/>
                  </a:cubicBezTo>
                  <a:cubicBezTo>
                    <a:pt x="1" y="2235"/>
                    <a:pt x="635" y="2902"/>
                    <a:pt x="1435" y="2902"/>
                  </a:cubicBezTo>
                  <a:cubicBezTo>
                    <a:pt x="2236" y="2902"/>
                    <a:pt x="2903" y="2268"/>
                    <a:pt x="2903" y="1468"/>
                  </a:cubicBezTo>
                  <a:cubicBezTo>
                    <a:pt x="2903" y="1067"/>
                    <a:pt x="2736" y="701"/>
                    <a:pt x="2469" y="434"/>
                  </a:cubicBezTo>
                  <a:cubicBezTo>
                    <a:pt x="2202" y="167"/>
                    <a:pt x="1835" y="33"/>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02568" y="4847103"/>
              <a:ext cx="239703" cy="128518"/>
            </a:xfrm>
            <a:custGeom>
              <a:avLst/>
              <a:gdLst/>
              <a:ahLst/>
              <a:cxnLst/>
              <a:rect l="l" t="t" r="r" b="b"/>
              <a:pathLst>
                <a:path w="15212" h="8156" extrusionOk="0">
                  <a:moveTo>
                    <a:pt x="8310" y="0"/>
                  </a:moveTo>
                  <a:cubicBezTo>
                    <a:pt x="4196" y="0"/>
                    <a:pt x="1" y="2112"/>
                    <a:pt x="1" y="2112"/>
                  </a:cubicBezTo>
                  <a:cubicBezTo>
                    <a:pt x="1" y="2112"/>
                    <a:pt x="434" y="5081"/>
                    <a:pt x="4837" y="7383"/>
                  </a:cubicBezTo>
                  <a:cubicBezTo>
                    <a:pt x="5885" y="7943"/>
                    <a:pt x="7026" y="8155"/>
                    <a:pt x="8157" y="8155"/>
                  </a:cubicBezTo>
                  <a:cubicBezTo>
                    <a:pt x="11741" y="8155"/>
                    <a:pt x="15211" y="6015"/>
                    <a:pt x="15211" y="6015"/>
                  </a:cubicBezTo>
                  <a:cubicBezTo>
                    <a:pt x="15211" y="6015"/>
                    <a:pt x="13710" y="411"/>
                    <a:pt x="9307" y="44"/>
                  </a:cubicBezTo>
                  <a:cubicBezTo>
                    <a:pt x="8977" y="14"/>
                    <a:pt x="8644" y="0"/>
                    <a:pt x="8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85101" y="4897628"/>
              <a:ext cx="160853" cy="47950"/>
            </a:xfrm>
            <a:custGeom>
              <a:avLst/>
              <a:gdLst/>
              <a:ahLst/>
              <a:cxnLst/>
              <a:rect l="l" t="t" r="r" b="b"/>
              <a:pathLst>
                <a:path w="10208" h="3043" extrusionOk="0">
                  <a:moveTo>
                    <a:pt x="194" y="1"/>
                  </a:moveTo>
                  <a:cubicBezTo>
                    <a:pt x="109" y="1"/>
                    <a:pt x="34" y="87"/>
                    <a:pt x="34" y="174"/>
                  </a:cubicBezTo>
                  <a:cubicBezTo>
                    <a:pt x="1" y="307"/>
                    <a:pt x="101" y="407"/>
                    <a:pt x="234" y="407"/>
                  </a:cubicBezTo>
                  <a:cubicBezTo>
                    <a:pt x="301" y="407"/>
                    <a:pt x="7473" y="908"/>
                    <a:pt x="9841" y="2976"/>
                  </a:cubicBezTo>
                  <a:cubicBezTo>
                    <a:pt x="9874" y="3009"/>
                    <a:pt x="9908" y="3043"/>
                    <a:pt x="9974" y="3043"/>
                  </a:cubicBezTo>
                  <a:cubicBezTo>
                    <a:pt x="10041" y="3043"/>
                    <a:pt x="10074" y="3009"/>
                    <a:pt x="10141" y="2943"/>
                  </a:cubicBezTo>
                  <a:cubicBezTo>
                    <a:pt x="10208" y="2876"/>
                    <a:pt x="10208" y="2742"/>
                    <a:pt x="10108" y="2676"/>
                  </a:cubicBezTo>
                  <a:cubicBezTo>
                    <a:pt x="7639" y="507"/>
                    <a:pt x="534" y="7"/>
                    <a:pt x="234" y="7"/>
                  </a:cubicBezTo>
                  <a:cubicBezTo>
                    <a:pt x="221" y="3"/>
                    <a:pt x="207" y="1"/>
                    <a:pt x="19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201604" y="4351055"/>
              <a:ext cx="240223" cy="128707"/>
            </a:xfrm>
            <a:custGeom>
              <a:avLst/>
              <a:gdLst/>
              <a:ahLst/>
              <a:cxnLst/>
              <a:rect l="l" t="t" r="r" b="b"/>
              <a:pathLst>
                <a:path w="15245" h="8168" extrusionOk="0">
                  <a:moveTo>
                    <a:pt x="8454" y="1"/>
                  </a:moveTo>
                  <a:cubicBezTo>
                    <a:pt x="4288" y="1"/>
                    <a:pt x="0" y="2233"/>
                    <a:pt x="0" y="2233"/>
                  </a:cubicBezTo>
                  <a:cubicBezTo>
                    <a:pt x="0" y="2233"/>
                    <a:pt x="467" y="5201"/>
                    <a:pt x="4870" y="7436"/>
                  </a:cubicBezTo>
                  <a:cubicBezTo>
                    <a:pt x="5903" y="7964"/>
                    <a:pt x="7018" y="8167"/>
                    <a:pt x="8120" y="8167"/>
                  </a:cubicBezTo>
                  <a:cubicBezTo>
                    <a:pt x="11750" y="8167"/>
                    <a:pt x="15244" y="5969"/>
                    <a:pt x="15244" y="5969"/>
                  </a:cubicBezTo>
                  <a:cubicBezTo>
                    <a:pt x="15244" y="5969"/>
                    <a:pt x="13677" y="365"/>
                    <a:pt x="9273" y="31"/>
                  </a:cubicBezTo>
                  <a:cubicBezTo>
                    <a:pt x="9002" y="10"/>
                    <a:pt x="8728" y="1"/>
                    <a:pt x="8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84658" y="4402005"/>
              <a:ext cx="160853" cy="46264"/>
            </a:xfrm>
            <a:custGeom>
              <a:avLst/>
              <a:gdLst/>
              <a:ahLst/>
              <a:cxnLst/>
              <a:rect l="l" t="t" r="r" b="b"/>
              <a:pathLst>
                <a:path w="10208" h="2936" extrusionOk="0">
                  <a:moveTo>
                    <a:pt x="234" y="0"/>
                  </a:moveTo>
                  <a:cubicBezTo>
                    <a:pt x="101" y="0"/>
                    <a:pt x="1" y="100"/>
                    <a:pt x="1" y="200"/>
                  </a:cubicBezTo>
                  <a:cubicBezTo>
                    <a:pt x="1" y="334"/>
                    <a:pt x="67" y="434"/>
                    <a:pt x="201" y="434"/>
                  </a:cubicBezTo>
                  <a:cubicBezTo>
                    <a:pt x="267" y="434"/>
                    <a:pt x="7473" y="834"/>
                    <a:pt x="9841" y="2869"/>
                  </a:cubicBezTo>
                  <a:cubicBezTo>
                    <a:pt x="9874" y="2902"/>
                    <a:pt x="9941" y="2936"/>
                    <a:pt x="9974" y="2936"/>
                  </a:cubicBezTo>
                  <a:cubicBezTo>
                    <a:pt x="10041" y="2936"/>
                    <a:pt x="10108" y="2902"/>
                    <a:pt x="10141" y="2869"/>
                  </a:cubicBezTo>
                  <a:cubicBezTo>
                    <a:pt x="10208" y="2769"/>
                    <a:pt x="10208" y="2635"/>
                    <a:pt x="10108" y="2569"/>
                  </a:cubicBezTo>
                  <a:cubicBezTo>
                    <a:pt x="7639" y="434"/>
                    <a:pt x="534" y="34"/>
                    <a:pt x="2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38712" y="4690453"/>
              <a:ext cx="238127" cy="128565"/>
            </a:xfrm>
            <a:custGeom>
              <a:avLst/>
              <a:gdLst/>
              <a:ahLst/>
              <a:cxnLst/>
              <a:rect l="l" t="t" r="r" b="b"/>
              <a:pathLst>
                <a:path w="15112" h="8159" extrusionOk="0">
                  <a:moveTo>
                    <a:pt x="7036" y="1"/>
                  </a:moveTo>
                  <a:cubicBezTo>
                    <a:pt x="6612" y="1"/>
                    <a:pt x="6189" y="22"/>
                    <a:pt x="5772" y="70"/>
                  </a:cubicBezTo>
                  <a:cubicBezTo>
                    <a:pt x="1368" y="537"/>
                    <a:pt x="1" y="6174"/>
                    <a:pt x="1" y="6174"/>
                  </a:cubicBezTo>
                  <a:cubicBezTo>
                    <a:pt x="1" y="6174"/>
                    <a:pt x="3376" y="8159"/>
                    <a:pt x="6891" y="8159"/>
                  </a:cubicBezTo>
                  <a:cubicBezTo>
                    <a:pt x="8090" y="8159"/>
                    <a:pt x="9305" y="7928"/>
                    <a:pt x="10408" y="7309"/>
                  </a:cubicBezTo>
                  <a:cubicBezTo>
                    <a:pt x="14745" y="4907"/>
                    <a:pt x="15112" y="1938"/>
                    <a:pt x="15112" y="1938"/>
                  </a:cubicBezTo>
                  <a:cubicBezTo>
                    <a:pt x="15112" y="1938"/>
                    <a:pt x="11046" y="1"/>
                    <a:pt x="70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535040" y="4739906"/>
              <a:ext cx="159797" cy="51527"/>
            </a:xfrm>
            <a:custGeom>
              <a:avLst/>
              <a:gdLst/>
              <a:ahLst/>
              <a:cxnLst/>
              <a:rect l="l" t="t" r="r" b="b"/>
              <a:pathLst>
                <a:path w="10141" h="3270" extrusionOk="0">
                  <a:moveTo>
                    <a:pt x="9874" y="1"/>
                  </a:moveTo>
                  <a:cubicBezTo>
                    <a:pt x="9574" y="34"/>
                    <a:pt x="2502" y="701"/>
                    <a:pt x="100" y="2903"/>
                  </a:cubicBezTo>
                  <a:cubicBezTo>
                    <a:pt x="0" y="2970"/>
                    <a:pt x="0" y="3103"/>
                    <a:pt x="67" y="3203"/>
                  </a:cubicBezTo>
                  <a:cubicBezTo>
                    <a:pt x="134" y="3237"/>
                    <a:pt x="167" y="3270"/>
                    <a:pt x="234" y="3270"/>
                  </a:cubicBezTo>
                  <a:cubicBezTo>
                    <a:pt x="267" y="3270"/>
                    <a:pt x="334" y="3237"/>
                    <a:pt x="367" y="3203"/>
                  </a:cubicBezTo>
                  <a:cubicBezTo>
                    <a:pt x="2669" y="1102"/>
                    <a:pt x="9841" y="435"/>
                    <a:pt x="9941" y="435"/>
                  </a:cubicBezTo>
                  <a:cubicBezTo>
                    <a:pt x="10041" y="401"/>
                    <a:pt x="10141" y="301"/>
                    <a:pt x="10107" y="201"/>
                  </a:cubicBezTo>
                  <a:cubicBezTo>
                    <a:pt x="10107" y="68"/>
                    <a:pt x="10007" y="1"/>
                    <a:pt x="987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5541" y="4267954"/>
              <a:ext cx="30491" cy="790034"/>
            </a:xfrm>
            <a:custGeom>
              <a:avLst/>
              <a:gdLst/>
              <a:ahLst/>
              <a:cxnLst/>
              <a:rect l="l" t="t" r="r" b="b"/>
              <a:pathLst>
                <a:path w="1935" h="50137" extrusionOk="0">
                  <a:moveTo>
                    <a:pt x="834" y="0"/>
                  </a:moveTo>
                  <a:cubicBezTo>
                    <a:pt x="734" y="0"/>
                    <a:pt x="634" y="67"/>
                    <a:pt x="634" y="200"/>
                  </a:cubicBezTo>
                  <a:cubicBezTo>
                    <a:pt x="634" y="467"/>
                    <a:pt x="0" y="29488"/>
                    <a:pt x="1501" y="49936"/>
                  </a:cubicBezTo>
                  <a:cubicBezTo>
                    <a:pt x="1501" y="50036"/>
                    <a:pt x="1601" y="50136"/>
                    <a:pt x="1701" y="50136"/>
                  </a:cubicBezTo>
                  <a:cubicBezTo>
                    <a:pt x="1735" y="50136"/>
                    <a:pt x="1735" y="50136"/>
                    <a:pt x="1735" y="50103"/>
                  </a:cubicBezTo>
                  <a:cubicBezTo>
                    <a:pt x="1835" y="50103"/>
                    <a:pt x="1935" y="50003"/>
                    <a:pt x="1935" y="49903"/>
                  </a:cubicBezTo>
                  <a:cubicBezTo>
                    <a:pt x="400" y="29455"/>
                    <a:pt x="1034" y="501"/>
                    <a:pt x="1034" y="200"/>
                  </a:cubicBezTo>
                  <a:cubicBezTo>
                    <a:pt x="1034" y="100"/>
                    <a:pt x="967" y="0"/>
                    <a:pt x="8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66556" y="4506933"/>
              <a:ext cx="252829" cy="536890"/>
            </a:xfrm>
            <a:custGeom>
              <a:avLst/>
              <a:gdLst/>
              <a:ahLst/>
              <a:cxnLst/>
              <a:rect l="l" t="t" r="r" b="b"/>
              <a:pathLst>
                <a:path w="16045" h="34072" extrusionOk="0">
                  <a:moveTo>
                    <a:pt x="15824" y="1"/>
                  </a:moveTo>
                  <a:cubicBezTo>
                    <a:pt x="15775" y="1"/>
                    <a:pt x="15723" y="17"/>
                    <a:pt x="15678" y="47"/>
                  </a:cubicBezTo>
                  <a:cubicBezTo>
                    <a:pt x="15511" y="147"/>
                    <a:pt x="0" y="11822"/>
                    <a:pt x="3936" y="33905"/>
                  </a:cubicBezTo>
                  <a:cubicBezTo>
                    <a:pt x="3970" y="34005"/>
                    <a:pt x="4036" y="34071"/>
                    <a:pt x="4136" y="34071"/>
                  </a:cubicBezTo>
                  <a:lnTo>
                    <a:pt x="4170" y="34071"/>
                  </a:lnTo>
                  <a:cubicBezTo>
                    <a:pt x="4303" y="34038"/>
                    <a:pt x="4370" y="33938"/>
                    <a:pt x="4370" y="33838"/>
                  </a:cubicBezTo>
                  <a:cubicBezTo>
                    <a:pt x="467" y="11989"/>
                    <a:pt x="15778" y="481"/>
                    <a:pt x="15945" y="381"/>
                  </a:cubicBezTo>
                  <a:cubicBezTo>
                    <a:pt x="16012" y="314"/>
                    <a:pt x="16045" y="180"/>
                    <a:pt x="15978" y="80"/>
                  </a:cubicBezTo>
                  <a:cubicBezTo>
                    <a:pt x="15941" y="25"/>
                    <a:pt x="15885" y="1"/>
                    <a:pt x="158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59201" y="4445470"/>
              <a:ext cx="153604" cy="225569"/>
            </a:xfrm>
            <a:custGeom>
              <a:avLst/>
              <a:gdLst/>
              <a:ahLst/>
              <a:cxnLst/>
              <a:rect l="l" t="t" r="r" b="b"/>
              <a:pathLst>
                <a:path w="9748" h="14315" extrusionOk="0">
                  <a:moveTo>
                    <a:pt x="6378" y="0"/>
                  </a:moveTo>
                  <a:cubicBezTo>
                    <a:pt x="5462" y="0"/>
                    <a:pt x="0" y="5946"/>
                    <a:pt x="541" y="8617"/>
                  </a:cubicBezTo>
                  <a:cubicBezTo>
                    <a:pt x="1075" y="11386"/>
                    <a:pt x="3943" y="14054"/>
                    <a:pt x="3943" y="14054"/>
                  </a:cubicBezTo>
                  <a:cubicBezTo>
                    <a:pt x="4076" y="14232"/>
                    <a:pt x="4280" y="14315"/>
                    <a:pt x="4535" y="14315"/>
                  </a:cubicBezTo>
                  <a:cubicBezTo>
                    <a:pt x="6143" y="14315"/>
                    <a:pt x="9748" y="11028"/>
                    <a:pt x="9748" y="7716"/>
                  </a:cubicBezTo>
                  <a:cubicBezTo>
                    <a:pt x="9748" y="3880"/>
                    <a:pt x="6979" y="678"/>
                    <a:pt x="6479" y="44"/>
                  </a:cubicBezTo>
                  <a:cubicBezTo>
                    <a:pt x="6457" y="15"/>
                    <a:pt x="6423" y="0"/>
                    <a:pt x="6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436581" y="4603539"/>
              <a:ext cx="221314" cy="142007"/>
            </a:xfrm>
            <a:custGeom>
              <a:avLst/>
              <a:gdLst/>
              <a:ahLst/>
              <a:cxnLst/>
              <a:rect l="l" t="t" r="r" b="b"/>
              <a:pathLst>
                <a:path w="14045" h="9012" extrusionOk="0">
                  <a:moveTo>
                    <a:pt x="5375" y="1"/>
                  </a:moveTo>
                  <a:cubicBezTo>
                    <a:pt x="1902" y="1"/>
                    <a:pt x="1" y="6026"/>
                    <a:pt x="1" y="6026"/>
                  </a:cubicBezTo>
                  <a:cubicBezTo>
                    <a:pt x="1" y="6026"/>
                    <a:pt x="3389" y="9011"/>
                    <a:pt x="6651" y="9011"/>
                  </a:cubicBezTo>
                  <a:cubicBezTo>
                    <a:pt x="7259" y="9011"/>
                    <a:pt x="7863" y="8907"/>
                    <a:pt x="8440" y="8661"/>
                  </a:cubicBezTo>
                  <a:cubicBezTo>
                    <a:pt x="12076" y="7093"/>
                    <a:pt x="14044" y="3624"/>
                    <a:pt x="13610" y="3391"/>
                  </a:cubicBezTo>
                  <a:cubicBezTo>
                    <a:pt x="13177" y="3157"/>
                    <a:pt x="10008" y="1022"/>
                    <a:pt x="6105" y="88"/>
                  </a:cubicBezTo>
                  <a:cubicBezTo>
                    <a:pt x="5855" y="29"/>
                    <a:pt x="5611" y="1"/>
                    <a:pt x="5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76127" y="4695338"/>
              <a:ext cx="169803" cy="192462"/>
            </a:xfrm>
            <a:custGeom>
              <a:avLst/>
              <a:gdLst/>
              <a:ahLst/>
              <a:cxnLst/>
              <a:rect l="l" t="t" r="r" b="b"/>
              <a:pathLst>
                <a:path w="10776" h="12214" extrusionOk="0">
                  <a:moveTo>
                    <a:pt x="3270" y="1"/>
                  </a:moveTo>
                  <a:cubicBezTo>
                    <a:pt x="3270" y="1"/>
                    <a:pt x="1" y="3570"/>
                    <a:pt x="1902" y="7072"/>
                  </a:cubicBezTo>
                  <a:cubicBezTo>
                    <a:pt x="3720" y="10448"/>
                    <a:pt x="7939" y="12213"/>
                    <a:pt x="9363" y="12213"/>
                  </a:cubicBezTo>
                  <a:cubicBezTo>
                    <a:pt x="9402" y="12213"/>
                    <a:pt x="9439" y="12212"/>
                    <a:pt x="9474" y="12209"/>
                  </a:cubicBezTo>
                  <a:cubicBezTo>
                    <a:pt x="10775" y="12109"/>
                    <a:pt x="10408" y="7606"/>
                    <a:pt x="9641" y="4170"/>
                  </a:cubicBezTo>
                  <a:cubicBezTo>
                    <a:pt x="8974" y="1135"/>
                    <a:pt x="3270" y="1"/>
                    <a:pt x="3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46283" y="4681123"/>
              <a:ext cx="179777" cy="155243"/>
            </a:xfrm>
            <a:custGeom>
              <a:avLst/>
              <a:gdLst/>
              <a:ahLst/>
              <a:cxnLst/>
              <a:rect l="l" t="t" r="r" b="b"/>
              <a:pathLst>
                <a:path w="11409" h="9852" extrusionOk="0">
                  <a:moveTo>
                    <a:pt x="7243" y="0"/>
                  </a:moveTo>
                  <a:cubicBezTo>
                    <a:pt x="6240" y="0"/>
                    <a:pt x="5177" y="257"/>
                    <a:pt x="4203" y="1003"/>
                  </a:cubicBezTo>
                  <a:cubicBezTo>
                    <a:pt x="1068" y="3404"/>
                    <a:pt x="0" y="8008"/>
                    <a:pt x="301" y="9275"/>
                  </a:cubicBezTo>
                  <a:cubicBezTo>
                    <a:pt x="397" y="9682"/>
                    <a:pt x="912" y="9852"/>
                    <a:pt x="1677" y="9852"/>
                  </a:cubicBezTo>
                  <a:cubicBezTo>
                    <a:pt x="3295" y="9852"/>
                    <a:pt x="6030" y="9091"/>
                    <a:pt x="8273" y="8208"/>
                  </a:cubicBezTo>
                  <a:cubicBezTo>
                    <a:pt x="11142" y="7074"/>
                    <a:pt x="11409" y="1270"/>
                    <a:pt x="11409" y="1270"/>
                  </a:cubicBezTo>
                  <a:cubicBezTo>
                    <a:pt x="11409" y="1270"/>
                    <a:pt x="9473" y="0"/>
                    <a:pt x="7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08428" y="4562375"/>
              <a:ext cx="211844" cy="143094"/>
            </a:xfrm>
            <a:custGeom>
              <a:avLst/>
              <a:gdLst/>
              <a:ahLst/>
              <a:cxnLst/>
              <a:rect l="l" t="t" r="r" b="b"/>
              <a:pathLst>
                <a:path w="13444" h="9081" extrusionOk="0">
                  <a:moveTo>
                    <a:pt x="4306" y="0"/>
                  </a:moveTo>
                  <a:cubicBezTo>
                    <a:pt x="2815" y="0"/>
                    <a:pt x="1596" y="266"/>
                    <a:pt x="1102" y="565"/>
                  </a:cubicBezTo>
                  <a:cubicBezTo>
                    <a:pt x="1" y="1266"/>
                    <a:pt x="2369" y="5069"/>
                    <a:pt x="4637" y="7770"/>
                  </a:cubicBezTo>
                  <a:cubicBezTo>
                    <a:pt x="5485" y="8788"/>
                    <a:pt x="6979" y="9081"/>
                    <a:pt x="8420" y="9081"/>
                  </a:cubicBezTo>
                  <a:cubicBezTo>
                    <a:pt x="10381" y="9081"/>
                    <a:pt x="12243" y="8538"/>
                    <a:pt x="12243" y="8538"/>
                  </a:cubicBezTo>
                  <a:cubicBezTo>
                    <a:pt x="12243" y="8538"/>
                    <a:pt x="13444" y="3834"/>
                    <a:pt x="10175" y="1633"/>
                  </a:cubicBezTo>
                  <a:cubicBezTo>
                    <a:pt x="8373" y="401"/>
                    <a:pt x="6135" y="0"/>
                    <a:pt x="4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66671" y="4576527"/>
              <a:ext cx="41537" cy="63093"/>
            </a:xfrm>
            <a:custGeom>
              <a:avLst/>
              <a:gdLst/>
              <a:ahLst/>
              <a:cxnLst/>
              <a:rect l="l" t="t" r="r" b="b"/>
              <a:pathLst>
                <a:path w="2636" h="4004" extrusionOk="0">
                  <a:moveTo>
                    <a:pt x="300" y="1"/>
                  </a:moveTo>
                  <a:cubicBezTo>
                    <a:pt x="167" y="1"/>
                    <a:pt x="67" y="101"/>
                    <a:pt x="67" y="201"/>
                  </a:cubicBezTo>
                  <a:cubicBezTo>
                    <a:pt x="67" y="301"/>
                    <a:pt x="0" y="2169"/>
                    <a:pt x="2269" y="3970"/>
                  </a:cubicBezTo>
                  <a:cubicBezTo>
                    <a:pt x="2302" y="4004"/>
                    <a:pt x="2369" y="4004"/>
                    <a:pt x="2402" y="4004"/>
                  </a:cubicBezTo>
                  <a:cubicBezTo>
                    <a:pt x="2469" y="4004"/>
                    <a:pt x="2535" y="3970"/>
                    <a:pt x="2569" y="3937"/>
                  </a:cubicBezTo>
                  <a:cubicBezTo>
                    <a:pt x="2635" y="3837"/>
                    <a:pt x="2635" y="3704"/>
                    <a:pt x="2535" y="3637"/>
                  </a:cubicBezTo>
                  <a:cubicBezTo>
                    <a:pt x="434" y="1969"/>
                    <a:pt x="501" y="234"/>
                    <a:pt x="501" y="234"/>
                  </a:cubicBezTo>
                  <a:cubicBezTo>
                    <a:pt x="501" y="134"/>
                    <a:pt x="401" y="34"/>
                    <a:pt x="3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97281" y="4677451"/>
              <a:ext cx="93048" cy="31562"/>
            </a:xfrm>
            <a:custGeom>
              <a:avLst/>
              <a:gdLst/>
              <a:ahLst/>
              <a:cxnLst/>
              <a:rect l="l" t="t" r="r" b="b"/>
              <a:pathLst>
                <a:path w="5905" h="2003" extrusionOk="0">
                  <a:moveTo>
                    <a:pt x="5652" y="0"/>
                  </a:moveTo>
                  <a:cubicBezTo>
                    <a:pt x="5613" y="0"/>
                    <a:pt x="5573" y="11"/>
                    <a:pt x="5537" y="35"/>
                  </a:cubicBezTo>
                  <a:cubicBezTo>
                    <a:pt x="3496" y="1473"/>
                    <a:pt x="1033" y="1572"/>
                    <a:pt x="371" y="1572"/>
                  </a:cubicBezTo>
                  <a:cubicBezTo>
                    <a:pt x="265" y="1572"/>
                    <a:pt x="205" y="1569"/>
                    <a:pt x="200" y="1569"/>
                  </a:cubicBezTo>
                  <a:cubicBezTo>
                    <a:pt x="100" y="1569"/>
                    <a:pt x="0" y="1669"/>
                    <a:pt x="0" y="1769"/>
                  </a:cubicBezTo>
                  <a:cubicBezTo>
                    <a:pt x="0" y="1903"/>
                    <a:pt x="67" y="1970"/>
                    <a:pt x="200" y="2003"/>
                  </a:cubicBezTo>
                  <a:lnTo>
                    <a:pt x="400" y="2003"/>
                  </a:lnTo>
                  <a:cubicBezTo>
                    <a:pt x="1168" y="2003"/>
                    <a:pt x="3636" y="1869"/>
                    <a:pt x="5804" y="368"/>
                  </a:cubicBezTo>
                  <a:cubicBezTo>
                    <a:pt x="5871" y="302"/>
                    <a:pt x="5904" y="202"/>
                    <a:pt x="5838" y="102"/>
                  </a:cubicBezTo>
                  <a:cubicBezTo>
                    <a:pt x="5795" y="37"/>
                    <a:pt x="5724" y="0"/>
                    <a:pt x="56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392959" y="4711492"/>
              <a:ext cx="27875" cy="79528"/>
            </a:xfrm>
            <a:custGeom>
              <a:avLst/>
              <a:gdLst/>
              <a:ahLst/>
              <a:cxnLst/>
              <a:rect l="l" t="t" r="r" b="b"/>
              <a:pathLst>
                <a:path w="1769" h="5047" extrusionOk="0">
                  <a:moveTo>
                    <a:pt x="1535" y="1"/>
                  </a:moveTo>
                  <a:cubicBezTo>
                    <a:pt x="1514" y="1"/>
                    <a:pt x="1491" y="4"/>
                    <a:pt x="1468" y="10"/>
                  </a:cubicBezTo>
                  <a:cubicBezTo>
                    <a:pt x="0" y="510"/>
                    <a:pt x="100" y="4413"/>
                    <a:pt x="134" y="4846"/>
                  </a:cubicBezTo>
                  <a:cubicBezTo>
                    <a:pt x="134" y="4947"/>
                    <a:pt x="234" y="5047"/>
                    <a:pt x="334" y="5047"/>
                  </a:cubicBezTo>
                  <a:cubicBezTo>
                    <a:pt x="467" y="5047"/>
                    <a:pt x="567" y="4947"/>
                    <a:pt x="534" y="4846"/>
                  </a:cubicBezTo>
                  <a:cubicBezTo>
                    <a:pt x="500" y="3279"/>
                    <a:pt x="734" y="710"/>
                    <a:pt x="1601" y="410"/>
                  </a:cubicBezTo>
                  <a:cubicBezTo>
                    <a:pt x="1735" y="377"/>
                    <a:pt x="1768" y="243"/>
                    <a:pt x="1735" y="143"/>
                  </a:cubicBezTo>
                  <a:cubicBezTo>
                    <a:pt x="1707" y="61"/>
                    <a:pt x="1635" y="1"/>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53413" y="4697702"/>
              <a:ext cx="69396" cy="47068"/>
            </a:xfrm>
            <a:custGeom>
              <a:avLst/>
              <a:gdLst/>
              <a:ahLst/>
              <a:cxnLst/>
              <a:rect l="l" t="t" r="r" b="b"/>
              <a:pathLst>
                <a:path w="4404" h="2987" extrusionOk="0">
                  <a:moveTo>
                    <a:pt x="578" y="0"/>
                  </a:moveTo>
                  <a:cubicBezTo>
                    <a:pt x="439" y="0"/>
                    <a:pt x="302" y="16"/>
                    <a:pt x="167" y="51"/>
                  </a:cubicBezTo>
                  <a:cubicBezTo>
                    <a:pt x="67" y="84"/>
                    <a:pt x="0" y="184"/>
                    <a:pt x="34" y="284"/>
                  </a:cubicBezTo>
                  <a:cubicBezTo>
                    <a:pt x="61" y="395"/>
                    <a:pt x="135" y="460"/>
                    <a:pt x="216" y="460"/>
                  </a:cubicBezTo>
                  <a:cubicBezTo>
                    <a:pt x="233" y="460"/>
                    <a:pt x="250" y="457"/>
                    <a:pt x="267" y="451"/>
                  </a:cubicBezTo>
                  <a:cubicBezTo>
                    <a:pt x="370" y="425"/>
                    <a:pt x="476" y="412"/>
                    <a:pt x="584" y="412"/>
                  </a:cubicBezTo>
                  <a:cubicBezTo>
                    <a:pt x="2111" y="412"/>
                    <a:pt x="4003" y="2888"/>
                    <a:pt x="4003" y="2919"/>
                  </a:cubicBezTo>
                  <a:cubicBezTo>
                    <a:pt x="4070" y="2953"/>
                    <a:pt x="4136" y="2986"/>
                    <a:pt x="4170" y="2986"/>
                  </a:cubicBezTo>
                  <a:cubicBezTo>
                    <a:pt x="4237" y="2986"/>
                    <a:pt x="4270" y="2986"/>
                    <a:pt x="4303" y="2953"/>
                  </a:cubicBezTo>
                  <a:cubicBezTo>
                    <a:pt x="4403" y="2886"/>
                    <a:pt x="4403" y="2753"/>
                    <a:pt x="4337" y="2653"/>
                  </a:cubicBezTo>
                  <a:cubicBezTo>
                    <a:pt x="4275" y="2529"/>
                    <a:pt x="2323" y="0"/>
                    <a:pt x="5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52877" y="4598480"/>
              <a:ext cx="55734" cy="53765"/>
            </a:xfrm>
            <a:custGeom>
              <a:avLst/>
              <a:gdLst/>
              <a:ahLst/>
              <a:cxnLst/>
              <a:rect l="l" t="t" r="r" b="b"/>
              <a:pathLst>
                <a:path w="3537" h="3412" extrusionOk="0">
                  <a:moveTo>
                    <a:pt x="3304" y="0"/>
                  </a:moveTo>
                  <a:cubicBezTo>
                    <a:pt x="3204" y="0"/>
                    <a:pt x="3131" y="65"/>
                    <a:pt x="3103" y="176"/>
                  </a:cubicBezTo>
                  <a:cubicBezTo>
                    <a:pt x="3103" y="209"/>
                    <a:pt x="2436" y="2677"/>
                    <a:pt x="201" y="3011"/>
                  </a:cubicBezTo>
                  <a:cubicBezTo>
                    <a:pt x="68" y="3011"/>
                    <a:pt x="1" y="3111"/>
                    <a:pt x="34" y="3245"/>
                  </a:cubicBezTo>
                  <a:cubicBezTo>
                    <a:pt x="34" y="3345"/>
                    <a:pt x="134" y="3411"/>
                    <a:pt x="234" y="3411"/>
                  </a:cubicBezTo>
                  <a:lnTo>
                    <a:pt x="268" y="3411"/>
                  </a:lnTo>
                  <a:cubicBezTo>
                    <a:pt x="2769" y="3044"/>
                    <a:pt x="3470" y="376"/>
                    <a:pt x="3503" y="276"/>
                  </a:cubicBezTo>
                  <a:cubicBezTo>
                    <a:pt x="3537" y="176"/>
                    <a:pt x="3470" y="42"/>
                    <a:pt x="3370" y="9"/>
                  </a:cubicBezTo>
                  <a:cubicBezTo>
                    <a:pt x="3347" y="3"/>
                    <a:pt x="3325" y="0"/>
                    <a:pt x="33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432374" y="4589544"/>
              <a:ext cx="17365" cy="52709"/>
            </a:xfrm>
            <a:custGeom>
              <a:avLst/>
              <a:gdLst/>
              <a:ahLst/>
              <a:cxnLst/>
              <a:rect l="l" t="t" r="r" b="b"/>
              <a:pathLst>
                <a:path w="1102" h="3345" extrusionOk="0">
                  <a:moveTo>
                    <a:pt x="879" y="0"/>
                  </a:moveTo>
                  <a:cubicBezTo>
                    <a:pt x="791" y="0"/>
                    <a:pt x="696" y="60"/>
                    <a:pt x="668" y="142"/>
                  </a:cubicBezTo>
                  <a:cubicBezTo>
                    <a:pt x="635" y="209"/>
                    <a:pt x="1" y="2177"/>
                    <a:pt x="101" y="3178"/>
                  </a:cubicBezTo>
                  <a:cubicBezTo>
                    <a:pt x="101" y="3278"/>
                    <a:pt x="201" y="3345"/>
                    <a:pt x="301" y="3345"/>
                  </a:cubicBezTo>
                  <a:lnTo>
                    <a:pt x="334" y="3345"/>
                  </a:lnTo>
                  <a:cubicBezTo>
                    <a:pt x="435" y="3345"/>
                    <a:pt x="501" y="3244"/>
                    <a:pt x="501" y="3144"/>
                  </a:cubicBezTo>
                  <a:cubicBezTo>
                    <a:pt x="401" y="2244"/>
                    <a:pt x="1068" y="276"/>
                    <a:pt x="1068" y="276"/>
                  </a:cubicBezTo>
                  <a:cubicBezTo>
                    <a:pt x="1102" y="176"/>
                    <a:pt x="1035" y="42"/>
                    <a:pt x="935" y="9"/>
                  </a:cubicBezTo>
                  <a:cubicBezTo>
                    <a:pt x="917" y="3"/>
                    <a:pt x="898" y="0"/>
                    <a:pt x="8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440269" y="4707930"/>
              <a:ext cx="29971" cy="64165"/>
            </a:xfrm>
            <a:custGeom>
              <a:avLst/>
              <a:gdLst/>
              <a:ahLst/>
              <a:cxnLst/>
              <a:rect l="l" t="t" r="r" b="b"/>
              <a:pathLst>
                <a:path w="1902" h="4072" extrusionOk="0">
                  <a:moveTo>
                    <a:pt x="247" y="1"/>
                  </a:moveTo>
                  <a:cubicBezTo>
                    <a:pt x="209" y="1"/>
                    <a:pt x="169" y="12"/>
                    <a:pt x="134" y="36"/>
                  </a:cubicBezTo>
                  <a:cubicBezTo>
                    <a:pt x="34" y="69"/>
                    <a:pt x="0" y="202"/>
                    <a:pt x="34" y="302"/>
                  </a:cubicBezTo>
                  <a:cubicBezTo>
                    <a:pt x="434" y="1036"/>
                    <a:pt x="1501" y="3138"/>
                    <a:pt x="1435" y="3838"/>
                  </a:cubicBezTo>
                  <a:cubicBezTo>
                    <a:pt x="1435" y="3972"/>
                    <a:pt x="1535" y="4072"/>
                    <a:pt x="1635" y="4072"/>
                  </a:cubicBezTo>
                  <a:cubicBezTo>
                    <a:pt x="1768" y="4072"/>
                    <a:pt x="1868" y="4005"/>
                    <a:pt x="1868" y="3872"/>
                  </a:cubicBezTo>
                  <a:cubicBezTo>
                    <a:pt x="1902" y="2938"/>
                    <a:pt x="567" y="402"/>
                    <a:pt x="401"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57200" y="4693573"/>
              <a:ext cx="47856" cy="37519"/>
            </a:xfrm>
            <a:custGeom>
              <a:avLst/>
              <a:gdLst/>
              <a:ahLst/>
              <a:cxnLst/>
              <a:rect l="l" t="t" r="r" b="b"/>
              <a:pathLst>
                <a:path w="3037" h="2381" extrusionOk="0">
                  <a:moveTo>
                    <a:pt x="2790" y="0"/>
                  </a:moveTo>
                  <a:cubicBezTo>
                    <a:pt x="2709" y="0"/>
                    <a:pt x="2628" y="38"/>
                    <a:pt x="2603" y="113"/>
                  </a:cubicBezTo>
                  <a:cubicBezTo>
                    <a:pt x="2236" y="1113"/>
                    <a:pt x="201" y="1981"/>
                    <a:pt x="168" y="1981"/>
                  </a:cubicBezTo>
                  <a:cubicBezTo>
                    <a:pt x="68" y="2047"/>
                    <a:pt x="1" y="2147"/>
                    <a:pt x="68" y="2281"/>
                  </a:cubicBezTo>
                  <a:cubicBezTo>
                    <a:pt x="101" y="2348"/>
                    <a:pt x="168" y="2381"/>
                    <a:pt x="234" y="2381"/>
                  </a:cubicBezTo>
                  <a:lnTo>
                    <a:pt x="334" y="2381"/>
                  </a:lnTo>
                  <a:cubicBezTo>
                    <a:pt x="434" y="2348"/>
                    <a:pt x="2536" y="1447"/>
                    <a:pt x="3003" y="279"/>
                  </a:cubicBezTo>
                  <a:cubicBezTo>
                    <a:pt x="3036" y="179"/>
                    <a:pt x="2970" y="46"/>
                    <a:pt x="2870" y="13"/>
                  </a:cubicBezTo>
                  <a:cubicBezTo>
                    <a:pt x="2845" y="4"/>
                    <a:pt x="2817" y="0"/>
                    <a:pt x="279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60773" y="4659911"/>
              <a:ext cx="49416" cy="15994"/>
            </a:xfrm>
            <a:custGeom>
              <a:avLst/>
              <a:gdLst/>
              <a:ahLst/>
              <a:cxnLst/>
              <a:rect l="l" t="t" r="r" b="b"/>
              <a:pathLst>
                <a:path w="3136" h="1015" extrusionOk="0">
                  <a:moveTo>
                    <a:pt x="2914" y="1"/>
                  </a:moveTo>
                  <a:cubicBezTo>
                    <a:pt x="2856" y="1"/>
                    <a:pt x="2791" y="25"/>
                    <a:pt x="2735" y="80"/>
                  </a:cubicBezTo>
                  <a:cubicBezTo>
                    <a:pt x="2709" y="107"/>
                    <a:pt x="2254" y="583"/>
                    <a:pt x="1183" y="583"/>
                  </a:cubicBezTo>
                  <a:cubicBezTo>
                    <a:pt x="917" y="583"/>
                    <a:pt x="612" y="554"/>
                    <a:pt x="267" y="481"/>
                  </a:cubicBezTo>
                  <a:cubicBezTo>
                    <a:pt x="167" y="481"/>
                    <a:pt x="34" y="547"/>
                    <a:pt x="34" y="647"/>
                  </a:cubicBezTo>
                  <a:cubicBezTo>
                    <a:pt x="0" y="781"/>
                    <a:pt x="67" y="881"/>
                    <a:pt x="200" y="914"/>
                  </a:cubicBezTo>
                  <a:cubicBezTo>
                    <a:pt x="534" y="981"/>
                    <a:pt x="834" y="1014"/>
                    <a:pt x="1134" y="1014"/>
                  </a:cubicBezTo>
                  <a:cubicBezTo>
                    <a:pt x="2435" y="1014"/>
                    <a:pt x="3036" y="381"/>
                    <a:pt x="3036" y="347"/>
                  </a:cubicBezTo>
                  <a:cubicBezTo>
                    <a:pt x="3136" y="281"/>
                    <a:pt x="3136" y="147"/>
                    <a:pt x="3036" y="47"/>
                  </a:cubicBezTo>
                  <a:cubicBezTo>
                    <a:pt x="3006" y="17"/>
                    <a:pt x="2962" y="1"/>
                    <a:pt x="2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30913" y="4640006"/>
              <a:ext cx="62053" cy="23810"/>
            </a:xfrm>
            <a:custGeom>
              <a:avLst/>
              <a:gdLst/>
              <a:ahLst/>
              <a:cxnLst/>
              <a:rect l="l" t="t" r="r" b="b"/>
              <a:pathLst>
                <a:path w="3938" h="1511" extrusionOk="0">
                  <a:moveTo>
                    <a:pt x="202" y="1"/>
                  </a:moveTo>
                  <a:cubicBezTo>
                    <a:pt x="102" y="1"/>
                    <a:pt x="29" y="65"/>
                    <a:pt x="1" y="176"/>
                  </a:cubicBezTo>
                  <a:cubicBezTo>
                    <a:pt x="1" y="276"/>
                    <a:pt x="68" y="409"/>
                    <a:pt x="168" y="409"/>
                  </a:cubicBezTo>
                  <a:cubicBezTo>
                    <a:pt x="201" y="409"/>
                    <a:pt x="2836" y="1010"/>
                    <a:pt x="3570" y="1477"/>
                  </a:cubicBezTo>
                  <a:cubicBezTo>
                    <a:pt x="3637" y="1510"/>
                    <a:pt x="3670" y="1510"/>
                    <a:pt x="3704" y="1510"/>
                  </a:cubicBezTo>
                  <a:cubicBezTo>
                    <a:pt x="3770" y="1510"/>
                    <a:pt x="3837" y="1477"/>
                    <a:pt x="3870" y="1410"/>
                  </a:cubicBezTo>
                  <a:cubicBezTo>
                    <a:pt x="3937" y="1310"/>
                    <a:pt x="3904" y="1210"/>
                    <a:pt x="3804" y="1143"/>
                  </a:cubicBezTo>
                  <a:cubicBezTo>
                    <a:pt x="3003" y="610"/>
                    <a:pt x="368" y="42"/>
                    <a:pt x="268" y="9"/>
                  </a:cubicBezTo>
                  <a:cubicBezTo>
                    <a:pt x="245" y="3"/>
                    <a:pt x="223" y="1"/>
                    <a:pt x="2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71399" y="4632363"/>
              <a:ext cx="105796" cy="86367"/>
            </a:xfrm>
            <a:custGeom>
              <a:avLst/>
              <a:gdLst/>
              <a:ahLst/>
              <a:cxnLst/>
              <a:rect l="l" t="t" r="r" b="b"/>
              <a:pathLst>
                <a:path w="6714" h="5481" extrusionOk="0">
                  <a:moveTo>
                    <a:pt x="3588" y="0"/>
                  </a:moveTo>
                  <a:cubicBezTo>
                    <a:pt x="2894" y="0"/>
                    <a:pt x="2335" y="161"/>
                    <a:pt x="2335" y="161"/>
                  </a:cubicBezTo>
                  <a:cubicBezTo>
                    <a:pt x="34" y="861"/>
                    <a:pt x="0" y="4130"/>
                    <a:pt x="2903" y="5231"/>
                  </a:cubicBezTo>
                  <a:cubicBezTo>
                    <a:pt x="3362" y="5403"/>
                    <a:pt x="3775" y="5481"/>
                    <a:pt x="4140" y="5481"/>
                  </a:cubicBezTo>
                  <a:cubicBezTo>
                    <a:pt x="6107" y="5481"/>
                    <a:pt x="6713" y="3234"/>
                    <a:pt x="6038" y="1461"/>
                  </a:cubicBezTo>
                  <a:cubicBezTo>
                    <a:pt x="5589" y="263"/>
                    <a:pt x="4477" y="0"/>
                    <a:pt x="3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99783" y="4647303"/>
              <a:ext cx="23668" cy="15978"/>
            </a:xfrm>
            <a:custGeom>
              <a:avLst/>
              <a:gdLst/>
              <a:ahLst/>
              <a:cxnLst/>
              <a:rect l="l" t="t" r="r" b="b"/>
              <a:pathLst>
                <a:path w="1502" h="1014" extrusionOk="0">
                  <a:moveTo>
                    <a:pt x="784" y="0"/>
                  </a:moveTo>
                  <a:cubicBezTo>
                    <a:pt x="700" y="0"/>
                    <a:pt x="617" y="15"/>
                    <a:pt x="534" y="46"/>
                  </a:cubicBezTo>
                  <a:cubicBezTo>
                    <a:pt x="134" y="213"/>
                    <a:pt x="34" y="714"/>
                    <a:pt x="34" y="747"/>
                  </a:cubicBezTo>
                  <a:cubicBezTo>
                    <a:pt x="1" y="880"/>
                    <a:pt x="67" y="980"/>
                    <a:pt x="201" y="1014"/>
                  </a:cubicBezTo>
                  <a:lnTo>
                    <a:pt x="234" y="1014"/>
                  </a:lnTo>
                  <a:cubicBezTo>
                    <a:pt x="334" y="1014"/>
                    <a:pt x="434" y="947"/>
                    <a:pt x="434" y="847"/>
                  </a:cubicBezTo>
                  <a:cubicBezTo>
                    <a:pt x="468" y="747"/>
                    <a:pt x="534" y="480"/>
                    <a:pt x="701" y="413"/>
                  </a:cubicBezTo>
                  <a:cubicBezTo>
                    <a:pt x="720" y="409"/>
                    <a:pt x="739" y="407"/>
                    <a:pt x="759" y="407"/>
                  </a:cubicBezTo>
                  <a:cubicBezTo>
                    <a:pt x="888" y="407"/>
                    <a:pt x="1053" y="489"/>
                    <a:pt x="1168" y="547"/>
                  </a:cubicBezTo>
                  <a:cubicBezTo>
                    <a:pt x="1198" y="577"/>
                    <a:pt x="1242" y="593"/>
                    <a:pt x="1287" y="593"/>
                  </a:cubicBezTo>
                  <a:cubicBezTo>
                    <a:pt x="1341" y="593"/>
                    <a:pt x="1398" y="569"/>
                    <a:pt x="1435" y="513"/>
                  </a:cubicBezTo>
                  <a:cubicBezTo>
                    <a:pt x="1502" y="413"/>
                    <a:pt x="1502" y="280"/>
                    <a:pt x="1402" y="213"/>
                  </a:cubicBezTo>
                  <a:cubicBezTo>
                    <a:pt x="1171" y="75"/>
                    <a:pt x="973"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430278" y="4649951"/>
              <a:ext cx="23668" cy="15962"/>
            </a:xfrm>
            <a:custGeom>
              <a:avLst/>
              <a:gdLst/>
              <a:ahLst/>
              <a:cxnLst/>
              <a:rect l="l" t="t" r="r" b="b"/>
              <a:pathLst>
                <a:path w="1502" h="1013" extrusionOk="0">
                  <a:moveTo>
                    <a:pt x="761" y="0"/>
                  </a:moveTo>
                  <a:cubicBezTo>
                    <a:pt x="680" y="0"/>
                    <a:pt x="604" y="15"/>
                    <a:pt x="534" y="45"/>
                  </a:cubicBezTo>
                  <a:cubicBezTo>
                    <a:pt x="134" y="212"/>
                    <a:pt x="34" y="712"/>
                    <a:pt x="34" y="779"/>
                  </a:cubicBezTo>
                  <a:cubicBezTo>
                    <a:pt x="0" y="879"/>
                    <a:pt x="67" y="979"/>
                    <a:pt x="167" y="1013"/>
                  </a:cubicBezTo>
                  <a:lnTo>
                    <a:pt x="234" y="1013"/>
                  </a:lnTo>
                  <a:cubicBezTo>
                    <a:pt x="334" y="1013"/>
                    <a:pt x="401" y="946"/>
                    <a:pt x="434" y="846"/>
                  </a:cubicBezTo>
                  <a:cubicBezTo>
                    <a:pt x="434" y="746"/>
                    <a:pt x="534" y="512"/>
                    <a:pt x="701" y="446"/>
                  </a:cubicBezTo>
                  <a:cubicBezTo>
                    <a:pt x="731" y="430"/>
                    <a:pt x="763" y="424"/>
                    <a:pt x="796" y="424"/>
                  </a:cubicBezTo>
                  <a:cubicBezTo>
                    <a:pt x="908" y="424"/>
                    <a:pt x="1031" y="501"/>
                    <a:pt x="1135" y="579"/>
                  </a:cubicBezTo>
                  <a:cubicBezTo>
                    <a:pt x="1170" y="603"/>
                    <a:pt x="1210" y="614"/>
                    <a:pt x="1249" y="614"/>
                  </a:cubicBezTo>
                  <a:cubicBezTo>
                    <a:pt x="1321" y="614"/>
                    <a:pt x="1392" y="577"/>
                    <a:pt x="1435" y="512"/>
                  </a:cubicBezTo>
                  <a:cubicBezTo>
                    <a:pt x="1502" y="412"/>
                    <a:pt x="1468" y="312"/>
                    <a:pt x="1368" y="245"/>
                  </a:cubicBezTo>
                  <a:cubicBezTo>
                    <a:pt x="1158" y="82"/>
                    <a:pt x="948" y="0"/>
                    <a:pt x="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436581" y="4668326"/>
              <a:ext cx="23668" cy="15994"/>
            </a:xfrm>
            <a:custGeom>
              <a:avLst/>
              <a:gdLst/>
              <a:ahLst/>
              <a:cxnLst/>
              <a:rect l="l" t="t" r="r" b="b"/>
              <a:pathLst>
                <a:path w="1502" h="1015" extrusionOk="0">
                  <a:moveTo>
                    <a:pt x="769" y="1"/>
                  </a:moveTo>
                  <a:cubicBezTo>
                    <a:pt x="685" y="1"/>
                    <a:pt x="607" y="16"/>
                    <a:pt x="534" y="47"/>
                  </a:cubicBezTo>
                  <a:cubicBezTo>
                    <a:pt x="134" y="214"/>
                    <a:pt x="34" y="714"/>
                    <a:pt x="1" y="747"/>
                  </a:cubicBezTo>
                  <a:cubicBezTo>
                    <a:pt x="1" y="881"/>
                    <a:pt x="67" y="981"/>
                    <a:pt x="168" y="1014"/>
                  </a:cubicBezTo>
                  <a:lnTo>
                    <a:pt x="201" y="1014"/>
                  </a:lnTo>
                  <a:cubicBezTo>
                    <a:pt x="301" y="1014"/>
                    <a:pt x="401" y="947"/>
                    <a:pt x="401" y="847"/>
                  </a:cubicBezTo>
                  <a:cubicBezTo>
                    <a:pt x="434" y="747"/>
                    <a:pt x="534" y="514"/>
                    <a:pt x="668" y="447"/>
                  </a:cubicBezTo>
                  <a:cubicBezTo>
                    <a:pt x="698" y="432"/>
                    <a:pt x="731" y="425"/>
                    <a:pt x="767" y="425"/>
                  </a:cubicBezTo>
                  <a:cubicBezTo>
                    <a:pt x="888" y="425"/>
                    <a:pt x="1032" y="503"/>
                    <a:pt x="1135" y="580"/>
                  </a:cubicBezTo>
                  <a:cubicBezTo>
                    <a:pt x="1170" y="604"/>
                    <a:pt x="1210" y="615"/>
                    <a:pt x="1249" y="615"/>
                  </a:cubicBezTo>
                  <a:cubicBezTo>
                    <a:pt x="1321" y="615"/>
                    <a:pt x="1392" y="578"/>
                    <a:pt x="1435" y="514"/>
                  </a:cubicBezTo>
                  <a:cubicBezTo>
                    <a:pt x="1502" y="414"/>
                    <a:pt x="1468" y="280"/>
                    <a:pt x="1368" y="214"/>
                  </a:cubicBezTo>
                  <a:cubicBezTo>
                    <a:pt x="1161" y="75"/>
                    <a:pt x="954" y="1"/>
                    <a:pt x="7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407142" y="4687789"/>
              <a:ext cx="23668" cy="15978"/>
            </a:xfrm>
            <a:custGeom>
              <a:avLst/>
              <a:gdLst/>
              <a:ahLst/>
              <a:cxnLst/>
              <a:rect l="l" t="t" r="r" b="b"/>
              <a:pathLst>
                <a:path w="1502" h="1014" extrusionOk="0">
                  <a:moveTo>
                    <a:pt x="761" y="1"/>
                  </a:moveTo>
                  <a:cubicBezTo>
                    <a:pt x="681" y="1"/>
                    <a:pt x="605" y="16"/>
                    <a:pt x="534" y="46"/>
                  </a:cubicBezTo>
                  <a:cubicBezTo>
                    <a:pt x="134" y="213"/>
                    <a:pt x="34" y="713"/>
                    <a:pt x="34" y="780"/>
                  </a:cubicBezTo>
                  <a:cubicBezTo>
                    <a:pt x="1" y="880"/>
                    <a:pt x="67" y="980"/>
                    <a:pt x="201" y="1013"/>
                  </a:cubicBezTo>
                  <a:lnTo>
                    <a:pt x="234" y="1013"/>
                  </a:lnTo>
                  <a:cubicBezTo>
                    <a:pt x="334" y="1013"/>
                    <a:pt x="401" y="947"/>
                    <a:pt x="434" y="847"/>
                  </a:cubicBezTo>
                  <a:cubicBezTo>
                    <a:pt x="434" y="780"/>
                    <a:pt x="534" y="513"/>
                    <a:pt x="701" y="446"/>
                  </a:cubicBezTo>
                  <a:cubicBezTo>
                    <a:pt x="731" y="431"/>
                    <a:pt x="763" y="425"/>
                    <a:pt x="796" y="425"/>
                  </a:cubicBezTo>
                  <a:cubicBezTo>
                    <a:pt x="908" y="425"/>
                    <a:pt x="1032" y="502"/>
                    <a:pt x="1135" y="580"/>
                  </a:cubicBezTo>
                  <a:cubicBezTo>
                    <a:pt x="1170" y="603"/>
                    <a:pt x="1210" y="614"/>
                    <a:pt x="1249" y="614"/>
                  </a:cubicBezTo>
                  <a:cubicBezTo>
                    <a:pt x="1321" y="614"/>
                    <a:pt x="1392" y="578"/>
                    <a:pt x="1435" y="513"/>
                  </a:cubicBezTo>
                  <a:cubicBezTo>
                    <a:pt x="1502" y="413"/>
                    <a:pt x="1468" y="313"/>
                    <a:pt x="1368" y="246"/>
                  </a:cubicBezTo>
                  <a:cubicBezTo>
                    <a:pt x="1158" y="83"/>
                    <a:pt x="948" y="1"/>
                    <a:pt x="76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32909" y="4692517"/>
              <a:ext cx="23668" cy="15978"/>
            </a:xfrm>
            <a:custGeom>
              <a:avLst/>
              <a:gdLst/>
              <a:ahLst/>
              <a:cxnLst/>
              <a:rect l="l" t="t" r="r" b="b"/>
              <a:pathLst>
                <a:path w="1502" h="1014" extrusionOk="0">
                  <a:moveTo>
                    <a:pt x="784" y="0"/>
                  </a:moveTo>
                  <a:cubicBezTo>
                    <a:pt x="699" y="0"/>
                    <a:pt x="617" y="15"/>
                    <a:pt x="534" y="46"/>
                  </a:cubicBezTo>
                  <a:cubicBezTo>
                    <a:pt x="167" y="213"/>
                    <a:pt x="34" y="680"/>
                    <a:pt x="34" y="747"/>
                  </a:cubicBezTo>
                  <a:cubicBezTo>
                    <a:pt x="0" y="847"/>
                    <a:pt x="100" y="980"/>
                    <a:pt x="200" y="980"/>
                  </a:cubicBezTo>
                  <a:cubicBezTo>
                    <a:pt x="200" y="1014"/>
                    <a:pt x="234" y="1014"/>
                    <a:pt x="234" y="1014"/>
                  </a:cubicBezTo>
                  <a:cubicBezTo>
                    <a:pt x="334" y="1014"/>
                    <a:pt x="434" y="913"/>
                    <a:pt x="434" y="847"/>
                  </a:cubicBezTo>
                  <a:cubicBezTo>
                    <a:pt x="467" y="747"/>
                    <a:pt x="534" y="480"/>
                    <a:pt x="701" y="413"/>
                  </a:cubicBezTo>
                  <a:cubicBezTo>
                    <a:pt x="719" y="409"/>
                    <a:pt x="738" y="406"/>
                    <a:pt x="759" y="406"/>
                  </a:cubicBezTo>
                  <a:cubicBezTo>
                    <a:pt x="888" y="406"/>
                    <a:pt x="1053" y="489"/>
                    <a:pt x="1168" y="547"/>
                  </a:cubicBezTo>
                  <a:cubicBezTo>
                    <a:pt x="1198" y="576"/>
                    <a:pt x="1241" y="593"/>
                    <a:pt x="1286" y="593"/>
                  </a:cubicBezTo>
                  <a:cubicBezTo>
                    <a:pt x="1341" y="593"/>
                    <a:pt x="1398" y="568"/>
                    <a:pt x="1435" y="513"/>
                  </a:cubicBezTo>
                  <a:cubicBezTo>
                    <a:pt x="1501" y="413"/>
                    <a:pt x="1501" y="280"/>
                    <a:pt x="1401" y="213"/>
                  </a:cubicBezTo>
                  <a:cubicBezTo>
                    <a:pt x="1171" y="75"/>
                    <a:pt x="972"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390847" y="4672629"/>
              <a:ext cx="23668" cy="13788"/>
            </a:xfrm>
            <a:custGeom>
              <a:avLst/>
              <a:gdLst/>
              <a:ahLst/>
              <a:cxnLst/>
              <a:rect l="l" t="t" r="r" b="b"/>
              <a:pathLst>
                <a:path w="1502" h="875" extrusionOk="0">
                  <a:moveTo>
                    <a:pt x="911" y="1"/>
                  </a:moveTo>
                  <a:cubicBezTo>
                    <a:pt x="832" y="1"/>
                    <a:pt x="762" y="16"/>
                    <a:pt x="701" y="41"/>
                  </a:cubicBezTo>
                  <a:cubicBezTo>
                    <a:pt x="301" y="107"/>
                    <a:pt x="67" y="541"/>
                    <a:pt x="67" y="574"/>
                  </a:cubicBezTo>
                  <a:cubicBezTo>
                    <a:pt x="1" y="674"/>
                    <a:pt x="34" y="808"/>
                    <a:pt x="134" y="841"/>
                  </a:cubicBezTo>
                  <a:cubicBezTo>
                    <a:pt x="167" y="875"/>
                    <a:pt x="201" y="875"/>
                    <a:pt x="234" y="875"/>
                  </a:cubicBezTo>
                  <a:cubicBezTo>
                    <a:pt x="301" y="875"/>
                    <a:pt x="401" y="841"/>
                    <a:pt x="434" y="774"/>
                  </a:cubicBezTo>
                  <a:cubicBezTo>
                    <a:pt x="468" y="674"/>
                    <a:pt x="634" y="474"/>
                    <a:pt x="801" y="441"/>
                  </a:cubicBezTo>
                  <a:cubicBezTo>
                    <a:pt x="826" y="433"/>
                    <a:pt x="853" y="428"/>
                    <a:pt x="882" y="428"/>
                  </a:cubicBezTo>
                  <a:cubicBezTo>
                    <a:pt x="966" y="428"/>
                    <a:pt x="1060" y="466"/>
                    <a:pt x="1135" y="541"/>
                  </a:cubicBezTo>
                  <a:cubicBezTo>
                    <a:pt x="1170" y="565"/>
                    <a:pt x="1210" y="576"/>
                    <a:pt x="1249" y="576"/>
                  </a:cubicBezTo>
                  <a:cubicBezTo>
                    <a:pt x="1321" y="576"/>
                    <a:pt x="1392" y="539"/>
                    <a:pt x="1435" y="474"/>
                  </a:cubicBezTo>
                  <a:cubicBezTo>
                    <a:pt x="1502" y="374"/>
                    <a:pt x="1502" y="241"/>
                    <a:pt x="1402" y="174"/>
                  </a:cubicBezTo>
                  <a:cubicBezTo>
                    <a:pt x="1211" y="47"/>
                    <a:pt x="1048" y="1"/>
                    <a:pt x="91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87648" y="3922426"/>
              <a:ext cx="156897" cy="226640"/>
            </a:xfrm>
            <a:custGeom>
              <a:avLst/>
              <a:gdLst/>
              <a:ahLst/>
              <a:cxnLst/>
              <a:rect l="l" t="t" r="r" b="b"/>
              <a:pathLst>
                <a:path w="9957" h="14383" extrusionOk="0">
                  <a:moveTo>
                    <a:pt x="6143" y="1"/>
                  </a:moveTo>
                  <a:cubicBezTo>
                    <a:pt x="5235" y="1"/>
                    <a:pt x="0" y="6205"/>
                    <a:pt x="637" y="8849"/>
                  </a:cubicBezTo>
                  <a:cubicBezTo>
                    <a:pt x="1304" y="11618"/>
                    <a:pt x="4273" y="14153"/>
                    <a:pt x="4273" y="14153"/>
                  </a:cubicBezTo>
                  <a:cubicBezTo>
                    <a:pt x="4400" y="14309"/>
                    <a:pt x="4587" y="14382"/>
                    <a:pt x="4815" y="14382"/>
                  </a:cubicBezTo>
                  <a:cubicBezTo>
                    <a:pt x="6389" y="14382"/>
                    <a:pt x="9956" y="10931"/>
                    <a:pt x="9811" y="7582"/>
                  </a:cubicBezTo>
                  <a:cubicBezTo>
                    <a:pt x="9644" y="3745"/>
                    <a:pt x="6742" y="643"/>
                    <a:pt x="6241" y="43"/>
                  </a:cubicBezTo>
                  <a:cubicBezTo>
                    <a:pt x="6219" y="14"/>
                    <a:pt x="6186" y="1"/>
                    <a:pt x="6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471804" y="4077768"/>
              <a:ext cx="219203" cy="141282"/>
            </a:xfrm>
            <a:custGeom>
              <a:avLst/>
              <a:gdLst/>
              <a:ahLst/>
              <a:cxnLst/>
              <a:rect l="l" t="t" r="r" b="b"/>
              <a:pathLst>
                <a:path w="13911" h="8966" extrusionOk="0">
                  <a:moveTo>
                    <a:pt x="5232" y="0"/>
                  </a:moveTo>
                  <a:cubicBezTo>
                    <a:pt x="1678" y="0"/>
                    <a:pt x="1" y="6231"/>
                    <a:pt x="1" y="6231"/>
                  </a:cubicBezTo>
                  <a:cubicBezTo>
                    <a:pt x="1" y="6231"/>
                    <a:pt x="3346" y="8965"/>
                    <a:pt x="6519" y="8965"/>
                  </a:cubicBezTo>
                  <a:cubicBezTo>
                    <a:pt x="7201" y="8965"/>
                    <a:pt x="7875" y="8839"/>
                    <a:pt x="8507" y="8532"/>
                  </a:cubicBezTo>
                  <a:cubicBezTo>
                    <a:pt x="12109" y="6831"/>
                    <a:pt x="13911" y="3262"/>
                    <a:pt x="13477" y="3062"/>
                  </a:cubicBezTo>
                  <a:cubicBezTo>
                    <a:pt x="13010" y="2828"/>
                    <a:pt x="9774" y="827"/>
                    <a:pt x="5838" y="60"/>
                  </a:cubicBezTo>
                  <a:cubicBezTo>
                    <a:pt x="5630" y="19"/>
                    <a:pt x="5428" y="0"/>
                    <a:pt x="5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413462" y="4173318"/>
              <a:ext cx="174514" cy="188381"/>
            </a:xfrm>
            <a:custGeom>
              <a:avLst/>
              <a:gdLst/>
              <a:ahLst/>
              <a:cxnLst/>
              <a:rect l="l" t="t" r="r" b="b"/>
              <a:pathLst>
                <a:path w="11075" h="11955" extrusionOk="0">
                  <a:moveTo>
                    <a:pt x="3102" y="1"/>
                  </a:moveTo>
                  <a:cubicBezTo>
                    <a:pt x="3102" y="1"/>
                    <a:pt x="0" y="3704"/>
                    <a:pt x="2035" y="7106"/>
                  </a:cubicBezTo>
                  <a:cubicBezTo>
                    <a:pt x="3942" y="10348"/>
                    <a:pt x="8090" y="11955"/>
                    <a:pt x="9603" y="11955"/>
                  </a:cubicBezTo>
                  <a:cubicBezTo>
                    <a:pt x="9677" y="11955"/>
                    <a:pt x="9746" y="11951"/>
                    <a:pt x="9807" y="11943"/>
                  </a:cubicBezTo>
                  <a:cubicBezTo>
                    <a:pt x="11075" y="11776"/>
                    <a:pt x="10574" y="7339"/>
                    <a:pt x="9640" y="3904"/>
                  </a:cubicBezTo>
                  <a:cubicBezTo>
                    <a:pt x="8840" y="902"/>
                    <a:pt x="3102" y="1"/>
                    <a:pt x="3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85714" y="4162113"/>
              <a:ext cx="175050" cy="158599"/>
            </a:xfrm>
            <a:custGeom>
              <a:avLst/>
              <a:gdLst/>
              <a:ahLst/>
              <a:cxnLst/>
              <a:rect l="l" t="t" r="r" b="b"/>
              <a:pathLst>
                <a:path w="11109" h="10065" extrusionOk="0">
                  <a:moveTo>
                    <a:pt x="7135" y="0"/>
                  </a:moveTo>
                  <a:cubicBezTo>
                    <a:pt x="6068" y="0"/>
                    <a:pt x="4926" y="278"/>
                    <a:pt x="3903" y="1112"/>
                  </a:cubicBezTo>
                  <a:cubicBezTo>
                    <a:pt x="868" y="3647"/>
                    <a:pt x="0" y="8284"/>
                    <a:pt x="367" y="9552"/>
                  </a:cubicBezTo>
                  <a:cubicBezTo>
                    <a:pt x="465" y="9912"/>
                    <a:pt x="903" y="10065"/>
                    <a:pt x="1556" y="10065"/>
                  </a:cubicBezTo>
                  <a:cubicBezTo>
                    <a:pt x="3139" y="10065"/>
                    <a:pt x="5982" y="9166"/>
                    <a:pt x="8273" y="8151"/>
                  </a:cubicBezTo>
                  <a:cubicBezTo>
                    <a:pt x="11108" y="6916"/>
                    <a:pt x="11108" y="1112"/>
                    <a:pt x="11108" y="1112"/>
                  </a:cubicBezTo>
                  <a:cubicBezTo>
                    <a:pt x="11108" y="1112"/>
                    <a:pt x="9270" y="0"/>
                    <a:pt x="7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38923" y="4046438"/>
              <a:ext cx="213420" cy="140778"/>
            </a:xfrm>
            <a:custGeom>
              <a:avLst/>
              <a:gdLst/>
              <a:ahLst/>
              <a:cxnLst/>
              <a:rect l="l" t="t" r="r" b="b"/>
              <a:pathLst>
                <a:path w="13544" h="8934" extrusionOk="0">
                  <a:moveTo>
                    <a:pt x="4728" y="0"/>
                  </a:moveTo>
                  <a:cubicBezTo>
                    <a:pt x="3019" y="0"/>
                    <a:pt x="1598" y="349"/>
                    <a:pt x="1068" y="713"/>
                  </a:cubicBezTo>
                  <a:cubicBezTo>
                    <a:pt x="0" y="1447"/>
                    <a:pt x="2502" y="5183"/>
                    <a:pt x="4904" y="7785"/>
                  </a:cubicBezTo>
                  <a:cubicBezTo>
                    <a:pt x="5705" y="8662"/>
                    <a:pt x="7001" y="8934"/>
                    <a:pt x="8297" y="8934"/>
                  </a:cubicBezTo>
                  <a:cubicBezTo>
                    <a:pt x="10402" y="8934"/>
                    <a:pt x="12509" y="8219"/>
                    <a:pt x="12509" y="8219"/>
                  </a:cubicBezTo>
                  <a:cubicBezTo>
                    <a:pt x="12509" y="8219"/>
                    <a:pt x="13543" y="3482"/>
                    <a:pt x="10174" y="1414"/>
                  </a:cubicBezTo>
                  <a:cubicBezTo>
                    <a:pt x="8480" y="357"/>
                    <a:pt x="6456" y="0"/>
                    <a:pt x="4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332504" y="4157354"/>
              <a:ext cx="91992" cy="34903"/>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429222" y="4189960"/>
              <a:ext cx="27355" cy="80095"/>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488636" y="4174374"/>
              <a:ext cx="70972" cy="44688"/>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475492" y="4185390"/>
              <a:ext cx="32067" cy="63109"/>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393479" y="4172656"/>
              <a:ext cx="46264" cy="39583"/>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404510" y="4110611"/>
              <a:ext cx="107356" cy="85831"/>
            </a:xfrm>
            <a:custGeom>
              <a:avLst/>
              <a:gdLst/>
              <a:ahLst/>
              <a:cxnLst/>
              <a:rect l="l" t="t" r="r" b="b"/>
              <a:pathLst>
                <a:path w="6813" h="5447" extrusionOk="0">
                  <a:moveTo>
                    <a:pt x="3702" y="0"/>
                  </a:moveTo>
                  <a:cubicBezTo>
                    <a:pt x="2923" y="0"/>
                    <a:pt x="2269" y="211"/>
                    <a:pt x="2269" y="211"/>
                  </a:cubicBezTo>
                  <a:cubicBezTo>
                    <a:pt x="1" y="1011"/>
                    <a:pt x="101" y="4280"/>
                    <a:pt x="3070" y="5247"/>
                  </a:cubicBezTo>
                  <a:cubicBezTo>
                    <a:pt x="3489" y="5384"/>
                    <a:pt x="3867" y="5446"/>
                    <a:pt x="4205" y="5446"/>
                  </a:cubicBezTo>
                  <a:cubicBezTo>
                    <a:pt x="6257" y="5446"/>
                    <a:pt x="6812" y="3149"/>
                    <a:pt x="6039" y="1345"/>
                  </a:cubicBezTo>
                  <a:cubicBezTo>
                    <a:pt x="5583" y="258"/>
                    <a:pt x="4566"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442365" y="4166290"/>
              <a:ext cx="23148" cy="16514"/>
            </a:xfrm>
            <a:custGeom>
              <a:avLst/>
              <a:gdLst/>
              <a:ahLst/>
              <a:cxnLst/>
              <a:rect l="l" t="t" r="r" b="b"/>
              <a:pathLst>
                <a:path w="1469" h="1048" extrusionOk="0">
                  <a:moveTo>
                    <a:pt x="735" y="1"/>
                  </a:moveTo>
                  <a:cubicBezTo>
                    <a:pt x="652" y="1"/>
                    <a:pt x="573" y="16"/>
                    <a:pt x="501" y="47"/>
                  </a:cubicBezTo>
                  <a:cubicBezTo>
                    <a:pt x="101" y="247"/>
                    <a:pt x="1" y="747"/>
                    <a:pt x="1" y="780"/>
                  </a:cubicBezTo>
                  <a:cubicBezTo>
                    <a:pt x="1" y="914"/>
                    <a:pt x="67" y="1014"/>
                    <a:pt x="167" y="1014"/>
                  </a:cubicBezTo>
                  <a:cubicBezTo>
                    <a:pt x="201" y="1047"/>
                    <a:pt x="201" y="1047"/>
                    <a:pt x="201" y="1047"/>
                  </a:cubicBezTo>
                  <a:cubicBezTo>
                    <a:pt x="301" y="1047"/>
                    <a:pt x="401" y="947"/>
                    <a:pt x="401" y="847"/>
                  </a:cubicBezTo>
                  <a:cubicBezTo>
                    <a:pt x="434" y="780"/>
                    <a:pt x="501" y="514"/>
                    <a:pt x="668" y="447"/>
                  </a:cubicBezTo>
                  <a:cubicBezTo>
                    <a:pt x="699" y="431"/>
                    <a:pt x="732" y="425"/>
                    <a:pt x="766" y="425"/>
                  </a:cubicBezTo>
                  <a:cubicBezTo>
                    <a:pt x="879" y="425"/>
                    <a:pt x="1007" y="496"/>
                    <a:pt x="1135" y="547"/>
                  </a:cubicBezTo>
                  <a:cubicBezTo>
                    <a:pt x="1158" y="571"/>
                    <a:pt x="1190" y="582"/>
                    <a:pt x="1225" y="582"/>
                  </a:cubicBezTo>
                  <a:cubicBezTo>
                    <a:pt x="1288" y="582"/>
                    <a:pt x="1359" y="545"/>
                    <a:pt x="1402" y="480"/>
                  </a:cubicBezTo>
                  <a:cubicBezTo>
                    <a:pt x="1468" y="380"/>
                    <a:pt x="1435" y="280"/>
                    <a:pt x="1335" y="213"/>
                  </a:cubicBezTo>
                  <a:cubicBezTo>
                    <a:pt x="1128" y="75"/>
                    <a:pt x="920" y="1"/>
                    <a:pt x="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468132" y="4169835"/>
              <a:ext cx="23668" cy="16120"/>
            </a:xfrm>
            <a:custGeom>
              <a:avLst/>
              <a:gdLst/>
              <a:ahLst/>
              <a:cxnLst/>
              <a:rect l="l" t="t" r="r" b="b"/>
              <a:pathLst>
                <a:path w="1502" h="1023" extrusionOk="0">
                  <a:moveTo>
                    <a:pt x="791" y="0"/>
                  </a:moveTo>
                  <a:cubicBezTo>
                    <a:pt x="692" y="0"/>
                    <a:pt x="596" y="19"/>
                    <a:pt x="501" y="55"/>
                  </a:cubicBezTo>
                  <a:cubicBezTo>
                    <a:pt x="134" y="222"/>
                    <a:pt x="34" y="722"/>
                    <a:pt x="34" y="789"/>
                  </a:cubicBezTo>
                  <a:cubicBezTo>
                    <a:pt x="0" y="889"/>
                    <a:pt x="100" y="989"/>
                    <a:pt x="200" y="1022"/>
                  </a:cubicBezTo>
                  <a:lnTo>
                    <a:pt x="234" y="1022"/>
                  </a:lnTo>
                  <a:cubicBezTo>
                    <a:pt x="334" y="1022"/>
                    <a:pt x="434" y="956"/>
                    <a:pt x="434" y="856"/>
                  </a:cubicBezTo>
                  <a:cubicBezTo>
                    <a:pt x="467" y="789"/>
                    <a:pt x="534" y="522"/>
                    <a:pt x="701" y="422"/>
                  </a:cubicBezTo>
                  <a:cubicBezTo>
                    <a:pt x="731" y="407"/>
                    <a:pt x="763" y="400"/>
                    <a:pt x="795" y="400"/>
                  </a:cubicBezTo>
                  <a:cubicBezTo>
                    <a:pt x="908" y="400"/>
                    <a:pt x="1031" y="478"/>
                    <a:pt x="1134" y="555"/>
                  </a:cubicBezTo>
                  <a:cubicBezTo>
                    <a:pt x="1170" y="579"/>
                    <a:pt x="1209" y="590"/>
                    <a:pt x="1249" y="590"/>
                  </a:cubicBezTo>
                  <a:cubicBezTo>
                    <a:pt x="1321" y="590"/>
                    <a:pt x="1391" y="553"/>
                    <a:pt x="1435" y="489"/>
                  </a:cubicBezTo>
                  <a:cubicBezTo>
                    <a:pt x="1501" y="389"/>
                    <a:pt x="1468" y="255"/>
                    <a:pt x="1368" y="189"/>
                  </a:cubicBezTo>
                  <a:cubicBezTo>
                    <a:pt x="1154" y="60"/>
                    <a:pt x="968" y="0"/>
                    <a:pt x="79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25014" y="4151665"/>
              <a:ext cx="23668" cy="14308"/>
            </a:xfrm>
            <a:custGeom>
              <a:avLst/>
              <a:gdLst/>
              <a:ahLst/>
              <a:cxnLst/>
              <a:rect l="l" t="t" r="r" b="b"/>
              <a:pathLst>
                <a:path w="1502" h="908" extrusionOk="0">
                  <a:moveTo>
                    <a:pt x="895" y="1"/>
                  </a:moveTo>
                  <a:cubicBezTo>
                    <a:pt x="817" y="1"/>
                    <a:pt x="750" y="16"/>
                    <a:pt x="701" y="41"/>
                  </a:cubicBezTo>
                  <a:cubicBezTo>
                    <a:pt x="301" y="141"/>
                    <a:pt x="101" y="574"/>
                    <a:pt x="68" y="608"/>
                  </a:cubicBezTo>
                  <a:cubicBezTo>
                    <a:pt x="1" y="708"/>
                    <a:pt x="68" y="841"/>
                    <a:pt x="168" y="875"/>
                  </a:cubicBezTo>
                  <a:cubicBezTo>
                    <a:pt x="201" y="908"/>
                    <a:pt x="234" y="908"/>
                    <a:pt x="268" y="908"/>
                  </a:cubicBezTo>
                  <a:cubicBezTo>
                    <a:pt x="334" y="908"/>
                    <a:pt x="401" y="875"/>
                    <a:pt x="435" y="774"/>
                  </a:cubicBezTo>
                  <a:cubicBezTo>
                    <a:pt x="468" y="708"/>
                    <a:pt x="635" y="474"/>
                    <a:pt x="801" y="441"/>
                  </a:cubicBezTo>
                  <a:cubicBezTo>
                    <a:pt x="828" y="432"/>
                    <a:pt x="858" y="428"/>
                    <a:pt x="888" y="428"/>
                  </a:cubicBezTo>
                  <a:cubicBezTo>
                    <a:pt x="973" y="428"/>
                    <a:pt x="1071" y="459"/>
                    <a:pt x="1168" y="508"/>
                  </a:cubicBezTo>
                  <a:cubicBezTo>
                    <a:pt x="1192" y="531"/>
                    <a:pt x="1224" y="542"/>
                    <a:pt x="1259" y="542"/>
                  </a:cubicBezTo>
                  <a:cubicBezTo>
                    <a:pt x="1321" y="542"/>
                    <a:pt x="1392" y="505"/>
                    <a:pt x="1435" y="441"/>
                  </a:cubicBezTo>
                  <a:cubicBezTo>
                    <a:pt x="1502" y="341"/>
                    <a:pt x="1469" y="241"/>
                    <a:pt x="1369" y="174"/>
                  </a:cubicBezTo>
                  <a:cubicBezTo>
                    <a:pt x="1199" y="47"/>
                    <a:pt x="1030" y="1"/>
                    <a:pt x="89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593832" y="4262691"/>
              <a:ext cx="178485" cy="182078"/>
            </a:xfrm>
            <a:custGeom>
              <a:avLst/>
              <a:gdLst/>
              <a:ahLst/>
              <a:cxnLst/>
              <a:rect l="l" t="t" r="r" b="b"/>
              <a:pathLst>
                <a:path w="11327" h="11555" extrusionOk="0">
                  <a:moveTo>
                    <a:pt x="788" y="0"/>
                  </a:moveTo>
                  <a:cubicBezTo>
                    <a:pt x="0" y="0"/>
                    <a:pt x="473" y="8713"/>
                    <a:pt x="2865" y="10241"/>
                  </a:cubicBezTo>
                  <a:cubicBezTo>
                    <a:pt x="4707" y="11418"/>
                    <a:pt x="7430" y="11555"/>
                    <a:pt x="8601" y="11555"/>
                  </a:cubicBezTo>
                  <a:cubicBezTo>
                    <a:pt x="8957" y="11555"/>
                    <a:pt x="9170" y="11542"/>
                    <a:pt x="9170" y="11542"/>
                  </a:cubicBezTo>
                  <a:cubicBezTo>
                    <a:pt x="9195" y="11545"/>
                    <a:pt x="9220" y="11547"/>
                    <a:pt x="9245" y="11547"/>
                  </a:cubicBezTo>
                  <a:cubicBezTo>
                    <a:pt x="10757" y="11547"/>
                    <a:pt x="11327" y="5595"/>
                    <a:pt x="8603" y="2969"/>
                  </a:cubicBezTo>
                  <a:cubicBezTo>
                    <a:pt x="5801" y="334"/>
                    <a:pt x="1564" y="101"/>
                    <a:pt x="797" y="1"/>
                  </a:cubicBezTo>
                  <a:cubicBezTo>
                    <a:pt x="794" y="0"/>
                    <a:pt x="791" y="0"/>
                    <a:pt x="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716789" y="4271579"/>
              <a:ext cx="198324" cy="183512"/>
            </a:xfrm>
            <a:custGeom>
              <a:avLst/>
              <a:gdLst/>
              <a:ahLst/>
              <a:cxnLst/>
              <a:rect l="l" t="t" r="r" b="b"/>
              <a:pathLst>
                <a:path w="12586" h="11646" extrusionOk="0">
                  <a:moveTo>
                    <a:pt x="10999" y="0"/>
                  </a:moveTo>
                  <a:cubicBezTo>
                    <a:pt x="10991" y="0"/>
                    <a:pt x="10983" y="1"/>
                    <a:pt x="10975" y="4"/>
                  </a:cubicBezTo>
                  <a:cubicBezTo>
                    <a:pt x="10474" y="170"/>
                    <a:pt x="6772" y="1004"/>
                    <a:pt x="3369" y="3173"/>
                  </a:cubicBezTo>
                  <a:cubicBezTo>
                    <a:pt x="0" y="5341"/>
                    <a:pt x="3469" y="11645"/>
                    <a:pt x="3469" y="11645"/>
                  </a:cubicBezTo>
                  <a:cubicBezTo>
                    <a:pt x="3469" y="11645"/>
                    <a:pt x="9807" y="11145"/>
                    <a:pt x="11208" y="7409"/>
                  </a:cubicBezTo>
                  <a:cubicBezTo>
                    <a:pt x="12585" y="3737"/>
                    <a:pt x="11481" y="0"/>
                    <a:pt x="10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763044" y="4425645"/>
              <a:ext cx="219203" cy="131355"/>
            </a:xfrm>
            <a:custGeom>
              <a:avLst/>
              <a:gdLst/>
              <a:ahLst/>
              <a:cxnLst/>
              <a:rect l="l" t="t" r="r" b="b"/>
              <a:pathLst>
                <a:path w="13911" h="8336" extrusionOk="0">
                  <a:moveTo>
                    <a:pt x="5686" y="0"/>
                  </a:moveTo>
                  <a:cubicBezTo>
                    <a:pt x="3103" y="0"/>
                    <a:pt x="1" y="2170"/>
                    <a:pt x="1" y="2170"/>
                  </a:cubicBezTo>
                  <a:cubicBezTo>
                    <a:pt x="1" y="2170"/>
                    <a:pt x="334" y="7006"/>
                    <a:pt x="4137" y="8040"/>
                  </a:cubicBezTo>
                  <a:cubicBezTo>
                    <a:pt x="4906" y="8248"/>
                    <a:pt x="5693" y="8336"/>
                    <a:pt x="6467" y="8336"/>
                  </a:cubicBezTo>
                  <a:cubicBezTo>
                    <a:pt x="9548" y="8336"/>
                    <a:pt x="12410" y="6939"/>
                    <a:pt x="13077" y="6139"/>
                  </a:cubicBezTo>
                  <a:cubicBezTo>
                    <a:pt x="13911" y="5105"/>
                    <a:pt x="10441" y="2270"/>
                    <a:pt x="7406" y="435"/>
                  </a:cubicBezTo>
                  <a:cubicBezTo>
                    <a:pt x="6896" y="125"/>
                    <a:pt x="6306" y="0"/>
                    <a:pt x="5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677358" y="4465091"/>
              <a:ext cx="151918" cy="214601"/>
            </a:xfrm>
            <a:custGeom>
              <a:avLst/>
              <a:gdLst/>
              <a:ahLst/>
              <a:cxnLst/>
              <a:rect l="l" t="t" r="r" b="b"/>
              <a:pathLst>
                <a:path w="9641" h="13619" extrusionOk="0">
                  <a:moveTo>
                    <a:pt x="5604" y="0"/>
                  </a:moveTo>
                  <a:cubicBezTo>
                    <a:pt x="5604" y="0"/>
                    <a:pt x="901" y="1068"/>
                    <a:pt x="467" y="5004"/>
                  </a:cubicBezTo>
                  <a:cubicBezTo>
                    <a:pt x="0" y="8940"/>
                    <a:pt x="2602" y="12909"/>
                    <a:pt x="3703" y="13543"/>
                  </a:cubicBezTo>
                  <a:cubicBezTo>
                    <a:pt x="3790" y="13594"/>
                    <a:pt x="3884" y="13619"/>
                    <a:pt x="3984" y="13619"/>
                  </a:cubicBezTo>
                  <a:cubicBezTo>
                    <a:pt x="5181" y="13619"/>
                    <a:pt x="7211" y="10090"/>
                    <a:pt x="8473" y="7072"/>
                  </a:cubicBezTo>
                  <a:cubicBezTo>
                    <a:pt x="9641" y="4203"/>
                    <a:pt x="5604" y="0"/>
                    <a:pt x="5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29627" y="4426007"/>
              <a:ext cx="216051" cy="132221"/>
            </a:xfrm>
            <a:custGeom>
              <a:avLst/>
              <a:gdLst/>
              <a:ahLst/>
              <a:cxnLst/>
              <a:rect l="l" t="t" r="r" b="b"/>
              <a:pathLst>
                <a:path w="13711" h="8391" extrusionOk="0">
                  <a:moveTo>
                    <a:pt x="8335" y="1"/>
                  </a:moveTo>
                  <a:cubicBezTo>
                    <a:pt x="8004" y="1"/>
                    <a:pt x="7661" y="35"/>
                    <a:pt x="7306" y="112"/>
                  </a:cubicBezTo>
                  <a:cubicBezTo>
                    <a:pt x="3437" y="979"/>
                    <a:pt x="535" y="4682"/>
                    <a:pt x="268" y="5949"/>
                  </a:cubicBezTo>
                  <a:cubicBezTo>
                    <a:pt x="1" y="7217"/>
                    <a:pt x="4404" y="8151"/>
                    <a:pt x="7907" y="8384"/>
                  </a:cubicBezTo>
                  <a:cubicBezTo>
                    <a:pt x="7966" y="8388"/>
                    <a:pt x="8024" y="8390"/>
                    <a:pt x="8083" y="8390"/>
                  </a:cubicBezTo>
                  <a:cubicBezTo>
                    <a:pt x="11110" y="8390"/>
                    <a:pt x="13711" y="3414"/>
                    <a:pt x="13711" y="3414"/>
                  </a:cubicBezTo>
                  <a:cubicBezTo>
                    <a:pt x="13711" y="3414"/>
                    <a:pt x="11619" y="1"/>
                    <a:pt x="83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636871" y="4417639"/>
              <a:ext cx="70988" cy="22754"/>
            </a:xfrm>
            <a:custGeom>
              <a:avLst/>
              <a:gdLst/>
              <a:ahLst/>
              <a:cxnLst/>
              <a:rect l="l" t="t" r="r" b="b"/>
              <a:pathLst>
                <a:path w="4505" h="1444" extrusionOk="0">
                  <a:moveTo>
                    <a:pt x="230" y="1"/>
                  </a:moveTo>
                  <a:cubicBezTo>
                    <a:pt x="176" y="1"/>
                    <a:pt x="118" y="26"/>
                    <a:pt x="68" y="76"/>
                  </a:cubicBezTo>
                  <a:cubicBezTo>
                    <a:pt x="1" y="142"/>
                    <a:pt x="1" y="276"/>
                    <a:pt x="68" y="343"/>
                  </a:cubicBezTo>
                  <a:cubicBezTo>
                    <a:pt x="134" y="409"/>
                    <a:pt x="1135" y="1443"/>
                    <a:pt x="3303" y="1443"/>
                  </a:cubicBezTo>
                  <a:cubicBezTo>
                    <a:pt x="3603" y="1443"/>
                    <a:pt x="3937" y="1410"/>
                    <a:pt x="4304" y="1377"/>
                  </a:cubicBezTo>
                  <a:cubicBezTo>
                    <a:pt x="4437" y="1343"/>
                    <a:pt x="4504" y="1243"/>
                    <a:pt x="4504" y="1110"/>
                  </a:cubicBezTo>
                  <a:cubicBezTo>
                    <a:pt x="4471" y="1010"/>
                    <a:pt x="4371" y="943"/>
                    <a:pt x="4271" y="943"/>
                  </a:cubicBezTo>
                  <a:cubicBezTo>
                    <a:pt x="3925" y="990"/>
                    <a:pt x="3604" y="1011"/>
                    <a:pt x="3308" y="1011"/>
                  </a:cubicBezTo>
                  <a:cubicBezTo>
                    <a:pt x="1311" y="1011"/>
                    <a:pt x="397" y="76"/>
                    <a:pt x="368" y="76"/>
                  </a:cubicBezTo>
                  <a:cubicBezTo>
                    <a:pt x="334" y="26"/>
                    <a:pt x="284"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84067" y="4421295"/>
              <a:ext cx="78866" cy="24881"/>
            </a:xfrm>
            <a:custGeom>
              <a:avLst/>
              <a:gdLst/>
              <a:ahLst/>
              <a:cxnLst/>
              <a:rect l="l" t="t" r="r" b="b"/>
              <a:pathLst>
                <a:path w="5005" h="1579" extrusionOk="0">
                  <a:moveTo>
                    <a:pt x="3749" y="1"/>
                  </a:moveTo>
                  <a:cubicBezTo>
                    <a:pt x="2554" y="1"/>
                    <a:pt x="695" y="181"/>
                    <a:pt x="68" y="1278"/>
                  </a:cubicBezTo>
                  <a:cubicBezTo>
                    <a:pt x="1" y="1378"/>
                    <a:pt x="34" y="1478"/>
                    <a:pt x="134" y="1545"/>
                  </a:cubicBezTo>
                  <a:cubicBezTo>
                    <a:pt x="168" y="1578"/>
                    <a:pt x="201" y="1578"/>
                    <a:pt x="234" y="1578"/>
                  </a:cubicBezTo>
                  <a:cubicBezTo>
                    <a:pt x="301" y="1578"/>
                    <a:pt x="368" y="1545"/>
                    <a:pt x="401" y="1478"/>
                  </a:cubicBezTo>
                  <a:cubicBezTo>
                    <a:pt x="911" y="587"/>
                    <a:pt x="2528" y="425"/>
                    <a:pt x="3645" y="425"/>
                  </a:cubicBezTo>
                  <a:cubicBezTo>
                    <a:pt x="4284" y="425"/>
                    <a:pt x="4759" y="477"/>
                    <a:pt x="4771" y="477"/>
                  </a:cubicBezTo>
                  <a:cubicBezTo>
                    <a:pt x="4871" y="477"/>
                    <a:pt x="5004" y="411"/>
                    <a:pt x="5004" y="277"/>
                  </a:cubicBezTo>
                  <a:cubicBezTo>
                    <a:pt x="5004" y="177"/>
                    <a:pt x="4938" y="77"/>
                    <a:pt x="4804" y="44"/>
                  </a:cubicBezTo>
                  <a:cubicBezTo>
                    <a:pt x="4760" y="44"/>
                    <a:pt x="4334" y="1"/>
                    <a:pt x="37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745172" y="4335973"/>
              <a:ext cx="29971" cy="74438"/>
            </a:xfrm>
            <a:custGeom>
              <a:avLst/>
              <a:gdLst/>
              <a:ahLst/>
              <a:cxnLst/>
              <a:rect l="l" t="t" r="r" b="b"/>
              <a:pathLst>
                <a:path w="1902" h="4724" extrusionOk="0">
                  <a:moveTo>
                    <a:pt x="252" y="1"/>
                  </a:moveTo>
                  <a:cubicBezTo>
                    <a:pt x="212" y="1"/>
                    <a:pt x="170" y="8"/>
                    <a:pt x="134" y="21"/>
                  </a:cubicBezTo>
                  <a:cubicBezTo>
                    <a:pt x="34" y="87"/>
                    <a:pt x="0" y="221"/>
                    <a:pt x="67" y="321"/>
                  </a:cubicBezTo>
                  <a:cubicBezTo>
                    <a:pt x="67" y="354"/>
                    <a:pt x="1401" y="2556"/>
                    <a:pt x="100" y="4390"/>
                  </a:cubicBezTo>
                  <a:cubicBezTo>
                    <a:pt x="34" y="4490"/>
                    <a:pt x="67" y="4591"/>
                    <a:pt x="134" y="4657"/>
                  </a:cubicBezTo>
                  <a:cubicBezTo>
                    <a:pt x="167" y="4691"/>
                    <a:pt x="234" y="4724"/>
                    <a:pt x="267" y="4724"/>
                  </a:cubicBezTo>
                  <a:cubicBezTo>
                    <a:pt x="334" y="4724"/>
                    <a:pt x="401" y="4691"/>
                    <a:pt x="434" y="4624"/>
                  </a:cubicBezTo>
                  <a:cubicBezTo>
                    <a:pt x="1902" y="2556"/>
                    <a:pt x="467" y="187"/>
                    <a:pt x="434" y="87"/>
                  </a:cubicBezTo>
                  <a:cubicBezTo>
                    <a:pt x="392" y="24"/>
                    <a:pt x="323" y="1"/>
                    <a:pt x="25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697861" y="4372141"/>
              <a:ext cx="34698" cy="45114"/>
            </a:xfrm>
            <a:custGeom>
              <a:avLst/>
              <a:gdLst/>
              <a:ahLst/>
              <a:cxnLst/>
              <a:rect l="l" t="t" r="r" b="b"/>
              <a:pathLst>
                <a:path w="2202" h="2863" extrusionOk="0">
                  <a:moveTo>
                    <a:pt x="223" y="0"/>
                  </a:moveTo>
                  <a:cubicBezTo>
                    <a:pt x="192" y="0"/>
                    <a:pt x="162" y="9"/>
                    <a:pt x="134" y="27"/>
                  </a:cubicBezTo>
                  <a:cubicBezTo>
                    <a:pt x="34" y="94"/>
                    <a:pt x="0" y="194"/>
                    <a:pt x="67" y="294"/>
                  </a:cubicBezTo>
                  <a:cubicBezTo>
                    <a:pt x="100" y="394"/>
                    <a:pt x="1068" y="2229"/>
                    <a:pt x="1835" y="2829"/>
                  </a:cubicBezTo>
                  <a:cubicBezTo>
                    <a:pt x="1868" y="2863"/>
                    <a:pt x="1935" y="2863"/>
                    <a:pt x="1968" y="2863"/>
                  </a:cubicBezTo>
                  <a:cubicBezTo>
                    <a:pt x="2035" y="2863"/>
                    <a:pt x="2102" y="2863"/>
                    <a:pt x="2135" y="2796"/>
                  </a:cubicBezTo>
                  <a:cubicBezTo>
                    <a:pt x="2202" y="2696"/>
                    <a:pt x="2202" y="2562"/>
                    <a:pt x="2102" y="2496"/>
                  </a:cubicBezTo>
                  <a:cubicBezTo>
                    <a:pt x="1368" y="1962"/>
                    <a:pt x="434" y="127"/>
                    <a:pt x="434" y="127"/>
                  </a:cubicBezTo>
                  <a:cubicBezTo>
                    <a:pt x="386" y="55"/>
                    <a:pt x="303" y="0"/>
                    <a:pt x="22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766731" y="4377294"/>
              <a:ext cx="31547" cy="42593"/>
            </a:xfrm>
            <a:custGeom>
              <a:avLst/>
              <a:gdLst/>
              <a:ahLst/>
              <a:cxnLst/>
              <a:rect l="l" t="t" r="r" b="b"/>
              <a:pathLst>
                <a:path w="2002" h="2703" extrusionOk="0">
                  <a:moveTo>
                    <a:pt x="1735" y="0"/>
                  </a:moveTo>
                  <a:cubicBezTo>
                    <a:pt x="1601" y="0"/>
                    <a:pt x="1534" y="101"/>
                    <a:pt x="1534" y="234"/>
                  </a:cubicBezTo>
                  <a:cubicBezTo>
                    <a:pt x="1534" y="234"/>
                    <a:pt x="1601" y="1268"/>
                    <a:pt x="133" y="2302"/>
                  </a:cubicBezTo>
                  <a:cubicBezTo>
                    <a:pt x="33" y="2369"/>
                    <a:pt x="0" y="2502"/>
                    <a:pt x="67" y="2602"/>
                  </a:cubicBezTo>
                  <a:cubicBezTo>
                    <a:pt x="133" y="2669"/>
                    <a:pt x="200" y="2702"/>
                    <a:pt x="234" y="2702"/>
                  </a:cubicBezTo>
                  <a:cubicBezTo>
                    <a:pt x="300" y="2702"/>
                    <a:pt x="334" y="2669"/>
                    <a:pt x="367" y="2636"/>
                  </a:cubicBezTo>
                  <a:cubicBezTo>
                    <a:pt x="2001" y="1502"/>
                    <a:pt x="1968" y="267"/>
                    <a:pt x="1968" y="201"/>
                  </a:cubicBezTo>
                  <a:cubicBezTo>
                    <a:pt x="1935" y="101"/>
                    <a:pt x="1868" y="0"/>
                    <a:pt x="17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692409" y="4401202"/>
              <a:ext cx="121632" cy="85941"/>
            </a:xfrm>
            <a:custGeom>
              <a:avLst/>
              <a:gdLst/>
              <a:ahLst/>
              <a:cxnLst/>
              <a:rect l="l" t="t" r="r" b="b"/>
              <a:pathLst>
                <a:path w="7719" h="5454" extrusionOk="0">
                  <a:moveTo>
                    <a:pt x="3504" y="1"/>
                  </a:moveTo>
                  <a:cubicBezTo>
                    <a:pt x="1900" y="1"/>
                    <a:pt x="847" y="1986"/>
                    <a:pt x="847" y="1986"/>
                  </a:cubicBezTo>
                  <a:cubicBezTo>
                    <a:pt x="1" y="3678"/>
                    <a:pt x="1271" y="5453"/>
                    <a:pt x="3245" y="5453"/>
                  </a:cubicBezTo>
                  <a:cubicBezTo>
                    <a:pt x="3762" y="5453"/>
                    <a:pt x="4328" y="5332"/>
                    <a:pt x="4916" y="5055"/>
                  </a:cubicBezTo>
                  <a:cubicBezTo>
                    <a:pt x="7718" y="3687"/>
                    <a:pt x="6417" y="1052"/>
                    <a:pt x="4349" y="185"/>
                  </a:cubicBezTo>
                  <a:cubicBezTo>
                    <a:pt x="4054" y="56"/>
                    <a:pt x="3771" y="1"/>
                    <a:pt x="3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735700" y="4413431"/>
              <a:ext cx="17901" cy="22754"/>
            </a:xfrm>
            <a:custGeom>
              <a:avLst/>
              <a:gdLst/>
              <a:ahLst/>
              <a:cxnLst/>
              <a:rect l="l" t="t" r="r" b="b"/>
              <a:pathLst>
                <a:path w="1136" h="1444" extrusionOk="0">
                  <a:moveTo>
                    <a:pt x="936" y="0"/>
                  </a:moveTo>
                  <a:cubicBezTo>
                    <a:pt x="915" y="0"/>
                    <a:pt x="892" y="3"/>
                    <a:pt x="868" y="9"/>
                  </a:cubicBezTo>
                  <a:cubicBezTo>
                    <a:pt x="501" y="76"/>
                    <a:pt x="268" y="243"/>
                    <a:pt x="168" y="476"/>
                  </a:cubicBezTo>
                  <a:cubicBezTo>
                    <a:pt x="1" y="876"/>
                    <a:pt x="301" y="1310"/>
                    <a:pt x="335" y="1343"/>
                  </a:cubicBezTo>
                  <a:cubicBezTo>
                    <a:pt x="368" y="1410"/>
                    <a:pt x="435" y="1443"/>
                    <a:pt x="501" y="1443"/>
                  </a:cubicBezTo>
                  <a:cubicBezTo>
                    <a:pt x="535" y="1443"/>
                    <a:pt x="568" y="1410"/>
                    <a:pt x="601" y="1410"/>
                  </a:cubicBezTo>
                  <a:cubicBezTo>
                    <a:pt x="701" y="1343"/>
                    <a:pt x="735" y="1210"/>
                    <a:pt x="668" y="1110"/>
                  </a:cubicBezTo>
                  <a:cubicBezTo>
                    <a:pt x="635" y="1043"/>
                    <a:pt x="501" y="810"/>
                    <a:pt x="568" y="643"/>
                  </a:cubicBezTo>
                  <a:cubicBezTo>
                    <a:pt x="601" y="509"/>
                    <a:pt x="802" y="443"/>
                    <a:pt x="968" y="409"/>
                  </a:cubicBezTo>
                  <a:cubicBezTo>
                    <a:pt x="1068" y="376"/>
                    <a:pt x="1135" y="276"/>
                    <a:pt x="1135" y="143"/>
                  </a:cubicBezTo>
                  <a:cubicBezTo>
                    <a:pt x="1108" y="60"/>
                    <a:pt x="1035" y="0"/>
                    <a:pt x="93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753052" y="4421342"/>
              <a:ext cx="18421" cy="22722"/>
            </a:xfrm>
            <a:custGeom>
              <a:avLst/>
              <a:gdLst/>
              <a:ahLst/>
              <a:cxnLst/>
              <a:rect l="l" t="t" r="r" b="b"/>
              <a:pathLst>
                <a:path w="1169" h="1442" extrusionOk="0">
                  <a:moveTo>
                    <a:pt x="941" y="1"/>
                  </a:moveTo>
                  <a:cubicBezTo>
                    <a:pt x="928" y="1"/>
                    <a:pt x="915" y="3"/>
                    <a:pt x="901" y="7"/>
                  </a:cubicBezTo>
                  <a:cubicBezTo>
                    <a:pt x="501" y="74"/>
                    <a:pt x="268" y="241"/>
                    <a:pt x="168" y="508"/>
                  </a:cubicBezTo>
                  <a:cubicBezTo>
                    <a:pt x="1" y="908"/>
                    <a:pt x="301" y="1308"/>
                    <a:pt x="334" y="1375"/>
                  </a:cubicBezTo>
                  <a:cubicBezTo>
                    <a:pt x="368" y="1408"/>
                    <a:pt x="434" y="1442"/>
                    <a:pt x="501" y="1442"/>
                  </a:cubicBezTo>
                  <a:cubicBezTo>
                    <a:pt x="534" y="1442"/>
                    <a:pt x="601" y="1442"/>
                    <a:pt x="635" y="1408"/>
                  </a:cubicBezTo>
                  <a:cubicBezTo>
                    <a:pt x="701" y="1342"/>
                    <a:pt x="735" y="1208"/>
                    <a:pt x="668" y="1108"/>
                  </a:cubicBezTo>
                  <a:cubicBezTo>
                    <a:pt x="635" y="1075"/>
                    <a:pt x="501" y="808"/>
                    <a:pt x="568" y="641"/>
                  </a:cubicBezTo>
                  <a:cubicBezTo>
                    <a:pt x="601" y="508"/>
                    <a:pt x="801" y="441"/>
                    <a:pt x="968" y="408"/>
                  </a:cubicBezTo>
                  <a:cubicBezTo>
                    <a:pt x="1068" y="408"/>
                    <a:pt x="1168" y="274"/>
                    <a:pt x="1135" y="174"/>
                  </a:cubicBezTo>
                  <a:cubicBezTo>
                    <a:pt x="1106" y="88"/>
                    <a:pt x="1027" y="1"/>
                    <a:pt x="94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9" name="Google Shape;79;p2"/>
            <p:cNvGrpSpPr/>
            <p:nvPr/>
          </p:nvGrpSpPr>
          <p:grpSpPr>
            <a:xfrm rot="2528074">
              <a:off x="50879" y="3373663"/>
              <a:ext cx="406480" cy="452516"/>
              <a:chOff x="28413" y="4563494"/>
              <a:chExt cx="406465" cy="452499"/>
            </a:xfrm>
          </p:grpSpPr>
          <p:sp>
            <p:nvSpPr>
              <p:cNvPr id="80" name="Google Shape;80;p2"/>
              <p:cNvSpPr/>
              <p:nvPr/>
            </p:nvSpPr>
            <p:spPr>
              <a:xfrm>
                <a:off x="28413" y="4603807"/>
                <a:ext cx="96121" cy="84744"/>
              </a:xfrm>
              <a:custGeom>
                <a:avLst/>
                <a:gdLst/>
                <a:ahLst/>
                <a:cxnLst/>
                <a:rect l="l" t="t" r="r" b="b"/>
                <a:pathLst>
                  <a:path w="6100" h="5378" extrusionOk="0">
                    <a:moveTo>
                      <a:pt x="1824" y="0"/>
                    </a:moveTo>
                    <a:cubicBezTo>
                      <a:pt x="1226" y="0"/>
                      <a:pt x="680" y="338"/>
                      <a:pt x="375" y="1339"/>
                    </a:cubicBezTo>
                    <a:cubicBezTo>
                      <a:pt x="1" y="2588"/>
                      <a:pt x="1928" y="3163"/>
                      <a:pt x="2961" y="3163"/>
                    </a:cubicBezTo>
                    <a:cubicBezTo>
                      <a:pt x="2971" y="3163"/>
                      <a:pt x="2980" y="3163"/>
                      <a:pt x="2990" y="3163"/>
                    </a:cubicBezTo>
                    <a:lnTo>
                      <a:pt x="2990" y="3163"/>
                    </a:lnTo>
                    <a:cubicBezTo>
                      <a:pt x="2604" y="3535"/>
                      <a:pt x="2250" y="4215"/>
                      <a:pt x="2710" y="5008"/>
                    </a:cubicBezTo>
                    <a:cubicBezTo>
                      <a:pt x="2860" y="5265"/>
                      <a:pt x="3076" y="5378"/>
                      <a:pt x="3319" y="5378"/>
                    </a:cubicBezTo>
                    <a:cubicBezTo>
                      <a:pt x="4430" y="5378"/>
                      <a:pt x="6099" y="3026"/>
                      <a:pt x="4512" y="1439"/>
                    </a:cubicBezTo>
                    <a:cubicBezTo>
                      <a:pt x="4512" y="1439"/>
                      <a:pt x="305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01790" y="4568237"/>
                <a:ext cx="69601" cy="87297"/>
              </a:xfrm>
              <a:custGeom>
                <a:avLst/>
                <a:gdLst/>
                <a:ahLst/>
                <a:cxnLst/>
                <a:rect l="l" t="t" r="r" b="b"/>
                <a:pathLst>
                  <a:path w="4417" h="5540" extrusionOk="0">
                    <a:moveTo>
                      <a:pt x="1931" y="0"/>
                    </a:moveTo>
                    <a:cubicBezTo>
                      <a:pt x="0" y="0"/>
                      <a:pt x="256" y="3429"/>
                      <a:pt x="256" y="3429"/>
                    </a:cubicBezTo>
                    <a:cubicBezTo>
                      <a:pt x="383" y="4921"/>
                      <a:pt x="1701" y="5539"/>
                      <a:pt x="2781" y="5539"/>
                    </a:cubicBezTo>
                    <a:cubicBezTo>
                      <a:pt x="3681" y="5539"/>
                      <a:pt x="4417" y="5109"/>
                      <a:pt x="4159" y="4396"/>
                    </a:cubicBezTo>
                    <a:cubicBezTo>
                      <a:pt x="3880" y="3610"/>
                      <a:pt x="3256" y="3387"/>
                      <a:pt x="2748" y="3387"/>
                    </a:cubicBezTo>
                    <a:cubicBezTo>
                      <a:pt x="2689" y="3387"/>
                      <a:pt x="2632" y="3390"/>
                      <a:pt x="2577" y="3396"/>
                    </a:cubicBezTo>
                    <a:lnTo>
                      <a:pt x="2577" y="3396"/>
                    </a:lnTo>
                    <a:cubicBezTo>
                      <a:pt x="3242" y="2617"/>
                      <a:pt x="4075" y="756"/>
                      <a:pt x="2891" y="227"/>
                    </a:cubicBezTo>
                    <a:cubicBezTo>
                      <a:pt x="2523" y="69"/>
                      <a:pt x="2205" y="0"/>
                      <a:pt x="19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86361" y="4563494"/>
                <a:ext cx="25244" cy="51417"/>
              </a:xfrm>
              <a:custGeom>
                <a:avLst/>
                <a:gdLst/>
                <a:ahLst/>
                <a:cxnLst/>
                <a:rect l="l" t="t" r="r" b="b"/>
                <a:pathLst>
                  <a:path w="1602" h="3263" extrusionOk="0">
                    <a:moveTo>
                      <a:pt x="1357" y="0"/>
                    </a:moveTo>
                    <a:cubicBezTo>
                      <a:pt x="1327" y="0"/>
                      <a:pt x="1296" y="9"/>
                      <a:pt x="1268" y="27"/>
                    </a:cubicBezTo>
                    <a:cubicBezTo>
                      <a:pt x="735" y="294"/>
                      <a:pt x="401" y="694"/>
                      <a:pt x="268" y="1161"/>
                    </a:cubicBezTo>
                    <a:cubicBezTo>
                      <a:pt x="1" y="2129"/>
                      <a:pt x="601" y="3130"/>
                      <a:pt x="601" y="3163"/>
                    </a:cubicBezTo>
                    <a:cubicBezTo>
                      <a:pt x="668" y="3230"/>
                      <a:pt x="735" y="3263"/>
                      <a:pt x="801" y="3263"/>
                    </a:cubicBezTo>
                    <a:lnTo>
                      <a:pt x="901" y="3263"/>
                    </a:lnTo>
                    <a:cubicBezTo>
                      <a:pt x="1001" y="3196"/>
                      <a:pt x="1035" y="3063"/>
                      <a:pt x="968" y="2963"/>
                    </a:cubicBezTo>
                    <a:cubicBezTo>
                      <a:pt x="968" y="2963"/>
                      <a:pt x="468" y="2062"/>
                      <a:pt x="668" y="1295"/>
                    </a:cubicBezTo>
                    <a:cubicBezTo>
                      <a:pt x="768" y="895"/>
                      <a:pt x="1035" y="594"/>
                      <a:pt x="1468" y="394"/>
                    </a:cubicBezTo>
                    <a:cubicBezTo>
                      <a:pt x="1569" y="327"/>
                      <a:pt x="1602" y="227"/>
                      <a:pt x="1535" y="127"/>
                    </a:cubicBezTo>
                    <a:cubicBezTo>
                      <a:pt x="1511" y="55"/>
                      <a:pt x="1435" y="0"/>
                      <a:pt x="135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49562" y="4585163"/>
                <a:ext cx="46800" cy="32917"/>
              </a:xfrm>
              <a:custGeom>
                <a:avLst/>
                <a:gdLst/>
                <a:ahLst/>
                <a:cxnLst/>
                <a:rect l="l" t="t" r="r" b="b"/>
                <a:pathLst>
                  <a:path w="2970" h="2089" extrusionOk="0">
                    <a:moveTo>
                      <a:pt x="997" y="1"/>
                    </a:moveTo>
                    <a:cubicBezTo>
                      <a:pt x="487" y="1"/>
                      <a:pt x="128" y="293"/>
                      <a:pt x="101" y="320"/>
                    </a:cubicBezTo>
                    <a:cubicBezTo>
                      <a:pt x="1" y="387"/>
                      <a:pt x="1" y="520"/>
                      <a:pt x="67" y="620"/>
                    </a:cubicBezTo>
                    <a:cubicBezTo>
                      <a:pt x="109" y="662"/>
                      <a:pt x="175" y="690"/>
                      <a:pt x="244" y="690"/>
                    </a:cubicBezTo>
                    <a:cubicBezTo>
                      <a:pt x="286" y="690"/>
                      <a:pt x="329" y="679"/>
                      <a:pt x="368" y="654"/>
                    </a:cubicBezTo>
                    <a:cubicBezTo>
                      <a:pt x="368" y="626"/>
                      <a:pt x="637" y="420"/>
                      <a:pt x="1010" y="420"/>
                    </a:cubicBezTo>
                    <a:cubicBezTo>
                      <a:pt x="1091" y="420"/>
                      <a:pt x="1178" y="430"/>
                      <a:pt x="1268" y="454"/>
                    </a:cubicBezTo>
                    <a:cubicBezTo>
                      <a:pt x="1735" y="554"/>
                      <a:pt x="2202" y="1087"/>
                      <a:pt x="2536" y="1955"/>
                    </a:cubicBezTo>
                    <a:cubicBezTo>
                      <a:pt x="2569" y="2021"/>
                      <a:pt x="2669" y="2088"/>
                      <a:pt x="2736" y="2088"/>
                    </a:cubicBezTo>
                    <a:cubicBezTo>
                      <a:pt x="2769" y="2088"/>
                      <a:pt x="2803" y="2055"/>
                      <a:pt x="2803" y="2055"/>
                    </a:cubicBezTo>
                    <a:cubicBezTo>
                      <a:pt x="2936" y="2021"/>
                      <a:pt x="2970" y="1888"/>
                      <a:pt x="2936" y="1788"/>
                    </a:cubicBezTo>
                    <a:cubicBezTo>
                      <a:pt x="2536" y="787"/>
                      <a:pt x="2002" y="187"/>
                      <a:pt x="1368" y="53"/>
                    </a:cubicBezTo>
                    <a:cubicBezTo>
                      <a:pt x="1238" y="16"/>
                      <a:pt x="1113" y="1"/>
                      <a:pt x="99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68490" y="4626185"/>
                <a:ext cx="36810" cy="47083"/>
              </a:xfrm>
              <a:custGeom>
                <a:avLst/>
                <a:gdLst/>
                <a:ahLst/>
                <a:cxnLst/>
                <a:rect l="l" t="t" r="r" b="b"/>
                <a:pathLst>
                  <a:path w="2336" h="2988" extrusionOk="0">
                    <a:moveTo>
                      <a:pt x="757" y="1"/>
                    </a:moveTo>
                    <a:cubicBezTo>
                      <a:pt x="486" y="1"/>
                      <a:pt x="239" y="47"/>
                      <a:pt x="101" y="186"/>
                    </a:cubicBezTo>
                    <a:cubicBezTo>
                      <a:pt x="34" y="252"/>
                      <a:pt x="1" y="352"/>
                      <a:pt x="34" y="452"/>
                    </a:cubicBezTo>
                    <a:cubicBezTo>
                      <a:pt x="67" y="786"/>
                      <a:pt x="668" y="1153"/>
                      <a:pt x="1101" y="1386"/>
                    </a:cubicBezTo>
                    <a:cubicBezTo>
                      <a:pt x="868" y="1853"/>
                      <a:pt x="568" y="2521"/>
                      <a:pt x="768" y="2854"/>
                    </a:cubicBezTo>
                    <a:cubicBezTo>
                      <a:pt x="801" y="2888"/>
                      <a:pt x="901" y="2988"/>
                      <a:pt x="1068" y="2988"/>
                    </a:cubicBezTo>
                    <a:lnTo>
                      <a:pt x="1101" y="2988"/>
                    </a:lnTo>
                    <a:cubicBezTo>
                      <a:pt x="1802" y="2954"/>
                      <a:pt x="2236" y="2054"/>
                      <a:pt x="2302" y="1954"/>
                    </a:cubicBezTo>
                    <a:cubicBezTo>
                      <a:pt x="2336" y="1853"/>
                      <a:pt x="2302" y="1720"/>
                      <a:pt x="2202" y="1687"/>
                    </a:cubicBezTo>
                    <a:cubicBezTo>
                      <a:pt x="2174" y="1668"/>
                      <a:pt x="2144" y="1660"/>
                      <a:pt x="2113" y="1660"/>
                    </a:cubicBezTo>
                    <a:cubicBezTo>
                      <a:pt x="2035" y="1660"/>
                      <a:pt x="1959" y="1715"/>
                      <a:pt x="1935" y="1787"/>
                    </a:cubicBezTo>
                    <a:cubicBezTo>
                      <a:pt x="1835" y="1987"/>
                      <a:pt x="1468" y="2521"/>
                      <a:pt x="1101" y="2587"/>
                    </a:cubicBezTo>
                    <a:cubicBezTo>
                      <a:pt x="1101" y="2387"/>
                      <a:pt x="1302" y="1853"/>
                      <a:pt x="1568" y="1386"/>
                    </a:cubicBezTo>
                    <a:cubicBezTo>
                      <a:pt x="1602" y="1353"/>
                      <a:pt x="1602" y="1286"/>
                      <a:pt x="1602" y="1220"/>
                    </a:cubicBezTo>
                    <a:cubicBezTo>
                      <a:pt x="1568" y="1186"/>
                      <a:pt x="1535" y="1120"/>
                      <a:pt x="1468" y="1086"/>
                    </a:cubicBezTo>
                    <a:cubicBezTo>
                      <a:pt x="1035" y="886"/>
                      <a:pt x="601" y="586"/>
                      <a:pt x="468" y="452"/>
                    </a:cubicBezTo>
                    <a:cubicBezTo>
                      <a:pt x="521" y="435"/>
                      <a:pt x="599" y="426"/>
                      <a:pt x="693" y="426"/>
                    </a:cubicBezTo>
                    <a:cubicBezTo>
                      <a:pt x="951" y="426"/>
                      <a:pt x="1336" y="488"/>
                      <a:pt x="1702" y="586"/>
                    </a:cubicBezTo>
                    <a:cubicBezTo>
                      <a:pt x="1802" y="586"/>
                      <a:pt x="1935" y="519"/>
                      <a:pt x="1935" y="419"/>
                    </a:cubicBezTo>
                    <a:cubicBezTo>
                      <a:pt x="1969" y="319"/>
                      <a:pt x="1902" y="186"/>
                      <a:pt x="1802" y="152"/>
                    </a:cubicBezTo>
                    <a:cubicBezTo>
                      <a:pt x="1568" y="94"/>
                      <a:pt x="1139" y="1"/>
                      <a:pt x="75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05809" y="4593531"/>
                <a:ext cx="41553" cy="53985"/>
              </a:xfrm>
              <a:custGeom>
                <a:avLst/>
                <a:gdLst/>
                <a:ahLst/>
                <a:cxnLst/>
                <a:rect l="l" t="t" r="r" b="b"/>
                <a:pathLst>
                  <a:path w="2637" h="3426" extrusionOk="0">
                    <a:moveTo>
                      <a:pt x="1326" y="1"/>
                    </a:moveTo>
                    <a:cubicBezTo>
                      <a:pt x="1285" y="1"/>
                      <a:pt x="1243" y="9"/>
                      <a:pt x="1202" y="23"/>
                    </a:cubicBezTo>
                    <a:cubicBezTo>
                      <a:pt x="768" y="156"/>
                      <a:pt x="234" y="1190"/>
                      <a:pt x="68" y="1490"/>
                    </a:cubicBezTo>
                    <a:cubicBezTo>
                      <a:pt x="1" y="1590"/>
                      <a:pt x="68" y="1724"/>
                      <a:pt x="168" y="1791"/>
                    </a:cubicBezTo>
                    <a:cubicBezTo>
                      <a:pt x="193" y="1799"/>
                      <a:pt x="220" y="1803"/>
                      <a:pt x="247" y="1803"/>
                    </a:cubicBezTo>
                    <a:cubicBezTo>
                      <a:pt x="328" y="1803"/>
                      <a:pt x="410" y="1766"/>
                      <a:pt x="435" y="1691"/>
                    </a:cubicBezTo>
                    <a:cubicBezTo>
                      <a:pt x="735" y="1090"/>
                      <a:pt x="1102" y="556"/>
                      <a:pt x="1269" y="423"/>
                    </a:cubicBezTo>
                    <a:lnTo>
                      <a:pt x="1269" y="423"/>
                    </a:lnTo>
                    <a:cubicBezTo>
                      <a:pt x="1335" y="656"/>
                      <a:pt x="1235" y="1424"/>
                      <a:pt x="1002" y="2191"/>
                    </a:cubicBezTo>
                    <a:cubicBezTo>
                      <a:pt x="968" y="2291"/>
                      <a:pt x="1035" y="2391"/>
                      <a:pt x="1135" y="2424"/>
                    </a:cubicBezTo>
                    <a:cubicBezTo>
                      <a:pt x="1469" y="2591"/>
                      <a:pt x="1836" y="2791"/>
                      <a:pt x="2069" y="2925"/>
                    </a:cubicBezTo>
                    <a:cubicBezTo>
                      <a:pt x="1769" y="2958"/>
                      <a:pt x="1335" y="2991"/>
                      <a:pt x="935" y="2991"/>
                    </a:cubicBezTo>
                    <a:cubicBezTo>
                      <a:pt x="802" y="2991"/>
                      <a:pt x="701" y="3092"/>
                      <a:pt x="701" y="3192"/>
                    </a:cubicBezTo>
                    <a:cubicBezTo>
                      <a:pt x="701" y="3325"/>
                      <a:pt x="802" y="3425"/>
                      <a:pt x="935" y="3425"/>
                    </a:cubicBezTo>
                    <a:cubicBezTo>
                      <a:pt x="2369" y="3392"/>
                      <a:pt x="2536" y="3225"/>
                      <a:pt x="2569" y="3125"/>
                    </a:cubicBezTo>
                    <a:cubicBezTo>
                      <a:pt x="2636" y="3058"/>
                      <a:pt x="2636" y="2991"/>
                      <a:pt x="2603" y="2891"/>
                    </a:cubicBezTo>
                    <a:cubicBezTo>
                      <a:pt x="2536" y="2725"/>
                      <a:pt x="2169" y="2458"/>
                      <a:pt x="1469" y="2124"/>
                    </a:cubicBezTo>
                    <a:cubicBezTo>
                      <a:pt x="1702" y="1290"/>
                      <a:pt x="1869" y="289"/>
                      <a:pt x="1502" y="56"/>
                    </a:cubicBezTo>
                    <a:cubicBezTo>
                      <a:pt x="1443" y="17"/>
                      <a:pt x="1385" y="1"/>
                      <a:pt x="13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141567" y="4730955"/>
                <a:ext cx="293310" cy="285037"/>
              </a:xfrm>
              <a:custGeom>
                <a:avLst/>
                <a:gdLst/>
                <a:ahLst/>
                <a:cxnLst/>
                <a:rect l="l" t="t" r="r" b="b"/>
                <a:pathLst>
                  <a:path w="18614" h="18089" extrusionOk="0">
                    <a:moveTo>
                      <a:pt x="512" y="0"/>
                    </a:moveTo>
                    <a:cubicBezTo>
                      <a:pt x="423" y="0"/>
                      <a:pt x="328" y="60"/>
                      <a:pt x="300" y="142"/>
                    </a:cubicBezTo>
                    <a:cubicBezTo>
                      <a:pt x="300" y="176"/>
                      <a:pt x="167" y="476"/>
                      <a:pt x="100" y="976"/>
                    </a:cubicBezTo>
                    <a:cubicBezTo>
                      <a:pt x="67" y="1110"/>
                      <a:pt x="134" y="1210"/>
                      <a:pt x="267" y="1243"/>
                    </a:cubicBezTo>
                    <a:lnTo>
                      <a:pt x="300" y="1243"/>
                    </a:lnTo>
                    <a:cubicBezTo>
                      <a:pt x="401" y="1243"/>
                      <a:pt x="467" y="1176"/>
                      <a:pt x="501" y="1076"/>
                    </a:cubicBezTo>
                    <a:cubicBezTo>
                      <a:pt x="567" y="609"/>
                      <a:pt x="701" y="309"/>
                      <a:pt x="701" y="309"/>
                    </a:cubicBezTo>
                    <a:cubicBezTo>
                      <a:pt x="734" y="176"/>
                      <a:pt x="667" y="76"/>
                      <a:pt x="567" y="9"/>
                    </a:cubicBezTo>
                    <a:cubicBezTo>
                      <a:pt x="550" y="3"/>
                      <a:pt x="531" y="0"/>
                      <a:pt x="512" y="0"/>
                    </a:cubicBezTo>
                    <a:close/>
                    <a:moveTo>
                      <a:pt x="200" y="1643"/>
                    </a:moveTo>
                    <a:cubicBezTo>
                      <a:pt x="100" y="1643"/>
                      <a:pt x="0" y="1743"/>
                      <a:pt x="0" y="1844"/>
                    </a:cubicBezTo>
                    <a:lnTo>
                      <a:pt x="0" y="1944"/>
                    </a:lnTo>
                    <a:cubicBezTo>
                      <a:pt x="0" y="2210"/>
                      <a:pt x="34" y="2477"/>
                      <a:pt x="67" y="2711"/>
                    </a:cubicBezTo>
                    <a:cubicBezTo>
                      <a:pt x="100" y="2811"/>
                      <a:pt x="167" y="2911"/>
                      <a:pt x="267" y="2911"/>
                    </a:cubicBezTo>
                    <a:cubicBezTo>
                      <a:pt x="267" y="2911"/>
                      <a:pt x="300" y="2911"/>
                      <a:pt x="300" y="2878"/>
                    </a:cubicBezTo>
                    <a:cubicBezTo>
                      <a:pt x="434" y="2878"/>
                      <a:pt x="501" y="2778"/>
                      <a:pt x="467" y="2644"/>
                    </a:cubicBezTo>
                    <a:cubicBezTo>
                      <a:pt x="434" y="2444"/>
                      <a:pt x="434" y="2177"/>
                      <a:pt x="434" y="1944"/>
                    </a:cubicBezTo>
                    <a:lnTo>
                      <a:pt x="434" y="1844"/>
                    </a:lnTo>
                    <a:cubicBezTo>
                      <a:pt x="434" y="1743"/>
                      <a:pt x="334" y="1643"/>
                      <a:pt x="200" y="1643"/>
                    </a:cubicBezTo>
                    <a:close/>
                    <a:moveTo>
                      <a:pt x="5723" y="3138"/>
                    </a:moveTo>
                    <a:cubicBezTo>
                      <a:pt x="5706" y="3138"/>
                      <a:pt x="5689" y="3140"/>
                      <a:pt x="5671" y="3144"/>
                    </a:cubicBezTo>
                    <a:cubicBezTo>
                      <a:pt x="5404" y="3178"/>
                      <a:pt x="5104" y="3245"/>
                      <a:pt x="4804" y="3378"/>
                    </a:cubicBezTo>
                    <a:cubicBezTo>
                      <a:pt x="4704" y="3411"/>
                      <a:pt x="4670" y="3545"/>
                      <a:pt x="4704" y="3645"/>
                    </a:cubicBezTo>
                    <a:cubicBezTo>
                      <a:pt x="4737" y="3712"/>
                      <a:pt x="4804" y="3778"/>
                      <a:pt x="4904" y="3778"/>
                    </a:cubicBezTo>
                    <a:cubicBezTo>
                      <a:pt x="4937" y="3778"/>
                      <a:pt x="4937" y="3778"/>
                      <a:pt x="4970" y="3745"/>
                    </a:cubicBezTo>
                    <a:cubicBezTo>
                      <a:pt x="5237" y="3645"/>
                      <a:pt x="5504" y="3578"/>
                      <a:pt x="5738" y="3545"/>
                    </a:cubicBezTo>
                    <a:cubicBezTo>
                      <a:pt x="5838" y="3545"/>
                      <a:pt x="5904" y="3445"/>
                      <a:pt x="5904" y="3311"/>
                    </a:cubicBezTo>
                    <a:cubicBezTo>
                      <a:pt x="5904" y="3225"/>
                      <a:pt x="5829" y="3138"/>
                      <a:pt x="5723" y="3138"/>
                    </a:cubicBezTo>
                    <a:close/>
                    <a:moveTo>
                      <a:pt x="489" y="3269"/>
                    </a:moveTo>
                    <a:cubicBezTo>
                      <a:pt x="470" y="3269"/>
                      <a:pt x="452" y="3272"/>
                      <a:pt x="434" y="3278"/>
                    </a:cubicBezTo>
                    <a:cubicBezTo>
                      <a:pt x="334" y="3345"/>
                      <a:pt x="267" y="3478"/>
                      <a:pt x="334" y="3578"/>
                    </a:cubicBezTo>
                    <a:cubicBezTo>
                      <a:pt x="434" y="3845"/>
                      <a:pt x="601" y="4112"/>
                      <a:pt x="767" y="4312"/>
                    </a:cubicBezTo>
                    <a:cubicBezTo>
                      <a:pt x="834" y="4379"/>
                      <a:pt x="868" y="4412"/>
                      <a:pt x="934" y="4412"/>
                    </a:cubicBezTo>
                    <a:cubicBezTo>
                      <a:pt x="1001" y="4412"/>
                      <a:pt x="1034" y="4379"/>
                      <a:pt x="1068" y="4345"/>
                    </a:cubicBezTo>
                    <a:cubicBezTo>
                      <a:pt x="1168" y="4279"/>
                      <a:pt x="1168" y="4145"/>
                      <a:pt x="1101" y="4045"/>
                    </a:cubicBezTo>
                    <a:cubicBezTo>
                      <a:pt x="934" y="3878"/>
                      <a:pt x="801" y="3645"/>
                      <a:pt x="701" y="3411"/>
                    </a:cubicBezTo>
                    <a:cubicBezTo>
                      <a:pt x="673" y="3329"/>
                      <a:pt x="578" y="3269"/>
                      <a:pt x="489" y="3269"/>
                    </a:cubicBezTo>
                    <a:close/>
                    <a:moveTo>
                      <a:pt x="6439" y="3369"/>
                    </a:moveTo>
                    <a:cubicBezTo>
                      <a:pt x="6418" y="3369"/>
                      <a:pt x="6395" y="3372"/>
                      <a:pt x="6371" y="3378"/>
                    </a:cubicBezTo>
                    <a:cubicBezTo>
                      <a:pt x="6271" y="3411"/>
                      <a:pt x="6205" y="3545"/>
                      <a:pt x="6238" y="3645"/>
                    </a:cubicBezTo>
                    <a:cubicBezTo>
                      <a:pt x="6238" y="3745"/>
                      <a:pt x="6171" y="3945"/>
                      <a:pt x="5938" y="4179"/>
                    </a:cubicBezTo>
                    <a:cubicBezTo>
                      <a:pt x="5871" y="4245"/>
                      <a:pt x="5871" y="4379"/>
                      <a:pt x="5971" y="4479"/>
                    </a:cubicBezTo>
                    <a:cubicBezTo>
                      <a:pt x="6005" y="4512"/>
                      <a:pt x="6071" y="4512"/>
                      <a:pt x="6105" y="4512"/>
                    </a:cubicBezTo>
                    <a:cubicBezTo>
                      <a:pt x="6171" y="4512"/>
                      <a:pt x="6205" y="4512"/>
                      <a:pt x="6271" y="4445"/>
                    </a:cubicBezTo>
                    <a:cubicBezTo>
                      <a:pt x="6438" y="4245"/>
                      <a:pt x="6638" y="3945"/>
                      <a:pt x="6638" y="3645"/>
                    </a:cubicBezTo>
                    <a:cubicBezTo>
                      <a:pt x="6638" y="3611"/>
                      <a:pt x="6638" y="3578"/>
                      <a:pt x="6638" y="3511"/>
                    </a:cubicBezTo>
                    <a:cubicBezTo>
                      <a:pt x="6611" y="3429"/>
                      <a:pt x="6538" y="3369"/>
                      <a:pt x="6439" y="3369"/>
                    </a:cubicBezTo>
                    <a:close/>
                    <a:moveTo>
                      <a:pt x="4160" y="3775"/>
                    </a:moveTo>
                    <a:cubicBezTo>
                      <a:pt x="4118" y="3775"/>
                      <a:pt x="4075" y="3786"/>
                      <a:pt x="4036" y="3812"/>
                    </a:cubicBezTo>
                    <a:cubicBezTo>
                      <a:pt x="3803" y="4045"/>
                      <a:pt x="3603" y="4279"/>
                      <a:pt x="3469" y="4512"/>
                    </a:cubicBezTo>
                    <a:cubicBezTo>
                      <a:pt x="3403" y="4612"/>
                      <a:pt x="3436" y="4746"/>
                      <a:pt x="3569" y="4812"/>
                    </a:cubicBezTo>
                    <a:cubicBezTo>
                      <a:pt x="3569" y="4812"/>
                      <a:pt x="3603" y="4846"/>
                      <a:pt x="3636" y="4846"/>
                    </a:cubicBezTo>
                    <a:cubicBezTo>
                      <a:pt x="3736" y="4846"/>
                      <a:pt x="3803" y="4779"/>
                      <a:pt x="3836" y="4712"/>
                    </a:cubicBezTo>
                    <a:cubicBezTo>
                      <a:pt x="3936" y="4512"/>
                      <a:pt x="4103" y="4312"/>
                      <a:pt x="4303" y="4145"/>
                    </a:cubicBezTo>
                    <a:cubicBezTo>
                      <a:pt x="4403" y="4078"/>
                      <a:pt x="4403" y="3945"/>
                      <a:pt x="4337" y="3845"/>
                    </a:cubicBezTo>
                    <a:cubicBezTo>
                      <a:pt x="4295" y="3804"/>
                      <a:pt x="4229" y="3775"/>
                      <a:pt x="4160" y="3775"/>
                    </a:cubicBezTo>
                    <a:close/>
                    <a:moveTo>
                      <a:pt x="1554" y="4544"/>
                    </a:moveTo>
                    <a:cubicBezTo>
                      <a:pt x="1482" y="4544"/>
                      <a:pt x="1411" y="4581"/>
                      <a:pt x="1368" y="4646"/>
                    </a:cubicBezTo>
                    <a:cubicBezTo>
                      <a:pt x="1301" y="4746"/>
                      <a:pt x="1335" y="4879"/>
                      <a:pt x="1435" y="4946"/>
                    </a:cubicBezTo>
                    <a:cubicBezTo>
                      <a:pt x="1568" y="5012"/>
                      <a:pt x="1701" y="5113"/>
                      <a:pt x="1868" y="5213"/>
                    </a:cubicBezTo>
                    <a:cubicBezTo>
                      <a:pt x="1968" y="5246"/>
                      <a:pt x="2068" y="5313"/>
                      <a:pt x="2202" y="5346"/>
                    </a:cubicBezTo>
                    <a:cubicBezTo>
                      <a:pt x="2235" y="5379"/>
                      <a:pt x="2235" y="5379"/>
                      <a:pt x="2269" y="5379"/>
                    </a:cubicBezTo>
                    <a:cubicBezTo>
                      <a:pt x="2369" y="5379"/>
                      <a:pt x="2435" y="5313"/>
                      <a:pt x="2469" y="5246"/>
                    </a:cubicBezTo>
                    <a:cubicBezTo>
                      <a:pt x="2502" y="5146"/>
                      <a:pt x="2469" y="5012"/>
                      <a:pt x="2369" y="4979"/>
                    </a:cubicBezTo>
                    <a:cubicBezTo>
                      <a:pt x="2269" y="4946"/>
                      <a:pt x="2168" y="4879"/>
                      <a:pt x="2068" y="4846"/>
                    </a:cubicBezTo>
                    <a:cubicBezTo>
                      <a:pt x="1935" y="4746"/>
                      <a:pt x="1802" y="4679"/>
                      <a:pt x="1668" y="4579"/>
                    </a:cubicBezTo>
                    <a:cubicBezTo>
                      <a:pt x="1633" y="4555"/>
                      <a:pt x="1593" y="4544"/>
                      <a:pt x="1554" y="4544"/>
                    </a:cubicBezTo>
                    <a:close/>
                    <a:moveTo>
                      <a:pt x="5461" y="4644"/>
                    </a:moveTo>
                    <a:cubicBezTo>
                      <a:pt x="5426" y="4644"/>
                      <a:pt x="5394" y="4655"/>
                      <a:pt x="5371" y="4679"/>
                    </a:cubicBezTo>
                    <a:cubicBezTo>
                      <a:pt x="5137" y="4812"/>
                      <a:pt x="4904" y="4912"/>
                      <a:pt x="4637" y="5012"/>
                    </a:cubicBezTo>
                    <a:cubicBezTo>
                      <a:pt x="4537" y="5046"/>
                      <a:pt x="4470" y="5179"/>
                      <a:pt x="4537" y="5279"/>
                    </a:cubicBezTo>
                    <a:cubicBezTo>
                      <a:pt x="4570" y="5379"/>
                      <a:pt x="4637" y="5413"/>
                      <a:pt x="4704" y="5413"/>
                    </a:cubicBezTo>
                    <a:lnTo>
                      <a:pt x="4804" y="5413"/>
                    </a:lnTo>
                    <a:cubicBezTo>
                      <a:pt x="5071" y="5313"/>
                      <a:pt x="5337" y="5179"/>
                      <a:pt x="5571" y="5012"/>
                    </a:cubicBezTo>
                    <a:cubicBezTo>
                      <a:pt x="5671" y="4946"/>
                      <a:pt x="5704" y="4846"/>
                      <a:pt x="5638" y="4746"/>
                    </a:cubicBezTo>
                    <a:cubicBezTo>
                      <a:pt x="5595" y="4681"/>
                      <a:pt x="5524" y="4644"/>
                      <a:pt x="5461" y="4644"/>
                    </a:cubicBezTo>
                    <a:close/>
                    <a:moveTo>
                      <a:pt x="3102" y="5179"/>
                    </a:moveTo>
                    <a:cubicBezTo>
                      <a:pt x="3002" y="5179"/>
                      <a:pt x="2902" y="5246"/>
                      <a:pt x="2869" y="5346"/>
                    </a:cubicBezTo>
                    <a:cubicBezTo>
                      <a:pt x="2869" y="5479"/>
                      <a:pt x="2936" y="5580"/>
                      <a:pt x="3036" y="5580"/>
                    </a:cubicBezTo>
                    <a:cubicBezTo>
                      <a:pt x="3102" y="5613"/>
                      <a:pt x="3203" y="5613"/>
                      <a:pt x="3269" y="5613"/>
                    </a:cubicBezTo>
                    <a:cubicBezTo>
                      <a:pt x="3269" y="5846"/>
                      <a:pt x="3336" y="6080"/>
                      <a:pt x="3436" y="6313"/>
                    </a:cubicBezTo>
                    <a:cubicBezTo>
                      <a:pt x="3469" y="6380"/>
                      <a:pt x="3536" y="6447"/>
                      <a:pt x="3636" y="6447"/>
                    </a:cubicBezTo>
                    <a:cubicBezTo>
                      <a:pt x="3670" y="6447"/>
                      <a:pt x="3670" y="6447"/>
                      <a:pt x="3703" y="6413"/>
                    </a:cubicBezTo>
                    <a:cubicBezTo>
                      <a:pt x="3803" y="6380"/>
                      <a:pt x="3870" y="6247"/>
                      <a:pt x="3836" y="6147"/>
                    </a:cubicBezTo>
                    <a:cubicBezTo>
                      <a:pt x="3736" y="5980"/>
                      <a:pt x="3703" y="5813"/>
                      <a:pt x="3670" y="5613"/>
                    </a:cubicBezTo>
                    <a:lnTo>
                      <a:pt x="3936" y="5613"/>
                    </a:lnTo>
                    <a:cubicBezTo>
                      <a:pt x="4036" y="5580"/>
                      <a:pt x="4137" y="5479"/>
                      <a:pt x="4103" y="5379"/>
                    </a:cubicBezTo>
                    <a:cubicBezTo>
                      <a:pt x="4103" y="5279"/>
                      <a:pt x="4003" y="5179"/>
                      <a:pt x="3870" y="5179"/>
                    </a:cubicBezTo>
                    <a:cubicBezTo>
                      <a:pt x="3753" y="5196"/>
                      <a:pt x="3628" y="5204"/>
                      <a:pt x="3499" y="5204"/>
                    </a:cubicBezTo>
                    <a:cubicBezTo>
                      <a:pt x="3369" y="5204"/>
                      <a:pt x="3236" y="5196"/>
                      <a:pt x="3102" y="5179"/>
                    </a:cubicBezTo>
                    <a:close/>
                    <a:moveTo>
                      <a:pt x="4026" y="6746"/>
                    </a:moveTo>
                    <a:cubicBezTo>
                      <a:pt x="3992" y="6746"/>
                      <a:pt x="3960" y="6757"/>
                      <a:pt x="3936" y="6780"/>
                    </a:cubicBezTo>
                    <a:cubicBezTo>
                      <a:pt x="3836" y="6847"/>
                      <a:pt x="3803" y="6981"/>
                      <a:pt x="3870" y="7081"/>
                    </a:cubicBezTo>
                    <a:cubicBezTo>
                      <a:pt x="4036" y="7281"/>
                      <a:pt x="4203" y="7514"/>
                      <a:pt x="4437" y="7748"/>
                    </a:cubicBezTo>
                    <a:cubicBezTo>
                      <a:pt x="4470" y="7781"/>
                      <a:pt x="4537" y="7814"/>
                      <a:pt x="4570" y="7814"/>
                    </a:cubicBezTo>
                    <a:cubicBezTo>
                      <a:pt x="4637" y="7814"/>
                      <a:pt x="4670" y="7781"/>
                      <a:pt x="4704" y="7748"/>
                    </a:cubicBezTo>
                    <a:cubicBezTo>
                      <a:pt x="4804" y="7681"/>
                      <a:pt x="4804" y="7548"/>
                      <a:pt x="4737" y="7448"/>
                    </a:cubicBezTo>
                    <a:cubicBezTo>
                      <a:pt x="4537" y="7247"/>
                      <a:pt x="4370" y="7047"/>
                      <a:pt x="4203" y="6847"/>
                    </a:cubicBezTo>
                    <a:cubicBezTo>
                      <a:pt x="4160" y="6782"/>
                      <a:pt x="4089" y="6746"/>
                      <a:pt x="4026" y="6746"/>
                    </a:cubicBezTo>
                    <a:close/>
                    <a:moveTo>
                      <a:pt x="5186" y="7968"/>
                    </a:moveTo>
                    <a:cubicBezTo>
                      <a:pt x="5131" y="7968"/>
                      <a:pt x="5074" y="7993"/>
                      <a:pt x="5037" y="8048"/>
                    </a:cubicBezTo>
                    <a:cubicBezTo>
                      <a:pt x="4937" y="8115"/>
                      <a:pt x="4970" y="8248"/>
                      <a:pt x="5037" y="8315"/>
                    </a:cubicBezTo>
                    <a:cubicBezTo>
                      <a:pt x="5237" y="8515"/>
                      <a:pt x="5471" y="8682"/>
                      <a:pt x="5704" y="8849"/>
                    </a:cubicBezTo>
                    <a:cubicBezTo>
                      <a:pt x="5738" y="8882"/>
                      <a:pt x="5771" y="8915"/>
                      <a:pt x="5838" y="8915"/>
                    </a:cubicBezTo>
                    <a:cubicBezTo>
                      <a:pt x="5904" y="8915"/>
                      <a:pt x="5938" y="8882"/>
                      <a:pt x="6005" y="8815"/>
                    </a:cubicBezTo>
                    <a:cubicBezTo>
                      <a:pt x="6071" y="8715"/>
                      <a:pt x="6038" y="8615"/>
                      <a:pt x="5938" y="8515"/>
                    </a:cubicBezTo>
                    <a:cubicBezTo>
                      <a:pt x="5704" y="8348"/>
                      <a:pt x="5504" y="8181"/>
                      <a:pt x="5304" y="8015"/>
                    </a:cubicBezTo>
                    <a:cubicBezTo>
                      <a:pt x="5274" y="7985"/>
                      <a:pt x="5231" y="7968"/>
                      <a:pt x="5186" y="7968"/>
                    </a:cubicBezTo>
                    <a:close/>
                    <a:moveTo>
                      <a:pt x="11709" y="8348"/>
                    </a:moveTo>
                    <a:cubicBezTo>
                      <a:pt x="11609" y="8382"/>
                      <a:pt x="11542" y="8482"/>
                      <a:pt x="11542" y="8582"/>
                    </a:cubicBezTo>
                    <a:cubicBezTo>
                      <a:pt x="11569" y="8692"/>
                      <a:pt x="11643" y="8757"/>
                      <a:pt x="11724" y="8757"/>
                    </a:cubicBezTo>
                    <a:cubicBezTo>
                      <a:pt x="11741" y="8757"/>
                      <a:pt x="11758" y="8754"/>
                      <a:pt x="11775" y="8748"/>
                    </a:cubicBezTo>
                    <a:lnTo>
                      <a:pt x="11875" y="8748"/>
                    </a:lnTo>
                    <a:cubicBezTo>
                      <a:pt x="12142" y="8748"/>
                      <a:pt x="12142" y="8882"/>
                      <a:pt x="12142" y="8915"/>
                    </a:cubicBezTo>
                    <a:lnTo>
                      <a:pt x="12342" y="8949"/>
                    </a:lnTo>
                    <a:lnTo>
                      <a:pt x="12576" y="8915"/>
                    </a:lnTo>
                    <a:cubicBezTo>
                      <a:pt x="12576" y="8648"/>
                      <a:pt x="12376" y="8348"/>
                      <a:pt x="11875" y="8348"/>
                    </a:cubicBezTo>
                    <a:close/>
                    <a:moveTo>
                      <a:pt x="10988" y="8647"/>
                    </a:moveTo>
                    <a:cubicBezTo>
                      <a:pt x="10950" y="8647"/>
                      <a:pt x="10910" y="8658"/>
                      <a:pt x="10875" y="8682"/>
                    </a:cubicBezTo>
                    <a:cubicBezTo>
                      <a:pt x="10641" y="8815"/>
                      <a:pt x="10408" y="9015"/>
                      <a:pt x="10174" y="9249"/>
                    </a:cubicBezTo>
                    <a:cubicBezTo>
                      <a:pt x="10107" y="9316"/>
                      <a:pt x="10107" y="9449"/>
                      <a:pt x="10208" y="9549"/>
                    </a:cubicBezTo>
                    <a:cubicBezTo>
                      <a:pt x="10241" y="9582"/>
                      <a:pt x="10274" y="9616"/>
                      <a:pt x="10341" y="9616"/>
                    </a:cubicBezTo>
                    <a:cubicBezTo>
                      <a:pt x="10408" y="9616"/>
                      <a:pt x="10441" y="9582"/>
                      <a:pt x="10474" y="9549"/>
                    </a:cubicBezTo>
                    <a:cubicBezTo>
                      <a:pt x="10675" y="9349"/>
                      <a:pt x="10875" y="9149"/>
                      <a:pt x="11075" y="9049"/>
                    </a:cubicBezTo>
                    <a:cubicBezTo>
                      <a:pt x="11175" y="8982"/>
                      <a:pt x="11208" y="8849"/>
                      <a:pt x="11142" y="8748"/>
                    </a:cubicBezTo>
                    <a:cubicBezTo>
                      <a:pt x="11120" y="8684"/>
                      <a:pt x="11057" y="8647"/>
                      <a:pt x="10988" y="8647"/>
                    </a:cubicBezTo>
                    <a:close/>
                    <a:moveTo>
                      <a:pt x="6507" y="8979"/>
                    </a:moveTo>
                    <a:cubicBezTo>
                      <a:pt x="6446" y="8979"/>
                      <a:pt x="6379" y="9007"/>
                      <a:pt x="6338" y="9049"/>
                    </a:cubicBezTo>
                    <a:cubicBezTo>
                      <a:pt x="6271" y="9149"/>
                      <a:pt x="6305" y="9282"/>
                      <a:pt x="6405" y="9349"/>
                    </a:cubicBezTo>
                    <a:cubicBezTo>
                      <a:pt x="6638" y="9516"/>
                      <a:pt x="6872" y="9649"/>
                      <a:pt x="7139" y="9783"/>
                    </a:cubicBezTo>
                    <a:cubicBezTo>
                      <a:pt x="7172" y="9816"/>
                      <a:pt x="7205" y="9816"/>
                      <a:pt x="7239" y="9816"/>
                    </a:cubicBezTo>
                    <a:cubicBezTo>
                      <a:pt x="7305" y="9816"/>
                      <a:pt x="7372" y="9783"/>
                      <a:pt x="7406" y="9716"/>
                    </a:cubicBezTo>
                    <a:cubicBezTo>
                      <a:pt x="7472" y="9582"/>
                      <a:pt x="7439" y="9482"/>
                      <a:pt x="7305" y="9416"/>
                    </a:cubicBezTo>
                    <a:cubicBezTo>
                      <a:pt x="7072" y="9282"/>
                      <a:pt x="6838" y="9149"/>
                      <a:pt x="6605" y="9015"/>
                    </a:cubicBezTo>
                    <a:cubicBezTo>
                      <a:pt x="6579" y="8990"/>
                      <a:pt x="6544" y="8979"/>
                      <a:pt x="6507" y="8979"/>
                    </a:cubicBezTo>
                    <a:close/>
                    <a:moveTo>
                      <a:pt x="11927" y="9436"/>
                    </a:moveTo>
                    <a:cubicBezTo>
                      <a:pt x="11882" y="9436"/>
                      <a:pt x="11839" y="9452"/>
                      <a:pt x="11809" y="9482"/>
                    </a:cubicBezTo>
                    <a:cubicBezTo>
                      <a:pt x="11609" y="9649"/>
                      <a:pt x="11408" y="9783"/>
                      <a:pt x="11142" y="9883"/>
                    </a:cubicBezTo>
                    <a:cubicBezTo>
                      <a:pt x="11041" y="9916"/>
                      <a:pt x="11008" y="10049"/>
                      <a:pt x="11041" y="10149"/>
                    </a:cubicBezTo>
                    <a:cubicBezTo>
                      <a:pt x="11075" y="10250"/>
                      <a:pt x="11142" y="10283"/>
                      <a:pt x="11242" y="10283"/>
                    </a:cubicBezTo>
                    <a:lnTo>
                      <a:pt x="11308" y="10283"/>
                    </a:lnTo>
                    <a:cubicBezTo>
                      <a:pt x="11609" y="10149"/>
                      <a:pt x="11875" y="9983"/>
                      <a:pt x="12076" y="9783"/>
                    </a:cubicBezTo>
                    <a:cubicBezTo>
                      <a:pt x="12176" y="9716"/>
                      <a:pt x="12176" y="9582"/>
                      <a:pt x="12076" y="9516"/>
                    </a:cubicBezTo>
                    <a:cubicBezTo>
                      <a:pt x="12039" y="9461"/>
                      <a:pt x="11982" y="9436"/>
                      <a:pt x="11927" y="9436"/>
                    </a:cubicBezTo>
                    <a:close/>
                    <a:moveTo>
                      <a:pt x="8005" y="9741"/>
                    </a:moveTo>
                    <a:cubicBezTo>
                      <a:pt x="7905" y="9741"/>
                      <a:pt x="7827" y="9800"/>
                      <a:pt x="7772" y="9883"/>
                    </a:cubicBezTo>
                    <a:cubicBezTo>
                      <a:pt x="7739" y="9983"/>
                      <a:pt x="7806" y="10116"/>
                      <a:pt x="7906" y="10149"/>
                    </a:cubicBezTo>
                    <a:cubicBezTo>
                      <a:pt x="8173" y="10250"/>
                      <a:pt x="8440" y="10350"/>
                      <a:pt x="8740" y="10416"/>
                    </a:cubicBezTo>
                    <a:lnTo>
                      <a:pt x="8773" y="10416"/>
                    </a:lnTo>
                    <a:cubicBezTo>
                      <a:pt x="8873" y="10416"/>
                      <a:pt x="8940" y="10350"/>
                      <a:pt x="8973" y="10250"/>
                    </a:cubicBezTo>
                    <a:cubicBezTo>
                      <a:pt x="9007" y="10149"/>
                      <a:pt x="8940" y="10016"/>
                      <a:pt x="8840" y="10016"/>
                    </a:cubicBezTo>
                    <a:cubicBezTo>
                      <a:pt x="8573" y="9949"/>
                      <a:pt x="8306" y="9849"/>
                      <a:pt x="8073" y="9749"/>
                    </a:cubicBezTo>
                    <a:cubicBezTo>
                      <a:pt x="8049" y="9743"/>
                      <a:pt x="8026" y="9741"/>
                      <a:pt x="8005" y="9741"/>
                    </a:cubicBezTo>
                    <a:close/>
                    <a:moveTo>
                      <a:pt x="9795" y="9836"/>
                    </a:moveTo>
                    <a:cubicBezTo>
                      <a:pt x="9734" y="9836"/>
                      <a:pt x="9677" y="9861"/>
                      <a:pt x="9640" y="9916"/>
                    </a:cubicBezTo>
                    <a:cubicBezTo>
                      <a:pt x="9607" y="9983"/>
                      <a:pt x="9540" y="10083"/>
                      <a:pt x="9507" y="10149"/>
                    </a:cubicBezTo>
                    <a:cubicBezTo>
                      <a:pt x="9440" y="10183"/>
                      <a:pt x="9407" y="10250"/>
                      <a:pt x="9374" y="10316"/>
                    </a:cubicBezTo>
                    <a:cubicBezTo>
                      <a:pt x="9340" y="10450"/>
                      <a:pt x="9274" y="10550"/>
                      <a:pt x="9207" y="10683"/>
                    </a:cubicBezTo>
                    <a:cubicBezTo>
                      <a:pt x="9140" y="10783"/>
                      <a:pt x="9207" y="10883"/>
                      <a:pt x="9307" y="10950"/>
                    </a:cubicBezTo>
                    <a:cubicBezTo>
                      <a:pt x="9340" y="10950"/>
                      <a:pt x="9374" y="10983"/>
                      <a:pt x="9407" y="10983"/>
                    </a:cubicBezTo>
                    <a:cubicBezTo>
                      <a:pt x="9474" y="10983"/>
                      <a:pt x="9540" y="10917"/>
                      <a:pt x="9574" y="10850"/>
                    </a:cubicBezTo>
                    <a:cubicBezTo>
                      <a:pt x="9640" y="10750"/>
                      <a:pt x="9674" y="10650"/>
                      <a:pt x="9741" y="10550"/>
                    </a:cubicBezTo>
                    <a:cubicBezTo>
                      <a:pt x="9974" y="10550"/>
                      <a:pt x="10241" y="10550"/>
                      <a:pt x="10474" y="10516"/>
                    </a:cubicBezTo>
                    <a:cubicBezTo>
                      <a:pt x="10574" y="10483"/>
                      <a:pt x="10641" y="10383"/>
                      <a:pt x="10641" y="10283"/>
                    </a:cubicBezTo>
                    <a:cubicBezTo>
                      <a:pt x="10608" y="10149"/>
                      <a:pt x="10508" y="10083"/>
                      <a:pt x="10408" y="10083"/>
                    </a:cubicBezTo>
                    <a:cubicBezTo>
                      <a:pt x="10274" y="10116"/>
                      <a:pt x="10141" y="10116"/>
                      <a:pt x="10007" y="10116"/>
                    </a:cubicBezTo>
                    <a:cubicBezTo>
                      <a:pt x="10041" y="10049"/>
                      <a:pt x="10007" y="9916"/>
                      <a:pt x="9941" y="9883"/>
                    </a:cubicBezTo>
                    <a:cubicBezTo>
                      <a:pt x="9896" y="9853"/>
                      <a:pt x="9844" y="9836"/>
                      <a:pt x="9795" y="9836"/>
                    </a:cubicBezTo>
                    <a:close/>
                    <a:moveTo>
                      <a:pt x="9085" y="11308"/>
                    </a:moveTo>
                    <a:cubicBezTo>
                      <a:pt x="8996" y="11308"/>
                      <a:pt x="8901" y="11368"/>
                      <a:pt x="8873" y="11450"/>
                    </a:cubicBezTo>
                    <a:cubicBezTo>
                      <a:pt x="8773" y="11751"/>
                      <a:pt x="8706" y="12017"/>
                      <a:pt x="8673" y="12318"/>
                    </a:cubicBezTo>
                    <a:cubicBezTo>
                      <a:pt x="8640" y="12418"/>
                      <a:pt x="8740" y="12518"/>
                      <a:pt x="8840" y="12551"/>
                    </a:cubicBezTo>
                    <a:lnTo>
                      <a:pt x="8873" y="12551"/>
                    </a:lnTo>
                    <a:cubicBezTo>
                      <a:pt x="8973" y="12551"/>
                      <a:pt x="9073" y="12484"/>
                      <a:pt x="9073" y="12384"/>
                    </a:cubicBezTo>
                    <a:cubicBezTo>
                      <a:pt x="9140" y="12118"/>
                      <a:pt x="9207" y="11851"/>
                      <a:pt x="9274" y="11584"/>
                    </a:cubicBezTo>
                    <a:cubicBezTo>
                      <a:pt x="9307" y="11484"/>
                      <a:pt x="9240" y="11384"/>
                      <a:pt x="9140" y="11317"/>
                    </a:cubicBezTo>
                    <a:cubicBezTo>
                      <a:pt x="9122" y="11311"/>
                      <a:pt x="9104" y="11308"/>
                      <a:pt x="9085" y="11308"/>
                    </a:cubicBezTo>
                    <a:close/>
                    <a:moveTo>
                      <a:pt x="18280" y="12351"/>
                    </a:moveTo>
                    <a:cubicBezTo>
                      <a:pt x="18180" y="12384"/>
                      <a:pt x="18080" y="12484"/>
                      <a:pt x="18113" y="12585"/>
                    </a:cubicBezTo>
                    <a:cubicBezTo>
                      <a:pt x="18147" y="12885"/>
                      <a:pt x="18180" y="13152"/>
                      <a:pt x="18213" y="13385"/>
                    </a:cubicBezTo>
                    <a:cubicBezTo>
                      <a:pt x="18213" y="13519"/>
                      <a:pt x="18313" y="13585"/>
                      <a:pt x="18413" y="13585"/>
                    </a:cubicBezTo>
                    <a:cubicBezTo>
                      <a:pt x="18547" y="13585"/>
                      <a:pt x="18614" y="13485"/>
                      <a:pt x="18614" y="13385"/>
                    </a:cubicBezTo>
                    <a:cubicBezTo>
                      <a:pt x="18614" y="13085"/>
                      <a:pt x="18580" y="12818"/>
                      <a:pt x="18513" y="12518"/>
                    </a:cubicBezTo>
                    <a:cubicBezTo>
                      <a:pt x="18513" y="12418"/>
                      <a:pt x="18380" y="12351"/>
                      <a:pt x="18280" y="12351"/>
                    </a:cubicBezTo>
                    <a:close/>
                    <a:moveTo>
                      <a:pt x="8807" y="12985"/>
                    </a:moveTo>
                    <a:cubicBezTo>
                      <a:pt x="8673" y="12985"/>
                      <a:pt x="8606" y="13085"/>
                      <a:pt x="8606" y="13185"/>
                    </a:cubicBezTo>
                    <a:cubicBezTo>
                      <a:pt x="8606" y="13485"/>
                      <a:pt x="8606" y="13752"/>
                      <a:pt x="8673" y="14052"/>
                    </a:cubicBezTo>
                    <a:cubicBezTo>
                      <a:pt x="8673" y="14152"/>
                      <a:pt x="8773" y="14219"/>
                      <a:pt x="8873" y="14219"/>
                    </a:cubicBezTo>
                    <a:lnTo>
                      <a:pt x="8907" y="14219"/>
                    </a:lnTo>
                    <a:cubicBezTo>
                      <a:pt x="9040" y="14186"/>
                      <a:pt x="9107" y="14086"/>
                      <a:pt x="9073" y="13952"/>
                    </a:cubicBezTo>
                    <a:cubicBezTo>
                      <a:pt x="9040" y="13719"/>
                      <a:pt x="9007" y="13452"/>
                      <a:pt x="9007" y="13218"/>
                    </a:cubicBezTo>
                    <a:cubicBezTo>
                      <a:pt x="9007" y="13185"/>
                      <a:pt x="9007" y="13185"/>
                      <a:pt x="9007" y="13185"/>
                    </a:cubicBezTo>
                    <a:cubicBezTo>
                      <a:pt x="9007" y="13052"/>
                      <a:pt x="8907" y="12985"/>
                      <a:pt x="8807" y="12985"/>
                    </a:cubicBezTo>
                    <a:close/>
                    <a:moveTo>
                      <a:pt x="18374" y="14012"/>
                    </a:moveTo>
                    <a:cubicBezTo>
                      <a:pt x="18289" y="14012"/>
                      <a:pt x="18213" y="14103"/>
                      <a:pt x="18213" y="14219"/>
                    </a:cubicBezTo>
                    <a:cubicBezTo>
                      <a:pt x="18180" y="14486"/>
                      <a:pt x="18147" y="14753"/>
                      <a:pt x="18080" y="14986"/>
                    </a:cubicBezTo>
                    <a:cubicBezTo>
                      <a:pt x="18046" y="15086"/>
                      <a:pt x="18113" y="15220"/>
                      <a:pt x="18213" y="15253"/>
                    </a:cubicBezTo>
                    <a:lnTo>
                      <a:pt x="18280" y="15253"/>
                    </a:lnTo>
                    <a:cubicBezTo>
                      <a:pt x="18347" y="15253"/>
                      <a:pt x="18447" y="15186"/>
                      <a:pt x="18480" y="15086"/>
                    </a:cubicBezTo>
                    <a:cubicBezTo>
                      <a:pt x="18547" y="14819"/>
                      <a:pt x="18580" y="14519"/>
                      <a:pt x="18614" y="14252"/>
                    </a:cubicBezTo>
                    <a:cubicBezTo>
                      <a:pt x="18614" y="14119"/>
                      <a:pt x="18547" y="14019"/>
                      <a:pt x="18413" y="14019"/>
                    </a:cubicBezTo>
                    <a:cubicBezTo>
                      <a:pt x="18400" y="14015"/>
                      <a:pt x="18387" y="14012"/>
                      <a:pt x="18374" y="14012"/>
                    </a:cubicBezTo>
                    <a:close/>
                    <a:moveTo>
                      <a:pt x="9123" y="14592"/>
                    </a:moveTo>
                    <a:cubicBezTo>
                      <a:pt x="9096" y="14592"/>
                      <a:pt x="9068" y="14601"/>
                      <a:pt x="9040" y="14619"/>
                    </a:cubicBezTo>
                    <a:cubicBezTo>
                      <a:pt x="8907" y="14653"/>
                      <a:pt x="8873" y="14753"/>
                      <a:pt x="8907" y="14886"/>
                    </a:cubicBezTo>
                    <a:cubicBezTo>
                      <a:pt x="9007" y="15153"/>
                      <a:pt x="9140" y="15420"/>
                      <a:pt x="9307" y="15653"/>
                    </a:cubicBezTo>
                    <a:cubicBezTo>
                      <a:pt x="9340" y="15720"/>
                      <a:pt x="9407" y="15753"/>
                      <a:pt x="9474" y="15753"/>
                    </a:cubicBezTo>
                    <a:cubicBezTo>
                      <a:pt x="9540" y="15753"/>
                      <a:pt x="9574" y="15720"/>
                      <a:pt x="9607" y="15720"/>
                    </a:cubicBezTo>
                    <a:cubicBezTo>
                      <a:pt x="9707" y="15653"/>
                      <a:pt x="9741" y="15520"/>
                      <a:pt x="9674" y="15420"/>
                    </a:cubicBezTo>
                    <a:cubicBezTo>
                      <a:pt x="9507" y="15186"/>
                      <a:pt x="9407" y="14953"/>
                      <a:pt x="9307" y="14719"/>
                    </a:cubicBezTo>
                    <a:cubicBezTo>
                      <a:pt x="9259" y="14647"/>
                      <a:pt x="9193" y="14592"/>
                      <a:pt x="9123" y="14592"/>
                    </a:cubicBezTo>
                    <a:close/>
                    <a:moveTo>
                      <a:pt x="17986" y="15608"/>
                    </a:moveTo>
                    <a:cubicBezTo>
                      <a:pt x="17898" y="15608"/>
                      <a:pt x="17830" y="15645"/>
                      <a:pt x="17780" y="15720"/>
                    </a:cubicBezTo>
                    <a:cubicBezTo>
                      <a:pt x="17646" y="15954"/>
                      <a:pt x="17513" y="16187"/>
                      <a:pt x="17346" y="16354"/>
                    </a:cubicBezTo>
                    <a:cubicBezTo>
                      <a:pt x="17279" y="16454"/>
                      <a:pt x="17279" y="16587"/>
                      <a:pt x="17379" y="16654"/>
                    </a:cubicBezTo>
                    <a:cubicBezTo>
                      <a:pt x="17413" y="16687"/>
                      <a:pt x="17446" y="16721"/>
                      <a:pt x="17513" y="16721"/>
                    </a:cubicBezTo>
                    <a:cubicBezTo>
                      <a:pt x="17546" y="16721"/>
                      <a:pt x="17613" y="16687"/>
                      <a:pt x="17646" y="16654"/>
                    </a:cubicBezTo>
                    <a:cubicBezTo>
                      <a:pt x="17846" y="16421"/>
                      <a:pt x="18013" y="16187"/>
                      <a:pt x="18147" y="15920"/>
                    </a:cubicBezTo>
                    <a:cubicBezTo>
                      <a:pt x="18213" y="15820"/>
                      <a:pt x="18180" y="15687"/>
                      <a:pt x="18080" y="15620"/>
                    </a:cubicBezTo>
                    <a:cubicBezTo>
                      <a:pt x="18046" y="15612"/>
                      <a:pt x="18015" y="15608"/>
                      <a:pt x="17986" y="15608"/>
                    </a:cubicBezTo>
                    <a:close/>
                    <a:moveTo>
                      <a:pt x="10012" y="15979"/>
                    </a:moveTo>
                    <a:cubicBezTo>
                      <a:pt x="9957" y="15979"/>
                      <a:pt x="9907" y="16004"/>
                      <a:pt x="9874" y="16054"/>
                    </a:cubicBezTo>
                    <a:cubicBezTo>
                      <a:pt x="9774" y="16120"/>
                      <a:pt x="9774" y="16254"/>
                      <a:pt x="9841" y="16321"/>
                    </a:cubicBezTo>
                    <a:lnTo>
                      <a:pt x="9941" y="16421"/>
                    </a:lnTo>
                    <a:cubicBezTo>
                      <a:pt x="10107" y="16587"/>
                      <a:pt x="10308" y="16754"/>
                      <a:pt x="10508" y="16921"/>
                    </a:cubicBezTo>
                    <a:cubicBezTo>
                      <a:pt x="10541" y="16921"/>
                      <a:pt x="10574" y="16954"/>
                      <a:pt x="10641" y="16954"/>
                    </a:cubicBezTo>
                    <a:cubicBezTo>
                      <a:pt x="10708" y="16954"/>
                      <a:pt x="10741" y="16921"/>
                      <a:pt x="10808" y="16854"/>
                    </a:cubicBezTo>
                    <a:cubicBezTo>
                      <a:pt x="10875" y="16788"/>
                      <a:pt x="10841" y="16654"/>
                      <a:pt x="10741" y="16587"/>
                    </a:cubicBezTo>
                    <a:cubicBezTo>
                      <a:pt x="10574" y="16421"/>
                      <a:pt x="10408" y="16287"/>
                      <a:pt x="10241" y="16120"/>
                    </a:cubicBezTo>
                    <a:lnTo>
                      <a:pt x="10174" y="16054"/>
                    </a:lnTo>
                    <a:cubicBezTo>
                      <a:pt x="10124" y="16004"/>
                      <a:pt x="10066" y="15979"/>
                      <a:pt x="10012" y="15979"/>
                    </a:cubicBezTo>
                    <a:close/>
                    <a:moveTo>
                      <a:pt x="16869" y="16853"/>
                    </a:moveTo>
                    <a:cubicBezTo>
                      <a:pt x="16835" y="16853"/>
                      <a:pt x="16803" y="16864"/>
                      <a:pt x="16779" y="16888"/>
                    </a:cubicBezTo>
                    <a:cubicBezTo>
                      <a:pt x="16545" y="17054"/>
                      <a:pt x="16345" y="17188"/>
                      <a:pt x="16078" y="17288"/>
                    </a:cubicBezTo>
                    <a:cubicBezTo>
                      <a:pt x="15978" y="17355"/>
                      <a:pt x="15945" y="17455"/>
                      <a:pt x="15978" y="17555"/>
                    </a:cubicBezTo>
                    <a:cubicBezTo>
                      <a:pt x="16012" y="17655"/>
                      <a:pt x="16078" y="17688"/>
                      <a:pt x="16178" y="17688"/>
                    </a:cubicBezTo>
                    <a:lnTo>
                      <a:pt x="16245" y="17688"/>
                    </a:lnTo>
                    <a:cubicBezTo>
                      <a:pt x="16512" y="17555"/>
                      <a:pt x="16779" y="17421"/>
                      <a:pt x="17012" y="17221"/>
                    </a:cubicBezTo>
                    <a:cubicBezTo>
                      <a:pt x="17112" y="17154"/>
                      <a:pt x="17112" y="17054"/>
                      <a:pt x="17046" y="16954"/>
                    </a:cubicBezTo>
                    <a:cubicBezTo>
                      <a:pt x="17003" y="16890"/>
                      <a:pt x="16932" y="16853"/>
                      <a:pt x="16869" y="16853"/>
                    </a:cubicBezTo>
                    <a:close/>
                    <a:moveTo>
                      <a:pt x="11362" y="16975"/>
                    </a:moveTo>
                    <a:cubicBezTo>
                      <a:pt x="11279" y="16975"/>
                      <a:pt x="11192" y="17013"/>
                      <a:pt x="11142" y="17088"/>
                    </a:cubicBezTo>
                    <a:cubicBezTo>
                      <a:pt x="11108" y="17188"/>
                      <a:pt x="11142" y="17321"/>
                      <a:pt x="11242" y="17355"/>
                    </a:cubicBezTo>
                    <a:cubicBezTo>
                      <a:pt x="11475" y="17488"/>
                      <a:pt x="11742" y="17621"/>
                      <a:pt x="12042" y="17722"/>
                    </a:cubicBezTo>
                    <a:lnTo>
                      <a:pt x="12109" y="17722"/>
                    </a:lnTo>
                    <a:cubicBezTo>
                      <a:pt x="12176" y="17722"/>
                      <a:pt x="12276" y="17688"/>
                      <a:pt x="12309" y="17588"/>
                    </a:cubicBezTo>
                    <a:cubicBezTo>
                      <a:pt x="12342" y="17488"/>
                      <a:pt x="12276" y="17355"/>
                      <a:pt x="12176" y="17321"/>
                    </a:cubicBezTo>
                    <a:cubicBezTo>
                      <a:pt x="11909" y="17221"/>
                      <a:pt x="11675" y="17121"/>
                      <a:pt x="11442" y="16988"/>
                    </a:cubicBezTo>
                    <a:cubicBezTo>
                      <a:pt x="11417" y="16979"/>
                      <a:pt x="11390" y="16975"/>
                      <a:pt x="11362" y="16975"/>
                    </a:cubicBezTo>
                    <a:close/>
                    <a:moveTo>
                      <a:pt x="12889" y="17546"/>
                    </a:moveTo>
                    <a:cubicBezTo>
                      <a:pt x="12801" y="17546"/>
                      <a:pt x="12709" y="17611"/>
                      <a:pt x="12709" y="17722"/>
                    </a:cubicBezTo>
                    <a:cubicBezTo>
                      <a:pt x="12676" y="17822"/>
                      <a:pt x="12743" y="17922"/>
                      <a:pt x="12843" y="17955"/>
                    </a:cubicBezTo>
                    <a:cubicBezTo>
                      <a:pt x="13143" y="18022"/>
                      <a:pt x="13410" y="18055"/>
                      <a:pt x="13710" y="18088"/>
                    </a:cubicBezTo>
                    <a:cubicBezTo>
                      <a:pt x="13843" y="18088"/>
                      <a:pt x="13910" y="17988"/>
                      <a:pt x="13944" y="17888"/>
                    </a:cubicBezTo>
                    <a:cubicBezTo>
                      <a:pt x="13944" y="17788"/>
                      <a:pt x="13843" y="17688"/>
                      <a:pt x="13743" y="17655"/>
                    </a:cubicBezTo>
                    <a:cubicBezTo>
                      <a:pt x="13477" y="17655"/>
                      <a:pt x="13210" y="17621"/>
                      <a:pt x="12943" y="17555"/>
                    </a:cubicBezTo>
                    <a:cubicBezTo>
                      <a:pt x="12926" y="17549"/>
                      <a:pt x="12908" y="17546"/>
                      <a:pt x="12889" y="17546"/>
                    </a:cubicBezTo>
                    <a:close/>
                    <a:moveTo>
                      <a:pt x="15397" y="17546"/>
                    </a:moveTo>
                    <a:cubicBezTo>
                      <a:pt x="15380" y="17546"/>
                      <a:pt x="15362" y="17549"/>
                      <a:pt x="15345" y="17555"/>
                    </a:cubicBezTo>
                    <a:cubicBezTo>
                      <a:pt x="15078" y="17588"/>
                      <a:pt x="14811" y="17655"/>
                      <a:pt x="14544" y="17655"/>
                    </a:cubicBezTo>
                    <a:cubicBezTo>
                      <a:pt x="14411" y="17688"/>
                      <a:pt x="14344" y="17788"/>
                      <a:pt x="14344" y="17888"/>
                    </a:cubicBezTo>
                    <a:cubicBezTo>
                      <a:pt x="14344" y="17988"/>
                      <a:pt x="14444" y="18088"/>
                      <a:pt x="14544" y="18088"/>
                    </a:cubicBezTo>
                    <a:lnTo>
                      <a:pt x="14577" y="18088"/>
                    </a:lnTo>
                    <a:cubicBezTo>
                      <a:pt x="14878" y="18055"/>
                      <a:pt x="15144" y="18022"/>
                      <a:pt x="15445" y="17955"/>
                    </a:cubicBezTo>
                    <a:cubicBezTo>
                      <a:pt x="15545" y="17922"/>
                      <a:pt x="15611" y="17822"/>
                      <a:pt x="15578" y="17688"/>
                    </a:cubicBezTo>
                    <a:cubicBezTo>
                      <a:pt x="15551" y="17606"/>
                      <a:pt x="15478" y="17546"/>
                      <a:pt x="15397" y="17546"/>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2"/>
            <p:cNvSpPr/>
            <p:nvPr/>
          </p:nvSpPr>
          <p:spPr>
            <a:xfrm rot="10511101">
              <a:off x="499854" y="4093646"/>
              <a:ext cx="91981" cy="34899"/>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rot="10511101">
              <a:off x="463359" y="4021457"/>
              <a:ext cx="27352" cy="80086"/>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rot="10511101">
              <a:off x="363415" y="4079148"/>
              <a:ext cx="70963" cy="44683"/>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rot="10511101">
              <a:off x="413646" y="4047049"/>
              <a:ext cx="32063" cy="63101"/>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rot="10511101">
              <a:off x="483256" y="4076928"/>
              <a:ext cx="46258" cy="39578"/>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rot="-795868">
              <a:off x="624470" y="4482660"/>
              <a:ext cx="91980" cy="34898"/>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rot="-795868">
              <a:off x="732135" y="4499006"/>
              <a:ext cx="27351" cy="80084"/>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rot="-795868">
              <a:off x="781741" y="4465667"/>
              <a:ext cx="70962" cy="44682"/>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rot="-795868">
              <a:off x="774109" y="4483623"/>
              <a:ext cx="32062" cy="63100"/>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rot="-795868">
              <a:off x="688475" y="4488740"/>
              <a:ext cx="46258" cy="39577"/>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a:off x="193634" y="2906467"/>
            <a:ext cx="223533" cy="201800"/>
          </a:xfrm>
          <a:custGeom>
            <a:avLst/>
            <a:gdLst/>
            <a:ahLst/>
            <a:cxnLst/>
            <a:rect l="l" t="t" r="r" b="b"/>
            <a:pathLst>
              <a:path w="6706" h="6054" extrusionOk="0">
                <a:moveTo>
                  <a:pt x="4111" y="1"/>
                </a:moveTo>
                <a:cubicBezTo>
                  <a:pt x="2616" y="1"/>
                  <a:pt x="3103" y="2251"/>
                  <a:pt x="3103" y="2251"/>
                </a:cubicBezTo>
                <a:cubicBezTo>
                  <a:pt x="3103" y="2251"/>
                  <a:pt x="1921" y="1257"/>
                  <a:pt x="1055" y="1257"/>
                </a:cubicBezTo>
                <a:cubicBezTo>
                  <a:pt x="602" y="1257"/>
                  <a:pt x="236" y="1528"/>
                  <a:pt x="167" y="2351"/>
                </a:cubicBezTo>
                <a:cubicBezTo>
                  <a:pt x="0" y="4586"/>
                  <a:pt x="4971" y="6054"/>
                  <a:pt x="4971" y="6054"/>
                </a:cubicBezTo>
                <a:cubicBezTo>
                  <a:pt x="4971" y="6054"/>
                  <a:pt x="6705" y="317"/>
                  <a:pt x="4337" y="16"/>
                </a:cubicBezTo>
                <a:cubicBezTo>
                  <a:pt x="4257" y="6"/>
                  <a:pt x="4182" y="1"/>
                  <a:pt x="4111" y="1"/>
                </a:cubicBezTo>
                <a:close/>
              </a:path>
            </a:pathLst>
          </a:custGeom>
          <a:solidFill>
            <a:srgbClr val="F05757"/>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11385938" y="6599750"/>
            <a:ext cx="675513" cy="137271"/>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1414968" y="6636385"/>
            <a:ext cx="615840" cy="904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7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0"/>
        <p:cNvGrpSpPr/>
        <p:nvPr/>
      </p:nvGrpSpPr>
      <p:grpSpPr>
        <a:xfrm>
          <a:off x="0" y="0"/>
          <a:ext cx="0" cy="0"/>
          <a:chOff x="0" y="0"/>
          <a:chExt cx="0" cy="0"/>
        </a:xfrm>
      </p:grpSpPr>
      <p:sp>
        <p:nvSpPr>
          <p:cNvPr id="101" name="Google Shape;101;p3"/>
          <p:cNvSpPr txBox="1">
            <a:spLocks noGrp="1"/>
          </p:cNvSpPr>
          <p:nvPr>
            <p:ph type="title" hasCustomPrompt="1"/>
          </p:nvPr>
        </p:nvSpPr>
        <p:spPr>
          <a:xfrm>
            <a:off x="5299153" y="1462840"/>
            <a:ext cx="1605200" cy="12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667">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2" name="Google Shape;102;p3"/>
          <p:cNvSpPr txBox="1">
            <a:spLocks noGrp="1"/>
          </p:cNvSpPr>
          <p:nvPr>
            <p:ph type="subTitle" idx="1"/>
          </p:nvPr>
        </p:nvSpPr>
        <p:spPr>
          <a:xfrm>
            <a:off x="3880553" y="4175179"/>
            <a:ext cx="44424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3"/>
          <p:cNvSpPr txBox="1">
            <a:spLocks noGrp="1"/>
          </p:cNvSpPr>
          <p:nvPr>
            <p:ph type="title" idx="2"/>
          </p:nvPr>
        </p:nvSpPr>
        <p:spPr>
          <a:xfrm>
            <a:off x="3880553" y="3039900"/>
            <a:ext cx="4442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04" name="Google Shape;104;p3"/>
          <p:cNvGrpSpPr/>
          <p:nvPr/>
        </p:nvGrpSpPr>
        <p:grpSpPr>
          <a:xfrm>
            <a:off x="-87266" y="4930534"/>
            <a:ext cx="12314881" cy="1979335"/>
            <a:chOff x="-65450" y="3697900"/>
            <a:chExt cx="9236161" cy="1484501"/>
          </a:xfrm>
        </p:grpSpPr>
        <p:sp>
          <p:nvSpPr>
            <p:cNvPr id="105" name="Google Shape;105;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3"/>
          <p:cNvGrpSpPr/>
          <p:nvPr/>
        </p:nvGrpSpPr>
        <p:grpSpPr>
          <a:xfrm>
            <a:off x="1322472" y="6303050"/>
            <a:ext cx="675513" cy="137271"/>
            <a:chOff x="933903" y="4904637"/>
            <a:chExt cx="506635" cy="102953"/>
          </a:xfrm>
        </p:grpSpPr>
        <p:sp>
          <p:nvSpPr>
            <p:cNvPr id="108" name="Google Shape;108;p3"/>
            <p:cNvSpPr/>
            <p:nvPr/>
          </p:nvSpPr>
          <p:spPr>
            <a:xfrm>
              <a:off x="933903" y="4904637"/>
              <a:ext cx="506635" cy="102953"/>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a:off x="955676" y="4932113"/>
              <a:ext cx="461880" cy="678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 name="Google Shape;110;p3"/>
          <p:cNvGrpSpPr/>
          <p:nvPr/>
        </p:nvGrpSpPr>
        <p:grpSpPr>
          <a:xfrm>
            <a:off x="743545" y="6069354"/>
            <a:ext cx="675472" cy="137271"/>
            <a:chOff x="370909" y="4910340"/>
            <a:chExt cx="506604" cy="102953"/>
          </a:xfrm>
        </p:grpSpPr>
        <p:sp>
          <p:nvSpPr>
            <p:cNvPr id="111" name="Google Shape;111;p3"/>
            <p:cNvSpPr/>
            <p:nvPr/>
          </p:nvSpPr>
          <p:spPr>
            <a:xfrm>
              <a:off x="370909" y="4910340"/>
              <a:ext cx="506604" cy="102953"/>
            </a:xfrm>
            <a:custGeom>
              <a:avLst/>
              <a:gdLst/>
              <a:ahLst/>
              <a:cxnLst/>
              <a:rect l="l" t="t" r="r" b="b"/>
              <a:pathLst>
                <a:path w="32600" h="6625" extrusionOk="0">
                  <a:moveTo>
                    <a:pt x="19016" y="0"/>
                  </a:moveTo>
                  <a:cubicBezTo>
                    <a:pt x="18942" y="0"/>
                    <a:pt x="18874" y="19"/>
                    <a:pt x="18814" y="60"/>
                  </a:cubicBezTo>
                  <a:cubicBezTo>
                    <a:pt x="17913" y="694"/>
                    <a:pt x="16479" y="3762"/>
                    <a:pt x="16479" y="3762"/>
                  </a:cubicBezTo>
                  <a:cubicBezTo>
                    <a:pt x="16479" y="3762"/>
                    <a:pt x="14978" y="360"/>
                    <a:pt x="14077" y="360"/>
                  </a:cubicBezTo>
                  <a:cubicBezTo>
                    <a:pt x="13177" y="360"/>
                    <a:pt x="10942" y="3929"/>
                    <a:pt x="10942" y="3929"/>
                  </a:cubicBezTo>
                  <a:cubicBezTo>
                    <a:pt x="10942" y="3929"/>
                    <a:pt x="8462" y="623"/>
                    <a:pt x="7481" y="623"/>
                  </a:cubicBezTo>
                  <a:cubicBezTo>
                    <a:pt x="7401" y="623"/>
                    <a:pt x="7331" y="646"/>
                    <a:pt x="7273" y="694"/>
                  </a:cubicBezTo>
                  <a:cubicBezTo>
                    <a:pt x="6505" y="1327"/>
                    <a:pt x="5304" y="4263"/>
                    <a:pt x="5304" y="4263"/>
                  </a:cubicBezTo>
                  <a:cubicBezTo>
                    <a:pt x="5304" y="4263"/>
                    <a:pt x="2357" y="839"/>
                    <a:pt x="1406" y="839"/>
                  </a:cubicBezTo>
                  <a:cubicBezTo>
                    <a:pt x="1321" y="839"/>
                    <a:pt x="1251" y="866"/>
                    <a:pt x="1202" y="927"/>
                  </a:cubicBezTo>
                  <a:cubicBezTo>
                    <a:pt x="601" y="1661"/>
                    <a:pt x="1" y="6531"/>
                    <a:pt x="1" y="6531"/>
                  </a:cubicBezTo>
                  <a:cubicBezTo>
                    <a:pt x="1" y="6531"/>
                    <a:pt x="11141" y="6625"/>
                    <a:pt x="20308" y="6625"/>
                  </a:cubicBezTo>
                  <a:cubicBezTo>
                    <a:pt x="26610" y="6625"/>
                    <a:pt x="31980" y="6581"/>
                    <a:pt x="32157" y="6431"/>
                  </a:cubicBezTo>
                  <a:cubicBezTo>
                    <a:pt x="32600" y="6052"/>
                    <a:pt x="30973" y="4"/>
                    <a:pt x="30036" y="4"/>
                  </a:cubicBezTo>
                  <a:cubicBezTo>
                    <a:pt x="29984" y="4"/>
                    <a:pt x="29935" y="22"/>
                    <a:pt x="29889" y="60"/>
                  </a:cubicBezTo>
                  <a:cubicBezTo>
                    <a:pt x="28988" y="827"/>
                    <a:pt x="27921" y="3662"/>
                    <a:pt x="27921" y="3662"/>
                  </a:cubicBezTo>
                  <a:cubicBezTo>
                    <a:pt x="27921" y="3662"/>
                    <a:pt x="25976" y="169"/>
                    <a:pt x="25016" y="169"/>
                  </a:cubicBezTo>
                  <a:cubicBezTo>
                    <a:pt x="24970" y="169"/>
                    <a:pt x="24926" y="177"/>
                    <a:pt x="24885" y="193"/>
                  </a:cubicBezTo>
                  <a:cubicBezTo>
                    <a:pt x="23984" y="560"/>
                    <a:pt x="22617" y="4063"/>
                    <a:pt x="22617" y="4063"/>
                  </a:cubicBezTo>
                  <a:cubicBezTo>
                    <a:pt x="22617" y="4063"/>
                    <a:pt x="20103" y="0"/>
                    <a:pt x="190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392682" y="4937817"/>
              <a:ext cx="461880" cy="67801"/>
            </a:xfrm>
            <a:custGeom>
              <a:avLst/>
              <a:gdLst/>
              <a:ahLst/>
              <a:cxnLst/>
              <a:rect l="l" t="t" r="r" b="b"/>
              <a:pathLst>
                <a:path w="29722" h="4363" extrusionOk="0">
                  <a:moveTo>
                    <a:pt x="18181" y="1"/>
                  </a:moveTo>
                  <a:cubicBezTo>
                    <a:pt x="18133" y="1"/>
                    <a:pt x="18102" y="15"/>
                    <a:pt x="18080" y="26"/>
                  </a:cubicBezTo>
                  <a:cubicBezTo>
                    <a:pt x="17647" y="227"/>
                    <a:pt x="15912" y="2495"/>
                    <a:pt x="15145" y="3496"/>
                  </a:cubicBezTo>
                  <a:cubicBezTo>
                    <a:pt x="14411" y="2328"/>
                    <a:pt x="13010" y="160"/>
                    <a:pt x="12510" y="93"/>
                  </a:cubicBezTo>
                  <a:cubicBezTo>
                    <a:pt x="12483" y="84"/>
                    <a:pt x="12456" y="80"/>
                    <a:pt x="12430" y="80"/>
                  </a:cubicBezTo>
                  <a:cubicBezTo>
                    <a:pt x="12358" y="80"/>
                    <a:pt x="12292" y="111"/>
                    <a:pt x="12243" y="160"/>
                  </a:cubicBezTo>
                  <a:cubicBezTo>
                    <a:pt x="11909" y="460"/>
                    <a:pt x="10308" y="2695"/>
                    <a:pt x="9808" y="3429"/>
                  </a:cubicBezTo>
                  <a:cubicBezTo>
                    <a:pt x="7806" y="1527"/>
                    <a:pt x="6639" y="560"/>
                    <a:pt x="6372" y="560"/>
                  </a:cubicBezTo>
                  <a:cubicBezTo>
                    <a:pt x="6366" y="560"/>
                    <a:pt x="6360" y="560"/>
                    <a:pt x="6354" y="560"/>
                  </a:cubicBezTo>
                  <a:cubicBezTo>
                    <a:pt x="5589" y="560"/>
                    <a:pt x="4634" y="2636"/>
                    <a:pt x="4204" y="3662"/>
                  </a:cubicBezTo>
                  <a:cubicBezTo>
                    <a:pt x="3470" y="2695"/>
                    <a:pt x="1902" y="694"/>
                    <a:pt x="1235" y="660"/>
                  </a:cubicBezTo>
                  <a:cubicBezTo>
                    <a:pt x="1101" y="660"/>
                    <a:pt x="1001" y="694"/>
                    <a:pt x="935" y="794"/>
                  </a:cubicBezTo>
                  <a:cubicBezTo>
                    <a:pt x="468" y="1361"/>
                    <a:pt x="67" y="3829"/>
                    <a:pt x="34" y="4096"/>
                  </a:cubicBezTo>
                  <a:cubicBezTo>
                    <a:pt x="1" y="4229"/>
                    <a:pt x="67" y="4329"/>
                    <a:pt x="201" y="4363"/>
                  </a:cubicBezTo>
                  <a:lnTo>
                    <a:pt x="234" y="4363"/>
                  </a:lnTo>
                  <a:cubicBezTo>
                    <a:pt x="334" y="4363"/>
                    <a:pt x="434" y="4263"/>
                    <a:pt x="434" y="4163"/>
                  </a:cubicBezTo>
                  <a:cubicBezTo>
                    <a:pt x="601" y="3195"/>
                    <a:pt x="935" y="1494"/>
                    <a:pt x="1235" y="1094"/>
                  </a:cubicBezTo>
                  <a:cubicBezTo>
                    <a:pt x="1602" y="1127"/>
                    <a:pt x="3003" y="2728"/>
                    <a:pt x="4104" y="4229"/>
                  </a:cubicBezTo>
                  <a:cubicBezTo>
                    <a:pt x="4128" y="4278"/>
                    <a:pt x="4188" y="4309"/>
                    <a:pt x="4245" y="4309"/>
                  </a:cubicBezTo>
                  <a:cubicBezTo>
                    <a:pt x="4266" y="4309"/>
                    <a:pt x="4286" y="4305"/>
                    <a:pt x="4304" y="4296"/>
                  </a:cubicBezTo>
                  <a:cubicBezTo>
                    <a:pt x="4370" y="4296"/>
                    <a:pt x="4437" y="4229"/>
                    <a:pt x="4471" y="4163"/>
                  </a:cubicBezTo>
                  <a:cubicBezTo>
                    <a:pt x="5071" y="2595"/>
                    <a:pt x="5972" y="960"/>
                    <a:pt x="6339" y="960"/>
                  </a:cubicBezTo>
                  <a:cubicBezTo>
                    <a:pt x="6605" y="1060"/>
                    <a:pt x="8240" y="2528"/>
                    <a:pt x="9708" y="3896"/>
                  </a:cubicBezTo>
                  <a:cubicBezTo>
                    <a:pt x="9741" y="3929"/>
                    <a:pt x="9808" y="3929"/>
                    <a:pt x="9841" y="3929"/>
                  </a:cubicBezTo>
                  <a:cubicBezTo>
                    <a:pt x="9908" y="3929"/>
                    <a:pt x="9974" y="3896"/>
                    <a:pt x="10008" y="3862"/>
                  </a:cubicBezTo>
                  <a:cubicBezTo>
                    <a:pt x="10842" y="2695"/>
                    <a:pt x="12109" y="894"/>
                    <a:pt x="12476" y="527"/>
                  </a:cubicBezTo>
                  <a:cubicBezTo>
                    <a:pt x="12843" y="760"/>
                    <a:pt x="14011" y="2428"/>
                    <a:pt x="14945" y="3963"/>
                  </a:cubicBezTo>
                  <a:cubicBezTo>
                    <a:pt x="14978" y="4029"/>
                    <a:pt x="15045" y="4063"/>
                    <a:pt x="15111" y="4063"/>
                  </a:cubicBezTo>
                  <a:cubicBezTo>
                    <a:pt x="15178" y="4063"/>
                    <a:pt x="15245" y="4029"/>
                    <a:pt x="15278" y="3963"/>
                  </a:cubicBezTo>
                  <a:cubicBezTo>
                    <a:pt x="16479" y="2395"/>
                    <a:pt x="17880" y="660"/>
                    <a:pt x="18214" y="427"/>
                  </a:cubicBezTo>
                  <a:cubicBezTo>
                    <a:pt x="18581" y="593"/>
                    <a:pt x="19948" y="2395"/>
                    <a:pt x="21049" y="3996"/>
                  </a:cubicBezTo>
                  <a:cubicBezTo>
                    <a:pt x="21082" y="4063"/>
                    <a:pt x="21149" y="4096"/>
                    <a:pt x="21216" y="4096"/>
                  </a:cubicBezTo>
                  <a:cubicBezTo>
                    <a:pt x="21283" y="4096"/>
                    <a:pt x="21349" y="4063"/>
                    <a:pt x="21383" y="4029"/>
                  </a:cubicBezTo>
                  <a:cubicBezTo>
                    <a:pt x="22350" y="2728"/>
                    <a:pt x="23451" y="1361"/>
                    <a:pt x="23751" y="1060"/>
                  </a:cubicBezTo>
                  <a:cubicBezTo>
                    <a:pt x="23984" y="1227"/>
                    <a:pt x="24618" y="2095"/>
                    <a:pt x="25019" y="2595"/>
                  </a:cubicBezTo>
                  <a:cubicBezTo>
                    <a:pt x="25835" y="3694"/>
                    <a:pt x="26060" y="3966"/>
                    <a:pt x="26279" y="3966"/>
                  </a:cubicBezTo>
                  <a:cubicBezTo>
                    <a:pt x="26292" y="3966"/>
                    <a:pt x="26306" y="3965"/>
                    <a:pt x="26319" y="3963"/>
                  </a:cubicBezTo>
                  <a:cubicBezTo>
                    <a:pt x="26520" y="3963"/>
                    <a:pt x="26686" y="3729"/>
                    <a:pt x="27253" y="2862"/>
                  </a:cubicBezTo>
                  <a:cubicBezTo>
                    <a:pt x="27687" y="2261"/>
                    <a:pt x="28288" y="1394"/>
                    <a:pt x="28621" y="1227"/>
                  </a:cubicBezTo>
                  <a:cubicBezTo>
                    <a:pt x="28821" y="1294"/>
                    <a:pt x="29155" y="2428"/>
                    <a:pt x="29288" y="3662"/>
                  </a:cubicBezTo>
                  <a:cubicBezTo>
                    <a:pt x="29322" y="3796"/>
                    <a:pt x="29422" y="3862"/>
                    <a:pt x="29522" y="3862"/>
                  </a:cubicBezTo>
                  <a:cubicBezTo>
                    <a:pt x="29655" y="3829"/>
                    <a:pt x="29722" y="3729"/>
                    <a:pt x="29722" y="3629"/>
                  </a:cubicBezTo>
                  <a:cubicBezTo>
                    <a:pt x="29655" y="3062"/>
                    <a:pt x="29388" y="1194"/>
                    <a:pt x="28821" y="860"/>
                  </a:cubicBezTo>
                  <a:cubicBezTo>
                    <a:pt x="28755" y="827"/>
                    <a:pt x="28688" y="810"/>
                    <a:pt x="28621" y="810"/>
                  </a:cubicBezTo>
                  <a:cubicBezTo>
                    <a:pt x="28554" y="810"/>
                    <a:pt x="28488" y="827"/>
                    <a:pt x="28421" y="860"/>
                  </a:cubicBezTo>
                  <a:cubicBezTo>
                    <a:pt x="28021" y="1060"/>
                    <a:pt x="27554" y="1728"/>
                    <a:pt x="26920" y="2628"/>
                  </a:cubicBezTo>
                  <a:cubicBezTo>
                    <a:pt x="26686" y="2995"/>
                    <a:pt x="26386" y="3429"/>
                    <a:pt x="26286" y="3529"/>
                  </a:cubicBezTo>
                  <a:cubicBezTo>
                    <a:pt x="26119" y="3362"/>
                    <a:pt x="25686" y="2795"/>
                    <a:pt x="25352" y="2361"/>
                  </a:cubicBezTo>
                  <a:cubicBezTo>
                    <a:pt x="24440" y="1135"/>
                    <a:pt x="24015" y="616"/>
                    <a:pt x="23723" y="616"/>
                  </a:cubicBezTo>
                  <a:cubicBezTo>
                    <a:pt x="23673" y="616"/>
                    <a:pt x="23628" y="631"/>
                    <a:pt x="23584" y="660"/>
                  </a:cubicBezTo>
                  <a:cubicBezTo>
                    <a:pt x="23284" y="860"/>
                    <a:pt x="21816" y="2762"/>
                    <a:pt x="21216" y="3529"/>
                  </a:cubicBezTo>
                  <a:cubicBezTo>
                    <a:pt x="19097" y="378"/>
                    <a:pt x="18423" y="1"/>
                    <a:pt x="181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 name="Google Shape;113;p3"/>
          <p:cNvGrpSpPr/>
          <p:nvPr/>
        </p:nvGrpSpPr>
        <p:grpSpPr>
          <a:xfrm>
            <a:off x="3275767" y="5978434"/>
            <a:ext cx="354733" cy="319133"/>
            <a:chOff x="-1536750" y="880250"/>
            <a:chExt cx="266050" cy="239350"/>
          </a:xfrm>
        </p:grpSpPr>
        <p:sp>
          <p:nvSpPr>
            <p:cNvPr id="114" name="Google Shape;114;p3"/>
            <p:cNvSpPr/>
            <p:nvPr/>
          </p:nvSpPr>
          <p:spPr>
            <a:xfrm>
              <a:off x="-1534200" y="884050"/>
              <a:ext cx="263500" cy="231500"/>
            </a:xfrm>
            <a:custGeom>
              <a:avLst/>
              <a:gdLst/>
              <a:ahLst/>
              <a:cxnLst/>
              <a:rect l="l" t="t" r="r" b="b"/>
              <a:pathLst>
                <a:path w="10540" h="9260" extrusionOk="0">
                  <a:moveTo>
                    <a:pt x="3696" y="0"/>
                  </a:moveTo>
                  <a:cubicBezTo>
                    <a:pt x="3612" y="0"/>
                    <a:pt x="3525" y="16"/>
                    <a:pt x="3434" y="48"/>
                  </a:cubicBezTo>
                  <a:cubicBezTo>
                    <a:pt x="2233" y="448"/>
                    <a:pt x="3501" y="3351"/>
                    <a:pt x="3501" y="3351"/>
                  </a:cubicBezTo>
                  <a:cubicBezTo>
                    <a:pt x="3501" y="3351"/>
                    <a:pt x="2314" y="2947"/>
                    <a:pt x="1335" y="2947"/>
                  </a:cubicBezTo>
                  <a:cubicBezTo>
                    <a:pt x="672" y="2947"/>
                    <a:pt x="105" y="3132"/>
                    <a:pt x="65" y="3751"/>
                  </a:cubicBezTo>
                  <a:cubicBezTo>
                    <a:pt x="1" y="4880"/>
                    <a:pt x="1270" y="5084"/>
                    <a:pt x="2196" y="5084"/>
                  </a:cubicBezTo>
                  <a:cubicBezTo>
                    <a:pt x="2720" y="5084"/>
                    <a:pt x="3134" y="5018"/>
                    <a:pt x="3134" y="5018"/>
                  </a:cubicBezTo>
                  <a:lnTo>
                    <a:pt x="3134" y="5018"/>
                  </a:lnTo>
                  <a:cubicBezTo>
                    <a:pt x="3134" y="5018"/>
                    <a:pt x="332" y="7320"/>
                    <a:pt x="1466" y="7787"/>
                  </a:cubicBezTo>
                  <a:cubicBezTo>
                    <a:pt x="1586" y="7835"/>
                    <a:pt x="1709" y="7857"/>
                    <a:pt x="1833" y="7857"/>
                  </a:cubicBezTo>
                  <a:cubicBezTo>
                    <a:pt x="2914" y="7857"/>
                    <a:pt x="4068" y="6219"/>
                    <a:pt x="4068" y="6219"/>
                  </a:cubicBezTo>
                  <a:cubicBezTo>
                    <a:pt x="4068" y="6219"/>
                    <a:pt x="4304" y="9259"/>
                    <a:pt x="5109" y="9259"/>
                  </a:cubicBezTo>
                  <a:cubicBezTo>
                    <a:pt x="5160" y="9259"/>
                    <a:pt x="5213" y="9247"/>
                    <a:pt x="5269" y="9221"/>
                  </a:cubicBezTo>
                  <a:cubicBezTo>
                    <a:pt x="6203" y="8788"/>
                    <a:pt x="6103" y="6253"/>
                    <a:pt x="6103" y="6253"/>
                  </a:cubicBezTo>
                  <a:lnTo>
                    <a:pt x="6103" y="6253"/>
                  </a:lnTo>
                  <a:cubicBezTo>
                    <a:pt x="6103" y="6253"/>
                    <a:pt x="6787" y="8276"/>
                    <a:pt x="8071" y="8276"/>
                  </a:cubicBezTo>
                  <a:cubicBezTo>
                    <a:pt x="8147" y="8276"/>
                    <a:pt x="8224" y="8269"/>
                    <a:pt x="8304" y="8254"/>
                  </a:cubicBezTo>
                  <a:cubicBezTo>
                    <a:pt x="9738" y="7987"/>
                    <a:pt x="7403" y="5352"/>
                    <a:pt x="6903" y="5352"/>
                  </a:cubicBezTo>
                  <a:cubicBezTo>
                    <a:pt x="6403" y="5352"/>
                    <a:pt x="10539" y="5285"/>
                    <a:pt x="10139" y="3918"/>
                  </a:cubicBezTo>
                  <a:cubicBezTo>
                    <a:pt x="9983" y="3366"/>
                    <a:pt x="9508" y="3190"/>
                    <a:pt x="8964" y="3190"/>
                  </a:cubicBezTo>
                  <a:cubicBezTo>
                    <a:pt x="7994" y="3190"/>
                    <a:pt x="6803" y="3751"/>
                    <a:pt x="6803" y="3751"/>
                  </a:cubicBezTo>
                  <a:cubicBezTo>
                    <a:pt x="6803" y="3751"/>
                    <a:pt x="9005" y="949"/>
                    <a:pt x="7670" y="415"/>
                  </a:cubicBezTo>
                  <a:cubicBezTo>
                    <a:pt x="7549" y="364"/>
                    <a:pt x="7430" y="340"/>
                    <a:pt x="7314" y="340"/>
                  </a:cubicBezTo>
                  <a:cubicBezTo>
                    <a:pt x="6151" y="340"/>
                    <a:pt x="5269" y="2683"/>
                    <a:pt x="5269" y="2683"/>
                  </a:cubicBezTo>
                  <a:cubicBezTo>
                    <a:pt x="5269" y="2683"/>
                    <a:pt x="4807" y="0"/>
                    <a:pt x="36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536750" y="880250"/>
              <a:ext cx="261025" cy="239350"/>
            </a:xfrm>
            <a:custGeom>
              <a:avLst/>
              <a:gdLst/>
              <a:ahLst/>
              <a:cxnLst/>
              <a:rect l="l" t="t" r="r" b="b"/>
              <a:pathLst>
                <a:path w="10441" h="9574" extrusionOk="0">
                  <a:moveTo>
                    <a:pt x="3803" y="300"/>
                  </a:moveTo>
                  <a:cubicBezTo>
                    <a:pt x="4603" y="300"/>
                    <a:pt x="5104" y="2135"/>
                    <a:pt x="5237" y="2835"/>
                  </a:cubicBezTo>
                  <a:cubicBezTo>
                    <a:pt x="5237" y="2935"/>
                    <a:pt x="5304" y="2969"/>
                    <a:pt x="5371" y="2969"/>
                  </a:cubicBezTo>
                  <a:cubicBezTo>
                    <a:pt x="5437" y="2969"/>
                    <a:pt x="5504" y="2935"/>
                    <a:pt x="5537" y="2869"/>
                  </a:cubicBezTo>
                  <a:cubicBezTo>
                    <a:pt x="5771" y="2268"/>
                    <a:pt x="6571" y="634"/>
                    <a:pt x="7405" y="634"/>
                  </a:cubicBezTo>
                  <a:cubicBezTo>
                    <a:pt x="7505" y="634"/>
                    <a:pt x="7606" y="667"/>
                    <a:pt x="7706" y="701"/>
                  </a:cubicBezTo>
                  <a:cubicBezTo>
                    <a:pt x="7872" y="767"/>
                    <a:pt x="7972" y="867"/>
                    <a:pt x="8006" y="1034"/>
                  </a:cubicBezTo>
                  <a:cubicBezTo>
                    <a:pt x="8206" y="1768"/>
                    <a:pt x="7172" y="3269"/>
                    <a:pt x="6772" y="3803"/>
                  </a:cubicBezTo>
                  <a:cubicBezTo>
                    <a:pt x="6738" y="3869"/>
                    <a:pt x="6738" y="3936"/>
                    <a:pt x="6772" y="4003"/>
                  </a:cubicBezTo>
                  <a:cubicBezTo>
                    <a:pt x="6795" y="4027"/>
                    <a:pt x="6852" y="4050"/>
                    <a:pt x="6907" y="4050"/>
                  </a:cubicBezTo>
                  <a:cubicBezTo>
                    <a:pt x="6930" y="4050"/>
                    <a:pt x="6952" y="4046"/>
                    <a:pt x="6972" y="4036"/>
                  </a:cubicBezTo>
                  <a:cubicBezTo>
                    <a:pt x="6972" y="4036"/>
                    <a:pt x="8139" y="3503"/>
                    <a:pt x="9040" y="3503"/>
                  </a:cubicBezTo>
                  <a:cubicBezTo>
                    <a:pt x="9640" y="3503"/>
                    <a:pt x="9974" y="3703"/>
                    <a:pt x="10074" y="4103"/>
                  </a:cubicBezTo>
                  <a:cubicBezTo>
                    <a:pt x="10107" y="4270"/>
                    <a:pt x="10107" y="4370"/>
                    <a:pt x="10007" y="4503"/>
                  </a:cubicBezTo>
                  <a:cubicBezTo>
                    <a:pt x="9707" y="4937"/>
                    <a:pt x="8640" y="5237"/>
                    <a:pt x="7038" y="5371"/>
                  </a:cubicBezTo>
                  <a:cubicBezTo>
                    <a:pt x="6938" y="5371"/>
                    <a:pt x="6805" y="5371"/>
                    <a:pt x="6805" y="5537"/>
                  </a:cubicBezTo>
                  <a:cubicBezTo>
                    <a:pt x="6805" y="5571"/>
                    <a:pt x="6838" y="5671"/>
                    <a:pt x="7005" y="5671"/>
                  </a:cubicBezTo>
                  <a:cubicBezTo>
                    <a:pt x="7272" y="5704"/>
                    <a:pt x="8640" y="7105"/>
                    <a:pt x="8706" y="7872"/>
                  </a:cubicBezTo>
                  <a:cubicBezTo>
                    <a:pt x="8706" y="8106"/>
                    <a:pt x="8606" y="8206"/>
                    <a:pt x="8373" y="8239"/>
                  </a:cubicBezTo>
                  <a:cubicBezTo>
                    <a:pt x="8306" y="8252"/>
                    <a:pt x="8241" y="8257"/>
                    <a:pt x="8177" y="8257"/>
                  </a:cubicBezTo>
                  <a:cubicBezTo>
                    <a:pt x="7027" y="8257"/>
                    <a:pt x="6338" y="6371"/>
                    <a:pt x="6338" y="6371"/>
                  </a:cubicBezTo>
                  <a:cubicBezTo>
                    <a:pt x="6338" y="6271"/>
                    <a:pt x="6238" y="6238"/>
                    <a:pt x="6171" y="6238"/>
                  </a:cubicBezTo>
                  <a:cubicBezTo>
                    <a:pt x="6104" y="6271"/>
                    <a:pt x="6038" y="6338"/>
                    <a:pt x="6038" y="6405"/>
                  </a:cubicBezTo>
                  <a:cubicBezTo>
                    <a:pt x="6071" y="7072"/>
                    <a:pt x="6004" y="8906"/>
                    <a:pt x="5304" y="9240"/>
                  </a:cubicBezTo>
                  <a:lnTo>
                    <a:pt x="5237" y="9240"/>
                  </a:lnTo>
                  <a:cubicBezTo>
                    <a:pt x="4770" y="9240"/>
                    <a:pt x="4403" y="7505"/>
                    <a:pt x="4303" y="6338"/>
                  </a:cubicBezTo>
                  <a:cubicBezTo>
                    <a:pt x="4303" y="6271"/>
                    <a:pt x="4270" y="6238"/>
                    <a:pt x="4203" y="6204"/>
                  </a:cubicBezTo>
                  <a:lnTo>
                    <a:pt x="4170" y="6204"/>
                  </a:lnTo>
                  <a:cubicBezTo>
                    <a:pt x="4103" y="6204"/>
                    <a:pt x="4070" y="6238"/>
                    <a:pt x="4036" y="6271"/>
                  </a:cubicBezTo>
                  <a:cubicBezTo>
                    <a:pt x="4036" y="6305"/>
                    <a:pt x="2902" y="7872"/>
                    <a:pt x="1935" y="7872"/>
                  </a:cubicBezTo>
                  <a:cubicBezTo>
                    <a:pt x="1835" y="7872"/>
                    <a:pt x="1735" y="7839"/>
                    <a:pt x="1635" y="7806"/>
                  </a:cubicBezTo>
                  <a:cubicBezTo>
                    <a:pt x="1501" y="7739"/>
                    <a:pt x="1468" y="7672"/>
                    <a:pt x="1468" y="7605"/>
                  </a:cubicBezTo>
                  <a:cubicBezTo>
                    <a:pt x="1401" y="7105"/>
                    <a:pt x="2569" y="5938"/>
                    <a:pt x="3336" y="5304"/>
                  </a:cubicBezTo>
                  <a:cubicBezTo>
                    <a:pt x="3403" y="5237"/>
                    <a:pt x="3403" y="5170"/>
                    <a:pt x="3369" y="5104"/>
                  </a:cubicBezTo>
                  <a:cubicBezTo>
                    <a:pt x="3369" y="5055"/>
                    <a:pt x="3316" y="5024"/>
                    <a:pt x="3261" y="5024"/>
                  </a:cubicBezTo>
                  <a:cubicBezTo>
                    <a:pt x="3241" y="5024"/>
                    <a:pt x="3220" y="5028"/>
                    <a:pt x="3202" y="5037"/>
                  </a:cubicBezTo>
                  <a:cubicBezTo>
                    <a:pt x="3202" y="5037"/>
                    <a:pt x="2802" y="5070"/>
                    <a:pt x="2302" y="5070"/>
                  </a:cubicBezTo>
                  <a:cubicBezTo>
                    <a:pt x="1701" y="5070"/>
                    <a:pt x="934" y="5004"/>
                    <a:pt x="534" y="4603"/>
                  </a:cubicBezTo>
                  <a:cubicBezTo>
                    <a:pt x="367" y="4403"/>
                    <a:pt x="300" y="4203"/>
                    <a:pt x="334" y="3903"/>
                  </a:cubicBezTo>
                  <a:cubicBezTo>
                    <a:pt x="334" y="3736"/>
                    <a:pt x="367" y="3269"/>
                    <a:pt x="1434" y="3269"/>
                  </a:cubicBezTo>
                  <a:cubicBezTo>
                    <a:pt x="2368" y="3269"/>
                    <a:pt x="3536" y="3669"/>
                    <a:pt x="3569" y="3669"/>
                  </a:cubicBezTo>
                  <a:cubicBezTo>
                    <a:pt x="3603" y="3669"/>
                    <a:pt x="3669" y="3669"/>
                    <a:pt x="3736" y="3603"/>
                  </a:cubicBezTo>
                  <a:cubicBezTo>
                    <a:pt x="3769" y="3569"/>
                    <a:pt x="3769" y="3503"/>
                    <a:pt x="3736" y="3436"/>
                  </a:cubicBezTo>
                  <a:cubicBezTo>
                    <a:pt x="3736" y="3436"/>
                    <a:pt x="2902" y="1501"/>
                    <a:pt x="3269" y="667"/>
                  </a:cubicBezTo>
                  <a:cubicBezTo>
                    <a:pt x="3336" y="500"/>
                    <a:pt x="3436" y="400"/>
                    <a:pt x="3603" y="334"/>
                  </a:cubicBezTo>
                  <a:cubicBezTo>
                    <a:pt x="3669" y="300"/>
                    <a:pt x="3736" y="300"/>
                    <a:pt x="3803" y="300"/>
                  </a:cubicBezTo>
                  <a:close/>
                  <a:moveTo>
                    <a:pt x="3803" y="0"/>
                  </a:moveTo>
                  <a:cubicBezTo>
                    <a:pt x="3703" y="0"/>
                    <a:pt x="3603" y="0"/>
                    <a:pt x="3503" y="33"/>
                  </a:cubicBezTo>
                  <a:cubicBezTo>
                    <a:pt x="3269" y="133"/>
                    <a:pt x="3102" y="300"/>
                    <a:pt x="3002" y="534"/>
                  </a:cubicBezTo>
                  <a:cubicBezTo>
                    <a:pt x="2669" y="1268"/>
                    <a:pt x="3102" y="2635"/>
                    <a:pt x="3336" y="3269"/>
                  </a:cubicBezTo>
                  <a:cubicBezTo>
                    <a:pt x="2902" y="3136"/>
                    <a:pt x="2135" y="2935"/>
                    <a:pt x="1434" y="2935"/>
                  </a:cubicBezTo>
                  <a:cubicBezTo>
                    <a:pt x="300" y="2935"/>
                    <a:pt x="33" y="3469"/>
                    <a:pt x="0" y="3903"/>
                  </a:cubicBezTo>
                  <a:cubicBezTo>
                    <a:pt x="0" y="4270"/>
                    <a:pt x="100" y="4570"/>
                    <a:pt x="334" y="4803"/>
                  </a:cubicBezTo>
                  <a:cubicBezTo>
                    <a:pt x="776" y="5272"/>
                    <a:pt x="1603" y="5395"/>
                    <a:pt x="2263" y="5395"/>
                  </a:cubicBezTo>
                  <a:cubicBezTo>
                    <a:pt x="2449" y="5395"/>
                    <a:pt x="2622" y="5385"/>
                    <a:pt x="2769" y="5371"/>
                  </a:cubicBezTo>
                  <a:lnTo>
                    <a:pt x="2769" y="5371"/>
                  </a:lnTo>
                  <a:cubicBezTo>
                    <a:pt x="2135" y="5938"/>
                    <a:pt x="1068" y="7005"/>
                    <a:pt x="1168" y="7672"/>
                  </a:cubicBezTo>
                  <a:cubicBezTo>
                    <a:pt x="1168" y="7806"/>
                    <a:pt x="1268" y="7972"/>
                    <a:pt x="1535" y="8106"/>
                  </a:cubicBezTo>
                  <a:cubicBezTo>
                    <a:pt x="1668" y="8139"/>
                    <a:pt x="1801" y="8173"/>
                    <a:pt x="1935" y="8173"/>
                  </a:cubicBezTo>
                  <a:cubicBezTo>
                    <a:pt x="2769" y="8173"/>
                    <a:pt x="3636" y="7272"/>
                    <a:pt x="4036" y="6772"/>
                  </a:cubicBezTo>
                  <a:cubicBezTo>
                    <a:pt x="4136" y="7672"/>
                    <a:pt x="4470" y="9574"/>
                    <a:pt x="5237" y="9574"/>
                  </a:cubicBezTo>
                  <a:cubicBezTo>
                    <a:pt x="5304" y="9574"/>
                    <a:pt x="5371" y="9540"/>
                    <a:pt x="5437" y="9507"/>
                  </a:cubicBezTo>
                  <a:cubicBezTo>
                    <a:pt x="6138" y="9173"/>
                    <a:pt x="6305" y="7939"/>
                    <a:pt x="6338" y="7138"/>
                  </a:cubicBezTo>
                  <a:cubicBezTo>
                    <a:pt x="6676" y="7752"/>
                    <a:pt x="7296" y="8592"/>
                    <a:pt x="8199" y="8592"/>
                  </a:cubicBezTo>
                  <a:cubicBezTo>
                    <a:pt x="8277" y="8592"/>
                    <a:pt x="8357" y="8586"/>
                    <a:pt x="8439" y="8573"/>
                  </a:cubicBezTo>
                  <a:cubicBezTo>
                    <a:pt x="8840" y="8473"/>
                    <a:pt x="9040" y="8239"/>
                    <a:pt x="9007" y="7839"/>
                  </a:cubicBezTo>
                  <a:cubicBezTo>
                    <a:pt x="8940" y="7138"/>
                    <a:pt x="8139" y="6104"/>
                    <a:pt x="7505" y="5637"/>
                  </a:cubicBezTo>
                  <a:cubicBezTo>
                    <a:pt x="8640" y="5504"/>
                    <a:pt x="9874" y="5270"/>
                    <a:pt x="10274" y="4670"/>
                  </a:cubicBezTo>
                  <a:cubicBezTo>
                    <a:pt x="10408" y="4470"/>
                    <a:pt x="10441" y="4270"/>
                    <a:pt x="10374" y="4036"/>
                  </a:cubicBezTo>
                  <a:cubicBezTo>
                    <a:pt x="10274" y="3636"/>
                    <a:pt x="9941" y="3169"/>
                    <a:pt x="9040" y="3169"/>
                  </a:cubicBezTo>
                  <a:cubicBezTo>
                    <a:pt x="8439" y="3169"/>
                    <a:pt x="7806" y="3369"/>
                    <a:pt x="7339" y="3536"/>
                  </a:cubicBezTo>
                  <a:cubicBezTo>
                    <a:pt x="7806" y="2902"/>
                    <a:pt x="8506" y="1701"/>
                    <a:pt x="8306" y="967"/>
                  </a:cubicBezTo>
                  <a:cubicBezTo>
                    <a:pt x="8239" y="701"/>
                    <a:pt x="8106" y="500"/>
                    <a:pt x="7839" y="400"/>
                  </a:cubicBezTo>
                  <a:cubicBezTo>
                    <a:pt x="7706" y="367"/>
                    <a:pt x="7572" y="334"/>
                    <a:pt x="7405" y="334"/>
                  </a:cubicBezTo>
                  <a:cubicBezTo>
                    <a:pt x="6505" y="334"/>
                    <a:pt x="5771" y="1601"/>
                    <a:pt x="5437" y="2302"/>
                  </a:cubicBezTo>
                  <a:cubicBezTo>
                    <a:pt x="5237" y="1501"/>
                    <a:pt x="4737" y="0"/>
                    <a:pt x="3803"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468375" y="1019800"/>
              <a:ext cx="31700" cy="36425"/>
            </a:xfrm>
            <a:custGeom>
              <a:avLst/>
              <a:gdLst/>
              <a:ahLst/>
              <a:cxnLst/>
              <a:rect l="l" t="t" r="r" b="b"/>
              <a:pathLst>
                <a:path w="1268" h="1457" extrusionOk="0">
                  <a:moveTo>
                    <a:pt x="1106" y="0"/>
                  </a:moveTo>
                  <a:cubicBezTo>
                    <a:pt x="1057" y="0"/>
                    <a:pt x="1007" y="16"/>
                    <a:pt x="968" y="55"/>
                  </a:cubicBezTo>
                  <a:lnTo>
                    <a:pt x="67" y="1223"/>
                  </a:lnTo>
                  <a:cubicBezTo>
                    <a:pt x="0" y="1290"/>
                    <a:pt x="34" y="1390"/>
                    <a:pt x="100" y="1423"/>
                  </a:cubicBezTo>
                  <a:cubicBezTo>
                    <a:pt x="100" y="1456"/>
                    <a:pt x="134" y="1456"/>
                    <a:pt x="167" y="1456"/>
                  </a:cubicBezTo>
                  <a:cubicBezTo>
                    <a:pt x="234" y="1456"/>
                    <a:pt x="267" y="1456"/>
                    <a:pt x="301" y="1390"/>
                  </a:cubicBezTo>
                  <a:lnTo>
                    <a:pt x="1235" y="256"/>
                  </a:lnTo>
                  <a:cubicBezTo>
                    <a:pt x="1268" y="189"/>
                    <a:pt x="1268" y="89"/>
                    <a:pt x="1201" y="22"/>
                  </a:cubicBezTo>
                  <a:cubicBezTo>
                    <a:pt x="1174" y="8"/>
                    <a:pt x="1140" y="0"/>
                    <a:pt x="1106"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495075" y="977575"/>
              <a:ext cx="55075" cy="17775"/>
            </a:xfrm>
            <a:custGeom>
              <a:avLst/>
              <a:gdLst/>
              <a:ahLst/>
              <a:cxnLst/>
              <a:rect l="l" t="t" r="r" b="b"/>
              <a:pathLst>
                <a:path w="2203" h="711" extrusionOk="0">
                  <a:moveTo>
                    <a:pt x="162" y="1"/>
                  </a:moveTo>
                  <a:cubicBezTo>
                    <a:pt x="101" y="1"/>
                    <a:pt x="34" y="55"/>
                    <a:pt x="34" y="110"/>
                  </a:cubicBezTo>
                  <a:cubicBezTo>
                    <a:pt x="1" y="210"/>
                    <a:pt x="68" y="277"/>
                    <a:pt x="134" y="310"/>
                  </a:cubicBezTo>
                  <a:lnTo>
                    <a:pt x="2002" y="677"/>
                  </a:lnTo>
                  <a:cubicBezTo>
                    <a:pt x="2002" y="677"/>
                    <a:pt x="2036" y="710"/>
                    <a:pt x="2036" y="710"/>
                  </a:cubicBezTo>
                  <a:cubicBezTo>
                    <a:pt x="2102" y="710"/>
                    <a:pt x="2169" y="644"/>
                    <a:pt x="2203" y="577"/>
                  </a:cubicBezTo>
                  <a:cubicBezTo>
                    <a:pt x="2203" y="477"/>
                    <a:pt x="2136" y="410"/>
                    <a:pt x="2069" y="377"/>
                  </a:cubicBezTo>
                  <a:lnTo>
                    <a:pt x="201" y="10"/>
                  </a:lnTo>
                  <a:cubicBezTo>
                    <a:pt x="189" y="4"/>
                    <a:pt x="176" y="1"/>
                    <a:pt x="162"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437525" y="927775"/>
              <a:ext cx="19200" cy="42550"/>
            </a:xfrm>
            <a:custGeom>
              <a:avLst/>
              <a:gdLst/>
              <a:ahLst/>
              <a:cxnLst/>
              <a:rect l="l" t="t" r="r" b="b"/>
              <a:pathLst>
                <a:path w="768" h="1702" extrusionOk="0">
                  <a:moveTo>
                    <a:pt x="134" y="0"/>
                  </a:moveTo>
                  <a:cubicBezTo>
                    <a:pt x="67" y="34"/>
                    <a:pt x="1" y="134"/>
                    <a:pt x="34" y="201"/>
                  </a:cubicBezTo>
                  <a:lnTo>
                    <a:pt x="434" y="1602"/>
                  </a:lnTo>
                  <a:cubicBezTo>
                    <a:pt x="468" y="1668"/>
                    <a:pt x="534" y="1702"/>
                    <a:pt x="601" y="1702"/>
                  </a:cubicBezTo>
                  <a:lnTo>
                    <a:pt x="634" y="1702"/>
                  </a:lnTo>
                  <a:cubicBezTo>
                    <a:pt x="734" y="1668"/>
                    <a:pt x="768" y="1602"/>
                    <a:pt x="734" y="1501"/>
                  </a:cubicBezTo>
                  <a:lnTo>
                    <a:pt x="334" y="134"/>
                  </a:lnTo>
                  <a:cubicBezTo>
                    <a:pt x="301" y="34"/>
                    <a:pt x="234" y="0"/>
                    <a:pt x="134"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1388325" y="931625"/>
              <a:ext cx="26725" cy="42050"/>
            </a:xfrm>
            <a:custGeom>
              <a:avLst/>
              <a:gdLst/>
              <a:ahLst/>
              <a:cxnLst/>
              <a:rect l="l" t="t" r="r" b="b"/>
              <a:pathLst>
                <a:path w="1069" h="1682" extrusionOk="0">
                  <a:moveTo>
                    <a:pt x="909" y="0"/>
                  </a:moveTo>
                  <a:cubicBezTo>
                    <a:pt x="852" y="0"/>
                    <a:pt x="792" y="31"/>
                    <a:pt x="768" y="80"/>
                  </a:cubicBezTo>
                  <a:lnTo>
                    <a:pt x="34" y="1448"/>
                  </a:lnTo>
                  <a:cubicBezTo>
                    <a:pt x="1" y="1514"/>
                    <a:pt x="34" y="1614"/>
                    <a:pt x="101" y="1648"/>
                  </a:cubicBezTo>
                  <a:cubicBezTo>
                    <a:pt x="134" y="1681"/>
                    <a:pt x="134" y="1681"/>
                    <a:pt x="167" y="1681"/>
                  </a:cubicBezTo>
                  <a:cubicBezTo>
                    <a:pt x="234" y="1681"/>
                    <a:pt x="268" y="1648"/>
                    <a:pt x="301" y="1581"/>
                  </a:cubicBezTo>
                  <a:lnTo>
                    <a:pt x="1035" y="247"/>
                  </a:lnTo>
                  <a:cubicBezTo>
                    <a:pt x="1068" y="147"/>
                    <a:pt x="1035" y="47"/>
                    <a:pt x="968" y="13"/>
                  </a:cubicBezTo>
                  <a:cubicBezTo>
                    <a:pt x="950" y="4"/>
                    <a:pt x="930" y="0"/>
                    <a:pt x="909"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3"/>
            <p:cNvSpPr/>
            <p:nvPr/>
          </p:nvSpPr>
          <p:spPr>
            <a:xfrm>
              <a:off x="-1376650" y="986975"/>
              <a:ext cx="59250" cy="15050"/>
            </a:xfrm>
            <a:custGeom>
              <a:avLst/>
              <a:gdLst/>
              <a:ahLst/>
              <a:cxnLst/>
              <a:rect l="l" t="t" r="r" b="b"/>
              <a:pathLst>
                <a:path w="2370" h="602" extrusionOk="0">
                  <a:moveTo>
                    <a:pt x="2169" y="1"/>
                  </a:moveTo>
                  <a:lnTo>
                    <a:pt x="134" y="301"/>
                  </a:lnTo>
                  <a:cubicBezTo>
                    <a:pt x="67" y="301"/>
                    <a:pt x="1" y="368"/>
                    <a:pt x="1" y="468"/>
                  </a:cubicBezTo>
                  <a:cubicBezTo>
                    <a:pt x="34" y="534"/>
                    <a:pt x="101" y="601"/>
                    <a:pt x="167" y="601"/>
                  </a:cubicBezTo>
                  <a:lnTo>
                    <a:pt x="201" y="601"/>
                  </a:lnTo>
                  <a:lnTo>
                    <a:pt x="2202" y="301"/>
                  </a:lnTo>
                  <a:cubicBezTo>
                    <a:pt x="2302" y="301"/>
                    <a:pt x="2369" y="234"/>
                    <a:pt x="2336" y="134"/>
                  </a:cubicBezTo>
                  <a:cubicBezTo>
                    <a:pt x="2336" y="67"/>
                    <a:pt x="2269" y="1"/>
                    <a:pt x="2169"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1379150" y="1022425"/>
              <a:ext cx="31725" cy="33800"/>
            </a:xfrm>
            <a:custGeom>
              <a:avLst/>
              <a:gdLst/>
              <a:ahLst/>
              <a:cxnLst/>
              <a:rect l="l" t="t" r="r" b="b"/>
              <a:pathLst>
                <a:path w="1269" h="1352" extrusionOk="0">
                  <a:moveTo>
                    <a:pt x="180" y="0"/>
                  </a:moveTo>
                  <a:cubicBezTo>
                    <a:pt x="142" y="0"/>
                    <a:pt x="101" y="17"/>
                    <a:pt x="67" y="50"/>
                  </a:cubicBezTo>
                  <a:cubicBezTo>
                    <a:pt x="1" y="84"/>
                    <a:pt x="1" y="184"/>
                    <a:pt x="34" y="251"/>
                  </a:cubicBezTo>
                  <a:lnTo>
                    <a:pt x="968" y="1318"/>
                  </a:lnTo>
                  <a:cubicBezTo>
                    <a:pt x="1001" y="1351"/>
                    <a:pt x="1068" y="1351"/>
                    <a:pt x="1101" y="1351"/>
                  </a:cubicBezTo>
                  <a:cubicBezTo>
                    <a:pt x="1135" y="1351"/>
                    <a:pt x="1168" y="1351"/>
                    <a:pt x="1201" y="1318"/>
                  </a:cubicBezTo>
                  <a:cubicBezTo>
                    <a:pt x="1268" y="1251"/>
                    <a:pt x="1268" y="1151"/>
                    <a:pt x="1201" y="1085"/>
                  </a:cubicBezTo>
                  <a:lnTo>
                    <a:pt x="267" y="50"/>
                  </a:lnTo>
                  <a:cubicBezTo>
                    <a:pt x="251" y="17"/>
                    <a:pt x="217" y="0"/>
                    <a:pt x="180"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1414175" y="1031175"/>
              <a:ext cx="11700" cy="45050"/>
            </a:xfrm>
            <a:custGeom>
              <a:avLst/>
              <a:gdLst/>
              <a:ahLst/>
              <a:cxnLst/>
              <a:rect l="l" t="t" r="r" b="b"/>
              <a:pathLst>
                <a:path w="468" h="1802" extrusionOk="0">
                  <a:moveTo>
                    <a:pt x="167" y="1"/>
                  </a:moveTo>
                  <a:cubicBezTo>
                    <a:pt x="67" y="34"/>
                    <a:pt x="1" y="101"/>
                    <a:pt x="34" y="201"/>
                  </a:cubicBezTo>
                  <a:lnTo>
                    <a:pt x="167" y="1669"/>
                  </a:lnTo>
                  <a:cubicBezTo>
                    <a:pt x="167" y="1735"/>
                    <a:pt x="234" y="1802"/>
                    <a:pt x="301" y="1802"/>
                  </a:cubicBezTo>
                  <a:lnTo>
                    <a:pt x="334" y="1802"/>
                  </a:lnTo>
                  <a:cubicBezTo>
                    <a:pt x="401" y="1802"/>
                    <a:pt x="468" y="1702"/>
                    <a:pt x="468" y="1635"/>
                  </a:cubicBezTo>
                  <a:lnTo>
                    <a:pt x="334" y="167"/>
                  </a:lnTo>
                  <a:cubicBezTo>
                    <a:pt x="334" y="67"/>
                    <a:pt x="267" y="1"/>
                    <a:pt x="167"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3"/>
            <p:cNvSpPr/>
            <p:nvPr/>
          </p:nvSpPr>
          <p:spPr>
            <a:xfrm>
              <a:off x="-1455025" y="952800"/>
              <a:ext cx="94250" cy="94250"/>
            </a:xfrm>
            <a:custGeom>
              <a:avLst/>
              <a:gdLst/>
              <a:ahLst/>
              <a:cxnLst/>
              <a:rect l="l" t="t" r="r" b="b"/>
              <a:pathLst>
                <a:path w="3770" h="3770" extrusionOk="0">
                  <a:moveTo>
                    <a:pt x="1868" y="0"/>
                  </a:moveTo>
                  <a:cubicBezTo>
                    <a:pt x="834" y="0"/>
                    <a:pt x="0" y="834"/>
                    <a:pt x="0" y="1868"/>
                  </a:cubicBezTo>
                  <a:cubicBezTo>
                    <a:pt x="0" y="2902"/>
                    <a:pt x="834" y="3769"/>
                    <a:pt x="1868" y="3769"/>
                  </a:cubicBezTo>
                  <a:cubicBezTo>
                    <a:pt x="2902" y="3769"/>
                    <a:pt x="3769" y="2902"/>
                    <a:pt x="3769" y="1868"/>
                  </a:cubicBezTo>
                  <a:cubicBezTo>
                    <a:pt x="3769" y="834"/>
                    <a:pt x="2902" y="0"/>
                    <a:pt x="1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 name="Google Shape;124;p3"/>
          <p:cNvGrpSpPr/>
          <p:nvPr/>
        </p:nvGrpSpPr>
        <p:grpSpPr>
          <a:xfrm>
            <a:off x="11288534" y="5126381"/>
            <a:ext cx="801541" cy="1006672"/>
            <a:chOff x="5591675" y="4071736"/>
            <a:chExt cx="601156" cy="755004"/>
          </a:xfrm>
        </p:grpSpPr>
        <p:sp>
          <p:nvSpPr>
            <p:cNvPr id="125" name="Google Shape;125;p3"/>
            <p:cNvSpPr/>
            <p:nvPr/>
          </p:nvSpPr>
          <p:spPr>
            <a:xfrm>
              <a:off x="5868656" y="4478214"/>
              <a:ext cx="324175" cy="189101"/>
            </a:xfrm>
            <a:custGeom>
              <a:avLst/>
              <a:gdLst/>
              <a:ahLst/>
              <a:cxnLst/>
              <a:rect l="l" t="t" r="r" b="b"/>
              <a:pathLst>
                <a:path w="17647" h="10294" extrusionOk="0">
                  <a:moveTo>
                    <a:pt x="7470" y="1"/>
                  </a:moveTo>
                  <a:cubicBezTo>
                    <a:pt x="6621" y="1"/>
                    <a:pt x="5779" y="127"/>
                    <a:pt x="4971" y="420"/>
                  </a:cubicBezTo>
                  <a:cubicBezTo>
                    <a:pt x="1" y="2254"/>
                    <a:pt x="801" y="10294"/>
                    <a:pt x="801" y="10294"/>
                  </a:cubicBezTo>
                  <a:cubicBezTo>
                    <a:pt x="801" y="10294"/>
                    <a:pt x="1502" y="9426"/>
                    <a:pt x="4871" y="6824"/>
                  </a:cubicBezTo>
                  <a:cubicBezTo>
                    <a:pt x="8273" y="4223"/>
                    <a:pt x="17647" y="5990"/>
                    <a:pt x="16946" y="4556"/>
                  </a:cubicBezTo>
                  <a:cubicBezTo>
                    <a:pt x="16360" y="3355"/>
                    <a:pt x="1184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879072" y="4530167"/>
              <a:ext cx="182028" cy="140824"/>
            </a:xfrm>
            <a:custGeom>
              <a:avLst/>
              <a:gdLst/>
              <a:ahLst/>
              <a:cxnLst/>
              <a:rect l="l" t="t" r="r" b="b"/>
              <a:pathLst>
                <a:path w="9909" h="7666" extrusionOk="0">
                  <a:moveTo>
                    <a:pt x="7749" y="1"/>
                  </a:moveTo>
                  <a:cubicBezTo>
                    <a:pt x="7140" y="1"/>
                    <a:pt x="6431" y="99"/>
                    <a:pt x="5672" y="394"/>
                  </a:cubicBezTo>
                  <a:cubicBezTo>
                    <a:pt x="3370" y="1294"/>
                    <a:pt x="1469" y="3663"/>
                    <a:pt x="34" y="7399"/>
                  </a:cubicBezTo>
                  <a:cubicBezTo>
                    <a:pt x="1" y="7499"/>
                    <a:pt x="34" y="7599"/>
                    <a:pt x="134" y="7666"/>
                  </a:cubicBezTo>
                  <a:lnTo>
                    <a:pt x="234" y="7666"/>
                  </a:lnTo>
                  <a:cubicBezTo>
                    <a:pt x="301" y="7666"/>
                    <a:pt x="401" y="7632"/>
                    <a:pt x="401" y="7532"/>
                  </a:cubicBezTo>
                  <a:cubicBezTo>
                    <a:pt x="1802" y="3930"/>
                    <a:pt x="3604" y="1661"/>
                    <a:pt x="5805" y="794"/>
                  </a:cubicBezTo>
                  <a:cubicBezTo>
                    <a:pt x="6513" y="509"/>
                    <a:pt x="7179" y="415"/>
                    <a:pt x="7747" y="415"/>
                  </a:cubicBezTo>
                  <a:cubicBezTo>
                    <a:pt x="8839" y="415"/>
                    <a:pt x="9574" y="761"/>
                    <a:pt x="9574" y="761"/>
                  </a:cubicBezTo>
                  <a:cubicBezTo>
                    <a:pt x="9608" y="783"/>
                    <a:pt x="9645" y="794"/>
                    <a:pt x="9682" y="794"/>
                  </a:cubicBezTo>
                  <a:cubicBezTo>
                    <a:pt x="9756" y="794"/>
                    <a:pt x="9830" y="750"/>
                    <a:pt x="9875" y="661"/>
                  </a:cubicBezTo>
                  <a:cubicBezTo>
                    <a:pt x="9908" y="561"/>
                    <a:pt x="9875" y="461"/>
                    <a:pt x="9775" y="394"/>
                  </a:cubicBezTo>
                  <a:cubicBezTo>
                    <a:pt x="9731" y="372"/>
                    <a:pt x="8930" y="1"/>
                    <a:pt x="77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612747" y="4385477"/>
              <a:ext cx="274301" cy="259164"/>
            </a:xfrm>
            <a:custGeom>
              <a:avLst/>
              <a:gdLst/>
              <a:ahLst/>
              <a:cxnLst/>
              <a:rect l="l" t="t" r="r" b="b"/>
              <a:pathLst>
                <a:path w="14932" h="14108" extrusionOk="0">
                  <a:moveTo>
                    <a:pt x="7545" y="1"/>
                  </a:moveTo>
                  <a:cubicBezTo>
                    <a:pt x="3400" y="1"/>
                    <a:pt x="0" y="5196"/>
                    <a:pt x="688" y="5368"/>
                  </a:cubicBezTo>
                  <a:cubicBezTo>
                    <a:pt x="717" y="5375"/>
                    <a:pt x="750" y="5378"/>
                    <a:pt x="788" y="5378"/>
                  </a:cubicBezTo>
                  <a:cubicBezTo>
                    <a:pt x="1438" y="5378"/>
                    <a:pt x="3398" y="4382"/>
                    <a:pt x="5508" y="4382"/>
                  </a:cubicBezTo>
                  <a:cubicBezTo>
                    <a:pt x="6703" y="4382"/>
                    <a:pt x="7946" y="4702"/>
                    <a:pt x="9027" y="5701"/>
                  </a:cubicBezTo>
                  <a:cubicBezTo>
                    <a:pt x="12130" y="8570"/>
                    <a:pt x="14932" y="14107"/>
                    <a:pt x="14932" y="14107"/>
                  </a:cubicBezTo>
                  <a:cubicBezTo>
                    <a:pt x="14932" y="14107"/>
                    <a:pt x="14631" y="2766"/>
                    <a:pt x="9628" y="464"/>
                  </a:cubicBezTo>
                  <a:cubicBezTo>
                    <a:pt x="8923" y="140"/>
                    <a:pt x="8224" y="1"/>
                    <a:pt x="75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739360" y="4415440"/>
              <a:ext cx="147089" cy="224298"/>
            </a:xfrm>
            <a:custGeom>
              <a:avLst/>
              <a:gdLst/>
              <a:ahLst/>
              <a:cxnLst/>
              <a:rect l="l" t="t" r="r" b="b"/>
              <a:pathLst>
                <a:path w="8007" h="12210" extrusionOk="0">
                  <a:moveTo>
                    <a:pt x="301" y="1"/>
                  </a:moveTo>
                  <a:cubicBezTo>
                    <a:pt x="167" y="1"/>
                    <a:pt x="67" y="67"/>
                    <a:pt x="34" y="168"/>
                  </a:cubicBezTo>
                  <a:cubicBezTo>
                    <a:pt x="1" y="268"/>
                    <a:pt x="67" y="401"/>
                    <a:pt x="201" y="434"/>
                  </a:cubicBezTo>
                  <a:cubicBezTo>
                    <a:pt x="267" y="434"/>
                    <a:pt x="7172" y="2202"/>
                    <a:pt x="7573" y="12009"/>
                  </a:cubicBezTo>
                  <a:cubicBezTo>
                    <a:pt x="7573" y="12109"/>
                    <a:pt x="7673" y="12209"/>
                    <a:pt x="7773" y="12209"/>
                  </a:cubicBezTo>
                  <a:cubicBezTo>
                    <a:pt x="7906" y="12176"/>
                    <a:pt x="8006" y="12109"/>
                    <a:pt x="7973" y="11976"/>
                  </a:cubicBezTo>
                  <a:cubicBezTo>
                    <a:pt x="7573" y="1902"/>
                    <a:pt x="367" y="34"/>
                    <a:pt x="3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5828221" y="4248649"/>
              <a:ext cx="114610" cy="561424"/>
            </a:xfrm>
            <a:custGeom>
              <a:avLst/>
              <a:gdLst/>
              <a:ahLst/>
              <a:cxnLst/>
              <a:rect l="l" t="t" r="r" b="b"/>
              <a:pathLst>
                <a:path w="6239" h="30562" extrusionOk="0">
                  <a:moveTo>
                    <a:pt x="5986" y="0"/>
                  </a:moveTo>
                  <a:cubicBezTo>
                    <a:pt x="5880" y="0"/>
                    <a:pt x="5804" y="87"/>
                    <a:pt x="5804" y="173"/>
                  </a:cubicBezTo>
                  <a:cubicBezTo>
                    <a:pt x="5771" y="407"/>
                    <a:pt x="4270" y="22623"/>
                    <a:pt x="67" y="30228"/>
                  </a:cubicBezTo>
                  <a:cubicBezTo>
                    <a:pt x="0" y="30328"/>
                    <a:pt x="34" y="30462"/>
                    <a:pt x="134" y="30528"/>
                  </a:cubicBezTo>
                  <a:cubicBezTo>
                    <a:pt x="167" y="30528"/>
                    <a:pt x="200" y="30562"/>
                    <a:pt x="234" y="30562"/>
                  </a:cubicBezTo>
                  <a:cubicBezTo>
                    <a:pt x="301" y="30562"/>
                    <a:pt x="367" y="30495"/>
                    <a:pt x="434" y="30428"/>
                  </a:cubicBezTo>
                  <a:cubicBezTo>
                    <a:pt x="4670" y="22723"/>
                    <a:pt x="6205" y="440"/>
                    <a:pt x="6205" y="207"/>
                  </a:cubicBezTo>
                  <a:cubicBezTo>
                    <a:pt x="6238" y="107"/>
                    <a:pt x="6138" y="7"/>
                    <a:pt x="6038" y="7"/>
                  </a:cubicBezTo>
                  <a:cubicBezTo>
                    <a:pt x="6020" y="2"/>
                    <a:pt x="6003" y="0"/>
                    <a:pt x="5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5727107" y="4071736"/>
              <a:ext cx="418542" cy="383804"/>
            </a:xfrm>
            <a:custGeom>
              <a:avLst/>
              <a:gdLst/>
              <a:ahLst/>
              <a:cxnLst/>
              <a:rect l="l" t="t" r="r" b="b"/>
              <a:pathLst>
                <a:path w="22784" h="20893" extrusionOk="0">
                  <a:moveTo>
                    <a:pt x="10204" y="1"/>
                  </a:moveTo>
                  <a:cubicBezTo>
                    <a:pt x="10130" y="1"/>
                    <a:pt x="10053" y="10"/>
                    <a:pt x="9974" y="30"/>
                  </a:cubicBezTo>
                  <a:cubicBezTo>
                    <a:pt x="8006" y="530"/>
                    <a:pt x="8607" y="5434"/>
                    <a:pt x="8607" y="5434"/>
                  </a:cubicBezTo>
                  <a:cubicBezTo>
                    <a:pt x="8607" y="5434"/>
                    <a:pt x="6933" y="2146"/>
                    <a:pt x="5095" y="2146"/>
                  </a:cubicBezTo>
                  <a:cubicBezTo>
                    <a:pt x="4554" y="2146"/>
                    <a:pt x="4000" y="2430"/>
                    <a:pt x="3470" y="3165"/>
                  </a:cubicBezTo>
                  <a:cubicBezTo>
                    <a:pt x="2636" y="4333"/>
                    <a:pt x="5604" y="7635"/>
                    <a:pt x="5604" y="7635"/>
                  </a:cubicBezTo>
                  <a:cubicBezTo>
                    <a:pt x="5604" y="7635"/>
                    <a:pt x="4526" y="7500"/>
                    <a:pt x="3327" y="7500"/>
                  </a:cubicBezTo>
                  <a:cubicBezTo>
                    <a:pt x="1858" y="7500"/>
                    <a:pt x="207" y="7703"/>
                    <a:pt x="134" y="8602"/>
                  </a:cubicBezTo>
                  <a:cubicBezTo>
                    <a:pt x="0" y="10270"/>
                    <a:pt x="4737" y="11571"/>
                    <a:pt x="4737" y="11571"/>
                  </a:cubicBezTo>
                  <a:cubicBezTo>
                    <a:pt x="4737" y="11571"/>
                    <a:pt x="1068" y="14740"/>
                    <a:pt x="1868" y="16441"/>
                  </a:cubicBezTo>
                  <a:cubicBezTo>
                    <a:pt x="2072" y="16873"/>
                    <a:pt x="2502" y="17034"/>
                    <a:pt x="3032" y="17034"/>
                  </a:cubicBezTo>
                  <a:cubicBezTo>
                    <a:pt x="4590" y="17034"/>
                    <a:pt x="7005" y="15641"/>
                    <a:pt x="7005" y="15641"/>
                  </a:cubicBezTo>
                  <a:lnTo>
                    <a:pt x="7005" y="15641"/>
                  </a:lnTo>
                  <a:cubicBezTo>
                    <a:pt x="7005" y="15641"/>
                    <a:pt x="5748" y="20892"/>
                    <a:pt x="7598" y="20892"/>
                  </a:cubicBezTo>
                  <a:cubicBezTo>
                    <a:pt x="7653" y="20892"/>
                    <a:pt x="7712" y="20888"/>
                    <a:pt x="7773" y="20878"/>
                  </a:cubicBezTo>
                  <a:cubicBezTo>
                    <a:pt x="9874" y="20578"/>
                    <a:pt x="11142" y="17042"/>
                    <a:pt x="11142" y="17042"/>
                  </a:cubicBezTo>
                  <a:cubicBezTo>
                    <a:pt x="11142" y="17042"/>
                    <a:pt x="11748" y="20634"/>
                    <a:pt x="13500" y="20634"/>
                  </a:cubicBezTo>
                  <a:cubicBezTo>
                    <a:pt x="13802" y="20634"/>
                    <a:pt x="14138" y="20528"/>
                    <a:pt x="14511" y="20278"/>
                  </a:cubicBezTo>
                  <a:cubicBezTo>
                    <a:pt x="15812" y="19410"/>
                    <a:pt x="14144" y="16575"/>
                    <a:pt x="14144" y="16575"/>
                  </a:cubicBezTo>
                  <a:lnTo>
                    <a:pt x="14144" y="16575"/>
                  </a:lnTo>
                  <a:cubicBezTo>
                    <a:pt x="14144" y="16575"/>
                    <a:pt x="16240" y="18712"/>
                    <a:pt x="17916" y="18712"/>
                  </a:cubicBezTo>
                  <a:cubicBezTo>
                    <a:pt x="18375" y="18712"/>
                    <a:pt x="18803" y="18552"/>
                    <a:pt x="19147" y="18143"/>
                  </a:cubicBezTo>
                  <a:cubicBezTo>
                    <a:pt x="19948" y="17242"/>
                    <a:pt x="16846" y="14240"/>
                    <a:pt x="16846" y="14240"/>
                  </a:cubicBezTo>
                  <a:lnTo>
                    <a:pt x="16846" y="14240"/>
                  </a:lnTo>
                  <a:cubicBezTo>
                    <a:pt x="16846" y="14240"/>
                    <a:pt x="17037" y="14248"/>
                    <a:pt x="17342" y="14248"/>
                  </a:cubicBezTo>
                  <a:cubicBezTo>
                    <a:pt x="18563" y="14248"/>
                    <a:pt x="21616" y="14120"/>
                    <a:pt x="21616" y="12839"/>
                  </a:cubicBezTo>
                  <a:cubicBezTo>
                    <a:pt x="21616" y="11204"/>
                    <a:pt x="17146" y="10737"/>
                    <a:pt x="17146" y="10737"/>
                  </a:cubicBezTo>
                  <a:cubicBezTo>
                    <a:pt x="17146" y="10737"/>
                    <a:pt x="22783" y="8502"/>
                    <a:pt x="21049" y="6768"/>
                  </a:cubicBezTo>
                  <a:cubicBezTo>
                    <a:pt x="20806" y="6517"/>
                    <a:pt x="20402" y="6421"/>
                    <a:pt x="19924" y="6421"/>
                  </a:cubicBezTo>
                  <a:cubicBezTo>
                    <a:pt x="18299" y="6421"/>
                    <a:pt x="15812" y="7535"/>
                    <a:pt x="15812" y="7535"/>
                  </a:cubicBezTo>
                  <a:cubicBezTo>
                    <a:pt x="15812" y="7535"/>
                    <a:pt x="17813" y="3099"/>
                    <a:pt x="17079" y="2398"/>
                  </a:cubicBezTo>
                  <a:cubicBezTo>
                    <a:pt x="16739" y="2069"/>
                    <a:pt x="16390" y="1931"/>
                    <a:pt x="16045" y="1931"/>
                  </a:cubicBezTo>
                  <a:cubicBezTo>
                    <a:pt x="14253" y="1931"/>
                    <a:pt x="12543" y="5634"/>
                    <a:pt x="12543" y="5634"/>
                  </a:cubicBezTo>
                  <a:cubicBezTo>
                    <a:pt x="12543" y="5634"/>
                    <a:pt x="12019" y="1"/>
                    <a:pt x="10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5788999" y="4233144"/>
              <a:ext cx="89480" cy="36464"/>
            </a:xfrm>
            <a:custGeom>
              <a:avLst/>
              <a:gdLst/>
              <a:ahLst/>
              <a:cxnLst/>
              <a:rect l="l" t="t" r="r" b="b"/>
              <a:pathLst>
                <a:path w="4871" h="1985" extrusionOk="0">
                  <a:moveTo>
                    <a:pt x="544" y="1"/>
                  </a:moveTo>
                  <a:cubicBezTo>
                    <a:pt x="349" y="1"/>
                    <a:pt x="226" y="10"/>
                    <a:pt x="201" y="17"/>
                  </a:cubicBezTo>
                  <a:cubicBezTo>
                    <a:pt x="101" y="17"/>
                    <a:pt x="0" y="117"/>
                    <a:pt x="0" y="217"/>
                  </a:cubicBezTo>
                  <a:cubicBezTo>
                    <a:pt x="34" y="350"/>
                    <a:pt x="134" y="417"/>
                    <a:pt x="234" y="417"/>
                  </a:cubicBezTo>
                  <a:cubicBezTo>
                    <a:pt x="240" y="417"/>
                    <a:pt x="321" y="412"/>
                    <a:pt x="460" y="412"/>
                  </a:cubicBezTo>
                  <a:cubicBezTo>
                    <a:pt x="1154" y="412"/>
                    <a:pt x="3281" y="528"/>
                    <a:pt x="4504" y="1918"/>
                  </a:cubicBezTo>
                  <a:cubicBezTo>
                    <a:pt x="4537" y="1951"/>
                    <a:pt x="4604" y="1985"/>
                    <a:pt x="4637" y="1985"/>
                  </a:cubicBezTo>
                  <a:cubicBezTo>
                    <a:pt x="4704" y="1985"/>
                    <a:pt x="4737" y="1951"/>
                    <a:pt x="4771" y="1918"/>
                  </a:cubicBezTo>
                  <a:cubicBezTo>
                    <a:pt x="4871" y="1851"/>
                    <a:pt x="4871" y="1718"/>
                    <a:pt x="4804" y="1618"/>
                  </a:cubicBezTo>
                  <a:cubicBezTo>
                    <a:pt x="3532" y="183"/>
                    <a:pt x="1380" y="1"/>
                    <a:pt x="54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5919525" y="4118233"/>
              <a:ext cx="14733" cy="98059"/>
            </a:xfrm>
            <a:custGeom>
              <a:avLst/>
              <a:gdLst/>
              <a:ahLst/>
              <a:cxnLst/>
              <a:rect l="l" t="t" r="r" b="b"/>
              <a:pathLst>
                <a:path w="802" h="5338" extrusionOk="0">
                  <a:moveTo>
                    <a:pt x="201" y="0"/>
                  </a:moveTo>
                  <a:cubicBezTo>
                    <a:pt x="101" y="0"/>
                    <a:pt x="1" y="101"/>
                    <a:pt x="1" y="201"/>
                  </a:cubicBezTo>
                  <a:cubicBezTo>
                    <a:pt x="1" y="367"/>
                    <a:pt x="67" y="4270"/>
                    <a:pt x="367" y="5204"/>
                  </a:cubicBezTo>
                  <a:cubicBezTo>
                    <a:pt x="367" y="5304"/>
                    <a:pt x="468" y="5338"/>
                    <a:pt x="568" y="5338"/>
                  </a:cubicBezTo>
                  <a:lnTo>
                    <a:pt x="601" y="5338"/>
                  </a:lnTo>
                  <a:cubicBezTo>
                    <a:pt x="734" y="5304"/>
                    <a:pt x="801" y="5204"/>
                    <a:pt x="768" y="5071"/>
                  </a:cubicBezTo>
                  <a:cubicBezTo>
                    <a:pt x="501" y="4203"/>
                    <a:pt x="401" y="234"/>
                    <a:pt x="401" y="201"/>
                  </a:cubicBezTo>
                  <a:cubicBezTo>
                    <a:pt x="401" y="101"/>
                    <a:pt x="301" y="0"/>
                    <a:pt x="20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5825759" y="4160358"/>
              <a:ext cx="66812" cy="70026"/>
            </a:xfrm>
            <a:custGeom>
              <a:avLst/>
              <a:gdLst/>
              <a:ahLst/>
              <a:cxnLst/>
              <a:rect l="l" t="t" r="r" b="b"/>
              <a:pathLst>
                <a:path w="3637" h="3812" extrusionOk="0">
                  <a:moveTo>
                    <a:pt x="246" y="0"/>
                  </a:moveTo>
                  <a:cubicBezTo>
                    <a:pt x="157" y="0"/>
                    <a:pt x="62" y="60"/>
                    <a:pt x="34" y="143"/>
                  </a:cubicBezTo>
                  <a:cubicBezTo>
                    <a:pt x="1" y="243"/>
                    <a:pt x="68" y="376"/>
                    <a:pt x="168" y="409"/>
                  </a:cubicBezTo>
                  <a:cubicBezTo>
                    <a:pt x="201" y="409"/>
                    <a:pt x="3237" y="1544"/>
                    <a:pt x="3237" y="3612"/>
                  </a:cubicBezTo>
                  <a:cubicBezTo>
                    <a:pt x="3237" y="3745"/>
                    <a:pt x="3303" y="3812"/>
                    <a:pt x="3437" y="3812"/>
                  </a:cubicBezTo>
                  <a:cubicBezTo>
                    <a:pt x="3537" y="3812"/>
                    <a:pt x="3637" y="3745"/>
                    <a:pt x="3637" y="3612"/>
                  </a:cubicBezTo>
                  <a:cubicBezTo>
                    <a:pt x="3637" y="1277"/>
                    <a:pt x="435" y="76"/>
                    <a:pt x="301" y="9"/>
                  </a:cubicBezTo>
                  <a:cubicBezTo>
                    <a:pt x="283" y="3"/>
                    <a:pt x="265" y="0"/>
                    <a:pt x="24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5796347" y="4300805"/>
              <a:ext cx="85200" cy="36832"/>
            </a:xfrm>
            <a:custGeom>
              <a:avLst/>
              <a:gdLst/>
              <a:ahLst/>
              <a:cxnLst/>
              <a:rect l="l" t="t" r="r" b="b"/>
              <a:pathLst>
                <a:path w="4638" h="2005" extrusionOk="0">
                  <a:moveTo>
                    <a:pt x="4320" y="1"/>
                  </a:moveTo>
                  <a:cubicBezTo>
                    <a:pt x="2925" y="1"/>
                    <a:pt x="232" y="1572"/>
                    <a:pt x="134" y="1637"/>
                  </a:cubicBezTo>
                  <a:cubicBezTo>
                    <a:pt x="34" y="1704"/>
                    <a:pt x="1" y="1804"/>
                    <a:pt x="67" y="1904"/>
                  </a:cubicBezTo>
                  <a:cubicBezTo>
                    <a:pt x="101" y="1971"/>
                    <a:pt x="168" y="2004"/>
                    <a:pt x="234" y="2004"/>
                  </a:cubicBezTo>
                  <a:lnTo>
                    <a:pt x="334" y="2004"/>
                  </a:lnTo>
                  <a:cubicBezTo>
                    <a:pt x="367" y="1971"/>
                    <a:pt x="3112" y="403"/>
                    <a:pt x="4365" y="403"/>
                  </a:cubicBezTo>
                  <a:cubicBezTo>
                    <a:pt x="4378" y="403"/>
                    <a:pt x="4391" y="403"/>
                    <a:pt x="4404" y="403"/>
                  </a:cubicBezTo>
                  <a:cubicBezTo>
                    <a:pt x="4417" y="408"/>
                    <a:pt x="4431" y="410"/>
                    <a:pt x="4444" y="410"/>
                  </a:cubicBezTo>
                  <a:cubicBezTo>
                    <a:pt x="4529" y="410"/>
                    <a:pt x="4604" y="323"/>
                    <a:pt x="4604" y="236"/>
                  </a:cubicBezTo>
                  <a:cubicBezTo>
                    <a:pt x="4637" y="103"/>
                    <a:pt x="4537" y="3"/>
                    <a:pt x="4404" y="3"/>
                  </a:cubicBezTo>
                  <a:cubicBezTo>
                    <a:pt x="4377" y="2"/>
                    <a:pt x="4349" y="1"/>
                    <a:pt x="43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5887045" y="4321049"/>
              <a:ext cx="28823" cy="87055"/>
            </a:xfrm>
            <a:custGeom>
              <a:avLst/>
              <a:gdLst/>
              <a:ahLst/>
              <a:cxnLst/>
              <a:rect l="l" t="t" r="r" b="b"/>
              <a:pathLst>
                <a:path w="1569" h="4739" extrusionOk="0">
                  <a:moveTo>
                    <a:pt x="1354" y="0"/>
                  </a:moveTo>
                  <a:cubicBezTo>
                    <a:pt x="1282" y="0"/>
                    <a:pt x="1211" y="37"/>
                    <a:pt x="1168" y="102"/>
                  </a:cubicBezTo>
                  <a:cubicBezTo>
                    <a:pt x="601" y="969"/>
                    <a:pt x="67" y="4338"/>
                    <a:pt x="34" y="4505"/>
                  </a:cubicBezTo>
                  <a:cubicBezTo>
                    <a:pt x="1" y="4605"/>
                    <a:pt x="101" y="4705"/>
                    <a:pt x="201" y="4738"/>
                  </a:cubicBezTo>
                  <a:lnTo>
                    <a:pt x="234" y="4738"/>
                  </a:lnTo>
                  <a:cubicBezTo>
                    <a:pt x="334" y="4738"/>
                    <a:pt x="434" y="4672"/>
                    <a:pt x="434" y="4572"/>
                  </a:cubicBezTo>
                  <a:cubicBezTo>
                    <a:pt x="601" y="3604"/>
                    <a:pt x="1101" y="1002"/>
                    <a:pt x="1535" y="335"/>
                  </a:cubicBezTo>
                  <a:cubicBezTo>
                    <a:pt x="1568" y="235"/>
                    <a:pt x="1568" y="102"/>
                    <a:pt x="1468" y="35"/>
                  </a:cubicBezTo>
                  <a:cubicBezTo>
                    <a:pt x="1433" y="11"/>
                    <a:pt x="1393" y="0"/>
                    <a:pt x="13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5944657" y="4334056"/>
              <a:ext cx="31266" cy="76493"/>
            </a:xfrm>
            <a:custGeom>
              <a:avLst/>
              <a:gdLst/>
              <a:ahLst/>
              <a:cxnLst/>
              <a:rect l="l" t="t" r="r" b="b"/>
              <a:pathLst>
                <a:path w="1702" h="4164" extrusionOk="0">
                  <a:moveTo>
                    <a:pt x="222" y="1"/>
                  </a:moveTo>
                  <a:cubicBezTo>
                    <a:pt x="192" y="1"/>
                    <a:pt x="162" y="9"/>
                    <a:pt x="134" y="28"/>
                  </a:cubicBezTo>
                  <a:cubicBezTo>
                    <a:pt x="34" y="61"/>
                    <a:pt x="0" y="194"/>
                    <a:pt x="34" y="294"/>
                  </a:cubicBezTo>
                  <a:cubicBezTo>
                    <a:pt x="567" y="1395"/>
                    <a:pt x="1268" y="3997"/>
                    <a:pt x="1268" y="4030"/>
                  </a:cubicBezTo>
                  <a:cubicBezTo>
                    <a:pt x="1301" y="4097"/>
                    <a:pt x="1401" y="4164"/>
                    <a:pt x="1468" y="4164"/>
                  </a:cubicBezTo>
                  <a:lnTo>
                    <a:pt x="1535" y="4164"/>
                  </a:lnTo>
                  <a:cubicBezTo>
                    <a:pt x="1635" y="4131"/>
                    <a:pt x="1701" y="4030"/>
                    <a:pt x="1668" y="3897"/>
                  </a:cubicBezTo>
                  <a:cubicBezTo>
                    <a:pt x="1668" y="3797"/>
                    <a:pt x="968" y="1228"/>
                    <a:pt x="400" y="128"/>
                  </a:cubicBezTo>
                  <a:cubicBezTo>
                    <a:pt x="376" y="56"/>
                    <a:pt x="300" y="1"/>
                    <a:pt x="22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5969770" y="4299463"/>
              <a:ext cx="71716" cy="62678"/>
            </a:xfrm>
            <a:custGeom>
              <a:avLst/>
              <a:gdLst/>
              <a:ahLst/>
              <a:cxnLst/>
              <a:rect l="l" t="t" r="r" b="b"/>
              <a:pathLst>
                <a:path w="3904" h="3412" extrusionOk="0">
                  <a:moveTo>
                    <a:pt x="279" y="1"/>
                  </a:moveTo>
                  <a:cubicBezTo>
                    <a:pt x="190" y="1"/>
                    <a:pt x="95" y="60"/>
                    <a:pt x="68" y="143"/>
                  </a:cubicBezTo>
                  <a:cubicBezTo>
                    <a:pt x="1" y="243"/>
                    <a:pt x="68" y="376"/>
                    <a:pt x="168" y="409"/>
                  </a:cubicBezTo>
                  <a:cubicBezTo>
                    <a:pt x="835" y="676"/>
                    <a:pt x="2803" y="2611"/>
                    <a:pt x="3503" y="3345"/>
                  </a:cubicBezTo>
                  <a:cubicBezTo>
                    <a:pt x="3537" y="3378"/>
                    <a:pt x="3603" y="3412"/>
                    <a:pt x="3670" y="3412"/>
                  </a:cubicBezTo>
                  <a:cubicBezTo>
                    <a:pt x="3703" y="3412"/>
                    <a:pt x="3770" y="3378"/>
                    <a:pt x="3804" y="3345"/>
                  </a:cubicBezTo>
                  <a:cubicBezTo>
                    <a:pt x="3870" y="3278"/>
                    <a:pt x="3904" y="3145"/>
                    <a:pt x="3804" y="3045"/>
                  </a:cubicBezTo>
                  <a:cubicBezTo>
                    <a:pt x="3703" y="2945"/>
                    <a:pt x="1202" y="376"/>
                    <a:pt x="334" y="9"/>
                  </a:cubicBezTo>
                  <a:cubicBezTo>
                    <a:pt x="317" y="3"/>
                    <a:pt x="298" y="1"/>
                    <a:pt x="2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5969770" y="4223021"/>
              <a:ext cx="96847" cy="35564"/>
            </a:xfrm>
            <a:custGeom>
              <a:avLst/>
              <a:gdLst/>
              <a:ahLst/>
              <a:cxnLst/>
              <a:rect l="l" t="t" r="r" b="b"/>
              <a:pathLst>
                <a:path w="5272" h="1936" extrusionOk="0">
                  <a:moveTo>
                    <a:pt x="5038" y="1"/>
                  </a:moveTo>
                  <a:cubicBezTo>
                    <a:pt x="3970" y="67"/>
                    <a:pt x="334" y="1468"/>
                    <a:pt x="168" y="1535"/>
                  </a:cubicBezTo>
                  <a:cubicBezTo>
                    <a:pt x="68" y="1568"/>
                    <a:pt x="1" y="1702"/>
                    <a:pt x="68" y="1802"/>
                  </a:cubicBezTo>
                  <a:cubicBezTo>
                    <a:pt x="101" y="1902"/>
                    <a:pt x="168" y="1935"/>
                    <a:pt x="268" y="1935"/>
                  </a:cubicBezTo>
                  <a:lnTo>
                    <a:pt x="334" y="1935"/>
                  </a:lnTo>
                  <a:cubicBezTo>
                    <a:pt x="368" y="1902"/>
                    <a:pt x="4070" y="468"/>
                    <a:pt x="5071" y="401"/>
                  </a:cubicBezTo>
                  <a:cubicBezTo>
                    <a:pt x="5171" y="401"/>
                    <a:pt x="5271" y="301"/>
                    <a:pt x="5271" y="201"/>
                  </a:cubicBezTo>
                  <a:cubicBezTo>
                    <a:pt x="5238" y="67"/>
                    <a:pt x="5138" y="1"/>
                    <a:pt x="50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5953236" y="4164161"/>
              <a:ext cx="57608" cy="65011"/>
            </a:xfrm>
            <a:custGeom>
              <a:avLst/>
              <a:gdLst/>
              <a:ahLst/>
              <a:cxnLst/>
              <a:rect l="l" t="t" r="r" b="b"/>
              <a:pathLst>
                <a:path w="3136" h="3539" extrusionOk="0">
                  <a:moveTo>
                    <a:pt x="2883" y="1"/>
                  </a:moveTo>
                  <a:cubicBezTo>
                    <a:pt x="2844" y="1"/>
                    <a:pt x="2804" y="12"/>
                    <a:pt x="2769" y="36"/>
                  </a:cubicBezTo>
                  <a:cubicBezTo>
                    <a:pt x="1635" y="736"/>
                    <a:pt x="134" y="3138"/>
                    <a:pt x="67" y="3238"/>
                  </a:cubicBezTo>
                  <a:cubicBezTo>
                    <a:pt x="0" y="3338"/>
                    <a:pt x="34" y="3438"/>
                    <a:pt x="134" y="3505"/>
                  </a:cubicBezTo>
                  <a:cubicBezTo>
                    <a:pt x="167" y="3538"/>
                    <a:pt x="200" y="3538"/>
                    <a:pt x="234" y="3538"/>
                  </a:cubicBezTo>
                  <a:cubicBezTo>
                    <a:pt x="300" y="3538"/>
                    <a:pt x="400" y="3505"/>
                    <a:pt x="434" y="3438"/>
                  </a:cubicBezTo>
                  <a:cubicBezTo>
                    <a:pt x="434" y="3438"/>
                    <a:pt x="1935" y="1036"/>
                    <a:pt x="3002" y="403"/>
                  </a:cubicBezTo>
                  <a:cubicBezTo>
                    <a:pt x="3102" y="336"/>
                    <a:pt x="3136" y="202"/>
                    <a:pt x="3069" y="102"/>
                  </a:cubicBezTo>
                  <a:cubicBezTo>
                    <a:pt x="3026" y="38"/>
                    <a:pt x="2955" y="1"/>
                    <a:pt x="288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966096" y="4271374"/>
              <a:ext cx="94385" cy="30715"/>
            </a:xfrm>
            <a:custGeom>
              <a:avLst/>
              <a:gdLst/>
              <a:ahLst/>
              <a:cxnLst/>
              <a:rect l="l" t="t" r="r" b="b"/>
              <a:pathLst>
                <a:path w="5138" h="1672" extrusionOk="0">
                  <a:moveTo>
                    <a:pt x="698" y="0"/>
                  </a:moveTo>
                  <a:cubicBezTo>
                    <a:pt x="497" y="0"/>
                    <a:pt x="318" y="22"/>
                    <a:pt x="167" y="70"/>
                  </a:cubicBezTo>
                  <a:cubicBezTo>
                    <a:pt x="67" y="137"/>
                    <a:pt x="1" y="237"/>
                    <a:pt x="34" y="337"/>
                  </a:cubicBezTo>
                  <a:cubicBezTo>
                    <a:pt x="85" y="439"/>
                    <a:pt x="155" y="483"/>
                    <a:pt x="230" y="483"/>
                  </a:cubicBezTo>
                  <a:cubicBezTo>
                    <a:pt x="254" y="483"/>
                    <a:pt x="277" y="479"/>
                    <a:pt x="301" y="471"/>
                  </a:cubicBezTo>
                  <a:cubicBezTo>
                    <a:pt x="412" y="434"/>
                    <a:pt x="550" y="417"/>
                    <a:pt x="709" y="417"/>
                  </a:cubicBezTo>
                  <a:cubicBezTo>
                    <a:pt x="1835" y="417"/>
                    <a:pt x="3986" y="1258"/>
                    <a:pt x="4804" y="1638"/>
                  </a:cubicBezTo>
                  <a:cubicBezTo>
                    <a:pt x="4837" y="1672"/>
                    <a:pt x="4871" y="1672"/>
                    <a:pt x="4904" y="1672"/>
                  </a:cubicBezTo>
                  <a:cubicBezTo>
                    <a:pt x="4971" y="1672"/>
                    <a:pt x="5071" y="1638"/>
                    <a:pt x="5104" y="1538"/>
                  </a:cubicBezTo>
                  <a:cubicBezTo>
                    <a:pt x="5138" y="1438"/>
                    <a:pt x="5104" y="1338"/>
                    <a:pt x="4971" y="1271"/>
                  </a:cubicBezTo>
                  <a:cubicBezTo>
                    <a:pt x="4678" y="1125"/>
                    <a:pt x="2146" y="0"/>
                    <a:pt x="69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849054" y="4199121"/>
              <a:ext cx="153830" cy="153830"/>
            </a:xfrm>
            <a:custGeom>
              <a:avLst/>
              <a:gdLst/>
              <a:ahLst/>
              <a:cxnLst/>
              <a:rect l="l" t="t" r="r" b="b"/>
              <a:pathLst>
                <a:path w="8374" h="8374" extrusionOk="0">
                  <a:moveTo>
                    <a:pt x="4170" y="1"/>
                  </a:moveTo>
                  <a:cubicBezTo>
                    <a:pt x="1868" y="1"/>
                    <a:pt x="0" y="1902"/>
                    <a:pt x="0" y="4204"/>
                  </a:cubicBezTo>
                  <a:cubicBezTo>
                    <a:pt x="0" y="6505"/>
                    <a:pt x="1868" y="8373"/>
                    <a:pt x="4170" y="8373"/>
                  </a:cubicBezTo>
                  <a:cubicBezTo>
                    <a:pt x="6505" y="8373"/>
                    <a:pt x="8373" y="6505"/>
                    <a:pt x="8373" y="4204"/>
                  </a:cubicBezTo>
                  <a:cubicBezTo>
                    <a:pt x="8373" y="1902"/>
                    <a:pt x="6505"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950774" y="4222176"/>
              <a:ext cx="22687" cy="22926"/>
            </a:xfrm>
            <a:custGeom>
              <a:avLst/>
              <a:gdLst/>
              <a:ahLst/>
              <a:cxnLst/>
              <a:rect l="l" t="t" r="r" b="b"/>
              <a:pathLst>
                <a:path w="1235" h="1248" extrusionOk="0">
                  <a:moveTo>
                    <a:pt x="240" y="1"/>
                  </a:moveTo>
                  <a:cubicBezTo>
                    <a:pt x="153" y="1"/>
                    <a:pt x="84" y="38"/>
                    <a:pt x="34" y="113"/>
                  </a:cubicBezTo>
                  <a:cubicBezTo>
                    <a:pt x="1" y="213"/>
                    <a:pt x="34" y="347"/>
                    <a:pt x="168" y="380"/>
                  </a:cubicBezTo>
                  <a:cubicBezTo>
                    <a:pt x="168" y="380"/>
                    <a:pt x="601" y="580"/>
                    <a:pt x="835" y="1114"/>
                  </a:cubicBezTo>
                  <a:cubicBezTo>
                    <a:pt x="868" y="1214"/>
                    <a:pt x="935" y="1247"/>
                    <a:pt x="1001" y="1247"/>
                  </a:cubicBezTo>
                  <a:lnTo>
                    <a:pt x="1102" y="1247"/>
                  </a:lnTo>
                  <a:cubicBezTo>
                    <a:pt x="1202" y="1181"/>
                    <a:pt x="1235" y="1081"/>
                    <a:pt x="1202" y="947"/>
                  </a:cubicBezTo>
                  <a:cubicBezTo>
                    <a:pt x="935" y="280"/>
                    <a:pt x="334" y="13"/>
                    <a:pt x="334" y="13"/>
                  </a:cubicBezTo>
                  <a:cubicBezTo>
                    <a:pt x="301" y="5"/>
                    <a:pt x="270" y="1"/>
                    <a:pt x="24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966096" y="4255355"/>
              <a:ext cx="15339" cy="27739"/>
            </a:xfrm>
            <a:custGeom>
              <a:avLst/>
              <a:gdLst/>
              <a:ahLst/>
              <a:cxnLst/>
              <a:rect l="l" t="t" r="r" b="b"/>
              <a:pathLst>
                <a:path w="835" h="1510" extrusionOk="0">
                  <a:moveTo>
                    <a:pt x="238" y="0"/>
                  </a:moveTo>
                  <a:cubicBezTo>
                    <a:pt x="184" y="0"/>
                    <a:pt x="134" y="25"/>
                    <a:pt x="101" y="75"/>
                  </a:cubicBezTo>
                  <a:cubicBezTo>
                    <a:pt x="1" y="142"/>
                    <a:pt x="1" y="275"/>
                    <a:pt x="101" y="375"/>
                  </a:cubicBezTo>
                  <a:cubicBezTo>
                    <a:pt x="101" y="375"/>
                    <a:pt x="434" y="709"/>
                    <a:pt x="434" y="1309"/>
                  </a:cubicBezTo>
                  <a:cubicBezTo>
                    <a:pt x="434" y="1409"/>
                    <a:pt x="534" y="1510"/>
                    <a:pt x="634" y="1510"/>
                  </a:cubicBezTo>
                  <a:cubicBezTo>
                    <a:pt x="735" y="1510"/>
                    <a:pt x="835" y="1409"/>
                    <a:pt x="835" y="1309"/>
                  </a:cubicBezTo>
                  <a:cubicBezTo>
                    <a:pt x="835" y="542"/>
                    <a:pt x="401" y="109"/>
                    <a:pt x="401" y="75"/>
                  </a:cubicBezTo>
                  <a:cubicBezTo>
                    <a:pt x="351" y="25"/>
                    <a:pt x="293" y="0"/>
                    <a:pt x="23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912783" y="4218723"/>
              <a:ext cx="28216" cy="15339"/>
            </a:xfrm>
            <a:custGeom>
              <a:avLst/>
              <a:gdLst/>
              <a:ahLst/>
              <a:cxnLst/>
              <a:rect l="l" t="t" r="r" b="b"/>
              <a:pathLst>
                <a:path w="1536" h="835" extrusionOk="0">
                  <a:moveTo>
                    <a:pt x="236" y="1"/>
                  </a:moveTo>
                  <a:cubicBezTo>
                    <a:pt x="217" y="1"/>
                    <a:pt x="205" y="1"/>
                    <a:pt x="201" y="1"/>
                  </a:cubicBezTo>
                  <a:cubicBezTo>
                    <a:pt x="101" y="1"/>
                    <a:pt x="1" y="101"/>
                    <a:pt x="1" y="235"/>
                  </a:cubicBezTo>
                  <a:cubicBezTo>
                    <a:pt x="34" y="335"/>
                    <a:pt x="134" y="435"/>
                    <a:pt x="234" y="435"/>
                  </a:cubicBezTo>
                  <a:cubicBezTo>
                    <a:pt x="234" y="435"/>
                    <a:pt x="245" y="434"/>
                    <a:pt x="266" y="434"/>
                  </a:cubicBezTo>
                  <a:cubicBezTo>
                    <a:pt x="378" y="434"/>
                    <a:pt x="773" y="458"/>
                    <a:pt x="1168" y="768"/>
                  </a:cubicBezTo>
                  <a:cubicBezTo>
                    <a:pt x="1201" y="802"/>
                    <a:pt x="1235" y="835"/>
                    <a:pt x="1302" y="835"/>
                  </a:cubicBezTo>
                  <a:cubicBezTo>
                    <a:pt x="1335" y="835"/>
                    <a:pt x="1402" y="802"/>
                    <a:pt x="1435" y="768"/>
                  </a:cubicBezTo>
                  <a:cubicBezTo>
                    <a:pt x="1535" y="668"/>
                    <a:pt x="1502" y="535"/>
                    <a:pt x="1435" y="468"/>
                  </a:cubicBezTo>
                  <a:cubicBezTo>
                    <a:pt x="935" y="27"/>
                    <a:pt x="382" y="1"/>
                    <a:pt x="23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933616" y="4242752"/>
              <a:ext cx="22687" cy="23183"/>
            </a:xfrm>
            <a:custGeom>
              <a:avLst/>
              <a:gdLst/>
              <a:ahLst/>
              <a:cxnLst/>
              <a:rect l="l" t="t" r="r" b="b"/>
              <a:pathLst>
                <a:path w="1235" h="1262" extrusionOk="0">
                  <a:moveTo>
                    <a:pt x="230" y="0"/>
                  </a:moveTo>
                  <a:cubicBezTo>
                    <a:pt x="148" y="0"/>
                    <a:pt x="82" y="55"/>
                    <a:pt x="34" y="127"/>
                  </a:cubicBezTo>
                  <a:cubicBezTo>
                    <a:pt x="1" y="227"/>
                    <a:pt x="34" y="361"/>
                    <a:pt x="134" y="394"/>
                  </a:cubicBezTo>
                  <a:cubicBezTo>
                    <a:pt x="168" y="394"/>
                    <a:pt x="601" y="594"/>
                    <a:pt x="835" y="1128"/>
                  </a:cubicBezTo>
                  <a:cubicBezTo>
                    <a:pt x="868" y="1228"/>
                    <a:pt x="935" y="1262"/>
                    <a:pt x="1001" y="1262"/>
                  </a:cubicBezTo>
                  <a:lnTo>
                    <a:pt x="1102" y="1262"/>
                  </a:lnTo>
                  <a:cubicBezTo>
                    <a:pt x="1202" y="1195"/>
                    <a:pt x="1235" y="1095"/>
                    <a:pt x="1202" y="961"/>
                  </a:cubicBezTo>
                  <a:cubicBezTo>
                    <a:pt x="901" y="294"/>
                    <a:pt x="334" y="27"/>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91675" y="4651949"/>
              <a:ext cx="449183" cy="174791"/>
            </a:xfrm>
            <a:custGeom>
              <a:avLst/>
              <a:gdLst/>
              <a:ahLst/>
              <a:cxnLst/>
              <a:rect l="l" t="t" r="r" b="b"/>
              <a:pathLst>
                <a:path w="24452" h="9515" extrusionOk="0">
                  <a:moveTo>
                    <a:pt x="17550" y="0"/>
                  </a:moveTo>
                  <a:cubicBezTo>
                    <a:pt x="17538" y="0"/>
                    <a:pt x="17525" y="1"/>
                    <a:pt x="17513" y="3"/>
                  </a:cubicBezTo>
                  <a:cubicBezTo>
                    <a:pt x="16345" y="136"/>
                    <a:pt x="14044" y="6140"/>
                    <a:pt x="14044" y="6140"/>
                  </a:cubicBezTo>
                  <a:cubicBezTo>
                    <a:pt x="14044" y="6140"/>
                    <a:pt x="12394" y="159"/>
                    <a:pt x="11531" y="159"/>
                  </a:cubicBezTo>
                  <a:cubicBezTo>
                    <a:pt x="11475" y="159"/>
                    <a:pt x="11423" y="184"/>
                    <a:pt x="11375" y="236"/>
                  </a:cubicBezTo>
                  <a:cubicBezTo>
                    <a:pt x="10541" y="1103"/>
                    <a:pt x="8440" y="5607"/>
                    <a:pt x="8440" y="5607"/>
                  </a:cubicBezTo>
                  <a:cubicBezTo>
                    <a:pt x="8440" y="5607"/>
                    <a:pt x="5987" y="1192"/>
                    <a:pt x="4973" y="1192"/>
                  </a:cubicBezTo>
                  <a:cubicBezTo>
                    <a:pt x="4897" y="1192"/>
                    <a:pt x="4829" y="1217"/>
                    <a:pt x="4771" y="1270"/>
                  </a:cubicBezTo>
                  <a:cubicBezTo>
                    <a:pt x="3970" y="2004"/>
                    <a:pt x="4437" y="6407"/>
                    <a:pt x="4437" y="6407"/>
                  </a:cubicBezTo>
                  <a:cubicBezTo>
                    <a:pt x="4437" y="6407"/>
                    <a:pt x="1442" y="2740"/>
                    <a:pt x="606" y="2740"/>
                  </a:cubicBezTo>
                  <a:cubicBezTo>
                    <a:pt x="529" y="2740"/>
                    <a:pt x="470" y="2771"/>
                    <a:pt x="434" y="2838"/>
                  </a:cubicBezTo>
                  <a:cubicBezTo>
                    <a:pt x="0" y="3672"/>
                    <a:pt x="1035" y="8342"/>
                    <a:pt x="1768" y="8942"/>
                  </a:cubicBezTo>
                  <a:cubicBezTo>
                    <a:pt x="2108" y="9236"/>
                    <a:pt x="2914" y="9315"/>
                    <a:pt x="3681" y="9315"/>
                  </a:cubicBezTo>
                  <a:cubicBezTo>
                    <a:pt x="4569" y="9315"/>
                    <a:pt x="5404" y="9209"/>
                    <a:pt x="5404" y="9209"/>
                  </a:cubicBezTo>
                  <a:cubicBezTo>
                    <a:pt x="5404" y="9209"/>
                    <a:pt x="16832" y="9514"/>
                    <a:pt x="21325" y="9514"/>
                  </a:cubicBezTo>
                  <a:cubicBezTo>
                    <a:pt x="22189" y="9514"/>
                    <a:pt x="22796" y="9503"/>
                    <a:pt x="23017" y="9476"/>
                  </a:cubicBezTo>
                  <a:cubicBezTo>
                    <a:pt x="24385" y="9309"/>
                    <a:pt x="24451" y="2371"/>
                    <a:pt x="23517" y="2238"/>
                  </a:cubicBezTo>
                  <a:cubicBezTo>
                    <a:pt x="23501" y="2235"/>
                    <a:pt x="23485" y="2234"/>
                    <a:pt x="23468" y="2234"/>
                  </a:cubicBezTo>
                  <a:cubicBezTo>
                    <a:pt x="22459" y="2234"/>
                    <a:pt x="19781" y="6074"/>
                    <a:pt x="19781" y="6074"/>
                  </a:cubicBezTo>
                  <a:cubicBezTo>
                    <a:pt x="19781" y="6074"/>
                    <a:pt x="18704" y="0"/>
                    <a:pt x="175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3"/>
            <p:cNvSpPr/>
            <p:nvPr/>
          </p:nvSpPr>
          <p:spPr>
            <a:xfrm>
              <a:off x="5711785" y="4740682"/>
              <a:ext cx="33103" cy="72488"/>
            </a:xfrm>
            <a:custGeom>
              <a:avLst/>
              <a:gdLst/>
              <a:ahLst/>
              <a:cxnLst/>
              <a:rect l="l" t="t" r="r" b="b"/>
              <a:pathLst>
                <a:path w="1802" h="3946" extrusionOk="0">
                  <a:moveTo>
                    <a:pt x="253" y="1"/>
                  </a:moveTo>
                  <a:cubicBezTo>
                    <a:pt x="236" y="1"/>
                    <a:pt x="218" y="3"/>
                    <a:pt x="201" y="9"/>
                  </a:cubicBezTo>
                  <a:cubicBezTo>
                    <a:pt x="67" y="9"/>
                    <a:pt x="0" y="143"/>
                    <a:pt x="34" y="243"/>
                  </a:cubicBezTo>
                  <a:cubicBezTo>
                    <a:pt x="67" y="343"/>
                    <a:pt x="634" y="2845"/>
                    <a:pt x="1401" y="3879"/>
                  </a:cubicBezTo>
                  <a:cubicBezTo>
                    <a:pt x="1435" y="3912"/>
                    <a:pt x="1502" y="3946"/>
                    <a:pt x="1568" y="3946"/>
                  </a:cubicBezTo>
                  <a:cubicBezTo>
                    <a:pt x="1602" y="3946"/>
                    <a:pt x="1668" y="3946"/>
                    <a:pt x="1702" y="3912"/>
                  </a:cubicBezTo>
                  <a:cubicBezTo>
                    <a:pt x="1802" y="3845"/>
                    <a:pt x="1802" y="3712"/>
                    <a:pt x="1735" y="3612"/>
                  </a:cubicBezTo>
                  <a:cubicBezTo>
                    <a:pt x="1001" y="2645"/>
                    <a:pt x="434" y="176"/>
                    <a:pt x="434" y="143"/>
                  </a:cubicBezTo>
                  <a:cubicBezTo>
                    <a:pt x="407" y="60"/>
                    <a:pt x="334" y="1"/>
                    <a:pt x="25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5792067" y="4729034"/>
              <a:ext cx="29429" cy="79854"/>
            </a:xfrm>
            <a:custGeom>
              <a:avLst/>
              <a:gdLst/>
              <a:ahLst/>
              <a:cxnLst/>
              <a:rect l="l" t="t" r="r" b="b"/>
              <a:pathLst>
                <a:path w="1602" h="4347" extrusionOk="0">
                  <a:moveTo>
                    <a:pt x="702" y="1"/>
                  </a:moveTo>
                  <a:cubicBezTo>
                    <a:pt x="680" y="1"/>
                    <a:pt x="658" y="4"/>
                    <a:pt x="634" y="10"/>
                  </a:cubicBezTo>
                  <a:cubicBezTo>
                    <a:pt x="534" y="10"/>
                    <a:pt x="467" y="143"/>
                    <a:pt x="501" y="243"/>
                  </a:cubicBezTo>
                  <a:cubicBezTo>
                    <a:pt x="667" y="1044"/>
                    <a:pt x="968" y="3312"/>
                    <a:pt x="100" y="3979"/>
                  </a:cubicBezTo>
                  <a:cubicBezTo>
                    <a:pt x="34" y="4046"/>
                    <a:pt x="0" y="4179"/>
                    <a:pt x="67" y="4246"/>
                  </a:cubicBezTo>
                  <a:cubicBezTo>
                    <a:pt x="134" y="4313"/>
                    <a:pt x="167" y="4346"/>
                    <a:pt x="234" y="4346"/>
                  </a:cubicBezTo>
                  <a:cubicBezTo>
                    <a:pt x="300" y="4346"/>
                    <a:pt x="334" y="4313"/>
                    <a:pt x="367" y="4279"/>
                  </a:cubicBezTo>
                  <a:cubicBezTo>
                    <a:pt x="1601" y="3345"/>
                    <a:pt x="934" y="276"/>
                    <a:pt x="901" y="143"/>
                  </a:cubicBezTo>
                  <a:cubicBezTo>
                    <a:pt x="873" y="61"/>
                    <a:pt x="801" y="1"/>
                    <a:pt x="7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5882765" y="4736934"/>
              <a:ext cx="36777" cy="73168"/>
            </a:xfrm>
            <a:custGeom>
              <a:avLst/>
              <a:gdLst/>
              <a:ahLst/>
              <a:cxnLst/>
              <a:rect l="l" t="t" r="r" b="b"/>
              <a:pathLst>
                <a:path w="2002" h="3983" extrusionOk="0">
                  <a:moveTo>
                    <a:pt x="952" y="0"/>
                  </a:moveTo>
                  <a:cubicBezTo>
                    <a:pt x="907" y="0"/>
                    <a:pt x="864" y="17"/>
                    <a:pt x="834" y="47"/>
                  </a:cubicBezTo>
                  <a:cubicBezTo>
                    <a:pt x="734" y="113"/>
                    <a:pt x="701" y="247"/>
                    <a:pt x="801" y="347"/>
                  </a:cubicBezTo>
                  <a:cubicBezTo>
                    <a:pt x="1401" y="1081"/>
                    <a:pt x="467" y="2982"/>
                    <a:pt x="67" y="3649"/>
                  </a:cubicBezTo>
                  <a:cubicBezTo>
                    <a:pt x="0" y="3749"/>
                    <a:pt x="33" y="3883"/>
                    <a:pt x="134" y="3949"/>
                  </a:cubicBezTo>
                  <a:cubicBezTo>
                    <a:pt x="167" y="3949"/>
                    <a:pt x="234" y="3983"/>
                    <a:pt x="267" y="3983"/>
                  </a:cubicBezTo>
                  <a:cubicBezTo>
                    <a:pt x="334" y="3983"/>
                    <a:pt x="400" y="3949"/>
                    <a:pt x="434" y="3883"/>
                  </a:cubicBezTo>
                  <a:cubicBezTo>
                    <a:pt x="601" y="3582"/>
                    <a:pt x="2002" y="1181"/>
                    <a:pt x="1101" y="80"/>
                  </a:cubicBezTo>
                  <a:cubicBezTo>
                    <a:pt x="1064" y="25"/>
                    <a:pt x="1007" y="0"/>
                    <a:pt x="9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5971607" y="4748691"/>
              <a:ext cx="31890" cy="64479"/>
            </a:xfrm>
            <a:custGeom>
              <a:avLst/>
              <a:gdLst/>
              <a:ahLst/>
              <a:cxnLst/>
              <a:rect l="l" t="t" r="r" b="b"/>
              <a:pathLst>
                <a:path w="1736" h="3510" extrusionOk="0">
                  <a:moveTo>
                    <a:pt x="1463" y="1"/>
                  </a:moveTo>
                  <a:cubicBezTo>
                    <a:pt x="1377" y="1"/>
                    <a:pt x="1302" y="91"/>
                    <a:pt x="1302" y="207"/>
                  </a:cubicBezTo>
                  <a:cubicBezTo>
                    <a:pt x="1302" y="207"/>
                    <a:pt x="1168" y="2375"/>
                    <a:pt x="101" y="3143"/>
                  </a:cubicBezTo>
                  <a:cubicBezTo>
                    <a:pt x="34" y="3209"/>
                    <a:pt x="1" y="3343"/>
                    <a:pt x="68" y="3443"/>
                  </a:cubicBezTo>
                  <a:cubicBezTo>
                    <a:pt x="101" y="3476"/>
                    <a:pt x="168" y="3510"/>
                    <a:pt x="234" y="3510"/>
                  </a:cubicBezTo>
                  <a:cubicBezTo>
                    <a:pt x="268" y="3510"/>
                    <a:pt x="334" y="3510"/>
                    <a:pt x="368" y="3476"/>
                  </a:cubicBezTo>
                  <a:cubicBezTo>
                    <a:pt x="1569" y="2609"/>
                    <a:pt x="1702" y="307"/>
                    <a:pt x="1702" y="207"/>
                  </a:cubicBezTo>
                  <a:cubicBezTo>
                    <a:pt x="1735" y="107"/>
                    <a:pt x="1635" y="7"/>
                    <a:pt x="1502" y="7"/>
                  </a:cubicBezTo>
                  <a:cubicBezTo>
                    <a:pt x="1489" y="3"/>
                    <a:pt x="1476" y="1"/>
                    <a:pt x="14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 name="Google Shape;151;p3"/>
          <p:cNvGrpSpPr/>
          <p:nvPr/>
        </p:nvGrpSpPr>
        <p:grpSpPr>
          <a:xfrm>
            <a:off x="330767" y="5250234"/>
            <a:ext cx="354733" cy="319133"/>
            <a:chOff x="-1536750" y="880250"/>
            <a:chExt cx="266050" cy="239350"/>
          </a:xfrm>
        </p:grpSpPr>
        <p:sp>
          <p:nvSpPr>
            <p:cNvPr id="152" name="Google Shape;152;p3"/>
            <p:cNvSpPr/>
            <p:nvPr/>
          </p:nvSpPr>
          <p:spPr>
            <a:xfrm>
              <a:off x="-1534200" y="884050"/>
              <a:ext cx="263500" cy="231500"/>
            </a:xfrm>
            <a:custGeom>
              <a:avLst/>
              <a:gdLst/>
              <a:ahLst/>
              <a:cxnLst/>
              <a:rect l="l" t="t" r="r" b="b"/>
              <a:pathLst>
                <a:path w="10540" h="9260" extrusionOk="0">
                  <a:moveTo>
                    <a:pt x="3696" y="0"/>
                  </a:moveTo>
                  <a:cubicBezTo>
                    <a:pt x="3612" y="0"/>
                    <a:pt x="3525" y="16"/>
                    <a:pt x="3434" y="48"/>
                  </a:cubicBezTo>
                  <a:cubicBezTo>
                    <a:pt x="2233" y="448"/>
                    <a:pt x="3501" y="3351"/>
                    <a:pt x="3501" y="3351"/>
                  </a:cubicBezTo>
                  <a:cubicBezTo>
                    <a:pt x="3501" y="3351"/>
                    <a:pt x="2314" y="2947"/>
                    <a:pt x="1335" y="2947"/>
                  </a:cubicBezTo>
                  <a:cubicBezTo>
                    <a:pt x="672" y="2947"/>
                    <a:pt x="105" y="3132"/>
                    <a:pt x="65" y="3751"/>
                  </a:cubicBezTo>
                  <a:cubicBezTo>
                    <a:pt x="1" y="4880"/>
                    <a:pt x="1270" y="5084"/>
                    <a:pt x="2196" y="5084"/>
                  </a:cubicBezTo>
                  <a:cubicBezTo>
                    <a:pt x="2720" y="5084"/>
                    <a:pt x="3134" y="5018"/>
                    <a:pt x="3134" y="5018"/>
                  </a:cubicBezTo>
                  <a:lnTo>
                    <a:pt x="3134" y="5018"/>
                  </a:lnTo>
                  <a:cubicBezTo>
                    <a:pt x="3134" y="5018"/>
                    <a:pt x="332" y="7320"/>
                    <a:pt x="1466" y="7787"/>
                  </a:cubicBezTo>
                  <a:cubicBezTo>
                    <a:pt x="1586" y="7835"/>
                    <a:pt x="1709" y="7857"/>
                    <a:pt x="1833" y="7857"/>
                  </a:cubicBezTo>
                  <a:cubicBezTo>
                    <a:pt x="2914" y="7857"/>
                    <a:pt x="4068" y="6219"/>
                    <a:pt x="4068" y="6219"/>
                  </a:cubicBezTo>
                  <a:cubicBezTo>
                    <a:pt x="4068" y="6219"/>
                    <a:pt x="4304" y="9259"/>
                    <a:pt x="5109" y="9259"/>
                  </a:cubicBezTo>
                  <a:cubicBezTo>
                    <a:pt x="5160" y="9259"/>
                    <a:pt x="5213" y="9247"/>
                    <a:pt x="5269" y="9221"/>
                  </a:cubicBezTo>
                  <a:cubicBezTo>
                    <a:pt x="6203" y="8788"/>
                    <a:pt x="6103" y="6253"/>
                    <a:pt x="6103" y="6253"/>
                  </a:cubicBezTo>
                  <a:lnTo>
                    <a:pt x="6103" y="6253"/>
                  </a:lnTo>
                  <a:cubicBezTo>
                    <a:pt x="6103" y="6253"/>
                    <a:pt x="6787" y="8276"/>
                    <a:pt x="8071" y="8276"/>
                  </a:cubicBezTo>
                  <a:cubicBezTo>
                    <a:pt x="8147" y="8276"/>
                    <a:pt x="8224" y="8269"/>
                    <a:pt x="8304" y="8254"/>
                  </a:cubicBezTo>
                  <a:cubicBezTo>
                    <a:pt x="9738" y="7987"/>
                    <a:pt x="7403" y="5352"/>
                    <a:pt x="6903" y="5352"/>
                  </a:cubicBezTo>
                  <a:cubicBezTo>
                    <a:pt x="6403" y="5352"/>
                    <a:pt x="10539" y="5285"/>
                    <a:pt x="10139" y="3918"/>
                  </a:cubicBezTo>
                  <a:cubicBezTo>
                    <a:pt x="9983" y="3366"/>
                    <a:pt x="9508" y="3190"/>
                    <a:pt x="8964" y="3190"/>
                  </a:cubicBezTo>
                  <a:cubicBezTo>
                    <a:pt x="7994" y="3190"/>
                    <a:pt x="6803" y="3751"/>
                    <a:pt x="6803" y="3751"/>
                  </a:cubicBezTo>
                  <a:cubicBezTo>
                    <a:pt x="6803" y="3751"/>
                    <a:pt x="9005" y="949"/>
                    <a:pt x="7670" y="415"/>
                  </a:cubicBezTo>
                  <a:cubicBezTo>
                    <a:pt x="7549" y="364"/>
                    <a:pt x="7430" y="340"/>
                    <a:pt x="7314" y="340"/>
                  </a:cubicBezTo>
                  <a:cubicBezTo>
                    <a:pt x="6151" y="340"/>
                    <a:pt x="5269" y="2683"/>
                    <a:pt x="5269" y="2683"/>
                  </a:cubicBezTo>
                  <a:cubicBezTo>
                    <a:pt x="5269" y="2683"/>
                    <a:pt x="4807" y="0"/>
                    <a:pt x="36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1536750" y="880250"/>
              <a:ext cx="261025" cy="239350"/>
            </a:xfrm>
            <a:custGeom>
              <a:avLst/>
              <a:gdLst/>
              <a:ahLst/>
              <a:cxnLst/>
              <a:rect l="l" t="t" r="r" b="b"/>
              <a:pathLst>
                <a:path w="10441" h="9574" extrusionOk="0">
                  <a:moveTo>
                    <a:pt x="3803" y="300"/>
                  </a:moveTo>
                  <a:cubicBezTo>
                    <a:pt x="4603" y="300"/>
                    <a:pt x="5104" y="2135"/>
                    <a:pt x="5237" y="2835"/>
                  </a:cubicBezTo>
                  <a:cubicBezTo>
                    <a:pt x="5237" y="2935"/>
                    <a:pt x="5304" y="2969"/>
                    <a:pt x="5371" y="2969"/>
                  </a:cubicBezTo>
                  <a:cubicBezTo>
                    <a:pt x="5437" y="2969"/>
                    <a:pt x="5504" y="2935"/>
                    <a:pt x="5537" y="2869"/>
                  </a:cubicBezTo>
                  <a:cubicBezTo>
                    <a:pt x="5771" y="2268"/>
                    <a:pt x="6571" y="634"/>
                    <a:pt x="7405" y="634"/>
                  </a:cubicBezTo>
                  <a:cubicBezTo>
                    <a:pt x="7505" y="634"/>
                    <a:pt x="7606" y="667"/>
                    <a:pt x="7706" y="701"/>
                  </a:cubicBezTo>
                  <a:cubicBezTo>
                    <a:pt x="7872" y="767"/>
                    <a:pt x="7972" y="867"/>
                    <a:pt x="8006" y="1034"/>
                  </a:cubicBezTo>
                  <a:cubicBezTo>
                    <a:pt x="8206" y="1768"/>
                    <a:pt x="7172" y="3269"/>
                    <a:pt x="6772" y="3803"/>
                  </a:cubicBezTo>
                  <a:cubicBezTo>
                    <a:pt x="6738" y="3869"/>
                    <a:pt x="6738" y="3936"/>
                    <a:pt x="6772" y="4003"/>
                  </a:cubicBezTo>
                  <a:cubicBezTo>
                    <a:pt x="6795" y="4027"/>
                    <a:pt x="6852" y="4050"/>
                    <a:pt x="6907" y="4050"/>
                  </a:cubicBezTo>
                  <a:cubicBezTo>
                    <a:pt x="6930" y="4050"/>
                    <a:pt x="6952" y="4046"/>
                    <a:pt x="6972" y="4036"/>
                  </a:cubicBezTo>
                  <a:cubicBezTo>
                    <a:pt x="6972" y="4036"/>
                    <a:pt x="8139" y="3503"/>
                    <a:pt x="9040" y="3503"/>
                  </a:cubicBezTo>
                  <a:cubicBezTo>
                    <a:pt x="9640" y="3503"/>
                    <a:pt x="9974" y="3703"/>
                    <a:pt x="10074" y="4103"/>
                  </a:cubicBezTo>
                  <a:cubicBezTo>
                    <a:pt x="10107" y="4270"/>
                    <a:pt x="10107" y="4370"/>
                    <a:pt x="10007" y="4503"/>
                  </a:cubicBezTo>
                  <a:cubicBezTo>
                    <a:pt x="9707" y="4937"/>
                    <a:pt x="8640" y="5237"/>
                    <a:pt x="7038" y="5371"/>
                  </a:cubicBezTo>
                  <a:cubicBezTo>
                    <a:pt x="6938" y="5371"/>
                    <a:pt x="6805" y="5371"/>
                    <a:pt x="6805" y="5537"/>
                  </a:cubicBezTo>
                  <a:cubicBezTo>
                    <a:pt x="6805" y="5571"/>
                    <a:pt x="6838" y="5671"/>
                    <a:pt x="7005" y="5671"/>
                  </a:cubicBezTo>
                  <a:cubicBezTo>
                    <a:pt x="7272" y="5704"/>
                    <a:pt x="8640" y="7105"/>
                    <a:pt x="8706" y="7872"/>
                  </a:cubicBezTo>
                  <a:cubicBezTo>
                    <a:pt x="8706" y="8106"/>
                    <a:pt x="8606" y="8206"/>
                    <a:pt x="8373" y="8239"/>
                  </a:cubicBezTo>
                  <a:cubicBezTo>
                    <a:pt x="8306" y="8252"/>
                    <a:pt x="8241" y="8257"/>
                    <a:pt x="8177" y="8257"/>
                  </a:cubicBezTo>
                  <a:cubicBezTo>
                    <a:pt x="7027" y="8257"/>
                    <a:pt x="6338" y="6371"/>
                    <a:pt x="6338" y="6371"/>
                  </a:cubicBezTo>
                  <a:cubicBezTo>
                    <a:pt x="6338" y="6271"/>
                    <a:pt x="6238" y="6238"/>
                    <a:pt x="6171" y="6238"/>
                  </a:cubicBezTo>
                  <a:cubicBezTo>
                    <a:pt x="6104" y="6271"/>
                    <a:pt x="6038" y="6338"/>
                    <a:pt x="6038" y="6405"/>
                  </a:cubicBezTo>
                  <a:cubicBezTo>
                    <a:pt x="6071" y="7072"/>
                    <a:pt x="6004" y="8906"/>
                    <a:pt x="5304" y="9240"/>
                  </a:cubicBezTo>
                  <a:lnTo>
                    <a:pt x="5237" y="9240"/>
                  </a:lnTo>
                  <a:cubicBezTo>
                    <a:pt x="4770" y="9240"/>
                    <a:pt x="4403" y="7505"/>
                    <a:pt x="4303" y="6338"/>
                  </a:cubicBezTo>
                  <a:cubicBezTo>
                    <a:pt x="4303" y="6271"/>
                    <a:pt x="4270" y="6238"/>
                    <a:pt x="4203" y="6204"/>
                  </a:cubicBezTo>
                  <a:lnTo>
                    <a:pt x="4170" y="6204"/>
                  </a:lnTo>
                  <a:cubicBezTo>
                    <a:pt x="4103" y="6204"/>
                    <a:pt x="4070" y="6238"/>
                    <a:pt x="4036" y="6271"/>
                  </a:cubicBezTo>
                  <a:cubicBezTo>
                    <a:pt x="4036" y="6305"/>
                    <a:pt x="2902" y="7872"/>
                    <a:pt x="1935" y="7872"/>
                  </a:cubicBezTo>
                  <a:cubicBezTo>
                    <a:pt x="1835" y="7872"/>
                    <a:pt x="1735" y="7839"/>
                    <a:pt x="1635" y="7806"/>
                  </a:cubicBezTo>
                  <a:cubicBezTo>
                    <a:pt x="1501" y="7739"/>
                    <a:pt x="1468" y="7672"/>
                    <a:pt x="1468" y="7605"/>
                  </a:cubicBezTo>
                  <a:cubicBezTo>
                    <a:pt x="1401" y="7105"/>
                    <a:pt x="2569" y="5938"/>
                    <a:pt x="3336" y="5304"/>
                  </a:cubicBezTo>
                  <a:cubicBezTo>
                    <a:pt x="3403" y="5237"/>
                    <a:pt x="3403" y="5170"/>
                    <a:pt x="3369" y="5104"/>
                  </a:cubicBezTo>
                  <a:cubicBezTo>
                    <a:pt x="3369" y="5055"/>
                    <a:pt x="3316" y="5024"/>
                    <a:pt x="3261" y="5024"/>
                  </a:cubicBezTo>
                  <a:cubicBezTo>
                    <a:pt x="3241" y="5024"/>
                    <a:pt x="3220" y="5028"/>
                    <a:pt x="3202" y="5037"/>
                  </a:cubicBezTo>
                  <a:cubicBezTo>
                    <a:pt x="3202" y="5037"/>
                    <a:pt x="2802" y="5070"/>
                    <a:pt x="2302" y="5070"/>
                  </a:cubicBezTo>
                  <a:cubicBezTo>
                    <a:pt x="1701" y="5070"/>
                    <a:pt x="934" y="5004"/>
                    <a:pt x="534" y="4603"/>
                  </a:cubicBezTo>
                  <a:cubicBezTo>
                    <a:pt x="367" y="4403"/>
                    <a:pt x="300" y="4203"/>
                    <a:pt x="334" y="3903"/>
                  </a:cubicBezTo>
                  <a:cubicBezTo>
                    <a:pt x="334" y="3736"/>
                    <a:pt x="367" y="3269"/>
                    <a:pt x="1434" y="3269"/>
                  </a:cubicBezTo>
                  <a:cubicBezTo>
                    <a:pt x="2368" y="3269"/>
                    <a:pt x="3536" y="3669"/>
                    <a:pt x="3569" y="3669"/>
                  </a:cubicBezTo>
                  <a:cubicBezTo>
                    <a:pt x="3603" y="3669"/>
                    <a:pt x="3669" y="3669"/>
                    <a:pt x="3736" y="3603"/>
                  </a:cubicBezTo>
                  <a:cubicBezTo>
                    <a:pt x="3769" y="3569"/>
                    <a:pt x="3769" y="3503"/>
                    <a:pt x="3736" y="3436"/>
                  </a:cubicBezTo>
                  <a:cubicBezTo>
                    <a:pt x="3736" y="3436"/>
                    <a:pt x="2902" y="1501"/>
                    <a:pt x="3269" y="667"/>
                  </a:cubicBezTo>
                  <a:cubicBezTo>
                    <a:pt x="3336" y="500"/>
                    <a:pt x="3436" y="400"/>
                    <a:pt x="3603" y="334"/>
                  </a:cubicBezTo>
                  <a:cubicBezTo>
                    <a:pt x="3669" y="300"/>
                    <a:pt x="3736" y="300"/>
                    <a:pt x="3803" y="300"/>
                  </a:cubicBezTo>
                  <a:close/>
                  <a:moveTo>
                    <a:pt x="3803" y="0"/>
                  </a:moveTo>
                  <a:cubicBezTo>
                    <a:pt x="3703" y="0"/>
                    <a:pt x="3603" y="0"/>
                    <a:pt x="3503" y="33"/>
                  </a:cubicBezTo>
                  <a:cubicBezTo>
                    <a:pt x="3269" y="133"/>
                    <a:pt x="3102" y="300"/>
                    <a:pt x="3002" y="534"/>
                  </a:cubicBezTo>
                  <a:cubicBezTo>
                    <a:pt x="2669" y="1268"/>
                    <a:pt x="3102" y="2635"/>
                    <a:pt x="3336" y="3269"/>
                  </a:cubicBezTo>
                  <a:cubicBezTo>
                    <a:pt x="2902" y="3136"/>
                    <a:pt x="2135" y="2935"/>
                    <a:pt x="1434" y="2935"/>
                  </a:cubicBezTo>
                  <a:cubicBezTo>
                    <a:pt x="300" y="2935"/>
                    <a:pt x="33" y="3469"/>
                    <a:pt x="0" y="3903"/>
                  </a:cubicBezTo>
                  <a:cubicBezTo>
                    <a:pt x="0" y="4270"/>
                    <a:pt x="100" y="4570"/>
                    <a:pt x="334" y="4803"/>
                  </a:cubicBezTo>
                  <a:cubicBezTo>
                    <a:pt x="776" y="5272"/>
                    <a:pt x="1603" y="5395"/>
                    <a:pt x="2263" y="5395"/>
                  </a:cubicBezTo>
                  <a:cubicBezTo>
                    <a:pt x="2449" y="5395"/>
                    <a:pt x="2622" y="5385"/>
                    <a:pt x="2769" y="5371"/>
                  </a:cubicBezTo>
                  <a:lnTo>
                    <a:pt x="2769" y="5371"/>
                  </a:lnTo>
                  <a:cubicBezTo>
                    <a:pt x="2135" y="5938"/>
                    <a:pt x="1068" y="7005"/>
                    <a:pt x="1168" y="7672"/>
                  </a:cubicBezTo>
                  <a:cubicBezTo>
                    <a:pt x="1168" y="7806"/>
                    <a:pt x="1268" y="7972"/>
                    <a:pt x="1535" y="8106"/>
                  </a:cubicBezTo>
                  <a:cubicBezTo>
                    <a:pt x="1668" y="8139"/>
                    <a:pt x="1801" y="8173"/>
                    <a:pt x="1935" y="8173"/>
                  </a:cubicBezTo>
                  <a:cubicBezTo>
                    <a:pt x="2769" y="8173"/>
                    <a:pt x="3636" y="7272"/>
                    <a:pt x="4036" y="6772"/>
                  </a:cubicBezTo>
                  <a:cubicBezTo>
                    <a:pt x="4136" y="7672"/>
                    <a:pt x="4470" y="9574"/>
                    <a:pt x="5237" y="9574"/>
                  </a:cubicBezTo>
                  <a:cubicBezTo>
                    <a:pt x="5304" y="9574"/>
                    <a:pt x="5371" y="9540"/>
                    <a:pt x="5437" y="9507"/>
                  </a:cubicBezTo>
                  <a:cubicBezTo>
                    <a:pt x="6138" y="9173"/>
                    <a:pt x="6305" y="7939"/>
                    <a:pt x="6338" y="7138"/>
                  </a:cubicBezTo>
                  <a:cubicBezTo>
                    <a:pt x="6676" y="7752"/>
                    <a:pt x="7296" y="8592"/>
                    <a:pt x="8199" y="8592"/>
                  </a:cubicBezTo>
                  <a:cubicBezTo>
                    <a:pt x="8277" y="8592"/>
                    <a:pt x="8357" y="8586"/>
                    <a:pt x="8439" y="8573"/>
                  </a:cubicBezTo>
                  <a:cubicBezTo>
                    <a:pt x="8840" y="8473"/>
                    <a:pt x="9040" y="8239"/>
                    <a:pt x="9007" y="7839"/>
                  </a:cubicBezTo>
                  <a:cubicBezTo>
                    <a:pt x="8940" y="7138"/>
                    <a:pt x="8139" y="6104"/>
                    <a:pt x="7505" y="5637"/>
                  </a:cubicBezTo>
                  <a:cubicBezTo>
                    <a:pt x="8640" y="5504"/>
                    <a:pt x="9874" y="5270"/>
                    <a:pt x="10274" y="4670"/>
                  </a:cubicBezTo>
                  <a:cubicBezTo>
                    <a:pt x="10408" y="4470"/>
                    <a:pt x="10441" y="4270"/>
                    <a:pt x="10374" y="4036"/>
                  </a:cubicBezTo>
                  <a:cubicBezTo>
                    <a:pt x="10274" y="3636"/>
                    <a:pt x="9941" y="3169"/>
                    <a:pt x="9040" y="3169"/>
                  </a:cubicBezTo>
                  <a:cubicBezTo>
                    <a:pt x="8439" y="3169"/>
                    <a:pt x="7806" y="3369"/>
                    <a:pt x="7339" y="3536"/>
                  </a:cubicBezTo>
                  <a:cubicBezTo>
                    <a:pt x="7806" y="2902"/>
                    <a:pt x="8506" y="1701"/>
                    <a:pt x="8306" y="967"/>
                  </a:cubicBezTo>
                  <a:cubicBezTo>
                    <a:pt x="8239" y="701"/>
                    <a:pt x="8106" y="500"/>
                    <a:pt x="7839" y="400"/>
                  </a:cubicBezTo>
                  <a:cubicBezTo>
                    <a:pt x="7706" y="367"/>
                    <a:pt x="7572" y="334"/>
                    <a:pt x="7405" y="334"/>
                  </a:cubicBezTo>
                  <a:cubicBezTo>
                    <a:pt x="6505" y="334"/>
                    <a:pt x="5771" y="1601"/>
                    <a:pt x="5437" y="2302"/>
                  </a:cubicBezTo>
                  <a:cubicBezTo>
                    <a:pt x="5237" y="1501"/>
                    <a:pt x="4737" y="0"/>
                    <a:pt x="3803"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1468375" y="1019800"/>
              <a:ext cx="31700" cy="36425"/>
            </a:xfrm>
            <a:custGeom>
              <a:avLst/>
              <a:gdLst/>
              <a:ahLst/>
              <a:cxnLst/>
              <a:rect l="l" t="t" r="r" b="b"/>
              <a:pathLst>
                <a:path w="1268" h="1457" extrusionOk="0">
                  <a:moveTo>
                    <a:pt x="1106" y="0"/>
                  </a:moveTo>
                  <a:cubicBezTo>
                    <a:pt x="1057" y="0"/>
                    <a:pt x="1007" y="16"/>
                    <a:pt x="968" y="55"/>
                  </a:cubicBezTo>
                  <a:lnTo>
                    <a:pt x="67" y="1223"/>
                  </a:lnTo>
                  <a:cubicBezTo>
                    <a:pt x="0" y="1290"/>
                    <a:pt x="34" y="1390"/>
                    <a:pt x="100" y="1423"/>
                  </a:cubicBezTo>
                  <a:cubicBezTo>
                    <a:pt x="100" y="1456"/>
                    <a:pt x="134" y="1456"/>
                    <a:pt x="167" y="1456"/>
                  </a:cubicBezTo>
                  <a:cubicBezTo>
                    <a:pt x="234" y="1456"/>
                    <a:pt x="267" y="1456"/>
                    <a:pt x="301" y="1390"/>
                  </a:cubicBezTo>
                  <a:lnTo>
                    <a:pt x="1235" y="256"/>
                  </a:lnTo>
                  <a:cubicBezTo>
                    <a:pt x="1268" y="189"/>
                    <a:pt x="1268" y="89"/>
                    <a:pt x="1201" y="22"/>
                  </a:cubicBezTo>
                  <a:cubicBezTo>
                    <a:pt x="1174" y="8"/>
                    <a:pt x="1140" y="0"/>
                    <a:pt x="1106"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1495075" y="977575"/>
              <a:ext cx="55075" cy="17775"/>
            </a:xfrm>
            <a:custGeom>
              <a:avLst/>
              <a:gdLst/>
              <a:ahLst/>
              <a:cxnLst/>
              <a:rect l="l" t="t" r="r" b="b"/>
              <a:pathLst>
                <a:path w="2203" h="711" extrusionOk="0">
                  <a:moveTo>
                    <a:pt x="162" y="1"/>
                  </a:moveTo>
                  <a:cubicBezTo>
                    <a:pt x="101" y="1"/>
                    <a:pt x="34" y="55"/>
                    <a:pt x="34" y="110"/>
                  </a:cubicBezTo>
                  <a:cubicBezTo>
                    <a:pt x="1" y="210"/>
                    <a:pt x="68" y="277"/>
                    <a:pt x="134" y="310"/>
                  </a:cubicBezTo>
                  <a:lnTo>
                    <a:pt x="2002" y="677"/>
                  </a:lnTo>
                  <a:cubicBezTo>
                    <a:pt x="2002" y="677"/>
                    <a:pt x="2036" y="710"/>
                    <a:pt x="2036" y="710"/>
                  </a:cubicBezTo>
                  <a:cubicBezTo>
                    <a:pt x="2102" y="710"/>
                    <a:pt x="2169" y="644"/>
                    <a:pt x="2203" y="577"/>
                  </a:cubicBezTo>
                  <a:cubicBezTo>
                    <a:pt x="2203" y="477"/>
                    <a:pt x="2136" y="410"/>
                    <a:pt x="2069" y="377"/>
                  </a:cubicBezTo>
                  <a:lnTo>
                    <a:pt x="201" y="10"/>
                  </a:lnTo>
                  <a:cubicBezTo>
                    <a:pt x="189" y="4"/>
                    <a:pt x="176" y="1"/>
                    <a:pt x="162"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3"/>
            <p:cNvSpPr/>
            <p:nvPr/>
          </p:nvSpPr>
          <p:spPr>
            <a:xfrm>
              <a:off x="-1437525" y="927775"/>
              <a:ext cx="19200" cy="42550"/>
            </a:xfrm>
            <a:custGeom>
              <a:avLst/>
              <a:gdLst/>
              <a:ahLst/>
              <a:cxnLst/>
              <a:rect l="l" t="t" r="r" b="b"/>
              <a:pathLst>
                <a:path w="768" h="1702" extrusionOk="0">
                  <a:moveTo>
                    <a:pt x="134" y="0"/>
                  </a:moveTo>
                  <a:cubicBezTo>
                    <a:pt x="67" y="34"/>
                    <a:pt x="1" y="134"/>
                    <a:pt x="34" y="201"/>
                  </a:cubicBezTo>
                  <a:lnTo>
                    <a:pt x="434" y="1602"/>
                  </a:lnTo>
                  <a:cubicBezTo>
                    <a:pt x="468" y="1668"/>
                    <a:pt x="534" y="1702"/>
                    <a:pt x="601" y="1702"/>
                  </a:cubicBezTo>
                  <a:lnTo>
                    <a:pt x="634" y="1702"/>
                  </a:lnTo>
                  <a:cubicBezTo>
                    <a:pt x="734" y="1668"/>
                    <a:pt x="768" y="1602"/>
                    <a:pt x="734" y="1501"/>
                  </a:cubicBezTo>
                  <a:lnTo>
                    <a:pt x="334" y="134"/>
                  </a:lnTo>
                  <a:cubicBezTo>
                    <a:pt x="301" y="34"/>
                    <a:pt x="234" y="0"/>
                    <a:pt x="134"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1388325" y="931625"/>
              <a:ext cx="26725" cy="42050"/>
            </a:xfrm>
            <a:custGeom>
              <a:avLst/>
              <a:gdLst/>
              <a:ahLst/>
              <a:cxnLst/>
              <a:rect l="l" t="t" r="r" b="b"/>
              <a:pathLst>
                <a:path w="1069" h="1682" extrusionOk="0">
                  <a:moveTo>
                    <a:pt x="909" y="0"/>
                  </a:moveTo>
                  <a:cubicBezTo>
                    <a:pt x="852" y="0"/>
                    <a:pt x="792" y="31"/>
                    <a:pt x="768" y="80"/>
                  </a:cubicBezTo>
                  <a:lnTo>
                    <a:pt x="34" y="1448"/>
                  </a:lnTo>
                  <a:cubicBezTo>
                    <a:pt x="1" y="1514"/>
                    <a:pt x="34" y="1614"/>
                    <a:pt x="101" y="1648"/>
                  </a:cubicBezTo>
                  <a:cubicBezTo>
                    <a:pt x="134" y="1681"/>
                    <a:pt x="134" y="1681"/>
                    <a:pt x="167" y="1681"/>
                  </a:cubicBezTo>
                  <a:cubicBezTo>
                    <a:pt x="234" y="1681"/>
                    <a:pt x="268" y="1648"/>
                    <a:pt x="301" y="1581"/>
                  </a:cubicBezTo>
                  <a:lnTo>
                    <a:pt x="1035" y="247"/>
                  </a:lnTo>
                  <a:cubicBezTo>
                    <a:pt x="1068" y="147"/>
                    <a:pt x="1035" y="47"/>
                    <a:pt x="968" y="13"/>
                  </a:cubicBezTo>
                  <a:cubicBezTo>
                    <a:pt x="950" y="4"/>
                    <a:pt x="930" y="0"/>
                    <a:pt x="909"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1376650" y="986975"/>
              <a:ext cx="59250" cy="15050"/>
            </a:xfrm>
            <a:custGeom>
              <a:avLst/>
              <a:gdLst/>
              <a:ahLst/>
              <a:cxnLst/>
              <a:rect l="l" t="t" r="r" b="b"/>
              <a:pathLst>
                <a:path w="2370" h="602" extrusionOk="0">
                  <a:moveTo>
                    <a:pt x="2169" y="1"/>
                  </a:moveTo>
                  <a:lnTo>
                    <a:pt x="134" y="301"/>
                  </a:lnTo>
                  <a:cubicBezTo>
                    <a:pt x="67" y="301"/>
                    <a:pt x="1" y="368"/>
                    <a:pt x="1" y="468"/>
                  </a:cubicBezTo>
                  <a:cubicBezTo>
                    <a:pt x="34" y="534"/>
                    <a:pt x="101" y="601"/>
                    <a:pt x="167" y="601"/>
                  </a:cubicBezTo>
                  <a:lnTo>
                    <a:pt x="201" y="601"/>
                  </a:lnTo>
                  <a:lnTo>
                    <a:pt x="2202" y="301"/>
                  </a:lnTo>
                  <a:cubicBezTo>
                    <a:pt x="2302" y="301"/>
                    <a:pt x="2369" y="234"/>
                    <a:pt x="2336" y="134"/>
                  </a:cubicBezTo>
                  <a:cubicBezTo>
                    <a:pt x="2336" y="67"/>
                    <a:pt x="2269" y="1"/>
                    <a:pt x="2169"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1379150" y="1022425"/>
              <a:ext cx="31725" cy="33800"/>
            </a:xfrm>
            <a:custGeom>
              <a:avLst/>
              <a:gdLst/>
              <a:ahLst/>
              <a:cxnLst/>
              <a:rect l="l" t="t" r="r" b="b"/>
              <a:pathLst>
                <a:path w="1269" h="1352" extrusionOk="0">
                  <a:moveTo>
                    <a:pt x="180" y="0"/>
                  </a:moveTo>
                  <a:cubicBezTo>
                    <a:pt x="142" y="0"/>
                    <a:pt x="101" y="17"/>
                    <a:pt x="67" y="50"/>
                  </a:cubicBezTo>
                  <a:cubicBezTo>
                    <a:pt x="1" y="84"/>
                    <a:pt x="1" y="184"/>
                    <a:pt x="34" y="251"/>
                  </a:cubicBezTo>
                  <a:lnTo>
                    <a:pt x="968" y="1318"/>
                  </a:lnTo>
                  <a:cubicBezTo>
                    <a:pt x="1001" y="1351"/>
                    <a:pt x="1068" y="1351"/>
                    <a:pt x="1101" y="1351"/>
                  </a:cubicBezTo>
                  <a:cubicBezTo>
                    <a:pt x="1135" y="1351"/>
                    <a:pt x="1168" y="1351"/>
                    <a:pt x="1201" y="1318"/>
                  </a:cubicBezTo>
                  <a:cubicBezTo>
                    <a:pt x="1268" y="1251"/>
                    <a:pt x="1268" y="1151"/>
                    <a:pt x="1201" y="1085"/>
                  </a:cubicBezTo>
                  <a:lnTo>
                    <a:pt x="267" y="50"/>
                  </a:lnTo>
                  <a:cubicBezTo>
                    <a:pt x="251" y="17"/>
                    <a:pt x="217" y="0"/>
                    <a:pt x="180"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1414175" y="1031175"/>
              <a:ext cx="11700" cy="45050"/>
            </a:xfrm>
            <a:custGeom>
              <a:avLst/>
              <a:gdLst/>
              <a:ahLst/>
              <a:cxnLst/>
              <a:rect l="l" t="t" r="r" b="b"/>
              <a:pathLst>
                <a:path w="468" h="1802" extrusionOk="0">
                  <a:moveTo>
                    <a:pt x="167" y="1"/>
                  </a:moveTo>
                  <a:cubicBezTo>
                    <a:pt x="67" y="34"/>
                    <a:pt x="1" y="101"/>
                    <a:pt x="34" y="201"/>
                  </a:cubicBezTo>
                  <a:lnTo>
                    <a:pt x="167" y="1669"/>
                  </a:lnTo>
                  <a:cubicBezTo>
                    <a:pt x="167" y="1735"/>
                    <a:pt x="234" y="1802"/>
                    <a:pt x="301" y="1802"/>
                  </a:cubicBezTo>
                  <a:lnTo>
                    <a:pt x="334" y="1802"/>
                  </a:lnTo>
                  <a:cubicBezTo>
                    <a:pt x="401" y="1802"/>
                    <a:pt x="468" y="1702"/>
                    <a:pt x="468" y="1635"/>
                  </a:cubicBezTo>
                  <a:lnTo>
                    <a:pt x="334" y="167"/>
                  </a:lnTo>
                  <a:cubicBezTo>
                    <a:pt x="334" y="67"/>
                    <a:pt x="267" y="1"/>
                    <a:pt x="167"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1455025" y="952800"/>
              <a:ext cx="94250" cy="94250"/>
            </a:xfrm>
            <a:custGeom>
              <a:avLst/>
              <a:gdLst/>
              <a:ahLst/>
              <a:cxnLst/>
              <a:rect l="l" t="t" r="r" b="b"/>
              <a:pathLst>
                <a:path w="3770" h="3770" extrusionOk="0">
                  <a:moveTo>
                    <a:pt x="1868" y="0"/>
                  </a:moveTo>
                  <a:cubicBezTo>
                    <a:pt x="834" y="0"/>
                    <a:pt x="0" y="834"/>
                    <a:pt x="0" y="1868"/>
                  </a:cubicBezTo>
                  <a:cubicBezTo>
                    <a:pt x="0" y="2902"/>
                    <a:pt x="834" y="3769"/>
                    <a:pt x="1868" y="3769"/>
                  </a:cubicBezTo>
                  <a:cubicBezTo>
                    <a:pt x="2902" y="3769"/>
                    <a:pt x="3769" y="2902"/>
                    <a:pt x="3769" y="1868"/>
                  </a:cubicBezTo>
                  <a:cubicBezTo>
                    <a:pt x="3769" y="834"/>
                    <a:pt x="2902" y="0"/>
                    <a:pt x="1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 name="Google Shape;162;p3"/>
          <p:cNvSpPr/>
          <p:nvPr/>
        </p:nvSpPr>
        <p:spPr>
          <a:xfrm>
            <a:off x="1981000" y="329138"/>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flipH="1">
            <a:off x="3703547" y="1294235"/>
            <a:ext cx="676981" cy="17393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10078900" y="1802756"/>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5" name="Google Shape;165;p3"/>
          <p:cNvGrpSpPr/>
          <p:nvPr/>
        </p:nvGrpSpPr>
        <p:grpSpPr>
          <a:xfrm>
            <a:off x="316067" y="1426167"/>
            <a:ext cx="885367" cy="397267"/>
            <a:chOff x="237050" y="1069625"/>
            <a:chExt cx="664025" cy="297950"/>
          </a:xfrm>
        </p:grpSpPr>
        <p:sp>
          <p:nvSpPr>
            <p:cNvPr id="166" name="Google Shape;166;p3"/>
            <p:cNvSpPr/>
            <p:nvPr/>
          </p:nvSpPr>
          <p:spPr>
            <a:xfrm flipH="1">
              <a:off x="744575" y="1149200"/>
              <a:ext cx="156500" cy="122200"/>
            </a:xfrm>
            <a:custGeom>
              <a:avLst/>
              <a:gdLst/>
              <a:ahLst/>
              <a:cxnLst/>
              <a:rect l="l" t="t" r="r" b="b"/>
              <a:pathLst>
                <a:path w="6260" h="4888" extrusionOk="0">
                  <a:moveTo>
                    <a:pt x="2005" y="0"/>
                  </a:moveTo>
                  <a:cubicBezTo>
                    <a:pt x="1476" y="0"/>
                    <a:pt x="976" y="216"/>
                    <a:pt x="709" y="896"/>
                  </a:cubicBezTo>
                  <a:cubicBezTo>
                    <a:pt x="0" y="2699"/>
                    <a:pt x="3210" y="2730"/>
                    <a:pt x="3432" y="2730"/>
                  </a:cubicBezTo>
                  <a:cubicBezTo>
                    <a:pt x="3440" y="2730"/>
                    <a:pt x="3444" y="2730"/>
                    <a:pt x="3444" y="2730"/>
                  </a:cubicBezTo>
                  <a:lnTo>
                    <a:pt x="3444" y="2730"/>
                  </a:lnTo>
                  <a:cubicBezTo>
                    <a:pt x="3444" y="2730"/>
                    <a:pt x="2377" y="3798"/>
                    <a:pt x="2977" y="4665"/>
                  </a:cubicBezTo>
                  <a:cubicBezTo>
                    <a:pt x="3087" y="4816"/>
                    <a:pt x="3273" y="4888"/>
                    <a:pt x="3489" y="4888"/>
                  </a:cubicBezTo>
                  <a:cubicBezTo>
                    <a:pt x="4521" y="4888"/>
                    <a:pt x="6260" y="3253"/>
                    <a:pt x="3944" y="662"/>
                  </a:cubicBezTo>
                  <a:cubicBezTo>
                    <a:pt x="3944" y="662"/>
                    <a:pt x="2931" y="0"/>
                    <a:pt x="2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3"/>
            <p:cNvSpPr/>
            <p:nvPr/>
          </p:nvSpPr>
          <p:spPr>
            <a:xfrm flipH="1">
              <a:off x="687700" y="1089525"/>
              <a:ext cx="112625" cy="128850"/>
            </a:xfrm>
            <a:custGeom>
              <a:avLst/>
              <a:gdLst/>
              <a:ahLst/>
              <a:cxnLst/>
              <a:rect l="l" t="t" r="r" b="b"/>
              <a:pathLst>
                <a:path w="4505" h="5154" extrusionOk="0">
                  <a:moveTo>
                    <a:pt x="1767" y="1"/>
                  </a:moveTo>
                  <a:cubicBezTo>
                    <a:pt x="1" y="1"/>
                    <a:pt x="248" y="2782"/>
                    <a:pt x="248" y="2782"/>
                  </a:cubicBezTo>
                  <a:cubicBezTo>
                    <a:pt x="903" y="4580"/>
                    <a:pt x="1892" y="5153"/>
                    <a:pt x="2729" y="5153"/>
                  </a:cubicBezTo>
                  <a:cubicBezTo>
                    <a:pt x="3724" y="5153"/>
                    <a:pt x="4505" y="4342"/>
                    <a:pt x="4251" y="3816"/>
                  </a:cubicBezTo>
                  <a:cubicBezTo>
                    <a:pt x="3981" y="3313"/>
                    <a:pt x="3432" y="3197"/>
                    <a:pt x="2981" y="3197"/>
                  </a:cubicBezTo>
                  <a:cubicBezTo>
                    <a:pt x="2595" y="3197"/>
                    <a:pt x="2283" y="3283"/>
                    <a:pt x="2283" y="3283"/>
                  </a:cubicBezTo>
                  <a:cubicBezTo>
                    <a:pt x="2283" y="3283"/>
                    <a:pt x="3984" y="247"/>
                    <a:pt x="1983" y="14"/>
                  </a:cubicBezTo>
                  <a:cubicBezTo>
                    <a:pt x="1908" y="5"/>
                    <a:pt x="1836"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
            <p:cNvSpPr/>
            <p:nvPr/>
          </p:nvSpPr>
          <p:spPr>
            <a:xfrm flipH="1">
              <a:off x="807450" y="1111325"/>
              <a:ext cx="71750" cy="36925"/>
            </a:xfrm>
            <a:custGeom>
              <a:avLst/>
              <a:gdLst/>
              <a:ahLst/>
              <a:cxnLst/>
              <a:rect l="l" t="t" r="r" b="b"/>
              <a:pathLst>
                <a:path w="2870" h="1477" extrusionOk="0">
                  <a:moveTo>
                    <a:pt x="966" y="0"/>
                  </a:moveTo>
                  <a:cubicBezTo>
                    <a:pt x="662" y="0"/>
                    <a:pt x="380" y="48"/>
                    <a:pt x="167" y="109"/>
                  </a:cubicBezTo>
                  <a:cubicBezTo>
                    <a:pt x="34" y="142"/>
                    <a:pt x="1" y="276"/>
                    <a:pt x="34" y="376"/>
                  </a:cubicBezTo>
                  <a:cubicBezTo>
                    <a:pt x="61" y="458"/>
                    <a:pt x="134" y="518"/>
                    <a:pt x="215" y="518"/>
                  </a:cubicBezTo>
                  <a:cubicBezTo>
                    <a:pt x="232" y="518"/>
                    <a:pt x="250" y="515"/>
                    <a:pt x="267" y="509"/>
                  </a:cubicBezTo>
                  <a:cubicBezTo>
                    <a:pt x="295" y="509"/>
                    <a:pt x="597" y="428"/>
                    <a:pt x="973" y="428"/>
                  </a:cubicBezTo>
                  <a:cubicBezTo>
                    <a:pt x="1496" y="428"/>
                    <a:pt x="2164" y="586"/>
                    <a:pt x="2436" y="1343"/>
                  </a:cubicBezTo>
                  <a:cubicBezTo>
                    <a:pt x="2469" y="1443"/>
                    <a:pt x="2536" y="1477"/>
                    <a:pt x="2636" y="1477"/>
                  </a:cubicBezTo>
                  <a:lnTo>
                    <a:pt x="2703" y="1477"/>
                  </a:lnTo>
                  <a:cubicBezTo>
                    <a:pt x="2803" y="1443"/>
                    <a:pt x="2869" y="1310"/>
                    <a:pt x="2803" y="1210"/>
                  </a:cubicBezTo>
                  <a:cubicBezTo>
                    <a:pt x="2477" y="256"/>
                    <a:pt x="1665" y="0"/>
                    <a:pt x="96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3"/>
            <p:cNvSpPr/>
            <p:nvPr/>
          </p:nvSpPr>
          <p:spPr>
            <a:xfrm flipH="1">
              <a:off x="788275" y="1069625"/>
              <a:ext cx="30875" cy="71950"/>
            </a:xfrm>
            <a:custGeom>
              <a:avLst/>
              <a:gdLst/>
              <a:ahLst/>
              <a:cxnLst/>
              <a:rect l="l" t="t" r="r" b="b"/>
              <a:pathLst>
                <a:path w="1235" h="2878" extrusionOk="0">
                  <a:moveTo>
                    <a:pt x="990" y="0"/>
                  </a:moveTo>
                  <a:cubicBezTo>
                    <a:pt x="971" y="0"/>
                    <a:pt x="952" y="3"/>
                    <a:pt x="934" y="9"/>
                  </a:cubicBezTo>
                  <a:cubicBezTo>
                    <a:pt x="901" y="9"/>
                    <a:pt x="467" y="176"/>
                    <a:pt x="234" y="710"/>
                  </a:cubicBezTo>
                  <a:cubicBezTo>
                    <a:pt x="0" y="1243"/>
                    <a:pt x="67" y="1910"/>
                    <a:pt x="434" y="2744"/>
                  </a:cubicBezTo>
                  <a:cubicBezTo>
                    <a:pt x="467" y="2811"/>
                    <a:pt x="534" y="2878"/>
                    <a:pt x="601" y="2878"/>
                  </a:cubicBezTo>
                  <a:cubicBezTo>
                    <a:pt x="634" y="2878"/>
                    <a:pt x="667" y="2878"/>
                    <a:pt x="701" y="2844"/>
                  </a:cubicBezTo>
                  <a:cubicBezTo>
                    <a:pt x="801" y="2811"/>
                    <a:pt x="868" y="2678"/>
                    <a:pt x="801" y="2578"/>
                  </a:cubicBezTo>
                  <a:cubicBezTo>
                    <a:pt x="501" y="1877"/>
                    <a:pt x="434" y="1277"/>
                    <a:pt x="601" y="876"/>
                  </a:cubicBezTo>
                  <a:cubicBezTo>
                    <a:pt x="768" y="509"/>
                    <a:pt x="1034" y="409"/>
                    <a:pt x="1068" y="409"/>
                  </a:cubicBezTo>
                  <a:cubicBezTo>
                    <a:pt x="1168" y="376"/>
                    <a:pt x="1235" y="243"/>
                    <a:pt x="1201" y="143"/>
                  </a:cubicBezTo>
                  <a:cubicBezTo>
                    <a:pt x="1174" y="60"/>
                    <a:pt x="1078" y="0"/>
                    <a:pt x="99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flipH="1">
              <a:off x="237050" y="1183750"/>
              <a:ext cx="468700" cy="183825"/>
            </a:xfrm>
            <a:custGeom>
              <a:avLst/>
              <a:gdLst/>
              <a:ahLst/>
              <a:cxnLst/>
              <a:rect l="l" t="t" r="r" b="b"/>
              <a:pathLst>
                <a:path w="18748" h="7353" extrusionOk="0">
                  <a:moveTo>
                    <a:pt x="5783" y="0"/>
                  </a:moveTo>
                  <a:cubicBezTo>
                    <a:pt x="5746" y="0"/>
                    <a:pt x="5708" y="5"/>
                    <a:pt x="5672" y="14"/>
                  </a:cubicBezTo>
                  <a:cubicBezTo>
                    <a:pt x="5538" y="47"/>
                    <a:pt x="5505" y="147"/>
                    <a:pt x="5505" y="248"/>
                  </a:cubicBezTo>
                  <a:cubicBezTo>
                    <a:pt x="5532" y="358"/>
                    <a:pt x="5606" y="423"/>
                    <a:pt x="5706" y="423"/>
                  </a:cubicBezTo>
                  <a:cubicBezTo>
                    <a:pt x="5727" y="423"/>
                    <a:pt x="5749" y="420"/>
                    <a:pt x="5772" y="414"/>
                  </a:cubicBezTo>
                  <a:cubicBezTo>
                    <a:pt x="5805" y="414"/>
                    <a:pt x="5838" y="514"/>
                    <a:pt x="5838" y="681"/>
                  </a:cubicBezTo>
                  <a:cubicBezTo>
                    <a:pt x="5838" y="715"/>
                    <a:pt x="5838" y="781"/>
                    <a:pt x="5838" y="815"/>
                  </a:cubicBezTo>
                  <a:cubicBezTo>
                    <a:pt x="5838" y="915"/>
                    <a:pt x="5905" y="1048"/>
                    <a:pt x="6039" y="1048"/>
                  </a:cubicBezTo>
                  <a:cubicBezTo>
                    <a:pt x="6139" y="1048"/>
                    <a:pt x="6239" y="948"/>
                    <a:pt x="6272" y="848"/>
                  </a:cubicBezTo>
                  <a:cubicBezTo>
                    <a:pt x="6272" y="781"/>
                    <a:pt x="6272" y="748"/>
                    <a:pt x="6272" y="681"/>
                  </a:cubicBezTo>
                  <a:cubicBezTo>
                    <a:pt x="6272" y="191"/>
                    <a:pt x="6023" y="0"/>
                    <a:pt x="5783" y="0"/>
                  </a:cubicBezTo>
                  <a:close/>
                  <a:moveTo>
                    <a:pt x="5182" y="606"/>
                  </a:moveTo>
                  <a:cubicBezTo>
                    <a:pt x="5094" y="606"/>
                    <a:pt x="4999" y="666"/>
                    <a:pt x="4971" y="748"/>
                  </a:cubicBezTo>
                  <a:cubicBezTo>
                    <a:pt x="4904" y="915"/>
                    <a:pt x="4904" y="1081"/>
                    <a:pt x="4904" y="1248"/>
                  </a:cubicBezTo>
                  <a:cubicBezTo>
                    <a:pt x="4904" y="1382"/>
                    <a:pt x="4904" y="1548"/>
                    <a:pt x="4938" y="1682"/>
                  </a:cubicBezTo>
                  <a:cubicBezTo>
                    <a:pt x="4971" y="1782"/>
                    <a:pt x="5071" y="1849"/>
                    <a:pt x="5138" y="1849"/>
                  </a:cubicBezTo>
                  <a:lnTo>
                    <a:pt x="5205" y="1849"/>
                  </a:lnTo>
                  <a:cubicBezTo>
                    <a:pt x="5305" y="1815"/>
                    <a:pt x="5371" y="1682"/>
                    <a:pt x="5371" y="1582"/>
                  </a:cubicBezTo>
                  <a:cubicBezTo>
                    <a:pt x="5338" y="1482"/>
                    <a:pt x="5305" y="1348"/>
                    <a:pt x="5305" y="1248"/>
                  </a:cubicBezTo>
                  <a:cubicBezTo>
                    <a:pt x="5305" y="1115"/>
                    <a:pt x="5338" y="981"/>
                    <a:pt x="5371" y="881"/>
                  </a:cubicBezTo>
                  <a:cubicBezTo>
                    <a:pt x="5405" y="781"/>
                    <a:pt x="5338" y="648"/>
                    <a:pt x="5238" y="614"/>
                  </a:cubicBezTo>
                  <a:cubicBezTo>
                    <a:pt x="5220" y="609"/>
                    <a:pt x="5201" y="606"/>
                    <a:pt x="5182" y="606"/>
                  </a:cubicBezTo>
                  <a:close/>
                  <a:moveTo>
                    <a:pt x="12007" y="2348"/>
                  </a:moveTo>
                  <a:cubicBezTo>
                    <a:pt x="11793" y="2348"/>
                    <a:pt x="11551" y="2474"/>
                    <a:pt x="11309" y="2716"/>
                  </a:cubicBezTo>
                  <a:cubicBezTo>
                    <a:pt x="11209" y="2816"/>
                    <a:pt x="11209" y="2949"/>
                    <a:pt x="11309" y="3016"/>
                  </a:cubicBezTo>
                  <a:cubicBezTo>
                    <a:pt x="11342" y="3050"/>
                    <a:pt x="11409" y="3083"/>
                    <a:pt x="11442" y="3083"/>
                  </a:cubicBezTo>
                  <a:cubicBezTo>
                    <a:pt x="11509" y="3083"/>
                    <a:pt x="11576" y="3050"/>
                    <a:pt x="11609" y="3016"/>
                  </a:cubicBezTo>
                  <a:cubicBezTo>
                    <a:pt x="11776" y="2816"/>
                    <a:pt x="11909" y="2749"/>
                    <a:pt x="11976" y="2749"/>
                  </a:cubicBezTo>
                  <a:cubicBezTo>
                    <a:pt x="12009" y="2749"/>
                    <a:pt x="12009" y="2783"/>
                    <a:pt x="12009" y="2783"/>
                  </a:cubicBezTo>
                  <a:lnTo>
                    <a:pt x="12043" y="2783"/>
                  </a:lnTo>
                  <a:cubicBezTo>
                    <a:pt x="12088" y="2813"/>
                    <a:pt x="12133" y="2829"/>
                    <a:pt x="12178" y="2829"/>
                  </a:cubicBezTo>
                  <a:cubicBezTo>
                    <a:pt x="12233" y="2829"/>
                    <a:pt x="12288" y="2804"/>
                    <a:pt x="12343" y="2749"/>
                  </a:cubicBezTo>
                  <a:cubicBezTo>
                    <a:pt x="12410" y="2683"/>
                    <a:pt x="12376" y="2549"/>
                    <a:pt x="12310" y="2449"/>
                  </a:cubicBezTo>
                  <a:cubicBezTo>
                    <a:pt x="12219" y="2381"/>
                    <a:pt x="12117" y="2348"/>
                    <a:pt x="12007" y="2348"/>
                  </a:cubicBezTo>
                  <a:close/>
                  <a:moveTo>
                    <a:pt x="5830" y="1436"/>
                  </a:moveTo>
                  <a:cubicBezTo>
                    <a:pt x="5748" y="1436"/>
                    <a:pt x="5664" y="1480"/>
                    <a:pt x="5638" y="1582"/>
                  </a:cubicBezTo>
                  <a:cubicBezTo>
                    <a:pt x="5572" y="1782"/>
                    <a:pt x="5471" y="2015"/>
                    <a:pt x="5338" y="2249"/>
                  </a:cubicBezTo>
                  <a:cubicBezTo>
                    <a:pt x="5338" y="2282"/>
                    <a:pt x="5305" y="2282"/>
                    <a:pt x="5305" y="2316"/>
                  </a:cubicBezTo>
                  <a:cubicBezTo>
                    <a:pt x="5271" y="2416"/>
                    <a:pt x="5305" y="2549"/>
                    <a:pt x="5405" y="2583"/>
                  </a:cubicBezTo>
                  <a:cubicBezTo>
                    <a:pt x="5572" y="2783"/>
                    <a:pt x="5738" y="2949"/>
                    <a:pt x="5938" y="3150"/>
                  </a:cubicBezTo>
                  <a:cubicBezTo>
                    <a:pt x="6005" y="3183"/>
                    <a:pt x="6039" y="3183"/>
                    <a:pt x="6072" y="3183"/>
                  </a:cubicBezTo>
                  <a:cubicBezTo>
                    <a:pt x="6139" y="3183"/>
                    <a:pt x="6205" y="3150"/>
                    <a:pt x="6239" y="3116"/>
                  </a:cubicBezTo>
                  <a:cubicBezTo>
                    <a:pt x="6305" y="3016"/>
                    <a:pt x="6305" y="2883"/>
                    <a:pt x="6205" y="2816"/>
                  </a:cubicBezTo>
                  <a:cubicBezTo>
                    <a:pt x="6039" y="2683"/>
                    <a:pt x="5905" y="2516"/>
                    <a:pt x="5772" y="2349"/>
                  </a:cubicBezTo>
                  <a:cubicBezTo>
                    <a:pt x="5872" y="2116"/>
                    <a:pt x="5972" y="1915"/>
                    <a:pt x="6039" y="1715"/>
                  </a:cubicBezTo>
                  <a:cubicBezTo>
                    <a:pt x="6072" y="1615"/>
                    <a:pt x="6005" y="1482"/>
                    <a:pt x="5905" y="1448"/>
                  </a:cubicBezTo>
                  <a:cubicBezTo>
                    <a:pt x="5881" y="1441"/>
                    <a:pt x="5856" y="1436"/>
                    <a:pt x="5830" y="1436"/>
                  </a:cubicBezTo>
                  <a:close/>
                  <a:moveTo>
                    <a:pt x="5092" y="2915"/>
                  </a:moveTo>
                  <a:cubicBezTo>
                    <a:pt x="5023" y="2915"/>
                    <a:pt x="4959" y="2952"/>
                    <a:pt x="4938" y="3016"/>
                  </a:cubicBezTo>
                  <a:cubicBezTo>
                    <a:pt x="4771" y="3250"/>
                    <a:pt x="4604" y="3450"/>
                    <a:pt x="4437" y="3650"/>
                  </a:cubicBezTo>
                  <a:cubicBezTo>
                    <a:pt x="4337" y="3717"/>
                    <a:pt x="4371" y="3850"/>
                    <a:pt x="4437" y="3950"/>
                  </a:cubicBezTo>
                  <a:cubicBezTo>
                    <a:pt x="4471" y="3984"/>
                    <a:pt x="4537" y="3984"/>
                    <a:pt x="4571" y="3984"/>
                  </a:cubicBezTo>
                  <a:cubicBezTo>
                    <a:pt x="4638" y="3984"/>
                    <a:pt x="4704" y="3984"/>
                    <a:pt x="4738" y="3917"/>
                  </a:cubicBezTo>
                  <a:cubicBezTo>
                    <a:pt x="4938" y="3750"/>
                    <a:pt x="5105" y="3517"/>
                    <a:pt x="5271" y="3250"/>
                  </a:cubicBezTo>
                  <a:cubicBezTo>
                    <a:pt x="5338" y="3150"/>
                    <a:pt x="5305" y="3016"/>
                    <a:pt x="5205" y="2949"/>
                  </a:cubicBezTo>
                  <a:cubicBezTo>
                    <a:pt x="5169" y="2926"/>
                    <a:pt x="5129" y="2915"/>
                    <a:pt x="5092" y="2915"/>
                  </a:cubicBezTo>
                  <a:close/>
                  <a:moveTo>
                    <a:pt x="220" y="3086"/>
                  </a:moveTo>
                  <a:cubicBezTo>
                    <a:pt x="175" y="3086"/>
                    <a:pt x="131" y="3104"/>
                    <a:pt x="101" y="3150"/>
                  </a:cubicBezTo>
                  <a:cubicBezTo>
                    <a:pt x="1" y="3216"/>
                    <a:pt x="1" y="3350"/>
                    <a:pt x="68" y="3416"/>
                  </a:cubicBezTo>
                  <a:cubicBezTo>
                    <a:pt x="68" y="3450"/>
                    <a:pt x="334" y="3717"/>
                    <a:pt x="701" y="4017"/>
                  </a:cubicBezTo>
                  <a:cubicBezTo>
                    <a:pt x="768" y="4050"/>
                    <a:pt x="801" y="4050"/>
                    <a:pt x="835" y="4050"/>
                  </a:cubicBezTo>
                  <a:cubicBezTo>
                    <a:pt x="902" y="4050"/>
                    <a:pt x="968" y="4017"/>
                    <a:pt x="1002" y="3984"/>
                  </a:cubicBezTo>
                  <a:cubicBezTo>
                    <a:pt x="1068" y="3883"/>
                    <a:pt x="1068" y="3750"/>
                    <a:pt x="968" y="3683"/>
                  </a:cubicBezTo>
                  <a:cubicBezTo>
                    <a:pt x="601" y="3416"/>
                    <a:pt x="368" y="3150"/>
                    <a:pt x="368" y="3150"/>
                  </a:cubicBezTo>
                  <a:cubicBezTo>
                    <a:pt x="331" y="3113"/>
                    <a:pt x="275" y="3086"/>
                    <a:pt x="220" y="3086"/>
                  </a:cubicBezTo>
                  <a:close/>
                  <a:moveTo>
                    <a:pt x="6754" y="3263"/>
                  </a:moveTo>
                  <a:cubicBezTo>
                    <a:pt x="6684" y="3263"/>
                    <a:pt x="6615" y="3286"/>
                    <a:pt x="6572" y="3350"/>
                  </a:cubicBezTo>
                  <a:cubicBezTo>
                    <a:pt x="6506" y="3450"/>
                    <a:pt x="6539" y="3583"/>
                    <a:pt x="6639" y="3650"/>
                  </a:cubicBezTo>
                  <a:cubicBezTo>
                    <a:pt x="6906" y="3817"/>
                    <a:pt x="7139" y="3950"/>
                    <a:pt x="7406" y="4050"/>
                  </a:cubicBezTo>
                  <a:cubicBezTo>
                    <a:pt x="7440" y="4084"/>
                    <a:pt x="7473" y="4084"/>
                    <a:pt x="7473" y="4084"/>
                  </a:cubicBezTo>
                  <a:cubicBezTo>
                    <a:pt x="7573" y="4084"/>
                    <a:pt x="7640" y="4050"/>
                    <a:pt x="7673" y="3950"/>
                  </a:cubicBezTo>
                  <a:cubicBezTo>
                    <a:pt x="7740" y="3850"/>
                    <a:pt x="7673" y="3750"/>
                    <a:pt x="7573" y="3683"/>
                  </a:cubicBezTo>
                  <a:cubicBezTo>
                    <a:pt x="7339" y="3583"/>
                    <a:pt x="7106" y="3450"/>
                    <a:pt x="6872" y="3283"/>
                  </a:cubicBezTo>
                  <a:cubicBezTo>
                    <a:pt x="6836" y="3271"/>
                    <a:pt x="6795" y="3263"/>
                    <a:pt x="6754" y="3263"/>
                  </a:cubicBezTo>
                  <a:close/>
                  <a:moveTo>
                    <a:pt x="12097" y="3170"/>
                  </a:moveTo>
                  <a:cubicBezTo>
                    <a:pt x="12036" y="3170"/>
                    <a:pt x="11979" y="3195"/>
                    <a:pt x="11943" y="3250"/>
                  </a:cubicBezTo>
                  <a:cubicBezTo>
                    <a:pt x="11809" y="3416"/>
                    <a:pt x="11643" y="3583"/>
                    <a:pt x="11376" y="3750"/>
                  </a:cubicBezTo>
                  <a:cubicBezTo>
                    <a:pt x="11276" y="3817"/>
                    <a:pt x="11242" y="3917"/>
                    <a:pt x="11309" y="4017"/>
                  </a:cubicBezTo>
                  <a:cubicBezTo>
                    <a:pt x="11342" y="4084"/>
                    <a:pt x="11409" y="4117"/>
                    <a:pt x="11509" y="4117"/>
                  </a:cubicBezTo>
                  <a:lnTo>
                    <a:pt x="11609" y="4117"/>
                  </a:lnTo>
                  <a:cubicBezTo>
                    <a:pt x="11876" y="3917"/>
                    <a:pt x="12143" y="3717"/>
                    <a:pt x="12276" y="3517"/>
                  </a:cubicBezTo>
                  <a:cubicBezTo>
                    <a:pt x="12343" y="3416"/>
                    <a:pt x="12343" y="3283"/>
                    <a:pt x="12243" y="3216"/>
                  </a:cubicBezTo>
                  <a:cubicBezTo>
                    <a:pt x="12198" y="3186"/>
                    <a:pt x="12146" y="3170"/>
                    <a:pt x="12097" y="3170"/>
                  </a:cubicBezTo>
                  <a:close/>
                  <a:moveTo>
                    <a:pt x="8273" y="3975"/>
                  </a:moveTo>
                  <a:cubicBezTo>
                    <a:pt x="8173" y="3975"/>
                    <a:pt x="8101" y="4035"/>
                    <a:pt x="8073" y="4117"/>
                  </a:cubicBezTo>
                  <a:cubicBezTo>
                    <a:pt x="8040" y="4217"/>
                    <a:pt x="8107" y="4350"/>
                    <a:pt x="8207" y="4384"/>
                  </a:cubicBezTo>
                  <a:cubicBezTo>
                    <a:pt x="8474" y="4484"/>
                    <a:pt x="8774" y="4517"/>
                    <a:pt x="9041" y="4551"/>
                  </a:cubicBezTo>
                  <a:cubicBezTo>
                    <a:pt x="9074" y="4584"/>
                    <a:pt x="9074" y="4584"/>
                    <a:pt x="9074" y="4584"/>
                  </a:cubicBezTo>
                  <a:cubicBezTo>
                    <a:pt x="9174" y="4584"/>
                    <a:pt x="9274" y="4484"/>
                    <a:pt x="9274" y="4384"/>
                  </a:cubicBezTo>
                  <a:cubicBezTo>
                    <a:pt x="9308" y="4284"/>
                    <a:pt x="9207" y="4184"/>
                    <a:pt x="9107" y="4150"/>
                  </a:cubicBezTo>
                  <a:cubicBezTo>
                    <a:pt x="8841" y="4117"/>
                    <a:pt x="8574" y="4050"/>
                    <a:pt x="8340" y="3984"/>
                  </a:cubicBezTo>
                  <a:cubicBezTo>
                    <a:pt x="8317" y="3978"/>
                    <a:pt x="8294" y="3975"/>
                    <a:pt x="8273" y="3975"/>
                  </a:cubicBezTo>
                  <a:close/>
                  <a:moveTo>
                    <a:pt x="10987" y="3356"/>
                  </a:moveTo>
                  <a:cubicBezTo>
                    <a:pt x="10909" y="3356"/>
                    <a:pt x="10833" y="3411"/>
                    <a:pt x="10809" y="3483"/>
                  </a:cubicBezTo>
                  <a:cubicBezTo>
                    <a:pt x="10709" y="3683"/>
                    <a:pt x="10642" y="3883"/>
                    <a:pt x="10575" y="4084"/>
                  </a:cubicBezTo>
                  <a:cubicBezTo>
                    <a:pt x="10375" y="4117"/>
                    <a:pt x="10141" y="4150"/>
                    <a:pt x="9908" y="4184"/>
                  </a:cubicBezTo>
                  <a:cubicBezTo>
                    <a:pt x="9775" y="4184"/>
                    <a:pt x="9708" y="4284"/>
                    <a:pt x="9708" y="4417"/>
                  </a:cubicBezTo>
                  <a:cubicBezTo>
                    <a:pt x="9708" y="4517"/>
                    <a:pt x="9808" y="4584"/>
                    <a:pt x="9908" y="4584"/>
                  </a:cubicBezTo>
                  <a:cubicBezTo>
                    <a:pt x="10141" y="4584"/>
                    <a:pt x="10375" y="4551"/>
                    <a:pt x="10608" y="4484"/>
                  </a:cubicBezTo>
                  <a:cubicBezTo>
                    <a:pt x="10608" y="4517"/>
                    <a:pt x="10675" y="4551"/>
                    <a:pt x="10709" y="4551"/>
                  </a:cubicBezTo>
                  <a:cubicBezTo>
                    <a:pt x="10726" y="4556"/>
                    <a:pt x="10744" y="4559"/>
                    <a:pt x="10762" y="4559"/>
                  </a:cubicBezTo>
                  <a:cubicBezTo>
                    <a:pt x="10850" y="4559"/>
                    <a:pt x="10942" y="4494"/>
                    <a:pt x="10942" y="4384"/>
                  </a:cubicBezTo>
                  <a:cubicBezTo>
                    <a:pt x="10975" y="4150"/>
                    <a:pt x="11075" y="3883"/>
                    <a:pt x="11176" y="3650"/>
                  </a:cubicBezTo>
                  <a:cubicBezTo>
                    <a:pt x="11242" y="3550"/>
                    <a:pt x="11176" y="3416"/>
                    <a:pt x="11075" y="3383"/>
                  </a:cubicBezTo>
                  <a:cubicBezTo>
                    <a:pt x="11047" y="3364"/>
                    <a:pt x="11017" y="3356"/>
                    <a:pt x="10987" y="3356"/>
                  </a:cubicBezTo>
                  <a:close/>
                  <a:moveTo>
                    <a:pt x="18566" y="3543"/>
                  </a:moveTo>
                  <a:cubicBezTo>
                    <a:pt x="18549" y="3543"/>
                    <a:pt x="18532" y="3545"/>
                    <a:pt x="18514" y="3550"/>
                  </a:cubicBezTo>
                  <a:cubicBezTo>
                    <a:pt x="18414" y="3550"/>
                    <a:pt x="18314" y="3650"/>
                    <a:pt x="18347" y="3750"/>
                  </a:cubicBezTo>
                  <a:cubicBezTo>
                    <a:pt x="18347" y="3750"/>
                    <a:pt x="18347" y="3817"/>
                    <a:pt x="18347" y="3883"/>
                  </a:cubicBezTo>
                  <a:cubicBezTo>
                    <a:pt x="18347" y="3984"/>
                    <a:pt x="18347" y="4150"/>
                    <a:pt x="18314" y="4350"/>
                  </a:cubicBezTo>
                  <a:cubicBezTo>
                    <a:pt x="18281" y="4451"/>
                    <a:pt x="18381" y="4551"/>
                    <a:pt x="18481" y="4584"/>
                  </a:cubicBezTo>
                  <a:lnTo>
                    <a:pt x="18514" y="4584"/>
                  </a:lnTo>
                  <a:cubicBezTo>
                    <a:pt x="18614" y="4584"/>
                    <a:pt x="18714" y="4517"/>
                    <a:pt x="18714" y="4417"/>
                  </a:cubicBezTo>
                  <a:cubicBezTo>
                    <a:pt x="18748" y="4184"/>
                    <a:pt x="18748" y="3984"/>
                    <a:pt x="18748" y="3883"/>
                  </a:cubicBezTo>
                  <a:cubicBezTo>
                    <a:pt x="18748" y="3783"/>
                    <a:pt x="18748" y="3717"/>
                    <a:pt x="18748" y="3717"/>
                  </a:cubicBezTo>
                  <a:cubicBezTo>
                    <a:pt x="18748" y="3630"/>
                    <a:pt x="18673" y="3543"/>
                    <a:pt x="18566" y="3543"/>
                  </a:cubicBezTo>
                  <a:close/>
                  <a:moveTo>
                    <a:pt x="1529" y="4084"/>
                  </a:moveTo>
                  <a:cubicBezTo>
                    <a:pt x="1457" y="4084"/>
                    <a:pt x="1391" y="4128"/>
                    <a:pt x="1369" y="4217"/>
                  </a:cubicBezTo>
                  <a:cubicBezTo>
                    <a:pt x="1302" y="4317"/>
                    <a:pt x="1369" y="4417"/>
                    <a:pt x="1469" y="4484"/>
                  </a:cubicBezTo>
                  <a:cubicBezTo>
                    <a:pt x="1735" y="4617"/>
                    <a:pt x="2002" y="4717"/>
                    <a:pt x="2303" y="4784"/>
                  </a:cubicBezTo>
                  <a:lnTo>
                    <a:pt x="2336" y="4784"/>
                  </a:lnTo>
                  <a:cubicBezTo>
                    <a:pt x="2436" y="4784"/>
                    <a:pt x="2503" y="4717"/>
                    <a:pt x="2536" y="4617"/>
                  </a:cubicBezTo>
                  <a:cubicBezTo>
                    <a:pt x="2569" y="4517"/>
                    <a:pt x="2503" y="4384"/>
                    <a:pt x="2369" y="4384"/>
                  </a:cubicBezTo>
                  <a:cubicBezTo>
                    <a:pt x="2136" y="4317"/>
                    <a:pt x="1902" y="4217"/>
                    <a:pt x="1635" y="4117"/>
                  </a:cubicBezTo>
                  <a:cubicBezTo>
                    <a:pt x="1602" y="4095"/>
                    <a:pt x="1565" y="4084"/>
                    <a:pt x="1529" y="4084"/>
                  </a:cubicBezTo>
                  <a:close/>
                  <a:moveTo>
                    <a:pt x="3916" y="4104"/>
                  </a:moveTo>
                  <a:cubicBezTo>
                    <a:pt x="3889" y="4104"/>
                    <a:pt x="3862" y="4109"/>
                    <a:pt x="3837" y="4117"/>
                  </a:cubicBezTo>
                  <a:cubicBezTo>
                    <a:pt x="3603" y="4250"/>
                    <a:pt x="3370" y="4350"/>
                    <a:pt x="3136" y="4384"/>
                  </a:cubicBezTo>
                  <a:cubicBezTo>
                    <a:pt x="3003" y="4417"/>
                    <a:pt x="2936" y="4517"/>
                    <a:pt x="2970" y="4617"/>
                  </a:cubicBezTo>
                  <a:cubicBezTo>
                    <a:pt x="2970" y="4717"/>
                    <a:pt x="3070" y="4817"/>
                    <a:pt x="3170" y="4817"/>
                  </a:cubicBezTo>
                  <a:lnTo>
                    <a:pt x="3203" y="4817"/>
                  </a:lnTo>
                  <a:cubicBezTo>
                    <a:pt x="3503" y="4751"/>
                    <a:pt x="3770" y="4651"/>
                    <a:pt x="4037" y="4484"/>
                  </a:cubicBezTo>
                  <a:cubicBezTo>
                    <a:pt x="4137" y="4417"/>
                    <a:pt x="4171" y="4317"/>
                    <a:pt x="4104" y="4217"/>
                  </a:cubicBezTo>
                  <a:cubicBezTo>
                    <a:pt x="4079" y="4142"/>
                    <a:pt x="3997" y="4104"/>
                    <a:pt x="3916" y="4104"/>
                  </a:cubicBezTo>
                  <a:close/>
                  <a:moveTo>
                    <a:pt x="18287" y="4972"/>
                  </a:moveTo>
                  <a:cubicBezTo>
                    <a:pt x="18199" y="4972"/>
                    <a:pt x="18130" y="5009"/>
                    <a:pt x="18080" y="5084"/>
                  </a:cubicBezTo>
                  <a:cubicBezTo>
                    <a:pt x="17980" y="5351"/>
                    <a:pt x="17847" y="5551"/>
                    <a:pt x="17680" y="5751"/>
                  </a:cubicBezTo>
                  <a:cubicBezTo>
                    <a:pt x="17613" y="5852"/>
                    <a:pt x="17647" y="5985"/>
                    <a:pt x="17714" y="6052"/>
                  </a:cubicBezTo>
                  <a:cubicBezTo>
                    <a:pt x="17747" y="6085"/>
                    <a:pt x="17814" y="6085"/>
                    <a:pt x="17847" y="6085"/>
                  </a:cubicBezTo>
                  <a:cubicBezTo>
                    <a:pt x="17914" y="6085"/>
                    <a:pt x="17980" y="6085"/>
                    <a:pt x="18014" y="6018"/>
                  </a:cubicBezTo>
                  <a:cubicBezTo>
                    <a:pt x="18214" y="5785"/>
                    <a:pt x="18347" y="5551"/>
                    <a:pt x="18481" y="5251"/>
                  </a:cubicBezTo>
                  <a:cubicBezTo>
                    <a:pt x="18514" y="5151"/>
                    <a:pt x="18481" y="5018"/>
                    <a:pt x="18381" y="4984"/>
                  </a:cubicBezTo>
                  <a:cubicBezTo>
                    <a:pt x="18347" y="4976"/>
                    <a:pt x="18316" y="4972"/>
                    <a:pt x="18287" y="4972"/>
                  </a:cubicBezTo>
                  <a:close/>
                  <a:moveTo>
                    <a:pt x="10749" y="4978"/>
                  </a:moveTo>
                  <a:cubicBezTo>
                    <a:pt x="10735" y="4978"/>
                    <a:pt x="10722" y="4980"/>
                    <a:pt x="10709" y="4984"/>
                  </a:cubicBezTo>
                  <a:cubicBezTo>
                    <a:pt x="10575" y="5018"/>
                    <a:pt x="10508" y="5118"/>
                    <a:pt x="10542" y="5218"/>
                  </a:cubicBezTo>
                  <a:cubicBezTo>
                    <a:pt x="10575" y="5518"/>
                    <a:pt x="10709" y="5818"/>
                    <a:pt x="10875" y="6085"/>
                  </a:cubicBezTo>
                  <a:cubicBezTo>
                    <a:pt x="10909" y="6118"/>
                    <a:pt x="10975" y="6152"/>
                    <a:pt x="11042" y="6152"/>
                  </a:cubicBezTo>
                  <a:cubicBezTo>
                    <a:pt x="11109" y="6152"/>
                    <a:pt x="11142" y="6152"/>
                    <a:pt x="11176" y="6118"/>
                  </a:cubicBezTo>
                  <a:cubicBezTo>
                    <a:pt x="11276" y="6052"/>
                    <a:pt x="11276" y="5918"/>
                    <a:pt x="11209" y="5818"/>
                  </a:cubicBezTo>
                  <a:cubicBezTo>
                    <a:pt x="11075" y="5618"/>
                    <a:pt x="10975" y="5385"/>
                    <a:pt x="10942" y="5151"/>
                  </a:cubicBezTo>
                  <a:cubicBezTo>
                    <a:pt x="10913" y="5064"/>
                    <a:pt x="10834" y="4978"/>
                    <a:pt x="10749" y="4978"/>
                  </a:cubicBezTo>
                  <a:close/>
                  <a:moveTo>
                    <a:pt x="17237" y="6249"/>
                  </a:moveTo>
                  <a:cubicBezTo>
                    <a:pt x="17194" y="6249"/>
                    <a:pt x="17151" y="6260"/>
                    <a:pt x="17113" y="6285"/>
                  </a:cubicBezTo>
                  <a:cubicBezTo>
                    <a:pt x="16913" y="6419"/>
                    <a:pt x="16679" y="6552"/>
                    <a:pt x="16446" y="6652"/>
                  </a:cubicBezTo>
                  <a:cubicBezTo>
                    <a:pt x="16313" y="6685"/>
                    <a:pt x="16279" y="6786"/>
                    <a:pt x="16313" y="6919"/>
                  </a:cubicBezTo>
                  <a:cubicBezTo>
                    <a:pt x="16346" y="6986"/>
                    <a:pt x="16413" y="7052"/>
                    <a:pt x="16513" y="7052"/>
                  </a:cubicBezTo>
                  <a:cubicBezTo>
                    <a:pt x="16546" y="7052"/>
                    <a:pt x="16546" y="7052"/>
                    <a:pt x="16579" y="7019"/>
                  </a:cubicBezTo>
                  <a:cubicBezTo>
                    <a:pt x="16880" y="6919"/>
                    <a:pt x="17146" y="6786"/>
                    <a:pt x="17380" y="6619"/>
                  </a:cubicBezTo>
                  <a:cubicBezTo>
                    <a:pt x="17447" y="6552"/>
                    <a:pt x="17480" y="6419"/>
                    <a:pt x="17413" y="6319"/>
                  </a:cubicBezTo>
                  <a:cubicBezTo>
                    <a:pt x="17372" y="6277"/>
                    <a:pt x="17305" y="6249"/>
                    <a:pt x="17237" y="6249"/>
                  </a:cubicBezTo>
                  <a:close/>
                  <a:moveTo>
                    <a:pt x="11661" y="6317"/>
                  </a:moveTo>
                  <a:cubicBezTo>
                    <a:pt x="11590" y="6317"/>
                    <a:pt x="11519" y="6354"/>
                    <a:pt x="11476" y="6419"/>
                  </a:cubicBezTo>
                  <a:cubicBezTo>
                    <a:pt x="11409" y="6519"/>
                    <a:pt x="11442" y="6619"/>
                    <a:pt x="11542" y="6685"/>
                  </a:cubicBezTo>
                  <a:cubicBezTo>
                    <a:pt x="11776" y="6852"/>
                    <a:pt x="12043" y="6986"/>
                    <a:pt x="12343" y="7086"/>
                  </a:cubicBezTo>
                  <a:lnTo>
                    <a:pt x="12410" y="7086"/>
                  </a:lnTo>
                  <a:cubicBezTo>
                    <a:pt x="12510" y="7086"/>
                    <a:pt x="12577" y="7019"/>
                    <a:pt x="12610" y="6952"/>
                  </a:cubicBezTo>
                  <a:cubicBezTo>
                    <a:pt x="12643" y="6819"/>
                    <a:pt x="12577" y="6719"/>
                    <a:pt x="12476" y="6685"/>
                  </a:cubicBezTo>
                  <a:cubicBezTo>
                    <a:pt x="12210" y="6585"/>
                    <a:pt x="11976" y="6485"/>
                    <a:pt x="11776" y="6352"/>
                  </a:cubicBezTo>
                  <a:cubicBezTo>
                    <a:pt x="11740" y="6328"/>
                    <a:pt x="11701" y="6317"/>
                    <a:pt x="11661" y="6317"/>
                  </a:cubicBezTo>
                  <a:close/>
                  <a:moveTo>
                    <a:pt x="13244" y="6852"/>
                  </a:moveTo>
                  <a:cubicBezTo>
                    <a:pt x="13144" y="6852"/>
                    <a:pt x="13044" y="6919"/>
                    <a:pt x="13010" y="7019"/>
                  </a:cubicBezTo>
                  <a:cubicBezTo>
                    <a:pt x="13010" y="7152"/>
                    <a:pt x="13077" y="7253"/>
                    <a:pt x="13177" y="7253"/>
                  </a:cubicBezTo>
                  <a:cubicBezTo>
                    <a:pt x="13344" y="7286"/>
                    <a:pt x="13544" y="7319"/>
                    <a:pt x="13711" y="7319"/>
                  </a:cubicBezTo>
                  <a:cubicBezTo>
                    <a:pt x="13811" y="7353"/>
                    <a:pt x="13944" y="7353"/>
                    <a:pt x="14044" y="7353"/>
                  </a:cubicBezTo>
                  <a:cubicBezTo>
                    <a:pt x="14144" y="7353"/>
                    <a:pt x="14244" y="7253"/>
                    <a:pt x="14244" y="7152"/>
                  </a:cubicBezTo>
                  <a:cubicBezTo>
                    <a:pt x="14278" y="7052"/>
                    <a:pt x="14178" y="6952"/>
                    <a:pt x="14044" y="6952"/>
                  </a:cubicBezTo>
                  <a:cubicBezTo>
                    <a:pt x="13944" y="6919"/>
                    <a:pt x="13844" y="6919"/>
                    <a:pt x="13744" y="6919"/>
                  </a:cubicBezTo>
                  <a:cubicBezTo>
                    <a:pt x="13577" y="6886"/>
                    <a:pt x="13410" y="6886"/>
                    <a:pt x="13244" y="6852"/>
                  </a:cubicBezTo>
                  <a:close/>
                  <a:moveTo>
                    <a:pt x="15719" y="6846"/>
                  </a:moveTo>
                  <a:cubicBezTo>
                    <a:pt x="15706" y="6846"/>
                    <a:pt x="15692" y="6848"/>
                    <a:pt x="15679" y="6852"/>
                  </a:cubicBezTo>
                  <a:cubicBezTo>
                    <a:pt x="15412" y="6886"/>
                    <a:pt x="15145" y="6919"/>
                    <a:pt x="14878" y="6952"/>
                  </a:cubicBezTo>
                  <a:cubicBezTo>
                    <a:pt x="14745" y="6952"/>
                    <a:pt x="14678" y="7052"/>
                    <a:pt x="14678" y="7152"/>
                  </a:cubicBezTo>
                  <a:cubicBezTo>
                    <a:pt x="14678" y="7253"/>
                    <a:pt x="14778" y="7353"/>
                    <a:pt x="14878" y="7353"/>
                  </a:cubicBezTo>
                  <a:cubicBezTo>
                    <a:pt x="15178" y="7353"/>
                    <a:pt x="15479" y="7319"/>
                    <a:pt x="15745" y="7253"/>
                  </a:cubicBezTo>
                  <a:cubicBezTo>
                    <a:pt x="15846" y="7253"/>
                    <a:pt x="15946" y="7119"/>
                    <a:pt x="15912" y="7019"/>
                  </a:cubicBezTo>
                  <a:cubicBezTo>
                    <a:pt x="15883" y="6932"/>
                    <a:pt x="15804" y="6846"/>
                    <a:pt x="15719" y="6846"/>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422731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1"/>
        <p:cNvGrpSpPr/>
        <p:nvPr/>
      </p:nvGrpSpPr>
      <p:grpSpPr>
        <a:xfrm>
          <a:off x="0" y="0"/>
          <a:ext cx="0" cy="0"/>
          <a:chOff x="0" y="0"/>
          <a:chExt cx="0" cy="0"/>
        </a:xfrm>
      </p:grpSpPr>
      <p:grpSp>
        <p:nvGrpSpPr>
          <p:cNvPr id="172" name="Google Shape;172;p4"/>
          <p:cNvGrpSpPr/>
          <p:nvPr/>
        </p:nvGrpSpPr>
        <p:grpSpPr>
          <a:xfrm flipH="1">
            <a:off x="-95700" y="6153360"/>
            <a:ext cx="12286895" cy="704267"/>
            <a:chOff x="125" y="2928825"/>
            <a:chExt cx="9142942" cy="2214675"/>
          </a:xfrm>
        </p:grpSpPr>
        <p:sp>
          <p:nvSpPr>
            <p:cNvPr id="173" name="Google Shape;173;p4"/>
            <p:cNvSpPr/>
            <p:nvPr/>
          </p:nvSpPr>
          <p:spPr>
            <a:xfrm>
              <a:off x="125" y="2928825"/>
              <a:ext cx="9142942" cy="2200846"/>
            </a:xfrm>
            <a:custGeom>
              <a:avLst/>
              <a:gdLst/>
              <a:ahLst/>
              <a:cxnLst/>
              <a:rect l="l" t="t" r="r" b="b"/>
              <a:pathLst>
                <a:path w="284960" h="75365" extrusionOk="0">
                  <a:moveTo>
                    <a:pt x="13869" y="1"/>
                  </a:moveTo>
                  <a:cubicBezTo>
                    <a:pt x="9243" y="1"/>
                    <a:pt x="4619" y="96"/>
                    <a:pt x="0" y="287"/>
                  </a:cubicBezTo>
                  <a:lnTo>
                    <a:pt x="0" y="75364"/>
                  </a:lnTo>
                  <a:lnTo>
                    <a:pt x="284960" y="75364"/>
                  </a:lnTo>
                  <a:lnTo>
                    <a:pt x="284960" y="41200"/>
                  </a:lnTo>
                  <a:cubicBezTo>
                    <a:pt x="276395" y="42313"/>
                    <a:pt x="267772" y="42815"/>
                    <a:pt x="259127" y="42815"/>
                  </a:cubicBezTo>
                  <a:cubicBezTo>
                    <a:pt x="232611" y="42815"/>
                    <a:pt x="205890" y="38096"/>
                    <a:pt x="180034" y="31838"/>
                  </a:cubicBezTo>
                  <a:cubicBezTo>
                    <a:pt x="141310" y="22446"/>
                    <a:pt x="103315" y="9649"/>
                    <a:pt x="63861" y="3722"/>
                  </a:cubicBezTo>
                  <a:cubicBezTo>
                    <a:pt x="47316" y="1246"/>
                    <a:pt x="30583" y="1"/>
                    <a:pt x="13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25" y="3337975"/>
              <a:ext cx="9142942" cy="1805525"/>
            </a:xfrm>
            <a:custGeom>
              <a:avLst/>
              <a:gdLst/>
              <a:ahLst/>
              <a:cxnLst/>
              <a:rect l="l" t="t" r="r" b="b"/>
              <a:pathLst>
                <a:path w="284960" h="72221" extrusionOk="0">
                  <a:moveTo>
                    <a:pt x="284960" y="0"/>
                  </a:moveTo>
                  <a:cubicBezTo>
                    <a:pt x="274017" y="1186"/>
                    <a:pt x="260157" y="4347"/>
                    <a:pt x="248303" y="7569"/>
                  </a:cubicBezTo>
                  <a:cubicBezTo>
                    <a:pt x="219335" y="15411"/>
                    <a:pt x="190976" y="26110"/>
                    <a:pt x="161888" y="33344"/>
                  </a:cubicBezTo>
                  <a:cubicBezTo>
                    <a:pt x="132130" y="40754"/>
                    <a:pt x="101723" y="44469"/>
                    <a:pt x="71304" y="44469"/>
                  </a:cubicBezTo>
                  <a:cubicBezTo>
                    <a:pt x="47441" y="44469"/>
                    <a:pt x="23571" y="42183"/>
                    <a:pt x="0" y="37600"/>
                  </a:cubicBezTo>
                  <a:lnTo>
                    <a:pt x="0" y="72220"/>
                  </a:lnTo>
                  <a:lnTo>
                    <a:pt x="284960" y="72220"/>
                  </a:lnTo>
                  <a:lnTo>
                    <a:pt x="284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AutoNum type="arabicPeriod"/>
              <a:defRPr sz="1733"/>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176" name="Google Shape;176;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77" name="Google Shape;177;p4"/>
          <p:cNvGrpSpPr/>
          <p:nvPr/>
        </p:nvGrpSpPr>
        <p:grpSpPr>
          <a:xfrm>
            <a:off x="10323898" y="5145272"/>
            <a:ext cx="1816205" cy="1638368"/>
            <a:chOff x="2485333" y="3736351"/>
            <a:chExt cx="1383319" cy="1247869"/>
          </a:xfrm>
        </p:grpSpPr>
        <p:sp>
          <p:nvSpPr>
            <p:cNvPr id="178" name="Google Shape;178;p4"/>
            <p:cNvSpPr/>
            <p:nvPr/>
          </p:nvSpPr>
          <p:spPr>
            <a:xfrm>
              <a:off x="3143197" y="3806603"/>
              <a:ext cx="114274" cy="55573"/>
            </a:xfrm>
            <a:custGeom>
              <a:avLst/>
              <a:gdLst/>
              <a:ahLst/>
              <a:cxnLst/>
              <a:rect l="l" t="t" r="r" b="b"/>
              <a:pathLst>
                <a:path w="7598" h="3695" extrusionOk="0">
                  <a:moveTo>
                    <a:pt x="4687" y="0"/>
                  </a:moveTo>
                  <a:cubicBezTo>
                    <a:pt x="4616" y="0"/>
                    <a:pt x="4544" y="3"/>
                    <a:pt x="4470" y="9"/>
                  </a:cubicBezTo>
                  <a:cubicBezTo>
                    <a:pt x="4470" y="9"/>
                    <a:pt x="0" y="343"/>
                    <a:pt x="1735" y="3078"/>
                  </a:cubicBezTo>
                  <a:cubicBezTo>
                    <a:pt x="1947" y="3412"/>
                    <a:pt x="2251" y="3544"/>
                    <a:pt x="2590" y="3544"/>
                  </a:cubicBezTo>
                  <a:cubicBezTo>
                    <a:pt x="3373" y="3544"/>
                    <a:pt x="4344" y="2840"/>
                    <a:pt x="4814" y="2292"/>
                  </a:cubicBezTo>
                  <a:lnTo>
                    <a:pt x="4814" y="2292"/>
                  </a:lnTo>
                  <a:cubicBezTo>
                    <a:pt x="4848" y="2821"/>
                    <a:pt x="5144" y="3514"/>
                    <a:pt x="6038" y="3679"/>
                  </a:cubicBezTo>
                  <a:cubicBezTo>
                    <a:pt x="6094" y="3689"/>
                    <a:pt x="6148" y="3694"/>
                    <a:pt x="6200" y="3694"/>
                  </a:cubicBezTo>
                  <a:cubicBezTo>
                    <a:pt x="7597" y="3694"/>
                    <a:pt x="7139" y="0"/>
                    <a:pt x="4687"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157245" y="3736351"/>
              <a:ext cx="122456" cy="69349"/>
            </a:xfrm>
            <a:custGeom>
              <a:avLst/>
              <a:gdLst/>
              <a:ahLst/>
              <a:cxnLst/>
              <a:rect l="l" t="t" r="r" b="b"/>
              <a:pathLst>
                <a:path w="8142" h="4611" extrusionOk="0">
                  <a:moveTo>
                    <a:pt x="3340" y="1"/>
                  </a:moveTo>
                  <a:cubicBezTo>
                    <a:pt x="3199" y="1"/>
                    <a:pt x="3053" y="35"/>
                    <a:pt x="2902" y="110"/>
                  </a:cubicBezTo>
                  <a:cubicBezTo>
                    <a:pt x="0" y="1545"/>
                    <a:pt x="3603" y="4180"/>
                    <a:pt x="3603" y="4180"/>
                  </a:cubicBezTo>
                  <a:cubicBezTo>
                    <a:pt x="4028" y="4485"/>
                    <a:pt x="4467" y="4611"/>
                    <a:pt x="4887" y="4611"/>
                  </a:cubicBezTo>
                  <a:cubicBezTo>
                    <a:pt x="6677" y="4611"/>
                    <a:pt x="8141" y="2331"/>
                    <a:pt x="6872" y="1845"/>
                  </a:cubicBezTo>
                  <a:cubicBezTo>
                    <a:pt x="6663" y="1765"/>
                    <a:pt x="6469" y="1731"/>
                    <a:pt x="6291" y="1731"/>
                  </a:cubicBezTo>
                  <a:cubicBezTo>
                    <a:pt x="5727" y="1731"/>
                    <a:pt x="5319" y="2075"/>
                    <a:pt x="5091" y="2412"/>
                  </a:cubicBezTo>
                  <a:lnTo>
                    <a:pt x="5091" y="2412"/>
                  </a:lnTo>
                  <a:cubicBezTo>
                    <a:pt x="4953" y="1516"/>
                    <a:pt x="4275" y="1"/>
                    <a:pt x="3340"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167773" y="3760460"/>
              <a:ext cx="35133" cy="40773"/>
            </a:xfrm>
            <a:custGeom>
              <a:avLst/>
              <a:gdLst/>
              <a:ahLst/>
              <a:cxnLst/>
              <a:rect l="l" t="t" r="r" b="b"/>
              <a:pathLst>
                <a:path w="2336" h="2711" extrusionOk="0">
                  <a:moveTo>
                    <a:pt x="314" y="0"/>
                  </a:moveTo>
                  <a:cubicBezTo>
                    <a:pt x="225" y="0"/>
                    <a:pt x="128" y="65"/>
                    <a:pt x="101" y="175"/>
                  </a:cubicBezTo>
                  <a:cubicBezTo>
                    <a:pt x="1" y="742"/>
                    <a:pt x="67" y="1243"/>
                    <a:pt x="334" y="1643"/>
                  </a:cubicBezTo>
                  <a:cubicBezTo>
                    <a:pt x="901" y="2477"/>
                    <a:pt x="2035" y="2677"/>
                    <a:pt x="2102" y="2710"/>
                  </a:cubicBezTo>
                  <a:lnTo>
                    <a:pt x="2136" y="2710"/>
                  </a:lnTo>
                  <a:cubicBezTo>
                    <a:pt x="2236" y="2710"/>
                    <a:pt x="2302" y="2644"/>
                    <a:pt x="2336" y="2544"/>
                  </a:cubicBezTo>
                  <a:cubicBezTo>
                    <a:pt x="2336" y="2410"/>
                    <a:pt x="2269" y="2310"/>
                    <a:pt x="2169" y="2277"/>
                  </a:cubicBezTo>
                  <a:cubicBezTo>
                    <a:pt x="2136" y="2277"/>
                    <a:pt x="1135" y="2110"/>
                    <a:pt x="701" y="1410"/>
                  </a:cubicBezTo>
                  <a:cubicBezTo>
                    <a:pt x="468" y="1109"/>
                    <a:pt x="434" y="709"/>
                    <a:pt x="534" y="242"/>
                  </a:cubicBezTo>
                  <a:cubicBezTo>
                    <a:pt x="534" y="142"/>
                    <a:pt x="468" y="42"/>
                    <a:pt x="368" y="9"/>
                  </a:cubicBezTo>
                  <a:cubicBezTo>
                    <a:pt x="350" y="3"/>
                    <a:pt x="332" y="0"/>
                    <a:pt x="31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3154237" y="3797519"/>
              <a:ext cx="47165" cy="24786"/>
            </a:xfrm>
            <a:custGeom>
              <a:avLst/>
              <a:gdLst/>
              <a:ahLst/>
              <a:cxnLst/>
              <a:rect l="l" t="t" r="r" b="b"/>
              <a:pathLst>
                <a:path w="3136" h="1648" extrusionOk="0">
                  <a:moveTo>
                    <a:pt x="1641" y="0"/>
                  </a:moveTo>
                  <a:cubicBezTo>
                    <a:pt x="1241" y="0"/>
                    <a:pt x="907" y="92"/>
                    <a:pt x="634" y="280"/>
                  </a:cubicBezTo>
                  <a:cubicBezTo>
                    <a:pt x="33" y="713"/>
                    <a:pt x="0" y="1414"/>
                    <a:pt x="0" y="1447"/>
                  </a:cubicBezTo>
                  <a:cubicBezTo>
                    <a:pt x="0" y="1547"/>
                    <a:pt x="100" y="1647"/>
                    <a:pt x="234" y="1647"/>
                  </a:cubicBezTo>
                  <a:cubicBezTo>
                    <a:pt x="334" y="1647"/>
                    <a:pt x="434" y="1547"/>
                    <a:pt x="434" y="1447"/>
                  </a:cubicBezTo>
                  <a:cubicBezTo>
                    <a:pt x="434" y="1447"/>
                    <a:pt x="467" y="914"/>
                    <a:pt x="867" y="647"/>
                  </a:cubicBezTo>
                  <a:cubicBezTo>
                    <a:pt x="1067" y="497"/>
                    <a:pt x="1343" y="422"/>
                    <a:pt x="1676" y="422"/>
                  </a:cubicBezTo>
                  <a:cubicBezTo>
                    <a:pt x="2010" y="422"/>
                    <a:pt x="2402" y="497"/>
                    <a:pt x="2835" y="647"/>
                  </a:cubicBezTo>
                  <a:cubicBezTo>
                    <a:pt x="2853" y="653"/>
                    <a:pt x="2872" y="655"/>
                    <a:pt x="2891" y="655"/>
                  </a:cubicBezTo>
                  <a:cubicBezTo>
                    <a:pt x="2980" y="655"/>
                    <a:pt x="3075" y="596"/>
                    <a:pt x="3102" y="513"/>
                  </a:cubicBezTo>
                  <a:cubicBezTo>
                    <a:pt x="3136" y="380"/>
                    <a:pt x="3069" y="280"/>
                    <a:pt x="2969" y="246"/>
                  </a:cubicBezTo>
                  <a:cubicBezTo>
                    <a:pt x="2464" y="84"/>
                    <a:pt x="2023" y="0"/>
                    <a:pt x="16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193867" y="3809220"/>
              <a:ext cx="48669" cy="38668"/>
            </a:xfrm>
            <a:custGeom>
              <a:avLst/>
              <a:gdLst/>
              <a:ahLst/>
              <a:cxnLst/>
              <a:rect l="l" t="t" r="r" b="b"/>
              <a:pathLst>
                <a:path w="3236" h="2571" extrusionOk="0">
                  <a:moveTo>
                    <a:pt x="1249" y="1"/>
                  </a:moveTo>
                  <a:cubicBezTo>
                    <a:pt x="1209" y="1"/>
                    <a:pt x="1170" y="12"/>
                    <a:pt x="1134" y="36"/>
                  </a:cubicBezTo>
                  <a:cubicBezTo>
                    <a:pt x="801" y="269"/>
                    <a:pt x="0" y="869"/>
                    <a:pt x="34" y="1336"/>
                  </a:cubicBezTo>
                  <a:cubicBezTo>
                    <a:pt x="34" y="1437"/>
                    <a:pt x="100" y="1537"/>
                    <a:pt x="200" y="1603"/>
                  </a:cubicBezTo>
                  <a:cubicBezTo>
                    <a:pt x="265" y="1644"/>
                    <a:pt x="353" y="1661"/>
                    <a:pt x="457" y="1661"/>
                  </a:cubicBezTo>
                  <a:cubicBezTo>
                    <a:pt x="779" y="1661"/>
                    <a:pt x="1248" y="1496"/>
                    <a:pt x="1601" y="1370"/>
                  </a:cubicBezTo>
                  <a:cubicBezTo>
                    <a:pt x="1802" y="1870"/>
                    <a:pt x="2135" y="2537"/>
                    <a:pt x="2502" y="2571"/>
                  </a:cubicBezTo>
                  <a:lnTo>
                    <a:pt x="2535" y="2571"/>
                  </a:lnTo>
                  <a:cubicBezTo>
                    <a:pt x="2635" y="2571"/>
                    <a:pt x="2736" y="2537"/>
                    <a:pt x="2836" y="2404"/>
                  </a:cubicBezTo>
                  <a:cubicBezTo>
                    <a:pt x="3236" y="1870"/>
                    <a:pt x="2869" y="936"/>
                    <a:pt x="2802" y="836"/>
                  </a:cubicBezTo>
                  <a:cubicBezTo>
                    <a:pt x="2778" y="764"/>
                    <a:pt x="2702" y="709"/>
                    <a:pt x="2624" y="709"/>
                  </a:cubicBezTo>
                  <a:cubicBezTo>
                    <a:pt x="2594" y="709"/>
                    <a:pt x="2563" y="717"/>
                    <a:pt x="2535" y="736"/>
                  </a:cubicBezTo>
                  <a:cubicBezTo>
                    <a:pt x="2435" y="769"/>
                    <a:pt x="2369" y="903"/>
                    <a:pt x="2435" y="1003"/>
                  </a:cubicBezTo>
                  <a:cubicBezTo>
                    <a:pt x="2502" y="1203"/>
                    <a:pt x="2702" y="1837"/>
                    <a:pt x="2502" y="2137"/>
                  </a:cubicBezTo>
                  <a:cubicBezTo>
                    <a:pt x="2369" y="2037"/>
                    <a:pt x="2102" y="1537"/>
                    <a:pt x="1902" y="1003"/>
                  </a:cubicBezTo>
                  <a:cubicBezTo>
                    <a:pt x="1902" y="970"/>
                    <a:pt x="1835" y="936"/>
                    <a:pt x="1802" y="903"/>
                  </a:cubicBezTo>
                  <a:cubicBezTo>
                    <a:pt x="1768" y="886"/>
                    <a:pt x="1735" y="878"/>
                    <a:pt x="1706" y="878"/>
                  </a:cubicBezTo>
                  <a:cubicBezTo>
                    <a:pt x="1676" y="878"/>
                    <a:pt x="1651" y="886"/>
                    <a:pt x="1635" y="903"/>
                  </a:cubicBezTo>
                  <a:cubicBezTo>
                    <a:pt x="1168" y="1103"/>
                    <a:pt x="667" y="1236"/>
                    <a:pt x="467" y="1236"/>
                  </a:cubicBezTo>
                  <a:cubicBezTo>
                    <a:pt x="534" y="1070"/>
                    <a:pt x="934" y="669"/>
                    <a:pt x="1368" y="402"/>
                  </a:cubicBezTo>
                  <a:cubicBezTo>
                    <a:pt x="1468" y="336"/>
                    <a:pt x="1468" y="202"/>
                    <a:pt x="1435" y="102"/>
                  </a:cubicBezTo>
                  <a:cubicBezTo>
                    <a:pt x="1392" y="38"/>
                    <a:pt x="1321" y="1"/>
                    <a:pt x="12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199883" y="3764867"/>
              <a:ext cx="53196" cy="40382"/>
            </a:xfrm>
            <a:custGeom>
              <a:avLst/>
              <a:gdLst/>
              <a:ahLst/>
              <a:cxnLst/>
              <a:rect l="l" t="t" r="r" b="b"/>
              <a:pathLst>
                <a:path w="3537" h="2685" extrusionOk="0">
                  <a:moveTo>
                    <a:pt x="505" y="1"/>
                  </a:moveTo>
                  <a:cubicBezTo>
                    <a:pt x="469" y="1"/>
                    <a:pt x="434" y="5"/>
                    <a:pt x="401" y="16"/>
                  </a:cubicBezTo>
                  <a:cubicBezTo>
                    <a:pt x="301" y="49"/>
                    <a:pt x="234" y="116"/>
                    <a:pt x="201" y="216"/>
                  </a:cubicBezTo>
                  <a:cubicBezTo>
                    <a:pt x="1" y="616"/>
                    <a:pt x="434" y="1717"/>
                    <a:pt x="568" y="2051"/>
                  </a:cubicBezTo>
                  <a:cubicBezTo>
                    <a:pt x="618" y="2126"/>
                    <a:pt x="686" y="2163"/>
                    <a:pt x="774" y="2163"/>
                  </a:cubicBezTo>
                  <a:cubicBezTo>
                    <a:pt x="803" y="2163"/>
                    <a:pt x="834" y="2159"/>
                    <a:pt x="868" y="2151"/>
                  </a:cubicBezTo>
                  <a:cubicBezTo>
                    <a:pt x="968" y="2084"/>
                    <a:pt x="1001" y="1984"/>
                    <a:pt x="968" y="1884"/>
                  </a:cubicBezTo>
                  <a:cubicBezTo>
                    <a:pt x="701" y="1250"/>
                    <a:pt x="534" y="616"/>
                    <a:pt x="568" y="416"/>
                  </a:cubicBezTo>
                  <a:lnTo>
                    <a:pt x="568" y="416"/>
                  </a:lnTo>
                  <a:cubicBezTo>
                    <a:pt x="768" y="516"/>
                    <a:pt x="1268" y="1117"/>
                    <a:pt x="1702" y="1750"/>
                  </a:cubicBezTo>
                  <a:cubicBezTo>
                    <a:pt x="1752" y="1825"/>
                    <a:pt x="1821" y="1863"/>
                    <a:pt x="1894" y="1863"/>
                  </a:cubicBezTo>
                  <a:cubicBezTo>
                    <a:pt x="1919" y="1863"/>
                    <a:pt x="1944" y="1859"/>
                    <a:pt x="1969" y="1850"/>
                  </a:cubicBezTo>
                  <a:cubicBezTo>
                    <a:pt x="2302" y="1684"/>
                    <a:pt x="2702" y="1517"/>
                    <a:pt x="2936" y="1450"/>
                  </a:cubicBezTo>
                  <a:lnTo>
                    <a:pt x="2936" y="1450"/>
                  </a:lnTo>
                  <a:cubicBezTo>
                    <a:pt x="2803" y="1684"/>
                    <a:pt x="2536" y="2051"/>
                    <a:pt x="2269" y="2351"/>
                  </a:cubicBezTo>
                  <a:cubicBezTo>
                    <a:pt x="2202" y="2451"/>
                    <a:pt x="2202" y="2584"/>
                    <a:pt x="2302" y="2651"/>
                  </a:cubicBezTo>
                  <a:cubicBezTo>
                    <a:pt x="2336" y="2684"/>
                    <a:pt x="2369" y="2684"/>
                    <a:pt x="2436" y="2684"/>
                  </a:cubicBezTo>
                  <a:cubicBezTo>
                    <a:pt x="2502" y="2684"/>
                    <a:pt x="2536" y="2684"/>
                    <a:pt x="2602" y="2618"/>
                  </a:cubicBezTo>
                  <a:cubicBezTo>
                    <a:pt x="3536" y="1517"/>
                    <a:pt x="3470" y="1283"/>
                    <a:pt x="3436" y="1183"/>
                  </a:cubicBezTo>
                  <a:cubicBezTo>
                    <a:pt x="3436" y="1117"/>
                    <a:pt x="3370" y="1050"/>
                    <a:pt x="3303" y="1016"/>
                  </a:cubicBezTo>
                  <a:cubicBezTo>
                    <a:pt x="3269" y="1005"/>
                    <a:pt x="3229" y="1000"/>
                    <a:pt x="3181" y="1000"/>
                  </a:cubicBezTo>
                  <a:cubicBezTo>
                    <a:pt x="2948" y="1000"/>
                    <a:pt x="2551" y="1134"/>
                    <a:pt x="1969" y="1383"/>
                  </a:cubicBezTo>
                  <a:cubicBezTo>
                    <a:pt x="1507" y="706"/>
                    <a:pt x="931" y="1"/>
                    <a:pt x="5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2485333" y="4460031"/>
              <a:ext cx="91714" cy="80915"/>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2555374" y="4425935"/>
              <a:ext cx="66447" cy="83322"/>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2540665" y="4421619"/>
              <a:ext cx="24094" cy="49376"/>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2505546" y="4442314"/>
              <a:ext cx="44669" cy="3119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2523609" y="4481283"/>
              <a:ext cx="35133" cy="45391"/>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2559720" y="4450075"/>
              <a:ext cx="39149" cy="51527"/>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600925" y="4699197"/>
              <a:ext cx="97730" cy="78103"/>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643819" y="4755176"/>
              <a:ext cx="92797" cy="70252"/>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680005" y="4736316"/>
              <a:ext cx="50685" cy="20139"/>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3675989" y="4702747"/>
              <a:ext cx="23086" cy="48700"/>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622808" y="4732481"/>
              <a:ext cx="45165" cy="40533"/>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658422" y="4761959"/>
              <a:ext cx="51196" cy="44157"/>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2521098" y="4309436"/>
              <a:ext cx="43165" cy="43165"/>
            </a:xfrm>
            <a:custGeom>
              <a:avLst/>
              <a:gdLst/>
              <a:ahLst/>
              <a:cxnLst/>
              <a:rect l="l" t="t" r="r" b="b"/>
              <a:pathLst>
                <a:path w="2870" h="2870" extrusionOk="0">
                  <a:moveTo>
                    <a:pt x="1435" y="434"/>
                  </a:moveTo>
                  <a:cubicBezTo>
                    <a:pt x="1702" y="434"/>
                    <a:pt x="1968" y="534"/>
                    <a:pt x="2169" y="734"/>
                  </a:cubicBezTo>
                  <a:cubicBezTo>
                    <a:pt x="2335" y="901"/>
                    <a:pt x="2469" y="1168"/>
                    <a:pt x="2469" y="1435"/>
                  </a:cubicBezTo>
                  <a:cubicBezTo>
                    <a:pt x="2469" y="2002"/>
                    <a:pt x="2002" y="2469"/>
                    <a:pt x="1435" y="2469"/>
                  </a:cubicBezTo>
                  <a:cubicBezTo>
                    <a:pt x="868" y="2469"/>
                    <a:pt x="401" y="2002"/>
                    <a:pt x="401" y="1435"/>
                  </a:cubicBezTo>
                  <a:cubicBezTo>
                    <a:pt x="401" y="868"/>
                    <a:pt x="868" y="434"/>
                    <a:pt x="1435" y="434"/>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169" y="167"/>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5487" y="4167458"/>
              <a:ext cx="43165" cy="43150"/>
            </a:xfrm>
            <a:custGeom>
              <a:avLst/>
              <a:gdLst/>
              <a:ahLst/>
              <a:cxnLst/>
              <a:rect l="l" t="t" r="r" b="b"/>
              <a:pathLst>
                <a:path w="2870" h="2869" extrusionOk="0">
                  <a:moveTo>
                    <a:pt x="1435" y="401"/>
                  </a:moveTo>
                  <a:cubicBezTo>
                    <a:pt x="1702" y="401"/>
                    <a:pt x="1969" y="501"/>
                    <a:pt x="2169" y="701"/>
                  </a:cubicBezTo>
                  <a:cubicBezTo>
                    <a:pt x="2336"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5" y="0"/>
                    <a:pt x="1" y="634"/>
                    <a:pt x="1" y="1435"/>
                  </a:cubicBezTo>
                  <a:cubicBezTo>
                    <a:pt x="1" y="2235"/>
                    <a:pt x="635" y="2869"/>
                    <a:pt x="1435" y="2869"/>
                  </a:cubicBezTo>
                  <a:cubicBezTo>
                    <a:pt x="2236" y="2869"/>
                    <a:pt x="2870" y="2235"/>
                    <a:pt x="2870" y="1435"/>
                  </a:cubicBezTo>
                  <a:cubicBezTo>
                    <a:pt x="2870" y="1068"/>
                    <a:pt x="2736" y="701"/>
                    <a:pt x="2469" y="401"/>
                  </a:cubicBezTo>
                  <a:cubicBezTo>
                    <a:pt x="2169" y="134"/>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2791006" y="4439171"/>
              <a:ext cx="207717" cy="465277"/>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2795066" y="4267293"/>
              <a:ext cx="142955" cy="234158"/>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2675619" y="4328296"/>
              <a:ext cx="179111" cy="17271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2662068" y="4470318"/>
              <a:ext cx="180119" cy="102663"/>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2710737" y="4327453"/>
              <a:ext cx="138473" cy="177652"/>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2837163" y="4387192"/>
              <a:ext cx="37645" cy="97339"/>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4"/>
            <p:cNvSpPr/>
            <p:nvPr/>
          </p:nvSpPr>
          <p:spPr>
            <a:xfrm>
              <a:off x="2718257" y="4495510"/>
              <a:ext cx="117417" cy="41706"/>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4"/>
            <p:cNvSpPr/>
            <p:nvPr/>
          </p:nvSpPr>
          <p:spPr>
            <a:xfrm>
              <a:off x="2784478" y="4420551"/>
              <a:ext cx="61228" cy="81547"/>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4"/>
            <p:cNvSpPr/>
            <p:nvPr/>
          </p:nvSpPr>
          <p:spPr>
            <a:xfrm>
              <a:off x="2901384" y="4479508"/>
              <a:ext cx="107867" cy="119959"/>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2904392" y="4514431"/>
              <a:ext cx="73260" cy="87999"/>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2824124" y="4711395"/>
              <a:ext cx="148009" cy="77471"/>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2866762" y="4733864"/>
              <a:ext cx="108875" cy="31629"/>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3312262" y="4419258"/>
              <a:ext cx="227284" cy="521316"/>
            </a:xfrm>
            <a:custGeom>
              <a:avLst/>
              <a:gdLst/>
              <a:ahLst/>
              <a:cxnLst/>
              <a:rect l="l" t="t" r="r" b="b"/>
              <a:pathLst>
                <a:path w="15112" h="34662" extrusionOk="0">
                  <a:moveTo>
                    <a:pt x="14888" y="1"/>
                  </a:moveTo>
                  <a:cubicBezTo>
                    <a:pt x="14819" y="1"/>
                    <a:pt x="14752" y="29"/>
                    <a:pt x="14711" y="70"/>
                  </a:cubicBezTo>
                  <a:cubicBezTo>
                    <a:pt x="14544" y="270"/>
                    <a:pt x="1" y="19317"/>
                    <a:pt x="3937" y="34495"/>
                  </a:cubicBezTo>
                  <a:cubicBezTo>
                    <a:pt x="3970" y="34595"/>
                    <a:pt x="4070" y="34662"/>
                    <a:pt x="4170" y="34662"/>
                  </a:cubicBezTo>
                  <a:lnTo>
                    <a:pt x="4204" y="34662"/>
                  </a:lnTo>
                  <a:cubicBezTo>
                    <a:pt x="4304" y="34628"/>
                    <a:pt x="4370" y="34528"/>
                    <a:pt x="4370" y="34395"/>
                  </a:cubicBezTo>
                  <a:cubicBezTo>
                    <a:pt x="468" y="19417"/>
                    <a:pt x="14878" y="537"/>
                    <a:pt x="15045" y="337"/>
                  </a:cubicBezTo>
                  <a:cubicBezTo>
                    <a:pt x="15111" y="237"/>
                    <a:pt x="15078" y="104"/>
                    <a:pt x="15011" y="37"/>
                  </a:cubicBezTo>
                  <a:cubicBezTo>
                    <a:pt x="14973" y="11"/>
                    <a:pt x="14930" y="1"/>
                    <a:pt x="148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3428927" y="4082903"/>
              <a:ext cx="230518" cy="218606"/>
            </a:xfrm>
            <a:custGeom>
              <a:avLst/>
              <a:gdLst/>
              <a:ahLst/>
              <a:cxnLst/>
              <a:rect l="l" t="t" r="r" b="b"/>
              <a:pathLst>
                <a:path w="15327" h="14535" extrusionOk="0">
                  <a:moveTo>
                    <a:pt x="11494" y="0"/>
                  </a:moveTo>
                  <a:cubicBezTo>
                    <a:pt x="9758" y="0"/>
                    <a:pt x="7987" y="1813"/>
                    <a:pt x="6648" y="1813"/>
                  </a:cubicBezTo>
                  <a:cubicBezTo>
                    <a:pt x="6512" y="1813"/>
                    <a:pt x="6380" y="1794"/>
                    <a:pt x="6254" y="1753"/>
                  </a:cubicBezTo>
                  <a:cubicBezTo>
                    <a:pt x="5414" y="1473"/>
                    <a:pt x="4653" y="1339"/>
                    <a:pt x="3993" y="1339"/>
                  </a:cubicBezTo>
                  <a:cubicBezTo>
                    <a:pt x="797" y="1339"/>
                    <a:pt x="1" y="4487"/>
                    <a:pt x="4452" y="9492"/>
                  </a:cubicBezTo>
                  <a:cubicBezTo>
                    <a:pt x="8395" y="13952"/>
                    <a:pt x="9880" y="14535"/>
                    <a:pt x="10387" y="14535"/>
                  </a:cubicBezTo>
                  <a:cubicBezTo>
                    <a:pt x="10566" y="14535"/>
                    <a:pt x="10623" y="14462"/>
                    <a:pt x="10623" y="14462"/>
                  </a:cubicBezTo>
                  <a:cubicBezTo>
                    <a:pt x="12491" y="11627"/>
                    <a:pt x="15327" y="2453"/>
                    <a:pt x="12992" y="552"/>
                  </a:cubicBezTo>
                  <a:cubicBezTo>
                    <a:pt x="12503" y="154"/>
                    <a:pt x="12000" y="0"/>
                    <a:pt x="11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3591464" y="4107027"/>
              <a:ext cx="210966" cy="214485"/>
            </a:xfrm>
            <a:custGeom>
              <a:avLst/>
              <a:gdLst/>
              <a:ahLst/>
              <a:cxnLst/>
              <a:rect l="l" t="t" r="r" b="b"/>
              <a:pathLst>
                <a:path w="14027" h="14261" extrusionOk="0">
                  <a:moveTo>
                    <a:pt x="6226" y="0"/>
                  </a:moveTo>
                  <a:cubicBezTo>
                    <a:pt x="4088" y="0"/>
                    <a:pt x="83" y="11790"/>
                    <a:pt x="83" y="11790"/>
                  </a:cubicBezTo>
                  <a:cubicBezTo>
                    <a:pt x="0" y="13562"/>
                    <a:pt x="2083" y="14260"/>
                    <a:pt x="4620" y="14260"/>
                  </a:cubicBezTo>
                  <a:cubicBezTo>
                    <a:pt x="8196" y="14260"/>
                    <a:pt x="12674" y="12874"/>
                    <a:pt x="13259" y="11157"/>
                  </a:cubicBezTo>
                  <a:cubicBezTo>
                    <a:pt x="14026" y="8888"/>
                    <a:pt x="12359" y="6453"/>
                    <a:pt x="10124" y="5786"/>
                  </a:cubicBezTo>
                  <a:cubicBezTo>
                    <a:pt x="8689" y="5319"/>
                    <a:pt x="10657" y="1116"/>
                    <a:pt x="6354" y="15"/>
                  </a:cubicBezTo>
                  <a:cubicBezTo>
                    <a:pt x="6312" y="5"/>
                    <a:pt x="6270" y="0"/>
                    <a:pt x="6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3573116" y="4309917"/>
              <a:ext cx="213267" cy="192888"/>
            </a:xfrm>
            <a:custGeom>
              <a:avLst/>
              <a:gdLst/>
              <a:ahLst/>
              <a:cxnLst/>
              <a:rect l="l" t="t" r="r" b="b"/>
              <a:pathLst>
                <a:path w="14180" h="12825" extrusionOk="0">
                  <a:moveTo>
                    <a:pt x="4373" y="1"/>
                  </a:moveTo>
                  <a:cubicBezTo>
                    <a:pt x="3039" y="1"/>
                    <a:pt x="2137" y="135"/>
                    <a:pt x="2137" y="135"/>
                  </a:cubicBezTo>
                  <a:cubicBezTo>
                    <a:pt x="2103" y="119"/>
                    <a:pt x="2068" y="112"/>
                    <a:pt x="2035" y="112"/>
                  </a:cubicBezTo>
                  <a:cubicBezTo>
                    <a:pt x="661" y="112"/>
                    <a:pt x="1" y="12824"/>
                    <a:pt x="2906" y="12824"/>
                  </a:cubicBezTo>
                  <a:cubicBezTo>
                    <a:pt x="2960" y="12824"/>
                    <a:pt x="3015" y="12820"/>
                    <a:pt x="3071" y="12811"/>
                  </a:cubicBezTo>
                  <a:cubicBezTo>
                    <a:pt x="6143" y="12294"/>
                    <a:pt x="5140" y="10805"/>
                    <a:pt x="8386" y="10805"/>
                  </a:cubicBezTo>
                  <a:cubicBezTo>
                    <a:pt x="8489" y="10805"/>
                    <a:pt x="8597" y="10806"/>
                    <a:pt x="8708" y="10809"/>
                  </a:cubicBezTo>
                  <a:cubicBezTo>
                    <a:pt x="8851" y="10812"/>
                    <a:pt x="8989" y="10813"/>
                    <a:pt x="9120" y="10813"/>
                  </a:cubicBezTo>
                  <a:cubicBezTo>
                    <a:pt x="12370" y="10813"/>
                    <a:pt x="12270" y="10002"/>
                    <a:pt x="12078" y="7374"/>
                  </a:cubicBezTo>
                  <a:cubicBezTo>
                    <a:pt x="11844" y="4638"/>
                    <a:pt x="14179" y="3971"/>
                    <a:pt x="12945" y="2770"/>
                  </a:cubicBezTo>
                  <a:cubicBezTo>
                    <a:pt x="10470" y="424"/>
                    <a:pt x="6740"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4"/>
            <p:cNvSpPr/>
            <p:nvPr/>
          </p:nvSpPr>
          <p:spPr>
            <a:xfrm>
              <a:off x="3405074" y="4311932"/>
              <a:ext cx="215493" cy="184766"/>
            </a:xfrm>
            <a:custGeom>
              <a:avLst/>
              <a:gdLst/>
              <a:ahLst/>
              <a:cxnLst/>
              <a:rect l="l" t="t" r="r" b="b"/>
              <a:pathLst>
                <a:path w="14328" h="12285" extrusionOk="0">
                  <a:moveTo>
                    <a:pt x="11484" y="0"/>
                  </a:moveTo>
                  <a:cubicBezTo>
                    <a:pt x="11470" y="0"/>
                    <a:pt x="11456" y="1"/>
                    <a:pt x="11442" y="1"/>
                  </a:cubicBezTo>
                  <a:cubicBezTo>
                    <a:pt x="8540" y="101"/>
                    <a:pt x="1402" y="3570"/>
                    <a:pt x="1402" y="3570"/>
                  </a:cubicBezTo>
                  <a:cubicBezTo>
                    <a:pt x="1" y="6773"/>
                    <a:pt x="2536" y="7340"/>
                    <a:pt x="3536" y="8240"/>
                  </a:cubicBezTo>
                  <a:cubicBezTo>
                    <a:pt x="4537" y="9174"/>
                    <a:pt x="3603" y="11309"/>
                    <a:pt x="6038" y="11309"/>
                  </a:cubicBezTo>
                  <a:cubicBezTo>
                    <a:pt x="7798" y="11309"/>
                    <a:pt x="8425" y="12285"/>
                    <a:pt x="9368" y="12285"/>
                  </a:cubicBezTo>
                  <a:cubicBezTo>
                    <a:pt x="9730" y="12285"/>
                    <a:pt x="10138" y="12141"/>
                    <a:pt x="10675" y="11743"/>
                  </a:cubicBezTo>
                  <a:cubicBezTo>
                    <a:pt x="12567" y="10282"/>
                    <a:pt x="14327" y="0"/>
                    <a:pt x="1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4"/>
            <p:cNvSpPr/>
            <p:nvPr/>
          </p:nvSpPr>
          <p:spPr>
            <a:xfrm>
              <a:off x="3341364" y="4183506"/>
              <a:ext cx="246370" cy="159830"/>
            </a:xfrm>
            <a:custGeom>
              <a:avLst/>
              <a:gdLst/>
              <a:ahLst/>
              <a:cxnLst/>
              <a:rect l="l" t="t" r="r" b="b"/>
              <a:pathLst>
                <a:path w="16381" h="10627" extrusionOk="0">
                  <a:moveTo>
                    <a:pt x="5071" y="1"/>
                  </a:moveTo>
                  <a:cubicBezTo>
                    <a:pt x="0" y="268"/>
                    <a:pt x="4337" y="4771"/>
                    <a:pt x="3436" y="6105"/>
                  </a:cubicBezTo>
                  <a:cubicBezTo>
                    <a:pt x="2535" y="7439"/>
                    <a:pt x="134" y="10008"/>
                    <a:pt x="5171" y="10542"/>
                  </a:cubicBezTo>
                  <a:cubicBezTo>
                    <a:pt x="5722" y="10600"/>
                    <a:pt x="6287" y="10626"/>
                    <a:pt x="6856" y="10626"/>
                  </a:cubicBezTo>
                  <a:cubicBezTo>
                    <a:pt x="11513" y="10626"/>
                    <a:pt x="16381" y="8821"/>
                    <a:pt x="15578" y="7573"/>
                  </a:cubicBezTo>
                  <a:cubicBezTo>
                    <a:pt x="11575" y="1335"/>
                    <a:pt x="5071" y="1"/>
                    <a:pt x="5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3549563" y="4201674"/>
              <a:ext cx="42157" cy="89217"/>
            </a:xfrm>
            <a:custGeom>
              <a:avLst/>
              <a:gdLst/>
              <a:ahLst/>
              <a:cxnLst/>
              <a:rect l="l" t="t" r="r" b="b"/>
              <a:pathLst>
                <a:path w="2803" h="5932" extrusionOk="0">
                  <a:moveTo>
                    <a:pt x="250" y="0"/>
                  </a:moveTo>
                  <a:cubicBezTo>
                    <a:pt x="223" y="0"/>
                    <a:pt x="195" y="8"/>
                    <a:pt x="167" y="27"/>
                  </a:cubicBezTo>
                  <a:cubicBezTo>
                    <a:pt x="34" y="60"/>
                    <a:pt x="0" y="160"/>
                    <a:pt x="34" y="294"/>
                  </a:cubicBezTo>
                  <a:cubicBezTo>
                    <a:pt x="101" y="461"/>
                    <a:pt x="1635" y="4697"/>
                    <a:pt x="2135" y="5664"/>
                  </a:cubicBezTo>
                  <a:cubicBezTo>
                    <a:pt x="2202" y="5764"/>
                    <a:pt x="2302" y="5931"/>
                    <a:pt x="2469" y="5931"/>
                  </a:cubicBezTo>
                  <a:lnTo>
                    <a:pt x="2536" y="5931"/>
                  </a:lnTo>
                  <a:cubicBezTo>
                    <a:pt x="2802" y="5864"/>
                    <a:pt x="2802" y="5564"/>
                    <a:pt x="2736" y="4096"/>
                  </a:cubicBezTo>
                  <a:cubicBezTo>
                    <a:pt x="2702" y="3162"/>
                    <a:pt x="2636" y="1962"/>
                    <a:pt x="2702" y="994"/>
                  </a:cubicBezTo>
                  <a:cubicBezTo>
                    <a:pt x="2736" y="894"/>
                    <a:pt x="2636" y="794"/>
                    <a:pt x="2536" y="761"/>
                  </a:cubicBezTo>
                  <a:cubicBezTo>
                    <a:pt x="2402" y="761"/>
                    <a:pt x="2302" y="861"/>
                    <a:pt x="2302" y="961"/>
                  </a:cubicBezTo>
                  <a:cubicBezTo>
                    <a:pt x="2202" y="1962"/>
                    <a:pt x="2269" y="3162"/>
                    <a:pt x="2302" y="4130"/>
                  </a:cubicBezTo>
                  <a:cubicBezTo>
                    <a:pt x="2335" y="4463"/>
                    <a:pt x="2335" y="4830"/>
                    <a:pt x="2369" y="5131"/>
                  </a:cubicBezTo>
                  <a:cubicBezTo>
                    <a:pt x="1735" y="3763"/>
                    <a:pt x="434" y="194"/>
                    <a:pt x="434" y="127"/>
                  </a:cubicBezTo>
                  <a:cubicBezTo>
                    <a:pt x="386" y="55"/>
                    <a:pt x="321" y="0"/>
                    <a:pt x="2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3592201" y="4220429"/>
              <a:ext cx="95339" cy="80494"/>
            </a:xfrm>
            <a:custGeom>
              <a:avLst/>
              <a:gdLst/>
              <a:ahLst/>
              <a:cxnLst/>
              <a:rect l="l" t="t" r="r" b="b"/>
              <a:pathLst>
                <a:path w="6339" h="5352" extrusionOk="0">
                  <a:moveTo>
                    <a:pt x="4525" y="1"/>
                  </a:moveTo>
                  <a:cubicBezTo>
                    <a:pt x="4464" y="1"/>
                    <a:pt x="4407" y="26"/>
                    <a:pt x="4371" y="81"/>
                  </a:cubicBezTo>
                  <a:cubicBezTo>
                    <a:pt x="1" y="4717"/>
                    <a:pt x="134" y="5051"/>
                    <a:pt x="201" y="5184"/>
                  </a:cubicBezTo>
                  <a:cubicBezTo>
                    <a:pt x="234" y="5285"/>
                    <a:pt x="301" y="5351"/>
                    <a:pt x="401" y="5351"/>
                  </a:cubicBezTo>
                  <a:lnTo>
                    <a:pt x="535" y="5351"/>
                  </a:lnTo>
                  <a:cubicBezTo>
                    <a:pt x="1368" y="5351"/>
                    <a:pt x="5171" y="5018"/>
                    <a:pt x="6239" y="4117"/>
                  </a:cubicBezTo>
                  <a:cubicBezTo>
                    <a:pt x="6339" y="4050"/>
                    <a:pt x="6339" y="3917"/>
                    <a:pt x="6272" y="3850"/>
                  </a:cubicBezTo>
                  <a:cubicBezTo>
                    <a:pt x="6235" y="3795"/>
                    <a:pt x="6178" y="3770"/>
                    <a:pt x="6118" y="3770"/>
                  </a:cubicBezTo>
                  <a:cubicBezTo>
                    <a:pt x="6068" y="3770"/>
                    <a:pt x="6017" y="3787"/>
                    <a:pt x="5972" y="3817"/>
                  </a:cubicBezTo>
                  <a:cubicBezTo>
                    <a:pt x="5071" y="4551"/>
                    <a:pt x="1702" y="4918"/>
                    <a:pt x="668" y="4951"/>
                  </a:cubicBezTo>
                  <a:cubicBezTo>
                    <a:pt x="1102" y="4250"/>
                    <a:pt x="2936" y="2182"/>
                    <a:pt x="4671" y="348"/>
                  </a:cubicBezTo>
                  <a:cubicBezTo>
                    <a:pt x="4738" y="281"/>
                    <a:pt x="4738" y="148"/>
                    <a:pt x="4671" y="47"/>
                  </a:cubicBezTo>
                  <a:cubicBezTo>
                    <a:pt x="4626" y="17"/>
                    <a:pt x="4574" y="1"/>
                    <a:pt x="45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3473310" y="4203629"/>
              <a:ext cx="107371" cy="141948"/>
            </a:xfrm>
            <a:custGeom>
              <a:avLst/>
              <a:gdLst/>
              <a:ahLst/>
              <a:cxnLst/>
              <a:rect l="l" t="t" r="r" b="b"/>
              <a:pathLst>
                <a:path w="7139" h="9438" extrusionOk="0">
                  <a:moveTo>
                    <a:pt x="487" y="1"/>
                  </a:moveTo>
                  <a:cubicBezTo>
                    <a:pt x="427" y="1"/>
                    <a:pt x="370" y="27"/>
                    <a:pt x="334" y="64"/>
                  </a:cubicBezTo>
                  <a:cubicBezTo>
                    <a:pt x="267" y="164"/>
                    <a:pt x="267" y="297"/>
                    <a:pt x="334" y="364"/>
                  </a:cubicBezTo>
                  <a:cubicBezTo>
                    <a:pt x="367" y="364"/>
                    <a:pt x="1034" y="964"/>
                    <a:pt x="2702" y="2866"/>
                  </a:cubicBezTo>
                  <a:cubicBezTo>
                    <a:pt x="3469" y="3733"/>
                    <a:pt x="4337" y="4433"/>
                    <a:pt x="5070" y="5067"/>
                  </a:cubicBezTo>
                  <a:cubicBezTo>
                    <a:pt x="5904" y="5768"/>
                    <a:pt x="6638" y="6368"/>
                    <a:pt x="6705" y="6768"/>
                  </a:cubicBezTo>
                  <a:cubicBezTo>
                    <a:pt x="6705" y="6802"/>
                    <a:pt x="6672" y="6835"/>
                    <a:pt x="6605" y="6935"/>
                  </a:cubicBezTo>
                  <a:cubicBezTo>
                    <a:pt x="5913" y="7726"/>
                    <a:pt x="2230" y="9004"/>
                    <a:pt x="306" y="9004"/>
                  </a:cubicBezTo>
                  <a:cubicBezTo>
                    <a:pt x="282" y="9004"/>
                    <a:pt x="258" y="9004"/>
                    <a:pt x="234" y="9003"/>
                  </a:cubicBezTo>
                  <a:cubicBezTo>
                    <a:pt x="100" y="9003"/>
                    <a:pt x="0" y="9103"/>
                    <a:pt x="0" y="9204"/>
                  </a:cubicBezTo>
                  <a:cubicBezTo>
                    <a:pt x="0" y="9337"/>
                    <a:pt x="100" y="9437"/>
                    <a:pt x="200" y="9437"/>
                  </a:cubicBezTo>
                  <a:lnTo>
                    <a:pt x="300" y="9437"/>
                  </a:lnTo>
                  <a:cubicBezTo>
                    <a:pt x="2268" y="9437"/>
                    <a:pt x="6105" y="8136"/>
                    <a:pt x="6905" y="7202"/>
                  </a:cubicBezTo>
                  <a:cubicBezTo>
                    <a:pt x="7072" y="7035"/>
                    <a:pt x="7139" y="6869"/>
                    <a:pt x="7105" y="6702"/>
                  </a:cubicBezTo>
                  <a:cubicBezTo>
                    <a:pt x="7005" y="6168"/>
                    <a:pt x="6305" y="5568"/>
                    <a:pt x="5337" y="4767"/>
                  </a:cubicBezTo>
                  <a:cubicBezTo>
                    <a:pt x="4603" y="4133"/>
                    <a:pt x="3770" y="3433"/>
                    <a:pt x="3002" y="2599"/>
                  </a:cubicBezTo>
                  <a:cubicBezTo>
                    <a:pt x="1301" y="664"/>
                    <a:pt x="667" y="64"/>
                    <a:pt x="634" y="64"/>
                  </a:cubicBezTo>
                  <a:cubicBezTo>
                    <a:pt x="589" y="18"/>
                    <a:pt x="537" y="1"/>
                    <a:pt x="4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3577161" y="4307601"/>
              <a:ext cx="105370" cy="140820"/>
            </a:xfrm>
            <a:custGeom>
              <a:avLst/>
              <a:gdLst/>
              <a:ahLst/>
              <a:cxnLst/>
              <a:rect l="l" t="t" r="r" b="b"/>
              <a:pathLst>
                <a:path w="7006" h="9363" extrusionOk="0">
                  <a:moveTo>
                    <a:pt x="6548" y="0"/>
                  </a:moveTo>
                  <a:cubicBezTo>
                    <a:pt x="6366" y="0"/>
                    <a:pt x="6109" y="17"/>
                    <a:pt x="5738" y="56"/>
                  </a:cubicBezTo>
                  <a:cubicBezTo>
                    <a:pt x="5127" y="115"/>
                    <a:pt x="4331" y="185"/>
                    <a:pt x="3527" y="185"/>
                  </a:cubicBezTo>
                  <a:cubicBezTo>
                    <a:pt x="2969" y="185"/>
                    <a:pt x="2407" y="151"/>
                    <a:pt x="1901" y="56"/>
                  </a:cubicBezTo>
                  <a:cubicBezTo>
                    <a:pt x="1863" y="50"/>
                    <a:pt x="1825" y="47"/>
                    <a:pt x="1787" y="47"/>
                  </a:cubicBezTo>
                  <a:cubicBezTo>
                    <a:pt x="1602" y="47"/>
                    <a:pt x="1440" y="117"/>
                    <a:pt x="1301" y="256"/>
                  </a:cubicBezTo>
                  <a:cubicBezTo>
                    <a:pt x="0" y="1490"/>
                    <a:pt x="801" y="8395"/>
                    <a:pt x="867" y="9162"/>
                  </a:cubicBezTo>
                  <a:cubicBezTo>
                    <a:pt x="901" y="9296"/>
                    <a:pt x="967" y="9362"/>
                    <a:pt x="1068" y="9362"/>
                  </a:cubicBezTo>
                  <a:lnTo>
                    <a:pt x="1101" y="9362"/>
                  </a:lnTo>
                  <a:cubicBezTo>
                    <a:pt x="1234" y="9362"/>
                    <a:pt x="1301" y="9229"/>
                    <a:pt x="1301" y="9129"/>
                  </a:cubicBezTo>
                  <a:cubicBezTo>
                    <a:pt x="1034" y="7061"/>
                    <a:pt x="634" y="1490"/>
                    <a:pt x="1568" y="556"/>
                  </a:cubicBezTo>
                  <a:cubicBezTo>
                    <a:pt x="1641" y="507"/>
                    <a:pt x="1697" y="476"/>
                    <a:pt x="1760" y="476"/>
                  </a:cubicBezTo>
                  <a:cubicBezTo>
                    <a:pt x="1784" y="476"/>
                    <a:pt x="1808" y="480"/>
                    <a:pt x="1835" y="489"/>
                  </a:cubicBezTo>
                  <a:cubicBezTo>
                    <a:pt x="2315" y="565"/>
                    <a:pt x="2843" y="593"/>
                    <a:pt x="3373" y="593"/>
                  </a:cubicBezTo>
                  <a:cubicBezTo>
                    <a:pt x="4239" y="593"/>
                    <a:pt x="5108" y="518"/>
                    <a:pt x="5771" y="456"/>
                  </a:cubicBezTo>
                  <a:cubicBezTo>
                    <a:pt x="6078" y="432"/>
                    <a:pt x="6384" y="409"/>
                    <a:pt x="6573" y="409"/>
                  </a:cubicBezTo>
                  <a:cubicBezTo>
                    <a:pt x="6651" y="409"/>
                    <a:pt x="6709" y="413"/>
                    <a:pt x="6738" y="423"/>
                  </a:cubicBezTo>
                  <a:cubicBezTo>
                    <a:pt x="6761" y="428"/>
                    <a:pt x="6783" y="431"/>
                    <a:pt x="6804" y="431"/>
                  </a:cubicBezTo>
                  <a:cubicBezTo>
                    <a:pt x="6904" y="431"/>
                    <a:pt x="6977" y="366"/>
                    <a:pt x="7005" y="256"/>
                  </a:cubicBezTo>
                  <a:cubicBezTo>
                    <a:pt x="7005" y="156"/>
                    <a:pt x="6938" y="22"/>
                    <a:pt x="6838" y="22"/>
                  </a:cubicBezTo>
                  <a:cubicBezTo>
                    <a:pt x="6769" y="8"/>
                    <a:pt x="6677" y="0"/>
                    <a:pt x="65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3592201" y="4184378"/>
              <a:ext cx="41661" cy="108514"/>
            </a:xfrm>
            <a:custGeom>
              <a:avLst/>
              <a:gdLst/>
              <a:ahLst/>
              <a:cxnLst/>
              <a:rect l="l" t="t" r="r" b="b"/>
              <a:pathLst>
                <a:path w="2770" h="7215" extrusionOk="0">
                  <a:moveTo>
                    <a:pt x="2535" y="1"/>
                  </a:moveTo>
                  <a:cubicBezTo>
                    <a:pt x="2436" y="1"/>
                    <a:pt x="2363" y="60"/>
                    <a:pt x="2336" y="143"/>
                  </a:cubicBezTo>
                  <a:cubicBezTo>
                    <a:pt x="2302" y="210"/>
                    <a:pt x="535" y="6014"/>
                    <a:pt x="68" y="6914"/>
                  </a:cubicBezTo>
                  <a:cubicBezTo>
                    <a:pt x="1" y="7014"/>
                    <a:pt x="68" y="7148"/>
                    <a:pt x="168" y="7215"/>
                  </a:cubicBezTo>
                  <a:lnTo>
                    <a:pt x="234" y="7215"/>
                  </a:lnTo>
                  <a:cubicBezTo>
                    <a:pt x="334" y="7215"/>
                    <a:pt x="401" y="7181"/>
                    <a:pt x="434" y="7114"/>
                  </a:cubicBezTo>
                  <a:cubicBezTo>
                    <a:pt x="901" y="6180"/>
                    <a:pt x="2669" y="510"/>
                    <a:pt x="2736" y="276"/>
                  </a:cubicBezTo>
                  <a:cubicBezTo>
                    <a:pt x="2769" y="176"/>
                    <a:pt x="2703" y="43"/>
                    <a:pt x="2603" y="9"/>
                  </a:cubicBezTo>
                  <a:cubicBezTo>
                    <a:pt x="2579" y="3"/>
                    <a:pt x="2556" y="1"/>
                    <a:pt x="2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3590201" y="4316414"/>
              <a:ext cx="84299" cy="77817"/>
            </a:xfrm>
            <a:custGeom>
              <a:avLst/>
              <a:gdLst/>
              <a:ahLst/>
              <a:cxnLst/>
              <a:rect l="l" t="t" r="r" b="b"/>
              <a:pathLst>
                <a:path w="5605" h="5174" extrusionOk="0">
                  <a:moveTo>
                    <a:pt x="510" y="0"/>
                  </a:moveTo>
                  <a:cubicBezTo>
                    <a:pt x="442" y="0"/>
                    <a:pt x="375" y="29"/>
                    <a:pt x="334" y="70"/>
                  </a:cubicBezTo>
                  <a:cubicBezTo>
                    <a:pt x="234" y="170"/>
                    <a:pt x="0" y="404"/>
                    <a:pt x="2069" y="5074"/>
                  </a:cubicBezTo>
                  <a:cubicBezTo>
                    <a:pt x="2102" y="5140"/>
                    <a:pt x="2169" y="5174"/>
                    <a:pt x="2269" y="5174"/>
                  </a:cubicBezTo>
                  <a:lnTo>
                    <a:pt x="2335" y="5174"/>
                  </a:lnTo>
                  <a:cubicBezTo>
                    <a:pt x="2435" y="5140"/>
                    <a:pt x="2502" y="5007"/>
                    <a:pt x="2435" y="4907"/>
                  </a:cubicBezTo>
                  <a:cubicBezTo>
                    <a:pt x="1668" y="3172"/>
                    <a:pt x="901" y="1238"/>
                    <a:pt x="734" y="537"/>
                  </a:cubicBezTo>
                  <a:lnTo>
                    <a:pt x="734" y="537"/>
                  </a:lnTo>
                  <a:cubicBezTo>
                    <a:pt x="1235" y="804"/>
                    <a:pt x="2269" y="1404"/>
                    <a:pt x="3236" y="1938"/>
                  </a:cubicBezTo>
                  <a:cubicBezTo>
                    <a:pt x="4070" y="2405"/>
                    <a:pt x="4837" y="2872"/>
                    <a:pt x="5271" y="3072"/>
                  </a:cubicBezTo>
                  <a:cubicBezTo>
                    <a:pt x="5306" y="3096"/>
                    <a:pt x="5346" y="3107"/>
                    <a:pt x="5384" y="3107"/>
                  </a:cubicBezTo>
                  <a:cubicBezTo>
                    <a:pt x="5453" y="3107"/>
                    <a:pt x="5516" y="3070"/>
                    <a:pt x="5538" y="3005"/>
                  </a:cubicBezTo>
                  <a:cubicBezTo>
                    <a:pt x="5604" y="2905"/>
                    <a:pt x="5571" y="2772"/>
                    <a:pt x="5471" y="2705"/>
                  </a:cubicBezTo>
                  <a:cubicBezTo>
                    <a:pt x="5037" y="2505"/>
                    <a:pt x="4270" y="2038"/>
                    <a:pt x="3436" y="1571"/>
                  </a:cubicBezTo>
                  <a:cubicBezTo>
                    <a:pt x="2202" y="871"/>
                    <a:pt x="934" y="170"/>
                    <a:pt x="634" y="37"/>
                  </a:cubicBezTo>
                  <a:cubicBezTo>
                    <a:pt x="596" y="11"/>
                    <a:pt x="553" y="0"/>
                    <a:pt x="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3524476" y="4316956"/>
              <a:ext cx="59212" cy="91323"/>
            </a:xfrm>
            <a:custGeom>
              <a:avLst/>
              <a:gdLst/>
              <a:ahLst/>
              <a:cxnLst/>
              <a:rect l="l" t="t" r="r" b="b"/>
              <a:pathLst>
                <a:path w="3937" h="6072" extrusionOk="0">
                  <a:moveTo>
                    <a:pt x="3470" y="1"/>
                  </a:moveTo>
                  <a:cubicBezTo>
                    <a:pt x="2869" y="34"/>
                    <a:pt x="901" y="2636"/>
                    <a:pt x="67" y="3737"/>
                  </a:cubicBezTo>
                  <a:cubicBezTo>
                    <a:pt x="1" y="3837"/>
                    <a:pt x="34" y="3970"/>
                    <a:pt x="134" y="4037"/>
                  </a:cubicBezTo>
                  <a:cubicBezTo>
                    <a:pt x="172" y="4062"/>
                    <a:pt x="215" y="4073"/>
                    <a:pt x="258" y="4073"/>
                  </a:cubicBezTo>
                  <a:cubicBezTo>
                    <a:pt x="326" y="4073"/>
                    <a:pt x="393" y="4045"/>
                    <a:pt x="434" y="4004"/>
                  </a:cubicBezTo>
                  <a:cubicBezTo>
                    <a:pt x="1502" y="2502"/>
                    <a:pt x="2836" y="868"/>
                    <a:pt x="3370" y="501"/>
                  </a:cubicBezTo>
                  <a:lnTo>
                    <a:pt x="3370" y="501"/>
                  </a:lnTo>
                  <a:cubicBezTo>
                    <a:pt x="3236" y="1001"/>
                    <a:pt x="2636" y="2336"/>
                    <a:pt x="2236" y="3236"/>
                  </a:cubicBezTo>
                  <a:cubicBezTo>
                    <a:pt x="1602" y="4637"/>
                    <a:pt x="1235" y="5505"/>
                    <a:pt x="1201" y="5872"/>
                  </a:cubicBezTo>
                  <a:cubicBezTo>
                    <a:pt x="1201" y="5972"/>
                    <a:pt x="1302" y="6072"/>
                    <a:pt x="1402" y="6072"/>
                  </a:cubicBezTo>
                  <a:cubicBezTo>
                    <a:pt x="1535" y="6072"/>
                    <a:pt x="1635" y="5972"/>
                    <a:pt x="1635" y="5872"/>
                  </a:cubicBezTo>
                  <a:cubicBezTo>
                    <a:pt x="1635" y="5571"/>
                    <a:pt x="2169" y="4437"/>
                    <a:pt x="2602" y="3403"/>
                  </a:cubicBezTo>
                  <a:cubicBezTo>
                    <a:pt x="3670" y="1068"/>
                    <a:pt x="3937" y="334"/>
                    <a:pt x="3703" y="67"/>
                  </a:cubicBezTo>
                  <a:cubicBezTo>
                    <a:pt x="3637" y="1"/>
                    <a:pt x="3536" y="1"/>
                    <a:pt x="34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4"/>
            <p:cNvSpPr/>
            <p:nvPr/>
          </p:nvSpPr>
          <p:spPr>
            <a:xfrm>
              <a:off x="3487854" y="4268602"/>
              <a:ext cx="93323" cy="47361"/>
            </a:xfrm>
            <a:custGeom>
              <a:avLst/>
              <a:gdLst/>
              <a:ahLst/>
              <a:cxnLst/>
              <a:rect l="l" t="t" r="r" b="b"/>
              <a:pathLst>
                <a:path w="6205" h="3149" extrusionOk="0">
                  <a:moveTo>
                    <a:pt x="789" y="1"/>
                  </a:moveTo>
                  <a:cubicBezTo>
                    <a:pt x="707" y="1"/>
                    <a:pt x="626" y="38"/>
                    <a:pt x="601" y="113"/>
                  </a:cubicBezTo>
                  <a:cubicBezTo>
                    <a:pt x="534" y="247"/>
                    <a:pt x="601" y="347"/>
                    <a:pt x="701" y="414"/>
                  </a:cubicBezTo>
                  <a:cubicBezTo>
                    <a:pt x="868" y="480"/>
                    <a:pt x="4137" y="1915"/>
                    <a:pt x="5438" y="2448"/>
                  </a:cubicBezTo>
                  <a:cubicBezTo>
                    <a:pt x="4693" y="2580"/>
                    <a:pt x="3128" y="2740"/>
                    <a:pt x="1867" y="2740"/>
                  </a:cubicBezTo>
                  <a:cubicBezTo>
                    <a:pt x="1208" y="2740"/>
                    <a:pt x="633" y="2696"/>
                    <a:pt x="301" y="2582"/>
                  </a:cubicBezTo>
                  <a:cubicBezTo>
                    <a:pt x="277" y="2574"/>
                    <a:pt x="253" y="2570"/>
                    <a:pt x="230" y="2570"/>
                  </a:cubicBezTo>
                  <a:cubicBezTo>
                    <a:pt x="155" y="2570"/>
                    <a:pt x="85" y="2613"/>
                    <a:pt x="34" y="2715"/>
                  </a:cubicBezTo>
                  <a:cubicBezTo>
                    <a:pt x="1" y="2815"/>
                    <a:pt x="67" y="2915"/>
                    <a:pt x="167" y="2982"/>
                  </a:cubicBezTo>
                  <a:cubicBezTo>
                    <a:pt x="534" y="3116"/>
                    <a:pt x="1201" y="3149"/>
                    <a:pt x="1969" y="3149"/>
                  </a:cubicBezTo>
                  <a:cubicBezTo>
                    <a:pt x="3670" y="3149"/>
                    <a:pt x="5805" y="2882"/>
                    <a:pt x="6105" y="2649"/>
                  </a:cubicBezTo>
                  <a:cubicBezTo>
                    <a:pt x="6172" y="2615"/>
                    <a:pt x="6205" y="2515"/>
                    <a:pt x="6205" y="2415"/>
                  </a:cubicBezTo>
                  <a:cubicBezTo>
                    <a:pt x="6172" y="2348"/>
                    <a:pt x="6138" y="2282"/>
                    <a:pt x="6005" y="2215"/>
                  </a:cubicBezTo>
                  <a:cubicBezTo>
                    <a:pt x="5338" y="1981"/>
                    <a:pt x="901" y="47"/>
                    <a:pt x="868" y="13"/>
                  </a:cubicBezTo>
                  <a:cubicBezTo>
                    <a:pt x="843" y="5"/>
                    <a:pt x="816" y="1"/>
                    <a:pt x="7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4"/>
            <p:cNvSpPr/>
            <p:nvPr/>
          </p:nvSpPr>
          <p:spPr>
            <a:xfrm>
              <a:off x="3558918" y="4287928"/>
              <a:ext cx="59393" cy="45195"/>
            </a:xfrm>
            <a:custGeom>
              <a:avLst/>
              <a:gdLst/>
              <a:ahLst/>
              <a:cxnLst/>
              <a:rect l="l" t="t" r="r" b="b"/>
              <a:pathLst>
                <a:path w="3949" h="3005" extrusionOk="0">
                  <a:moveTo>
                    <a:pt x="2232" y="0"/>
                  </a:moveTo>
                  <a:cubicBezTo>
                    <a:pt x="1890" y="0"/>
                    <a:pt x="1647" y="163"/>
                    <a:pt x="1647" y="163"/>
                  </a:cubicBezTo>
                  <a:cubicBezTo>
                    <a:pt x="1" y="1131"/>
                    <a:pt x="1134" y="3005"/>
                    <a:pt x="2176" y="3005"/>
                  </a:cubicBezTo>
                  <a:cubicBezTo>
                    <a:pt x="2211" y="3005"/>
                    <a:pt x="2246" y="3002"/>
                    <a:pt x="2281" y="2998"/>
                  </a:cubicBezTo>
                  <a:cubicBezTo>
                    <a:pt x="3348" y="2831"/>
                    <a:pt x="3948" y="1397"/>
                    <a:pt x="3181" y="496"/>
                  </a:cubicBezTo>
                  <a:cubicBezTo>
                    <a:pt x="2852" y="108"/>
                    <a:pt x="2510" y="0"/>
                    <a:pt x="2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3566122" y="4284845"/>
              <a:ext cx="50685" cy="51196"/>
            </a:xfrm>
            <a:custGeom>
              <a:avLst/>
              <a:gdLst/>
              <a:ahLst/>
              <a:cxnLst/>
              <a:rect l="l" t="t" r="r" b="b"/>
              <a:pathLst>
                <a:path w="3370" h="3404" extrusionOk="0">
                  <a:moveTo>
                    <a:pt x="1735" y="401"/>
                  </a:moveTo>
                  <a:cubicBezTo>
                    <a:pt x="2035" y="401"/>
                    <a:pt x="2302" y="568"/>
                    <a:pt x="2569" y="868"/>
                  </a:cubicBezTo>
                  <a:cubicBezTo>
                    <a:pt x="2869" y="1202"/>
                    <a:pt x="2936" y="1669"/>
                    <a:pt x="2736" y="2136"/>
                  </a:cubicBezTo>
                  <a:cubicBezTo>
                    <a:pt x="2569" y="2603"/>
                    <a:pt x="2202" y="2936"/>
                    <a:pt x="1768" y="3003"/>
                  </a:cubicBezTo>
                  <a:cubicBezTo>
                    <a:pt x="1752" y="3004"/>
                    <a:pt x="1737" y="3005"/>
                    <a:pt x="1721" y="3005"/>
                  </a:cubicBezTo>
                  <a:cubicBezTo>
                    <a:pt x="1266" y="3005"/>
                    <a:pt x="762" y="2550"/>
                    <a:pt x="601" y="2002"/>
                  </a:cubicBezTo>
                  <a:cubicBezTo>
                    <a:pt x="501" y="1669"/>
                    <a:pt x="467" y="1035"/>
                    <a:pt x="1301" y="535"/>
                  </a:cubicBezTo>
                  <a:cubicBezTo>
                    <a:pt x="1301" y="535"/>
                    <a:pt x="1468" y="401"/>
                    <a:pt x="1735" y="401"/>
                  </a:cubicBezTo>
                  <a:close/>
                  <a:moveTo>
                    <a:pt x="1735" y="1"/>
                  </a:moveTo>
                  <a:cubicBezTo>
                    <a:pt x="1335" y="1"/>
                    <a:pt x="1068" y="201"/>
                    <a:pt x="1068" y="201"/>
                  </a:cubicBezTo>
                  <a:cubicBezTo>
                    <a:pt x="300" y="635"/>
                    <a:pt x="0" y="1368"/>
                    <a:pt x="200" y="2102"/>
                  </a:cubicBezTo>
                  <a:cubicBezTo>
                    <a:pt x="401" y="2836"/>
                    <a:pt x="1034" y="3403"/>
                    <a:pt x="1668" y="3403"/>
                  </a:cubicBezTo>
                  <a:lnTo>
                    <a:pt x="1835" y="3403"/>
                  </a:lnTo>
                  <a:cubicBezTo>
                    <a:pt x="2402" y="3337"/>
                    <a:pt x="2902" y="2903"/>
                    <a:pt x="3136" y="2302"/>
                  </a:cubicBezTo>
                  <a:cubicBezTo>
                    <a:pt x="3369" y="1702"/>
                    <a:pt x="3269" y="1035"/>
                    <a:pt x="2869" y="568"/>
                  </a:cubicBezTo>
                  <a:cubicBezTo>
                    <a:pt x="2469" y="101"/>
                    <a:pt x="2035" y="1"/>
                    <a:pt x="1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4"/>
            <p:cNvSpPr/>
            <p:nvPr/>
          </p:nvSpPr>
          <p:spPr>
            <a:xfrm>
              <a:off x="3377475" y="4683360"/>
              <a:ext cx="147512" cy="77697"/>
            </a:xfrm>
            <a:custGeom>
              <a:avLst/>
              <a:gdLst/>
              <a:ahLst/>
              <a:cxnLst/>
              <a:rect l="l" t="t" r="r" b="b"/>
              <a:pathLst>
                <a:path w="9808" h="5166" extrusionOk="0">
                  <a:moveTo>
                    <a:pt x="6341" y="0"/>
                  </a:moveTo>
                  <a:cubicBezTo>
                    <a:pt x="2200" y="0"/>
                    <a:pt x="1" y="3459"/>
                    <a:pt x="1" y="3459"/>
                  </a:cubicBezTo>
                  <a:cubicBezTo>
                    <a:pt x="1" y="3459"/>
                    <a:pt x="2099" y="5165"/>
                    <a:pt x="4168" y="5165"/>
                  </a:cubicBezTo>
                  <a:cubicBezTo>
                    <a:pt x="4588" y="5165"/>
                    <a:pt x="5006" y="5095"/>
                    <a:pt x="5405" y="4926"/>
                  </a:cubicBezTo>
                  <a:cubicBezTo>
                    <a:pt x="8140" y="3792"/>
                    <a:pt x="9808" y="757"/>
                    <a:pt x="9808" y="757"/>
                  </a:cubicBezTo>
                  <a:cubicBezTo>
                    <a:pt x="8534" y="216"/>
                    <a:pt x="7377" y="0"/>
                    <a:pt x="6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4"/>
            <p:cNvSpPr/>
            <p:nvPr/>
          </p:nvSpPr>
          <p:spPr>
            <a:xfrm>
              <a:off x="3373971" y="4705770"/>
              <a:ext cx="108378" cy="33133"/>
            </a:xfrm>
            <a:custGeom>
              <a:avLst/>
              <a:gdLst/>
              <a:ahLst/>
              <a:cxnLst/>
              <a:rect l="l" t="t" r="r" b="b"/>
              <a:pathLst>
                <a:path w="7206" h="2203" extrusionOk="0">
                  <a:moveTo>
                    <a:pt x="7005" y="1"/>
                  </a:moveTo>
                  <a:cubicBezTo>
                    <a:pt x="6839" y="1"/>
                    <a:pt x="2536" y="134"/>
                    <a:pt x="101" y="1802"/>
                  </a:cubicBezTo>
                  <a:cubicBezTo>
                    <a:pt x="34" y="1869"/>
                    <a:pt x="0" y="2002"/>
                    <a:pt x="67" y="2102"/>
                  </a:cubicBezTo>
                  <a:cubicBezTo>
                    <a:pt x="101" y="2169"/>
                    <a:pt x="167" y="2202"/>
                    <a:pt x="234" y="2202"/>
                  </a:cubicBezTo>
                  <a:cubicBezTo>
                    <a:pt x="267" y="2202"/>
                    <a:pt x="301" y="2169"/>
                    <a:pt x="367" y="2135"/>
                  </a:cubicBezTo>
                  <a:cubicBezTo>
                    <a:pt x="2669" y="534"/>
                    <a:pt x="6972" y="401"/>
                    <a:pt x="7005" y="401"/>
                  </a:cubicBezTo>
                  <a:cubicBezTo>
                    <a:pt x="7139" y="401"/>
                    <a:pt x="7206" y="334"/>
                    <a:pt x="7206" y="201"/>
                  </a:cubicBezTo>
                  <a:cubicBezTo>
                    <a:pt x="7206" y="101"/>
                    <a:pt x="7106" y="1"/>
                    <a:pt x="70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3352404" y="4440374"/>
              <a:ext cx="111386" cy="133961"/>
            </a:xfrm>
            <a:custGeom>
              <a:avLst/>
              <a:gdLst/>
              <a:ahLst/>
              <a:cxnLst/>
              <a:rect l="l" t="t" r="r" b="b"/>
              <a:pathLst>
                <a:path w="7406" h="8907" extrusionOk="0">
                  <a:moveTo>
                    <a:pt x="1001" y="1"/>
                  </a:moveTo>
                  <a:lnTo>
                    <a:pt x="1001" y="1"/>
                  </a:lnTo>
                  <a:cubicBezTo>
                    <a:pt x="1001" y="1"/>
                    <a:pt x="0" y="3303"/>
                    <a:pt x="1068" y="6038"/>
                  </a:cubicBezTo>
                  <a:cubicBezTo>
                    <a:pt x="2035" y="8440"/>
                    <a:pt x="5904" y="8907"/>
                    <a:pt x="5904" y="8907"/>
                  </a:cubicBezTo>
                  <a:cubicBezTo>
                    <a:pt x="5904" y="8907"/>
                    <a:pt x="7405" y="2636"/>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3386018" y="4479388"/>
              <a:ext cx="58701" cy="97971"/>
            </a:xfrm>
            <a:custGeom>
              <a:avLst/>
              <a:gdLst/>
              <a:ahLst/>
              <a:cxnLst/>
              <a:rect l="l" t="t" r="r" b="b"/>
              <a:pathLst>
                <a:path w="3903" h="6514" extrusionOk="0">
                  <a:moveTo>
                    <a:pt x="229" y="0"/>
                  </a:moveTo>
                  <a:cubicBezTo>
                    <a:pt x="175" y="0"/>
                    <a:pt x="117" y="25"/>
                    <a:pt x="67" y="75"/>
                  </a:cubicBezTo>
                  <a:cubicBezTo>
                    <a:pt x="0" y="142"/>
                    <a:pt x="0" y="275"/>
                    <a:pt x="67" y="342"/>
                  </a:cubicBezTo>
                  <a:cubicBezTo>
                    <a:pt x="100" y="375"/>
                    <a:pt x="3002" y="3544"/>
                    <a:pt x="3469" y="6346"/>
                  </a:cubicBezTo>
                  <a:cubicBezTo>
                    <a:pt x="3503" y="6446"/>
                    <a:pt x="3569" y="6513"/>
                    <a:pt x="3669" y="6513"/>
                  </a:cubicBezTo>
                  <a:lnTo>
                    <a:pt x="3703" y="6513"/>
                  </a:lnTo>
                  <a:cubicBezTo>
                    <a:pt x="3836" y="6480"/>
                    <a:pt x="3903" y="6380"/>
                    <a:pt x="3869" y="6280"/>
                  </a:cubicBezTo>
                  <a:cubicBezTo>
                    <a:pt x="3402" y="3344"/>
                    <a:pt x="500" y="209"/>
                    <a:pt x="367" y="75"/>
                  </a:cubicBezTo>
                  <a:cubicBezTo>
                    <a:pt x="334" y="25"/>
                    <a:pt x="284" y="0"/>
                    <a:pt x="22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3201883" y="4069939"/>
              <a:ext cx="154040" cy="862108"/>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3294199" y="3957665"/>
              <a:ext cx="275954" cy="147542"/>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3278151" y="3907446"/>
              <a:ext cx="205702" cy="165711"/>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3184828" y="3943542"/>
              <a:ext cx="161244" cy="126892"/>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3290694" y="3953333"/>
              <a:ext cx="184631" cy="123824"/>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3348884" y="4055891"/>
              <a:ext cx="101866" cy="22771"/>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3255576" y="3983338"/>
              <a:ext cx="80780" cy="9332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4"/>
            <p:cNvSpPr/>
            <p:nvPr/>
          </p:nvSpPr>
          <p:spPr>
            <a:xfrm>
              <a:off x="3329829" y="3996754"/>
              <a:ext cx="53693" cy="7990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4"/>
            <p:cNvSpPr/>
            <p:nvPr/>
          </p:nvSpPr>
          <p:spPr>
            <a:xfrm>
              <a:off x="3248552" y="4625501"/>
              <a:ext cx="107867" cy="120455"/>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3251560" y="4660920"/>
              <a:ext cx="73260" cy="8801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4"/>
            <p:cNvSpPr/>
            <p:nvPr/>
          </p:nvSpPr>
          <p:spPr>
            <a:xfrm>
              <a:off x="3220458" y="4080166"/>
              <a:ext cx="111386" cy="134458"/>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rgbClr val="CC7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4"/>
            <p:cNvSpPr/>
            <p:nvPr/>
          </p:nvSpPr>
          <p:spPr>
            <a:xfrm>
              <a:off x="3253561" y="4119601"/>
              <a:ext cx="59212" cy="9803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2986661" y="4157908"/>
              <a:ext cx="161560" cy="759084"/>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4"/>
            <p:cNvSpPr/>
            <p:nvPr/>
          </p:nvSpPr>
          <p:spPr>
            <a:xfrm>
              <a:off x="2755707" y="3851618"/>
              <a:ext cx="229465" cy="218456"/>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4"/>
            <p:cNvSpPr/>
            <p:nvPr/>
          </p:nvSpPr>
          <p:spPr>
            <a:xfrm>
              <a:off x="2950038" y="3860401"/>
              <a:ext cx="198182" cy="218291"/>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2945511" y="4063336"/>
              <a:ext cx="210740" cy="198844"/>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4"/>
            <p:cNvSpPr/>
            <p:nvPr/>
          </p:nvSpPr>
          <p:spPr>
            <a:xfrm>
              <a:off x="2789502" y="4081249"/>
              <a:ext cx="194979" cy="18798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4"/>
            <p:cNvSpPr/>
            <p:nvPr/>
          </p:nvSpPr>
          <p:spPr>
            <a:xfrm>
              <a:off x="2685154" y="3984842"/>
              <a:ext cx="267908" cy="156100"/>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2892841" y="3977788"/>
              <a:ext cx="57212" cy="81818"/>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4"/>
            <p:cNvSpPr/>
            <p:nvPr/>
          </p:nvSpPr>
          <p:spPr>
            <a:xfrm>
              <a:off x="2951046" y="3976284"/>
              <a:ext cx="91819" cy="90842"/>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a:off x="2822108" y="3992844"/>
              <a:ext cx="119914" cy="140504"/>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2943526" y="4058583"/>
              <a:ext cx="99851" cy="154536"/>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4"/>
            <p:cNvSpPr/>
            <p:nvPr/>
          </p:nvSpPr>
          <p:spPr>
            <a:xfrm>
              <a:off x="2950550" y="3946611"/>
              <a:ext cx="22079" cy="112996"/>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4"/>
            <p:cNvSpPr/>
            <p:nvPr/>
          </p:nvSpPr>
          <p:spPr>
            <a:xfrm>
              <a:off x="2954550" y="4082166"/>
              <a:ext cx="89819" cy="72252"/>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2899865" y="4086468"/>
              <a:ext cx="48188" cy="9554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4"/>
            <p:cNvSpPr/>
            <p:nvPr/>
          </p:nvSpPr>
          <p:spPr>
            <a:xfrm>
              <a:off x="2851707" y="4053440"/>
              <a:ext cx="91323" cy="45797"/>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2921929" y="4054914"/>
              <a:ext cx="57724" cy="44970"/>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2927960" y="4052071"/>
              <a:ext cx="50700" cy="51181"/>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2917432" y="4300201"/>
              <a:ext cx="148520" cy="77080"/>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2960070" y="4322972"/>
              <a:ext cx="109386" cy="30125"/>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2973621" y="4638315"/>
              <a:ext cx="124441" cy="95654"/>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3007732" y="4664229"/>
              <a:ext cx="93835" cy="66146"/>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125630" y="4470348"/>
              <a:ext cx="63740" cy="46872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3165772" y="4791107"/>
              <a:ext cx="148505" cy="76824"/>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3161757" y="4813636"/>
              <a:ext cx="109386" cy="3011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173623" y="4249125"/>
              <a:ext cx="204875" cy="218862"/>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3159771" y="4415828"/>
              <a:ext cx="273412" cy="195039"/>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022877" y="4485539"/>
              <a:ext cx="249769" cy="211026"/>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2971110" y="4383177"/>
              <a:ext cx="232759" cy="185864"/>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3012755" y="4243530"/>
              <a:ext cx="209718" cy="218817"/>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197371" y="4377146"/>
              <a:ext cx="63740" cy="85322"/>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3197883" y="4468694"/>
              <a:ext cx="103355" cy="64010"/>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086496" y="4321979"/>
              <a:ext cx="114906" cy="145001"/>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3080480" y="4481388"/>
              <a:ext cx="165079" cy="8493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3202891" y="4426642"/>
              <a:ext cx="107882" cy="43842"/>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141182" y="4484020"/>
              <a:ext cx="60716" cy="88811"/>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3081488" y="4464062"/>
              <a:ext cx="92827" cy="40036"/>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121118" y="4378033"/>
              <a:ext cx="65228" cy="88450"/>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3160734" y="4456060"/>
              <a:ext cx="51211" cy="41450"/>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3161260" y="4453098"/>
              <a:ext cx="53181" cy="47496"/>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2582295" y="4545834"/>
              <a:ext cx="208229" cy="235707"/>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3420129" y="4796386"/>
              <a:ext cx="210725" cy="187835"/>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301222" y="3774914"/>
              <a:ext cx="328128" cy="184857"/>
            </a:xfrm>
            <a:custGeom>
              <a:avLst/>
              <a:gdLst/>
              <a:ahLst/>
              <a:cxnLst/>
              <a:rect l="l" t="t" r="r" b="b"/>
              <a:pathLst>
                <a:path w="21817" h="12291" extrusionOk="0">
                  <a:moveTo>
                    <a:pt x="4947" y="0"/>
                  </a:moveTo>
                  <a:cubicBezTo>
                    <a:pt x="4760" y="0"/>
                    <a:pt x="4582" y="15"/>
                    <a:pt x="4404" y="15"/>
                  </a:cubicBezTo>
                  <a:cubicBezTo>
                    <a:pt x="4270" y="48"/>
                    <a:pt x="4204" y="148"/>
                    <a:pt x="4204" y="248"/>
                  </a:cubicBezTo>
                  <a:cubicBezTo>
                    <a:pt x="4204" y="348"/>
                    <a:pt x="4304" y="449"/>
                    <a:pt x="4404" y="449"/>
                  </a:cubicBezTo>
                  <a:lnTo>
                    <a:pt x="4437" y="449"/>
                  </a:lnTo>
                  <a:cubicBezTo>
                    <a:pt x="4671" y="415"/>
                    <a:pt x="4938" y="415"/>
                    <a:pt x="5238" y="415"/>
                  </a:cubicBezTo>
                  <a:cubicBezTo>
                    <a:pt x="5338" y="415"/>
                    <a:pt x="5438" y="348"/>
                    <a:pt x="5438" y="215"/>
                  </a:cubicBezTo>
                  <a:cubicBezTo>
                    <a:pt x="5471" y="115"/>
                    <a:pt x="5371" y="15"/>
                    <a:pt x="5238" y="15"/>
                  </a:cubicBezTo>
                  <a:cubicBezTo>
                    <a:pt x="5138" y="4"/>
                    <a:pt x="5041" y="0"/>
                    <a:pt x="4947" y="0"/>
                  </a:cubicBezTo>
                  <a:close/>
                  <a:moveTo>
                    <a:pt x="6053" y="75"/>
                  </a:moveTo>
                  <a:cubicBezTo>
                    <a:pt x="5947" y="75"/>
                    <a:pt x="5872" y="162"/>
                    <a:pt x="5872" y="248"/>
                  </a:cubicBezTo>
                  <a:cubicBezTo>
                    <a:pt x="5838" y="382"/>
                    <a:pt x="5938" y="482"/>
                    <a:pt x="6038" y="482"/>
                  </a:cubicBezTo>
                  <a:cubicBezTo>
                    <a:pt x="6205" y="515"/>
                    <a:pt x="6372" y="549"/>
                    <a:pt x="6539" y="582"/>
                  </a:cubicBezTo>
                  <a:cubicBezTo>
                    <a:pt x="6639" y="582"/>
                    <a:pt x="6739" y="615"/>
                    <a:pt x="6839" y="649"/>
                  </a:cubicBezTo>
                  <a:lnTo>
                    <a:pt x="6906" y="649"/>
                  </a:lnTo>
                  <a:cubicBezTo>
                    <a:pt x="7006" y="649"/>
                    <a:pt x="7072" y="582"/>
                    <a:pt x="7106" y="482"/>
                  </a:cubicBezTo>
                  <a:cubicBezTo>
                    <a:pt x="7139" y="382"/>
                    <a:pt x="7072" y="248"/>
                    <a:pt x="6939" y="215"/>
                  </a:cubicBezTo>
                  <a:cubicBezTo>
                    <a:pt x="6839" y="215"/>
                    <a:pt x="6705" y="182"/>
                    <a:pt x="6605" y="148"/>
                  </a:cubicBezTo>
                  <a:cubicBezTo>
                    <a:pt x="6439" y="115"/>
                    <a:pt x="6272" y="82"/>
                    <a:pt x="6105" y="82"/>
                  </a:cubicBezTo>
                  <a:cubicBezTo>
                    <a:pt x="6087" y="77"/>
                    <a:pt x="6070" y="75"/>
                    <a:pt x="6053" y="75"/>
                  </a:cubicBezTo>
                  <a:close/>
                  <a:moveTo>
                    <a:pt x="3602" y="140"/>
                  </a:moveTo>
                  <a:cubicBezTo>
                    <a:pt x="3581" y="140"/>
                    <a:pt x="3559" y="143"/>
                    <a:pt x="3537" y="148"/>
                  </a:cubicBezTo>
                  <a:cubicBezTo>
                    <a:pt x="3270" y="215"/>
                    <a:pt x="2969" y="282"/>
                    <a:pt x="2703" y="382"/>
                  </a:cubicBezTo>
                  <a:cubicBezTo>
                    <a:pt x="2603" y="415"/>
                    <a:pt x="2536" y="549"/>
                    <a:pt x="2603" y="649"/>
                  </a:cubicBezTo>
                  <a:cubicBezTo>
                    <a:pt x="2636" y="749"/>
                    <a:pt x="2703" y="782"/>
                    <a:pt x="2803" y="782"/>
                  </a:cubicBezTo>
                  <a:lnTo>
                    <a:pt x="2869" y="782"/>
                  </a:lnTo>
                  <a:cubicBezTo>
                    <a:pt x="3103" y="682"/>
                    <a:pt x="3370" y="615"/>
                    <a:pt x="3637" y="549"/>
                  </a:cubicBezTo>
                  <a:cubicBezTo>
                    <a:pt x="3737" y="515"/>
                    <a:pt x="3803" y="415"/>
                    <a:pt x="3803" y="315"/>
                  </a:cubicBezTo>
                  <a:cubicBezTo>
                    <a:pt x="3776" y="205"/>
                    <a:pt x="3702" y="140"/>
                    <a:pt x="3602" y="140"/>
                  </a:cubicBezTo>
                  <a:close/>
                  <a:moveTo>
                    <a:pt x="7698" y="470"/>
                  </a:moveTo>
                  <a:cubicBezTo>
                    <a:pt x="7615" y="470"/>
                    <a:pt x="7532" y="513"/>
                    <a:pt x="7506" y="615"/>
                  </a:cubicBezTo>
                  <a:cubicBezTo>
                    <a:pt x="7439" y="715"/>
                    <a:pt x="7506" y="815"/>
                    <a:pt x="7606" y="882"/>
                  </a:cubicBezTo>
                  <a:cubicBezTo>
                    <a:pt x="7873" y="982"/>
                    <a:pt x="8106" y="1082"/>
                    <a:pt x="8307" y="1249"/>
                  </a:cubicBezTo>
                  <a:cubicBezTo>
                    <a:pt x="8340" y="1249"/>
                    <a:pt x="8407" y="1282"/>
                    <a:pt x="8440" y="1282"/>
                  </a:cubicBezTo>
                  <a:cubicBezTo>
                    <a:pt x="8507" y="1282"/>
                    <a:pt x="8573" y="1249"/>
                    <a:pt x="8607" y="1182"/>
                  </a:cubicBezTo>
                  <a:cubicBezTo>
                    <a:pt x="8674" y="1082"/>
                    <a:pt x="8640" y="949"/>
                    <a:pt x="8540" y="882"/>
                  </a:cubicBezTo>
                  <a:cubicBezTo>
                    <a:pt x="8307" y="715"/>
                    <a:pt x="8040" y="615"/>
                    <a:pt x="7773" y="482"/>
                  </a:cubicBezTo>
                  <a:cubicBezTo>
                    <a:pt x="7749" y="474"/>
                    <a:pt x="7724" y="470"/>
                    <a:pt x="7698" y="470"/>
                  </a:cubicBezTo>
                  <a:close/>
                  <a:moveTo>
                    <a:pt x="2048" y="714"/>
                  </a:moveTo>
                  <a:cubicBezTo>
                    <a:pt x="2010" y="714"/>
                    <a:pt x="1971" y="725"/>
                    <a:pt x="1935" y="749"/>
                  </a:cubicBezTo>
                  <a:cubicBezTo>
                    <a:pt x="1669" y="882"/>
                    <a:pt x="1435" y="1049"/>
                    <a:pt x="1202" y="1216"/>
                  </a:cubicBezTo>
                  <a:cubicBezTo>
                    <a:pt x="1101" y="1282"/>
                    <a:pt x="1101" y="1416"/>
                    <a:pt x="1168" y="1516"/>
                  </a:cubicBezTo>
                  <a:cubicBezTo>
                    <a:pt x="1202" y="1549"/>
                    <a:pt x="1268" y="1583"/>
                    <a:pt x="1335" y="1583"/>
                  </a:cubicBezTo>
                  <a:cubicBezTo>
                    <a:pt x="1368" y="1583"/>
                    <a:pt x="1435" y="1583"/>
                    <a:pt x="1468" y="1549"/>
                  </a:cubicBezTo>
                  <a:cubicBezTo>
                    <a:pt x="1669" y="1383"/>
                    <a:pt x="1902" y="1216"/>
                    <a:pt x="2136" y="1116"/>
                  </a:cubicBezTo>
                  <a:cubicBezTo>
                    <a:pt x="2236" y="1049"/>
                    <a:pt x="2269" y="916"/>
                    <a:pt x="2202" y="815"/>
                  </a:cubicBezTo>
                  <a:cubicBezTo>
                    <a:pt x="2181" y="751"/>
                    <a:pt x="2117" y="714"/>
                    <a:pt x="2048" y="714"/>
                  </a:cubicBezTo>
                  <a:close/>
                  <a:moveTo>
                    <a:pt x="14044" y="1783"/>
                  </a:moveTo>
                  <a:cubicBezTo>
                    <a:pt x="13777" y="1783"/>
                    <a:pt x="13510" y="1816"/>
                    <a:pt x="13243" y="1850"/>
                  </a:cubicBezTo>
                  <a:cubicBezTo>
                    <a:pt x="13110" y="1850"/>
                    <a:pt x="13043" y="1950"/>
                    <a:pt x="13043" y="2050"/>
                  </a:cubicBezTo>
                  <a:cubicBezTo>
                    <a:pt x="13077" y="2183"/>
                    <a:pt x="13143" y="2250"/>
                    <a:pt x="13277" y="2250"/>
                  </a:cubicBezTo>
                  <a:cubicBezTo>
                    <a:pt x="13544" y="2216"/>
                    <a:pt x="13777" y="2216"/>
                    <a:pt x="14044" y="2216"/>
                  </a:cubicBezTo>
                  <a:lnTo>
                    <a:pt x="14111" y="2216"/>
                  </a:lnTo>
                  <a:cubicBezTo>
                    <a:pt x="14211" y="2216"/>
                    <a:pt x="14311" y="2116"/>
                    <a:pt x="14311" y="2016"/>
                  </a:cubicBezTo>
                  <a:cubicBezTo>
                    <a:pt x="14311" y="1883"/>
                    <a:pt x="14211" y="1783"/>
                    <a:pt x="14111" y="1783"/>
                  </a:cubicBezTo>
                  <a:close/>
                  <a:moveTo>
                    <a:pt x="9078" y="1366"/>
                  </a:moveTo>
                  <a:cubicBezTo>
                    <a:pt x="9024" y="1366"/>
                    <a:pt x="8974" y="1383"/>
                    <a:pt x="8940" y="1416"/>
                  </a:cubicBezTo>
                  <a:cubicBezTo>
                    <a:pt x="8874" y="1516"/>
                    <a:pt x="8874" y="1649"/>
                    <a:pt x="8940" y="1716"/>
                  </a:cubicBezTo>
                  <a:cubicBezTo>
                    <a:pt x="9141" y="1883"/>
                    <a:pt x="9307" y="2083"/>
                    <a:pt x="9474" y="2317"/>
                  </a:cubicBezTo>
                  <a:cubicBezTo>
                    <a:pt x="9507" y="2383"/>
                    <a:pt x="9574" y="2417"/>
                    <a:pt x="9641" y="2417"/>
                  </a:cubicBezTo>
                  <a:cubicBezTo>
                    <a:pt x="9674" y="2417"/>
                    <a:pt x="9708" y="2383"/>
                    <a:pt x="9774" y="2350"/>
                  </a:cubicBezTo>
                  <a:cubicBezTo>
                    <a:pt x="9841" y="2283"/>
                    <a:pt x="9874" y="2183"/>
                    <a:pt x="9808" y="2083"/>
                  </a:cubicBezTo>
                  <a:cubicBezTo>
                    <a:pt x="9641" y="1850"/>
                    <a:pt x="9441" y="1616"/>
                    <a:pt x="9241" y="1416"/>
                  </a:cubicBezTo>
                  <a:cubicBezTo>
                    <a:pt x="9191" y="1383"/>
                    <a:pt x="9132" y="1366"/>
                    <a:pt x="9078" y="1366"/>
                  </a:cubicBezTo>
                  <a:close/>
                  <a:moveTo>
                    <a:pt x="14905" y="1843"/>
                  </a:moveTo>
                  <a:cubicBezTo>
                    <a:pt x="14819" y="1843"/>
                    <a:pt x="14740" y="1930"/>
                    <a:pt x="14711" y="2016"/>
                  </a:cubicBezTo>
                  <a:cubicBezTo>
                    <a:pt x="14711" y="2150"/>
                    <a:pt x="14778" y="2250"/>
                    <a:pt x="14911" y="2250"/>
                  </a:cubicBezTo>
                  <a:cubicBezTo>
                    <a:pt x="15178" y="2283"/>
                    <a:pt x="15445" y="2350"/>
                    <a:pt x="15712" y="2417"/>
                  </a:cubicBezTo>
                  <a:lnTo>
                    <a:pt x="15745" y="2417"/>
                  </a:lnTo>
                  <a:cubicBezTo>
                    <a:pt x="15845" y="2417"/>
                    <a:pt x="15945" y="2350"/>
                    <a:pt x="15945" y="2250"/>
                  </a:cubicBezTo>
                  <a:cubicBezTo>
                    <a:pt x="15979" y="2116"/>
                    <a:pt x="15912" y="2016"/>
                    <a:pt x="15779" y="1983"/>
                  </a:cubicBezTo>
                  <a:cubicBezTo>
                    <a:pt x="15512" y="1916"/>
                    <a:pt x="15245" y="1883"/>
                    <a:pt x="14945" y="1850"/>
                  </a:cubicBezTo>
                  <a:cubicBezTo>
                    <a:pt x="14931" y="1845"/>
                    <a:pt x="14918" y="1843"/>
                    <a:pt x="14905" y="1843"/>
                  </a:cubicBezTo>
                  <a:close/>
                  <a:moveTo>
                    <a:pt x="12461" y="1974"/>
                  </a:moveTo>
                  <a:cubicBezTo>
                    <a:pt x="12444" y="1974"/>
                    <a:pt x="12427" y="1977"/>
                    <a:pt x="12410" y="1983"/>
                  </a:cubicBezTo>
                  <a:cubicBezTo>
                    <a:pt x="12109" y="2050"/>
                    <a:pt x="11842" y="2150"/>
                    <a:pt x="11576" y="2250"/>
                  </a:cubicBezTo>
                  <a:cubicBezTo>
                    <a:pt x="11476" y="2283"/>
                    <a:pt x="11409" y="2383"/>
                    <a:pt x="11442" y="2517"/>
                  </a:cubicBezTo>
                  <a:cubicBezTo>
                    <a:pt x="11476" y="2583"/>
                    <a:pt x="11576" y="2650"/>
                    <a:pt x="11642" y="2650"/>
                  </a:cubicBezTo>
                  <a:cubicBezTo>
                    <a:pt x="11676" y="2650"/>
                    <a:pt x="11709" y="2650"/>
                    <a:pt x="11709" y="2617"/>
                  </a:cubicBezTo>
                  <a:cubicBezTo>
                    <a:pt x="11976" y="2517"/>
                    <a:pt x="12243" y="2450"/>
                    <a:pt x="12476" y="2383"/>
                  </a:cubicBezTo>
                  <a:cubicBezTo>
                    <a:pt x="12610" y="2350"/>
                    <a:pt x="12676" y="2250"/>
                    <a:pt x="12643" y="2150"/>
                  </a:cubicBezTo>
                  <a:cubicBezTo>
                    <a:pt x="12615" y="2039"/>
                    <a:pt x="12542" y="1974"/>
                    <a:pt x="12461" y="1974"/>
                  </a:cubicBezTo>
                  <a:close/>
                  <a:moveTo>
                    <a:pt x="722" y="1736"/>
                  </a:moveTo>
                  <a:cubicBezTo>
                    <a:pt x="661" y="1736"/>
                    <a:pt x="604" y="1761"/>
                    <a:pt x="568" y="1816"/>
                  </a:cubicBezTo>
                  <a:cubicBezTo>
                    <a:pt x="201" y="2216"/>
                    <a:pt x="34" y="2517"/>
                    <a:pt x="34" y="2517"/>
                  </a:cubicBezTo>
                  <a:cubicBezTo>
                    <a:pt x="1" y="2617"/>
                    <a:pt x="34" y="2750"/>
                    <a:pt x="134" y="2817"/>
                  </a:cubicBezTo>
                  <a:lnTo>
                    <a:pt x="234" y="2817"/>
                  </a:lnTo>
                  <a:cubicBezTo>
                    <a:pt x="301" y="2817"/>
                    <a:pt x="368" y="2784"/>
                    <a:pt x="401" y="2717"/>
                  </a:cubicBezTo>
                  <a:cubicBezTo>
                    <a:pt x="401" y="2717"/>
                    <a:pt x="568" y="2450"/>
                    <a:pt x="868" y="2083"/>
                  </a:cubicBezTo>
                  <a:cubicBezTo>
                    <a:pt x="968" y="2016"/>
                    <a:pt x="935" y="1883"/>
                    <a:pt x="868" y="1783"/>
                  </a:cubicBezTo>
                  <a:cubicBezTo>
                    <a:pt x="823" y="1753"/>
                    <a:pt x="771" y="1736"/>
                    <a:pt x="722" y="1736"/>
                  </a:cubicBezTo>
                  <a:close/>
                  <a:moveTo>
                    <a:pt x="16557" y="2208"/>
                  </a:moveTo>
                  <a:cubicBezTo>
                    <a:pt x="16468" y="2208"/>
                    <a:pt x="16373" y="2268"/>
                    <a:pt x="16346" y="2350"/>
                  </a:cubicBezTo>
                  <a:cubicBezTo>
                    <a:pt x="16312" y="2450"/>
                    <a:pt x="16379" y="2583"/>
                    <a:pt x="16479" y="2617"/>
                  </a:cubicBezTo>
                  <a:cubicBezTo>
                    <a:pt x="16746" y="2717"/>
                    <a:pt x="16979" y="2817"/>
                    <a:pt x="17246" y="2917"/>
                  </a:cubicBezTo>
                  <a:cubicBezTo>
                    <a:pt x="17280" y="2917"/>
                    <a:pt x="17313" y="2950"/>
                    <a:pt x="17313" y="2950"/>
                  </a:cubicBezTo>
                  <a:cubicBezTo>
                    <a:pt x="17413" y="2950"/>
                    <a:pt x="17480" y="2884"/>
                    <a:pt x="17513" y="2817"/>
                  </a:cubicBezTo>
                  <a:cubicBezTo>
                    <a:pt x="17580" y="2717"/>
                    <a:pt x="17513" y="2583"/>
                    <a:pt x="17413" y="2550"/>
                  </a:cubicBezTo>
                  <a:cubicBezTo>
                    <a:pt x="17146" y="2417"/>
                    <a:pt x="16879" y="2317"/>
                    <a:pt x="16613" y="2216"/>
                  </a:cubicBezTo>
                  <a:cubicBezTo>
                    <a:pt x="16595" y="2211"/>
                    <a:pt x="16576" y="2208"/>
                    <a:pt x="16557" y="2208"/>
                  </a:cubicBezTo>
                  <a:close/>
                  <a:moveTo>
                    <a:pt x="18101" y="2904"/>
                  </a:moveTo>
                  <a:cubicBezTo>
                    <a:pt x="18018" y="2904"/>
                    <a:pt x="17930" y="2942"/>
                    <a:pt x="17880" y="3017"/>
                  </a:cubicBezTo>
                  <a:cubicBezTo>
                    <a:pt x="17813" y="3117"/>
                    <a:pt x="17847" y="3217"/>
                    <a:pt x="17947" y="3284"/>
                  </a:cubicBezTo>
                  <a:cubicBezTo>
                    <a:pt x="18180" y="3417"/>
                    <a:pt x="18414" y="3584"/>
                    <a:pt x="18647" y="3751"/>
                  </a:cubicBezTo>
                  <a:cubicBezTo>
                    <a:pt x="18681" y="3751"/>
                    <a:pt x="18714" y="3784"/>
                    <a:pt x="18747" y="3784"/>
                  </a:cubicBezTo>
                  <a:cubicBezTo>
                    <a:pt x="18814" y="3784"/>
                    <a:pt x="18881" y="3751"/>
                    <a:pt x="18948" y="3684"/>
                  </a:cubicBezTo>
                  <a:cubicBezTo>
                    <a:pt x="19014" y="3584"/>
                    <a:pt x="18981" y="3451"/>
                    <a:pt x="18881" y="3384"/>
                  </a:cubicBezTo>
                  <a:cubicBezTo>
                    <a:pt x="18647" y="3217"/>
                    <a:pt x="18414" y="3084"/>
                    <a:pt x="18180" y="2917"/>
                  </a:cubicBezTo>
                  <a:cubicBezTo>
                    <a:pt x="18155" y="2909"/>
                    <a:pt x="18128" y="2904"/>
                    <a:pt x="18101" y="2904"/>
                  </a:cubicBezTo>
                  <a:close/>
                  <a:moveTo>
                    <a:pt x="10889" y="2582"/>
                  </a:moveTo>
                  <a:cubicBezTo>
                    <a:pt x="10850" y="2582"/>
                    <a:pt x="10810" y="2593"/>
                    <a:pt x="10775" y="2617"/>
                  </a:cubicBezTo>
                  <a:cubicBezTo>
                    <a:pt x="10608" y="2683"/>
                    <a:pt x="10441" y="2817"/>
                    <a:pt x="10275" y="2917"/>
                  </a:cubicBezTo>
                  <a:cubicBezTo>
                    <a:pt x="10275" y="2884"/>
                    <a:pt x="10241" y="2850"/>
                    <a:pt x="10241" y="2817"/>
                  </a:cubicBezTo>
                  <a:cubicBezTo>
                    <a:pt x="10216" y="2742"/>
                    <a:pt x="10135" y="2704"/>
                    <a:pt x="10054" y="2704"/>
                  </a:cubicBezTo>
                  <a:cubicBezTo>
                    <a:pt x="10027" y="2704"/>
                    <a:pt x="9999" y="2708"/>
                    <a:pt x="9974" y="2717"/>
                  </a:cubicBezTo>
                  <a:cubicBezTo>
                    <a:pt x="9874" y="2784"/>
                    <a:pt x="9808" y="2884"/>
                    <a:pt x="9874" y="3017"/>
                  </a:cubicBezTo>
                  <a:cubicBezTo>
                    <a:pt x="9974" y="3251"/>
                    <a:pt x="10041" y="3484"/>
                    <a:pt x="10108" y="3751"/>
                  </a:cubicBezTo>
                  <a:cubicBezTo>
                    <a:pt x="10108" y="3851"/>
                    <a:pt x="10208" y="3918"/>
                    <a:pt x="10308" y="3918"/>
                  </a:cubicBezTo>
                  <a:lnTo>
                    <a:pt x="10341" y="3918"/>
                  </a:lnTo>
                  <a:cubicBezTo>
                    <a:pt x="10475" y="3884"/>
                    <a:pt x="10542" y="3784"/>
                    <a:pt x="10508" y="3651"/>
                  </a:cubicBezTo>
                  <a:cubicBezTo>
                    <a:pt x="10475" y="3551"/>
                    <a:pt x="10441" y="3451"/>
                    <a:pt x="10408" y="3317"/>
                  </a:cubicBezTo>
                  <a:cubicBezTo>
                    <a:pt x="10608" y="3184"/>
                    <a:pt x="10808" y="3084"/>
                    <a:pt x="10975" y="2950"/>
                  </a:cubicBezTo>
                  <a:cubicBezTo>
                    <a:pt x="11109" y="2917"/>
                    <a:pt x="11142" y="2784"/>
                    <a:pt x="11075" y="2683"/>
                  </a:cubicBezTo>
                  <a:cubicBezTo>
                    <a:pt x="11032" y="2619"/>
                    <a:pt x="10961" y="2582"/>
                    <a:pt x="10889" y="2582"/>
                  </a:cubicBezTo>
                  <a:close/>
                  <a:moveTo>
                    <a:pt x="9589" y="3604"/>
                  </a:moveTo>
                  <a:cubicBezTo>
                    <a:pt x="9534" y="3604"/>
                    <a:pt x="9477" y="3629"/>
                    <a:pt x="9441" y="3684"/>
                  </a:cubicBezTo>
                  <a:cubicBezTo>
                    <a:pt x="9207" y="3918"/>
                    <a:pt x="9040" y="4185"/>
                    <a:pt x="8940" y="4418"/>
                  </a:cubicBezTo>
                  <a:cubicBezTo>
                    <a:pt x="8907" y="4518"/>
                    <a:pt x="8940" y="4652"/>
                    <a:pt x="9040" y="4685"/>
                  </a:cubicBezTo>
                  <a:cubicBezTo>
                    <a:pt x="9074" y="4718"/>
                    <a:pt x="9107" y="4718"/>
                    <a:pt x="9141" y="4718"/>
                  </a:cubicBezTo>
                  <a:cubicBezTo>
                    <a:pt x="9207" y="4718"/>
                    <a:pt x="9274" y="4652"/>
                    <a:pt x="9307" y="4585"/>
                  </a:cubicBezTo>
                  <a:cubicBezTo>
                    <a:pt x="9407" y="4385"/>
                    <a:pt x="9541" y="4151"/>
                    <a:pt x="9741" y="3951"/>
                  </a:cubicBezTo>
                  <a:cubicBezTo>
                    <a:pt x="9808" y="3851"/>
                    <a:pt x="9808" y="3718"/>
                    <a:pt x="9708" y="3651"/>
                  </a:cubicBezTo>
                  <a:cubicBezTo>
                    <a:pt x="9678" y="3621"/>
                    <a:pt x="9634" y="3604"/>
                    <a:pt x="9589" y="3604"/>
                  </a:cubicBezTo>
                  <a:close/>
                  <a:moveTo>
                    <a:pt x="19401" y="3888"/>
                  </a:moveTo>
                  <a:cubicBezTo>
                    <a:pt x="19341" y="3888"/>
                    <a:pt x="19284" y="3914"/>
                    <a:pt x="19248" y="3951"/>
                  </a:cubicBezTo>
                  <a:cubicBezTo>
                    <a:pt x="19181" y="4051"/>
                    <a:pt x="19181" y="4185"/>
                    <a:pt x="19281" y="4251"/>
                  </a:cubicBezTo>
                  <a:cubicBezTo>
                    <a:pt x="19481" y="4451"/>
                    <a:pt x="19648" y="4618"/>
                    <a:pt x="19815" y="4818"/>
                  </a:cubicBezTo>
                  <a:cubicBezTo>
                    <a:pt x="19882" y="4885"/>
                    <a:pt x="19915" y="4918"/>
                    <a:pt x="19982" y="4918"/>
                  </a:cubicBezTo>
                  <a:cubicBezTo>
                    <a:pt x="20048" y="4918"/>
                    <a:pt x="20082" y="4885"/>
                    <a:pt x="20115" y="4852"/>
                  </a:cubicBezTo>
                  <a:cubicBezTo>
                    <a:pt x="20215" y="4785"/>
                    <a:pt x="20215" y="4652"/>
                    <a:pt x="20148" y="4551"/>
                  </a:cubicBezTo>
                  <a:cubicBezTo>
                    <a:pt x="19948" y="4351"/>
                    <a:pt x="19748" y="4151"/>
                    <a:pt x="19548" y="3951"/>
                  </a:cubicBezTo>
                  <a:cubicBezTo>
                    <a:pt x="19503" y="3906"/>
                    <a:pt x="19451" y="3888"/>
                    <a:pt x="19401" y="3888"/>
                  </a:cubicBezTo>
                  <a:close/>
                  <a:moveTo>
                    <a:pt x="10408" y="4318"/>
                  </a:moveTo>
                  <a:cubicBezTo>
                    <a:pt x="10275" y="4351"/>
                    <a:pt x="10175" y="4418"/>
                    <a:pt x="10175" y="4518"/>
                  </a:cubicBezTo>
                  <a:cubicBezTo>
                    <a:pt x="10175" y="4818"/>
                    <a:pt x="10141" y="5085"/>
                    <a:pt x="10041" y="5285"/>
                  </a:cubicBezTo>
                  <a:cubicBezTo>
                    <a:pt x="10008" y="5385"/>
                    <a:pt x="10041" y="5485"/>
                    <a:pt x="10141" y="5552"/>
                  </a:cubicBezTo>
                  <a:lnTo>
                    <a:pt x="10241" y="5552"/>
                  </a:lnTo>
                  <a:cubicBezTo>
                    <a:pt x="10308" y="5552"/>
                    <a:pt x="10408" y="5519"/>
                    <a:pt x="10441" y="5419"/>
                  </a:cubicBezTo>
                  <a:cubicBezTo>
                    <a:pt x="10542" y="5185"/>
                    <a:pt x="10608" y="4885"/>
                    <a:pt x="10608" y="4551"/>
                  </a:cubicBezTo>
                  <a:cubicBezTo>
                    <a:pt x="10608" y="4418"/>
                    <a:pt x="10508" y="4318"/>
                    <a:pt x="10408" y="4318"/>
                  </a:cubicBezTo>
                  <a:close/>
                  <a:moveTo>
                    <a:pt x="9029" y="5110"/>
                  </a:moveTo>
                  <a:cubicBezTo>
                    <a:pt x="9010" y="5110"/>
                    <a:pt x="8991" y="5113"/>
                    <a:pt x="8974" y="5119"/>
                  </a:cubicBezTo>
                  <a:cubicBezTo>
                    <a:pt x="8840" y="5152"/>
                    <a:pt x="8807" y="5252"/>
                    <a:pt x="8807" y="5385"/>
                  </a:cubicBezTo>
                  <a:cubicBezTo>
                    <a:pt x="8874" y="5619"/>
                    <a:pt x="9040" y="5786"/>
                    <a:pt x="9274" y="5919"/>
                  </a:cubicBezTo>
                  <a:cubicBezTo>
                    <a:pt x="9374" y="5986"/>
                    <a:pt x="9474" y="6019"/>
                    <a:pt x="9608" y="6019"/>
                  </a:cubicBezTo>
                  <a:lnTo>
                    <a:pt x="9641" y="6019"/>
                  </a:lnTo>
                  <a:cubicBezTo>
                    <a:pt x="9741" y="6019"/>
                    <a:pt x="9808" y="5952"/>
                    <a:pt x="9841" y="5852"/>
                  </a:cubicBezTo>
                  <a:cubicBezTo>
                    <a:pt x="9841" y="5719"/>
                    <a:pt x="9774" y="5619"/>
                    <a:pt x="9641" y="5619"/>
                  </a:cubicBezTo>
                  <a:cubicBezTo>
                    <a:pt x="9574" y="5619"/>
                    <a:pt x="9541" y="5586"/>
                    <a:pt x="9474" y="5552"/>
                  </a:cubicBezTo>
                  <a:cubicBezTo>
                    <a:pt x="9341" y="5485"/>
                    <a:pt x="9274" y="5385"/>
                    <a:pt x="9207" y="5252"/>
                  </a:cubicBezTo>
                  <a:cubicBezTo>
                    <a:pt x="9207" y="5170"/>
                    <a:pt x="9117" y="5110"/>
                    <a:pt x="9029" y="5110"/>
                  </a:cubicBezTo>
                  <a:close/>
                  <a:moveTo>
                    <a:pt x="20496" y="5151"/>
                  </a:moveTo>
                  <a:cubicBezTo>
                    <a:pt x="20457" y="5151"/>
                    <a:pt x="20417" y="5162"/>
                    <a:pt x="20382" y="5185"/>
                  </a:cubicBezTo>
                  <a:cubicBezTo>
                    <a:pt x="20282" y="5252"/>
                    <a:pt x="20248" y="5385"/>
                    <a:pt x="20315" y="5485"/>
                  </a:cubicBezTo>
                  <a:cubicBezTo>
                    <a:pt x="20482" y="5686"/>
                    <a:pt x="20615" y="5919"/>
                    <a:pt x="20749" y="6153"/>
                  </a:cubicBezTo>
                  <a:cubicBezTo>
                    <a:pt x="20782" y="6253"/>
                    <a:pt x="20849" y="6286"/>
                    <a:pt x="20916" y="6286"/>
                  </a:cubicBezTo>
                  <a:cubicBezTo>
                    <a:pt x="20949" y="6286"/>
                    <a:pt x="20982" y="6286"/>
                    <a:pt x="21016" y="6253"/>
                  </a:cubicBezTo>
                  <a:cubicBezTo>
                    <a:pt x="21116" y="6186"/>
                    <a:pt x="21149" y="6086"/>
                    <a:pt x="21116" y="5986"/>
                  </a:cubicBezTo>
                  <a:cubicBezTo>
                    <a:pt x="20982" y="5719"/>
                    <a:pt x="20816" y="5485"/>
                    <a:pt x="20682" y="5252"/>
                  </a:cubicBezTo>
                  <a:cubicBezTo>
                    <a:pt x="20639" y="5187"/>
                    <a:pt x="20568" y="5151"/>
                    <a:pt x="20496" y="5151"/>
                  </a:cubicBezTo>
                  <a:close/>
                  <a:moveTo>
                    <a:pt x="21250" y="6611"/>
                  </a:moveTo>
                  <a:cubicBezTo>
                    <a:pt x="21229" y="6611"/>
                    <a:pt x="21206" y="6614"/>
                    <a:pt x="21182" y="6620"/>
                  </a:cubicBezTo>
                  <a:cubicBezTo>
                    <a:pt x="21082" y="6686"/>
                    <a:pt x="21016" y="6786"/>
                    <a:pt x="21049" y="6886"/>
                  </a:cubicBezTo>
                  <a:cubicBezTo>
                    <a:pt x="21149" y="7153"/>
                    <a:pt x="21249" y="7420"/>
                    <a:pt x="21283" y="7687"/>
                  </a:cubicBezTo>
                  <a:cubicBezTo>
                    <a:pt x="21316" y="7787"/>
                    <a:pt x="21383" y="7854"/>
                    <a:pt x="21483" y="7854"/>
                  </a:cubicBezTo>
                  <a:cubicBezTo>
                    <a:pt x="21516" y="7854"/>
                    <a:pt x="21516" y="7854"/>
                    <a:pt x="21549" y="7820"/>
                  </a:cubicBezTo>
                  <a:cubicBezTo>
                    <a:pt x="21649" y="7820"/>
                    <a:pt x="21716" y="7687"/>
                    <a:pt x="21683" y="7587"/>
                  </a:cubicBezTo>
                  <a:cubicBezTo>
                    <a:pt x="21649" y="7320"/>
                    <a:pt x="21549" y="7020"/>
                    <a:pt x="21449" y="6753"/>
                  </a:cubicBezTo>
                  <a:cubicBezTo>
                    <a:pt x="21422" y="6671"/>
                    <a:pt x="21349" y="6611"/>
                    <a:pt x="21250" y="6611"/>
                  </a:cubicBezTo>
                  <a:close/>
                  <a:moveTo>
                    <a:pt x="21624" y="8248"/>
                  </a:moveTo>
                  <a:cubicBezTo>
                    <a:pt x="21610" y="8248"/>
                    <a:pt x="21596" y="8250"/>
                    <a:pt x="21583" y="8254"/>
                  </a:cubicBezTo>
                  <a:cubicBezTo>
                    <a:pt x="21483" y="8254"/>
                    <a:pt x="21383" y="8354"/>
                    <a:pt x="21383" y="8454"/>
                  </a:cubicBezTo>
                  <a:cubicBezTo>
                    <a:pt x="21383" y="8554"/>
                    <a:pt x="21383" y="8621"/>
                    <a:pt x="21383" y="8688"/>
                  </a:cubicBezTo>
                  <a:cubicBezTo>
                    <a:pt x="21383" y="8888"/>
                    <a:pt x="21383" y="9088"/>
                    <a:pt x="21349" y="9255"/>
                  </a:cubicBezTo>
                  <a:cubicBezTo>
                    <a:pt x="21349" y="9388"/>
                    <a:pt x="21416" y="9488"/>
                    <a:pt x="21549" y="9488"/>
                  </a:cubicBezTo>
                  <a:lnTo>
                    <a:pt x="21583" y="9488"/>
                  </a:lnTo>
                  <a:cubicBezTo>
                    <a:pt x="21683" y="9488"/>
                    <a:pt x="21750" y="9422"/>
                    <a:pt x="21783" y="9322"/>
                  </a:cubicBezTo>
                  <a:cubicBezTo>
                    <a:pt x="21816" y="9121"/>
                    <a:pt x="21816" y="8921"/>
                    <a:pt x="21816" y="8688"/>
                  </a:cubicBezTo>
                  <a:cubicBezTo>
                    <a:pt x="21816" y="8621"/>
                    <a:pt x="21816" y="8521"/>
                    <a:pt x="21816" y="8454"/>
                  </a:cubicBezTo>
                  <a:cubicBezTo>
                    <a:pt x="21816" y="8338"/>
                    <a:pt x="21716" y="8248"/>
                    <a:pt x="21624" y="8248"/>
                  </a:cubicBezTo>
                  <a:close/>
                  <a:moveTo>
                    <a:pt x="21361" y="9895"/>
                  </a:moveTo>
                  <a:cubicBezTo>
                    <a:pt x="21283" y="9895"/>
                    <a:pt x="21207" y="9950"/>
                    <a:pt x="21182" y="10022"/>
                  </a:cubicBezTo>
                  <a:cubicBezTo>
                    <a:pt x="21116" y="10289"/>
                    <a:pt x="20982" y="10522"/>
                    <a:pt x="20882" y="10756"/>
                  </a:cubicBezTo>
                  <a:cubicBezTo>
                    <a:pt x="20816" y="10856"/>
                    <a:pt x="20849" y="10989"/>
                    <a:pt x="20949" y="11056"/>
                  </a:cubicBezTo>
                  <a:lnTo>
                    <a:pt x="21049" y="11056"/>
                  </a:lnTo>
                  <a:cubicBezTo>
                    <a:pt x="21116" y="11056"/>
                    <a:pt x="21182" y="11023"/>
                    <a:pt x="21216" y="10956"/>
                  </a:cubicBezTo>
                  <a:cubicBezTo>
                    <a:pt x="21383" y="10723"/>
                    <a:pt x="21483" y="10456"/>
                    <a:pt x="21583" y="10155"/>
                  </a:cubicBezTo>
                  <a:cubicBezTo>
                    <a:pt x="21616" y="10055"/>
                    <a:pt x="21549" y="9955"/>
                    <a:pt x="21449" y="9922"/>
                  </a:cubicBezTo>
                  <a:cubicBezTo>
                    <a:pt x="21421" y="9903"/>
                    <a:pt x="21391" y="9895"/>
                    <a:pt x="21361" y="9895"/>
                  </a:cubicBezTo>
                  <a:close/>
                  <a:moveTo>
                    <a:pt x="20553" y="11340"/>
                  </a:moveTo>
                  <a:cubicBezTo>
                    <a:pt x="20499" y="11340"/>
                    <a:pt x="20449" y="11356"/>
                    <a:pt x="20415" y="11390"/>
                  </a:cubicBezTo>
                  <a:cubicBezTo>
                    <a:pt x="20248" y="11590"/>
                    <a:pt x="20082" y="11757"/>
                    <a:pt x="19882" y="11923"/>
                  </a:cubicBezTo>
                  <a:cubicBezTo>
                    <a:pt x="19781" y="11990"/>
                    <a:pt x="19781" y="12124"/>
                    <a:pt x="19848" y="12190"/>
                  </a:cubicBezTo>
                  <a:cubicBezTo>
                    <a:pt x="19882" y="12257"/>
                    <a:pt x="19948" y="12290"/>
                    <a:pt x="20015" y="12290"/>
                  </a:cubicBezTo>
                  <a:cubicBezTo>
                    <a:pt x="20048" y="12290"/>
                    <a:pt x="20082" y="12257"/>
                    <a:pt x="20148" y="12224"/>
                  </a:cubicBezTo>
                  <a:cubicBezTo>
                    <a:pt x="20349" y="12057"/>
                    <a:pt x="20549" y="11890"/>
                    <a:pt x="20715" y="11690"/>
                  </a:cubicBezTo>
                  <a:cubicBezTo>
                    <a:pt x="20782" y="11590"/>
                    <a:pt x="20782" y="11456"/>
                    <a:pt x="20715" y="11390"/>
                  </a:cubicBezTo>
                  <a:cubicBezTo>
                    <a:pt x="20665" y="11356"/>
                    <a:pt x="20607" y="11340"/>
                    <a:pt x="20553" y="1134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3" name="Google Shape;283;p4"/>
          <p:cNvGrpSpPr/>
          <p:nvPr/>
        </p:nvGrpSpPr>
        <p:grpSpPr>
          <a:xfrm>
            <a:off x="474332" y="6505207"/>
            <a:ext cx="971323" cy="197403"/>
            <a:chOff x="355749" y="4878905"/>
            <a:chExt cx="728492" cy="148052"/>
          </a:xfrm>
        </p:grpSpPr>
        <p:sp>
          <p:nvSpPr>
            <p:cNvPr id="284" name="Google Shape;284;p4"/>
            <p:cNvSpPr/>
            <p:nvPr/>
          </p:nvSpPr>
          <p:spPr>
            <a:xfrm>
              <a:off x="355749" y="4878905"/>
              <a:ext cx="728492" cy="148052"/>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87057" y="4918417"/>
              <a:ext cx="664138" cy="97502"/>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51202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6"/>
        <p:cNvGrpSpPr/>
        <p:nvPr/>
      </p:nvGrpSpPr>
      <p:grpSpPr>
        <a:xfrm>
          <a:off x="0" y="0"/>
          <a:ext cx="0" cy="0"/>
          <a:chOff x="0" y="0"/>
          <a:chExt cx="0" cy="0"/>
        </a:xfrm>
      </p:grpSpPr>
      <p:sp>
        <p:nvSpPr>
          <p:cNvPr id="287" name="Google Shape;287;p5"/>
          <p:cNvSpPr txBox="1">
            <a:spLocks noGrp="1"/>
          </p:cNvSpPr>
          <p:nvPr>
            <p:ph type="title"/>
          </p:nvPr>
        </p:nvSpPr>
        <p:spPr>
          <a:xfrm>
            <a:off x="960000" y="720000"/>
            <a:ext cx="102716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8" name="Google Shape;288;p5"/>
          <p:cNvSpPr txBox="1">
            <a:spLocks noGrp="1"/>
          </p:cNvSpPr>
          <p:nvPr>
            <p:ph type="subTitle" idx="1"/>
          </p:nvPr>
        </p:nvSpPr>
        <p:spPr>
          <a:xfrm>
            <a:off x="2081567" y="3990825"/>
            <a:ext cx="3175200" cy="9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9" name="Google Shape;289;p5"/>
          <p:cNvSpPr txBox="1">
            <a:spLocks noGrp="1"/>
          </p:cNvSpPr>
          <p:nvPr>
            <p:ph type="subTitle" idx="2"/>
          </p:nvPr>
        </p:nvSpPr>
        <p:spPr>
          <a:xfrm>
            <a:off x="6934600" y="3990825"/>
            <a:ext cx="3175200" cy="9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5"/>
          <p:cNvSpPr txBox="1">
            <a:spLocks noGrp="1"/>
          </p:cNvSpPr>
          <p:nvPr>
            <p:ph type="subTitle" idx="3"/>
          </p:nvPr>
        </p:nvSpPr>
        <p:spPr>
          <a:xfrm>
            <a:off x="2081572" y="3429000"/>
            <a:ext cx="3175200" cy="59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000"/>
              <a:buFont typeface="Arial"/>
              <a:buNone/>
              <a:defRPr sz="2667">
                <a:solidFill>
                  <a:schemeClr val="accent2"/>
                </a:solidFill>
                <a:latin typeface="Changa One"/>
                <a:ea typeface="Changa One"/>
                <a:cs typeface="Changa One"/>
                <a:sym typeface="Changa One"/>
              </a:defRPr>
            </a:lvl1pPr>
            <a:lvl2pPr lvl="1"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2pPr>
            <a:lvl3pPr lvl="2"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3pPr>
            <a:lvl4pPr lvl="3"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4pPr>
            <a:lvl5pPr lvl="4"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5pPr>
            <a:lvl6pPr lvl="5"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6pPr>
            <a:lvl7pPr lvl="6"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7pPr>
            <a:lvl8pPr lvl="7"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8pPr>
            <a:lvl9pPr lvl="8"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9pPr>
          </a:lstStyle>
          <a:p>
            <a:endParaRPr/>
          </a:p>
        </p:txBody>
      </p:sp>
      <p:sp>
        <p:nvSpPr>
          <p:cNvPr id="291" name="Google Shape;291;p5"/>
          <p:cNvSpPr txBox="1">
            <a:spLocks noGrp="1"/>
          </p:cNvSpPr>
          <p:nvPr>
            <p:ph type="subTitle" idx="4"/>
          </p:nvPr>
        </p:nvSpPr>
        <p:spPr>
          <a:xfrm>
            <a:off x="6934605" y="3429000"/>
            <a:ext cx="3175200" cy="59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000"/>
              <a:buFont typeface="Arial"/>
              <a:buNone/>
              <a:defRPr sz="2667">
                <a:solidFill>
                  <a:schemeClr val="accent2"/>
                </a:solidFill>
                <a:latin typeface="Changa One"/>
                <a:ea typeface="Changa One"/>
                <a:cs typeface="Changa One"/>
                <a:sym typeface="Changa One"/>
              </a:defRPr>
            </a:lvl1pPr>
            <a:lvl2pPr lvl="1"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2pPr>
            <a:lvl3pPr lvl="2"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3pPr>
            <a:lvl4pPr lvl="3"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4pPr>
            <a:lvl5pPr lvl="4"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5pPr>
            <a:lvl6pPr lvl="5"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6pPr>
            <a:lvl7pPr lvl="6"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7pPr>
            <a:lvl8pPr lvl="7"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8pPr>
            <a:lvl9pPr lvl="8"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9pPr>
          </a:lstStyle>
          <a:p>
            <a:endParaRPr/>
          </a:p>
        </p:txBody>
      </p:sp>
      <p:grpSp>
        <p:nvGrpSpPr>
          <p:cNvPr id="292" name="Google Shape;292;p5"/>
          <p:cNvGrpSpPr/>
          <p:nvPr/>
        </p:nvGrpSpPr>
        <p:grpSpPr>
          <a:xfrm>
            <a:off x="225968" y="1662767"/>
            <a:ext cx="737233" cy="818600"/>
            <a:chOff x="3042350" y="1063550"/>
            <a:chExt cx="552925" cy="613950"/>
          </a:xfrm>
        </p:grpSpPr>
        <p:sp>
          <p:nvSpPr>
            <p:cNvPr id="293" name="Google Shape;293;p5"/>
            <p:cNvSpPr/>
            <p:nvPr/>
          </p:nvSpPr>
          <p:spPr>
            <a:xfrm>
              <a:off x="3486825" y="1063550"/>
              <a:ext cx="78425" cy="62725"/>
            </a:xfrm>
            <a:custGeom>
              <a:avLst/>
              <a:gdLst/>
              <a:ahLst/>
              <a:cxnLst/>
              <a:rect l="l" t="t" r="r" b="b"/>
              <a:pathLst>
                <a:path w="3137" h="2509" extrusionOk="0">
                  <a:moveTo>
                    <a:pt x="2750" y="0"/>
                  </a:moveTo>
                  <a:cubicBezTo>
                    <a:pt x="2508" y="0"/>
                    <a:pt x="1901" y="182"/>
                    <a:pt x="167" y="841"/>
                  </a:cubicBezTo>
                  <a:cubicBezTo>
                    <a:pt x="34" y="874"/>
                    <a:pt x="1" y="974"/>
                    <a:pt x="34" y="1107"/>
                  </a:cubicBezTo>
                  <a:cubicBezTo>
                    <a:pt x="58" y="1180"/>
                    <a:pt x="117" y="1234"/>
                    <a:pt x="185" y="1234"/>
                  </a:cubicBezTo>
                  <a:cubicBezTo>
                    <a:pt x="212" y="1234"/>
                    <a:pt x="240" y="1226"/>
                    <a:pt x="267" y="1208"/>
                  </a:cubicBezTo>
                  <a:cubicBezTo>
                    <a:pt x="1068" y="941"/>
                    <a:pt x="1902" y="607"/>
                    <a:pt x="2369" y="474"/>
                  </a:cubicBezTo>
                  <a:lnTo>
                    <a:pt x="2369" y="474"/>
                  </a:lnTo>
                  <a:cubicBezTo>
                    <a:pt x="2069" y="1007"/>
                    <a:pt x="1368" y="2041"/>
                    <a:pt x="1235" y="2175"/>
                  </a:cubicBezTo>
                  <a:cubicBezTo>
                    <a:pt x="1168" y="2275"/>
                    <a:pt x="1168" y="2375"/>
                    <a:pt x="1235" y="2475"/>
                  </a:cubicBezTo>
                  <a:cubicBezTo>
                    <a:pt x="1268" y="2508"/>
                    <a:pt x="1368" y="2508"/>
                    <a:pt x="1402" y="2508"/>
                  </a:cubicBezTo>
                  <a:cubicBezTo>
                    <a:pt x="1502" y="2508"/>
                    <a:pt x="1535" y="2475"/>
                    <a:pt x="1568" y="2442"/>
                  </a:cubicBezTo>
                  <a:cubicBezTo>
                    <a:pt x="1568" y="2442"/>
                    <a:pt x="3136" y="440"/>
                    <a:pt x="2936" y="107"/>
                  </a:cubicBezTo>
                  <a:cubicBezTo>
                    <a:pt x="2902" y="50"/>
                    <a:pt x="2875" y="0"/>
                    <a:pt x="27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325050" y="1065700"/>
              <a:ext cx="270225" cy="220950"/>
            </a:xfrm>
            <a:custGeom>
              <a:avLst/>
              <a:gdLst/>
              <a:ahLst/>
              <a:cxnLst/>
              <a:rect l="l" t="t" r="r" b="b"/>
              <a:pathLst>
                <a:path w="10809" h="8838" extrusionOk="0">
                  <a:moveTo>
                    <a:pt x="6042" y="1"/>
                  </a:moveTo>
                  <a:cubicBezTo>
                    <a:pt x="4502" y="1"/>
                    <a:pt x="4837" y="2923"/>
                    <a:pt x="4837" y="2923"/>
                  </a:cubicBezTo>
                  <a:cubicBezTo>
                    <a:pt x="4837" y="2923"/>
                    <a:pt x="2719" y="200"/>
                    <a:pt x="1451" y="200"/>
                  </a:cubicBezTo>
                  <a:cubicBezTo>
                    <a:pt x="1388" y="200"/>
                    <a:pt x="1327" y="207"/>
                    <a:pt x="1268" y="221"/>
                  </a:cubicBezTo>
                  <a:cubicBezTo>
                    <a:pt x="0" y="488"/>
                    <a:pt x="2035" y="3090"/>
                    <a:pt x="2035" y="3090"/>
                  </a:cubicBezTo>
                  <a:cubicBezTo>
                    <a:pt x="2035" y="3090"/>
                    <a:pt x="1523" y="2794"/>
                    <a:pt x="1110" y="2794"/>
                  </a:cubicBezTo>
                  <a:cubicBezTo>
                    <a:pt x="816" y="2794"/>
                    <a:pt x="573" y="2943"/>
                    <a:pt x="601" y="3457"/>
                  </a:cubicBezTo>
                  <a:cubicBezTo>
                    <a:pt x="634" y="4724"/>
                    <a:pt x="2602" y="5958"/>
                    <a:pt x="2602" y="5958"/>
                  </a:cubicBezTo>
                  <a:lnTo>
                    <a:pt x="334" y="6892"/>
                  </a:lnTo>
                  <a:cubicBezTo>
                    <a:pt x="334" y="6892"/>
                    <a:pt x="1631" y="8837"/>
                    <a:pt x="4103" y="8837"/>
                  </a:cubicBezTo>
                  <a:cubicBezTo>
                    <a:pt x="4853" y="8837"/>
                    <a:pt x="5710" y="8659"/>
                    <a:pt x="6672" y="8193"/>
                  </a:cubicBezTo>
                  <a:cubicBezTo>
                    <a:pt x="10808" y="6192"/>
                    <a:pt x="8707" y="421"/>
                    <a:pt x="6271" y="21"/>
                  </a:cubicBezTo>
                  <a:cubicBezTo>
                    <a:pt x="6191" y="7"/>
                    <a:pt x="6115" y="1"/>
                    <a:pt x="6042" y="1"/>
                  </a:cubicBezTo>
                  <a:close/>
                </a:path>
              </a:pathLst>
            </a:custGeom>
            <a:solidFill>
              <a:srgbClr val="D07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460975" y="1080675"/>
              <a:ext cx="39225" cy="42250"/>
            </a:xfrm>
            <a:custGeom>
              <a:avLst/>
              <a:gdLst/>
              <a:ahLst/>
              <a:cxnLst/>
              <a:rect l="l" t="t" r="r" b="b"/>
              <a:pathLst>
                <a:path w="1569" h="1690" extrusionOk="0">
                  <a:moveTo>
                    <a:pt x="769" y="0"/>
                  </a:moveTo>
                  <a:cubicBezTo>
                    <a:pt x="723" y="0"/>
                    <a:pt x="676" y="8"/>
                    <a:pt x="634" y="22"/>
                  </a:cubicBezTo>
                  <a:cubicBezTo>
                    <a:pt x="568" y="122"/>
                    <a:pt x="568" y="222"/>
                    <a:pt x="601" y="322"/>
                  </a:cubicBezTo>
                  <a:cubicBezTo>
                    <a:pt x="868" y="689"/>
                    <a:pt x="1035" y="1090"/>
                    <a:pt x="1068" y="1256"/>
                  </a:cubicBezTo>
                  <a:cubicBezTo>
                    <a:pt x="901" y="1190"/>
                    <a:pt x="568" y="956"/>
                    <a:pt x="367" y="689"/>
                  </a:cubicBezTo>
                  <a:cubicBezTo>
                    <a:pt x="317" y="656"/>
                    <a:pt x="267" y="639"/>
                    <a:pt x="217" y="639"/>
                  </a:cubicBezTo>
                  <a:cubicBezTo>
                    <a:pt x="167" y="639"/>
                    <a:pt x="117" y="656"/>
                    <a:pt x="67" y="689"/>
                  </a:cubicBezTo>
                  <a:cubicBezTo>
                    <a:pt x="1" y="789"/>
                    <a:pt x="1" y="923"/>
                    <a:pt x="67" y="990"/>
                  </a:cubicBezTo>
                  <a:cubicBezTo>
                    <a:pt x="234" y="1156"/>
                    <a:pt x="734" y="1690"/>
                    <a:pt x="1168" y="1690"/>
                  </a:cubicBezTo>
                  <a:cubicBezTo>
                    <a:pt x="1201" y="1690"/>
                    <a:pt x="1235" y="1690"/>
                    <a:pt x="1135" y="1623"/>
                  </a:cubicBezTo>
                  <a:cubicBezTo>
                    <a:pt x="1268" y="1590"/>
                    <a:pt x="1368" y="1490"/>
                    <a:pt x="1402" y="1390"/>
                  </a:cubicBezTo>
                  <a:cubicBezTo>
                    <a:pt x="1568" y="1123"/>
                    <a:pt x="1201" y="456"/>
                    <a:pt x="935" y="55"/>
                  </a:cubicBezTo>
                  <a:cubicBezTo>
                    <a:pt x="895" y="16"/>
                    <a:pt x="833" y="0"/>
                    <a:pt x="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365900" y="1129850"/>
              <a:ext cx="85100" cy="83150"/>
            </a:xfrm>
            <a:custGeom>
              <a:avLst/>
              <a:gdLst/>
              <a:ahLst/>
              <a:cxnLst/>
              <a:rect l="l" t="t" r="r" b="b"/>
              <a:pathLst>
                <a:path w="3404" h="3326" extrusionOk="0">
                  <a:moveTo>
                    <a:pt x="1296" y="1"/>
                  </a:moveTo>
                  <a:cubicBezTo>
                    <a:pt x="1236" y="1"/>
                    <a:pt x="1197" y="16"/>
                    <a:pt x="1168" y="23"/>
                  </a:cubicBezTo>
                  <a:cubicBezTo>
                    <a:pt x="868" y="157"/>
                    <a:pt x="868" y="624"/>
                    <a:pt x="1168" y="1358"/>
                  </a:cubicBezTo>
                  <a:cubicBezTo>
                    <a:pt x="942" y="1244"/>
                    <a:pt x="700" y="1177"/>
                    <a:pt x="484" y="1177"/>
                  </a:cubicBezTo>
                  <a:cubicBezTo>
                    <a:pt x="382" y="1177"/>
                    <a:pt x="287" y="1192"/>
                    <a:pt x="201" y="1224"/>
                  </a:cubicBezTo>
                  <a:cubicBezTo>
                    <a:pt x="134" y="1291"/>
                    <a:pt x="1" y="1391"/>
                    <a:pt x="1" y="1658"/>
                  </a:cubicBezTo>
                  <a:cubicBezTo>
                    <a:pt x="34" y="2458"/>
                    <a:pt x="1335" y="3192"/>
                    <a:pt x="1469" y="3292"/>
                  </a:cubicBezTo>
                  <a:cubicBezTo>
                    <a:pt x="1502" y="3326"/>
                    <a:pt x="1535" y="3326"/>
                    <a:pt x="1569" y="3326"/>
                  </a:cubicBezTo>
                  <a:cubicBezTo>
                    <a:pt x="1669" y="3326"/>
                    <a:pt x="1735" y="3292"/>
                    <a:pt x="1735" y="3226"/>
                  </a:cubicBezTo>
                  <a:cubicBezTo>
                    <a:pt x="1802" y="3092"/>
                    <a:pt x="1735" y="2992"/>
                    <a:pt x="1669" y="2925"/>
                  </a:cubicBezTo>
                  <a:cubicBezTo>
                    <a:pt x="1202" y="2658"/>
                    <a:pt x="468" y="2058"/>
                    <a:pt x="401" y="1658"/>
                  </a:cubicBezTo>
                  <a:lnTo>
                    <a:pt x="401" y="1624"/>
                  </a:lnTo>
                  <a:cubicBezTo>
                    <a:pt x="417" y="1616"/>
                    <a:pt x="438" y="1613"/>
                    <a:pt x="463" y="1613"/>
                  </a:cubicBezTo>
                  <a:cubicBezTo>
                    <a:pt x="652" y="1613"/>
                    <a:pt x="1086" y="1819"/>
                    <a:pt x="1469" y="2025"/>
                  </a:cubicBezTo>
                  <a:cubicBezTo>
                    <a:pt x="1488" y="2034"/>
                    <a:pt x="1510" y="2038"/>
                    <a:pt x="1534" y="2038"/>
                  </a:cubicBezTo>
                  <a:cubicBezTo>
                    <a:pt x="1591" y="2038"/>
                    <a:pt x="1655" y="2015"/>
                    <a:pt x="1702" y="1991"/>
                  </a:cubicBezTo>
                  <a:cubicBezTo>
                    <a:pt x="1735" y="1891"/>
                    <a:pt x="1802" y="1825"/>
                    <a:pt x="1735" y="1724"/>
                  </a:cubicBezTo>
                  <a:cubicBezTo>
                    <a:pt x="1535" y="1224"/>
                    <a:pt x="1368" y="657"/>
                    <a:pt x="1368" y="457"/>
                  </a:cubicBezTo>
                  <a:lnTo>
                    <a:pt x="1368" y="457"/>
                  </a:lnTo>
                  <a:cubicBezTo>
                    <a:pt x="1669" y="557"/>
                    <a:pt x="2403" y="1291"/>
                    <a:pt x="3036" y="1958"/>
                  </a:cubicBezTo>
                  <a:cubicBezTo>
                    <a:pt x="3086" y="1991"/>
                    <a:pt x="3136" y="2008"/>
                    <a:pt x="3186" y="2008"/>
                  </a:cubicBezTo>
                  <a:cubicBezTo>
                    <a:pt x="3236" y="2008"/>
                    <a:pt x="3287" y="1991"/>
                    <a:pt x="3337" y="1958"/>
                  </a:cubicBezTo>
                  <a:cubicBezTo>
                    <a:pt x="3403" y="1858"/>
                    <a:pt x="3403" y="1724"/>
                    <a:pt x="3337" y="1658"/>
                  </a:cubicBezTo>
                  <a:cubicBezTo>
                    <a:pt x="2006" y="197"/>
                    <a:pt x="1512" y="1"/>
                    <a:pt x="129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3430125" y="1156275"/>
              <a:ext cx="111775" cy="102600"/>
            </a:xfrm>
            <a:custGeom>
              <a:avLst/>
              <a:gdLst/>
              <a:ahLst/>
              <a:cxnLst/>
              <a:rect l="l" t="t" r="r" b="b"/>
              <a:pathLst>
                <a:path w="4471" h="4104" extrusionOk="0">
                  <a:moveTo>
                    <a:pt x="4203" y="0"/>
                  </a:moveTo>
                  <a:cubicBezTo>
                    <a:pt x="4103" y="0"/>
                    <a:pt x="4003" y="100"/>
                    <a:pt x="4003" y="234"/>
                  </a:cubicBezTo>
                  <a:cubicBezTo>
                    <a:pt x="4003" y="1401"/>
                    <a:pt x="3670" y="2302"/>
                    <a:pt x="3036" y="2902"/>
                  </a:cubicBezTo>
                  <a:cubicBezTo>
                    <a:pt x="2235" y="3653"/>
                    <a:pt x="1078" y="3747"/>
                    <a:pt x="550" y="3747"/>
                  </a:cubicBezTo>
                  <a:cubicBezTo>
                    <a:pt x="374" y="3747"/>
                    <a:pt x="267" y="3736"/>
                    <a:pt x="267" y="3736"/>
                  </a:cubicBezTo>
                  <a:cubicBezTo>
                    <a:pt x="245" y="3722"/>
                    <a:pt x="222" y="3715"/>
                    <a:pt x="198" y="3715"/>
                  </a:cubicBezTo>
                  <a:cubicBezTo>
                    <a:pt x="115" y="3715"/>
                    <a:pt x="34" y="3799"/>
                    <a:pt x="34" y="3903"/>
                  </a:cubicBezTo>
                  <a:cubicBezTo>
                    <a:pt x="0" y="3970"/>
                    <a:pt x="100" y="4103"/>
                    <a:pt x="200" y="4103"/>
                  </a:cubicBezTo>
                  <a:lnTo>
                    <a:pt x="567" y="4103"/>
                  </a:lnTo>
                  <a:cubicBezTo>
                    <a:pt x="1134" y="4103"/>
                    <a:pt x="2402" y="3970"/>
                    <a:pt x="3336" y="3169"/>
                  </a:cubicBezTo>
                  <a:cubicBezTo>
                    <a:pt x="4103" y="2502"/>
                    <a:pt x="4470" y="1501"/>
                    <a:pt x="4437" y="234"/>
                  </a:cubicBezTo>
                  <a:cubicBezTo>
                    <a:pt x="4437" y="100"/>
                    <a:pt x="4337" y="0"/>
                    <a:pt x="420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3042350" y="1327050"/>
              <a:ext cx="522900" cy="350450"/>
            </a:xfrm>
            <a:custGeom>
              <a:avLst/>
              <a:gdLst/>
              <a:ahLst/>
              <a:cxnLst/>
              <a:rect l="l" t="t" r="r" b="b"/>
              <a:pathLst>
                <a:path w="20916" h="14018" extrusionOk="0">
                  <a:moveTo>
                    <a:pt x="18027" y="1"/>
                  </a:moveTo>
                  <a:cubicBezTo>
                    <a:pt x="17913" y="1"/>
                    <a:pt x="17813" y="88"/>
                    <a:pt x="17813" y="174"/>
                  </a:cubicBezTo>
                  <a:cubicBezTo>
                    <a:pt x="17813" y="308"/>
                    <a:pt x="17846" y="408"/>
                    <a:pt x="17980" y="441"/>
                  </a:cubicBezTo>
                  <a:cubicBezTo>
                    <a:pt x="18247" y="475"/>
                    <a:pt x="18480" y="575"/>
                    <a:pt x="18680" y="675"/>
                  </a:cubicBezTo>
                  <a:cubicBezTo>
                    <a:pt x="18747" y="741"/>
                    <a:pt x="18780" y="741"/>
                    <a:pt x="18814" y="741"/>
                  </a:cubicBezTo>
                  <a:cubicBezTo>
                    <a:pt x="18914" y="741"/>
                    <a:pt x="18980" y="675"/>
                    <a:pt x="18980" y="641"/>
                  </a:cubicBezTo>
                  <a:cubicBezTo>
                    <a:pt x="19014" y="508"/>
                    <a:pt x="18980" y="408"/>
                    <a:pt x="18914" y="341"/>
                  </a:cubicBezTo>
                  <a:cubicBezTo>
                    <a:pt x="18647" y="174"/>
                    <a:pt x="18347" y="74"/>
                    <a:pt x="18080" y="8"/>
                  </a:cubicBezTo>
                  <a:cubicBezTo>
                    <a:pt x="18062" y="3"/>
                    <a:pt x="18044" y="1"/>
                    <a:pt x="18027" y="1"/>
                  </a:cubicBezTo>
                  <a:close/>
                  <a:moveTo>
                    <a:pt x="19510" y="833"/>
                  </a:moveTo>
                  <a:cubicBezTo>
                    <a:pt x="19456" y="833"/>
                    <a:pt x="19397" y="858"/>
                    <a:pt x="19347" y="908"/>
                  </a:cubicBezTo>
                  <a:cubicBezTo>
                    <a:pt x="19281" y="975"/>
                    <a:pt x="19281" y="1108"/>
                    <a:pt x="19347" y="1175"/>
                  </a:cubicBezTo>
                  <a:cubicBezTo>
                    <a:pt x="19514" y="1342"/>
                    <a:pt x="19681" y="1575"/>
                    <a:pt x="19814" y="1809"/>
                  </a:cubicBezTo>
                  <a:cubicBezTo>
                    <a:pt x="19848" y="1842"/>
                    <a:pt x="19914" y="1909"/>
                    <a:pt x="19981" y="1909"/>
                  </a:cubicBezTo>
                  <a:lnTo>
                    <a:pt x="20115" y="1909"/>
                  </a:lnTo>
                  <a:cubicBezTo>
                    <a:pt x="20248" y="1809"/>
                    <a:pt x="20248" y="1675"/>
                    <a:pt x="20181" y="1609"/>
                  </a:cubicBezTo>
                  <a:cubicBezTo>
                    <a:pt x="20015" y="1342"/>
                    <a:pt x="19848" y="1108"/>
                    <a:pt x="19648" y="908"/>
                  </a:cubicBezTo>
                  <a:cubicBezTo>
                    <a:pt x="19614" y="858"/>
                    <a:pt x="19564" y="833"/>
                    <a:pt x="19510" y="833"/>
                  </a:cubicBezTo>
                  <a:close/>
                  <a:moveTo>
                    <a:pt x="20365" y="2297"/>
                  </a:moveTo>
                  <a:cubicBezTo>
                    <a:pt x="20341" y="2297"/>
                    <a:pt x="20313" y="2301"/>
                    <a:pt x="20281" y="2309"/>
                  </a:cubicBezTo>
                  <a:cubicBezTo>
                    <a:pt x="20148" y="2343"/>
                    <a:pt x="20115" y="2443"/>
                    <a:pt x="20148" y="2576"/>
                  </a:cubicBezTo>
                  <a:cubicBezTo>
                    <a:pt x="20248" y="2776"/>
                    <a:pt x="20315" y="3076"/>
                    <a:pt x="20348" y="3310"/>
                  </a:cubicBezTo>
                  <a:cubicBezTo>
                    <a:pt x="20415" y="3410"/>
                    <a:pt x="20482" y="3477"/>
                    <a:pt x="20582" y="3477"/>
                  </a:cubicBezTo>
                  <a:cubicBezTo>
                    <a:pt x="20682" y="3443"/>
                    <a:pt x="20782" y="3310"/>
                    <a:pt x="20782" y="3277"/>
                  </a:cubicBezTo>
                  <a:cubicBezTo>
                    <a:pt x="20682" y="2976"/>
                    <a:pt x="20615" y="2676"/>
                    <a:pt x="20515" y="2443"/>
                  </a:cubicBezTo>
                  <a:cubicBezTo>
                    <a:pt x="20489" y="2341"/>
                    <a:pt x="20444" y="2297"/>
                    <a:pt x="20365" y="2297"/>
                  </a:cubicBezTo>
                  <a:close/>
                  <a:moveTo>
                    <a:pt x="20682" y="3810"/>
                  </a:moveTo>
                  <a:cubicBezTo>
                    <a:pt x="20548" y="3810"/>
                    <a:pt x="20482" y="3910"/>
                    <a:pt x="20482" y="4010"/>
                  </a:cubicBezTo>
                  <a:lnTo>
                    <a:pt x="20482" y="4277"/>
                  </a:lnTo>
                  <a:cubicBezTo>
                    <a:pt x="20482" y="4477"/>
                    <a:pt x="20482" y="4678"/>
                    <a:pt x="20448" y="4844"/>
                  </a:cubicBezTo>
                  <a:cubicBezTo>
                    <a:pt x="20448" y="4978"/>
                    <a:pt x="20515" y="5111"/>
                    <a:pt x="20648" y="5111"/>
                  </a:cubicBezTo>
                  <a:cubicBezTo>
                    <a:pt x="20748" y="5111"/>
                    <a:pt x="20815" y="5078"/>
                    <a:pt x="20848" y="4911"/>
                  </a:cubicBezTo>
                  <a:cubicBezTo>
                    <a:pt x="20915" y="4678"/>
                    <a:pt x="20915" y="4477"/>
                    <a:pt x="20915" y="4277"/>
                  </a:cubicBezTo>
                  <a:lnTo>
                    <a:pt x="20915" y="4010"/>
                  </a:lnTo>
                  <a:cubicBezTo>
                    <a:pt x="20915" y="3910"/>
                    <a:pt x="20815" y="3810"/>
                    <a:pt x="20682" y="3810"/>
                  </a:cubicBezTo>
                  <a:close/>
                  <a:moveTo>
                    <a:pt x="20459" y="5466"/>
                  </a:moveTo>
                  <a:cubicBezTo>
                    <a:pt x="20391" y="5466"/>
                    <a:pt x="20307" y="5510"/>
                    <a:pt x="20281" y="5612"/>
                  </a:cubicBezTo>
                  <a:cubicBezTo>
                    <a:pt x="20181" y="5912"/>
                    <a:pt x="20115" y="6145"/>
                    <a:pt x="19981" y="6345"/>
                  </a:cubicBezTo>
                  <a:cubicBezTo>
                    <a:pt x="19948" y="6479"/>
                    <a:pt x="19981" y="6612"/>
                    <a:pt x="20081" y="6646"/>
                  </a:cubicBezTo>
                  <a:cubicBezTo>
                    <a:pt x="20081" y="6679"/>
                    <a:pt x="20115" y="6679"/>
                    <a:pt x="20148" y="6679"/>
                  </a:cubicBezTo>
                  <a:cubicBezTo>
                    <a:pt x="20248" y="6679"/>
                    <a:pt x="20315" y="6679"/>
                    <a:pt x="20315" y="6512"/>
                  </a:cubicBezTo>
                  <a:cubicBezTo>
                    <a:pt x="20448" y="6279"/>
                    <a:pt x="20582" y="6012"/>
                    <a:pt x="20648" y="5745"/>
                  </a:cubicBezTo>
                  <a:cubicBezTo>
                    <a:pt x="20682" y="5645"/>
                    <a:pt x="20648" y="5511"/>
                    <a:pt x="20515" y="5478"/>
                  </a:cubicBezTo>
                  <a:cubicBezTo>
                    <a:pt x="20499" y="5470"/>
                    <a:pt x="20480" y="5466"/>
                    <a:pt x="20459" y="5466"/>
                  </a:cubicBezTo>
                  <a:close/>
                  <a:moveTo>
                    <a:pt x="15178" y="6345"/>
                  </a:moveTo>
                  <a:cubicBezTo>
                    <a:pt x="15111" y="6345"/>
                    <a:pt x="15011" y="6445"/>
                    <a:pt x="15011" y="6546"/>
                  </a:cubicBezTo>
                  <a:cubicBezTo>
                    <a:pt x="15011" y="6679"/>
                    <a:pt x="15111" y="6779"/>
                    <a:pt x="15244" y="6779"/>
                  </a:cubicBezTo>
                  <a:cubicBezTo>
                    <a:pt x="15411" y="6779"/>
                    <a:pt x="15511" y="6979"/>
                    <a:pt x="15578" y="7146"/>
                  </a:cubicBezTo>
                  <a:cubicBezTo>
                    <a:pt x="15611" y="7279"/>
                    <a:pt x="15678" y="7313"/>
                    <a:pt x="15778" y="7313"/>
                  </a:cubicBezTo>
                  <a:cubicBezTo>
                    <a:pt x="15778" y="7313"/>
                    <a:pt x="15812" y="7313"/>
                    <a:pt x="15812" y="7279"/>
                  </a:cubicBezTo>
                  <a:cubicBezTo>
                    <a:pt x="15912" y="7213"/>
                    <a:pt x="15978" y="7146"/>
                    <a:pt x="15945" y="7013"/>
                  </a:cubicBezTo>
                  <a:cubicBezTo>
                    <a:pt x="15778" y="6445"/>
                    <a:pt x="15411" y="6345"/>
                    <a:pt x="15178" y="6345"/>
                  </a:cubicBezTo>
                  <a:close/>
                  <a:moveTo>
                    <a:pt x="14436" y="6685"/>
                  </a:moveTo>
                  <a:cubicBezTo>
                    <a:pt x="14394" y="6685"/>
                    <a:pt x="14352" y="6704"/>
                    <a:pt x="14310" y="6746"/>
                  </a:cubicBezTo>
                  <a:cubicBezTo>
                    <a:pt x="13977" y="6946"/>
                    <a:pt x="13777" y="7179"/>
                    <a:pt x="13677" y="7446"/>
                  </a:cubicBezTo>
                  <a:cubicBezTo>
                    <a:pt x="13643" y="7513"/>
                    <a:pt x="13677" y="7646"/>
                    <a:pt x="13810" y="7680"/>
                  </a:cubicBezTo>
                  <a:lnTo>
                    <a:pt x="13910" y="7680"/>
                  </a:lnTo>
                  <a:cubicBezTo>
                    <a:pt x="13977" y="7680"/>
                    <a:pt x="14077" y="7646"/>
                    <a:pt x="14110" y="7580"/>
                  </a:cubicBezTo>
                  <a:cubicBezTo>
                    <a:pt x="14144" y="7413"/>
                    <a:pt x="14310" y="7246"/>
                    <a:pt x="14577" y="7079"/>
                  </a:cubicBezTo>
                  <a:cubicBezTo>
                    <a:pt x="14644" y="6979"/>
                    <a:pt x="14677" y="6846"/>
                    <a:pt x="14611" y="6779"/>
                  </a:cubicBezTo>
                  <a:cubicBezTo>
                    <a:pt x="14553" y="6721"/>
                    <a:pt x="14494" y="6685"/>
                    <a:pt x="14436" y="6685"/>
                  </a:cubicBezTo>
                  <a:close/>
                  <a:moveTo>
                    <a:pt x="19677" y="7004"/>
                  </a:moveTo>
                  <a:cubicBezTo>
                    <a:pt x="19623" y="7004"/>
                    <a:pt x="19564" y="7029"/>
                    <a:pt x="19514" y="7079"/>
                  </a:cubicBezTo>
                  <a:cubicBezTo>
                    <a:pt x="19347" y="7246"/>
                    <a:pt x="19147" y="7379"/>
                    <a:pt x="18947" y="7580"/>
                  </a:cubicBezTo>
                  <a:cubicBezTo>
                    <a:pt x="18847" y="7646"/>
                    <a:pt x="18814" y="7780"/>
                    <a:pt x="18914" y="7846"/>
                  </a:cubicBezTo>
                  <a:cubicBezTo>
                    <a:pt x="18947" y="7913"/>
                    <a:pt x="18980" y="7947"/>
                    <a:pt x="19081" y="7947"/>
                  </a:cubicBezTo>
                  <a:lnTo>
                    <a:pt x="19147" y="7947"/>
                  </a:lnTo>
                  <a:cubicBezTo>
                    <a:pt x="19414" y="7780"/>
                    <a:pt x="19614" y="7580"/>
                    <a:pt x="19814" y="7346"/>
                  </a:cubicBezTo>
                  <a:cubicBezTo>
                    <a:pt x="19881" y="7279"/>
                    <a:pt x="19881" y="7146"/>
                    <a:pt x="19814" y="7079"/>
                  </a:cubicBezTo>
                  <a:cubicBezTo>
                    <a:pt x="19781" y="7029"/>
                    <a:pt x="19731" y="7004"/>
                    <a:pt x="19677" y="7004"/>
                  </a:cubicBezTo>
                  <a:close/>
                  <a:moveTo>
                    <a:pt x="18329" y="7886"/>
                  </a:moveTo>
                  <a:cubicBezTo>
                    <a:pt x="18302" y="7886"/>
                    <a:pt x="18275" y="7895"/>
                    <a:pt x="18247" y="7913"/>
                  </a:cubicBezTo>
                  <a:cubicBezTo>
                    <a:pt x="18013" y="7980"/>
                    <a:pt x="17746" y="8080"/>
                    <a:pt x="17479" y="8113"/>
                  </a:cubicBezTo>
                  <a:cubicBezTo>
                    <a:pt x="17346" y="8147"/>
                    <a:pt x="17313" y="8247"/>
                    <a:pt x="17313" y="8347"/>
                  </a:cubicBezTo>
                  <a:cubicBezTo>
                    <a:pt x="17313" y="8447"/>
                    <a:pt x="17446" y="8514"/>
                    <a:pt x="17513" y="8514"/>
                  </a:cubicBezTo>
                  <a:cubicBezTo>
                    <a:pt x="17846" y="8480"/>
                    <a:pt x="18113" y="8414"/>
                    <a:pt x="18347" y="8280"/>
                  </a:cubicBezTo>
                  <a:cubicBezTo>
                    <a:pt x="18480" y="8247"/>
                    <a:pt x="18513" y="8147"/>
                    <a:pt x="18480" y="8013"/>
                  </a:cubicBezTo>
                  <a:cubicBezTo>
                    <a:pt x="18456" y="7941"/>
                    <a:pt x="18397" y="7886"/>
                    <a:pt x="18329" y="7886"/>
                  </a:cubicBezTo>
                  <a:close/>
                  <a:moveTo>
                    <a:pt x="14217" y="8001"/>
                  </a:moveTo>
                  <a:cubicBezTo>
                    <a:pt x="14129" y="8001"/>
                    <a:pt x="14060" y="8038"/>
                    <a:pt x="14010" y="8113"/>
                  </a:cubicBezTo>
                  <a:cubicBezTo>
                    <a:pt x="13977" y="8247"/>
                    <a:pt x="14010" y="8347"/>
                    <a:pt x="14110" y="8414"/>
                  </a:cubicBezTo>
                  <a:cubicBezTo>
                    <a:pt x="14344" y="8514"/>
                    <a:pt x="14644" y="8614"/>
                    <a:pt x="15011" y="8647"/>
                  </a:cubicBezTo>
                  <a:cubicBezTo>
                    <a:pt x="15111" y="8647"/>
                    <a:pt x="15178" y="8580"/>
                    <a:pt x="15178" y="8480"/>
                  </a:cubicBezTo>
                  <a:cubicBezTo>
                    <a:pt x="15244" y="8347"/>
                    <a:pt x="15144" y="8247"/>
                    <a:pt x="15011" y="8247"/>
                  </a:cubicBezTo>
                  <a:cubicBezTo>
                    <a:pt x="14744" y="8180"/>
                    <a:pt x="14477" y="8113"/>
                    <a:pt x="14310" y="8013"/>
                  </a:cubicBezTo>
                  <a:cubicBezTo>
                    <a:pt x="14277" y="8005"/>
                    <a:pt x="14246" y="8001"/>
                    <a:pt x="14217" y="8001"/>
                  </a:cubicBezTo>
                  <a:close/>
                  <a:moveTo>
                    <a:pt x="15845" y="7746"/>
                  </a:moveTo>
                  <a:cubicBezTo>
                    <a:pt x="15711" y="7746"/>
                    <a:pt x="15645" y="7813"/>
                    <a:pt x="15645" y="7947"/>
                  </a:cubicBezTo>
                  <a:cubicBezTo>
                    <a:pt x="15645" y="8180"/>
                    <a:pt x="15611" y="8447"/>
                    <a:pt x="15578" y="8747"/>
                  </a:cubicBezTo>
                  <a:cubicBezTo>
                    <a:pt x="15578" y="8847"/>
                    <a:pt x="15611" y="8947"/>
                    <a:pt x="15778" y="8981"/>
                  </a:cubicBezTo>
                  <a:cubicBezTo>
                    <a:pt x="15912" y="8981"/>
                    <a:pt x="15978" y="8914"/>
                    <a:pt x="16012" y="8780"/>
                  </a:cubicBezTo>
                  <a:lnTo>
                    <a:pt x="16012" y="8647"/>
                  </a:lnTo>
                  <a:cubicBezTo>
                    <a:pt x="16245" y="8647"/>
                    <a:pt x="16479" y="8647"/>
                    <a:pt x="16746" y="8614"/>
                  </a:cubicBezTo>
                  <a:cubicBezTo>
                    <a:pt x="16812" y="8614"/>
                    <a:pt x="16912" y="8514"/>
                    <a:pt x="16912" y="8414"/>
                  </a:cubicBezTo>
                  <a:cubicBezTo>
                    <a:pt x="16912" y="8313"/>
                    <a:pt x="16812" y="8247"/>
                    <a:pt x="16679" y="8247"/>
                  </a:cubicBezTo>
                  <a:cubicBezTo>
                    <a:pt x="16479" y="8247"/>
                    <a:pt x="16279" y="8280"/>
                    <a:pt x="16078" y="8280"/>
                  </a:cubicBezTo>
                  <a:lnTo>
                    <a:pt x="16078" y="7947"/>
                  </a:lnTo>
                  <a:cubicBezTo>
                    <a:pt x="16078" y="7813"/>
                    <a:pt x="15978" y="7746"/>
                    <a:pt x="15845" y="7746"/>
                  </a:cubicBezTo>
                  <a:close/>
                  <a:moveTo>
                    <a:pt x="351" y="7886"/>
                  </a:moveTo>
                  <a:cubicBezTo>
                    <a:pt x="281" y="7886"/>
                    <a:pt x="215" y="7941"/>
                    <a:pt x="167" y="8013"/>
                  </a:cubicBezTo>
                  <a:cubicBezTo>
                    <a:pt x="167" y="8013"/>
                    <a:pt x="67" y="8414"/>
                    <a:pt x="0" y="8914"/>
                  </a:cubicBezTo>
                  <a:cubicBezTo>
                    <a:pt x="0" y="8981"/>
                    <a:pt x="100" y="9114"/>
                    <a:pt x="234" y="9114"/>
                  </a:cubicBezTo>
                  <a:cubicBezTo>
                    <a:pt x="300" y="9114"/>
                    <a:pt x="401" y="9014"/>
                    <a:pt x="434" y="8914"/>
                  </a:cubicBezTo>
                  <a:cubicBezTo>
                    <a:pt x="467" y="8447"/>
                    <a:pt x="567" y="8147"/>
                    <a:pt x="567" y="8147"/>
                  </a:cubicBezTo>
                  <a:cubicBezTo>
                    <a:pt x="601" y="8080"/>
                    <a:pt x="567" y="7947"/>
                    <a:pt x="434" y="7913"/>
                  </a:cubicBezTo>
                  <a:cubicBezTo>
                    <a:pt x="406" y="7895"/>
                    <a:pt x="378" y="7886"/>
                    <a:pt x="351" y="7886"/>
                  </a:cubicBezTo>
                  <a:close/>
                  <a:moveTo>
                    <a:pt x="8556" y="9092"/>
                  </a:moveTo>
                  <a:cubicBezTo>
                    <a:pt x="8531" y="9092"/>
                    <a:pt x="8504" y="9099"/>
                    <a:pt x="8473" y="9114"/>
                  </a:cubicBezTo>
                  <a:cubicBezTo>
                    <a:pt x="8073" y="9281"/>
                    <a:pt x="7839" y="9514"/>
                    <a:pt x="7806" y="9881"/>
                  </a:cubicBezTo>
                  <a:cubicBezTo>
                    <a:pt x="7806" y="9981"/>
                    <a:pt x="7906" y="10115"/>
                    <a:pt x="8006" y="10115"/>
                  </a:cubicBezTo>
                  <a:cubicBezTo>
                    <a:pt x="8139" y="10115"/>
                    <a:pt x="8239" y="10015"/>
                    <a:pt x="8206" y="9881"/>
                  </a:cubicBezTo>
                  <a:cubicBezTo>
                    <a:pt x="8273" y="9648"/>
                    <a:pt x="8440" y="9514"/>
                    <a:pt x="8606" y="9481"/>
                  </a:cubicBezTo>
                  <a:cubicBezTo>
                    <a:pt x="8673" y="9448"/>
                    <a:pt x="8773" y="9348"/>
                    <a:pt x="8740" y="9214"/>
                  </a:cubicBezTo>
                  <a:cubicBezTo>
                    <a:pt x="8689" y="9163"/>
                    <a:pt x="8637" y="9092"/>
                    <a:pt x="8556" y="9092"/>
                  </a:cubicBezTo>
                  <a:close/>
                  <a:moveTo>
                    <a:pt x="9370" y="9102"/>
                  </a:moveTo>
                  <a:cubicBezTo>
                    <a:pt x="9295" y="9102"/>
                    <a:pt x="9224" y="9146"/>
                    <a:pt x="9173" y="9247"/>
                  </a:cubicBezTo>
                  <a:cubicBezTo>
                    <a:pt x="9140" y="9314"/>
                    <a:pt x="9173" y="9448"/>
                    <a:pt x="9307" y="9481"/>
                  </a:cubicBezTo>
                  <a:cubicBezTo>
                    <a:pt x="9407" y="9514"/>
                    <a:pt x="9507" y="9614"/>
                    <a:pt x="9507" y="9848"/>
                  </a:cubicBezTo>
                  <a:lnTo>
                    <a:pt x="9507" y="9948"/>
                  </a:lnTo>
                  <a:cubicBezTo>
                    <a:pt x="9507" y="10015"/>
                    <a:pt x="9607" y="10148"/>
                    <a:pt x="9741" y="10148"/>
                  </a:cubicBezTo>
                  <a:cubicBezTo>
                    <a:pt x="9807" y="10148"/>
                    <a:pt x="9941" y="10115"/>
                    <a:pt x="9941" y="9981"/>
                  </a:cubicBezTo>
                  <a:lnTo>
                    <a:pt x="9941" y="9848"/>
                  </a:lnTo>
                  <a:cubicBezTo>
                    <a:pt x="9941" y="9481"/>
                    <a:pt x="9774" y="9181"/>
                    <a:pt x="9440" y="9114"/>
                  </a:cubicBezTo>
                  <a:cubicBezTo>
                    <a:pt x="9417" y="9106"/>
                    <a:pt x="9393" y="9102"/>
                    <a:pt x="9370" y="9102"/>
                  </a:cubicBezTo>
                  <a:close/>
                  <a:moveTo>
                    <a:pt x="15577" y="9387"/>
                  </a:moveTo>
                  <a:cubicBezTo>
                    <a:pt x="15511" y="9387"/>
                    <a:pt x="15435" y="9442"/>
                    <a:pt x="15411" y="9514"/>
                  </a:cubicBezTo>
                  <a:cubicBezTo>
                    <a:pt x="15311" y="9781"/>
                    <a:pt x="15244" y="10015"/>
                    <a:pt x="15111" y="10282"/>
                  </a:cubicBezTo>
                  <a:cubicBezTo>
                    <a:pt x="15011" y="10415"/>
                    <a:pt x="15111" y="10515"/>
                    <a:pt x="15178" y="10582"/>
                  </a:cubicBezTo>
                  <a:lnTo>
                    <a:pt x="15278" y="10582"/>
                  </a:lnTo>
                  <a:cubicBezTo>
                    <a:pt x="15345" y="10582"/>
                    <a:pt x="15445" y="10515"/>
                    <a:pt x="15445" y="10448"/>
                  </a:cubicBezTo>
                  <a:cubicBezTo>
                    <a:pt x="15578" y="10181"/>
                    <a:pt x="15678" y="9948"/>
                    <a:pt x="15778" y="9648"/>
                  </a:cubicBezTo>
                  <a:cubicBezTo>
                    <a:pt x="15812" y="9581"/>
                    <a:pt x="15778" y="9448"/>
                    <a:pt x="15645" y="9414"/>
                  </a:cubicBezTo>
                  <a:cubicBezTo>
                    <a:pt x="15626" y="9396"/>
                    <a:pt x="15602" y="9387"/>
                    <a:pt x="15577" y="9387"/>
                  </a:cubicBezTo>
                  <a:close/>
                  <a:moveTo>
                    <a:pt x="167" y="9514"/>
                  </a:moveTo>
                  <a:cubicBezTo>
                    <a:pt x="100" y="9548"/>
                    <a:pt x="0" y="9648"/>
                    <a:pt x="0" y="9781"/>
                  </a:cubicBezTo>
                  <a:cubicBezTo>
                    <a:pt x="0" y="10048"/>
                    <a:pt x="100" y="10315"/>
                    <a:pt x="167" y="10615"/>
                  </a:cubicBezTo>
                  <a:cubicBezTo>
                    <a:pt x="234" y="10682"/>
                    <a:pt x="300" y="10715"/>
                    <a:pt x="401" y="10715"/>
                  </a:cubicBezTo>
                  <a:lnTo>
                    <a:pt x="467" y="10715"/>
                  </a:lnTo>
                  <a:cubicBezTo>
                    <a:pt x="567" y="10682"/>
                    <a:pt x="634" y="10615"/>
                    <a:pt x="601" y="10482"/>
                  </a:cubicBezTo>
                  <a:cubicBezTo>
                    <a:pt x="501" y="10248"/>
                    <a:pt x="467" y="9948"/>
                    <a:pt x="434" y="9681"/>
                  </a:cubicBezTo>
                  <a:cubicBezTo>
                    <a:pt x="401" y="9614"/>
                    <a:pt x="300" y="9514"/>
                    <a:pt x="167" y="9514"/>
                  </a:cubicBezTo>
                  <a:close/>
                  <a:moveTo>
                    <a:pt x="8296" y="10445"/>
                  </a:moveTo>
                  <a:cubicBezTo>
                    <a:pt x="8254" y="10445"/>
                    <a:pt x="8211" y="10456"/>
                    <a:pt x="8173" y="10482"/>
                  </a:cubicBezTo>
                  <a:cubicBezTo>
                    <a:pt x="8106" y="10582"/>
                    <a:pt x="8073" y="10682"/>
                    <a:pt x="8139" y="10782"/>
                  </a:cubicBezTo>
                  <a:cubicBezTo>
                    <a:pt x="8306" y="10982"/>
                    <a:pt x="8506" y="11182"/>
                    <a:pt x="8773" y="11416"/>
                  </a:cubicBezTo>
                  <a:cubicBezTo>
                    <a:pt x="8773" y="11449"/>
                    <a:pt x="8807" y="11449"/>
                    <a:pt x="8807" y="11449"/>
                  </a:cubicBezTo>
                  <a:cubicBezTo>
                    <a:pt x="8807" y="11482"/>
                    <a:pt x="8840" y="11582"/>
                    <a:pt x="8907" y="11616"/>
                  </a:cubicBezTo>
                  <a:cubicBezTo>
                    <a:pt x="8940" y="11649"/>
                    <a:pt x="8973" y="11649"/>
                    <a:pt x="9007" y="11649"/>
                  </a:cubicBezTo>
                  <a:cubicBezTo>
                    <a:pt x="9107" y="11649"/>
                    <a:pt x="9140" y="11649"/>
                    <a:pt x="9173" y="11582"/>
                  </a:cubicBezTo>
                  <a:cubicBezTo>
                    <a:pt x="9340" y="11316"/>
                    <a:pt x="9507" y="11082"/>
                    <a:pt x="9640" y="10815"/>
                  </a:cubicBezTo>
                  <a:cubicBezTo>
                    <a:pt x="9741" y="10682"/>
                    <a:pt x="9640" y="10582"/>
                    <a:pt x="9574" y="10515"/>
                  </a:cubicBezTo>
                  <a:cubicBezTo>
                    <a:pt x="9536" y="10496"/>
                    <a:pt x="9499" y="10488"/>
                    <a:pt x="9464" y="10488"/>
                  </a:cubicBezTo>
                  <a:cubicBezTo>
                    <a:pt x="9374" y="10488"/>
                    <a:pt x="9298" y="10543"/>
                    <a:pt x="9274" y="10615"/>
                  </a:cubicBezTo>
                  <a:cubicBezTo>
                    <a:pt x="9173" y="10782"/>
                    <a:pt x="9107" y="10915"/>
                    <a:pt x="9007" y="11082"/>
                  </a:cubicBezTo>
                  <a:cubicBezTo>
                    <a:pt x="8807" y="10915"/>
                    <a:pt x="8606" y="10682"/>
                    <a:pt x="8473" y="10515"/>
                  </a:cubicBezTo>
                  <a:cubicBezTo>
                    <a:pt x="8432" y="10474"/>
                    <a:pt x="8365" y="10445"/>
                    <a:pt x="8296" y="10445"/>
                  </a:cubicBezTo>
                  <a:close/>
                  <a:moveTo>
                    <a:pt x="14808" y="10855"/>
                  </a:moveTo>
                  <a:cubicBezTo>
                    <a:pt x="14744" y="10855"/>
                    <a:pt x="14683" y="10891"/>
                    <a:pt x="14644" y="10949"/>
                  </a:cubicBezTo>
                  <a:cubicBezTo>
                    <a:pt x="14511" y="11149"/>
                    <a:pt x="14310" y="11349"/>
                    <a:pt x="14144" y="11516"/>
                  </a:cubicBezTo>
                  <a:cubicBezTo>
                    <a:pt x="14077" y="11616"/>
                    <a:pt x="14077" y="11749"/>
                    <a:pt x="14144" y="11816"/>
                  </a:cubicBezTo>
                  <a:cubicBezTo>
                    <a:pt x="14177" y="11849"/>
                    <a:pt x="14277" y="11916"/>
                    <a:pt x="14310" y="11916"/>
                  </a:cubicBezTo>
                  <a:cubicBezTo>
                    <a:pt x="14344" y="11916"/>
                    <a:pt x="14411" y="11849"/>
                    <a:pt x="14377" y="11849"/>
                  </a:cubicBezTo>
                  <a:cubicBezTo>
                    <a:pt x="14611" y="11649"/>
                    <a:pt x="14811" y="11449"/>
                    <a:pt x="14978" y="11182"/>
                  </a:cubicBezTo>
                  <a:cubicBezTo>
                    <a:pt x="15078" y="11115"/>
                    <a:pt x="15011" y="10982"/>
                    <a:pt x="14944" y="10915"/>
                  </a:cubicBezTo>
                  <a:cubicBezTo>
                    <a:pt x="14902" y="10873"/>
                    <a:pt x="14855" y="10855"/>
                    <a:pt x="14808" y="10855"/>
                  </a:cubicBezTo>
                  <a:close/>
                  <a:moveTo>
                    <a:pt x="729" y="11096"/>
                  </a:moveTo>
                  <a:cubicBezTo>
                    <a:pt x="692" y="11096"/>
                    <a:pt x="658" y="11103"/>
                    <a:pt x="634" y="11115"/>
                  </a:cubicBezTo>
                  <a:cubicBezTo>
                    <a:pt x="501" y="11182"/>
                    <a:pt x="501" y="11316"/>
                    <a:pt x="567" y="11416"/>
                  </a:cubicBezTo>
                  <a:cubicBezTo>
                    <a:pt x="667" y="11649"/>
                    <a:pt x="834" y="11916"/>
                    <a:pt x="1068" y="12116"/>
                  </a:cubicBezTo>
                  <a:cubicBezTo>
                    <a:pt x="1101" y="12150"/>
                    <a:pt x="1168" y="12183"/>
                    <a:pt x="1234" y="12183"/>
                  </a:cubicBezTo>
                  <a:cubicBezTo>
                    <a:pt x="1268" y="12183"/>
                    <a:pt x="1301" y="12183"/>
                    <a:pt x="1335" y="12150"/>
                  </a:cubicBezTo>
                  <a:cubicBezTo>
                    <a:pt x="1468" y="12083"/>
                    <a:pt x="1468" y="11949"/>
                    <a:pt x="1368" y="11849"/>
                  </a:cubicBezTo>
                  <a:cubicBezTo>
                    <a:pt x="1201" y="11649"/>
                    <a:pt x="1068" y="11416"/>
                    <a:pt x="934" y="11182"/>
                  </a:cubicBezTo>
                  <a:cubicBezTo>
                    <a:pt x="871" y="11119"/>
                    <a:pt x="794" y="11096"/>
                    <a:pt x="729" y="11096"/>
                  </a:cubicBezTo>
                  <a:close/>
                  <a:moveTo>
                    <a:pt x="9642" y="11503"/>
                  </a:moveTo>
                  <a:cubicBezTo>
                    <a:pt x="9547" y="11503"/>
                    <a:pt x="9465" y="11541"/>
                    <a:pt x="9440" y="11616"/>
                  </a:cubicBezTo>
                  <a:cubicBezTo>
                    <a:pt x="9407" y="11749"/>
                    <a:pt x="9440" y="11849"/>
                    <a:pt x="9507" y="11916"/>
                  </a:cubicBezTo>
                  <a:cubicBezTo>
                    <a:pt x="9774" y="12016"/>
                    <a:pt x="10007" y="12150"/>
                    <a:pt x="10308" y="12250"/>
                  </a:cubicBezTo>
                  <a:lnTo>
                    <a:pt x="10408" y="12250"/>
                  </a:lnTo>
                  <a:cubicBezTo>
                    <a:pt x="10474" y="12250"/>
                    <a:pt x="10574" y="12150"/>
                    <a:pt x="10608" y="12083"/>
                  </a:cubicBezTo>
                  <a:cubicBezTo>
                    <a:pt x="10641" y="11983"/>
                    <a:pt x="10608" y="11849"/>
                    <a:pt x="10474" y="11816"/>
                  </a:cubicBezTo>
                  <a:cubicBezTo>
                    <a:pt x="10174" y="11749"/>
                    <a:pt x="9941" y="11649"/>
                    <a:pt x="9741" y="11516"/>
                  </a:cubicBezTo>
                  <a:cubicBezTo>
                    <a:pt x="9707" y="11507"/>
                    <a:pt x="9674" y="11503"/>
                    <a:pt x="9642" y="11503"/>
                  </a:cubicBezTo>
                  <a:close/>
                  <a:moveTo>
                    <a:pt x="11175" y="12016"/>
                  </a:moveTo>
                  <a:cubicBezTo>
                    <a:pt x="11075" y="12016"/>
                    <a:pt x="10975" y="12049"/>
                    <a:pt x="10941" y="12183"/>
                  </a:cubicBezTo>
                  <a:cubicBezTo>
                    <a:pt x="10941" y="12316"/>
                    <a:pt x="10975" y="12383"/>
                    <a:pt x="11108" y="12450"/>
                  </a:cubicBezTo>
                  <a:lnTo>
                    <a:pt x="11742" y="12583"/>
                  </a:lnTo>
                  <a:cubicBezTo>
                    <a:pt x="11809" y="12583"/>
                    <a:pt x="11909" y="12617"/>
                    <a:pt x="11975" y="12617"/>
                  </a:cubicBezTo>
                  <a:cubicBezTo>
                    <a:pt x="12109" y="12617"/>
                    <a:pt x="12176" y="12516"/>
                    <a:pt x="12142" y="12450"/>
                  </a:cubicBezTo>
                  <a:cubicBezTo>
                    <a:pt x="12176" y="12316"/>
                    <a:pt x="12109" y="12183"/>
                    <a:pt x="11975" y="12183"/>
                  </a:cubicBezTo>
                  <a:cubicBezTo>
                    <a:pt x="11909" y="12183"/>
                    <a:pt x="11842" y="12150"/>
                    <a:pt x="11775" y="12150"/>
                  </a:cubicBezTo>
                  <a:cubicBezTo>
                    <a:pt x="11575" y="12116"/>
                    <a:pt x="11408" y="12049"/>
                    <a:pt x="11175" y="12016"/>
                  </a:cubicBezTo>
                  <a:close/>
                  <a:moveTo>
                    <a:pt x="13596" y="11936"/>
                  </a:moveTo>
                  <a:cubicBezTo>
                    <a:pt x="13566" y="11936"/>
                    <a:pt x="13537" y="11940"/>
                    <a:pt x="13510" y="11949"/>
                  </a:cubicBezTo>
                  <a:cubicBezTo>
                    <a:pt x="13276" y="12049"/>
                    <a:pt x="13010" y="12150"/>
                    <a:pt x="12776" y="12183"/>
                  </a:cubicBezTo>
                  <a:cubicBezTo>
                    <a:pt x="12643" y="12216"/>
                    <a:pt x="12609" y="12316"/>
                    <a:pt x="12609" y="12450"/>
                  </a:cubicBezTo>
                  <a:cubicBezTo>
                    <a:pt x="12609" y="12516"/>
                    <a:pt x="12743" y="12617"/>
                    <a:pt x="12809" y="12617"/>
                  </a:cubicBezTo>
                  <a:cubicBezTo>
                    <a:pt x="13143" y="12583"/>
                    <a:pt x="13443" y="12483"/>
                    <a:pt x="13743" y="12316"/>
                  </a:cubicBezTo>
                  <a:cubicBezTo>
                    <a:pt x="13810" y="12216"/>
                    <a:pt x="13843" y="12116"/>
                    <a:pt x="13810" y="12016"/>
                  </a:cubicBezTo>
                  <a:cubicBezTo>
                    <a:pt x="13761" y="11967"/>
                    <a:pt x="13677" y="11936"/>
                    <a:pt x="13596" y="11936"/>
                  </a:cubicBezTo>
                  <a:close/>
                  <a:moveTo>
                    <a:pt x="8502" y="11874"/>
                  </a:moveTo>
                  <a:cubicBezTo>
                    <a:pt x="8448" y="11874"/>
                    <a:pt x="8390" y="11899"/>
                    <a:pt x="8340" y="11949"/>
                  </a:cubicBezTo>
                  <a:cubicBezTo>
                    <a:pt x="8173" y="12150"/>
                    <a:pt x="7973" y="12316"/>
                    <a:pt x="7772" y="12483"/>
                  </a:cubicBezTo>
                  <a:cubicBezTo>
                    <a:pt x="7672" y="12583"/>
                    <a:pt x="7639" y="12683"/>
                    <a:pt x="7739" y="12783"/>
                  </a:cubicBezTo>
                  <a:cubicBezTo>
                    <a:pt x="7772" y="12817"/>
                    <a:pt x="7839" y="12850"/>
                    <a:pt x="7906" y="12850"/>
                  </a:cubicBezTo>
                  <a:cubicBezTo>
                    <a:pt x="7939" y="12850"/>
                    <a:pt x="7973" y="12850"/>
                    <a:pt x="8006" y="12817"/>
                  </a:cubicBezTo>
                  <a:cubicBezTo>
                    <a:pt x="8206" y="12650"/>
                    <a:pt x="8440" y="12450"/>
                    <a:pt x="8640" y="12250"/>
                  </a:cubicBezTo>
                  <a:cubicBezTo>
                    <a:pt x="8706" y="12150"/>
                    <a:pt x="8706" y="12016"/>
                    <a:pt x="8640" y="11949"/>
                  </a:cubicBezTo>
                  <a:cubicBezTo>
                    <a:pt x="8606" y="11899"/>
                    <a:pt x="8556" y="11874"/>
                    <a:pt x="8502" y="11874"/>
                  </a:cubicBezTo>
                  <a:close/>
                  <a:moveTo>
                    <a:pt x="1756" y="12370"/>
                  </a:moveTo>
                  <a:cubicBezTo>
                    <a:pt x="1695" y="12370"/>
                    <a:pt x="1638" y="12395"/>
                    <a:pt x="1601" y="12450"/>
                  </a:cubicBezTo>
                  <a:cubicBezTo>
                    <a:pt x="1568" y="12516"/>
                    <a:pt x="1568" y="12650"/>
                    <a:pt x="1635" y="12750"/>
                  </a:cubicBezTo>
                  <a:cubicBezTo>
                    <a:pt x="1835" y="12917"/>
                    <a:pt x="2102" y="13084"/>
                    <a:pt x="2335" y="13250"/>
                  </a:cubicBezTo>
                  <a:cubicBezTo>
                    <a:pt x="2402" y="13284"/>
                    <a:pt x="2435" y="13284"/>
                    <a:pt x="2469" y="13284"/>
                  </a:cubicBezTo>
                  <a:cubicBezTo>
                    <a:pt x="2569" y="13284"/>
                    <a:pt x="2602" y="13217"/>
                    <a:pt x="2635" y="13150"/>
                  </a:cubicBezTo>
                  <a:cubicBezTo>
                    <a:pt x="2669" y="13084"/>
                    <a:pt x="2635" y="12917"/>
                    <a:pt x="2569" y="12850"/>
                  </a:cubicBezTo>
                  <a:cubicBezTo>
                    <a:pt x="2302" y="12750"/>
                    <a:pt x="2102" y="12583"/>
                    <a:pt x="1902" y="12416"/>
                  </a:cubicBezTo>
                  <a:cubicBezTo>
                    <a:pt x="1857" y="12386"/>
                    <a:pt x="1805" y="12370"/>
                    <a:pt x="1756" y="12370"/>
                  </a:cubicBezTo>
                  <a:close/>
                  <a:moveTo>
                    <a:pt x="7165" y="12964"/>
                  </a:moveTo>
                  <a:cubicBezTo>
                    <a:pt x="7130" y="12964"/>
                    <a:pt x="7096" y="12971"/>
                    <a:pt x="7072" y="12983"/>
                  </a:cubicBezTo>
                  <a:cubicBezTo>
                    <a:pt x="6838" y="13150"/>
                    <a:pt x="6605" y="13284"/>
                    <a:pt x="6338" y="13350"/>
                  </a:cubicBezTo>
                  <a:cubicBezTo>
                    <a:pt x="6238" y="13417"/>
                    <a:pt x="6171" y="13484"/>
                    <a:pt x="6238" y="13617"/>
                  </a:cubicBezTo>
                  <a:cubicBezTo>
                    <a:pt x="6271" y="13684"/>
                    <a:pt x="6338" y="13751"/>
                    <a:pt x="6438" y="13751"/>
                  </a:cubicBezTo>
                  <a:cubicBezTo>
                    <a:pt x="6458" y="13751"/>
                    <a:pt x="6478" y="13727"/>
                    <a:pt x="6484" y="13715"/>
                  </a:cubicBezTo>
                  <a:lnTo>
                    <a:pt x="6484" y="13715"/>
                  </a:lnTo>
                  <a:cubicBezTo>
                    <a:pt x="6778" y="13647"/>
                    <a:pt x="7009" y="13515"/>
                    <a:pt x="7272" y="13350"/>
                  </a:cubicBezTo>
                  <a:cubicBezTo>
                    <a:pt x="7372" y="13284"/>
                    <a:pt x="7439" y="13184"/>
                    <a:pt x="7339" y="13050"/>
                  </a:cubicBezTo>
                  <a:cubicBezTo>
                    <a:pt x="7297" y="12987"/>
                    <a:pt x="7227" y="12964"/>
                    <a:pt x="7165" y="12964"/>
                  </a:cubicBezTo>
                  <a:close/>
                  <a:moveTo>
                    <a:pt x="3336" y="13284"/>
                  </a:moveTo>
                  <a:lnTo>
                    <a:pt x="3236" y="13450"/>
                  </a:lnTo>
                  <a:lnTo>
                    <a:pt x="3169" y="13651"/>
                  </a:lnTo>
                  <a:cubicBezTo>
                    <a:pt x="3436" y="13784"/>
                    <a:pt x="3736" y="13851"/>
                    <a:pt x="3970" y="13951"/>
                  </a:cubicBezTo>
                  <a:lnTo>
                    <a:pt x="4003" y="13951"/>
                  </a:lnTo>
                  <a:cubicBezTo>
                    <a:pt x="4103" y="13951"/>
                    <a:pt x="4170" y="13851"/>
                    <a:pt x="4237" y="13784"/>
                  </a:cubicBezTo>
                  <a:cubicBezTo>
                    <a:pt x="4237" y="13651"/>
                    <a:pt x="4170" y="13584"/>
                    <a:pt x="4070" y="13517"/>
                  </a:cubicBezTo>
                  <a:cubicBezTo>
                    <a:pt x="3836" y="13484"/>
                    <a:pt x="3603" y="13417"/>
                    <a:pt x="3336" y="13284"/>
                  </a:cubicBezTo>
                  <a:close/>
                  <a:moveTo>
                    <a:pt x="5688" y="13511"/>
                  </a:moveTo>
                  <a:cubicBezTo>
                    <a:pt x="5672" y="13511"/>
                    <a:pt x="5655" y="13513"/>
                    <a:pt x="5638" y="13517"/>
                  </a:cubicBezTo>
                  <a:cubicBezTo>
                    <a:pt x="5404" y="13584"/>
                    <a:pt x="5137" y="13617"/>
                    <a:pt x="4904" y="13617"/>
                  </a:cubicBezTo>
                  <a:lnTo>
                    <a:pt x="4837" y="13617"/>
                  </a:lnTo>
                  <a:cubicBezTo>
                    <a:pt x="4737" y="13617"/>
                    <a:pt x="4637" y="13684"/>
                    <a:pt x="4637" y="13817"/>
                  </a:cubicBezTo>
                  <a:cubicBezTo>
                    <a:pt x="4637" y="13951"/>
                    <a:pt x="4737" y="14018"/>
                    <a:pt x="4837" y="14018"/>
                  </a:cubicBezTo>
                  <a:lnTo>
                    <a:pt x="4904" y="14018"/>
                  </a:lnTo>
                  <a:cubicBezTo>
                    <a:pt x="5137" y="14018"/>
                    <a:pt x="5437" y="13984"/>
                    <a:pt x="5738" y="13951"/>
                  </a:cubicBezTo>
                  <a:cubicBezTo>
                    <a:pt x="5838" y="13917"/>
                    <a:pt x="5938" y="13817"/>
                    <a:pt x="5904" y="13684"/>
                  </a:cubicBezTo>
                  <a:cubicBezTo>
                    <a:pt x="5847" y="13597"/>
                    <a:pt x="5789" y="13511"/>
                    <a:pt x="5688" y="1351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9" name="Google Shape;299;p5"/>
          <p:cNvGrpSpPr/>
          <p:nvPr/>
        </p:nvGrpSpPr>
        <p:grpSpPr>
          <a:xfrm>
            <a:off x="-87266" y="6057767"/>
            <a:ext cx="12314881" cy="852224"/>
            <a:chOff x="-65450" y="4543325"/>
            <a:chExt cx="9236161" cy="639168"/>
          </a:xfrm>
        </p:grpSpPr>
        <p:sp>
          <p:nvSpPr>
            <p:cNvPr id="300" name="Google Shape;300;p5"/>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65450" y="4708221"/>
              <a:ext cx="9209483" cy="474080"/>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2" name="Google Shape;302;p5"/>
          <p:cNvGrpSpPr/>
          <p:nvPr/>
        </p:nvGrpSpPr>
        <p:grpSpPr>
          <a:xfrm>
            <a:off x="10397947" y="3544330"/>
            <a:ext cx="1901320" cy="3045732"/>
            <a:chOff x="7798460" y="2658247"/>
            <a:chExt cx="1425990" cy="2284299"/>
          </a:xfrm>
        </p:grpSpPr>
        <p:sp>
          <p:nvSpPr>
            <p:cNvPr id="303" name="Google Shape;303;p5"/>
            <p:cNvSpPr/>
            <p:nvPr/>
          </p:nvSpPr>
          <p:spPr>
            <a:xfrm>
              <a:off x="7798460" y="4312852"/>
              <a:ext cx="120557" cy="106363"/>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7890529" y="4268034"/>
              <a:ext cx="87344" cy="109526"/>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7871194" y="4262360"/>
              <a:ext cx="31672" cy="64905"/>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7825031" y="4289563"/>
              <a:ext cx="58717" cy="4100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7848775" y="4340787"/>
              <a:ext cx="46183" cy="59666"/>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7896243" y="4299765"/>
              <a:ext cx="51461" cy="67732"/>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8497793" y="3060575"/>
              <a:ext cx="63881" cy="63903"/>
            </a:xfrm>
            <a:custGeom>
              <a:avLst/>
              <a:gdLst/>
              <a:ahLst/>
              <a:cxnLst/>
              <a:rect l="l" t="t" r="r" b="b"/>
              <a:pathLst>
                <a:path w="2903" h="2904" extrusionOk="0">
                  <a:moveTo>
                    <a:pt x="1435" y="435"/>
                  </a:moveTo>
                  <a:cubicBezTo>
                    <a:pt x="1735" y="435"/>
                    <a:pt x="1969" y="535"/>
                    <a:pt x="2169" y="735"/>
                  </a:cubicBezTo>
                  <a:cubicBezTo>
                    <a:pt x="2369" y="935"/>
                    <a:pt x="2469" y="1168"/>
                    <a:pt x="2469" y="1469"/>
                  </a:cubicBezTo>
                  <a:cubicBezTo>
                    <a:pt x="2469" y="2002"/>
                    <a:pt x="2002" y="2469"/>
                    <a:pt x="1435" y="2469"/>
                  </a:cubicBezTo>
                  <a:cubicBezTo>
                    <a:pt x="868" y="2469"/>
                    <a:pt x="434" y="2002"/>
                    <a:pt x="434" y="1435"/>
                  </a:cubicBezTo>
                  <a:cubicBezTo>
                    <a:pt x="434" y="868"/>
                    <a:pt x="868" y="435"/>
                    <a:pt x="1435" y="435"/>
                  </a:cubicBezTo>
                  <a:close/>
                  <a:moveTo>
                    <a:pt x="1435" y="1"/>
                  </a:moveTo>
                  <a:cubicBezTo>
                    <a:pt x="668" y="1"/>
                    <a:pt x="1" y="635"/>
                    <a:pt x="1" y="1435"/>
                  </a:cubicBezTo>
                  <a:cubicBezTo>
                    <a:pt x="1" y="2236"/>
                    <a:pt x="634" y="2903"/>
                    <a:pt x="1435" y="2903"/>
                  </a:cubicBezTo>
                  <a:cubicBezTo>
                    <a:pt x="2236" y="2903"/>
                    <a:pt x="2869" y="2236"/>
                    <a:pt x="2903" y="1469"/>
                  </a:cubicBezTo>
                  <a:cubicBezTo>
                    <a:pt x="2903" y="1068"/>
                    <a:pt x="2736" y="701"/>
                    <a:pt x="2469" y="435"/>
                  </a:cubicBezTo>
                  <a:cubicBezTo>
                    <a:pt x="2202" y="168"/>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8061775" y="3441689"/>
              <a:ext cx="102785" cy="102785"/>
            </a:xfrm>
            <a:custGeom>
              <a:avLst/>
              <a:gdLst/>
              <a:ahLst/>
              <a:cxnLst/>
              <a:rect l="l" t="t" r="r" b="b"/>
              <a:pathLst>
                <a:path w="4671" h="4671" extrusionOk="0">
                  <a:moveTo>
                    <a:pt x="2502" y="601"/>
                  </a:moveTo>
                  <a:cubicBezTo>
                    <a:pt x="2569" y="801"/>
                    <a:pt x="2636" y="1068"/>
                    <a:pt x="2669" y="1235"/>
                  </a:cubicBezTo>
                  <a:cubicBezTo>
                    <a:pt x="2802" y="1702"/>
                    <a:pt x="2802" y="1802"/>
                    <a:pt x="2869" y="1902"/>
                  </a:cubicBezTo>
                  <a:cubicBezTo>
                    <a:pt x="2936" y="1968"/>
                    <a:pt x="3003" y="2002"/>
                    <a:pt x="3470" y="2169"/>
                  </a:cubicBezTo>
                  <a:cubicBezTo>
                    <a:pt x="3636" y="2235"/>
                    <a:pt x="3903" y="2302"/>
                    <a:pt x="4070" y="2402"/>
                  </a:cubicBezTo>
                  <a:cubicBezTo>
                    <a:pt x="3803" y="2502"/>
                    <a:pt x="3403" y="2669"/>
                    <a:pt x="3003" y="2802"/>
                  </a:cubicBezTo>
                  <a:cubicBezTo>
                    <a:pt x="2969" y="2802"/>
                    <a:pt x="2903" y="2869"/>
                    <a:pt x="2903" y="2902"/>
                  </a:cubicBezTo>
                  <a:cubicBezTo>
                    <a:pt x="2702" y="3336"/>
                    <a:pt x="2469" y="3836"/>
                    <a:pt x="2335" y="4103"/>
                  </a:cubicBezTo>
                  <a:cubicBezTo>
                    <a:pt x="2235" y="3803"/>
                    <a:pt x="2069" y="3303"/>
                    <a:pt x="1969" y="2836"/>
                  </a:cubicBezTo>
                  <a:cubicBezTo>
                    <a:pt x="1935" y="2769"/>
                    <a:pt x="1868" y="2702"/>
                    <a:pt x="1802" y="2669"/>
                  </a:cubicBezTo>
                  <a:cubicBezTo>
                    <a:pt x="1368" y="2602"/>
                    <a:pt x="868" y="2502"/>
                    <a:pt x="601" y="2402"/>
                  </a:cubicBezTo>
                  <a:cubicBezTo>
                    <a:pt x="868" y="2235"/>
                    <a:pt x="1435" y="2002"/>
                    <a:pt x="1902" y="1802"/>
                  </a:cubicBezTo>
                  <a:cubicBezTo>
                    <a:pt x="1969" y="1802"/>
                    <a:pt x="2002" y="1735"/>
                    <a:pt x="2035" y="1702"/>
                  </a:cubicBezTo>
                  <a:cubicBezTo>
                    <a:pt x="2169" y="1301"/>
                    <a:pt x="2369" y="868"/>
                    <a:pt x="2502" y="601"/>
                  </a:cubicBezTo>
                  <a:close/>
                  <a:moveTo>
                    <a:pt x="2536" y="0"/>
                  </a:moveTo>
                  <a:cubicBezTo>
                    <a:pt x="2436" y="0"/>
                    <a:pt x="2235" y="0"/>
                    <a:pt x="1668" y="1468"/>
                  </a:cubicBezTo>
                  <a:cubicBezTo>
                    <a:pt x="101" y="2102"/>
                    <a:pt x="34" y="2302"/>
                    <a:pt x="34" y="2369"/>
                  </a:cubicBezTo>
                  <a:cubicBezTo>
                    <a:pt x="0" y="2435"/>
                    <a:pt x="34" y="2535"/>
                    <a:pt x="67" y="2602"/>
                  </a:cubicBezTo>
                  <a:cubicBezTo>
                    <a:pt x="101" y="2636"/>
                    <a:pt x="234" y="2802"/>
                    <a:pt x="1602" y="3069"/>
                  </a:cubicBezTo>
                  <a:cubicBezTo>
                    <a:pt x="2002" y="4670"/>
                    <a:pt x="2135" y="4670"/>
                    <a:pt x="2302" y="4670"/>
                  </a:cubicBezTo>
                  <a:cubicBezTo>
                    <a:pt x="2436" y="4670"/>
                    <a:pt x="2569" y="4670"/>
                    <a:pt x="3236" y="3169"/>
                  </a:cubicBezTo>
                  <a:cubicBezTo>
                    <a:pt x="3636" y="3002"/>
                    <a:pt x="4437" y="2736"/>
                    <a:pt x="4604" y="2569"/>
                  </a:cubicBezTo>
                  <a:cubicBezTo>
                    <a:pt x="4637" y="2535"/>
                    <a:pt x="4670" y="2435"/>
                    <a:pt x="4670" y="2369"/>
                  </a:cubicBezTo>
                  <a:cubicBezTo>
                    <a:pt x="4637" y="2169"/>
                    <a:pt x="4437" y="2068"/>
                    <a:pt x="3603" y="1768"/>
                  </a:cubicBezTo>
                  <a:cubicBezTo>
                    <a:pt x="3470" y="1735"/>
                    <a:pt x="3269" y="1668"/>
                    <a:pt x="3203" y="1601"/>
                  </a:cubicBezTo>
                  <a:cubicBezTo>
                    <a:pt x="3169" y="1535"/>
                    <a:pt x="3136" y="1301"/>
                    <a:pt x="3069" y="1134"/>
                  </a:cubicBezTo>
                  <a:cubicBezTo>
                    <a:pt x="2936" y="567"/>
                    <a:pt x="2836" y="234"/>
                    <a:pt x="2736" y="100"/>
                  </a:cubicBezTo>
                  <a:cubicBezTo>
                    <a:pt x="2702" y="34"/>
                    <a:pt x="2602" y="0"/>
                    <a:pt x="253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8200266" y="4285431"/>
              <a:ext cx="273043" cy="611605"/>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8205604" y="4059500"/>
              <a:ext cx="187914" cy="307799"/>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8048590" y="4139687"/>
              <a:ext cx="235441" cy="22703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8030778" y="4326375"/>
              <a:ext cx="236766" cy="134950"/>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8094753" y="4138580"/>
              <a:ext cx="182022" cy="233523"/>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8260940" y="4217106"/>
              <a:ext cx="49484" cy="127951"/>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8104638" y="4359490"/>
              <a:ext cx="154344" cy="54822"/>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8191686" y="4260956"/>
              <a:ext cx="80484" cy="107193"/>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8345358" y="4338454"/>
              <a:ext cx="141790" cy="157686"/>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8349312" y="4384360"/>
              <a:ext cx="96300" cy="115674"/>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8243799" y="4643268"/>
              <a:ext cx="194557" cy="101835"/>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8299847" y="4672805"/>
              <a:ext cx="143115" cy="41576"/>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8740362" y="3800078"/>
              <a:ext cx="202484" cy="1133236"/>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8861711" y="3652495"/>
              <a:ext cx="362740" cy="193944"/>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8840616" y="3586483"/>
              <a:ext cx="270394" cy="217826"/>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8717943" y="3633931"/>
              <a:ext cx="211954" cy="166799"/>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8857104" y="3646801"/>
              <a:ext cx="242697" cy="162766"/>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8933594" y="3781613"/>
              <a:ext cx="133902" cy="29932"/>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8810941" y="3686242"/>
              <a:ext cx="106185" cy="12267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8908546" y="3703877"/>
              <a:ext cx="70579" cy="10503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801709" y="4530362"/>
              <a:ext cx="141790" cy="158338"/>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8805663" y="4576920"/>
              <a:ext cx="96300" cy="11569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8764778" y="3813521"/>
              <a:ext cx="146417" cy="176744"/>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8808292" y="3865358"/>
              <a:ext cx="77834" cy="12886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457454" y="3915712"/>
              <a:ext cx="212369" cy="997812"/>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8153866" y="3513096"/>
              <a:ext cx="301631" cy="287159"/>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8409314" y="3524642"/>
              <a:ext cx="260509" cy="286942"/>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403363" y="3791399"/>
              <a:ext cx="277017" cy="261379"/>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8198289" y="3814945"/>
              <a:ext cx="256298" cy="24710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8061125" y="3688219"/>
              <a:ext cx="352163" cy="205193"/>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34128" y="3678947"/>
              <a:ext cx="75205" cy="107549"/>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8410638" y="3676970"/>
              <a:ext cx="120696" cy="119411"/>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8241150" y="3698737"/>
              <a:ext cx="157626" cy="184691"/>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400753" y="3785151"/>
              <a:ext cx="131253" cy="203137"/>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8409986" y="3637964"/>
              <a:ext cx="29022" cy="148532"/>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8415245" y="3816151"/>
              <a:ext cx="118066" cy="94975"/>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3361" y="3821805"/>
              <a:ext cx="63343" cy="12559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8280058" y="3778390"/>
              <a:ext cx="120043" cy="60200"/>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8372364" y="3780328"/>
              <a:ext cx="75877" cy="59112"/>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8380291" y="3776591"/>
              <a:ext cx="66645" cy="67277"/>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8366452" y="4102756"/>
              <a:ext cx="195229" cy="101321"/>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5"/>
            <p:cNvSpPr/>
            <p:nvPr/>
          </p:nvSpPr>
          <p:spPr>
            <a:xfrm>
              <a:off x="8422500" y="4132688"/>
              <a:ext cx="143787" cy="39599"/>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5"/>
            <p:cNvSpPr/>
            <p:nvPr/>
          </p:nvSpPr>
          <p:spPr>
            <a:xfrm>
              <a:off x="8440313" y="4547206"/>
              <a:ext cx="163577" cy="125737"/>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8485151" y="4581270"/>
              <a:ext cx="123345" cy="86948"/>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8640129" y="4326414"/>
              <a:ext cx="83785" cy="61613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8692895" y="4748049"/>
              <a:ext cx="195209" cy="100985"/>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8687616" y="4777665"/>
              <a:ext cx="143787" cy="3958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703215" y="4035618"/>
              <a:ext cx="269307" cy="287693"/>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8685006" y="4254748"/>
              <a:ext cx="359399" cy="256377"/>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8505060" y="4346382"/>
              <a:ext cx="328320" cy="277393"/>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8437012" y="4211828"/>
              <a:ext cx="305961" cy="244318"/>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491755" y="4028263"/>
              <a:ext cx="275673" cy="287634"/>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8734431" y="4203900"/>
              <a:ext cx="83785" cy="112155"/>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8735104" y="4324240"/>
              <a:ext cx="135859" cy="84141"/>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8588687" y="4131383"/>
              <a:ext cx="151043" cy="190603"/>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8580779" y="4340926"/>
              <a:ext cx="216996" cy="11164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741687" y="4268963"/>
              <a:ext cx="141810" cy="57630"/>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8660571" y="4344385"/>
              <a:ext cx="79811" cy="116742"/>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8582104" y="4318151"/>
              <a:ext cx="122020" cy="52628"/>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8634198" y="4205066"/>
              <a:ext cx="85742" cy="116267"/>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8686272" y="4307633"/>
              <a:ext cx="67317" cy="54486"/>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686964" y="4303738"/>
              <a:ext cx="69907" cy="62434"/>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7925917" y="4425640"/>
              <a:ext cx="273716" cy="309835"/>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4" name="Google Shape;374;p5"/>
            <p:cNvGrpSpPr/>
            <p:nvPr/>
          </p:nvGrpSpPr>
          <p:grpSpPr>
            <a:xfrm>
              <a:off x="8645795" y="2658247"/>
              <a:ext cx="416020" cy="374661"/>
              <a:chOff x="9027245" y="4627235"/>
              <a:chExt cx="416020" cy="374661"/>
            </a:xfrm>
          </p:grpSpPr>
          <p:sp>
            <p:nvSpPr>
              <p:cNvPr id="375" name="Google Shape;375;p5"/>
              <p:cNvSpPr/>
              <p:nvPr/>
            </p:nvSpPr>
            <p:spPr>
              <a:xfrm>
                <a:off x="9264900" y="4627235"/>
                <a:ext cx="128465" cy="102666"/>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9321284" y="4700819"/>
                <a:ext cx="121981" cy="92346"/>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9368851" y="4676027"/>
                <a:ext cx="66625" cy="26472"/>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9363572" y="4631901"/>
                <a:ext cx="30347" cy="64015"/>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9293665" y="4670986"/>
                <a:ext cx="59369" cy="53280"/>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9340481" y="4709735"/>
                <a:ext cx="67297" cy="58045"/>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9027245" y="4754989"/>
                <a:ext cx="276997" cy="246908"/>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2" name="Google Shape;382;p5"/>
          <p:cNvSpPr/>
          <p:nvPr/>
        </p:nvSpPr>
        <p:spPr>
          <a:xfrm>
            <a:off x="182000" y="595071"/>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flipH="1">
            <a:off x="10603021" y="910771"/>
            <a:ext cx="1487105" cy="38207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4" name="Google Shape;384;p5"/>
          <p:cNvGrpSpPr/>
          <p:nvPr/>
        </p:nvGrpSpPr>
        <p:grpSpPr>
          <a:xfrm>
            <a:off x="225975" y="4612434"/>
            <a:ext cx="1386864" cy="1830469"/>
            <a:chOff x="4861256" y="3672075"/>
            <a:chExt cx="1040148" cy="1372852"/>
          </a:xfrm>
        </p:grpSpPr>
        <p:sp>
          <p:nvSpPr>
            <p:cNvPr id="385" name="Google Shape;385;p5"/>
            <p:cNvSpPr/>
            <p:nvPr/>
          </p:nvSpPr>
          <p:spPr>
            <a:xfrm>
              <a:off x="5812819" y="4503401"/>
              <a:ext cx="88586" cy="89211"/>
            </a:xfrm>
            <a:custGeom>
              <a:avLst/>
              <a:gdLst/>
              <a:ahLst/>
              <a:cxnLst/>
              <a:rect l="l" t="t" r="r" b="b"/>
              <a:pathLst>
                <a:path w="4671" h="4704" extrusionOk="0">
                  <a:moveTo>
                    <a:pt x="2502" y="601"/>
                  </a:moveTo>
                  <a:cubicBezTo>
                    <a:pt x="2569" y="801"/>
                    <a:pt x="2635" y="1068"/>
                    <a:pt x="2669" y="1234"/>
                  </a:cubicBezTo>
                  <a:cubicBezTo>
                    <a:pt x="2802" y="1701"/>
                    <a:pt x="2835" y="1835"/>
                    <a:pt x="2869" y="1902"/>
                  </a:cubicBezTo>
                  <a:cubicBezTo>
                    <a:pt x="2936" y="1968"/>
                    <a:pt x="3002" y="2002"/>
                    <a:pt x="3469" y="2168"/>
                  </a:cubicBezTo>
                  <a:cubicBezTo>
                    <a:pt x="3636" y="2235"/>
                    <a:pt x="3903" y="2335"/>
                    <a:pt x="4070" y="2402"/>
                  </a:cubicBezTo>
                  <a:cubicBezTo>
                    <a:pt x="3803" y="2502"/>
                    <a:pt x="3403" y="2669"/>
                    <a:pt x="3002" y="2802"/>
                  </a:cubicBezTo>
                  <a:cubicBezTo>
                    <a:pt x="2969" y="2836"/>
                    <a:pt x="2936" y="2869"/>
                    <a:pt x="2902" y="2902"/>
                  </a:cubicBezTo>
                  <a:cubicBezTo>
                    <a:pt x="2702" y="3336"/>
                    <a:pt x="2469" y="3836"/>
                    <a:pt x="2335" y="4103"/>
                  </a:cubicBezTo>
                  <a:cubicBezTo>
                    <a:pt x="2235" y="3803"/>
                    <a:pt x="2068" y="3303"/>
                    <a:pt x="1968" y="2836"/>
                  </a:cubicBezTo>
                  <a:cubicBezTo>
                    <a:pt x="1935" y="2769"/>
                    <a:pt x="1868" y="2702"/>
                    <a:pt x="1801" y="2702"/>
                  </a:cubicBezTo>
                  <a:cubicBezTo>
                    <a:pt x="1368" y="2602"/>
                    <a:pt x="867" y="2502"/>
                    <a:pt x="601" y="2402"/>
                  </a:cubicBezTo>
                  <a:cubicBezTo>
                    <a:pt x="867" y="2268"/>
                    <a:pt x="1434" y="2002"/>
                    <a:pt x="1901" y="1801"/>
                  </a:cubicBezTo>
                  <a:cubicBezTo>
                    <a:pt x="1968" y="1801"/>
                    <a:pt x="2002" y="1735"/>
                    <a:pt x="2035" y="1701"/>
                  </a:cubicBezTo>
                  <a:cubicBezTo>
                    <a:pt x="2168" y="1301"/>
                    <a:pt x="2368" y="867"/>
                    <a:pt x="2502" y="601"/>
                  </a:cubicBezTo>
                  <a:close/>
                  <a:moveTo>
                    <a:pt x="2569" y="0"/>
                  </a:moveTo>
                  <a:cubicBezTo>
                    <a:pt x="2435" y="0"/>
                    <a:pt x="2235" y="0"/>
                    <a:pt x="1668" y="1468"/>
                  </a:cubicBezTo>
                  <a:cubicBezTo>
                    <a:pt x="100" y="2102"/>
                    <a:pt x="33" y="2302"/>
                    <a:pt x="33" y="2369"/>
                  </a:cubicBezTo>
                  <a:cubicBezTo>
                    <a:pt x="0" y="2435"/>
                    <a:pt x="33" y="2535"/>
                    <a:pt x="67" y="2602"/>
                  </a:cubicBezTo>
                  <a:cubicBezTo>
                    <a:pt x="100" y="2635"/>
                    <a:pt x="234" y="2802"/>
                    <a:pt x="1601" y="3069"/>
                  </a:cubicBezTo>
                  <a:cubicBezTo>
                    <a:pt x="2002" y="4704"/>
                    <a:pt x="2135" y="4704"/>
                    <a:pt x="2302" y="4704"/>
                  </a:cubicBezTo>
                  <a:cubicBezTo>
                    <a:pt x="2435" y="4670"/>
                    <a:pt x="2569" y="4670"/>
                    <a:pt x="3236" y="3169"/>
                  </a:cubicBezTo>
                  <a:cubicBezTo>
                    <a:pt x="3636" y="3036"/>
                    <a:pt x="4437" y="2735"/>
                    <a:pt x="4603" y="2602"/>
                  </a:cubicBezTo>
                  <a:cubicBezTo>
                    <a:pt x="4637" y="2535"/>
                    <a:pt x="4670" y="2435"/>
                    <a:pt x="4670" y="2369"/>
                  </a:cubicBezTo>
                  <a:cubicBezTo>
                    <a:pt x="4637" y="2168"/>
                    <a:pt x="4437" y="2068"/>
                    <a:pt x="3603" y="1768"/>
                  </a:cubicBezTo>
                  <a:cubicBezTo>
                    <a:pt x="3469" y="1735"/>
                    <a:pt x="3302" y="1668"/>
                    <a:pt x="3202" y="1635"/>
                  </a:cubicBezTo>
                  <a:cubicBezTo>
                    <a:pt x="3169" y="1535"/>
                    <a:pt x="3136" y="1334"/>
                    <a:pt x="3069" y="1134"/>
                  </a:cubicBezTo>
                  <a:cubicBezTo>
                    <a:pt x="2936" y="567"/>
                    <a:pt x="2835" y="234"/>
                    <a:pt x="2735"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5530614" y="3758513"/>
              <a:ext cx="109106" cy="81758"/>
            </a:xfrm>
            <a:custGeom>
              <a:avLst/>
              <a:gdLst/>
              <a:ahLst/>
              <a:cxnLst/>
              <a:rect l="l" t="t" r="r" b="b"/>
              <a:pathLst>
                <a:path w="5753" h="4311" extrusionOk="0">
                  <a:moveTo>
                    <a:pt x="2080" y="0"/>
                  </a:moveTo>
                  <a:cubicBezTo>
                    <a:pt x="1289" y="0"/>
                    <a:pt x="371" y="219"/>
                    <a:pt x="171" y="1185"/>
                  </a:cubicBezTo>
                  <a:cubicBezTo>
                    <a:pt x="1" y="2003"/>
                    <a:pt x="810" y="2300"/>
                    <a:pt x="1628" y="2300"/>
                  </a:cubicBezTo>
                  <a:cubicBezTo>
                    <a:pt x="1810" y="2300"/>
                    <a:pt x="1991" y="2286"/>
                    <a:pt x="2163" y="2259"/>
                  </a:cubicBezTo>
                  <a:lnTo>
                    <a:pt x="2163" y="2259"/>
                  </a:lnTo>
                  <a:cubicBezTo>
                    <a:pt x="1841" y="2922"/>
                    <a:pt x="1691" y="3803"/>
                    <a:pt x="2272" y="4221"/>
                  </a:cubicBezTo>
                  <a:cubicBezTo>
                    <a:pt x="2361" y="4282"/>
                    <a:pt x="2461" y="4310"/>
                    <a:pt x="2567" y="4310"/>
                  </a:cubicBezTo>
                  <a:cubicBezTo>
                    <a:pt x="3742" y="4310"/>
                    <a:pt x="5752" y="885"/>
                    <a:pt x="3306" y="151"/>
                  </a:cubicBezTo>
                  <a:cubicBezTo>
                    <a:pt x="3306" y="151"/>
                    <a:pt x="2736"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5528774" y="3754417"/>
              <a:ext cx="92379" cy="89837"/>
            </a:xfrm>
            <a:custGeom>
              <a:avLst/>
              <a:gdLst/>
              <a:ahLst/>
              <a:cxnLst/>
              <a:rect l="l" t="t" r="r" b="b"/>
              <a:pathLst>
                <a:path w="4871" h="4737" extrusionOk="0">
                  <a:moveTo>
                    <a:pt x="2969" y="1835"/>
                  </a:moveTo>
                  <a:cubicBezTo>
                    <a:pt x="3036" y="1902"/>
                    <a:pt x="3070" y="1935"/>
                    <a:pt x="3070" y="1935"/>
                  </a:cubicBezTo>
                  <a:cubicBezTo>
                    <a:pt x="3036" y="1968"/>
                    <a:pt x="2936" y="2068"/>
                    <a:pt x="2703" y="2168"/>
                  </a:cubicBezTo>
                  <a:cubicBezTo>
                    <a:pt x="2836" y="1935"/>
                    <a:pt x="2969" y="1835"/>
                    <a:pt x="2969" y="1835"/>
                  </a:cubicBezTo>
                  <a:close/>
                  <a:moveTo>
                    <a:pt x="2202" y="434"/>
                  </a:moveTo>
                  <a:cubicBezTo>
                    <a:pt x="2803" y="434"/>
                    <a:pt x="3336" y="567"/>
                    <a:pt x="3336" y="567"/>
                  </a:cubicBezTo>
                  <a:cubicBezTo>
                    <a:pt x="4304" y="868"/>
                    <a:pt x="4404" y="1601"/>
                    <a:pt x="4337" y="2168"/>
                  </a:cubicBezTo>
                  <a:cubicBezTo>
                    <a:pt x="4170" y="3236"/>
                    <a:pt x="3236" y="4303"/>
                    <a:pt x="2669" y="4303"/>
                  </a:cubicBezTo>
                  <a:cubicBezTo>
                    <a:pt x="2603" y="4303"/>
                    <a:pt x="2536" y="4303"/>
                    <a:pt x="2502" y="4270"/>
                  </a:cubicBezTo>
                  <a:cubicBezTo>
                    <a:pt x="2035" y="3936"/>
                    <a:pt x="2169" y="3236"/>
                    <a:pt x="2402" y="2669"/>
                  </a:cubicBezTo>
                  <a:cubicBezTo>
                    <a:pt x="2736" y="2602"/>
                    <a:pt x="3336" y="2435"/>
                    <a:pt x="3470" y="2035"/>
                  </a:cubicBezTo>
                  <a:cubicBezTo>
                    <a:pt x="3503" y="1935"/>
                    <a:pt x="3503" y="1735"/>
                    <a:pt x="3236" y="1501"/>
                  </a:cubicBezTo>
                  <a:cubicBezTo>
                    <a:pt x="3170" y="1468"/>
                    <a:pt x="3103" y="1435"/>
                    <a:pt x="3003" y="1435"/>
                  </a:cubicBezTo>
                  <a:cubicBezTo>
                    <a:pt x="2703" y="1435"/>
                    <a:pt x="2336" y="1868"/>
                    <a:pt x="2136" y="2269"/>
                  </a:cubicBezTo>
                  <a:cubicBezTo>
                    <a:pt x="2002" y="2302"/>
                    <a:pt x="1869" y="2302"/>
                    <a:pt x="1735" y="2302"/>
                  </a:cubicBezTo>
                  <a:cubicBezTo>
                    <a:pt x="1202" y="2302"/>
                    <a:pt x="768" y="2168"/>
                    <a:pt x="568" y="1935"/>
                  </a:cubicBezTo>
                  <a:cubicBezTo>
                    <a:pt x="468" y="1835"/>
                    <a:pt x="434" y="1668"/>
                    <a:pt x="468" y="1468"/>
                  </a:cubicBezTo>
                  <a:cubicBezTo>
                    <a:pt x="634" y="767"/>
                    <a:pt x="1202" y="434"/>
                    <a:pt x="2202" y="434"/>
                  </a:cubicBezTo>
                  <a:close/>
                  <a:moveTo>
                    <a:pt x="2202" y="0"/>
                  </a:moveTo>
                  <a:cubicBezTo>
                    <a:pt x="1001" y="0"/>
                    <a:pt x="268" y="467"/>
                    <a:pt x="67" y="1368"/>
                  </a:cubicBezTo>
                  <a:cubicBezTo>
                    <a:pt x="1" y="1701"/>
                    <a:pt x="67" y="2002"/>
                    <a:pt x="268" y="2202"/>
                  </a:cubicBezTo>
                  <a:cubicBezTo>
                    <a:pt x="601" y="2669"/>
                    <a:pt x="1335" y="2736"/>
                    <a:pt x="1735" y="2736"/>
                  </a:cubicBezTo>
                  <a:cubicBezTo>
                    <a:pt x="1802" y="2736"/>
                    <a:pt x="1869" y="2736"/>
                    <a:pt x="1935" y="2702"/>
                  </a:cubicBezTo>
                  <a:lnTo>
                    <a:pt x="1935" y="2702"/>
                  </a:lnTo>
                  <a:cubicBezTo>
                    <a:pt x="1669" y="3403"/>
                    <a:pt x="1669" y="4170"/>
                    <a:pt x="2269" y="4604"/>
                  </a:cubicBezTo>
                  <a:cubicBezTo>
                    <a:pt x="2369" y="4670"/>
                    <a:pt x="2536" y="4737"/>
                    <a:pt x="2669" y="4737"/>
                  </a:cubicBezTo>
                  <a:cubicBezTo>
                    <a:pt x="3503" y="4737"/>
                    <a:pt x="4537" y="3436"/>
                    <a:pt x="4737" y="2202"/>
                  </a:cubicBezTo>
                  <a:cubicBezTo>
                    <a:pt x="4871" y="1201"/>
                    <a:pt x="4404" y="467"/>
                    <a:pt x="3436" y="167"/>
                  </a:cubicBezTo>
                  <a:cubicBezTo>
                    <a:pt x="3403" y="167"/>
                    <a:pt x="2869" y="0"/>
                    <a:pt x="22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5599624" y="3675830"/>
              <a:ext cx="95109" cy="82043"/>
            </a:xfrm>
            <a:custGeom>
              <a:avLst/>
              <a:gdLst/>
              <a:ahLst/>
              <a:cxnLst/>
              <a:rect l="l" t="t" r="r" b="b"/>
              <a:pathLst>
                <a:path w="5015" h="4326" extrusionOk="0">
                  <a:moveTo>
                    <a:pt x="1893" y="1"/>
                  </a:moveTo>
                  <a:cubicBezTo>
                    <a:pt x="1853" y="1"/>
                    <a:pt x="1812" y="3"/>
                    <a:pt x="1769" y="8"/>
                  </a:cubicBezTo>
                  <a:cubicBezTo>
                    <a:pt x="1" y="208"/>
                    <a:pt x="468" y="3010"/>
                    <a:pt x="468" y="3010"/>
                  </a:cubicBezTo>
                  <a:cubicBezTo>
                    <a:pt x="656" y="3975"/>
                    <a:pt x="1305" y="4325"/>
                    <a:pt x="2038" y="4325"/>
                  </a:cubicBezTo>
                  <a:cubicBezTo>
                    <a:pt x="3384" y="4325"/>
                    <a:pt x="5014" y="3144"/>
                    <a:pt x="4604" y="2410"/>
                  </a:cubicBezTo>
                  <a:cubicBezTo>
                    <a:pt x="4394" y="2043"/>
                    <a:pt x="4007" y="1907"/>
                    <a:pt x="3584" y="1907"/>
                  </a:cubicBezTo>
                  <a:cubicBezTo>
                    <a:pt x="3274" y="1907"/>
                    <a:pt x="2945" y="1980"/>
                    <a:pt x="2652" y="2089"/>
                  </a:cubicBezTo>
                  <a:lnTo>
                    <a:pt x="2652" y="2089"/>
                  </a:lnTo>
                  <a:cubicBezTo>
                    <a:pt x="2878" y="1196"/>
                    <a:pt x="2795"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5598998" y="3672075"/>
              <a:ext cx="94275" cy="89951"/>
            </a:xfrm>
            <a:custGeom>
              <a:avLst/>
              <a:gdLst/>
              <a:ahLst/>
              <a:cxnLst/>
              <a:rect l="l" t="t" r="r" b="b"/>
              <a:pathLst>
                <a:path w="4971" h="4743" extrusionOk="0">
                  <a:moveTo>
                    <a:pt x="2335" y="2708"/>
                  </a:moveTo>
                  <a:lnTo>
                    <a:pt x="2335" y="2708"/>
                  </a:lnTo>
                  <a:cubicBezTo>
                    <a:pt x="2235" y="2941"/>
                    <a:pt x="2102" y="3041"/>
                    <a:pt x="2069" y="3041"/>
                  </a:cubicBezTo>
                  <a:cubicBezTo>
                    <a:pt x="2069" y="3041"/>
                    <a:pt x="2035" y="3008"/>
                    <a:pt x="2002" y="2975"/>
                  </a:cubicBezTo>
                  <a:cubicBezTo>
                    <a:pt x="2002" y="2941"/>
                    <a:pt x="2102" y="2841"/>
                    <a:pt x="2335" y="2708"/>
                  </a:cubicBezTo>
                  <a:close/>
                  <a:moveTo>
                    <a:pt x="1935" y="406"/>
                  </a:moveTo>
                  <a:cubicBezTo>
                    <a:pt x="2135" y="406"/>
                    <a:pt x="2269" y="473"/>
                    <a:pt x="2369" y="640"/>
                  </a:cubicBezTo>
                  <a:cubicBezTo>
                    <a:pt x="2636" y="940"/>
                    <a:pt x="2636" y="1607"/>
                    <a:pt x="2502" y="2141"/>
                  </a:cubicBezTo>
                  <a:cubicBezTo>
                    <a:pt x="2102" y="2307"/>
                    <a:pt x="1702" y="2574"/>
                    <a:pt x="1602" y="2875"/>
                  </a:cubicBezTo>
                  <a:cubicBezTo>
                    <a:pt x="1568" y="2975"/>
                    <a:pt x="1568" y="3108"/>
                    <a:pt x="1635" y="3175"/>
                  </a:cubicBezTo>
                  <a:cubicBezTo>
                    <a:pt x="1802" y="3408"/>
                    <a:pt x="1968" y="3442"/>
                    <a:pt x="2069" y="3442"/>
                  </a:cubicBezTo>
                  <a:cubicBezTo>
                    <a:pt x="2502" y="3442"/>
                    <a:pt x="2769" y="2774"/>
                    <a:pt x="2869" y="2441"/>
                  </a:cubicBezTo>
                  <a:cubicBezTo>
                    <a:pt x="3136" y="2374"/>
                    <a:pt x="3403" y="2307"/>
                    <a:pt x="3636" y="2307"/>
                  </a:cubicBezTo>
                  <a:cubicBezTo>
                    <a:pt x="4037" y="2307"/>
                    <a:pt x="4303" y="2441"/>
                    <a:pt x="4437" y="2708"/>
                  </a:cubicBezTo>
                  <a:cubicBezTo>
                    <a:pt x="4504" y="2808"/>
                    <a:pt x="4504" y="2975"/>
                    <a:pt x="4370" y="3141"/>
                  </a:cubicBezTo>
                  <a:cubicBezTo>
                    <a:pt x="4070" y="3708"/>
                    <a:pt x="3003" y="4309"/>
                    <a:pt x="2069" y="4309"/>
                  </a:cubicBezTo>
                  <a:cubicBezTo>
                    <a:pt x="1301" y="4309"/>
                    <a:pt x="834" y="3942"/>
                    <a:pt x="701" y="3175"/>
                  </a:cubicBezTo>
                  <a:cubicBezTo>
                    <a:pt x="701" y="3175"/>
                    <a:pt x="434" y="1640"/>
                    <a:pt x="1034" y="873"/>
                  </a:cubicBezTo>
                  <a:cubicBezTo>
                    <a:pt x="1235" y="606"/>
                    <a:pt x="1501" y="473"/>
                    <a:pt x="1835" y="439"/>
                  </a:cubicBezTo>
                  <a:cubicBezTo>
                    <a:pt x="1868" y="439"/>
                    <a:pt x="1902" y="406"/>
                    <a:pt x="1935" y="406"/>
                  </a:cubicBezTo>
                  <a:close/>
                  <a:moveTo>
                    <a:pt x="1920" y="1"/>
                  </a:moveTo>
                  <a:cubicBezTo>
                    <a:pt x="1881" y="1"/>
                    <a:pt x="1842" y="2"/>
                    <a:pt x="1802" y="6"/>
                  </a:cubicBezTo>
                  <a:cubicBezTo>
                    <a:pt x="1335" y="73"/>
                    <a:pt x="968" y="273"/>
                    <a:pt x="701" y="606"/>
                  </a:cubicBezTo>
                  <a:cubicBezTo>
                    <a:pt x="0" y="1540"/>
                    <a:pt x="267" y="3175"/>
                    <a:pt x="267" y="3275"/>
                  </a:cubicBezTo>
                  <a:cubicBezTo>
                    <a:pt x="467" y="4209"/>
                    <a:pt x="1101" y="4743"/>
                    <a:pt x="2069" y="4743"/>
                  </a:cubicBezTo>
                  <a:cubicBezTo>
                    <a:pt x="3069" y="4743"/>
                    <a:pt x="4303" y="4075"/>
                    <a:pt x="4737" y="3342"/>
                  </a:cubicBezTo>
                  <a:cubicBezTo>
                    <a:pt x="4971" y="2975"/>
                    <a:pt x="4904" y="2674"/>
                    <a:pt x="4804" y="2508"/>
                  </a:cubicBezTo>
                  <a:cubicBezTo>
                    <a:pt x="4570" y="2107"/>
                    <a:pt x="4170" y="1907"/>
                    <a:pt x="3636" y="1907"/>
                  </a:cubicBezTo>
                  <a:cubicBezTo>
                    <a:pt x="3403" y="1907"/>
                    <a:pt x="3169" y="1941"/>
                    <a:pt x="2969" y="1974"/>
                  </a:cubicBezTo>
                  <a:cubicBezTo>
                    <a:pt x="3069" y="1407"/>
                    <a:pt x="3036" y="773"/>
                    <a:pt x="2702" y="373"/>
                  </a:cubicBezTo>
                  <a:cubicBezTo>
                    <a:pt x="2522" y="133"/>
                    <a:pt x="2262" y="1"/>
                    <a:pt x="19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5620504" y="3767654"/>
              <a:ext cx="84793" cy="71233"/>
            </a:xfrm>
            <a:custGeom>
              <a:avLst/>
              <a:gdLst/>
              <a:ahLst/>
              <a:cxnLst/>
              <a:rect l="l" t="t" r="r" b="b"/>
              <a:pathLst>
                <a:path w="4471" h="3756" extrusionOk="0">
                  <a:moveTo>
                    <a:pt x="1937" y="0"/>
                  </a:moveTo>
                  <a:cubicBezTo>
                    <a:pt x="1016" y="0"/>
                    <a:pt x="360" y="513"/>
                    <a:pt x="334" y="903"/>
                  </a:cubicBezTo>
                  <a:cubicBezTo>
                    <a:pt x="334" y="903"/>
                    <a:pt x="1" y="2505"/>
                    <a:pt x="1201" y="3205"/>
                  </a:cubicBezTo>
                  <a:cubicBezTo>
                    <a:pt x="1797" y="3546"/>
                    <a:pt x="2489" y="3756"/>
                    <a:pt x="3058" y="3756"/>
                  </a:cubicBezTo>
                  <a:cubicBezTo>
                    <a:pt x="3605" y="3756"/>
                    <a:pt x="4039" y="3562"/>
                    <a:pt x="4170" y="3105"/>
                  </a:cubicBezTo>
                  <a:cubicBezTo>
                    <a:pt x="4470" y="2138"/>
                    <a:pt x="4103" y="570"/>
                    <a:pt x="2769" y="136"/>
                  </a:cubicBezTo>
                  <a:cubicBezTo>
                    <a:pt x="2476" y="41"/>
                    <a:pt x="2196" y="0"/>
                    <a:pt x="1937"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5629360" y="3767692"/>
              <a:ext cx="33549" cy="44302"/>
            </a:xfrm>
            <a:custGeom>
              <a:avLst/>
              <a:gdLst/>
              <a:ahLst/>
              <a:cxnLst/>
              <a:rect l="l" t="t" r="r" b="b"/>
              <a:pathLst>
                <a:path w="1769" h="2336" extrusionOk="0">
                  <a:moveTo>
                    <a:pt x="1768" y="1"/>
                  </a:moveTo>
                  <a:lnTo>
                    <a:pt x="1" y="2336"/>
                  </a:lnTo>
                  <a:cubicBezTo>
                    <a:pt x="1" y="2336"/>
                    <a:pt x="1702" y="468"/>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5624941" y="3763899"/>
              <a:ext cx="41761" cy="51888"/>
            </a:xfrm>
            <a:custGeom>
              <a:avLst/>
              <a:gdLst/>
              <a:ahLst/>
              <a:cxnLst/>
              <a:rect l="l" t="t" r="r" b="b"/>
              <a:pathLst>
                <a:path w="2202" h="2736" extrusionOk="0">
                  <a:moveTo>
                    <a:pt x="2035" y="1"/>
                  </a:moveTo>
                  <a:cubicBezTo>
                    <a:pt x="1901" y="1"/>
                    <a:pt x="1801" y="67"/>
                    <a:pt x="1801" y="201"/>
                  </a:cubicBezTo>
                  <a:cubicBezTo>
                    <a:pt x="1768" y="434"/>
                    <a:pt x="867" y="1502"/>
                    <a:pt x="67" y="2369"/>
                  </a:cubicBezTo>
                  <a:cubicBezTo>
                    <a:pt x="0" y="2469"/>
                    <a:pt x="0" y="2602"/>
                    <a:pt x="67" y="2669"/>
                  </a:cubicBezTo>
                  <a:cubicBezTo>
                    <a:pt x="100" y="2703"/>
                    <a:pt x="167" y="2736"/>
                    <a:pt x="234" y="2736"/>
                  </a:cubicBezTo>
                  <a:cubicBezTo>
                    <a:pt x="267" y="2736"/>
                    <a:pt x="334" y="2703"/>
                    <a:pt x="367" y="2669"/>
                  </a:cubicBezTo>
                  <a:cubicBezTo>
                    <a:pt x="801" y="2202"/>
                    <a:pt x="2135" y="734"/>
                    <a:pt x="2202" y="234"/>
                  </a:cubicBezTo>
                  <a:cubicBezTo>
                    <a:pt x="2202" y="134"/>
                    <a:pt x="2135" y="34"/>
                    <a:pt x="20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5645176" y="3775296"/>
              <a:ext cx="38613" cy="53159"/>
            </a:xfrm>
            <a:custGeom>
              <a:avLst/>
              <a:gdLst/>
              <a:ahLst/>
              <a:cxnLst/>
              <a:rect l="l" t="t" r="r" b="b"/>
              <a:pathLst>
                <a:path w="2036" h="2803" extrusionOk="0">
                  <a:moveTo>
                    <a:pt x="2035" y="0"/>
                  </a:moveTo>
                  <a:lnTo>
                    <a:pt x="0" y="2802"/>
                  </a:lnTo>
                  <a:cubicBezTo>
                    <a:pt x="0" y="2802"/>
                    <a:pt x="1969" y="600"/>
                    <a:pt x="2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5641383" y="3771484"/>
              <a:ext cx="46199" cy="61390"/>
            </a:xfrm>
            <a:custGeom>
              <a:avLst/>
              <a:gdLst/>
              <a:ahLst/>
              <a:cxnLst/>
              <a:rect l="l" t="t" r="r" b="b"/>
              <a:pathLst>
                <a:path w="2436" h="3237" extrusionOk="0">
                  <a:moveTo>
                    <a:pt x="2235" y="1"/>
                  </a:moveTo>
                  <a:cubicBezTo>
                    <a:pt x="2135" y="1"/>
                    <a:pt x="2035" y="68"/>
                    <a:pt x="2035" y="201"/>
                  </a:cubicBezTo>
                  <a:cubicBezTo>
                    <a:pt x="1968" y="535"/>
                    <a:pt x="834" y="1969"/>
                    <a:pt x="67" y="2870"/>
                  </a:cubicBezTo>
                  <a:cubicBezTo>
                    <a:pt x="0" y="2970"/>
                    <a:pt x="0" y="3103"/>
                    <a:pt x="67" y="3170"/>
                  </a:cubicBezTo>
                  <a:cubicBezTo>
                    <a:pt x="134" y="3203"/>
                    <a:pt x="167" y="3237"/>
                    <a:pt x="200" y="3237"/>
                  </a:cubicBezTo>
                  <a:cubicBezTo>
                    <a:pt x="267" y="3237"/>
                    <a:pt x="334" y="3203"/>
                    <a:pt x="367" y="3136"/>
                  </a:cubicBezTo>
                  <a:cubicBezTo>
                    <a:pt x="701" y="2770"/>
                    <a:pt x="2369" y="835"/>
                    <a:pt x="2435" y="234"/>
                  </a:cubicBezTo>
                  <a:cubicBezTo>
                    <a:pt x="2435" y="134"/>
                    <a:pt x="23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5538901" y="3735813"/>
              <a:ext cx="52533" cy="12289"/>
            </a:xfrm>
            <a:custGeom>
              <a:avLst/>
              <a:gdLst/>
              <a:ahLst/>
              <a:cxnLst/>
              <a:rect l="l" t="t" r="r" b="b"/>
              <a:pathLst>
                <a:path w="2770" h="648" extrusionOk="0">
                  <a:moveTo>
                    <a:pt x="1130" y="0"/>
                  </a:moveTo>
                  <a:cubicBezTo>
                    <a:pt x="790" y="0"/>
                    <a:pt x="409" y="76"/>
                    <a:pt x="0" y="281"/>
                  </a:cubicBezTo>
                  <a:lnTo>
                    <a:pt x="2769" y="648"/>
                  </a:lnTo>
                  <a:cubicBezTo>
                    <a:pt x="2769" y="648"/>
                    <a:pt x="2122" y="0"/>
                    <a:pt x="1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5534463" y="3731679"/>
              <a:ext cx="61390" cy="20861"/>
            </a:xfrm>
            <a:custGeom>
              <a:avLst/>
              <a:gdLst/>
              <a:ahLst/>
              <a:cxnLst/>
              <a:rect l="l" t="t" r="r" b="b"/>
              <a:pathLst>
                <a:path w="3237" h="1100" extrusionOk="0">
                  <a:moveTo>
                    <a:pt x="1322" y="0"/>
                  </a:moveTo>
                  <a:cubicBezTo>
                    <a:pt x="960" y="0"/>
                    <a:pt x="560" y="82"/>
                    <a:pt x="134" y="299"/>
                  </a:cubicBezTo>
                  <a:cubicBezTo>
                    <a:pt x="34" y="365"/>
                    <a:pt x="1" y="499"/>
                    <a:pt x="68" y="599"/>
                  </a:cubicBezTo>
                  <a:cubicBezTo>
                    <a:pt x="89" y="663"/>
                    <a:pt x="152" y="700"/>
                    <a:pt x="222" y="700"/>
                  </a:cubicBezTo>
                  <a:cubicBezTo>
                    <a:pt x="259" y="700"/>
                    <a:pt x="299" y="689"/>
                    <a:pt x="334" y="666"/>
                  </a:cubicBezTo>
                  <a:cubicBezTo>
                    <a:pt x="696" y="489"/>
                    <a:pt x="1034" y="423"/>
                    <a:pt x="1338" y="423"/>
                  </a:cubicBezTo>
                  <a:cubicBezTo>
                    <a:pt x="2241" y="423"/>
                    <a:pt x="2845" y="1008"/>
                    <a:pt x="2870" y="1032"/>
                  </a:cubicBezTo>
                  <a:cubicBezTo>
                    <a:pt x="2903" y="1066"/>
                    <a:pt x="2970" y="1099"/>
                    <a:pt x="3003" y="1099"/>
                  </a:cubicBezTo>
                  <a:cubicBezTo>
                    <a:pt x="3070" y="1099"/>
                    <a:pt x="3103" y="1066"/>
                    <a:pt x="3170" y="1032"/>
                  </a:cubicBezTo>
                  <a:cubicBezTo>
                    <a:pt x="3237" y="932"/>
                    <a:pt x="3237" y="799"/>
                    <a:pt x="3170" y="732"/>
                  </a:cubicBezTo>
                  <a:cubicBezTo>
                    <a:pt x="3145" y="732"/>
                    <a:pt x="2407" y="0"/>
                    <a:pt x="13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5666681" y="3791738"/>
              <a:ext cx="29756" cy="41761"/>
            </a:xfrm>
            <a:custGeom>
              <a:avLst/>
              <a:gdLst/>
              <a:ahLst/>
              <a:cxnLst/>
              <a:rect l="l" t="t" r="r" b="b"/>
              <a:pathLst>
                <a:path w="1569" h="2202" extrusionOk="0">
                  <a:moveTo>
                    <a:pt x="1568" y="0"/>
                  </a:moveTo>
                  <a:lnTo>
                    <a:pt x="1" y="2202"/>
                  </a:lnTo>
                  <a:cubicBezTo>
                    <a:pt x="1" y="2202"/>
                    <a:pt x="1535" y="701"/>
                    <a:pt x="1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5662263" y="3787300"/>
              <a:ext cx="38594" cy="50011"/>
            </a:xfrm>
            <a:custGeom>
              <a:avLst/>
              <a:gdLst/>
              <a:ahLst/>
              <a:cxnLst/>
              <a:rect l="l" t="t" r="r" b="b"/>
              <a:pathLst>
                <a:path w="2035" h="2637" extrusionOk="0">
                  <a:moveTo>
                    <a:pt x="1835" y="1"/>
                  </a:moveTo>
                  <a:cubicBezTo>
                    <a:pt x="1701" y="1"/>
                    <a:pt x="1601" y="101"/>
                    <a:pt x="1601" y="201"/>
                  </a:cubicBezTo>
                  <a:cubicBezTo>
                    <a:pt x="1568" y="668"/>
                    <a:pt x="634" y="1735"/>
                    <a:pt x="67" y="2269"/>
                  </a:cubicBezTo>
                  <a:cubicBezTo>
                    <a:pt x="0" y="2369"/>
                    <a:pt x="0" y="2503"/>
                    <a:pt x="67" y="2569"/>
                  </a:cubicBezTo>
                  <a:cubicBezTo>
                    <a:pt x="100" y="2636"/>
                    <a:pt x="167" y="2636"/>
                    <a:pt x="234" y="2636"/>
                  </a:cubicBezTo>
                  <a:cubicBezTo>
                    <a:pt x="267" y="2636"/>
                    <a:pt x="334" y="2636"/>
                    <a:pt x="367" y="2569"/>
                  </a:cubicBezTo>
                  <a:cubicBezTo>
                    <a:pt x="534" y="2436"/>
                    <a:pt x="1968" y="1002"/>
                    <a:pt x="2002" y="234"/>
                  </a:cubicBezTo>
                  <a:cubicBezTo>
                    <a:pt x="2035" y="134"/>
                    <a:pt x="1935" y="34"/>
                    <a:pt x="18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5567992" y="3691779"/>
              <a:ext cx="31027" cy="51262"/>
            </a:xfrm>
            <a:custGeom>
              <a:avLst/>
              <a:gdLst/>
              <a:ahLst/>
              <a:cxnLst/>
              <a:rect l="l" t="t" r="r" b="b"/>
              <a:pathLst>
                <a:path w="1636" h="2703" extrusionOk="0">
                  <a:moveTo>
                    <a:pt x="635" y="1"/>
                  </a:moveTo>
                  <a:lnTo>
                    <a:pt x="635" y="1"/>
                  </a:lnTo>
                  <a:cubicBezTo>
                    <a:pt x="635" y="1"/>
                    <a:pt x="1" y="1435"/>
                    <a:pt x="1635" y="2703"/>
                  </a:cubicBezTo>
                  <a:lnTo>
                    <a:pt x="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5563573" y="3687758"/>
              <a:ext cx="39864" cy="59076"/>
            </a:xfrm>
            <a:custGeom>
              <a:avLst/>
              <a:gdLst/>
              <a:ahLst/>
              <a:cxnLst/>
              <a:rect l="l" t="t" r="r" b="b"/>
              <a:pathLst>
                <a:path w="2102" h="3115" extrusionOk="0">
                  <a:moveTo>
                    <a:pt x="888" y="0"/>
                  </a:moveTo>
                  <a:cubicBezTo>
                    <a:pt x="805" y="0"/>
                    <a:pt x="718" y="38"/>
                    <a:pt x="667" y="113"/>
                  </a:cubicBezTo>
                  <a:cubicBezTo>
                    <a:pt x="667" y="146"/>
                    <a:pt x="0" y="1747"/>
                    <a:pt x="1768" y="3082"/>
                  </a:cubicBezTo>
                  <a:cubicBezTo>
                    <a:pt x="1802" y="3082"/>
                    <a:pt x="1835" y="3115"/>
                    <a:pt x="1868" y="3115"/>
                  </a:cubicBezTo>
                  <a:cubicBezTo>
                    <a:pt x="1935" y="3115"/>
                    <a:pt x="2002" y="3082"/>
                    <a:pt x="2035" y="3015"/>
                  </a:cubicBezTo>
                  <a:cubicBezTo>
                    <a:pt x="2102" y="2948"/>
                    <a:pt x="2102" y="2815"/>
                    <a:pt x="2002" y="2748"/>
                  </a:cubicBezTo>
                  <a:cubicBezTo>
                    <a:pt x="501" y="1614"/>
                    <a:pt x="1034" y="346"/>
                    <a:pt x="1068" y="280"/>
                  </a:cubicBezTo>
                  <a:cubicBezTo>
                    <a:pt x="1101" y="180"/>
                    <a:pt x="1068" y="79"/>
                    <a:pt x="968" y="13"/>
                  </a:cubicBezTo>
                  <a:cubicBezTo>
                    <a:pt x="943" y="4"/>
                    <a:pt x="916" y="0"/>
                    <a:pt x="88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970831" y="4547568"/>
              <a:ext cx="228889" cy="205088"/>
            </a:xfrm>
            <a:custGeom>
              <a:avLst/>
              <a:gdLst/>
              <a:ahLst/>
              <a:cxnLst/>
              <a:rect l="l" t="t" r="r" b="b"/>
              <a:pathLst>
                <a:path w="12069" h="10814" extrusionOk="0">
                  <a:moveTo>
                    <a:pt x="2143" y="0"/>
                  </a:moveTo>
                  <a:cubicBezTo>
                    <a:pt x="2009" y="0"/>
                    <a:pt x="1873" y="2"/>
                    <a:pt x="1735" y="6"/>
                  </a:cubicBezTo>
                  <a:cubicBezTo>
                    <a:pt x="1735" y="6"/>
                    <a:pt x="1" y="9246"/>
                    <a:pt x="11809" y="10814"/>
                  </a:cubicBezTo>
                  <a:cubicBezTo>
                    <a:pt x="11809" y="10814"/>
                    <a:pt x="12069"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5053078" y="4603190"/>
              <a:ext cx="139829" cy="149463"/>
            </a:xfrm>
            <a:custGeom>
              <a:avLst/>
              <a:gdLst/>
              <a:ahLst/>
              <a:cxnLst/>
              <a:rect l="l" t="t" r="r" b="b"/>
              <a:pathLst>
                <a:path w="7373" h="7881" extrusionOk="0">
                  <a:moveTo>
                    <a:pt x="238" y="0"/>
                  </a:moveTo>
                  <a:cubicBezTo>
                    <a:pt x="184" y="0"/>
                    <a:pt x="134" y="25"/>
                    <a:pt x="100" y="75"/>
                  </a:cubicBezTo>
                  <a:cubicBezTo>
                    <a:pt x="33" y="142"/>
                    <a:pt x="0" y="275"/>
                    <a:pt x="100" y="342"/>
                  </a:cubicBezTo>
                  <a:cubicBezTo>
                    <a:pt x="167" y="409"/>
                    <a:pt x="6305" y="6647"/>
                    <a:pt x="6972" y="7781"/>
                  </a:cubicBezTo>
                  <a:cubicBezTo>
                    <a:pt x="7005" y="7848"/>
                    <a:pt x="7072" y="7881"/>
                    <a:pt x="7139" y="7881"/>
                  </a:cubicBezTo>
                  <a:cubicBezTo>
                    <a:pt x="7172" y="7881"/>
                    <a:pt x="7205" y="7881"/>
                    <a:pt x="7239" y="7848"/>
                  </a:cubicBezTo>
                  <a:cubicBezTo>
                    <a:pt x="7339" y="7814"/>
                    <a:pt x="7372" y="7681"/>
                    <a:pt x="7305" y="7581"/>
                  </a:cubicBezTo>
                  <a:cubicBezTo>
                    <a:pt x="6638" y="6380"/>
                    <a:pt x="634" y="309"/>
                    <a:pt x="400" y="75"/>
                  </a:cubicBezTo>
                  <a:cubicBezTo>
                    <a:pt x="350" y="25"/>
                    <a:pt x="292" y="0"/>
                    <a:pt x="23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5149852" y="4015514"/>
              <a:ext cx="127179" cy="994013"/>
            </a:xfrm>
            <a:custGeom>
              <a:avLst/>
              <a:gdLst/>
              <a:ahLst/>
              <a:cxnLst/>
              <a:rect l="l" t="t" r="r" b="b"/>
              <a:pathLst>
                <a:path w="6706" h="52413" extrusionOk="0">
                  <a:moveTo>
                    <a:pt x="6452" y="0"/>
                  </a:moveTo>
                  <a:cubicBezTo>
                    <a:pt x="6363" y="0"/>
                    <a:pt x="6272" y="65"/>
                    <a:pt x="6272" y="176"/>
                  </a:cubicBezTo>
                  <a:cubicBezTo>
                    <a:pt x="6205" y="509"/>
                    <a:pt x="1" y="35568"/>
                    <a:pt x="2869" y="52246"/>
                  </a:cubicBezTo>
                  <a:cubicBezTo>
                    <a:pt x="2869" y="52346"/>
                    <a:pt x="2970" y="52413"/>
                    <a:pt x="3070" y="52413"/>
                  </a:cubicBezTo>
                  <a:lnTo>
                    <a:pt x="3103" y="52413"/>
                  </a:lnTo>
                  <a:cubicBezTo>
                    <a:pt x="3236" y="52380"/>
                    <a:pt x="3303" y="52280"/>
                    <a:pt x="3270" y="52146"/>
                  </a:cubicBezTo>
                  <a:cubicBezTo>
                    <a:pt x="434" y="35568"/>
                    <a:pt x="6605" y="609"/>
                    <a:pt x="6672" y="242"/>
                  </a:cubicBezTo>
                  <a:cubicBezTo>
                    <a:pt x="6706" y="142"/>
                    <a:pt x="6605" y="9"/>
                    <a:pt x="6505" y="9"/>
                  </a:cubicBezTo>
                  <a:cubicBezTo>
                    <a:pt x="6488" y="3"/>
                    <a:pt x="6470" y="0"/>
                    <a:pt x="64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5320017" y="4518269"/>
              <a:ext cx="182216" cy="526658"/>
            </a:xfrm>
            <a:custGeom>
              <a:avLst/>
              <a:gdLst/>
              <a:ahLst/>
              <a:cxnLst/>
              <a:rect l="l" t="t" r="r" b="b"/>
              <a:pathLst>
                <a:path w="9608" h="27770" extrusionOk="0">
                  <a:moveTo>
                    <a:pt x="9378" y="0"/>
                  </a:moveTo>
                  <a:cubicBezTo>
                    <a:pt x="9324" y="0"/>
                    <a:pt x="9274" y="17"/>
                    <a:pt x="9241" y="50"/>
                  </a:cubicBezTo>
                  <a:cubicBezTo>
                    <a:pt x="9141" y="150"/>
                    <a:pt x="1" y="9824"/>
                    <a:pt x="701" y="27570"/>
                  </a:cubicBezTo>
                  <a:cubicBezTo>
                    <a:pt x="701" y="27670"/>
                    <a:pt x="768" y="27770"/>
                    <a:pt x="901" y="27770"/>
                  </a:cubicBezTo>
                  <a:cubicBezTo>
                    <a:pt x="1035" y="27770"/>
                    <a:pt x="1102" y="27670"/>
                    <a:pt x="1102" y="27536"/>
                  </a:cubicBezTo>
                  <a:cubicBezTo>
                    <a:pt x="434" y="10024"/>
                    <a:pt x="9441" y="450"/>
                    <a:pt x="9541" y="350"/>
                  </a:cubicBezTo>
                  <a:cubicBezTo>
                    <a:pt x="9608" y="250"/>
                    <a:pt x="9608" y="117"/>
                    <a:pt x="9541" y="50"/>
                  </a:cubicBezTo>
                  <a:cubicBezTo>
                    <a:pt x="9491" y="17"/>
                    <a:pt x="9433" y="0"/>
                    <a:pt x="93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5"/>
            <p:cNvSpPr/>
            <p:nvPr/>
          </p:nvSpPr>
          <p:spPr>
            <a:xfrm>
              <a:off x="5246209" y="3815197"/>
              <a:ext cx="248821" cy="188683"/>
            </a:xfrm>
            <a:custGeom>
              <a:avLst/>
              <a:gdLst/>
              <a:ahLst/>
              <a:cxnLst/>
              <a:rect l="l" t="t" r="r" b="b"/>
              <a:pathLst>
                <a:path w="13120" h="9949" extrusionOk="0">
                  <a:moveTo>
                    <a:pt x="11735" y="1"/>
                  </a:moveTo>
                  <a:cubicBezTo>
                    <a:pt x="9159" y="1"/>
                    <a:pt x="2344" y="4968"/>
                    <a:pt x="1057" y="7470"/>
                  </a:cubicBezTo>
                  <a:cubicBezTo>
                    <a:pt x="1" y="9524"/>
                    <a:pt x="632" y="9949"/>
                    <a:pt x="1333" y="9949"/>
                  </a:cubicBezTo>
                  <a:cubicBezTo>
                    <a:pt x="1828" y="9949"/>
                    <a:pt x="2358" y="9738"/>
                    <a:pt x="2358" y="9738"/>
                  </a:cubicBezTo>
                  <a:cubicBezTo>
                    <a:pt x="2358" y="9738"/>
                    <a:pt x="2413" y="9741"/>
                    <a:pt x="2515" y="9741"/>
                  </a:cubicBezTo>
                  <a:cubicBezTo>
                    <a:pt x="3523" y="9741"/>
                    <a:pt x="9137" y="9438"/>
                    <a:pt x="12165" y="2866"/>
                  </a:cubicBezTo>
                  <a:cubicBezTo>
                    <a:pt x="13119" y="797"/>
                    <a:pt x="12767" y="1"/>
                    <a:pt x="1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5"/>
            <p:cNvSpPr/>
            <p:nvPr/>
          </p:nvSpPr>
          <p:spPr>
            <a:xfrm>
              <a:off x="5249167" y="3811347"/>
              <a:ext cx="245483" cy="196136"/>
            </a:xfrm>
            <a:custGeom>
              <a:avLst/>
              <a:gdLst/>
              <a:ahLst/>
              <a:cxnLst/>
              <a:rect l="l" t="t" r="r" b="b"/>
              <a:pathLst>
                <a:path w="12944" h="10342" extrusionOk="0">
                  <a:moveTo>
                    <a:pt x="11609" y="401"/>
                  </a:moveTo>
                  <a:cubicBezTo>
                    <a:pt x="11909" y="401"/>
                    <a:pt x="12143" y="501"/>
                    <a:pt x="12243" y="668"/>
                  </a:cubicBezTo>
                  <a:cubicBezTo>
                    <a:pt x="12410" y="934"/>
                    <a:pt x="12476" y="1535"/>
                    <a:pt x="11843" y="2969"/>
                  </a:cubicBezTo>
                  <a:cubicBezTo>
                    <a:pt x="8874" y="9407"/>
                    <a:pt x="3403" y="9741"/>
                    <a:pt x="2369" y="9741"/>
                  </a:cubicBezTo>
                  <a:lnTo>
                    <a:pt x="2202" y="9741"/>
                  </a:lnTo>
                  <a:cubicBezTo>
                    <a:pt x="2191" y="9730"/>
                    <a:pt x="2184" y="9726"/>
                    <a:pt x="2178" y="9726"/>
                  </a:cubicBezTo>
                  <a:cubicBezTo>
                    <a:pt x="2165" y="9726"/>
                    <a:pt x="2158" y="9741"/>
                    <a:pt x="2136" y="9741"/>
                  </a:cubicBezTo>
                  <a:cubicBezTo>
                    <a:pt x="2136" y="9741"/>
                    <a:pt x="1635" y="9941"/>
                    <a:pt x="1168" y="9941"/>
                  </a:cubicBezTo>
                  <a:cubicBezTo>
                    <a:pt x="901" y="9941"/>
                    <a:pt x="701" y="9874"/>
                    <a:pt x="635" y="9707"/>
                  </a:cubicBezTo>
                  <a:cubicBezTo>
                    <a:pt x="501" y="9541"/>
                    <a:pt x="434" y="9040"/>
                    <a:pt x="1102" y="7773"/>
                  </a:cubicBezTo>
                  <a:cubicBezTo>
                    <a:pt x="2536" y="4971"/>
                    <a:pt x="9408" y="401"/>
                    <a:pt x="11609" y="401"/>
                  </a:cubicBezTo>
                  <a:close/>
                  <a:moveTo>
                    <a:pt x="11609" y="0"/>
                  </a:moveTo>
                  <a:cubicBezTo>
                    <a:pt x="9274" y="0"/>
                    <a:pt x="2269" y="4604"/>
                    <a:pt x="735" y="7572"/>
                  </a:cubicBezTo>
                  <a:cubicBezTo>
                    <a:pt x="134" y="8707"/>
                    <a:pt x="1" y="9474"/>
                    <a:pt x="268" y="9941"/>
                  </a:cubicBezTo>
                  <a:cubicBezTo>
                    <a:pt x="401" y="10141"/>
                    <a:pt x="635" y="10341"/>
                    <a:pt x="1168" y="10341"/>
                  </a:cubicBezTo>
                  <a:cubicBezTo>
                    <a:pt x="1635" y="10341"/>
                    <a:pt x="2102" y="10208"/>
                    <a:pt x="2236" y="10141"/>
                  </a:cubicBezTo>
                  <a:lnTo>
                    <a:pt x="2369" y="10141"/>
                  </a:lnTo>
                  <a:cubicBezTo>
                    <a:pt x="3470" y="10141"/>
                    <a:pt x="9141" y="9807"/>
                    <a:pt x="12210" y="3136"/>
                  </a:cubicBezTo>
                  <a:cubicBezTo>
                    <a:pt x="12810" y="1835"/>
                    <a:pt x="12943" y="968"/>
                    <a:pt x="12610" y="467"/>
                  </a:cubicBezTo>
                  <a:cubicBezTo>
                    <a:pt x="12410" y="134"/>
                    <a:pt x="12076" y="0"/>
                    <a:pt x="1160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5"/>
            <p:cNvSpPr/>
            <p:nvPr/>
          </p:nvSpPr>
          <p:spPr>
            <a:xfrm>
              <a:off x="5223926" y="3699137"/>
              <a:ext cx="154963" cy="269056"/>
            </a:xfrm>
            <a:custGeom>
              <a:avLst/>
              <a:gdLst/>
              <a:ahLst/>
              <a:cxnLst/>
              <a:rect l="l" t="t" r="r" b="b"/>
              <a:pathLst>
                <a:path w="8171" h="14187" extrusionOk="0">
                  <a:moveTo>
                    <a:pt x="6210" y="1"/>
                  </a:moveTo>
                  <a:cubicBezTo>
                    <a:pt x="4058" y="1"/>
                    <a:pt x="1" y="8949"/>
                    <a:pt x="131" y="12022"/>
                  </a:cubicBezTo>
                  <a:cubicBezTo>
                    <a:pt x="217" y="13705"/>
                    <a:pt x="644" y="14186"/>
                    <a:pt x="1104" y="14186"/>
                  </a:cubicBezTo>
                  <a:cubicBezTo>
                    <a:pt x="1722" y="14186"/>
                    <a:pt x="2399" y="13323"/>
                    <a:pt x="2399" y="13323"/>
                  </a:cubicBezTo>
                  <a:cubicBezTo>
                    <a:pt x="2399" y="13323"/>
                    <a:pt x="8170" y="10387"/>
                    <a:pt x="7436" y="2448"/>
                  </a:cubicBezTo>
                  <a:cubicBezTo>
                    <a:pt x="7268" y="707"/>
                    <a:pt x="6814" y="1"/>
                    <a:pt x="6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5"/>
            <p:cNvSpPr/>
            <p:nvPr/>
          </p:nvSpPr>
          <p:spPr>
            <a:xfrm>
              <a:off x="5220076" y="3694946"/>
              <a:ext cx="156272" cy="277117"/>
            </a:xfrm>
            <a:custGeom>
              <a:avLst/>
              <a:gdLst/>
              <a:ahLst/>
              <a:cxnLst/>
              <a:rect l="l" t="t" r="r" b="b"/>
              <a:pathLst>
                <a:path w="8240" h="14612" extrusionOk="0">
                  <a:moveTo>
                    <a:pt x="6405" y="434"/>
                  </a:moveTo>
                  <a:cubicBezTo>
                    <a:pt x="6939" y="434"/>
                    <a:pt x="7272" y="1235"/>
                    <a:pt x="7406" y="2669"/>
                  </a:cubicBezTo>
                  <a:cubicBezTo>
                    <a:pt x="8140" y="10375"/>
                    <a:pt x="2569" y="13310"/>
                    <a:pt x="2502" y="13344"/>
                  </a:cubicBezTo>
                  <a:cubicBezTo>
                    <a:pt x="2469" y="13377"/>
                    <a:pt x="2435" y="13377"/>
                    <a:pt x="2435" y="13410"/>
                  </a:cubicBezTo>
                  <a:cubicBezTo>
                    <a:pt x="2269" y="13610"/>
                    <a:pt x="1735" y="14177"/>
                    <a:pt x="1301" y="14177"/>
                  </a:cubicBezTo>
                  <a:cubicBezTo>
                    <a:pt x="868" y="14177"/>
                    <a:pt x="601" y="13477"/>
                    <a:pt x="567" y="12243"/>
                  </a:cubicBezTo>
                  <a:cubicBezTo>
                    <a:pt x="434" y="9774"/>
                    <a:pt x="3136" y="3370"/>
                    <a:pt x="5237" y="1168"/>
                  </a:cubicBezTo>
                  <a:cubicBezTo>
                    <a:pt x="5704" y="668"/>
                    <a:pt x="6105" y="434"/>
                    <a:pt x="6405" y="434"/>
                  </a:cubicBezTo>
                  <a:close/>
                  <a:moveTo>
                    <a:pt x="6405" y="1"/>
                  </a:moveTo>
                  <a:cubicBezTo>
                    <a:pt x="5971" y="1"/>
                    <a:pt x="5471" y="301"/>
                    <a:pt x="4937" y="868"/>
                  </a:cubicBezTo>
                  <a:cubicBezTo>
                    <a:pt x="2736" y="3170"/>
                    <a:pt x="0" y="9674"/>
                    <a:pt x="134" y="12243"/>
                  </a:cubicBezTo>
                  <a:cubicBezTo>
                    <a:pt x="201" y="13811"/>
                    <a:pt x="601" y="14611"/>
                    <a:pt x="1301" y="14611"/>
                  </a:cubicBezTo>
                  <a:cubicBezTo>
                    <a:pt x="1935" y="14611"/>
                    <a:pt x="2569" y="13877"/>
                    <a:pt x="2736" y="13710"/>
                  </a:cubicBezTo>
                  <a:cubicBezTo>
                    <a:pt x="2969" y="13577"/>
                    <a:pt x="4303" y="12810"/>
                    <a:pt x="5571" y="11209"/>
                  </a:cubicBezTo>
                  <a:cubicBezTo>
                    <a:pt x="6805" y="9608"/>
                    <a:pt x="8240" y="6806"/>
                    <a:pt x="7839" y="2636"/>
                  </a:cubicBezTo>
                  <a:cubicBezTo>
                    <a:pt x="7673" y="901"/>
                    <a:pt x="7206" y="1"/>
                    <a:pt x="64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5"/>
            <p:cNvSpPr/>
            <p:nvPr/>
          </p:nvSpPr>
          <p:spPr>
            <a:xfrm>
              <a:off x="5093206" y="3711160"/>
              <a:ext cx="197748" cy="272015"/>
            </a:xfrm>
            <a:custGeom>
              <a:avLst/>
              <a:gdLst/>
              <a:ahLst/>
              <a:cxnLst/>
              <a:rect l="l" t="t" r="r" b="b"/>
              <a:pathLst>
                <a:path w="10427" h="14343" extrusionOk="0">
                  <a:moveTo>
                    <a:pt x="2582" y="1"/>
                  </a:moveTo>
                  <a:cubicBezTo>
                    <a:pt x="0" y="1"/>
                    <a:pt x="3145" y="10827"/>
                    <a:pt x="5456" y="13222"/>
                  </a:cubicBezTo>
                  <a:cubicBezTo>
                    <a:pt x="6265" y="14051"/>
                    <a:pt x="6820" y="14343"/>
                    <a:pt x="7201" y="14343"/>
                  </a:cubicBezTo>
                  <a:cubicBezTo>
                    <a:pt x="8107" y="14343"/>
                    <a:pt x="8025" y="12689"/>
                    <a:pt x="8025" y="12689"/>
                  </a:cubicBezTo>
                  <a:cubicBezTo>
                    <a:pt x="8025" y="12689"/>
                    <a:pt x="10426" y="6684"/>
                    <a:pt x="4622" y="1214"/>
                  </a:cubicBezTo>
                  <a:cubicBezTo>
                    <a:pt x="3722" y="366"/>
                    <a:pt x="3056" y="1"/>
                    <a:pt x="2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5"/>
            <p:cNvSpPr/>
            <p:nvPr/>
          </p:nvSpPr>
          <p:spPr>
            <a:xfrm>
              <a:off x="5104945" y="3707595"/>
              <a:ext cx="179674" cy="279639"/>
            </a:xfrm>
            <a:custGeom>
              <a:avLst/>
              <a:gdLst/>
              <a:ahLst/>
              <a:cxnLst/>
              <a:rect l="l" t="t" r="r" b="b"/>
              <a:pathLst>
                <a:path w="9474" h="14745" extrusionOk="0">
                  <a:moveTo>
                    <a:pt x="1968" y="401"/>
                  </a:moveTo>
                  <a:cubicBezTo>
                    <a:pt x="2269" y="401"/>
                    <a:pt x="2836" y="601"/>
                    <a:pt x="3836" y="1569"/>
                  </a:cubicBezTo>
                  <a:cubicBezTo>
                    <a:pt x="9474" y="6839"/>
                    <a:pt x="7239" y="12743"/>
                    <a:pt x="7206" y="12810"/>
                  </a:cubicBezTo>
                  <a:cubicBezTo>
                    <a:pt x="7206" y="12843"/>
                    <a:pt x="7172" y="12877"/>
                    <a:pt x="7172" y="12910"/>
                  </a:cubicBezTo>
                  <a:cubicBezTo>
                    <a:pt x="7206" y="13177"/>
                    <a:pt x="7172" y="13911"/>
                    <a:pt x="6905" y="14211"/>
                  </a:cubicBezTo>
                  <a:cubicBezTo>
                    <a:pt x="6805" y="14278"/>
                    <a:pt x="6705" y="14344"/>
                    <a:pt x="6605" y="14344"/>
                  </a:cubicBezTo>
                  <a:cubicBezTo>
                    <a:pt x="6338" y="14344"/>
                    <a:pt x="5871" y="14144"/>
                    <a:pt x="5004" y="13277"/>
                  </a:cubicBezTo>
                  <a:cubicBezTo>
                    <a:pt x="3069" y="11276"/>
                    <a:pt x="467" y="3036"/>
                    <a:pt x="1401" y="835"/>
                  </a:cubicBezTo>
                  <a:cubicBezTo>
                    <a:pt x="1568" y="434"/>
                    <a:pt x="1802" y="401"/>
                    <a:pt x="1968" y="401"/>
                  </a:cubicBezTo>
                  <a:close/>
                  <a:moveTo>
                    <a:pt x="1968" y="1"/>
                  </a:moveTo>
                  <a:cubicBezTo>
                    <a:pt x="1668" y="1"/>
                    <a:pt x="1235" y="101"/>
                    <a:pt x="1001" y="701"/>
                  </a:cubicBezTo>
                  <a:cubicBezTo>
                    <a:pt x="0" y="3036"/>
                    <a:pt x="2669" y="11476"/>
                    <a:pt x="4704" y="13544"/>
                  </a:cubicBezTo>
                  <a:cubicBezTo>
                    <a:pt x="5471" y="14344"/>
                    <a:pt x="6105" y="14745"/>
                    <a:pt x="6605" y="14745"/>
                  </a:cubicBezTo>
                  <a:cubicBezTo>
                    <a:pt x="6839" y="14745"/>
                    <a:pt x="7039" y="14645"/>
                    <a:pt x="7206" y="14478"/>
                  </a:cubicBezTo>
                  <a:cubicBezTo>
                    <a:pt x="7606" y="14044"/>
                    <a:pt x="7606" y="13144"/>
                    <a:pt x="7606" y="12910"/>
                  </a:cubicBezTo>
                  <a:cubicBezTo>
                    <a:pt x="7706" y="12643"/>
                    <a:pt x="8206" y="11209"/>
                    <a:pt x="8073" y="9174"/>
                  </a:cubicBezTo>
                  <a:cubicBezTo>
                    <a:pt x="7973" y="7139"/>
                    <a:pt x="7172" y="4104"/>
                    <a:pt x="4137" y="1235"/>
                  </a:cubicBezTo>
                  <a:cubicBezTo>
                    <a:pt x="3236" y="401"/>
                    <a:pt x="2502" y="1"/>
                    <a:pt x="19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5"/>
            <p:cNvSpPr/>
            <p:nvPr/>
          </p:nvSpPr>
          <p:spPr>
            <a:xfrm>
              <a:off x="4946860" y="3807478"/>
              <a:ext cx="292990" cy="205220"/>
            </a:xfrm>
            <a:custGeom>
              <a:avLst/>
              <a:gdLst/>
              <a:ahLst/>
              <a:cxnLst/>
              <a:rect l="l" t="t" r="r" b="b"/>
              <a:pathLst>
                <a:path w="15449" h="10821" extrusionOk="0">
                  <a:moveTo>
                    <a:pt x="4323" y="0"/>
                  </a:moveTo>
                  <a:cubicBezTo>
                    <a:pt x="1" y="0"/>
                    <a:pt x="8862" y="9385"/>
                    <a:pt x="12273" y="10512"/>
                  </a:cubicBezTo>
                  <a:cubicBezTo>
                    <a:pt x="12934" y="10730"/>
                    <a:pt x="13424" y="10820"/>
                    <a:pt x="13782" y="10820"/>
                  </a:cubicBezTo>
                  <a:cubicBezTo>
                    <a:pt x="15449" y="10820"/>
                    <a:pt x="14274" y="8877"/>
                    <a:pt x="14274" y="8877"/>
                  </a:cubicBezTo>
                  <a:cubicBezTo>
                    <a:pt x="14274" y="8877"/>
                    <a:pt x="13607" y="2406"/>
                    <a:pt x="5935" y="271"/>
                  </a:cubicBezTo>
                  <a:cubicBezTo>
                    <a:pt x="5267" y="85"/>
                    <a:pt x="4735" y="0"/>
                    <a:pt x="4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5"/>
            <p:cNvSpPr/>
            <p:nvPr/>
          </p:nvSpPr>
          <p:spPr>
            <a:xfrm>
              <a:off x="4995503" y="3803761"/>
              <a:ext cx="237878" cy="212579"/>
            </a:xfrm>
            <a:custGeom>
              <a:avLst/>
              <a:gdLst/>
              <a:ahLst/>
              <a:cxnLst/>
              <a:rect l="l" t="t" r="r" b="b"/>
              <a:pathLst>
                <a:path w="12543" h="11209" extrusionOk="0">
                  <a:moveTo>
                    <a:pt x="1769" y="400"/>
                  </a:moveTo>
                  <a:cubicBezTo>
                    <a:pt x="2169" y="400"/>
                    <a:pt x="2703" y="500"/>
                    <a:pt x="3336" y="667"/>
                  </a:cubicBezTo>
                  <a:cubicBezTo>
                    <a:pt x="10775" y="2769"/>
                    <a:pt x="11509" y="9040"/>
                    <a:pt x="11509" y="9107"/>
                  </a:cubicBezTo>
                  <a:cubicBezTo>
                    <a:pt x="11509" y="9140"/>
                    <a:pt x="11542" y="9140"/>
                    <a:pt x="11542" y="9173"/>
                  </a:cubicBezTo>
                  <a:cubicBezTo>
                    <a:pt x="11676" y="9407"/>
                    <a:pt x="12043" y="10207"/>
                    <a:pt x="11842" y="10574"/>
                  </a:cubicBezTo>
                  <a:cubicBezTo>
                    <a:pt x="11742" y="10741"/>
                    <a:pt x="11542" y="10808"/>
                    <a:pt x="11209" y="10808"/>
                  </a:cubicBezTo>
                  <a:cubicBezTo>
                    <a:pt x="10842" y="10808"/>
                    <a:pt x="10375" y="10708"/>
                    <a:pt x="9774" y="10508"/>
                  </a:cubicBezTo>
                  <a:cubicBezTo>
                    <a:pt x="8473" y="10074"/>
                    <a:pt x="6205" y="8339"/>
                    <a:pt x="4104" y="6138"/>
                  </a:cubicBezTo>
                  <a:cubicBezTo>
                    <a:pt x="1969" y="3903"/>
                    <a:pt x="668" y="1835"/>
                    <a:pt x="835" y="934"/>
                  </a:cubicBezTo>
                  <a:cubicBezTo>
                    <a:pt x="835" y="801"/>
                    <a:pt x="901" y="400"/>
                    <a:pt x="1769" y="400"/>
                  </a:cubicBezTo>
                  <a:close/>
                  <a:moveTo>
                    <a:pt x="1769" y="0"/>
                  </a:moveTo>
                  <a:cubicBezTo>
                    <a:pt x="768" y="0"/>
                    <a:pt x="468" y="467"/>
                    <a:pt x="401" y="867"/>
                  </a:cubicBezTo>
                  <a:cubicBezTo>
                    <a:pt x="1" y="3336"/>
                    <a:pt x="6939" y="10007"/>
                    <a:pt x="9641" y="10908"/>
                  </a:cubicBezTo>
                  <a:cubicBezTo>
                    <a:pt x="10275" y="11108"/>
                    <a:pt x="10808" y="11208"/>
                    <a:pt x="11209" y="11208"/>
                  </a:cubicBezTo>
                  <a:cubicBezTo>
                    <a:pt x="11709" y="11208"/>
                    <a:pt x="12043" y="11075"/>
                    <a:pt x="12209" y="10775"/>
                  </a:cubicBezTo>
                  <a:cubicBezTo>
                    <a:pt x="12543" y="10174"/>
                    <a:pt x="12043" y="9240"/>
                    <a:pt x="11909" y="9007"/>
                  </a:cubicBezTo>
                  <a:cubicBezTo>
                    <a:pt x="11876" y="8706"/>
                    <a:pt x="11642" y="7205"/>
                    <a:pt x="10608" y="5471"/>
                  </a:cubicBezTo>
                  <a:cubicBezTo>
                    <a:pt x="9574" y="3736"/>
                    <a:pt x="7473" y="1401"/>
                    <a:pt x="3436" y="267"/>
                  </a:cubicBezTo>
                  <a:cubicBezTo>
                    <a:pt x="2769" y="100"/>
                    <a:pt x="2202" y="0"/>
                    <a:pt x="1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5"/>
            <p:cNvSpPr/>
            <p:nvPr/>
          </p:nvSpPr>
          <p:spPr>
            <a:xfrm>
              <a:off x="4861256" y="3915327"/>
              <a:ext cx="405036" cy="111457"/>
            </a:xfrm>
            <a:custGeom>
              <a:avLst/>
              <a:gdLst/>
              <a:ahLst/>
              <a:cxnLst/>
              <a:rect l="l" t="t" r="r" b="b"/>
              <a:pathLst>
                <a:path w="21357" h="5877" extrusionOk="0">
                  <a:moveTo>
                    <a:pt x="10739" y="1"/>
                  </a:moveTo>
                  <a:cubicBezTo>
                    <a:pt x="9512" y="1"/>
                    <a:pt x="8146" y="197"/>
                    <a:pt x="6646" y="688"/>
                  </a:cubicBezTo>
                  <a:cubicBezTo>
                    <a:pt x="0" y="2884"/>
                    <a:pt x="10519" y="5877"/>
                    <a:pt x="15763" y="5877"/>
                  </a:cubicBezTo>
                  <a:cubicBezTo>
                    <a:pt x="16494" y="5877"/>
                    <a:pt x="17122" y="5819"/>
                    <a:pt x="17587" y="5692"/>
                  </a:cubicBezTo>
                  <a:cubicBezTo>
                    <a:pt x="21356" y="4625"/>
                    <a:pt x="18354" y="3190"/>
                    <a:pt x="18354" y="3190"/>
                  </a:cubicBezTo>
                  <a:cubicBezTo>
                    <a:pt x="18354" y="3190"/>
                    <a:pt x="15679" y="1"/>
                    <a:pt x="10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5"/>
            <p:cNvSpPr/>
            <p:nvPr/>
          </p:nvSpPr>
          <p:spPr>
            <a:xfrm>
              <a:off x="4940470" y="3911287"/>
              <a:ext cx="295456" cy="119593"/>
            </a:xfrm>
            <a:custGeom>
              <a:avLst/>
              <a:gdLst/>
              <a:ahLst/>
              <a:cxnLst/>
              <a:rect l="l" t="t" r="r" b="b"/>
              <a:pathLst>
                <a:path w="15579" h="6306" extrusionOk="0">
                  <a:moveTo>
                    <a:pt x="6572" y="434"/>
                  </a:moveTo>
                  <a:cubicBezTo>
                    <a:pt x="11342" y="434"/>
                    <a:pt x="13977" y="3503"/>
                    <a:pt x="14011" y="3537"/>
                  </a:cubicBezTo>
                  <a:cubicBezTo>
                    <a:pt x="14044" y="3570"/>
                    <a:pt x="14044" y="3603"/>
                    <a:pt x="14077" y="3603"/>
                  </a:cubicBezTo>
                  <a:cubicBezTo>
                    <a:pt x="14344" y="3737"/>
                    <a:pt x="15145" y="4204"/>
                    <a:pt x="15111" y="4638"/>
                  </a:cubicBezTo>
                  <a:cubicBezTo>
                    <a:pt x="15078" y="4871"/>
                    <a:pt x="14844" y="5271"/>
                    <a:pt x="13343" y="5705"/>
                  </a:cubicBezTo>
                  <a:cubicBezTo>
                    <a:pt x="12910" y="5805"/>
                    <a:pt x="12309" y="5872"/>
                    <a:pt x="11542" y="5872"/>
                  </a:cubicBezTo>
                  <a:cubicBezTo>
                    <a:pt x="7406" y="5872"/>
                    <a:pt x="768" y="4104"/>
                    <a:pt x="534" y="2569"/>
                  </a:cubicBezTo>
                  <a:cubicBezTo>
                    <a:pt x="468" y="2069"/>
                    <a:pt x="1168" y="1535"/>
                    <a:pt x="2502" y="1102"/>
                  </a:cubicBezTo>
                  <a:cubicBezTo>
                    <a:pt x="3903" y="668"/>
                    <a:pt x="5271" y="434"/>
                    <a:pt x="6572" y="434"/>
                  </a:cubicBezTo>
                  <a:close/>
                  <a:moveTo>
                    <a:pt x="6572" y="1"/>
                  </a:moveTo>
                  <a:cubicBezTo>
                    <a:pt x="5204" y="1"/>
                    <a:pt x="3803" y="234"/>
                    <a:pt x="2402" y="701"/>
                  </a:cubicBezTo>
                  <a:cubicBezTo>
                    <a:pt x="734" y="1235"/>
                    <a:pt x="1" y="1869"/>
                    <a:pt x="134" y="2636"/>
                  </a:cubicBezTo>
                  <a:cubicBezTo>
                    <a:pt x="468" y="4704"/>
                    <a:pt x="7940" y="6305"/>
                    <a:pt x="11542" y="6305"/>
                  </a:cubicBezTo>
                  <a:cubicBezTo>
                    <a:pt x="12343" y="6305"/>
                    <a:pt x="12976" y="6239"/>
                    <a:pt x="13443" y="6105"/>
                  </a:cubicBezTo>
                  <a:cubicBezTo>
                    <a:pt x="14778" y="5738"/>
                    <a:pt x="15478" y="5271"/>
                    <a:pt x="15512" y="4671"/>
                  </a:cubicBezTo>
                  <a:cubicBezTo>
                    <a:pt x="15578" y="3937"/>
                    <a:pt x="14544" y="3370"/>
                    <a:pt x="14311" y="3236"/>
                  </a:cubicBezTo>
                  <a:cubicBezTo>
                    <a:pt x="13977" y="2870"/>
                    <a:pt x="11342" y="1"/>
                    <a:pt x="65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5"/>
            <p:cNvSpPr/>
            <p:nvPr/>
          </p:nvSpPr>
          <p:spPr>
            <a:xfrm>
              <a:off x="4999182" y="3997403"/>
              <a:ext cx="272508" cy="163782"/>
            </a:xfrm>
            <a:custGeom>
              <a:avLst/>
              <a:gdLst/>
              <a:ahLst/>
              <a:cxnLst/>
              <a:rect l="l" t="t" r="r" b="b"/>
              <a:pathLst>
                <a:path w="14369" h="8636" extrusionOk="0">
                  <a:moveTo>
                    <a:pt x="12664" y="0"/>
                  </a:moveTo>
                  <a:cubicBezTo>
                    <a:pt x="12256" y="0"/>
                    <a:pt x="11882" y="97"/>
                    <a:pt x="11882" y="97"/>
                  </a:cubicBezTo>
                  <a:cubicBezTo>
                    <a:pt x="11882" y="97"/>
                    <a:pt x="11481" y="25"/>
                    <a:pt x="10813" y="25"/>
                  </a:cubicBezTo>
                  <a:cubicBezTo>
                    <a:pt x="8821" y="25"/>
                    <a:pt x="4456" y="661"/>
                    <a:pt x="1308" y="5734"/>
                  </a:cubicBezTo>
                  <a:cubicBezTo>
                    <a:pt x="1" y="7840"/>
                    <a:pt x="413" y="8636"/>
                    <a:pt x="1669" y="8636"/>
                  </a:cubicBezTo>
                  <a:cubicBezTo>
                    <a:pt x="4452" y="8636"/>
                    <a:pt x="11376" y="4728"/>
                    <a:pt x="12916" y="2498"/>
                  </a:cubicBezTo>
                  <a:cubicBezTo>
                    <a:pt x="14369" y="363"/>
                    <a:pt x="13454" y="0"/>
                    <a:pt x="12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5"/>
            <p:cNvSpPr/>
            <p:nvPr/>
          </p:nvSpPr>
          <p:spPr>
            <a:xfrm>
              <a:off x="5001837" y="3993534"/>
              <a:ext cx="263822" cy="171463"/>
            </a:xfrm>
            <a:custGeom>
              <a:avLst/>
              <a:gdLst/>
              <a:ahLst/>
              <a:cxnLst/>
              <a:rect l="l" t="t" r="r" b="b"/>
              <a:pathLst>
                <a:path w="13911" h="9041" extrusionOk="0">
                  <a:moveTo>
                    <a:pt x="12542" y="401"/>
                  </a:moveTo>
                  <a:cubicBezTo>
                    <a:pt x="12809" y="401"/>
                    <a:pt x="13176" y="467"/>
                    <a:pt x="13276" y="701"/>
                  </a:cubicBezTo>
                  <a:cubicBezTo>
                    <a:pt x="13376" y="868"/>
                    <a:pt x="13410" y="1368"/>
                    <a:pt x="12609" y="2569"/>
                  </a:cubicBezTo>
                  <a:cubicBezTo>
                    <a:pt x="11175" y="4670"/>
                    <a:pt x="4337" y="8606"/>
                    <a:pt x="1535" y="8606"/>
                  </a:cubicBezTo>
                  <a:cubicBezTo>
                    <a:pt x="1068" y="8606"/>
                    <a:pt x="767" y="8506"/>
                    <a:pt x="667" y="8273"/>
                  </a:cubicBezTo>
                  <a:cubicBezTo>
                    <a:pt x="501" y="8006"/>
                    <a:pt x="501" y="7406"/>
                    <a:pt x="1334" y="6038"/>
                  </a:cubicBezTo>
                  <a:cubicBezTo>
                    <a:pt x="4370" y="1168"/>
                    <a:pt x="8473" y="434"/>
                    <a:pt x="10674" y="434"/>
                  </a:cubicBezTo>
                  <a:cubicBezTo>
                    <a:pt x="11308" y="434"/>
                    <a:pt x="11709" y="501"/>
                    <a:pt x="11709" y="501"/>
                  </a:cubicBezTo>
                  <a:lnTo>
                    <a:pt x="11809" y="501"/>
                  </a:lnTo>
                  <a:cubicBezTo>
                    <a:pt x="11809" y="501"/>
                    <a:pt x="12176" y="401"/>
                    <a:pt x="12542" y="401"/>
                  </a:cubicBezTo>
                  <a:close/>
                  <a:moveTo>
                    <a:pt x="12542" y="0"/>
                  </a:moveTo>
                  <a:cubicBezTo>
                    <a:pt x="12209" y="0"/>
                    <a:pt x="11875" y="67"/>
                    <a:pt x="11742" y="100"/>
                  </a:cubicBezTo>
                  <a:cubicBezTo>
                    <a:pt x="11608" y="67"/>
                    <a:pt x="11242" y="34"/>
                    <a:pt x="10674" y="34"/>
                  </a:cubicBezTo>
                  <a:cubicBezTo>
                    <a:pt x="8840" y="34"/>
                    <a:pt x="4237" y="601"/>
                    <a:pt x="1001" y="5804"/>
                  </a:cubicBezTo>
                  <a:cubicBezTo>
                    <a:pt x="234" y="7072"/>
                    <a:pt x="0" y="7939"/>
                    <a:pt x="300" y="8473"/>
                  </a:cubicBezTo>
                  <a:cubicBezTo>
                    <a:pt x="501" y="8840"/>
                    <a:pt x="901" y="9040"/>
                    <a:pt x="1535" y="9040"/>
                  </a:cubicBezTo>
                  <a:cubicBezTo>
                    <a:pt x="4470" y="9040"/>
                    <a:pt x="11442" y="5004"/>
                    <a:pt x="12943" y="2802"/>
                  </a:cubicBezTo>
                  <a:cubicBezTo>
                    <a:pt x="13677" y="1735"/>
                    <a:pt x="13910" y="968"/>
                    <a:pt x="13643" y="501"/>
                  </a:cubicBezTo>
                  <a:cubicBezTo>
                    <a:pt x="13543" y="267"/>
                    <a:pt x="13243" y="0"/>
                    <a:pt x="125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5"/>
            <p:cNvSpPr/>
            <p:nvPr/>
          </p:nvSpPr>
          <p:spPr>
            <a:xfrm>
              <a:off x="5128347" y="3989173"/>
              <a:ext cx="155437" cy="268488"/>
            </a:xfrm>
            <a:custGeom>
              <a:avLst/>
              <a:gdLst/>
              <a:ahLst/>
              <a:cxnLst/>
              <a:rect l="l" t="t" r="r" b="b"/>
              <a:pathLst>
                <a:path w="8196" h="14157" extrusionOk="0">
                  <a:moveTo>
                    <a:pt x="7093" y="0"/>
                  </a:moveTo>
                  <a:cubicBezTo>
                    <a:pt x="6483" y="0"/>
                    <a:pt x="5805" y="864"/>
                    <a:pt x="5805" y="864"/>
                  </a:cubicBezTo>
                  <a:cubicBezTo>
                    <a:pt x="5805" y="864"/>
                    <a:pt x="1" y="3800"/>
                    <a:pt x="734" y="11705"/>
                  </a:cubicBezTo>
                  <a:cubicBezTo>
                    <a:pt x="896" y="13449"/>
                    <a:pt x="1348" y="14157"/>
                    <a:pt x="1955" y="14157"/>
                  </a:cubicBezTo>
                  <a:cubicBezTo>
                    <a:pt x="4107" y="14157"/>
                    <a:pt x="8196" y="5236"/>
                    <a:pt x="8040" y="2165"/>
                  </a:cubicBezTo>
                  <a:cubicBezTo>
                    <a:pt x="7968" y="482"/>
                    <a:pt x="7550" y="0"/>
                    <a:pt x="7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5"/>
            <p:cNvSpPr/>
            <p:nvPr/>
          </p:nvSpPr>
          <p:spPr>
            <a:xfrm>
              <a:off x="5130888" y="3985304"/>
              <a:ext cx="156272" cy="276472"/>
            </a:xfrm>
            <a:custGeom>
              <a:avLst/>
              <a:gdLst/>
              <a:ahLst/>
              <a:cxnLst/>
              <a:rect l="l" t="t" r="r" b="b"/>
              <a:pathLst>
                <a:path w="8240" h="14578" extrusionOk="0">
                  <a:moveTo>
                    <a:pt x="6972" y="434"/>
                  </a:moveTo>
                  <a:cubicBezTo>
                    <a:pt x="7405" y="434"/>
                    <a:pt x="7672" y="1135"/>
                    <a:pt x="7706" y="2369"/>
                  </a:cubicBezTo>
                  <a:cubicBezTo>
                    <a:pt x="7839" y="4837"/>
                    <a:pt x="5104" y="11242"/>
                    <a:pt x="3002" y="13410"/>
                  </a:cubicBezTo>
                  <a:cubicBezTo>
                    <a:pt x="2535" y="13911"/>
                    <a:pt x="2135" y="14177"/>
                    <a:pt x="1801" y="14177"/>
                  </a:cubicBezTo>
                  <a:cubicBezTo>
                    <a:pt x="1301" y="14177"/>
                    <a:pt x="934" y="13377"/>
                    <a:pt x="801" y="11909"/>
                  </a:cubicBezTo>
                  <a:cubicBezTo>
                    <a:pt x="100" y="4204"/>
                    <a:pt x="5704" y="1268"/>
                    <a:pt x="5771" y="1268"/>
                  </a:cubicBezTo>
                  <a:cubicBezTo>
                    <a:pt x="5804" y="1235"/>
                    <a:pt x="5804" y="1235"/>
                    <a:pt x="5838" y="1202"/>
                  </a:cubicBezTo>
                  <a:cubicBezTo>
                    <a:pt x="6004" y="968"/>
                    <a:pt x="6538" y="434"/>
                    <a:pt x="6972" y="434"/>
                  </a:cubicBezTo>
                  <a:close/>
                  <a:moveTo>
                    <a:pt x="6972" y="1"/>
                  </a:moveTo>
                  <a:cubicBezTo>
                    <a:pt x="6338" y="1"/>
                    <a:pt x="5704" y="735"/>
                    <a:pt x="5537" y="901"/>
                  </a:cubicBezTo>
                  <a:cubicBezTo>
                    <a:pt x="5270" y="1035"/>
                    <a:pt x="3970" y="1802"/>
                    <a:pt x="2702" y="3403"/>
                  </a:cubicBezTo>
                  <a:cubicBezTo>
                    <a:pt x="1434" y="5004"/>
                    <a:pt x="0" y="7773"/>
                    <a:pt x="400" y="11943"/>
                  </a:cubicBezTo>
                  <a:cubicBezTo>
                    <a:pt x="567" y="13710"/>
                    <a:pt x="1034" y="14578"/>
                    <a:pt x="1801" y="14578"/>
                  </a:cubicBezTo>
                  <a:cubicBezTo>
                    <a:pt x="2235" y="14578"/>
                    <a:pt x="2735" y="14278"/>
                    <a:pt x="3302" y="13710"/>
                  </a:cubicBezTo>
                  <a:cubicBezTo>
                    <a:pt x="5504" y="11409"/>
                    <a:pt x="8239" y="4938"/>
                    <a:pt x="8139" y="2369"/>
                  </a:cubicBezTo>
                  <a:cubicBezTo>
                    <a:pt x="8072" y="801"/>
                    <a:pt x="7672" y="1"/>
                    <a:pt x="69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5"/>
            <p:cNvSpPr/>
            <p:nvPr/>
          </p:nvSpPr>
          <p:spPr>
            <a:xfrm>
              <a:off x="5213742" y="3998086"/>
              <a:ext cx="218647" cy="255345"/>
            </a:xfrm>
            <a:custGeom>
              <a:avLst/>
              <a:gdLst/>
              <a:ahLst/>
              <a:cxnLst/>
              <a:rect l="l" t="t" r="r" b="b"/>
              <a:pathLst>
                <a:path w="11529" h="13464" extrusionOk="0">
                  <a:moveTo>
                    <a:pt x="2097" y="0"/>
                  </a:moveTo>
                  <a:cubicBezTo>
                    <a:pt x="1058" y="0"/>
                    <a:pt x="1435" y="1762"/>
                    <a:pt x="1435" y="1762"/>
                  </a:cubicBezTo>
                  <a:cubicBezTo>
                    <a:pt x="1435" y="1762"/>
                    <a:pt x="1" y="8100"/>
                    <a:pt x="6606" y="12569"/>
                  </a:cubicBezTo>
                  <a:cubicBezTo>
                    <a:pt x="7514" y="13192"/>
                    <a:pt x="8179" y="13464"/>
                    <a:pt x="8642" y="13464"/>
                  </a:cubicBezTo>
                  <a:cubicBezTo>
                    <a:pt x="11528" y="13464"/>
                    <a:pt x="6572" y="2902"/>
                    <a:pt x="3870" y="861"/>
                  </a:cubicBezTo>
                  <a:cubicBezTo>
                    <a:pt x="3036" y="231"/>
                    <a:pt x="2474" y="0"/>
                    <a:pt x="2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5"/>
            <p:cNvSpPr/>
            <p:nvPr/>
          </p:nvSpPr>
          <p:spPr>
            <a:xfrm>
              <a:off x="5220076" y="3994179"/>
              <a:ext cx="191072" cy="263177"/>
            </a:xfrm>
            <a:custGeom>
              <a:avLst/>
              <a:gdLst/>
              <a:ahLst/>
              <a:cxnLst/>
              <a:rect l="l" t="t" r="r" b="b"/>
              <a:pathLst>
                <a:path w="10075" h="13877" extrusionOk="0">
                  <a:moveTo>
                    <a:pt x="1768" y="400"/>
                  </a:moveTo>
                  <a:cubicBezTo>
                    <a:pt x="2035" y="400"/>
                    <a:pt x="2502" y="567"/>
                    <a:pt x="3403" y="1234"/>
                  </a:cubicBezTo>
                  <a:cubicBezTo>
                    <a:pt x="5671" y="2902"/>
                    <a:pt x="9607" y="10841"/>
                    <a:pt x="8907" y="13009"/>
                  </a:cubicBezTo>
                  <a:cubicBezTo>
                    <a:pt x="8807" y="13309"/>
                    <a:pt x="8607" y="13476"/>
                    <a:pt x="8306" y="13476"/>
                  </a:cubicBezTo>
                  <a:cubicBezTo>
                    <a:pt x="7839" y="13476"/>
                    <a:pt x="7206" y="13176"/>
                    <a:pt x="6372" y="12609"/>
                  </a:cubicBezTo>
                  <a:cubicBezTo>
                    <a:pt x="0" y="8272"/>
                    <a:pt x="1301" y="2068"/>
                    <a:pt x="1301" y="2001"/>
                  </a:cubicBezTo>
                  <a:cubicBezTo>
                    <a:pt x="1301" y="2001"/>
                    <a:pt x="1301" y="1968"/>
                    <a:pt x="1301" y="1934"/>
                  </a:cubicBezTo>
                  <a:cubicBezTo>
                    <a:pt x="1235" y="1668"/>
                    <a:pt x="1168" y="900"/>
                    <a:pt x="1401" y="567"/>
                  </a:cubicBezTo>
                  <a:cubicBezTo>
                    <a:pt x="1501" y="467"/>
                    <a:pt x="1602" y="400"/>
                    <a:pt x="1768" y="400"/>
                  </a:cubicBezTo>
                  <a:close/>
                  <a:moveTo>
                    <a:pt x="1753" y="0"/>
                  </a:moveTo>
                  <a:cubicBezTo>
                    <a:pt x="1478" y="0"/>
                    <a:pt x="1262" y="102"/>
                    <a:pt x="1101" y="300"/>
                  </a:cubicBezTo>
                  <a:cubicBezTo>
                    <a:pt x="701" y="800"/>
                    <a:pt x="834" y="1734"/>
                    <a:pt x="901" y="1968"/>
                  </a:cubicBezTo>
                  <a:cubicBezTo>
                    <a:pt x="834" y="2235"/>
                    <a:pt x="567" y="3736"/>
                    <a:pt x="1001" y="5737"/>
                  </a:cubicBezTo>
                  <a:cubicBezTo>
                    <a:pt x="1435" y="7739"/>
                    <a:pt x="2669" y="10607"/>
                    <a:pt x="6138" y="12942"/>
                  </a:cubicBezTo>
                  <a:cubicBezTo>
                    <a:pt x="7039" y="13576"/>
                    <a:pt x="7773" y="13876"/>
                    <a:pt x="8306" y="13876"/>
                  </a:cubicBezTo>
                  <a:cubicBezTo>
                    <a:pt x="8773" y="13876"/>
                    <a:pt x="9140" y="13643"/>
                    <a:pt x="9274" y="13142"/>
                  </a:cubicBezTo>
                  <a:cubicBezTo>
                    <a:pt x="10074" y="10807"/>
                    <a:pt x="6071" y="2702"/>
                    <a:pt x="3670" y="900"/>
                  </a:cubicBezTo>
                  <a:cubicBezTo>
                    <a:pt x="2852" y="292"/>
                    <a:pt x="2218" y="0"/>
                    <a:pt x="17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5"/>
            <p:cNvSpPr/>
            <p:nvPr/>
          </p:nvSpPr>
          <p:spPr>
            <a:xfrm>
              <a:off x="5201795" y="3995962"/>
              <a:ext cx="391551" cy="154470"/>
            </a:xfrm>
            <a:custGeom>
              <a:avLst/>
              <a:gdLst/>
              <a:ahLst/>
              <a:cxnLst/>
              <a:rect l="l" t="t" r="r" b="b"/>
              <a:pathLst>
                <a:path w="20646" h="8145" extrusionOk="0">
                  <a:moveTo>
                    <a:pt x="3478" y="0"/>
                  </a:moveTo>
                  <a:cubicBezTo>
                    <a:pt x="1" y="0"/>
                    <a:pt x="2299" y="2141"/>
                    <a:pt x="2299" y="2141"/>
                  </a:cubicBezTo>
                  <a:cubicBezTo>
                    <a:pt x="2299" y="2141"/>
                    <a:pt x="4687" y="8145"/>
                    <a:pt x="12607" y="8145"/>
                  </a:cubicBezTo>
                  <a:cubicBezTo>
                    <a:pt x="12629" y="8145"/>
                    <a:pt x="12651" y="8145"/>
                    <a:pt x="12673" y="8145"/>
                  </a:cubicBezTo>
                  <a:cubicBezTo>
                    <a:pt x="20645" y="8078"/>
                    <a:pt x="7736" y="173"/>
                    <a:pt x="3800" y="6"/>
                  </a:cubicBezTo>
                  <a:cubicBezTo>
                    <a:pt x="3687" y="2"/>
                    <a:pt x="3580" y="0"/>
                    <a:pt x="3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5"/>
            <p:cNvSpPr/>
            <p:nvPr/>
          </p:nvSpPr>
          <p:spPr>
            <a:xfrm>
              <a:off x="5223243" y="3992264"/>
              <a:ext cx="272034" cy="161980"/>
            </a:xfrm>
            <a:custGeom>
              <a:avLst/>
              <a:gdLst/>
              <a:ahLst/>
              <a:cxnLst/>
              <a:rect l="l" t="t" r="r" b="b"/>
              <a:pathLst>
                <a:path w="14344" h="8541" extrusionOk="0">
                  <a:moveTo>
                    <a:pt x="2302" y="401"/>
                  </a:moveTo>
                  <a:cubicBezTo>
                    <a:pt x="2402" y="401"/>
                    <a:pt x="2535" y="401"/>
                    <a:pt x="2669" y="434"/>
                  </a:cubicBezTo>
                  <a:cubicBezTo>
                    <a:pt x="4036" y="468"/>
                    <a:pt x="6805" y="1602"/>
                    <a:pt x="9440" y="3170"/>
                  </a:cubicBezTo>
                  <a:cubicBezTo>
                    <a:pt x="12142" y="4771"/>
                    <a:pt x="13910" y="6405"/>
                    <a:pt x="13877" y="7272"/>
                  </a:cubicBezTo>
                  <a:cubicBezTo>
                    <a:pt x="13877" y="7973"/>
                    <a:pt x="12609" y="8106"/>
                    <a:pt x="11542" y="8106"/>
                  </a:cubicBezTo>
                  <a:lnTo>
                    <a:pt x="11475" y="8106"/>
                  </a:lnTo>
                  <a:cubicBezTo>
                    <a:pt x="3803" y="8106"/>
                    <a:pt x="1401" y="2336"/>
                    <a:pt x="1368" y="2269"/>
                  </a:cubicBezTo>
                  <a:cubicBezTo>
                    <a:pt x="1368" y="2236"/>
                    <a:pt x="1334" y="2202"/>
                    <a:pt x="1301" y="2202"/>
                  </a:cubicBezTo>
                  <a:cubicBezTo>
                    <a:pt x="1101" y="1969"/>
                    <a:pt x="501" y="1302"/>
                    <a:pt x="667" y="901"/>
                  </a:cubicBezTo>
                  <a:cubicBezTo>
                    <a:pt x="767" y="568"/>
                    <a:pt x="1368" y="401"/>
                    <a:pt x="2302" y="401"/>
                  </a:cubicBezTo>
                  <a:close/>
                  <a:moveTo>
                    <a:pt x="2302" y="1"/>
                  </a:moveTo>
                  <a:cubicBezTo>
                    <a:pt x="1134" y="1"/>
                    <a:pt x="467" y="234"/>
                    <a:pt x="267" y="734"/>
                  </a:cubicBezTo>
                  <a:cubicBezTo>
                    <a:pt x="0" y="1435"/>
                    <a:pt x="801" y="2269"/>
                    <a:pt x="1001" y="2469"/>
                  </a:cubicBezTo>
                  <a:cubicBezTo>
                    <a:pt x="1101" y="2736"/>
                    <a:pt x="1735" y="4104"/>
                    <a:pt x="3202" y="5471"/>
                  </a:cubicBezTo>
                  <a:cubicBezTo>
                    <a:pt x="4704" y="6872"/>
                    <a:pt x="7305" y="8540"/>
                    <a:pt x="11475" y="8540"/>
                  </a:cubicBezTo>
                  <a:lnTo>
                    <a:pt x="11542" y="8540"/>
                  </a:lnTo>
                  <a:cubicBezTo>
                    <a:pt x="13376" y="8540"/>
                    <a:pt x="14277" y="8106"/>
                    <a:pt x="14310" y="7272"/>
                  </a:cubicBezTo>
                  <a:cubicBezTo>
                    <a:pt x="14344" y="4837"/>
                    <a:pt x="5671" y="134"/>
                    <a:pt x="26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5"/>
            <p:cNvSpPr/>
            <p:nvPr/>
          </p:nvSpPr>
          <p:spPr>
            <a:xfrm>
              <a:off x="5237163" y="3948495"/>
              <a:ext cx="390907" cy="103549"/>
            </a:xfrm>
            <a:custGeom>
              <a:avLst/>
              <a:gdLst/>
              <a:ahLst/>
              <a:cxnLst/>
              <a:rect l="l" t="t" r="r" b="b"/>
              <a:pathLst>
                <a:path w="20612" h="5460" extrusionOk="0">
                  <a:moveTo>
                    <a:pt x="7664" y="1"/>
                  </a:moveTo>
                  <a:cubicBezTo>
                    <a:pt x="5982" y="1"/>
                    <a:pt x="4492" y="162"/>
                    <a:pt x="3636" y="507"/>
                  </a:cubicBezTo>
                  <a:cubicBezTo>
                    <a:pt x="0" y="2008"/>
                    <a:pt x="3169" y="3076"/>
                    <a:pt x="3169" y="3076"/>
                  </a:cubicBezTo>
                  <a:cubicBezTo>
                    <a:pt x="3169" y="3076"/>
                    <a:pt x="5677" y="5459"/>
                    <a:pt x="9836" y="5459"/>
                  </a:cubicBezTo>
                  <a:cubicBezTo>
                    <a:pt x="11372" y="5459"/>
                    <a:pt x="13134" y="5134"/>
                    <a:pt x="15077" y="4243"/>
                  </a:cubicBezTo>
                  <a:cubicBezTo>
                    <a:pt x="20611" y="1693"/>
                    <a:pt x="13123" y="1"/>
                    <a:pt x="7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5"/>
            <p:cNvSpPr/>
            <p:nvPr/>
          </p:nvSpPr>
          <p:spPr>
            <a:xfrm>
              <a:off x="5268776" y="3944816"/>
              <a:ext cx="297997" cy="111362"/>
            </a:xfrm>
            <a:custGeom>
              <a:avLst/>
              <a:gdLst/>
              <a:ahLst/>
              <a:cxnLst/>
              <a:rect l="l" t="t" r="r" b="b"/>
              <a:pathLst>
                <a:path w="15713" h="5872" extrusionOk="0">
                  <a:moveTo>
                    <a:pt x="6072" y="401"/>
                  </a:moveTo>
                  <a:cubicBezTo>
                    <a:pt x="10108" y="401"/>
                    <a:pt x="14878" y="1335"/>
                    <a:pt x="15145" y="2603"/>
                  </a:cubicBezTo>
                  <a:cubicBezTo>
                    <a:pt x="15245" y="3070"/>
                    <a:pt x="14611" y="3637"/>
                    <a:pt x="13344" y="4237"/>
                  </a:cubicBezTo>
                  <a:cubicBezTo>
                    <a:pt x="11576" y="5038"/>
                    <a:pt x="9841" y="5438"/>
                    <a:pt x="8140" y="5438"/>
                  </a:cubicBezTo>
                  <a:cubicBezTo>
                    <a:pt x="4137" y="5438"/>
                    <a:pt x="1669" y="3136"/>
                    <a:pt x="1635" y="3136"/>
                  </a:cubicBezTo>
                  <a:cubicBezTo>
                    <a:pt x="1635" y="3103"/>
                    <a:pt x="1602" y="3070"/>
                    <a:pt x="1569" y="3070"/>
                  </a:cubicBezTo>
                  <a:cubicBezTo>
                    <a:pt x="1268" y="2970"/>
                    <a:pt x="435" y="2603"/>
                    <a:pt x="435" y="2169"/>
                  </a:cubicBezTo>
                  <a:cubicBezTo>
                    <a:pt x="435" y="1936"/>
                    <a:pt x="635" y="1502"/>
                    <a:pt x="2069" y="901"/>
                  </a:cubicBezTo>
                  <a:cubicBezTo>
                    <a:pt x="2836" y="601"/>
                    <a:pt x="4271" y="401"/>
                    <a:pt x="6072" y="401"/>
                  </a:cubicBezTo>
                  <a:close/>
                  <a:moveTo>
                    <a:pt x="6072" y="1"/>
                  </a:moveTo>
                  <a:cubicBezTo>
                    <a:pt x="4204" y="1"/>
                    <a:pt x="2736" y="168"/>
                    <a:pt x="1902" y="534"/>
                  </a:cubicBezTo>
                  <a:cubicBezTo>
                    <a:pt x="601" y="1035"/>
                    <a:pt x="1" y="1569"/>
                    <a:pt x="1" y="2169"/>
                  </a:cubicBezTo>
                  <a:cubicBezTo>
                    <a:pt x="34" y="2903"/>
                    <a:pt x="1135" y="3370"/>
                    <a:pt x="1402" y="3470"/>
                  </a:cubicBezTo>
                  <a:cubicBezTo>
                    <a:pt x="1702" y="3737"/>
                    <a:pt x="4171" y="5872"/>
                    <a:pt x="8140" y="5872"/>
                  </a:cubicBezTo>
                  <a:cubicBezTo>
                    <a:pt x="9908" y="5872"/>
                    <a:pt x="11709" y="5438"/>
                    <a:pt x="13511" y="4604"/>
                  </a:cubicBezTo>
                  <a:cubicBezTo>
                    <a:pt x="15045" y="3904"/>
                    <a:pt x="15712" y="3203"/>
                    <a:pt x="15545" y="2503"/>
                  </a:cubicBezTo>
                  <a:cubicBezTo>
                    <a:pt x="15178" y="801"/>
                    <a:pt x="9674" y="1"/>
                    <a:pt x="60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5"/>
            <p:cNvSpPr/>
            <p:nvPr/>
          </p:nvSpPr>
          <p:spPr>
            <a:xfrm>
              <a:off x="5116627" y="3901047"/>
              <a:ext cx="254036" cy="175445"/>
            </a:xfrm>
            <a:custGeom>
              <a:avLst/>
              <a:gdLst/>
              <a:ahLst/>
              <a:cxnLst/>
              <a:rect l="l" t="t" r="r" b="b"/>
              <a:pathLst>
                <a:path w="13395" h="9251" extrusionOk="0">
                  <a:moveTo>
                    <a:pt x="6720" y="1"/>
                  </a:moveTo>
                  <a:cubicBezTo>
                    <a:pt x="5551" y="1"/>
                    <a:pt x="4248" y="482"/>
                    <a:pt x="3054" y="2009"/>
                  </a:cubicBezTo>
                  <a:cubicBezTo>
                    <a:pt x="1" y="5911"/>
                    <a:pt x="4046" y="9250"/>
                    <a:pt x="8043" y="9250"/>
                  </a:cubicBezTo>
                  <a:cubicBezTo>
                    <a:pt x="8282" y="9250"/>
                    <a:pt x="8521" y="9238"/>
                    <a:pt x="8758" y="9214"/>
                  </a:cubicBezTo>
                  <a:cubicBezTo>
                    <a:pt x="12961" y="8780"/>
                    <a:pt x="13394" y="3877"/>
                    <a:pt x="10326" y="1408"/>
                  </a:cubicBezTo>
                  <a:cubicBezTo>
                    <a:pt x="10326" y="1408"/>
                    <a:pt x="8719" y="1"/>
                    <a:pt x="6720"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5"/>
            <p:cNvSpPr/>
            <p:nvPr/>
          </p:nvSpPr>
          <p:spPr>
            <a:xfrm>
              <a:off x="5213742" y="3930687"/>
              <a:ext cx="42406" cy="19837"/>
            </a:xfrm>
            <a:custGeom>
              <a:avLst/>
              <a:gdLst/>
              <a:ahLst/>
              <a:cxnLst/>
              <a:rect l="l" t="t" r="r" b="b"/>
              <a:pathLst>
                <a:path w="2236" h="1046" extrusionOk="0">
                  <a:moveTo>
                    <a:pt x="963" y="0"/>
                  </a:moveTo>
                  <a:cubicBezTo>
                    <a:pt x="695" y="0"/>
                    <a:pt x="414" y="82"/>
                    <a:pt x="134" y="245"/>
                  </a:cubicBezTo>
                  <a:cubicBezTo>
                    <a:pt x="34" y="312"/>
                    <a:pt x="1" y="446"/>
                    <a:pt x="68" y="546"/>
                  </a:cubicBezTo>
                  <a:cubicBezTo>
                    <a:pt x="111" y="610"/>
                    <a:pt x="182" y="647"/>
                    <a:pt x="244" y="647"/>
                  </a:cubicBezTo>
                  <a:cubicBezTo>
                    <a:pt x="279" y="647"/>
                    <a:pt x="311" y="636"/>
                    <a:pt x="334" y="612"/>
                  </a:cubicBezTo>
                  <a:cubicBezTo>
                    <a:pt x="544" y="473"/>
                    <a:pt x="753" y="414"/>
                    <a:pt x="951" y="414"/>
                  </a:cubicBezTo>
                  <a:cubicBezTo>
                    <a:pt x="1037" y="414"/>
                    <a:pt x="1121" y="425"/>
                    <a:pt x="1202" y="446"/>
                  </a:cubicBezTo>
                  <a:cubicBezTo>
                    <a:pt x="1602" y="546"/>
                    <a:pt x="1835" y="913"/>
                    <a:pt x="1835" y="946"/>
                  </a:cubicBezTo>
                  <a:cubicBezTo>
                    <a:pt x="1869" y="1013"/>
                    <a:pt x="1936" y="1046"/>
                    <a:pt x="2002" y="1046"/>
                  </a:cubicBezTo>
                  <a:cubicBezTo>
                    <a:pt x="2036" y="1046"/>
                    <a:pt x="2069" y="1013"/>
                    <a:pt x="2102" y="1013"/>
                  </a:cubicBezTo>
                  <a:cubicBezTo>
                    <a:pt x="2202" y="946"/>
                    <a:pt x="2236" y="812"/>
                    <a:pt x="2169" y="712"/>
                  </a:cubicBezTo>
                  <a:cubicBezTo>
                    <a:pt x="2169" y="712"/>
                    <a:pt x="1869" y="179"/>
                    <a:pt x="1302" y="45"/>
                  </a:cubicBezTo>
                  <a:cubicBezTo>
                    <a:pt x="1192" y="15"/>
                    <a:pt x="1079"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5"/>
            <p:cNvSpPr/>
            <p:nvPr/>
          </p:nvSpPr>
          <p:spPr>
            <a:xfrm>
              <a:off x="5239685" y="3982554"/>
              <a:ext cx="42406" cy="19856"/>
            </a:xfrm>
            <a:custGeom>
              <a:avLst/>
              <a:gdLst/>
              <a:ahLst/>
              <a:cxnLst/>
              <a:rect l="l" t="t" r="r" b="b"/>
              <a:pathLst>
                <a:path w="2236" h="1047" extrusionOk="0">
                  <a:moveTo>
                    <a:pt x="937" y="1"/>
                  </a:moveTo>
                  <a:cubicBezTo>
                    <a:pt x="678" y="1"/>
                    <a:pt x="414" y="82"/>
                    <a:pt x="134" y="246"/>
                  </a:cubicBezTo>
                  <a:cubicBezTo>
                    <a:pt x="34" y="312"/>
                    <a:pt x="0" y="446"/>
                    <a:pt x="67" y="546"/>
                  </a:cubicBezTo>
                  <a:cubicBezTo>
                    <a:pt x="89" y="611"/>
                    <a:pt x="152" y="647"/>
                    <a:pt x="221" y="647"/>
                  </a:cubicBezTo>
                  <a:cubicBezTo>
                    <a:pt x="259" y="647"/>
                    <a:pt x="299" y="636"/>
                    <a:pt x="334" y="613"/>
                  </a:cubicBezTo>
                  <a:cubicBezTo>
                    <a:pt x="557" y="489"/>
                    <a:pt x="779" y="420"/>
                    <a:pt x="975" y="420"/>
                  </a:cubicBezTo>
                  <a:cubicBezTo>
                    <a:pt x="1043" y="420"/>
                    <a:pt x="1108" y="429"/>
                    <a:pt x="1168" y="446"/>
                  </a:cubicBezTo>
                  <a:cubicBezTo>
                    <a:pt x="1568" y="546"/>
                    <a:pt x="1802" y="946"/>
                    <a:pt x="1802" y="946"/>
                  </a:cubicBezTo>
                  <a:cubicBezTo>
                    <a:pt x="1835" y="1013"/>
                    <a:pt x="1935" y="1046"/>
                    <a:pt x="2002" y="1046"/>
                  </a:cubicBezTo>
                  <a:cubicBezTo>
                    <a:pt x="2035" y="1046"/>
                    <a:pt x="2069" y="1046"/>
                    <a:pt x="2102" y="1013"/>
                  </a:cubicBezTo>
                  <a:cubicBezTo>
                    <a:pt x="2202" y="946"/>
                    <a:pt x="2235" y="813"/>
                    <a:pt x="2169" y="713"/>
                  </a:cubicBezTo>
                  <a:cubicBezTo>
                    <a:pt x="2169" y="713"/>
                    <a:pt x="1868" y="179"/>
                    <a:pt x="1268" y="46"/>
                  </a:cubicBezTo>
                  <a:cubicBezTo>
                    <a:pt x="1158" y="16"/>
                    <a:pt x="1048" y="1"/>
                    <a:pt x="9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5"/>
            <p:cNvSpPr/>
            <p:nvPr/>
          </p:nvSpPr>
          <p:spPr>
            <a:xfrm>
              <a:off x="5272588" y="3950296"/>
              <a:ext cx="42387" cy="19856"/>
            </a:xfrm>
            <a:custGeom>
              <a:avLst/>
              <a:gdLst/>
              <a:ahLst/>
              <a:cxnLst/>
              <a:rect l="l" t="t" r="r" b="b"/>
              <a:pathLst>
                <a:path w="2235" h="1047" extrusionOk="0">
                  <a:moveTo>
                    <a:pt x="963" y="0"/>
                  </a:moveTo>
                  <a:cubicBezTo>
                    <a:pt x="694" y="0"/>
                    <a:pt x="414" y="82"/>
                    <a:pt x="133" y="245"/>
                  </a:cubicBezTo>
                  <a:cubicBezTo>
                    <a:pt x="33" y="312"/>
                    <a:pt x="0" y="446"/>
                    <a:pt x="67" y="546"/>
                  </a:cubicBezTo>
                  <a:cubicBezTo>
                    <a:pt x="110" y="610"/>
                    <a:pt x="167" y="647"/>
                    <a:pt x="229" y="647"/>
                  </a:cubicBezTo>
                  <a:cubicBezTo>
                    <a:pt x="263" y="647"/>
                    <a:pt x="298" y="636"/>
                    <a:pt x="334" y="612"/>
                  </a:cubicBezTo>
                  <a:cubicBezTo>
                    <a:pt x="543" y="473"/>
                    <a:pt x="752" y="414"/>
                    <a:pt x="939" y="414"/>
                  </a:cubicBezTo>
                  <a:cubicBezTo>
                    <a:pt x="1020" y="414"/>
                    <a:pt x="1097" y="425"/>
                    <a:pt x="1168" y="446"/>
                  </a:cubicBezTo>
                  <a:cubicBezTo>
                    <a:pt x="1601" y="546"/>
                    <a:pt x="1835" y="913"/>
                    <a:pt x="1835" y="946"/>
                  </a:cubicBezTo>
                  <a:cubicBezTo>
                    <a:pt x="1868" y="1013"/>
                    <a:pt x="1935" y="1046"/>
                    <a:pt x="2001" y="1046"/>
                  </a:cubicBezTo>
                  <a:cubicBezTo>
                    <a:pt x="2035" y="1046"/>
                    <a:pt x="2068" y="1013"/>
                    <a:pt x="2102" y="1013"/>
                  </a:cubicBezTo>
                  <a:cubicBezTo>
                    <a:pt x="2202" y="946"/>
                    <a:pt x="2235" y="813"/>
                    <a:pt x="2168" y="712"/>
                  </a:cubicBezTo>
                  <a:cubicBezTo>
                    <a:pt x="2168" y="712"/>
                    <a:pt x="1868" y="179"/>
                    <a:pt x="1301" y="45"/>
                  </a:cubicBezTo>
                  <a:cubicBezTo>
                    <a:pt x="1191" y="15"/>
                    <a:pt x="1078"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5"/>
            <p:cNvSpPr/>
            <p:nvPr/>
          </p:nvSpPr>
          <p:spPr>
            <a:xfrm>
              <a:off x="5293449" y="3991429"/>
              <a:ext cx="42406" cy="19837"/>
            </a:xfrm>
            <a:custGeom>
              <a:avLst/>
              <a:gdLst/>
              <a:ahLst/>
              <a:cxnLst/>
              <a:rect l="l" t="t" r="r" b="b"/>
              <a:pathLst>
                <a:path w="2236" h="1046" extrusionOk="0">
                  <a:moveTo>
                    <a:pt x="973" y="0"/>
                  </a:moveTo>
                  <a:cubicBezTo>
                    <a:pt x="701" y="0"/>
                    <a:pt x="418" y="89"/>
                    <a:pt x="134" y="278"/>
                  </a:cubicBezTo>
                  <a:cubicBezTo>
                    <a:pt x="34" y="311"/>
                    <a:pt x="1" y="445"/>
                    <a:pt x="68" y="545"/>
                  </a:cubicBezTo>
                  <a:cubicBezTo>
                    <a:pt x="111" y="610"/>
                    <a:pt x="182" y="646"/>
                    <a:pt x="253" y="646"/>
                  </a:cubicBezTo>
                  <a:cubicBezTo>
                    <a:pt x="293" y="646"/>
                    <a:pt x="332" y="635"/>
                    <a:pt x="368" y="612"/>
                  </a:cubicBezTo>
                  <a:cubicBezTo>
                    <a:pt x="590" y="488"/>
                    <a:pt x="795" y="419"/>
                    <a:pt x="994" y="419"/>
                  </a:cubicBezTo>
                  <a:cubicBezTo>
                    <a:pt x="1064" y="419"/>
                    <a:pt x="1133" y="428"/>
                    <a:pt x="1202" y="445"/>
                  </a:cubicBezTo>
                  <a:cubicBezTo>
                    <a:pt x="1602" y="545"/>
                    <a:pt x="1835" y="945"/>
                    <a:pt x="1835" y="945"/>
                  </a:cubicBezTo>
                  <a:cubicBezTo>
                    <a:pt x="1869" y="1012"/>
                    <a:pt x="1936" y="1045"/>
                    <a:pt x="2002" y="1045"/>
                  </a:cubicBezTo>
                  <a:cubicBezTo>
                    <a:pt x="2036" y="1045"/>
                    <a:pt x="2069" y="1045"/>
                    <a:pt x="2102" y="1012"/>
                  </a:cubicBezTo>
                  <a:cubicBezTo>
                    <a:pt x="2202" y="979"/>
                    <a:pt x="2236" y="845"/>
                    <a:pt x="2202" y="745"/>
                  </a:cubicBezTo>
                  <a:cubicBezTo>
                    <a:pt x="2169" y="712"/>
                    <a:pt x="1869" y="211"/>
                    <a:pt x="1302" y="45"/>
                  </a:cubicBezTo>
                  <a:cubicBezTo>
                    <a:pt x="1195" y="15"/>
                    <a:pt x="1085" y="0"/>
                    <a:pt x="97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5"/>
            <p:cNvSpPr/>
            <p:nvPr/>
          </p:nvSpPr>
          <p:spPr>
            <a:xfrm>
              <a:off x="5258024" y="4032543"/>
              <a:ext cx="42406" cy="19837"/>
            </a:xfrm>
            <a:custGeom>
              <a:avLst/>
              <a:gdLst/>
              <a:ahLst/>
              <a:cxnLst/>
              <a:rect l="l" t="t" r="r" b="b"/>
              <a:pathLst>
                <a:path w="2236" h="1046" extrusionOk="0">
                  <a:moveTo>
                    <a:pt x="947" y="1"/>
                  </a:moveTo>
                  <a:cubicBezTo>
                    <a:pt x="685" y="1"/>
                    <a:pt x="418" y="89"/>
                    <a:pt x="134" y="278"/>
                  </a:cubicBezTo>
                  <a:cubicBezTo>
                    <a:pt x="34" y="312"/>
                    <a:pt x="1" y="445"/>
                    <a:pt x="34" y="545"/>
                  </a:cubicBezTo>
                  <a:cubicBezTo>
                    <a:pt x="77" y="610"/>
                    <a:pt x="148" y="647"/>
                    <a:pt x="220" y="647"/>
                  </a:cubicBezTo>
                  <a:cubicBezTo>
                    <a:pt x="259" y="647"/>
                    <a:pt x="299" y="635"/>
                    <a:pt x="334" y="612"/>
                  </a:cubicBezTo>
                  <a:cubicBezTo>
                    <a:pt x="557" y="488"/>
                    <a:pt x="761" y="420"/>
                    <a:pt x="961" y="420"/>
                  </a:cubicBezTo>
                  <a:cubicBezTo>
                    <a:pt x="1030" y="420"/>
                    <a:pt x="1099" y="428"/>
                    <a:pt x="1168" y="445"/>
                  </a:cubicBezTo>
                  <a:cubicBezTo>
                    <a:pt x="1569" y="545"/>
                    <a:pt x="1802" y="945"/>
                    <a:pt x="1802" y="945"/>
                  </a:cubicBezTo>
                  <a:cubicBezTo>
                    <a:pt x="1835" y="1012"/>
                    <a:pt x="1902" y="1046"/>
                    <a:pt x="2002" y="1046"/>
                  </a:cubicBezTo>
                  <a:cubicBezTo>
                    <a:pt x="2036" y="1046"/>
                    <a:pt x="2069" y="1046"/>
                    <a:pt x="2102" y="1012"/>
                  </a:cubicBezTo>
                  <a:cubicBezTo>
                    <a:pt x="2202" y="979"/>
                    <a:pt x="2236" y="845"/>
                    <a:pt x="2169" y="745"/>
                  </a:cubicBezTo>
                  <a:cubicBezTo>
                    <a:pt x="2169" y="712"/>
                    <a:pt x="1869" y="212"/>
                    <a:pt x="1268" y="45"/>
                  </a:cubicBezTo>
                  <a:cubicBezTo>
                    <a:pt x="1161" y="16"/>
                    <a:pt x="1055" y="1"/>
                    <a:pt x="9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5"/>
            <p:cNvSpPr/>
            <p:nvPr/>
          </p:nvSpPr>
          <p:spPr>
            <a:xfrm>
              <a:off x="5194133" y="4025583"/>
              <a:ext cx="42406" cy="19837"/>
            </a:xfrm>
            <a:custGeom>
              <a:avLst/>
              <a:gdLst/>
              <a:ahLst/>
              <a:cxnLst/>
              <a:rect l="l" t="t" r="r" b="b"/>
              <a:pathLst>
                <a:path w="2236" h="1046" extrusionOk="0">
                  <a:moveTo>
                    <a:pt x="973" y="1"/>
                  </a:moveTo>
                  <a:cubicBezTo>
                    <a:pt x="701" y="1"/>
                    <a:pt x="418" y="89"/>
                    <a:pt x="134" y="278"/>
                  </a:cubicBezTo>
                  <a:cubicBezTo>
                    <a:pt x="34" y="312"/>
                    <a:pt x="1" y="445"/>
                    <a:pt x="67" y="545"/>
                  </a:cubicBezTo>
                  <a:cubicBezTo>
                    <a:pt x="111" y="610"/>
                    <a:pt x="168" y="647"/>
                    <a:pt x="229" y="647"/>
                  </a:cubicBezTo>
                  <a:cubicBezTo>
                    <a:pt x="263" y="647"/>
                    <a:pt x="299" y="636"/>
                    <a:pt x="334" y="612"/>
                  </a:cubicBezTo>
                  <a:cubicBezTo>
                    <a:pt x="557" y="488"/>
                    <a:pt x="780" y="420"/>
                    <a:pt x="975" y="420"/>
                  </a:cubicBezTo>
                  <a:cubicBezTo>
                    <a:pt x="1043" y="420"/>
                    <a:pt x="1108" y="428"/>
                    <a:pt x="1168" y="445"/>
                  </a:cubicBezTo>
                  <a:cubicBezTo>
                    <a:pt x="1602" y="545"/>
                    <a:pt x="1835" y="946"/>
                    <a:pt x="1835" y="946"/>
                  </a:cubicBezTo>
                  <a:cubicBezTo>
                    <a:pt x="1869" y="1012"/>
                    <a:pt x="1935" y="1046"/>
                    <a:pt x="2002" y="1046"/>
                  </a:cubicBezTo>
                  <a:cubicBezTo>
                    <a:pt x="2036" y="1046"/>
                    <a:pt x="2069" y="1046"/>
                    <a:pt x="2102" y="1012"/>
                  </a:cubicBezTo>
                  <a:cubicBezTo>
                    <a:pt x="2202" y="979"/>
                    <a:pt x="2236" y="845"/>
                    <a:pt x="2169" y="745"/>
                  </a:cubicBezTo>
                  <a:cubicBezTo>
                    <a:pt x="2169" y="712"/>
                    <a:pt x="1869" y="212"/>
                    <a:pt x="1302" y="45"/>
                  </a:cubicBezTo>
                  <a:cubicBezTo>
                    <a:pt x="1195" y="16"/>
                    <a:pt x="1085" y="1"/>
                    <a:pt x="97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5"/>
            <p:cNvSpPr/>
            <p:nvPr/>
          </p:nvSpPr>
          <p:spPr>
            <a:xfrm>
              <a:off x="5175169" y="3981416"/>
              <a:ext cx="42387" cy="19724"/>
            </a:xfrm>
            <a:custGeom>
              <a:avLst/>
              <a:gdLst/>
              <a:ahLst/>
              <a:cxnLst/>
              <a:rect l="l" t="t" r="r" b="b"/>
              <a:pathLst>
                <a:path w="2235" h="1040" extrusionOk="0">
                  <a:moveTo>
                    <a:pt x="1007" y="0"/>
                  </a:moveTo>
                  <a:cubicBezTo>
                    <a:pt x="725" y="0"/>
                    <a:pt x="429" y="100"/>
                    <a:pt x="133" y="272"/>
                  </a:cubicBezTo>
                  <a:cubicBezTo>
                    <a:pt x="33" y="339"/>
                    <a:pt x="0" y="439"/>
                    <a:pt x="67" y="539"/>
                  </a:cubicBezTo>
                  <a:cubicBezTo>
                    <a:pt x="110" y="604"/>
                    <a:pt x="181" y="641"/>
                    <a:pt x="253" y="641"/>
                  </a:cubicBezTo>
                  <a:cubicBezTo>
                    <a:pt x="292" y="641"/>
                    <a:pt x="332" y="630"/>
                    <a:pt x="367" y="606"/>
                  </a:cubicBezTo>
                  <a:cubicBezTo>
                    <a:pt x="590" y="482"/>
                    <a:pt x="794" y="414"/>
                    <a:pt x="994" y="414"/>
                  </a:cubicBezTo>
                  <a:cubicBezTo>
                    <a:pt x="1063" y="414"/>
                    <a:pt x="1132" y="422"/>
                    <a:pt x="1201" y="439"/>
                  </a:cubicBezTo>
                  <a:cubicBezTo>
                    <a:pt x="1601" y="573"/>
                    <a:pt x="1835" y="940"/>
                    <a:pt x="1835" y="940"/>
                  </a:cubicBezTo>
                  <a:cubicBezTo>
                    <a:pt x="1868" y="1006"/>
                    <a:pt x="1935" y="1040"/>
                    <a:pt x="2001" y="1040"/>
                  </a:cubicBezTo>
                  <a:lnTo>
                    <a:pt x="2102" y="1040"/>
                  </a:lnTo>
                  <a:cubicBezTo>
                    <a:pt x="2202" y="973"/>
                    <a:pt x="2235" y="839"/>
                    <a:pt x="2202" y="739"/>
                  </a:cubicBezTo>
                  <a:cubicBezTo>
                    <a:pt x="2168" y="706"/>
                    <a:pt x="1868" y="206"/>
                    <a:pt x="1301" y="39"/>
                  </a:cubicBezTo>
                  <a:cubicBezTo>
                    <a:pt x="1205" y="13"/>
                    <a:pt x="1107" y="0"/>
                    <a:pt x="10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5"/>
            <p:cNvSpPr/>
            <p:nvPr/>
          </p:nvSpPr>
          <p:spPr>
            <a:xfrm>
              <a:off x="5343438" y="4759643"/>
              <a:ext cx="244193" cy="156594"/>
            </a:xfrm>
            <a:custGeom>
              <a:avLst/>
              <a:gdLst/>
              <a:ahLst/>
              <a:cxnLst/>
              <a:rect l="l" t="t" r="r" b="b"/>
              <a:pathLst>
                <a:path w="12876" h="8257" extrusionOk="0">
                  <a:moveTo>
                    <a:pt x="9398" y="0"/>
                  </a:moveTo>
                  <a:cubicBezTo>
                    <a:pt x="6527" y="0"/>
                    <a:pt x="2527" y="1346"/>
                    <a:pt x="0" y="7870"/>
                  </a:cubicBezTo>
                  <a:cubicBezTo>
                    <a:pt x="0" y="7870"/>
                    <a:pt x="1429" y="8256"/>
                    <a:pt x="3349" y="8256"/>
                  </a:cubicBezTo>
                  <a:cubicBezTo>
                    <a:pt x="6691" y="8256"/>
                    <a:pt x="11520" y="7085"/>
                    <a:pt x="12876" y="665"/>
                  </a:cubicBezTo>
                  <a:cubicBezTo>
                    <a:pt x="12876" y="665"/>
                    <a:pt x="11416" y="0"/>
                    <a:pt x="9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5"/>
            <p:cNvSpPr/>
            <p:nvPr/>
          </p:nvSpPr>
          <p:spPr>
            <a:xfrm>
              <a:off x="5344064" y="4806370"/>
              <a:ext cx="177778" cy="101273"/>
            </a:xfrm>
            <a:custGeom>
              <a:avLst/>
              <a:gdLst/>
              <a:ahLst/>
              <a:cxnLst/>
              <a:rect l="l" t="t" r="r" b="b"/>
              <a:pathLst>
                <a:path w="9374" h="5340" extrusionOk="0">
                  <a:moveTo>
                    <a:pt x="9130" y="1"/>
                  </a:moveTo>
                  <a:cubicBezTo>
                    <a:pt x="9096" y="1"/>
                    <a:pt x="9064" y="12"/>
                    <a:pt x="9040" y="36"/>
                  </a:cubicBezTo>
                  <a:cubicBezTo>
                    <a:pt x="8940" y="69"/>
                    <a:pt x="1435" y="4572"/>
                    <a:pt x="167" y="4939"/>
                  </a:cubicBezTo>
                  <a:cubicBezTo>
                    <a:pt x="67" y="4973"/>
                    <a:pt x="0" y="5073"/>
                    <a:pt x="34" y="5206"/>
                  </a:cubicBezTo>
                  <a:cubicBezTo>
                    <a:pt x="67" y="5273"/>
                    <a:pt x="134" y="5339"/>
                    <a:pt x="234" y="5339"/>
                  </a:cubicBezTo>
                  <a:lnTo>
                    <a:pt x="301" y="5339"/>
                  </a:lnTo>
                  <a:cubicBezTo>
                    <a:pt x="1602" y="4939"/>
                    <a:pt x="8940" y="569"/>
                    <a:pt x="9240" y="403"/>
                  </a:cubicBezTo>
                  <a:cubicBezTo>
                    <a:pt x="9340" y="336"/>
                    <a:pt x="9374" y="202"/>
                    <a:pt x="9307" y="102"/>
                  </a:cubicBezTo>
                  <a:cubicBezTo>
                    <a:pt x="9264" y="38"/>
                    <a:pt x="9193" y="1"/>
                    <a:pt x="91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5"/>
            <p:cNvSpPr/>
            <p:nvPr/>
          </p:nvSpPr>
          <p:spPr>
            <a:xfrm>
              <a:off x="5446622" y="4364281"/>
              <a:ext cx="267539" cy="168656"/>
            </a:xfrm>
            <a:custGeom>
              <a:avLst/>
              <a:gdLst/>
              <a:ahLst/>
              <a:cxnLst/>
              <a:rect l="l" t="t" r="r" b="b"/>
              <a:pathLst>
                <a:path w="14107" h="8893" extrusionOk="0">
                  <a:moveTo>
                    <a:pt x="12502" y="1"/>
                  </a:moveTo>
                  <a:cubicBezTo>
                    <a:pt x="9761" y="1"/>
                    <a:pt x="2846" y="4110"/>
                    <a:pt x="1364" y="6402"/>
                  </a:cubicBezTo>
                  <a:cubicBezTo>
                    <a:pt x="0" y="8511"/>
                    <a:pt x="814" y="8892"/>
                    <a:pt x="1580" y="8892"/>
                  </a:cubicBezTo>
                  <a:cubicBezTo>
                    <a:pt x="2013" y="8892"/>
                    <a:pt x="2431" y="8771"/>
                    <a:pt x="2431" y="8771"/>
                  </a:cubicBezTo>
                  <a:cubicBezTo>
                    <a:pt x="2431" y="8771"/>
                    <a:pt x="2757" y="8821"/>
                    <a:pt x="3308" y="8821"/>
                  </a:cubicBezTo>
                  <a:cubicBezTo>
                    <a:pt x="5200" y="8821"/>
                    <a:pt x="9746" y="8221"/>
                    <a:pt x="12872" y="2900"/>
                  </a:cubicBezTo>
                  <a:cubicBezTo>
                    <a:pt x="14106" y="798"/>
                    <a:pt x="13709" y="1"/>
                    <a:pt x="1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5"/>
            <p:cNvSpPr/>
            <p:nvPr/>
          </p:nvSpPr>
          <p:spPr>
            <a:xfrm>
              <a:off x="5451609" y="4360431"/>
              <a:ext cx="260655" cy="176526"/>
            </a:xfrm>
            <a:custGeom>
              <a:avLst/>
              <a:gdLst/>
              <a:ahLst/>
              <a:cxnLst/>
              <a:rect l="l" t="t" r="r" b="b"/>
              <a:pathLst>
                <a:path w="13744" h="9308" extrusionOk="0">
                  <a:moveTo>
                    <a:pt x="12242" y="434"/>
                  </a:moveTo>
                  <a:cubicBezTo>
                    <a:pt x="12676" y="434"/>
                    <a:pt x="12943" y="534"/>
                    <a:pt x="13076" y="734"/>
                  </a:cubicBezTo>
                  <a:cubicBezTo>
                    <a:pt x="13210" y="1001"/>
                    <a:pt x="13243" y="1635"/>
                    <a:pt x="12442" y="3003"/>
                  </a:cubicBezTo>
                  <a:cubicBezTo>
                    <a:pt x="9340" y="8273"/>
                    <a:pt x="4837" y="8840"/>
                    <a:pt x="3036" y="8840"/>
                  </a:cubicBezTo>
                  <a:cubicBezTo>
                    <a:pt x="2502" y="8840"/>
                    <a:pt x="2202" y="8773"/>
                    <a:pt x="2202" y="8773"/>
                  </a:cubicBezTo>
                  <a:lnTo>
                    <a:pt x="2102" y="8773"/>
                  </a:lnTo>
                  <a:cubicBezTo>
                    <a:pt x="2102" y="8773"/>
                    <a:pt x="1701" y="8907"/>
                    <a:pt x="1301" y="8907"/>
                  </a:cubicBezTo>
                  <a:cubicBezTo>
                    <a:pt x="1068" y="8907"/>
                    <a:pt x="734" y="8840"/>
                    <a:pt x="634" y="8640"/>
                  </a:cubicBezTo>
                  <a:cubicBezTo>
                    <a:pt x="534" y="8440"/>
                    <a:pt x="467" y="7973"/>
                    <a:pt x="1268" y="6739"/>
                  </a:cubicBezTo>
                  <a:cubicBezTo>
                    <a:pt x="2669" y="4570"/>
                    <a:pt x="9474" y="434"/>
                    <a:pt x="12242" y="434"/>
                  </a:cubicBezTo>
                  <a:close/>
                  <a:moveTo>
                    <a:pt x="12242" y="0"/>
                  </a:moveTo>
                  <a:cubicBezTo>
                    <a:pt x="9307" y="0"/>
                    <a:pt x="2402" y="4203"/>
                    <a:pt x="934" y="6505"/>
                  </a:cubicBezTo>
                  <a:cubicBezTo>
                    <a:pt x="200" y="7606"/>
                    <a:pt x="0" y="8340"/>
                    <a:pt x="267" y="8840"/>
                  </a:cubicBezTo>
                  <a:cubicBezTo>
                    <a:pt x="367" y="9040"/>
                    <a:pt x="667" y="9307"/>
                    <a:pt x="1301" y="9307"/>
                  </a:cubicBezTo>
                  <a:cubicBezTo>
                    <a:pt x="1701" y="9307"/>
                    <a:pt x="2068" y="9240"/>
                    <a:pt x="2168" y="9207"/>
                  </a:cubicBezTo>
                  <a:cubicBezTo>
                    <a:pt x="2302" y="9207"/>
                    <a:pt x="2602" y="9240"/>
                    <a:pt x="3036" y="9240"/>
                  </a:cubicBezTo>
                  <a:cubicBezTo>
                    <a:pt x="4904" y="9240"/>
                    <a:pt x="9607" y="8673"/>
                    <a:pt x="12776" y="3236"/>
                  </a:cubicBezTo>
                  <a:cubicBezTo>
                    <a:pt x="13543" y="1969"/>
                    <a:pt x="13743" y="1068"/>
                    <a:pt x="13443" y="534"/>
                  </a:cubicBezTo>
                  <a:cubicBezTo>
                    <a:pt x="13243" y="201"/>
                    <a:pt x="12843" y="0"/>
                    <a:pt x="122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5"/>
            <p:cNvSpPr/>
            <p:nvPr/>
          </p:nvSpPr>
          <p:spPr>
            <a:xfrm>
              <a:off x="5434086" y="4236615"/>
              <a:ext cx="157485" cy="258171"/>
            </a:xfrm>
            <a:custGeom>
              <a:avLst/>
              <a:gdLst/>
              <a:ahLst/>
              <a:cxnLst/>
              <a:rect l="l" t="t" r="r" b="b"/>
              <a:pathLst>
                <a:path w="8304" h="13613" extrusionOk="0">
                  <a:moveTo>
                    <a:pt x="7241" y="1"/>
                  </a:moveTo>
                  <a:cubicBezTo>
                    <a:pt x="5060" y="1"/>
                    <a:pt x="245" y="8331"/>
                    <a:pt x="90" y="11366"/>
                  </a:cubicBezTo>
                  <a:cubicBezTo>
                    <a:pt x="1" y="13126"/>
                    <a:pt x="411" y="13612"/>
                    <a:pt x="892" y="13612"/>
                  </a:cubicBezTo>
                  <a:cubicBezTo>
                    <a:pt x="1488" y="13612"/>
                    <a:pt x="2192" y="12867"/>
                    <a:pt x="2192" y="12867"/>
                  </a:cubicBezTo>
                  <a:cubicBezTo>
                    <a:pt x="2192" y="12867"/>
                    <a:pt x="8263" y="10532"/>
                    <a:pt x="8296" y="2560"/>
                  </a:cubicBezTo>
                  <a:cubicBezTo>
                    <a:pt x="8304" y="735"/>
                    <a:pt x="7888" y="1"/>
                    <a:pt x="7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5"/>
            <p:cNvSpPr/>
            <p:nvPr/>
          </p:nvSpPr>
          <p:spPr>
            <a:xfrm>
              <a:off x="5430730" y="4232652"/>
              <a:ext cx="164502" cy="266344"/>
            </a:xfrm>
            <a:custGeom>
              <a:avLst/>
              <a:gdLst/>
              <a:ahLst/>
              <a:cxnLst/>
              <a:rect l="l" t="t" r="r" b="b"/>
              <a:pathLst>
                <a:path w="8674" h="14044" extrusionOk="0">
                  <a:moveTo>
                    <a:pt x="7406" y="401"/>
                  </a:moveTo>
                  <a:cubicBezTo>
                    <a:pt x="7539" y="401"/>
                    <a:pt x="7672" y="467"/>
                    <a:pt x="7773" y="567"/>
                  </a:cubicBezTo>
                  <a:cubicBezTo>
                    <a:pt x="8006" y="801"/>
                    <a:pt x="8273" y="1335"/>
                    <a:pt x="8240" y="2769"/>
                  </a:cubicBezTo>
                  <a:cubicBezTo>
                    <a:pt x="8206" y="10474"/>
                    <a:pt x="2369" y="12876"/>
                    <a:pt x="2302" y="12910"/>
                  </a:cubicBezTo>
                  <a:cubicBezTo>
                    <a:pt x="2269" y="12910"/>
                    <a:pt x="2235" y="12910"/>
                    <a:pt x="2235" y="12943"/>
                  </a:cubicBezTo>
                  <a:cubicBezTo>
                    <a:pt x="2035" y="13143"/>
                    <a:pt x="1501" y="13610"/>
                    <a:pt x="1068" y="13610"/>
                  </a:cubicBezTo>
                  <a:cubicBezTo>
                    <a:pt x="968" y="13610"/>
                    <a:pt x="868" y="13577"/>
                    <a:pt x="801" y="13477"/>
                  </a:cubicBezTo>
                  <a:cubicBezTo>
                    <a:pt x="601" y="13310"/>
                    <a:pt x="401" y="12809"/>
                    <a:pt x="467" y="11575"/>
                  </a:cubicBezTo>
                  <a:cubicBezTo>
                    <a:pt x="634" y="8640"/>
                    <a:pt x="5404" y="401"/>
                    <a:pt x="7406" y="401"/>
                  </a:cubicBezTo>
                  <a:close/>
                  <a:moveTo>
                    <a:pt x="7406" y="0"/>
                  </a:moveTo>
                  <a:cubicBezTo>
                    <a:pt x="4971" y="0"/>
                    <a:pt x="200" y="8606"/>
                    <a:pt x="67" y="11575"/>
                  </a:cubicBezTo>
                  <a:cubicBezTo>
                    <a:pt x="0" y="12709"/>
                    <a:pt x="134" y="13410"/>
                    <a:pt x="467" y="13777"/>
                  </a:cubicBezTo>
                  <a:cubicBezTo>
                    <a:pt x="634" y="13944"/>
                    <a:pt x="834" y="14044"/>
                    <a:pt x="1068" y="14044"/>
                  </a:cubicBezTo>
                  <a:cubicBezTo>
                    <a:pt x="1702" y="14044"/>
                    <a:pt x="2335" y="13443"/>
                    <a:pt x="2502" y="13276"/>
                  </a:cubicBezTo>
                  <a:cubicBezTo>
                    <a:pt x="2769" y="13143"/>
                    <a:pt x="4137" y="12543"/>
                    <a:pt x="5571" y="11075"/>
                  </a:cubicBezTo>
                  <a:cubicBezTo>
                    <a:pt x="6972" y="9574"/>
                    <a:pt x="8640" y="6939"/>
                    <a:pt x="8673" y="2769"/>
                  </a:cubicBezTo>
                  <a:cubicBezTo>
                    <a:pt x="8673" y="1501"/>
                    <a:pt x="8473" y="667"/>
                    <a:pt x="8073" y="267"/>
                  </a:cubicBezTo>
                  <a:cubicBezTo>
                    <a:pt x="7906" y="100"/>
                    <a:pt x="7672"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5"/>
            <p:cNvSpPr/>
            <p:nvPr/>
          </p:nvSpPr>
          <p:spPr>
            <a:xfrm>
              <a:off x="5325119" y="4229333"/>
              <a:ext cx="183448" cy="279108"/>
            </a:xfrm>
            <a:custGeom>
              <a:avLst/>
              <a:gdLst/>
              <a:ahLst/>
              <a:cxnLst/>
              <a:rect l="l" t="t" r="r" b="b"/>
              <a:pathLst>
                <a:path w="9673" h="14717" extrusionOk="0">
                  <a:moveTo>
                    <a:pt x="2439" y="1"/>
                  </a:moveTo>
                  <a:cubicBezTo>
                    <a:pt x="0" y="1"/>
                    <a:pt x="2039" y="10854"/>
                    <a:pt x="4102" y="13418"/>
                  </a:cubicBezTo>
                  <a:cubicBezTo>
                    <a:pt x="4869" y="14385"/>
                    <a:pt x="5408" y="14716"/>
                    <a:pt x="5786" y="14716"/>
                  </a:cubicBezTo>
                  <a:cubicBezTo>
                    <a:pt x="6608" y="14716"/>
                    <a:pt x="6670" y="13151"/>
                    <a:pt x="6670" y="13151"/>
                  </a:cubicBezTo>
                  <a:cubicBezTo>
                    <a:pt x="6670" y="13151"/>
                    <a:pt x="9672" y="7414"/>
                    <a:pt x="4435" y="1410"/>
                  </a:cubicBezTo>
                  <a:cubicBezTo>
                    <a:pt x="3574" y="422"/>
                    <a:pt x="2920" y="1"/>
                    <a:pt x="2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5"/>
            <p:cNvSpPr/>
            <p:nvPr/>
          </p:nvSpPr>
          <p:spPr>
            <a:xfrm>
              <a:off x="5331415" y="4225066"/>
              <a:ext cx="170818" cy="287225"/>
            </a:xfrm>
            <a:custGeom>
              <a:avLst/>
              <a:gdLst/>
              <a:ahLst/>
              <a:cxnLst/>
              <a:rect l="l" t="t" r="r" b="b"/>
              <a:pathLst>
                <a:path w="9007" h="15145" extrusionOk="0">
                  <a:moveTo>
                    <a:pt x="2102" y="434"/>
                  </a:moveTo>
                  <a:cubicBezTo>
                    <a:pt x="2402" y="434"/>
                    <a:pt x="2969" y="667"/>
                    <a:pt x="3936" y="1768"/>
                  </a:cubicBezTo>
                  <a:cubicBezTo>
                    <a:pt x="9007" y="7572"/>
                    <a:pt x="6205" y="13243"/>
                    <a:pt x="6171" y="13276"/>
                  </a:cubicBezTo>
                  <a:cubicBezTo>
                    <a:pt x="6138" y="13310"/>
                    <a:pt x="6138" y="13343"/>
                    <a:pt x="6138" y="13376"/>
                  </a:cubicBezTo>
                  <a:cubicBezTo>
                    <a:pt x="6138" y="13743"/>
                    <a:pt x="5971" y="14744"/>
                    <a:pt x="5471" y="14744"/>
                  </a:cubicBezTo>
                  <a:cubicBezTo>
                    <a:pt x="5204" y="14744"/>
                    <a:pt x="4737" y="14544"/>
                    <a:pt x="3936" y="13510"/>
                  </a:cubicBezTo>
                  <a:cubicBezTo>
                    <a:pt x="2235" y="11408"/>
                    <a:pt x="434" y="3102"/>
                    <a:pt x="1535" y="867"/>
                  </a:cubicBezTo>
                  <a:cubicBezTo>
                    <a:pt x="1668" y="567"/>
                    <a:pt x="1868" y="434"/>
                    <a:pt x="2102" y="434"/>
                  </a:cubicBezTo>
                  <a:close/>
                  <a:moveTo>
                    <a:pt x="2102" y="0"/>
                  </a:moveTo>
                  <a:cubicBezTo>
                    <a:pt x="1802" y="0"/>
                    <a:pt x="1435" y="133"/>
                    <a:pt x="1134" y="701"/>
                  </a:cubicBezTo>
                  <a:cubicBezTo>
                    <a:pt x="0" y="3069"/>
                    <a:pt x="1802" y="11542"/>
                    <a:pt x="3603" y="13777"/>
                  </a:cubicBezTo>
                  <a:cubicBezTo>
                    <a:pt x="4337" y="14711"/>
                    <a:pt x="4937" y="15144"/>
                    <a:pt x="5471" y="15144"/>
                  </a:cubicBezTo>
                  <a:cubicBezTo>
                    <a:pt x="6405" y="15144"/>
                    <a:pt x="6538" y="13710"/>
                    <a:pt x="6538" y="13443"/>
                  </a:cubicBezTo>
                  <a:cubicBezTo>
                    <a:pt x="6672" y="13176"/>
                    <a:pt x="7305" y="11808"/>
                    <a:pt x="7406" y="9774"/>
                  </a:cubicBezTo>
                  <a:cubicBezTo>
                    <a:pt x="7472" y="7739"/>
                    <a:pt x="7005" y="4637"/>
                    <a:pt x="4237" y="1468"/>
                  </a:cubicBezTo>
                  <a:cubicBezTo>
                    <a:pt x="3369" y="500"/>
                    <a:pt x="2669" y="0"/>
                    <a:pt x="21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5"/>
            <p:cNvSpPr/>
            <p:nvPr/>
          </p:nvSpPr>
          <p:spPr>
            <a:xfrm>
              <a:off x="5175302" y="4313382"/>
              <a:ext cx="263632" cy="222289"/>
            </a:xfrm>
            <a:custGeom>
              <a:avLst/>
              <a:gdLst/>
              <a:ahLst/>
              <a:cxnLst/>
              <a:rect l="l" t="t" r="r" b="b"/>
              <a:pathLst>
                <a:path w="13901" h="11721" extrusionOk="0">
                  <a:moveTo>
                    <a:pt x="3730" y="0"/>
                  </a:moveTo>
                  <a:cubicBezTo>
                    <a:pt x="1" y="0"/>
                    <a:pt x="7643" y="9853"/>
                    <a:pt x="10834" y="11254"/>
                  </a:cubicBezTo>
                  <a:cubicBezTo>
                    <a:pt x="11586" y="11589"/>
                    <a:pt x="12118" y="11721"/>
                    <a:pt x="12490" y="11721"/>
                  </a:cubicBezTo>
                  <a:cubicBezTo>
                    <a:pt x="13900" y="11721"/>
                    <a:pt x="13002" y="9820"/>
                    <a:pt x="13002" y="9820"/>
                  </a:cubicBezTo>
                  <a:cubicBezTo>
                    <a:pt x="13002" y="9820"/>
                    <a:pt x="13002" y="3349"/>
                    <a:pt x="5564" y="447"/>
                  </a:cubicBezTo>
                  <a:cubicBezTo>
                    <a:pt x="4775" y="139"/>
                    <a:pt x="4173" y="0"/>
                    <a:pt x="3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5"/>
            <p:cNvSpPr/>
            <p:nvPr/>
          </p:nvSpPr>
          <p:spPr>
            <a:xfrm>
              <a:off x="5217535" y="4309816"/>
              <a:ext cx="217642" cy="229666"/>
            </a:xfrm>
            <a:custGeom>
              <a:avLst/>
              <a:gdLst/>
              <a:ahLst/>
              <a:cxnLst/>
              <a:rect l="l" t="t" r="r" b="b"/>
              <a:pathLst>
                <a:path w="11476" h="12110" extrusionOk="0">
                  <a:moveTo>
                    <a:pt x="1502" y="401"/>
                  </a:moveTo>
                  <a:cubicBezTo>
                    <a:pt x="1936" y="401"/>
                    <a:pt x="2536" y="535"/>
                    <a:pt x="3270" y="835"/>
                  </a:cubicBezTo>
                  <a:cubicBezTo>
                    <a:pt x="10475" y="3637"/>
                    <a:pt x="10575" y="9975"/>
                    <a:pt x="10575" y="10008"/>
                  </a:cubicBezTo>
                  <a:cubicBezTo>
                    <a:pt x="10575" y="10041"/>
                    <a:pt x="10575" y="10075"/>
                    <a:pt x="10609" y="10108"/>
                  </a:cubicBezTo>
                  <a:cubicBezTo>
                    <a:pt x="10709" y="10342"/>
                    <a:pt x="11009" y="11142"/>
                    <a:pt x="10775" y="11509"/>
                  </a:cubicBezTo>
                  <a:cubicBezTo>
                    <a:pt x="10675" y="11643"/>
                    <a:pt x="10542" y="11709"/>
                    <a:pt x="10275" y="11709"/>
                  </a:cubicBezTo>
                  <a:cubicBezTo>
                    <a:pt x="9908" y="11709"/>
                    <a:pt x="9374" y="11542"/>
                    <a:pt x="8707" y="11276"/>
                  </a:cubicBezTo>
                  <a:cubicBezTo>
                    <a:pt x="6072" y="10108"/>
                    <a:pt x="301" y="2970"/>
                    <a:pt x="735" y="902"/>
                  </a:cubicBezTo>
                  <a:cubicBezTo>
                    <a:pt x="768" y="668"/>
                    <a:pt x="902" y="401"/>
                    <a:pt x="1502" y="401"/>
                  </a:cubicBezTo>
                  <a:close/>
                  <a:moveTo>
                    <a:pt x="1502" y="1"/>
                  </a:moveTo>
                  <a:cubicBezTo>
                    <a:pt x="668" y="1"/>
                    <a:pt x="401" y="435"/>
                    <a:pt x="335" y="801"/>
                  </a:cubicBezTo>
                  <a:cubicBezTo>
                    <a:pt x="1" y="2403"/>
                    <a:pt x="2469" y="5705"/>
                    <a:pt x="3203" y="6672"/>
                  </a:cubicBezTo>
                  <a:cubicBezTo>
                    <a:pt x="4771" y="8674"/>
                    <a:pt x="7039" y="10975"/>
                    <a:pt x="8540" y="11643"/>
                  </a:cubicBezTo>
                  <a:cubicBezTo>
                    <a:pt x="9274" y="11976"/>
                    <a:pt x="9841" y="12110"/>
                    <a:pt x="10275" y="12110"/>
                  </a:cubicBezTo>
                  <a:cubicBezTo>
                    <a:pt x="10675" y="12110"/>
                    <a:pt x="10975" y="11976"/>
                    <a:pt x="11142" y="11743"/>
                  </a:cubicBezTo>
                  <a:cubicBezTo>
                    <a:pt x="11476" y="11176"/>
                    <a:pt x="11109" y="10208"/>
                    <a:pt x="11009" y="9975"/>
                  </a:cubicBezTo>
                  <a:cubicBezTo>
                    <a:pt x="10975" y="9674"/>
                    <a:pt x="10909" y="8173"/>
                    <a:pt x="10041" y="6339"/>
                  </a:cubicBezTo>
                  <a:cubicBezTo>
                    <a:pt x="9174" y="4471"/>
                    <a:pt x="7306" y="1969"/>
                    <a:pt x="3403" y="435"/>
                  </a:cubicBezTo>
                  <a:cubicBezTo>
                    <a:pt x="2636" y="134"/>
                    <a:pt x="2002" y="1"/>
                    <a:pt x="15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5"/>
            <p:cNvSpPr/>
            <p:nvPr/>
          </p:nvSpPr>
          <p:spPr>
            <a:xfrm>
              <a:off x="5059450" y="4423506"/>
              <a:ext cx="408639" cy="122305"/>
            </a:xfrm>
            <a:custGeom>
              <a:avLst/>
              <a:gdLst/>
              <a:ahLst/>
              <a:cxnLst/>
              <a:rect l="l" t="t" r="r" b="b"/>
              <a:pathLst>
                <a:path w="21547" h="6449" extrusionOk="0">
                  <a:moveTo>
                    <a:pt x="10258" y="1"/>
                  </a:moveTo>
                  <a:cubicBezTo>
                    <a:pt x="9340" y="1"/>
                    <a:pt x="8344" y="104"/>
                    <a:pt x="7270" y="344"/>
                  </a:cubicBezTo>
                  <a:cubicBezTo>
                    <a:pt x="0" y="1966"/>
                    <a:pt x="12048" y="6448"/>
                    <a:pt x="16804" y="6448"/>
                  </a:cubicBezTo>
                  <a:cubicBezTo>
                    <a:pt x="17133" y="6448"/>
                    <a:pt x="17427" y="6427"/>
                    <a:pt x="17677" y="6381"/>
                  </a:cubicBezTo>
                  <a:cubicBezTo>
                    <a:pt x="21546" y="5714"/>
                    <a:pt x="18678" y="4013"/>
                    <a:pt x="18678" y="4013"/>
                  </a:cubicBezTo>
                  <a:cubicBezTo>
                    <a:pt x="18678" y="4013"/>
                    <a:pt x="15978" y="1"/>
                    <a:pt x="10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5"/>
            <p:cNvSpPr/>
            <p:nvPr/>
          </p:nvSpPr>
          <p:spPr>
            <a:xfrm>
              <a:off x="5148601" y="4419903"/>
              <a:ext cx="290373" cy="129702"/>
            </a:xfrm>
            <a:custGeom>
              <a:avLst/>
              <a:gdLst/>
              <a:ahLst/>
              <a:cxnLst/>
              <a:rect l="l" t="t" r="r" b="b"/>
              <a:pathLst>
                <a:path w="15311" h="6839" extrusionOk="0">
                  <a:moveTo>
                    <a:pt x="5537" y="400"/>
                  </a:moveTo>
                  <a:cubicBezTo>
                    <a:pt x="11075" y="400"/>
                    <a:pt x="13777" y="4270"/>
                    <a:pt x="13810" y="4303"/>
                  </a:cubicBezTo>
                  <a:cubicBezTo>
                    <a:pt x="13810" y="4336"/>
                    <a:pt x="13843" y="4336"/>
                    <a:pt x="13877" y="4370"/>
                  </a:cubicBezTo>
                  <a:cubicBezTo>
                    <a:pt x="14143" y="4537"/>
                    <a:pt x="14844" y="5070"/>
                    <a:pt x="14777" y="5504"/>
                  </a:cubicBezTo>
                  <a:cubicBezTo>
                    <a:pt x="14744" y="5704"/>
                    <a:pt x="14444" y="6104"/>
                    <a:pt x="12943" y="6371"/>
                  </a:cubicBezTo>
                  <a:cubicBezTo>
                    <a:pt x="12709" y="6405"/>
                    <a:pt x="12442" y="6438"/>
                    <a:pt x="12109" y="6438"/>
                  </a:cubicBezTo>
                  <a:cubicBezTo>
                    <a:pt x="8373" y="6438"/>
                    <a:pt x="667" y="3736"/>
                    <a:pt x="500" y="2001"/>
                  </a:cubicBezTo>
                  <a:cubicBezTo>
                    <a:pt x="434" y="1501"/>
                    <a:pt x="1201" y="1067"/>
                    <a:pt x="2602" y="734"/>
                  </a:cubicBezTo>
                  <a:cubicBezTo>
                    <a:pt x="3603" y="500"/>
                    <a:pt x="4603" y="400"/>
                    <a:pt x="5537" y="400"/>
                  </a:cubicBezTo>
                  <a:close/>
                  <a:moveTo>
                    <a:pt x="5537" y="0"/>
                  </a:moveTo>
                  <a:cubicBezTo>
                    <a:pt x="4570" y="0"/>
                    <a:pt x="3536" y="100"/>
                    <a:pt x="2502" y="334"/>
                  </a:cubicBezTo>
                  <a:cubicBezTo>
                    <a:pt x="801" y="701"/>
                    <a:pt x="0" y="1301"/>
                    <a:pt x="67" y="2068"/>
                  </a:cubicBezTo>
                  <a:cubicBezTo>
                    <a:pt x="300" y="4170"/>
                    <a:pt x="8406" y="6838"/>
                    <a:pt x="12109" y="6838"/>
                  </a:cubicBezTo>
                  <a:cubicBezTo>
                    <a:pt x="12442" y="6838"/>
                    <a:pt x="12742" y="6838"/>
                    <a:pt x="13009" y="6772"/>
                  </a:cubicBezTo>
                  <a:cubicBezTo>
                    <a:pt x="14377" y="6538"/>
                    <a:pt x="15077" y="6138"/>
                    <a:pt x="15178" y="5571"/>
                  </a:cubicBezTo>
                  <a:cubicBezTo>
                    <a:pt x="15311" y="4837"/>
                    <a:pt x="14344" y="4170"/>
                    <a:pt x="14110" y="4036"/>
                  </a:cubicBezTo>
                  <a:cubicBezTo>
                    <a:pt x="13810" y="3603"/>
                    <a:pt x="11008" y="0"/>
                    <a:pt x="55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5"/>
            <p:cNvSpPr/>
            <p:nvPr/>
          </p:nvSpPr>
          <p:spPr>
            <a:xfrm>
              <a:off x="5185163" y="4519331"/>
              <a:ext cx="292402" cy="146637"/>
            </a:xfrm>
            <a:custGeom>
              <a:avLst/>
              <a:gdLst/>
              <a:ahLst/>
              <a:cxnLst/>
              <a:rect l="l" t="t" r="r" b="b"/>
              <a:pathLst>
                <a:path w="15418" h="7732" extrusionOk="0">
                  <a:moveTo>
                    <a:pt x="10699" y="1"/>
                  </a:moveTo>
                  <a:cubicBezTo>
                    <a:pt x="8457" y="1"/>
                    <a:pt x="4767" y="729"/>
                    <a:pt x="1641" y="4798"/>
                  </a:cubicBezTo>
                  <a:cubicBezTo>
                    <a:pt x="1" y="6936"/>
                    <a:pt x="548" y="7731"/>
                    <a:pt x="2086" y="7731"/>
                  </a:cubicBezTo>
                  <a:cubicBezTo>
                    <a:pt x="5083" y="7731"/>
                    <a:pt x="11841" y="4713"/>
                    <a:pt x="13516" y="2729"/>
                  </a:cubicBezTo>
                  <a:cubicBezTo>
                    <a:pt x="15418" y="478"/>
                    <a:pt x="14036" y="196"/>
                    <a:pt x="13226" y="196"/>
                  </a:cubicBezTo>
                  <a:cubicBezTo>
                    <a:pt x="12956" y="196"/>
                    <a:pt x="12749" y="228"/>
                    <a:pt x="12749" y="228"/>
                  </a:cubicBezTo>
                  <a:cubicBezTo>
                    <a:pt x="12749" y="228"/>
                    <a:pt x="11949" y="1"/>
                    <a:pt x="10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5"/>
            <p:cNvSpPr/>
            <p:nvPr/>
          </p:nvSpPr>
          <p:spPr>
            <a:xfrm>
              <a:off x="5190341" y="4515405"/>
              <a:ext cx="276472" cy="154394"/>
            </a:xfrm>
            <a:custGeom>
              <a:avLst/>
              <a:gdLst/>
              <a:ahLst/>
              <a:cxnLst/>
              <a:rect l="l" t="t" r="r" b="b"/>
              <a:pathLst>
                <a:path w="14578" h="8141" extrusionOk="0">
                  <a:moveTo>
                    <a:pt x="10408" y="435"/>
                  </a:moveTo>
                  <a:cubicBezTo>
                    <a:pt x="11609" y="435"/>
                    <a:pt x="12409" y="635"/>
                    <a:pt x="12409" y="668"/>
                  </a:cubicBezTo>
                  <a:lnTo>
                    <a:pt x="12510" y="668"/>
                  </a:lnTo>
                  <a:cubicBezTo>
                    <a:pt x="12510" y="668"/>
                    <a:pt x="12710" y="635"/>
                    <a:pt x="12977" y="635"/>
                  </a:cubicBezTo>
                  <a:cubicBezTo>
                    <a:pt x="13277" y="635"/>
                    <a:pt x="13810" y="668"/>
                    <a:pt x="13944" y="968"/>
                  </a:cubicBezTo>
                  <a:cubicBezTo>
                    <a:pt x="14044" y="1168"/>
                    <a:pt x="14044" y="1669"/>
                    <a:pt x="13077" y="2803"/>
                  </a:cubicBezTo>
                  <a:cubicBezTo>
                    <a:pt x="11409" y="4771"/>
                    <a:pt x="4671" y="7740"/>
                    <a:pt x="1835" y="7740"/>
                  </a:cubicBezTo>
                  <a:cubicBezTo>
                    <a:pt x="1368" y="7740"/>
                    <a:pt x="835" y="7673"/>
                    <a:pt x="634" y="7306"/>
                  </a:cubicBezTo>
                  <a:cubicBezTo>
                    <a:pt x="468" y="6906"/>
                    <a:pt x="768" y="6139"/>
                    <a:pt x="1535" y="5138"/>
                  </a:cubicBezTo>
                  <a:cubicBezTo>
                    <a:pt x="4537" y="1235"/>
                    <a:pt x="8006" y="435"/>
                    <a:pt x="10408" y="435"/>
                  </a:cubicBezTo>
                  <a:close/>
                  <a:moveTo>
                    <a:pt x="10408" y="1"/>
                  </a:moveTo>
                  <a:cubicBezTo>
                    <a:pt x="7906" y="1"/>
                    <a:pt x="4304" y="868"/>
                    <a:pt x="1235" y="4871"/>
                  </a:cubicBezTo>
                  <a:cubicBezTo>
                    <a:pt x="301" y="6072"/>
                    <a:pt x="1" y="6939"/>
                    <a:pt x="267" y="7506"/>
                  </a:cubicBezTo>
                  <a:cubicBezTo>
                    <a:pt x="501" y="7940"/>
                    <a:pt x="1001" y="8140"/>
                    <a:pt x="1835" y="8140"/>
                  </a:cubicBezTo>
                  <a:cubicBezTo>
                    <a:pt x="4837" y="8140"/>
                    <a:pt x="11642" y="5171"/>
                    <a:pt x="13410" y="3070"/>
                  </a:cubicBezTo>
                  <a:cubicBezTo>
                    <a:pt x="14244" y="2036"/>
                    <a:pt x="14578" y="1302"/>
                    <a:pt x="14311" y="802"/>
                  </a:cubicBezTo>
                  <a:cubicBezTo>
                    <a:pt x="14144" y="401"/>
                    <a:pt x="13677" y="201"/>
                    <a:pt x="12977" y="201"/>
                  </a:cubicBezTo>
                  <a:cubicBezTo>
                    <a:pt x="12743" y="201"/>
                    <a:pt x="12576" y="234"/>
                    <a:pt x="12476" y="234"/>
                  </a:cubicBezTo>
                  <a:cubicBezTo>
                    <a:pt x="12309" y="201"/>
                    <a:pt x="11509" y="1"/>
                    <a:pt x="1040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5"/>
            <p:cNvSpPr/>
            <p:nvPr/>
          </p:nvSpPr>
          <p:spPr>
            <a:xfrm>
              <a:off x="5323526" y="4517738"/>
              <a:ext cx="158263" cy="257621"/>
            </a:xfrm>
            <a:custGeom>
              <a:avLst/>
              <a:gdLst/>
              <a:ahLst/>
              <a:cxnLst/>
              <a:rect l="l" t="t" r="r" b="b"/>
              <a:pathLst>
                <a:path w="8345" h="13584" extrusionOk="0">
                  <a:moveTo>
                    <a:pt x="7439" y="1"/>
                  </a:moveTo>
                  <a:cubicBezTo>
                    <a:pt x="6834" y="1"/>
                    <a:pt x="6120" y="745"/>
                    <a:pt x="6120" y="745"/>
                  </a:cubicBezTo>
                  <a:cubicBezTo>
                    <a:pt x="6120" y="745"/>
                    <a:pt x="83" y="3080"/>
                    <a:pt x="16" y="11019"/>
                  </a:cubicBezTo>
                  <a:cubicBezTo>
                    <a:pt x="1" y="12848"/>
                    <a:pt x="413" y="13583"/>
                    <a:pt x="1062" y="13583"/>
                  </a:cubicBezTo>
                  <a:cubicBezTo>
                    <a:pt x="3240" y="13583"/>
                    <a:pt x="8075" y="5280"/>
                    <a:pt x="8255" y="2246"/>
                  </a:cubicBezTo>
                  <a:cubicBezTo>
                    <a:pt x="8345" y="487"/>
                    <a:pt x="7928" y="1"/>
                    <a:pt x="7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5"/>
            <p:cNvSpPr/>
            <p:nvPr/>
          </p:nvSpPr>
          <p:spPr>
            <a:xfrm>
              <a:off x="5319391" y="4513509"/>
              <a:ext cx="165773" cy="265719"/>
            </a:xfrm>
            <a:custGeom>
              <a:avLst/>
              <a:gdLst/>
              <a:ahLst/>
              <a:cxnLst/>
              <a:rect l="l" t="t" r="r" b="b"/>
              <a:pathLst>
                <a:path w="8741" h="14011" extrusionOk="0">
                  <a:moveTo>
                    <a:pt x="7639" y="435"/>
                  </a:moveTo>
                  <a:cubicBezTo>
                    <a:pt x="7773" y="435"/>
                    <a:pt x="7873" y="468"/>
                    <a:pt x="7939" y="568"/>
                  </a:cubicBezTo>
                  <a:cubicBezTo>
                    <a:pt x="8106" y="735"/>
                    <a:pt x="8306" y="1235"/>
                    <a:pt x="8240" y="2469"/>
                  </a:cubicBezTo>
                  <a:cubicBezTo>
                    <a:pt x="8106" y="5405"/>
                    <a:pt x="3303" y="13611"/>
                    <a:pt x="1268" y="13611"/>
                  </a:cubicBezTo>
                  <a:cubicBezTo>
                    <a:pt x="1135" y="13611"/>
                    <a:pt x="1001" y="13544"/>
                    <a:pt x="901" y="13444"/>
                  </a:cubicBezTo>
                  <a:cubicBezTo>
                    <a:pt x="701" y="13244"/>
                    <a:pt x="434" y="12677"/>
                    <a:pt x="434" y="11242"/>
                  </a:cubicBezTo>
                  <a:cubicBezTo>
                    <a:pt x="501" y="3537"/>
                    <a:pt x="6372" y="1168"/>
                    <a:pt x="6438" y="1135"/>
                  </a:cubicBezTo>
                  <a:cubicBezTo>
                    <a:pt x="6472" y="1135"/>
                    <a:pt x="6472" y="1102"/>
                    <a:pt x="6505" y="1102"/>
                  </a:cubicBezTo>
                  <a:cubicBezTo>
                    <a:pt x="6672" y="902"/>
                    <a:pt x="7239" y="435"/>
                    <a:pt x="7639" y="435"/>
                  </a:cubicBezTo>
                  <a:close/>
                  <a:moveTo>
                    <a:pt x="7639" y="1"/>
                  </a:moveTo>
                  <a:cubicBezTo>
                    <a:pt x="7039" y="1"/>
                    <a:pt x="6405" y="601"/>
                    <a:pt x="6238" y="768"/>
                  </a:cubicBezTo>
                  <a:cubicBezTo>
                    <a:pt x="5971" y="868"/>
                    <a:pt x="4570" y="1502"/>
                    <a:pt x="3169" y="2970"/>
                  </a:cubicBezTo>
                  <a:cubicBezTo>
                    <a:pt x="1768" y="4437"/>
                    <a:pt x="67" y="7073"/>
                    <a:pt x="34" y="11242"/>
                  </a:cubicBezTo>
                  <a:cubicBezTo>
                    <a:pt x="0" y="12510"/>
                    <a:pt x="201" y="13344"/>
                    <a:pt x="601" y="13744"/>
                  </a:cubicBezTo>
                  <a:cubicBezTo>
                    <a:pt x="801" y="13911"/>
                    <a:pt x="1001" y="14011"/>
                    <a:pt x="1268" y="14011"/>
                  </a:cubicBezTo>
                  <a:cubicBezTo>
                    <a:pt x="3703" y="14011"/>
                    <a:pt x="8507" y="5438"/>
                    <a:pt x="8673" y="2469"/>
                  </a:cubicBezTo>
                  <a:cubicBezTo>
                    <a:pt x="8740" y="1369"/>
                    <a:pt x="8607" y="635"/>
                    <a:pt x="8240" y="268"/>
                  </a:cubicBezTo>
                  <a:cubicBezTo>
                    <a:pt x="8106" y="101"/>
                    <a:pt x="7873" y="1"/>
                    <a:pt x="76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5"/>
            <p:cNvSpPr/>
            <p:nvPr/>
          </p:nvSpPr>
          <p:spPr>
            <a:xfrm>
              <a:off x="5400994" y="4525532"/>
              <a:ext cx="205524" cy="266307"/>
            </a:xfrm>
            <a:custGeom>
              <a:avLst/>
              <a:gdLst/>
              <a:ahLst/>
              <a:cxnLst/>
              <a:rect l="l" t="t" r="r" b="b"/>
              <a:pathLst>
                <a:path w="10837" h="14042" extrusionOk="0">
                  <a:moveTo>
                    <a:pt x="2799" y="0"/>
                  </a:moveTo>
                  <a:cubicBezTo>
                    <a:pt x="1848" y="0"/>
                    <a:pt x="2035" y="1702"/>
                    <a:pt x="2035" y="1702"/>
                  </a:cubicBezTo>
                  <a:cubicBezTo>
                    <a:pt x="2035" y="1702"/>
                    <a:pt x="1" y="7840"/>
                    <a:pt x="6105" y="12943"/>
                  </a:cubicBezTo>
                  <a:cubicBezTo>
                    <a:pt x="7016" y="13710"/>
                    <a:pt x="7686" y="14041"/>
                    <a:pt x="8156" y="14041"/>
                  </a:cubicBezTo>
                  <a:cubicBezTo>
                    <a:pt x="10836" y="14041"/>
                    <a:pt x="7039" y="3277"/>
                    <a:pt x="4570" y="1035"/>
                  </a:cubicBezTo>
                  <a:cubicBezTo>
                    <a:pt x="3741" y="272"/>
                    <a:pt x="3179"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5"/>
            <p:cNvSpPr/>
            <p:nvPr/>
          </p:nvSpPr>
          <p:spPr>
            <a:xfrm>
              <a:off x="5407328" y="4521739"/>
              <a:ext cx="184112" cy="273949"/>
            </a:xfrm>
            <a:custGeom>
              <a:avLst/>
              <a:gdLst/>
              <a:ahLst/>
              <a:cxnLst/>
              <a:rect l="l" t="t" r="r" b="b"/>
              <a:pathLst>
                <a:path w="9708" h="14445" extrusionOk="0">
                  <a:moveTo>
                    <a:pt x="2469" y="401"/>
                  </a:moveTo>
                  <a:cubicBezTo>
                    <a:pt x="2702" y="401"/>
                    <a:pt x="3202" y="568"/>
                    <a:pt x="4070" y="1368"/>
                  </a:cubicBezTo>
                  <a:cubicBezTo>
                    <a:pt x="6505" y="3603"/>
                    <a:pt x="9140" y="11709"/>
                    <a:pt x="8406" y="13610"/>
                  </a:cubicBezTo>
                  <a:cubicBezTo>
                    <a:pt x="8239" y="14011"/>
                    <a:pt x="8006" y="14044"/>
                    <a:pt x="7839" y="14044"/>
                  </a:cubicBezTo>
                  <a:cubicBezTo>
                    <a:pt x="7505" y="14044"/>
                    <a:pt x="6938" y="13844"/>
                    <a:pt x="5904" y="13010"/>
                  </a:cubicBezTo>
                  <a:cubicBezTo>
                    <a:pt x="0" y="8040"/>
                    <a:pt x="1901" y="2002"/>
                    <a:pt x="1901" y="1969"/>
                  </a:cubicBezTo>
                  <a:cubicBezTo>
                    <a:pt x="1901" y="1935"/>
                    <a:pt x="1935" y="1902"/>
                    <a:pt x="1901" y="1869"/>
                  </a:cubicBezTo>
                  <a:cubicBezTo>
                    <a:pt x="1901" y="1602"/>
                    <a:pt x="1868" y="868"/>
                    <a:pt x="2135" y="534"/>
                  </a:cubicBezTo>
                  <a:cubicBezTo>
                    <a:pt x="2235" y="434"/>
                    <a:pt x="2335" y="401"/>
                    <a:pt x="2469" y="401"/>
                  </a:cubicBezTo>
                  <a:close/>
                  <a:moveTo>
                    <a:pt x="2469" y="1"/>
                  </a:moveTo>
                  <a:cubicBezTo>
                    <a:pt x="2202" y="1"/>
                    <a:pt x="2002" y="67"/>
                    <a:pt x="1835" y="267"/>
                  </a:cubicBezTo>
                  <a:cubicBezTo>
                    <a:pt x="1434" y="734"/>
                    <a:pt x="1468" y="1635"/>
                    <a:pt x="1501" y="1869"/>
                  </a:cubicBezTo>
                  <a:cubicBezTo>
                    <a:pt x="1401" y="2135"/>
                    <a:pt x="1001" y="3603"/>
                    <a:pt x="1234" y="5638"/>
                  </a:cubicBezTo>
                  <a:cubicBezTo>
                    <a:pt x="1468" y="7673"/>
                    <a:pt x="2435" y="10642"/>
                    <a:pt x="5637" y="13310"/>
                  </a:cubicBezTo>
                  <a:cubicBezTo>
                    <a:pt x="6571" y="14077"/>
                    <a:pt x="7272" y="14444"/>
                    <a:pt x="7839" y="14444"/>
                  </a:cubicBezTo>
                  <a:cubicBezTo>
                    <a:pt x="8139" y="14444"/>
                    <a:pt x="8573" y="14344"/>
                    <a:pt x="8773" y="13744"/>
                  </a:cubicBezTo>
                  <a:cubicBezTo>
                    <a:pt x="9707" y="11375"/>
                    <a:pt x="6571" y="3069"/>
                    <a:pt x="4370" y="1068"/>
                  </a:cubicBezTo>
                  <a:cubicBezTo>
                    <a:pt x="3569" y="334"/>
                    <a:pt x="2936" y="1"/>
                    <a:pt x="24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5"/>
            <p:cNvSpPr/>
            <p:nvPr/>
          </p:nvSpPr>
          <p:spPr>
            <a:xfrm>
              <a:off x="5409926" y="4524129"/>
              <a:ext cx="351327" cy="172392"/>
            </a:xfrm>
            <a:custGeom>
              <a:avLst/>
              <a:gdLst/>
              <a:ahLst/>
              <a:cxnLst/>
              <a:rect l="l" t="t" r="r" b="b"/>
              <a:pathLst>
                <a:path w="18525" h="9090" extrusionOk="0">
                  <a:moveTo>
                    <a:pt x="2509" y="0"/>
                  </a:moveTo>
                  <a:cubicBezTo>
                    <a:pt x="0" y="0"/>
                    <a:pt x="1798" y="2043"/>
                    <a:pt x="1798" y="2043"/>
                  </a:cubicBezTo>
                  <a:cubicBezTo>
                    <a:pt x="1798" y="2043"/>
                    <a:pt x="3599" y="8281"/>
                    <a:pt x="11538" y="9048"/>
                  </a:cubicBezTo>
                  <a:cubicBezTo>
                    <a:pt x="11843" y="9076"/>
                    <a:pt x="12118" y="9090"/>
                    <a:pt x="12365" y="9090"/>
                  </a:cubicBezTo>
                  <a:cubicBezTo>
                    <a:pt x="18525" y="9090"/>
                    <a:pt x="7218" y="620"/>
                    <a:pt x="3466" y="75"/>
                  </a:cubicBezTo>
                  <a:cubicBezTo>
                    <a:pt x="3093" y="23"/>
                    <a:pt x="2776" y="0"/>
                    <a:pt x="2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5"/>
            <p:cNvSpPr/>
            <p:nvPr/>
          </p:nvSpPr>
          <p:spPr>
            <a:xfrm>
              <a:off x="5423770" y="4520203"/>
              <a:ext cx="261926" cy="179959"/>
            </a:xfrm>
            <a:custGeom>
              <a:avLst/>
              <a:gdLst/>
              <a:ahLst/>
              <a:cxnLst/>
              <a:rect l="l" t="t" r="r" b="b"/>
              <a:pathLst>
                <a:path w="13811" h="9489" extrusionOk="0">
                  <a:moveTo>
                    <a:pt x="1768" y="415"/>
                  </a:moveTo>
                  <a:cubicBezTo>
                    <a:pt x="2035" y="415"/>
                    <a:pt x="2369" y="448"/>
                    <a:pt x="2702" y="482"/>
                  </a:cubicBezTo>
                  <a:cubicBezTo>
                    <a:pt x="5604" y="915"/>
                    <a:pt x="13377" y="6386"/>
                    <a:pt x="13210" y="8388"/>
                  </a:cubicBezTo>
                  <a:cubicBezTo>
                    <a:pt x="13177" y="8855"/>
                    <a:pt x="12643" y="9088"/>
                    <a:pt x="11642" y="9088"/>
                  </a:cubicBezTo>
                  <a:cubicBezTo>
                    <a:pt x="11375" y="9088"/>
                    <a:pt x="11108" y="9055"/>
                    <a:pt x="10808" y="9021"/>
                  </a:cubicBezTo>
                  <a:cubicBezTo>
                    <a:pt x="3136" y="8321"/>
                    <a:pt x="1268" y="2250"/>
                    <a:pt x="1268" y="2216"/>
                  </a:cubicBezTo>
                  <a:cubicBezTo>
                    <a:pt x="1235" y="2183"/>
                    <a:pt x="1235" y="2150"/>
                    <a:pt x="1201" y="2116"/>
                  </a:cubicBezTo>
                  <a:cubicBezTo>
                    <a:pt x="1001" y="1916"/>
                    <a:pt x="501" y="1182"/>
                    <a:pt x="668" y="782"/>
                  </a:cubicBezTo>
                  <a:cubicBezTo>
                    <a:pt x="801" y="482"/>
                    <a:pt x="1335" y="415"/>
                    <a:pt x="1768" y="415"/>
                  </a:cubicBezTo>
                  <a:close/>
                  <a:moveTo>
                    <a:pt x="1761" y="0"/>
                  </a:moveTo>
                  <a:cubicBezTo>
                    <a:pt x="962" y="0"/>
                    <a:pt x="471" y="201"/>
                    <a:pt x="301" y="615"/>
                  </a:cubicBezTo>
                  <a:cubicBezTo>
                    <a:pt x="0" y="1282"/>
                    <a:pt x="701" y="2150"/>
                    <a:pt x="868" y="2350"/>
                  </a:cubicBezTo>
                  <a:cubicBezTo>
                    <a:pt x="968" y="2650"/>
                    <a:pt x="1468" y="4084"/>
                    <a:pt x="2802" y="5619"/>
                  </a:cubicBezTo>
                  <a:cubicBezTo>
                    <a:pt x="4137" y="7153"/>
                    <a:pt x="6605" y="9055"/>
                    <a:pt x="10775" y="9455"/>
                  </a:cubicBezTo>
                  <a:cubicBezTo>
                    <a:pt x="11075" y="9488"/>
                    <a:pt x="11375" y="9488"/>
                    <a:pt x="11642" y="9488"/>
                  </a:cubicBezTo>
                  <a:cubicBezTo>
                    <a:pt x="12910" y="9488"/>
                    <a:pt x="13577" y="9121"/>
                    <a:pt x="13644" y="8421"/>
                  </a:cubicBezTo>
                  <a:cubicBezTo>
                    <a:pt x="13810" y="6019"/>
                    <a:pt x="5671" y="482"/>
                    <a:pt x="2769" y="82"/>
                  </a:cubicBezTo>
                  <a:cubicBezTo>
                    <a:pt x="2392" y="28"/>
                    <a:pt x="2055" y="0"/>
                    <a:pt x="1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5"/>
            <p:cNvSpPr/>
            <p:nvPr/>
          </p:nvSpPr>
          <p:spPr>
            <a:xfrm>
              <a:off x="5440212" y="4487054"/>
              <a:ext cx="404163" cy="109864"/>
            </a:xfrm>
            <a:custGeom>
              <a:avLst/>
              <a:gdLst/>
              <a:ahLst/>
              <a:cxnLst/>
              <a:rect l="l" t="t" r="r" b="b"/>
              <a:pathLst>
                <a:path w="21311" h="5793" extrusionOk="0">
                  <a:moveTo>
                    <a:pt x="5873" y="1"/>
                  </a:moveTo>
                  <a:cubicBezTo>
                    <a:pt x="5020" y="1"/>
                    <a:pt x="4290" y="72"/>
                    <a:pt x="3770" y="228"/>
                  </a:cubicBezTo>
                  <a:cubicBezTo>
                    <a:pt x="1" y="1329"/>
                    <a:pt x="3070" y="2730"/>
                    <a:pt x="3070" y="2730"/>
                  </a:cubicBezTo>
                  <a:cubicBezTo>
                    <a:pt x="3070" y="2730"/>
                    <a:pt x="5695" y="5793"/>
                    <a:pt x="10517" y="5793"/>
                  </a:cubicBezTo>
                  <a:cubicBezTo>
                    <a:pt x="11797" y="5793"/>
                    <a:pt x="13231" y="5577"/>
                    <a:pt x="14811" y="5032"/>
                  </a:cubicBezTo>
                  <a:cubicBezTo>
                    <a:pt x="21310" y="2789"/>
                    <a:pt x="11200" y="1"/>
                    <a:pt x="5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5"/>
            <p:cNvSpPr/>
            <p:nvPr/>
          </p:nvSpPr>
          <p:spPr>
            <a:xfrm>
              <a:off x="5471218" y="4483148"/>
              <a:ext cx="296082" cy="117697"/>
            </a:xfrm>
            <a:custGeom>
              <a:avLst/>
              <a:gdLst/>
              <a:ahLst/>
              <a:cxnLst/>
              <a:rect l="l" t="t" r="r" b="b"/>
              <a:pathLst>
                <a:path w="15612" h="6206" extrusionOk="0">
                  <a:moveTo>
                    <a:pt x="4237" y="401"/>
                  </a:moveTo>
                  <a:cubicBezTo>
                    <a:pt x="8373" y="401"/>
                    <a:pt x="14811" y="2069"/>
                    <a:pt x="15078" y="3570"/>
                  </a:cubicBezTo>
                  <a:cubicBezTo>
                    <a:pt x="15144" y="4070"/>
                    <a:pt x="14444" y="4571"/>
                    <a:pt x="13110" y="5038"/>
                  </a:cubicBezTo>
                  <a:cubicBezTo>
                    <a:pt x="11675" y="5538"/>
                    <a:pt x="10241" y="5805"/>
                    <a:pt x="8907" y="5805"/>
                  </a:cubicBezTo>
                  <a:cubicBezTo>
                    <a:pt x="4237" y="5805"/>
                    <a:pt x="1601" y="2803"/>
                    <a:pt x="1568" y="2803"/>
                  </a:cubicBezTo>
                  <a:cubicBezTo>
                    <a:pt x="1568" y="2769"/>
                    <a:pt x="1535" y="2736"/>
                    <a:pt x="1501" y="2736"/>
                  </a:cubicBezTo>
                  <a:cubicBezTo>
                    <a:pt x="1234" y="2603"/>
                    <a:pt x="434" y="2136"/>
                    <a:pt x="467" y="1702"/>
                  </a:cubicBezTo>
                  <a:cubicBezTo>
                    <a:pt x="501" y="1502"/>
                    <a:pt x="734" y="1068"/>
                    <a:pt x="2202" y="635"/>
                  </a:cubicBezTo>
                  <a:cubicBezTo>
                    <a:pt x="2702" y="501"/>
                    <a:pt x="3369" y="401"/>
                    <a:pt x="4237" y="401"/>
                  </a:cubicBezTo>
                  <a:close/>
                  <a:moveTo>
                    <a:pt x="4237" y="1"/>
                  </a:moveTo>
                  <a:cubicBezTo>
                    <a:pt x="3336" y="1"/>
                    <a:pt x="2602" y="67"/>
                    <a:pt x="2102" y="234"/>
                  </a:cubicBezTo>
                  <a:cubicBezTo>
                    <a:pt x="767" y="635"/>
                    <a:pt x="100" y="1102"/>
                    <a:pt x="67" y="1669"/>
                  </a:cubicBezTo>
                  <a:cubicBezTo>
                    <a:pt x="0" y="2436"/>
                    <a:pt x="1034" y="2970"/>
                    <a:pt x="1301" y="3103"/>
                  </a:cubicBezTo>
                  <a:cubicBezTo>
                    <a:pt x="1601" y="3470"/>
                    <a:pt x="4237" y="6205"/>
                    <a:pt x="8907" y="6205"/>
                  </a:cubicBezTo>
                  <a:cubicBezTo>
                    <a:pt x="10308" y="6205"/>
                    <a:pt x="11775" y="5938"/>
                    <a:pt x="13243" y="5438"/>
                  </a:cubicBezTo>
                  <a:cubicBezTo>
                    <a:pt x="14878" y="4871"/>
                    <a:pt x="15611" y="4237"/>
                    <a:pt x="15478" y="3503"/>
                  </a:cubicBezTo>
                  <a:cubicBezTo>
                    <a:pt x="15144" y="1468"/>
                    <a:pt x="7873" y="1"/>
                    <a:pt x="42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5"/>
            <p:cNvSpPr/>
            <p:nvPr/>
          </p:nvSpPr>
          <p:spPr>
            <a:xfrm>
              <a:off x="5314612" y="4427716"/>
              <a:ext cx="260370" cy="178195"/>
            </a:xfrm>
            <a:custGeom>
              <a:avLst/>
              <a:gdLst/>
              <a:ahLst/>
              <a:cxnLst/>
              <a:rect l="l" t="t" r="r" b="b"/>
              <a:pathLst>
                <a:path w="13729" h="9396" extrusionOk="0">
                  <a:moveTo>
                    <a:pt x="7034" y="0"/>
                  </a:moveTo>
                  <a:cubicBezTo>
                    <a:pt x="5975" y="0"/>
                    <a:pt x="4795" y="418"/>
                    <a:pt x="3622" y="1656"/>
                  </a:cubicBezTo>
                  <a:cubicBezTo>
                    <a:pt x="1" y="5443"/>
                    <a:pt x="4286" y="9395"/>
                    <a:pt x="8505" y="9395"/>
                  </a:cubicBezTo>
                  <a:cubicBezTo>
                    <a:pt x="8523" y="9395"/>
                    <a:pt x="8541" y="9395"/>
                    <a:pt x="8558" y="9395"/>
                  </a:cubicBezTo>
                  <a:cubicBezTo>
                    <a:pt x="12795" y="9362"/>
                    <a:pt x="13729" y="4558"/>
                    <a:pt x="10893" y="1790"/>
                  </a:cubicBezTo>
                  <a:cubicBezTo>
                    <a:pt x="10893" y="1790"/>
                    <a:pt x="9225" y="0"/>
                    <a:pt x="703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5"/>
            <p:cNvSpPr/>
            <p:nvPr/>
          </p:nvSpPr>
          <p:spPr>
            <a:xfrm>
              <a:off x="5421873" y="4456332"/>
              <a:ext cx="41761" cy="21772"/>
            </a:xfrm>
            <a:custGeom>
              <a:avLst/>
              <a:gdLst/>
              <a:ahLst/>
              <a:cxnLst/>
              <a:rect l="l" t="t" r="r" b="b"/>
              <a:pathLst>
                <a:path w="2202" h="1148" extrusionOk="0">
                  <a:moveTo>
                    <a:pt x="878" y="0"/>
                  </a:moveTo>
                  <a:cubicBezTo>
                    <a:pt x="642" y="0"/>
                    <a:pt x="394" y="60"/>
                    <a:pt x="134" y="181"/>
                  </a:cubicBezTo>
                  <a:cubicBezTo>
                    <a:pt x="34" y="214"/>
                    <a:pt x="0" y="347"/>
                    <a:pt x="34" y="447"/>
                  </a:cubicBezTo>
                  <a:cubicBezTo>
                    <a:pt x="84" y="522"/>
                    <a:pt x="171" y="560"/>
                    <a:pt x="254" y="560"/>
                  </a:cubicBezTo>
                  <a:cubicBezTo>
                    <a:pt x="282" y="560"/>
                    <a:pt x="309" y="556"/>
                    <a:pt x="334" y="547"/>
                  </a:cubicBezTo>
                  <a:cubicBezTo>
                    <a:pt x="518" y="445"/>
                    <a:pt x="702" y="406"/>
                    <a:pt x="870" y="406"/>
                  </a:cubicBezTo>
                  <a:cubicBezTo>
                    <a:pt x="977" y="406"/>
                    <a:pt x="1077" y="422"/>
                    <a:pt x="1168" y="447"/>
                  </a:cubicBezTo>
                  <a:cubicBezTo>
                    <a:pt x="1568" y="614"/>
                    <a:pt x="1768" y="1014"/>
                    <a:pt x="1768" y="1014"/>
                  </a:cubicBezTo>
                  <a:cubicBezTo>
                    <a:pt x="1802" y="1081"/>
                    <a:pt x="1868" y="1148"/>
                    <a:pt x="1968" y="1148"/>
                  </a:cubicBezTo>
                  <a:cubicBezTo>
                    <a:pt x="1968" y="1148"/>
                    <a:pt x="2002" y="1148"/>
                    <a:pt x="2035" y="1115"/>
                  </a:cubicBezTo>
                  <a:cubicBezTo>
                    <a:pt x="2135" y="1081"/>
                    <a:pt x="2202" y="948"/>
                    <a:pt x="2135" y="848"/>
                  </a:cubicBezTo>
                  <a:cubicBezTo>
                    <a:pt x="2135" y="814"/>
                    <a:pt x="1902" y="281"/>
                    <a:pt x="1335" y="80"/>
                  </a:cubicBezTo>
                  <a:cubicBezTo>
                    <a:pt x="1188" y="27"/>
                    <a:pt x="1036" y="0"/>
                    <a:pt x="8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5"/>
            <p:cNvSpPr/>
            <p:nvPr/>
          </p:nvSpPr>
          <p:spPr>
            <a:xfrm>
              <a:off x="5442108" y="4510095"/>
              <a:ext cx="41780" cy="21791"/>
            </a:xfrm>
            <a:custGeom>
              <a:avLst/>
              <a:gdLst/>
              <a:ahLst/>
              <a:cxnLst/>
              <a:rect l="l" t="t" r="r" b="b"/>
              <a:pathLst>
                <a:path w="2203" h="1149" extrusionOk="0">
                  <a:moveTo>
                    <a:pt x="881" y="1"/>
                  </a:moveTo>
                  <a:cubicBezTo>
                    <a:pt x="648" y="1"/>
                    <a:pt x="408" y="61"/>
                    <a:pt x="168" y="181"/>
                  </a:cubicBezTo>
                  <a:cubicBezTo>
                    <a:pt x="67" y="248"/>
                    <a:pt x="1" y="381"/>
                    <a:pt x="67" y="481"/>
                  </a:cubicBezTo>
                  <a:cubicBezTo>
                    <a:pt x="93" y="556"/>
                    <a:pt x="174" y="594"/>
                    <a:pt x="255" y="594"/>
                  </a:cubicBezTo>
                  <a:cubicBezTo>
                    <a:pt x="282" y="594"/>
                    <a:pt x="309" y="590"/>
                    <a:pt x="334" y="581"/>
                  </a:cubicBezTo>
                  <a:cubicBezTo>
                    <a:pt x="543" y="477"/>
                    <a:pt x="725" y="425"/>
                    <a:pt x="898" y="425"/>
                  </a:cubicBezTo>
                  <a:cubicBezTo>
                    <a:pt x="1001" y="425"/>
                    <a:pt x="1102" y="444"/>
                    <a:pt x="1202" y="481"/>
                  </a:cubicBezTo>
                  <a:cubicBezTo>
                    <a:pt x="1569" y="615"/>
                    <a:pt x="1769" y="1048"/>
                    <a:pt x="1769" y="1048"/>
                  </a:cubicBezTo>
                  <a:cubicBezTo>
                    <a:pt x="1802" y="1115"/>
                    <a:pt x="1902" y="1148"/>
                    <a:pt x="1969" y="1148"/>
                  </a:cubicBezTo>
                  <a:lnTo>
                    <a:pt x="2036" y="1148"/>
                  </a:lnTo>
                  <a:cubicBezTo>
                    <a:pt x="2169" y="1082"/>
                    <a:pt x="2202" y="981"/>
                    <a:pt x="2169" y="881"/>
                  </a:cubicBezTo>
                  <a:cubicBezTo>
                    <a:pt x="2136" y="848"/>
                    <a:pt x="1902" y="314"/>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5"/>
            <p:cNvSpPr/>
            <p:nvPr/>
          </p:nvSpPr>
          <p:spPr>
            <a:xfrm>
              <a:off x="5478178" y="4481630"/>
              <a:ext cx="41761" cy="21791"/>
            </a:xfrm>
            <a:custGeom>
              <a:avLst/>
              <a:gdLst/>
              <a:ahLst/>
              <a:cxnLst/>
              <a:rect l="l" t="t" r="r" b="b"/>
              <a:pathLst>
                <a:path w="2202" h="1149" extrusionOk="0">
                  <a:moveTo>
                    <a:pt x="890" y="1"/>
                  </a:moveTo>
                  <a:cubicBezTo>
                    <a:pt x="663" y="1"/>
                    <a:pt x="427" y="61"/>
                    <a:pt x="167" y="181"/>
                  </a:cubicBezTo>
                  <a:cubicBezTo>
                    <a:pt x="67" y="214"/>
                    <a:pt x="0" y="348"/>
                    <a:pt x="67" y="448"/>
                  </a:cubicBezTo>
                  <a:cubicBezTo>
                    <a:pt x="92" y="523"/>
                    <a:pt x="173" y="560"/>
                    <a:pt x="254" y="560"/>
                  </a:cubicBezTo>
                  <a:cubicBezTo>
                    <a:pt x="282" y="560"/>
                    <a:pt x="309" y="556"/>
                    <a:pt x="334" y="548"/>
                  </a:cubicBezTo>
                  <a:cubicBezTo>
                    <a:pt x="538" y="446"/>
                    <a:pt x="717" y="406"/>
                    <a:pt x="887" y="406"/>
                  </a:cubicBezTo>
                  <a:cubicBezTo>
                    <a:pt x="994" y="406"/>
                    <a:pt x="1098" y="422"/>
                    <a:pt x="1201" y="448"/>
                  </a:cubicBezTo>
                  <a:cubicBezTo>
                    <a:pt x="1601" y="614"/>
                    <a:pt x="1768" y="1015"/>
                    <a:pt x="1768" y="1015"/>
                  </a:cubicBezTo>
                  <a:cubicBezTo>
                    <a:pt x="1801" y="1081"/>
                    <a:pt x="1901" y="1148"/>
                    <a:pt x="1968" y="1148"/>
                  </a:cubicBezTo>
                  <a:cubicBezTo>
                    <a:pt x="2002" y="1148"/>
                    <a:pt x="2035" y="1148"/>
                    <a:pt x="2068" y="1115"/>
                  </a:cubicBezTo>
                  <a:cubicBezTo>
                    <a:pt x="2168" y="1081"/>
                    <a:pt x="2202" y="948"/>
                    <a:pt x="2168" y="848"/>
                  </a:cubicBezTo>
                  <a:cubicBezTo>
                    <a:pt x="2135" y="815"/>
                    <a:pt x="1901" y="281"/>
                    <a:pt x="1334" y="81"/>
                  </a:cubicBezTo>
                  <a:cubicBezTo>
                    <a:pt x="1188" y="27"/>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5"/>
            <p:cNvSpPr/>
            <p:nvPr/>
          </p:nvSpPr>
          <p:spPr>
            <a:xfrm>
              <a:off x="5495246" y="4524660"/>
              <a:ext cx="41780" cy="21772"/>
            </a:xfrm>
            <a:custGeom>
              <a:avLst/>
              <a:gdLst/>
              <a:ahLst/>
              <a:cxnLst/>
              <a:rect l="l" t="t" r="r" b="b"/>
              <a:pathLst>
                <a:path w="2203" h="1148" extrusionOk="0">
                  <a:moveTo>
                    <a:pt x="881" y="0"/>
                  </a:moveTo>
                  <a:cubicBezTo>
                    <a:pt x="648" y="0"/>
                    <a:pt x="408" y="60"/>
                    <a:pt x="168" y="180"/>
                  </a:cubicBezTo>
                  <a:cubicBezTo>
                    <a:pt x="34" y="247"/>
                    <a:pt x="1" y="347"/>
                    <a:pt x="67" y="480"/>
                  </a:cubicBezTo>
                  <a:cubicBezTo>
                    <a:pt x="89" y="545"/>
                    <a:pt x="152" y="582"/>
                    <a:pt x="221" y="582"/>
                  </a:cubicBezTo>
                  <a:cubicBezTo>
                    <a:pt x="259" y="582"/>
                    <a:pt x="299" y="571"/>
                    <a:pt x="334" y="547"/>
                  </a:cubicBezTo>
                  <a:cubicBezTo>
                    <a:pt x="516" y="466"/>
                    <a:pt x="698" y="422"/>
                    <a:pt x="865" y="422"/>
                  </a:cubicBezTo>
                  <a:cubicBezTo>
                    <a:pt x="974" y="422"/>
                    <a:pt x="1076" y="441"/>
                    <a:pt x="1168" y="480"/>
                  </a:cubicBezTo>
                  <a:cubicBezTo>
                    <a:pt x="1569" y="614"/>
                    <a:pt x="1769" y="1014"/>
                    <a:pt x="1769" y="1047"/>
                  </a:cubicBezTo>
                  <a:cubicBezTo>
                    <a:pt x="1802" y="1114"/>
                    <a:pt x="1869" y="1147"/>
                    <a:pt x="1969" y="1147"/>
                  </a:cubicBezTo>
                  <a:lnTo>
                    <a:pt x="2036" y="1147"/>
                  </a:lnTo>
                  <a:cubicBezTo>
                    <a:pt x="2136" y="1081"/>
                    <a:pt x="2202" y="981"/>
                    <a:pt x="2136" y="847"/>
                  </a:cubicBezTo>
                  <a:cubicBezTo>
                    <a:pt x="2136" y="847"/>
                    <a:pt x="1902" y="280"/>
                    <a:pt x="1335" y="80"/>
                  </a:cubicBezTo>
                  <a:cubicBezTo>
                    <a:pt x="1188" y="27"/>
                    <a:pt x="1036" y="0"/>
                    <a:pt x="8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5"/>
            <p:cNvSpPr/>
            <p:nvPr/>
          </p:nvSpPr>
          <p:spPr>
            <a:xfrm>
              <a:off x="5455402" y="4561981"/>
              <a:ext cx="41761" cy="21772"/>
            </a:xfrm>
            <a:custGeom>
              <a:avLst/>
              <a:gdLst/>
              <a:ahLst/>
              <a:cxnLst/>
              <a:rect l="l" t="t" r="r" b="b"/>
              <a:pathLst>
                <a:path w="2202" h="1148" extrusionOk="0">
                  <a:moveTo>
                    <a:pt x="880" y="0"/>
                  </a:moveTo>
                  <a:cubicBezTo>
                    <a:pt x="647" y="0"/>
                    <a:pt x="407" y="60"/>
                    <a:pt x="167" y="180"/>
                  </a:cubicBezTo>
                  <a:cubicBezTo>
                    <a:pt x="67" y="247"/>
                    <a:pt x="0" y="347"/>
                    <a:pt x="67" y="480"/>
                  </a:cubicBezTo>
                  <a:cubicBezTo>
                    <a:pt x="89" y="545"/>
                    <a:pt x="152" y="582"/>
                    <a:pt x="221" y="582"/>
                  </a:cubicBezTo>
                  <a:cubicBezTo>
                    <a:pt x="259" y="582"/>
                    <a:pt x="298" y="571"/>
                    <a:pt x="334" y="547"/>
                  </a:cubicBezTo>
                  <a:cubicBezTo>
                    <a:pt x="536" y="466"/>
                    <a:pt x="713" y="422"/>
                    <a:pt x="881" y="422"/>
                  </a:cubicBezTo>
                  <a:cubicBezTo>
                    <a:pt x="991" y="422"/>
                    <a:pt x="1096" y="441"/>
                    <a:pt x="1201" y="480"/>
                  </a:cubicBezTo>
                  <a:cubicBezTo>
                    <a:pt x="1568" y="614"/>
                    <a:pt x="1768" y="1014"/>
                    <a:pt x="1768" y="1047"/>
                  </a:cubicBezTo>
                  <a:cubicBezTo>
                    <a:pt x="1802" y="1114"/>
                    <a:pt x="1868" y="1148"/>
                    <a:pt x="1968" y="1148"/>
                  </a:cubicBezTo>
                  <a:lnTo>
                    <a:pt x="2035" y="1148"/>
                  </a:lnTo>
                  <a:cubicBezTo>
                    <a:pt x="2168" y="1081"/>
                    <a:pt x="2202" y="981"/>
                    <a:pt x="2168" y="847"/>
                  </a:cubicBezTo>
                  <a:cubicBezTo>
                    <a:pt x="2135" y="847"/>
                    <a:pt x="1902" y="280"/>
                    <a:pt x="1335" y="80"/>
                  </a:cubicBezTo>
                  <a:cubicBezTo>
                    <a:pt x="1188" y="27"/>
                    <a:pt x="1036" y="0"/>
                    <a:pt x="88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5"/>
            <p:cNvSpPr/>
            <p:nvPr/>
          </p:nvSpPr>
          <p:spPr>
            <a:xfrm>
              <a:off x="5392764" y="4548687"/>
              <a:ext cx="41780" cy="21791"/>
            </a:xfrm>
            <a:custGeom>
              <a:avLst/>
              <a:gdLst/>
              <a:ahLst/>
              <a:cxnLst/>
              <a:rect l="l" t="t" r="r" b="b"/>
              <a:pathLst>
                <a:path w="2203" h="1149" extrusionOk="0">
                  <a:moveTo>
                    <a:pt x="881" y="1"/>
                  </a:moveTo>
                  <a:cubicBezTo>
                    <a:pt x="648" y="1"/>
                    <a:pt x="408" y="61"/>
                    <a:pt x="168" y="181"/>
                  </a:cubicBezTo>
                  <a:cubicBezTo>
                    <a:pt x="68" y="247"/>
                    <a:pt x="1" y="347"/>
                    <a:pt x="68" y="481"/>
                  </a:cubicBezTo>
                  <a:cubicBezTo>
                    <a:pt x="93" y="556"/>
                    <a:pt x="174" y="594"/>
                    <a:pt x="255" y="594"/>
                  </a:cubicBezTo>
                  <a:cubicBezTo>
                    <a:pt x="282" y="594"/>
                    <a:pt x="309" y="589"/>
                    <a:pt x="334" y="581"/>
                  </a:cubicBezTo>
                  <a:cubicBezTo>
                    <a:pt x="543" y="477"/>
                    <a:pt x="725" y="425"/>
                    <a:pt x="898" y="425"/>
                  </a:cubicBezTo>
                  <a:cubicBezTo>
                    <a:pt x="1002" y="425"/>
                    <a:pt x="1102" y="443"/>
                    <a:pt x="1202" y="481"/>
                  </a:cubicBezTo>
                  <a:cubicBezTo>
                    <a:pt x="1569" y="614"/>
                    <a:pt x="1769" y="1015"/>
                    <a:pt x="1769" y="1048"/>
                  </a:cubicBezTo>
                  <a:cubicBezTo>
                    <a:pt x="1802" y="1115"/>
                    <a:pt x="1869" y="1148"/>
                    <a:pt x="1969" y="1148"/>
                  </a:cubicBezTo>
                  <a:lnTo>
                    <a:pt x="2036" y="1148"/>
                  </a:lnTo>
                  <a:cubicBezTo>
                    <a:pt x="2169" y="1081"/>
                    <a:pt x="2202" y="981"/>
                    <a:pt x="2169" y="848"/>
                  </a:cubicBezTo>
                  <a:cubicBezTo>
                    <a:pt x="2136" y="848"/>
                    <a:pt x="1902" y="281"/>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5"/>
            <p:cNvSpPr/>
            <p:nvPr/>
          </p:nvSpPr>
          <p:spPr>
            <a:xfrm>
              <a:off x="5378218" y="4503136"/>
              <a:ext cx="41780" cy="21791"/>
            </a:xfrm>
            <a:custGeom>
              <a:avLst/>
              <a:gdLst/>
              <a:ahLst/>
              <a:cxnLst/>
              <a:rect l="l" t="t" r="r" b="b"/>
              <a:pathLst>
                <a:path w="2203" h="1149" extrusionOk="0">
                  <a:moveTo>
                    <a:pt x="890" y="1"/>
                  </a:moveTo>
                  <a:cubicBezTo>
                    <a:pt x="664" y="1"/>
                    <a:pt x="428" y="61"/>
                    <a:pt x="167" y="181"/>
                  </a:cubicBezTo>
                  <a:cubicBezTo>
                    <a:pt x="67" y="214"/>
                    <a:pt x="1" y="348"/>
                    <a:pt x="67" y="448"/>
                  </a:cubicBezTo>
                  <a:cubicBezTo>
                    <a:pt x="91" y="520"/>
                    <a:pt x="167" y="575"/>
                    <a:pt x="246" y="575"/>
                  </a:cubicBezTo>
                  <a:cubicBezTo>
                    <a:pt x="276" y="575"/>
                    <a:pt x="306" y="567"/>
                    <a:pt x="334" y="548"/>
                  </a:cubicBezTo>
                  <a:cubicBezTo>
                    <a:pt x="536" y="467"/>
                    <a:pt x="714" y="423"/>
                    <a:pt x="882" y="423"/>
                  </a:cubicBezTo>
                  <a:cubicBezTo>
                    <a:pt x="991" y="423"/>
                    <a:pt x="1096" y="442"/>
                    <a:pt x="1202" y="481"/>
                  </a:cubicBezTo>
                  <a:cubicBezTo>
                    <a:pt x="1568" y="615"/>
                    <a:pt x="1769" y="1015"/>
                    <a:pt x="1769" y="1015"/>
                  </a:cubicBezTo>
                  <a:cubicBezTo>
                    <a:pt x="1802" y="1115"/>
                    <a:pt x="1902" y="1148"/>
                    <a:pt x="1969" y="1148"/>
                  </a:cubicBezTo>
                  <a:cubicBezTo>
                    <a:pt x="2002" y="1148"/>
                    <a:pt x="2035" y="1148"/>
                    <a:pt x="2069" y="1115"/>
                  </a:cubicBezTo>
                  <a:cubicBezTo>
                    <a:pt x="2169" y="1082"/>
                    <a:pt x="2202" y="948"/>
                    <a:pt x="2169" y="848"/>
                  </a:cubicBezTo>
                  <a:cubicBezTo>
                    <a:pt x="2136" y="815"/>
                    <a:pt x="1902" y="281"/>
                    <a:pt x="1335" y="81"/>
                  </a:cubicBezTo>
                  <a:cubicBezTo>
                    <a:pt x="1188" y="28"/>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5"/>
            <p:cNvSpPr/>
            <p:nvPr/>
          </p:nvSpPr>
          <p:spPr>
            <a:xfrm>
              <a:off x="5669222" y="3843870"/>
              <a:ext cx="187905" cy="536216"/>
            </a:xfrm>
            <a:custGeom>
              <a:avLst/>
              <a:gdLst/>
              <a:ahLst/>
              <a:cxnLst/>
              <a:rect l="l" t="t" r="r" b="b"/>
              <a:pathLst>
                <a:path w="9908" h="28274" extrusionOk="0">
                  <a:moveTo>
                    <a:pt x="1683" y="0"/>
                  </a:moveTo>
                  <a:cubicBezTo>
                    <a:pt x="1612" y="0"/>
                    <a:pt x="1543" y="23"/>
                    <a:pt x="1501" y="87"/>
                  </a:cubicBezTo>
                  <a:cubicBezTo>
                    <a:pt x="1434" y="187"/>
                    <a:pt x="1468" y="320"/>
                    <a:pt x="1568" y="387"/>
                  </a:cubicBezTo>
                  <a:cubicBezTo>
                    <a:pt x="1568" y="387"/>
                    <a:pt x="1835" y="554"/>
                    <a:pt x="2202" y="887"/>
                  </a:cubicBezTo>
                  <a:cubicBezTo>
                    <a:pt x="2235" y="921"/>
                    <a:pt x="2302" y="921"/>
                    <a:pt x="2335" y="921"/>
                  </a:cubicBezTo>
                  <a:cubicBezTo>
                    <a:pt x="2402" y="921"/>
                    <a:pt x="2468" y="921"/>
                    <a:pt x="2502" y="854"/>
                  </a:cubicBezTo>
                  <a:cubicBezTo>
                    <a:pt x="2569" y="787"/>
                    <a:pt x="2569" y="654"/>
                    <a:pt x="2468" y="587"/>
                  </a:cubicBezTo>
                  <a:cubicBezTo>
                    <a:pt x="2102" y="220"/>
                    <a:pt x="1801" y="53"/>
                    <a:pt x="1801" y="20"/>
                  </a:cubicBezTo>
                  <a:cubicBezTo>
                    <a:pt x="1765" y="8"/>
                    <a:pt x="1724" y="0"/>
                    <a:pt x="1683" y="0"/>
                  </a:cubicBezTo>
                  <a:close/>
                  <a:moveTo>
                    <a:pt x="2923" y="1108"/>
                  </a:moveTo>
                  <a:cubicBezTo>
                    <a:pt x="2875" y="1108"/>
                    <a:pt x="2832" y="1124"/>
                    <a:pt x="2802" y="1154"/>
                  </a:cubicBezTo>
                  <a:cubicBezTo>
                    <a:pt x="2702" y="1254"/>
                    <a:pt x="2702" y="1388"/>
                    <a:pt x="2769" y="1454"/>
                  </a:cubicBezTo>
                  <a:cubicBezTo>
                    <a:pt x="2969" y="1654"/>
                    <a:pt x="3136" y="1888"/>
                    <a:pt x="3269" y="2088"/>
                  </a:cubicBezTo>
                  <a:cubicBezTo>
                    <a:pt x="3302" y="2155"/>
                    <a:pt x="3369" y="2188"/>
                    <a:pt x="3436" y="2188"/>
                  </a:cubicBezTo>
                  <a:cubicBezTo>
                    <a:pt x="3503" y="2188"/>
                    <a:pt x="3536" y="2155"/>
                    <a:pt x="3569" y="2155"/>
                  </a:cubicBezTo>
                  <a:cubicBezTo>
                    <a:pt x="3669" y="2088"/>
                    <a:pt x="3669" y="1955"/>
                    <a:pt x="3603" y="1855"/>
                  </a:cubicBezTo>
                  <a:cubicBezTo>
                    <a:pt x="3469" y="1621"/>
                    <a:pt x="3269" y="1388"/>
                    <a:pt x="3102" y="1187"/>
                  </a:cubicBezTo>
                  <a:cubicBezTo>
                    <a:pt x="3047" y="1132"/>
                    <a:pt x="2982" y="1108"/>
                    <a:pt x="2923" y="1108"/>
                  </a:cubicBezTo>
                  <a:close/>
                  <a:moveTo>
                    <a:pt x="3863" y="2476"/>
                  </a:moveTo>
                  <a:cubicBezTo>
                    <a:pt x="3834" y="2476"/>
                    <a:pt x="3803" y="2480"/>
                    <a:pt x="3769" y="2488"/>
                  </a:cubicBezTo>
                  <a:cubicBezTo>
                    <a:pt x="3669" y="2555"/>
                    <a:pt x="3636" y="2689"/>
                    <a:pt x="3703" y="2789"/>
                  </a:cubicBezTo>
                  <a:cubicBezTo>
                    <a:pt x="3836" y="3022"/>
                    <a:pt x="3936" y="3256"/>
                    <a:pt x="4036" y="3522"/>
                  </a:cubicBezTo>
                  <a:cubicBezTo>
                    <a:pt x="4070" y="3589"/>
                    <a:pt x="4136" y="3656"/>
                    <a:pt x="4236" y="3656"/>
                  </a:cubicBezTo>
                  <a:cubicBezTo>
                    <a:pt x="4236" y="3656"/>
                    <a:pt x="4270" y="3656"/>
                    <a:pt x="4303" y="3623"/>
                  </a:cubicBezTo>
                  <a:cubicBezTo>
                    <a:pt x="4403" y="3589"/>
                    <a:pt x="4470" y="3489"/>
                    <a:pt x="4437" y="3356"/>
                  </a:cubicBezTo>
                  <a:cubicBezTo>
                    <a:pt x="4336" y="3089"/>
                    <a:pt x="4203" y="2855"/>
                    <a:pt x="4070" y="2588"/>
                  </a:cubicBezTo>
                  <a:cubicBezTo>
                    <a:pt x="4020" y="2513"/>
                    <a:pt x="3951" y="2476"/>
                    <a:pt x="3863" y="2476"/>
                  </a:cubicBezTo>
                  <a:close/>
                  <a:moveTo>
                    <a:pt x="4403" y="4023"/>
                  </a:moveTo>
                  <a:cubicBezTo>
                    <a:pt x="4303" y="4056"/>
                    <a:pt x="4236" y="4190"/>
                    <a:pt x="4270" y="4290"/>
                  </a:cubicBezTo>
                  <a:cubicBezTo>
                    <a:pt x="4336" y="4557"/>
                    <a:pt x="4370" y="4823"/>
                    <a:pt x="4403" y="5090"/>
                  </a:cubicBezTo>
                  <a:cubicBezTo>
                    <a:pt x="4403" y="5190"/>
                    <a:pt x="4503" y="5257"/>
                    <a:pt x="4603" y="5257"/>
                  </a:cubicBezTo>
                  <a:cubicBezTo>
                    <a:pt x="4737" y="5257"/>
                    <a:pt x="4803" y="5157"/>
                    <a:pt x="4803" y="5057"/>
                  </a:cubicBezTo>
                  <a:cubicBezTo>
                    <a:pt x="4770" y="4757"/>
                    <a:pt x="4737" y="4456"/>
                    <a:pt x="4670" y="4190"/>
                  </a:cubicBezTo>
                  <a:cubicBezTo>
                    <a:pt x="4637" y="4090"/>
                    <a:pt x="4537" y="4023"/>
                    <a:pt x="4403" y="4023"/>
                  </a:cubicBezTo>
                  <a:close/>
                  <a:moveTo>
                    <a:pt x="4637" y="5691"/>
                  </a:moveTo>
                  <a:cubicBezTo>
                    <a:pt x="4503" y="5691"/>
                    <a:pt x="4403" y="5791"/>
                    <a:pt x="4403" y="5891"/>
                  </a:cubicBezTo>
                  <a:cubicBezTo>
                    <a:pt x="4403" y="6158"/>
                    <a:pt x="4370" y="6425"/>
                    <a:pt x="4336" y="6691"/>
                  </a:cubicBezTo>
                  <a:cubicBezTo>
                    <a:pt x="4336" y="6825"/>
                    <a:pt x="4403" y="6925"/>
                    <a:pt x="4503" y="6925"/>
                  </a:cubicBezTo>
                  <a:lnTo>
                    <a:pt x="4537" y="6925"/>
                  </a:lnTo>
                  <a:cubicBezTo>
                    <a:pt x="4637" y="6925"/>
                    <a:pt x="4737" y="6858"/>
                    <a:pt x="4737" y="6758"/>
                  </a:cubicBezTo>
                  <a:cubicBezTo>
                    <a:pt x="4803" y="6458"/>
                    <a:pt x="4837" y="6191"/>
                    <a:pt x="4837" y="5891"/>
                  </a:cubicBezTo>
                  <a:cubicBezTo>
                    <a:pt x="4837" y="5791"/>
                    <a:pt x="4737" y="5691"/>
                    <a:pt x="4637" y="5691"/>
                  </a:cubicBezTo>
                  <a:close/>
                  <a:moveTo>
                    <a:pt x="4437" y="7325"/>
                  </a:moveTo>
                  <a:cubicBezTo>
                    <a:pt x="4303" y="7325"/>
                    <a:pt x="4203" y="7392"/>
                    <a:pt x="4170" y="7492"/>
                  </a:cubicBezTo>
                  <a:cubicBezTo>
                    <a:pt x="4103" y="7759"/>
                    <a:pt x="4036" y="8026"/>
                    <a:pt x="3936" y="8259"/>
                  </a:cubicBezTo>
                  <a:cubicBezTo>
                    <a:pt x="3903" y="8359"/>
                    <a:pt x="3936" y="8493"/>
                    <a:pt x="4070" y="8526"/>
                  </a:cubicBezTo>
                  <a:cubicBezTo>
                    <a:pt x="4070" y="8526"/>
                    <a:pt x="4103" y="8559"/>
                    <a:pt x="4136" y="8559"/>
                  </a:cubicBezTo>
                  <a:cubicBezTo>
                    <a:pt x="4203" y="8559"/>
                    <a:pt x="4303" y="8493"/>
                    <a:pt x="4336" y="8426"/>
                  </a:cubicBezTo>
                  <a:cubicBezTo>
                    <a:pt x="4403" y="8159"/>
                    <a:pt x="4503" y="7892"/>
                    <a:pt x="4570" y="7592"/>
                  </a:cubicBezTo>
                  <a:cubicBezTo>
                    <a:pt x="4603" y="7492"/>
                    <a:pt x="4537" y="7359"/>
                    <a:pt x="4437" y="7325"/>
                  </a:cubicBezTo>
                  <a:close/>
                  <a:moveTo>
                    <a:pt x="1701" y="9160"/>
                  </a:moveTo>
                  <a:cubicBezTo>
                    <a:pt x="1601" y="9160"/>
                    <a:pt x="1501" y="9260"/>
                    <a:pt x="1534" y="9393"/>
                  </a:cubicBezTo>
                  <a:cubicBezTo>
                    <a:pt x="1534" y="9493"/>
                    <a:pt x="1635" y="9594"/>
                    <a:pt x="1735" y="9594"/>
                  </a:cubicBezTo>
                  <a:cubicBezTo>
                    <a:pt x="1845" y="9580"/>
                    <a:pt x="1956" y="9572"/>
                    <a:pt x="2066" y="9572"/>
                  </a:cubicBezTo>
                  <a:cubicBezTo>
                    <a:pt x="2223" y="9572"/>
                    <a:pt x="2379" y="9588"/>
                    <a:pt x="2535" y="9627"/>
                  </a:cubicBezTo>
                  <a:lnTo>
                    <a:pt x="2569" y="9627"/>
                  </a:lnTo>
                  <a:cubicBezTo>
                    <a:pt x="2669" y="9627"/>
                    <a:pt x="2735" y="9527"/>
                    <a:pt x="2769" y="9427"/>
                  </a:cubicBezTo>
                  <a:cubicBezTo>
                    <a:pt x="2769" y="9327"/>
                    <a:pt x="2702" y="9227"/>
                    <a:pt x="2602" y="9193"/>
                  </a:cubicBezTo>
                  <a:cubicBezTo>
                    <a:pt x="2302" y="9160"/>
                    <a:pt x="2001" y="9160"/>
                    <a:pt x="1701" y="9160"/>
                  </a:cubicBezTo>
                  <a:close/>
                  <a:moveTo>
                    <a:pt x="902" y="9318"/>
                  </a:moveTo>
                  <a:cubicBezTo>
                    <a:pt x="880" y="9318"/>
                    <a:pt x="858" y="9321"/>
                    <a:pt x="834" y="9327"/>
                  </a:cubicBezTo>
                  <a:cubicBezTo>
                    <a:pt x="467" y="9460"/>
                    <a:pt x="200" y="9627"/>
                    <a:pt x="67" y="9860"/>
                  </a:cubicBezTo>
                  <a:cubicBezTo>
                    <a:pt x="0" y="9960"/>
                    <a:pt x="33" y="10094"/>
                    <a:pt x="133" y="10161"/>
                  </a:cubicBezTo>
                  <a:cubicBezTo>
                    <a:pt x="167" y="10161"/>
                    <a:pt x="200" y="10194"/>
                    <a:pt x="234" y="10194"/>
                  </a:cubicBezTo>
                  <a:cubicBezTo>
                    <a:pt x="300" y="10194"/>
                    <a:pt x="367" y="10161"/>
                    <a:pt x="400" y="10094"/>
                  </a:cubicBezTo>
                  <a:cubicBezTo>
                    <a:pt x="500" y="9960"/>
                    <a:pt x="701" y="9827"/>
                    <a:pt x="967" y="9727"/>
                  </a:cubicBezTo>
                  <a:cubicBezTo>
                    <a:pt x="1101" y="9694"/>
                    <a:pt x="1134" y="9560"/>
                    <a:pt x="1101" y="9460"/>
                  </a:cubicBezTo>
                  <a:cubicBezTo>
                    <a:pt x="1073" y="9378"/>
                    <a:pt x="1001" y="9318"/>
                    <a:pt x="902" y="9318"/>
                  </a:cubicBezTo>
                  <a:close/>
                  <a:moveTo>
                    <a:pt x="3765" y="8892"/>
                  </a:moveTo>
                  <a:cubicBezTo>
                    <a:pt x="3703" y="8892"/>
                    <a:pt x="3646" y="8928"/>
                    <a:pt x="3603" y="8993"/>
                  </a:cubicBezTo>
                  <a:cubicBezTo>
                    <a:pt x="3536" y="9127"/>
                    <a:pt x="3436" y="9293"/>
                    <a:pt x="3369" y="9393"/>
                  </a:cubicBezTo>
                  <a:cubicBezTo>
                    <a:pt x="3269" y="9427"/>
                    <a:pt x="3202" y="9460"/>
                    <a:pt x="3169" y="9560"/>
                  </a:cubicBezTo>
                  <a:cubicBezTo>
                    <a:pt x="3169" y="9594"/>
                    <a:pt x="3169" y="9627"/>
                    <a:pt x="3169" y="9660"/>
                  </a:cubicBezTo>
                  <a:cubicBezTo>
                    <a:pt x="3102" y="9760"/>
                    <a:pt x="3102" y="9894"/>
                    <a:pt x="3202" y="9960"/>
                  </a:cubicBezTo>
                  <a:cubicBezTo>
                    <a:pt x="3247" y="9990"/>
                    <a:pt x="3299" y="10007"/>
                    <a:pt x="3348" y="10007"/>
                  </a:cubicBezTo>
                  <a:cubicBezTo>
                    <a:pt x="3409" y="10007"/>
                    <a:pt x="3466" y="9982"/>
                    <a:pt x="3503" y="9927"/>
                  </a:cubicBezTo>
                  <a:cubicBezTo>
                    <a:pt x="3503" y="9927"/>
                    <a:pt x="3503" y="9894"/>
                    <a:pt x="3503" y="9894"/>
                  </a:cubicBezTo>
                  <a:cubicBezTo>
                    <a:pt x="3669" y="9960"/>
                    <a:pt x="3836" y="10061"/>
                    <a:pt x="4003" y="10161"/>
                  </a:cubicBezTo>
                  <a:cubicBezTo>
                    <a:pt x="4036" y="10161"/>
                    <a:pt x="4070" y="10194"/>
                    <a:pt x="4103" y="10194"/>
                  </a:cubicBezTo>
                  <a:cubicBezTo>
                    <a:pt x="4203" y="10194"/>
                    <a:pt x="4270" y="10161"/>
                    <a:pt x="4303" y="10094"/>
                  </a:cubicBezTo>
                  <a:cubicBezTo>
                    <a:pt x="4370" y="9994"/>
                    <a:pt x="4336" y="9860"/>
                    <a:pt x="4236" y="9794"/>
                  </a:cubicBezTo>
                  <a:cubicBezTo>
                    <a:pt x="4070" y="9694"/>
                    <a:pt x="3903" y="9627"/>
                    <a:pt x="3769" y="9560"/>
                  </a:cubicBezTo>
                  <a:cubicBezTo>
                    <a:pt x="3836" y="9427"/>
                    <a:pt x="3903" y="9327"/>
                    <a:pt x="3970" y="9193"/>
                  </a:cubicBezTo>
                  <a:cubicBezTo>
                    <a:pt x="4036" y="9093"/>
                    <a:pt x="4003" y="8960"/>
                    <a:pt x="3869" y="8926"/>
                  </a:cubicBezTo>
                  <a:cubicBezTo>
                    <a:pt x="3834" y="8903"/>
                    <a:pt x="3799" y="8892"/>
                    <a:pt x="3765" y="8892"/>
                  </a:cubicBezTo>
                  <a:close/>
                  <a:moveTo>
                    <a:pt x="2748" y="10181"/>
                  </a:moveTo>
                  <a:cubicBezTo>
                    <a:pt x="2699" y="10181"/>
                    <a:pt x="2647" y="10197"/>
                    <a:pt x="2602" y="10227"/>
                  </a:cubicBezTo>
                  <a:cubicBezTo>
                    <a:pt x="2402" y="10394"/>
                    <a:pt x="2168" y="10528"/>
                    <a:pt x="1935" y="10594"/>
                  </a:cubicBezTo>
                  <a:cubicBezTo>
                    <a:pt x="1835" y="10628"/>
                    <a:pt x="1801" y="10761"/>
                    <a:pt x="1835" y="10861"/>
                  </a:cubicBezTo>
                  <a:cubicBezTo>
                    <a:pt x="1868" y="10961"/>
                    <a:pt x="1935" y="10995"/>
                    <a:pt x="2035" y="10995"/>
                  </a:cubicBezTo>
                  <a:lnTo>
                    <a:pt x="2102" y="10995"/>
                  </a:lnTo>
                  <a:cubicBezTo>
                    <a:pt x="2368" y="10894"/>
                    <a:pt x="2635" y="10728"/>
                    <a:pt x="2869" y="10561"/>
                  </a:cubicBezTo>
                  <a:cubicBezTo>
                    <a:pt x="2969" y="10461"/>
                    <a:pt x="2969" y="10361"/>
                    <a:pt x="2902" y="10261"/>
                  </a:cubicBezTo>
                  <a:cubicBezTo>
                    <a:pt x="2865" y="10206"/>
                    <a:pt x="2808" y="10181"/>
                    <a:pt x="2748" y="10181"/>
                  </a:cubicBezTo>
                  <a:close/>
                  <a:moveTo>
                    <a:pt x="444" y="10493"/>
                  </a:moveTo>
                  <a:cubicBezTo>
                    <a:pt x="381" y="10493"/>
                    <a:pt x="310" y="10530"/>
                    <a:pt x="267" y="10594"/>
                  </a:cubicBezTo>
                  <a:cubicBezTo>
                    <a:pt x="200" y="10661"/>
                    <a:pt x="200" y="10794"/>
                    <a:pt x="300" y="10861"/>
                  </a:cubicBezTo>
                  <a:cubicBezTo>
                    <a:pt x="534" y="11061"/>
                    <a:pt x="834" y="11161"/>
                    <a:pt x="1201" y="11161"/>
                  </a:cubicBezTo>
                  <a:cubicBezTo>
                    <a:pt x="1334" y="11161"/>
                    <a:pt x="1401" y="11061"/>
                    <a:pt x="1401" y="10961"/>
                  </a:cubicBezTo>
                  <a:cubicBezTo>
                    <a:pt x="1434" y="10828"/>
                    <a:pt x="1334" y="10728"/>
                    <a:pt x="1201" y="10728"/>
                  </a:cubicBezTo>
                  <a:cubicBezTo>
                    <a:pt x="934" y="10728"/>
                    <a:pt x="701" y="10661"/>
                    <a:pt x="534" y="10528"/>
                  </a:cubicBezTo>
                  <a:cubicBezTo>
                    <a:pt x="510" y="10504"/>
                    <a:pt x="478" y="10493"/>
                    <a:pt x="444" y="10493"/>
                  </a:cubicBezTo>
                  <a:close/>
                  <a:moveTo>
                    <a:pt x="4790" y="10264"/>
                  </a:moveTo>
                  <a:cubicBezTo>
                    <a:pt x="4730" y="10264"/>
                    <a:pt x="4673" y="10291"/>
                    <a:pt x="4637" y="10327"/>
                  </a:cubicBezTo>
                  <a:cubicBezTo>
                    <a:pt x="4570" y="10427"/>
                    <a:pt x="4570" y="10561"/>
                    <a:pt x="4637" y="10628"/>
                  </a:cubicBezTo>
                  <a:cubicBezTo>
                    <a:pt x="4837" y="10794"/>
                    <a:pt x="5037" y="10995"/>
                    <a:pt x="5204" y="11195"/>
                  </a:cubicBezTo>
                  <a:cubicBezTo>
                    <a:pt x="5237" y="11261"/>
                    <a:pt x="5304" y="11295"/>
                    <a:pt x="5371" y="11295"/>
                  </a:cubicBezTo>
                  <a:cubicBezTo>
                    <a:pt x="5404" y="11295"/>
                    <a:pt x="5437" y="11261"/>
                    <a:pt x="5471" y="11228"/>
                  </a:cubicBezTo>
                  <a:cubicBezTo>
                    <a:pt x="5571" y="11161"/>
                    <a:pt x="5604" y="11028"/>
                    <a:pt x="5504" y="10961"/>
                  </a:cubicBezTo>
                  <a:cubicBezTo>
                    <a:pt x="5337" y="10728"/>
                    <a:pt x="5137" y="10494"/>
                    <a:pt x="4937" y="10327"/>
                  </a:cubicBezTo>
                  <a:cubicBezTo>
                    <a:pt x="4892" y="10282"/>
                    <a:pt x="4840" y="10264"/>
                    <a:pt x="4790" y="10264"/>
                  </a:cubicBezTo>
                  <a:close/>
                  <a:moveTo>
                    <a:pt x="5819" y="11560"/>
                  </a:moveTo>
                  <a:cubicBezTo>
                    <a:pt x="5779" y="11560"/>
                    <a:pt x="5740" y="11571"/>
                    <a:pt x="5704" y="11595"/>
                  </a:cubicBezTo>
                  <a:cubicBezTo>
                    <a:pt x="5604" y="11628"/>
                    <a:pt x="5571" y="11762"/>
                    <a:pt x="5637" y="11862"/>
                  </a:cubicBezTo>
                  <a:cubicBezTo>
                    <a:pt x="5771" y="12095"/>
                    <a:pt x="5904" y="12329"/>
                    <a:pt x="6004" y="12596"/>
                  </a:cubicBezTo>
                  <a:cubicBezTo>
                    <a:pt x="6038" y="12662"/>
                    <a:pt x="6104" y="12729"/>
                    <a:pt x="6171" y="12729"/>
                  </a:cubicBezTo>
                  <a:cubicBezTo>
                    <a:pt x="6204" y="12729"/>
                    <a:pt x="6238" y="12729"/>
                    <a:pt x="6271" y="12696"/>
                  </a:cubicBezTo>
                  <a:cubicBezTo>
                    <a:pt x="6371" y="12662"/>
                    <a:pt x="6438" y="12529"/>
                    <a:pt x="6371" y="12429"/>
                  </a:cubicBezTo>
                  <a:cubicBezTo>
                    <a:pt x="6271" y="12162"/>
                    <a:pt x="6138" y="11895"/>
                    <a:pt x="6004" y="11662"/>
                  </a:cubicBezTo>
                  <a:cubicBezTo>
                    <a:pt x="5961" y="11597"/>
                    <a:pt x="5890" y="11560"/>
                    <a:pt x="5819" y="11560"/>
                  </a:cubicBezTo>
                  <a:close/>
                  <a:moveTo>
                    <a:pt x="6460" y="13087"/>
                  </a:moveTo>
                  <a:cubicBezTo>
                    <a:pt x="6441" y="13087"/>
                    <a:pt x="6422" y="13090"/>
                    <a:pt x="6405" y="13096"/>
                  </a:cubicBezTo>
                  <a:cubicBezTo>
                    <a:pt x="6305" y="13129"/>
                    <a:pt x="6238" y="13263"/>
                    <a:pt x="6271" y="13363"/>
                  </a:cubicBezTo>
                  <a:cubicBezTo>
                    <a:pt x="6338" y="13630"/>
                    <a:pt x="6405" y="13897"/>
                    <a:pt x="6438" y="14130"/>
                  </a:cubicBezTo>
                  <a:cubicBezTo>
                    <a:pt x="6438" y="14264"/>
                    <a:pt x="6538" y="14330"/>
                    <a:pt x="6638" y="14330"/>
                  </a:cubicBezTo>
                  <a:lnTo>
                    <a:pt x="6671" y="14330"/>
                  </a:lnTo>
                  <a:cubicBezTo>
                    <a:pt x="6772" y="14297"/>
                    <a:pt x="6872" y="14197"/>
                    <a:pt x="6838" y="14097"/>
                  </a:cubicBezTo>
                  <a:cubicBezTo>
                    <a:pt x="6805" y="13797"/>
                    <a:pt x="6738" y="13530"/>
                    <a:pt x="6671" y="13229"/>
                  </a:cubicBezTo>
                  <a:cubicBezTo>
                    <a:pt x="6644" y="13147"/>
                    <a:pt x="6549" y="13087"/>
                    <a:pt x="6460" y="13087"/>
                  </a:cubicBezTo>
                  <a:close/>
                  <a:moveTo>
                    <a:pt x="6705" y="14731"/>
                  </a:moveTo>
                  <a:cubicBezTo>
                    <a:pt x="6571" y="14731"/>
                    <a:pt x="6471" y="14831"/>
                    <a:pt x="6471" y="14931"/>
                  </a:cubicBezTo>
                  <a:cubicBezTo>
                    <a:pt x="6471" y="15198"/>
                    <a:pt x="6471" y="15464"/>
                    <a:pt x="6405" y="15731"/>
                  </a:cubicBezTo>
                  <a:cubicBezTo>
                    <a:pt x="6371" y="15865"/>
                    <a:pt x="6471" y="15965"/>
                    <a:pt x="6571" y="15965"/>
                  </a:cubicBezTo>
                  <a:cubicBezTo>
                    <a:pt x="6571" y="15998"/>
                    <a:pt x="6605" y="15998"/>
                    <a:pt x="6605" y="15998"/>
                  </a:cubicBezTo>
                  <a:cubicBezTo>
                    <a:pt x="6705" y="15998"/>
                    <a:pt x="6805" y="15898"/>
                    <a:pt x="6805" y="15831"/>
                  </a:cubicBezTo>
                  <a:cubicBezTo>
                    <a:pt x="6872" y="15531"/>
                    <a:pt x="6905" y="15231"/>
                    <a:pt x="6905" y="14964"/>
                  </a:cubicBezTo>
                  <a:cubicBezTo>
                    <a:pt x="6905" y="14831"/>
                    <a:pt x="6805" y="14731"/>
                    <a:pt x="6705" y="14731"/>
                  </a:cubicBezTo>
                  <a:close/>
                  <a:moveTo>
                    <a:pt x="6385" y="16356"/>
                  </a:moveTo>
                  <a:cubicBezTo>
                    <a:pt x="6303" y="16356"/>
                    <a:pt x="6226" y="16416"/>
                    <a:pt x="6171" y="16498"/>
                  </a:cubicBezTo>
                  <a:cubicBezTo>
                    <a:pt x="6071" y="16732"/>
                    <a:pt x="5971" y="16965"/>
                    <a:pt x="5804" y="17199"/>
                  </a:cubicBezTo>
                  <a:cubicBezTo>
                    <a:pt x="5737" y="17299"/>
                    <a:pt x="5771" y="17432"/>
                    <a:pt x="5871" y="17499"/>
                  </a:cubicBezTo>
                  <a:cubicBezTo>
                    <a:pt x="5904" y="17499"/>
                    <a:pt x="5938" y="17533"/>
                    <a:pt x="5971" y="17533"/>
                  </a:cubicBezTo>
                  <a:cubicBezTo>
                    <a:pt x="6038" y="17533"/>
                    <a:pt x="6104" y="17499"/>
                    <a:pt x="6171" y="17432"/>
                  </a:cubicBezTo>
                  <a:cubicBezTo>
                    <a:pt x="6305" y="17166"/>
                    <a:pt x="6471" y="16932"/>
                    <a:pt x="6571" y="16665"/>
                  </a:cubicBezTo>
                  <a:cubicBezTo>
                    <a:pt x="6605" y="16532"/>
                    <a:pt x="6571" y="16432"/>
                    <a:pt x="6438" y="16365"/>
                  </a:cubicBezTo>
                  <a:cubicBezTo>
                    <a:pt x="6420" y="16359"/>
                    <a:pt x="6402" y="16356"/>
                    <a:pt x="6385" y="16356"/>
                  </a:cubicBezTo>
                  <a:close/>
                  <a:moveTo>
                    <a:pt x="5054" y="17241"/>
                  </a:moveTo>
                  <a:cubicBezTo>
                    <a:pt x="4904" y="17241"/>
                    <a:pt x="4753" y="17249"/>
                    <a:pt x="4603" y="17266"/>
                  </a:cubicBezTo>
                  <a:cubicBezTo>
                    <a:pt x="4503" y="17299"/>
                    <a:pt x="4403" y="17399"/>
                    <a:pt x="4437" y="17533"/>
                  </a:cubicBezTo>
                  <a:cubicBezTo>
                    <a:pt x="4437" y="17633"/>
                    <a:pt x="4537" y="17699"/>
                    <a:pt x="4637" y="17699"/>
                  </a:cubicBezTo>
                  <a:lnTo>
                    <a:pt x="4670" y="17699"/>
                  </a:lnTo>
                  <a:cubicBezTo>
                    <a:pt x="4904" y="17666"/>
                    <a:pt x="5170" y="17666"/>
                    <a:pt x="5437" y="17666"/>
                  </a:cubicBezTo>
                  <a:cubicBezTo>
                    <a:pt x="5455" y="17670"/>
                    <a:pt x="5472" y="17672"/>
                    <a:pt x="5489" y="17672"/>
                  </a:cubicBezTo>
                  <a:cubicBezTo>
                    <a:pt x="5596" y="17672"/>
                    <a:pt x="5671" y="17586"/>
                    <a:pt x="5671" y="17499"/>
                  </a:cubicBezTo>
                  <a:cubicBezTo>
                    <a:pt x="5704" y="17366"/>
                    <a:pt x="5604" y="17266"/>
                    <a:pt x="5504" y="17266"/>
                  </a:cubicBezTo>
                  <a:cubicBezTo>
                    <a:pt x="5354" y="17249"/>
                    <a:pt x="5204" y="17241"/>
                    <a:pt x="5054" y="17241"/>
                  </a:cubicBezTo>
                  <a:close/>
                  <a:moveTo>
                    <a:pt x="6259" y="17440"/>
                  </a:moveTo>
                  <a:cubicBezTo>
                    <a:pt x="6189" y="17440"/>
                    <a:pt x="6129" y="17502"/>
                    <a:pt x="6104" y="17599"/>
                  </a:cubicBezTo>
                  <a:cubicBezTo>
                    <a:pt x="6038" y="17699"/>
                    <a:pt x="6104" y="17799"/>
                    <a:pt x="6238" y="17833"/>
                  </a:cubicBezTo>
                  <a:cubicBezTo>
                    <a:pt x="6471" y="17933"/>
                    <a:pt x="6705" y="18033"/>
                    <a:pt x="6938" y="18166"/>
                  </a:cubicBezTo>
                  <a:cubicBezTo>
                    <a:pt x="6972" y="18200"/>
                    <a:pt x="7005" y="18200"/>
                    <a:pt x="7038" y="18200"/>
                  </a:cubicBezTo>
                  <a:cubicBezTo>
                    <a:pt x="7105" y="18200"/>
                    <a:pt x="7205" y="18166"/>
                    <a:pt x="7239" y="18100"/>
                  </a:cubicBezTo>
                  <a:cubicBezTo>
                    <a:pt x="7272" y="18000"/>
                    <a:pt x="7239" y="17866"/>
                    <a:pt x="7138" y="17799"/>
                  </a:cubicBezTo>
                  <a:cubicBezTo>
                    <a:pt x="6905" y="17666"/>
                    <a:pt x="6638" y="17533"/>
                    <a:pt x="6338" y="17466"/>
                  </a:cubicBezTo>
                  <a:cubicBezTo>
                    <a:pt x="6311" y="17448"/>
                    <a:pt x="6284" y="17440"/>
                    <a:pt x="6259" y="17440"/>
                  </a:cubicBezTo>
                  <a:close/>
                  <a:moveTo>
                    <a:pt x="3852" y="17506"/>
                  </a:moveTo>
                  <a:cubicBezTo>
                    <a:pt x="3825" y="17506"/>
                    <a:pt x="3797" y="17514"/>
                    <a:pt x="3769" y="17533"/>
                  </a:cubicBezTo>
                  <a:cubicBezTo>
                    <a:pt x="3436" y="17699"/>
                    <a:pt x="3202" y="17899"/>
                    <a:pt x="3036" y="18133"/>
                  </a:cubicBezTo>
                  <a:cubicBezTo>
                    <a:pt x="2969" y="18233"/>
                    <a:pt x="3002" y="18366"/>
                    <a:pt x="3102" y="18433"/>
                  </a:cubicBezTo>
                  <a:cubicBezTo>
                    <a:pt x="3136" y="18433"/>
                    <a:pt x="3169" y="18467"/>
                    <a:pt x="3202" y="18467"/>
                  </a:cubicBezTo>
                  <a:cubicBezTo>
                    <a:pt x="3269" y="18467"/>
                    <a:pt x="3336" y="18433"/>
                    <a:pt x="3369" y="18366"/>
                  </a:cubicBezTo>
                  <a:cubicBezTo>
                    <a:pt x="3503" y="18166"/>
                    <a:pt x="3669" y="18033"/>
                    <a:pt x="3936" y="17899"/>
                  </a:cubicBezTo>
                  <a:cubicBezTo>
                    <a:pt x="4036" y="17866"/>
                    <a:pt x="4070" y="17733"/>
                    <a:pt x="4036" y="17633"/>
                  </a:cubicBezTo>
                  <a:cubicBezTo>
                    <a:pt x="3988" y="17560"/>
                    <a:pt x="3923" y="17506"/>
                    <a:pt x="3852" y="17506"/>
                  </a:cubicBezTo>
                  <a:close/>
                  <a:moveTo>
                    <a:pt x="5466" y="17749"/>
                  </a:moveTo>
                  <a:cubicBezTo>
                    <a:pt x="5412" y="17749"/>
                    <a:pt x="5354" y="17766"/>
                    <a:pt x="5304" y="17799"/>
                  </a:cubicBezTo>
                  <a:cubicBezTo>
                    <a:pt x="5137" y="18000"/>
                    <a:pt x="4937" y="18166"/>
                    <a:pt x="4703" y="18333"/>
                  </a:cubicBezTo>
                  <a:cubicBezTo>
                    <a:pt x="4603" y="18400"/>
                    <a:pt x="4570" y="18500"/>
                    <a:pt x="4637" y="18600"/>
                  </a:cubicBezTo>
                  <a:cubicBezTo>
                    <a:pt x="4703" y="18667"/>
                    <a:pt x="4770" y="18700"/>
                    <a:pt x="4837" y="18700"/>
                  </a:cubicBezTo>
                  <a:cubicBezTo>
                    <a:pt x="4870" y="18700"/>
                    <a:pt x="4904" y="18700"/>
                    <a:pt x="4937" y="18667"/>
                  </a:cubicBezTo>
                  <a:cubicBezTo>
                    <a:pt x="5170" y="18500"/>
                    <a:pt x="5404" y="18300"/>
                    <a:pt x="5604" y="18100"/>
                  </a:cubicBezTo>
                  <a:cubicBezTo>
                    <a:pt x="5704" y="18033"/>
                    <a:pt x="5704" y="17899"/>
                    <a:pt x="5604" y="17799"/>
                  </a:cubicBezTo>
                  <a:cubicBezTo>
                    <a:pt x="5571" y="17766"/>
                    <a:pt x="5521" y="17749"/>
                    <a:pt x="5466" y="17749"/>
                  </a:cubicBezTo>
                  <a:close/>
                  <a:moveTo>
                    <a:pt x="4070" y="18658"/>
                  </a:moveTo>
                  <a:cubicBezTo>
                    <a:pt x="4049" y="18658"/>
                    <a:pt x="4026" y="18661"/>
                    <a:pt x="4003" y="18667"/>
                  </a:cubicBezTo>
                  <a:cubicBezTo>
                    <a:pt x="3803" y="18742"/>
                    <a:pt x="3603" y="18779"/>
                    <a:pt x="3459" y="18779"/>
                  </a:cubicBezTo>
                  <a:cubicBezTo>
                    <a:pt x="3411" y="18779"/>
                    <a:pt x="3369" y="18775"/>
                    <a:pt x="3336" y="18767"/>
                  </a:cubicBezTo>
                  <a:cubicBezTo>
                    <a:pt x="3311" y="18758"/>
                    <a:pt x="3284" y="18754"/>
                    <a:pt x="3256" y="18754"/>
                  </a:cubicBezTo>
                  <a:cubicBezTo>
                    <a:pt x="3175" y="18754"/>
                    <a:pt x="3094" y="18792"/>
                    <a:pt x="3069" y="18867"/>
                  </a:cubicBezTo>
                  <a:cubicBezTo>
                    <a:pt x="3036" y="19000"/>
                    <a:pt x="3102" y="19100"/>
                    <a:pt x="3202" y="19167"/>
                  </a:cubicBezTo>
                  <a:cubicBezTo>
                    <a:pt x="3269" y="19200"/>
                    <a:pt x="3402" y="19200"/>
                    <a:pt x="3503" y="19200"/>
                  </a:cubicBezTo>
                  <a:cubicBezTo>
                    <a:pt x="3703" y="19200"/>
                    <a:pt x="3936" y="19167"/>
                    <a:pt x="4170" y="19067"/>
                  </a:cubicBezTo>
                  <a:cubicBezTo>
                    <a:pt x="4270" y="19034"/>
                    <a:pt x="4336" y="18900"/>
                    <a:pt x="4270" y="18800"/>
                  </a:cubicBezTo>
                  <a:cubicBezTo>
                    <a:pt x="4242" y="18718"/>
                    <a:pt x="4170" y="18658"/>
                    <a:pt x="4070" y="18658"/>
                  </a:cubicBezTo>
                  <a:close/>
                  <a:moveTo>
                    <a:pt x="7726" y="18253"/>
                  </a:moveTo>
                  <a:cubicBezTo>
                    <a:pt x="7666" y="18253"/>
                    <a:pt x="7609" y="18278"/>
                    <a:pt x="7572" y="18333"/>
                  </a:cubicBezTo>
                  <a:cubicBezTo>
                    <a:pt x="7505" y="18400"/>
                    <a:pt x="7505" y="18533"/>
                    <a:pt x="7605" y="18633"/>
                  </a:cubicBezTo>
                  <a:cubicBezTo>
                    <a:pt x="7806" y="18800"/>
                    <a:pt x="7972" y="18967"/>
                    <a:pt x="8173" y="19167"/>
                  </a:cubicBezTo>
                  <a:cubicBezTo>
                    <a:pt x="8206" y="19234"/>
                    <a:pt x="8273" y="19267"/>
                    <a:pt x="8339" y="19267"/>
                  </a:cubicBezTo>
                  <a:cubicBezTo>
                    <a:pt x="8373" y="19267"/>
                    <a:pt x="8406" y="19234"/>
                    <a:pt x="8473" y="19200"/>
                  </a:cubicBezTo>
                  <a:cubicBezTo>
                    <a:pt x="8539" y="19134"/>
                    <a:pt x="8573" y="19000"/>
                    <a:pt x="8473" y="18900"/>
                  </a:cubicBezTo>
                  <a:cubicBezTo>
                    <a:pt x="8306" y="18700"/>
                    <a:pt x="8072" y="18467"/>
                    <a:pt x="7872" y="18300"/>
                  </a:cubicBezTo>
                  <a:cubicBezTo>
                    <a:pt x="7827" y="18270"/>
                    <a:pt x="7776" y="18253"/>
                    <a:pt x="7726" y="18253"/>
                  </a:cubicBezTo>
                  <a:close/>
                  <a:moveTo>
                    <a:pt x="8821" y="19499"/>
                  </a:moveTo>
                  <a:cubicBezTo>
                    <a:pt x="8781" y="19499"/>
                    <a:pt x="8742" y="19510"/>
                    <a:pt x="8706" y="19534"/>
                  </a:cubicBezTo>
                  <a:cubicBezTo>
                    <a:pt x="8606" y="19601"/>
                    <a:pt x="8573" y="19734"/>
                    <a:pt x="8640" y="19834"/>
                  </a:cubicBezTo>
                  <a:cubicBezTo>
                    <a:pt x="8773" y="20034"/>
                    <a:pt x="8906" y="20234"/>
                    <a:pt x="9006" y="20468"/>
                  </a:cubicBezTo>
                  <a:lnTo>
                    <a:pt x="9040" y="20535"/>
                  </a:lnTo>
                  <a:cubicBezTo>
                    <a:pt x="9073" y="20601"/>
                    <a:pt x="9140" y="20635"/>
                    <a:pt x="9240" y="20635"/>
                  </a:cubicBezTo>
                  <a:lnTo>
                    <a:pt x="9307" y="20635"/>
                  </a:lnTo>
                  <a:cubicBezTo>
                    <a:pt x="9407" y="20568"/>
                    <a:pt x="9473" y="20468"/>
                    <a:pt x="9407" y="20335"/>
                  </a:cubicBezTo>
                  <a:lnTo>
                    <a:pt x="9373" y="20268"/>
                  </a:lnTo>
                  <a:cubicBezTo>
                    <a:pt x="9273" y="20034"/>
                    <a:pt x="9140" y="19801"/>
                    <a:pt x="9006" y="19601"/>
                  </a:cubicBezTo>
                  <a:cubicBezTo>
                    <a:pt x="8963" y="19536"/>
                    <a:pt x="8892" y="19499"/>
                    <a:pt x="8821" y="19499"/>
                  </a:cubicBezTo>
                  <a:close/>
                  <a:moveTo>
                    <a:pt x="9526" y="21026"/>
                  </a:moveTo>
                  <a:cubicBezTo>
                    <a:pt x="9509" y="21026"/>
                    <a:pt x="9491" y="21029"/>
                    <a:pt x="9473" y="21035"/>
                  </a:cubicBezTo>
                  <a:cubicBezTo>
                    <a:pt x="9340" y="21035"/>
                    <a:pt x="9273" y="21168"/>
                    <a:pt x="9307" y="21269"/>
                  </a:cubicBezTo>
                  <a:cubicBezTo>
                    <a:pt x="9373" y="21535"/>
                    <a:pt x="9440" y="21802"/>
                    <a:pt x="9473" y="22069"/>
                  </a:cubicBezTo>
                  <a:cubicBezTo>
                    <a:pt x="9473" y="22169"/>
                    <a:pt x="9574" y="22236"/>
                    <a:pt x="9674" y="22236"/>
                  </a:cubicBezTo>
                  <a:lnTo>
                    <a:pt x="9707" y="22236"/>
                  </a:lnTo>
                  <a:cubicBezTo>
                    <a:pt x="9807" y="22236"/>
                    <a:pt x="9907" y="22136"/>
                    <a:pt x="9874" y="22002"/>
                  </a:cubicBezTo>
                  <a:cubicBezTo>
                    <a:pt x="9840" y="21736"/>
                    <a:pt x="9807" y="21435"/>
                    <a:pt x="9707" y="21168"/>
                  </a:cubicBezTo>
                  <a:cubicBezTo>
                    <a:pt x="9679" y="21086"/>
                    <a:pt x="9607" y="21026"/>
                    <a:pt x="9526" y="21026"/>
                  </a:cubicBezTo>
                  <a:close/>
                  <a:moveTo>
                    <a:pt x="9658" y="22663"/>
                  </a:moveTo>
                  <a:cubicBezTo>
                    <a:pt x="9557" y="22663"/>
                    <a:pt x="9502" y="22754"/>
                    <a:pt x="9473" y="22870"/>
                  </a:cubicBezTo>
                  <a:cubicBezTo>
                    <a:pt x="9473" y="23137"/>
                    <a:pt x="9440" y="23403"/>
                    <a:pt x="9373" y="23670"/>
                  </a:cubicBezTo>
                  <a:cubicBezTo>
                    <a:pt x="9373" y="23770"/>
                    <a:pt x="9440" y="23870"/>
                    <a:pt x="9540" y="23904"/>
                  </a:cubicBezTo>
                  <a:lnTo>
                    <a:pt x="9607" y="23904"/>
                  </a:lnTo>
                  <a:cubicBezTo>
                    <a:pt x="9707" y="23904"/>
                    <a:pt x="9774" y="23837"/>
                    <a:pt x="9807" y="23737"/>
                  </a:cubicBezTo>
                  <a:cubicBezTo>
                    <a:pt x="9840" y="23470"/>
                    <a:pt x="9874" y="23170"/>
                    <a:pt x="9907" y="22870"/>
                  </a:cubicBezTo>
                  <a:cubicBezTo>
                    <a:pt x="9907" y="22770"/>
                    <a:pt x="9807" y="22670"/>
                    <a:pt x="9707" y="22670"/>
                  </a:cubicBezTo>
                  <a:cubicBezTo>
                    <a:pt x="9689" y="22665"/>
                    <a:pt x="9673" y="22663"/>
                    <a:pt x="9658" y="22663"/>
                  </a:cubicBezTo>
                  <a:close/>
                  <a:moveTo>
                    <a:pt x="9385" y="24295"/>
                  </a:moveTo>
                  <a:cubicBezTo>
                    <a:pt x="9296" y="24295"/>
                    <a:pt x="9201" y="24355"/>
                    <a:pt x="9173" y="24437"/>
                  </a:cubicBezTo>
                  <a:cubicBezTo>
                    <a:pt x="9107" y="24704"/>
                    <a:pt x="9006" y="24938"/>
                    <a:pt x="8873" y="25171"/>
                  </a:cubicBezTo>
                  <a:cubicBezTo>
                    <a:pt x="8840" y="25305"/>
                    <a:pt x="8873" y="25405"/>
                    <a:pt x="8973" y="25472"/>
                  </a:cubicBezTo>
                  <a:lnTo>
                    <a:pt x="9073" y="25472"/>
                  </a:lnTo>
                  <a:cubicBezTo>
                    <a:pt x="9140" y="25472"/>
                    <a:pt x="9207" y="25438"/>
                    <a:pt x="9273" y="25371"/>
                  </a:cubicBezTo>
                  <a:cubicBezTo>
                    <a:pt x="9373" y="25105"/>
                    <a:pt x="9473" y="24838"/>
                    <a:pt x="9574" y="24571"/>
                  </a:cubicBezTo>
                  <a:cubicBezTo>
                    <a:pt x="9607" y="24471"/>
                    <a:pt x="9574" y="24337"/>
                    <a:pt x="9440" y="24304"/>
                  </a:cubicBezTo>
                  <a:cubicBezTo>
                    <a:pt x="9422" y="24298"/>
                    <a:pt x="9404" y="24295"/>
                    <a:pt x="9385" y="24295"/>
                  </a:cubicBezTo>
                  <a:close/>
                  <a:moveTo>
                    <a:pt x="8658" y="25804"/>
                  </a:moveTo>
                  <a:cubicBezTo>
                    <a:pt x="8587" y="25804"/>
                    <a:pt x="8516" y="25841"/>
                    <a:pt x="8473" y="25905"/>
                  </a:cubicBezTo>
                  <a:cubicBezTo>
                    <a:pt x="8339" y="26105"/>
                    <a:pt x="8173" y="26339"/>
                    <a:pt x="8006" y="26539"/>
                  </a:cubicBezTo>
                  <a:cubicBezTo>
                    <a:pt x="7939" y="26606"/>
                    <a:pt x="7939" y="26739"/>
                    <a:pt x="8006" y="26839"/>
                  </a:cubicBezTo>
                  <a:cubicBezTo>
                    <a:pt x="8072" y="26873"/>
                    <a:pt x="8106" y="26873"/>
                    <a:pt x="8173" y="26873"/>
                  </a:cubicBezTo>
                  <a:cubicBezTo>
                    <a:pt x="8206" y="26873"/>
                    <a:pt x="8273" y="26839"/>
                    <a:pt x="8306" y="26806"/>
                  </a:cubicBezTo>
                  <a:cubicBezTo>
                    <a:pt x="8506" y="26606"/>
                    <a:pt x="8673" y="26372"/>
                    <a:pt x="8840" y="26105"/>
                  </a:cubicBezTo>
                  <a:cubicBezTo>
                    <a:pt x="8906" y="26005"/>
                    <a:pt x="8873" y="25905"/>
                    <a:pt x="8773" y="25838"/>
                  </a:cubicBezTo>
                  <a:cubicBezTo>
                    <a:pt x="8737" y="25815"/>
                    <a:pt x="8698" y="25804"/>
                    <a:pt x="8658" y="25804"/>
                  </a:cubicBezTo>
                  <a:close/>
                  <a:moveTo>
                    <a:pt x="7537" y="27036"/>
                  </a:moveTo>
                  <a:cubicBezTo>
                    <a:pt x="7499" y="27036"/>
                    <a:pt x="7464" y="27047"/>
                    <a:pt x="7439" y="27073"/>
                  </a:cubicBezTo>
                  <a:cubicBezTo>
                    <a:pt x="7205" y="27273"/>
                    <a:pt x="7005" y="27406"/>
                    <a:pt x="6772" y="27540"/>
                  </a:cubicBezTo>
                  <a:cubicBezTo>
                    <a:pt x="6671" y="27573"/>
                    <a:pt x="6638" y="27706"/>
                    <a:pt x="6671" y="27807"/>
                  </a:cubicBezTo>
                  <a:cubicBezTo>
                    <a:pt x="6705" y="27873"/>
                    <a:pt x="6805" y="27907"/>
                    <a:pt x="6872" y="27907"/>
                  </a:cubicBezTo>
                  <a:lnTo>
                    <a:pt x="6972" y="27907"/>
                  </a:lnTo>
                  <a:cubicBezTo>
                    <a:pt x="7205" y="27773"/>
                    <a:pt x="7472" y="27606"/>
                    <a:pt x="7706" y="27406"/>
                  </a:cubicBezTo>
                  <a:cubicBezTo>
                    <a:pt x="7772" y="27340"/>
                    <a:pt x="7806" y="27206"/>
                    <a:pt x="7706" y="27106"/>
                  </a:cubicBezTo>
                  <a:cubicBezTo>
                    <a:pt x="7664" y="27065"/>
                    <a:pt x="7598" y="27036"/>
                    <a:pt x="7537" y="27036"/>
                  </a:cubicBezTo>
                  <a:close/>
                  <a:moveTo>
                    <a:pt x="4189" y="27372"/>
                  </a:moveTo>
                  <a:cubicBezTo>
                    <a:pt x="4117" y="27372"/>
                    <a:pt x="4046" y="27408"/>
                    <a:pt x="4003" y="27473"/>
                  </a:cubicBezTo>
                  <a:cubicBezTo>
                    <a:pt x="3936" y="27573"/>
                    <a:pt x="3970" y="27706"/>
                    <a:pt x="4070" y="27773"/>
                  </a:cubicBezTo>
                  <a:cubicBezTo>
                    <a:pt x="4170" y="27840"/>
                    <a:pt x="4270" y="27907"/>
                    <a:pt x="4370" y="27940"/>
                  </a:cubicBezTo>
                  <a:cubicBezTo>
                    <a:pt x="4403" y="27973"/>
                    <a:pt x="4437" y="27973"/>
                    <a:pt x="4470" y="27973"/>
                  </a:cubicBezTo>
                  <a:cubicBezTo>
                    <a:pt x="4537" y="27973"/>
                    <a:pt x="4603" y="27940"/>
                    <a:pt x="4670" y="27873"/>
                  </a:cubicBezTo>
                  <a:cubicBezTo>
                    <a:pt x="4703" y="27773"/>
                    <a:pt x="4670" y="27640"/>
                    <a:pt x="4570" y="27573"/>
                  </a:cubicBezTo>
                  <a:cubicBezTo>
                    <a:pt x="4470" y="27540"/>
                    <a:pt x="4403" y="27473"/>
                    <a:pt x="4303" y="27406"/>
                  </a:cubicBezTo>
                  <a:cubicBezTo>
                    <a:pt x="4268" y="27383"/>
                    <a:pt x="4228" y="27372"/>
                    <a:pt x="4189" y="27372"/>
                  </a:cubicBezTo>
                  <a:close/>
                  <a:moveTo>
                    <a:pt x="6105" y="27798"/>
                  </a:moveTo>
                  <a:cubicBezTo>
                    <a:pt x="6084" y="27798"/>
                    <a:pt x="6061" y="27801"/>
                    <a:pt x="6038" y="27807"/>
                  </a:cubicBezTo>
                  <a:cubicBezTo>
                    <a:pt x="5873" y="27830"/>
                    <a:pt x="5691" y="27854"/>
                    <a:pt x="5516" y="27854"/>
                  </a:cubicBezTo>
                  <a:cubicBezTo>
                    <a:pt x="5443" y="27854"/>
                    <a:pt x="5372" y="27850"/>
                    <a:pt x="5304" y="27840"/>
                  </a:cubicBezTo>
                  <a:cubicBezTo>
                    <a:pt x="5281" y="27834"/>
                    <a:pt x="5259" y="27831"/>
                    <a:pt x="5238" y="27831"/>
                  </a:cubicBezTo>
                  <a:cubicBezTo>
                    <a:pt x="5138" y="27831"/>
                    <a:pt x="5065" y="27896"/>
                    <a:pt x="5037" y="28007"/>
                  </a:cubicBezTo>
                  <a:cubicBezTo>
                    <a:pt x="5037" y="28107"/>
                    <a:pt x="5104" y="28207"/>
                    <a:pt x="5237" y="28240"/>
                  </a:cubicBezTo>
                  <a:cubicBezTo>
                    <a:pt x="5337" y="28240"/>
                    <a:pt x="5471" y="28274"/>
                    <a:pt x="5571" y="28274"/>
                  </a:cubicBezTo>
                  <a:cubicBezTo>
                    <a:pt x="5771" y="28274"/>
                    <a:pt x="5938" y="28240"/>
                    <a:pt x="6138" y="28207"/>
                  </a:cubicBezTo>
                  <a:cubicBezTo>
                    <a:pt x="6238" y="28173"/>
                    <a:pt x="6305" y="28073"/>
                    <a:pt x="6305" y="27940"/>
                  </a:cubicBezTo>
                  <a:cubicBezTo>
                    <a:pt x="6277" y="27858"/>
                    <a:pt x="6204" y="27798"/>
                    <a:pt x="6105" y="2779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76089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4"/>
        <p:cNvGrpSpPr/>
        <p:nvPr/>
      </p:nvGrpSpPr>
      <p:grpSpPr>
        <a:xfrm>
          <a:off x="0" y="0"/>
          <a:ext cx="0" cy="0"/>
          <a:chOff x="0" y="0"/>
          <a:chExt cx="0" cy="0"/>
        </a:xfrm>
      </p:grpSpPr>
      <p:sp>
        <p:nvSpPr>
          <p:cNvPr id="465" name="Google Shape;465;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66" name="Google Shape;466;p6"/>
          <p:cNvGrpSpPr/>
          <p:nvPr/>
        </p:nvGrpSpPr>
        <p:grpSpPr>
          <a:xfrm>
            <a:off x="-95700" y="6024620"/>
            <a:ext cx="12286895" cy="833899"/>
            <a:chOff x="125" y="2928825"/>
            <a:chExt cx="9142942" cy="2214675"/>
          </a:xfrm>
        </p:grpSpPr>
        <p:sp>
          <p:nvSpPr>
            <p:cNvPr id="467" name="Google Shape;467;p6"/>
            <p:cNvSpPr/>
            <p:nvPr/>
          </p:nvSpPr>
          <p:spPr>
            <a:xfrm>
              <a:off x="125" y="2928825"/>
              <a:ext cx="9142942" cy="2200846"/>
            </a:xfrm>
            <a:custGeom>
              <a:avLst/>
              <a:gdLst/>
              <a:ahLst/>
              <a:cxnLst/>
              <a:rect l="l" t="t" r="r" b="b"/>
              <a:pathLst>
                <a:path w="284960" h="75365" extrusionOk="0">
                  <a:moveTo>
                    <a:pt x="13869" y="1"/>
                  </a:moveTo>
                  <a:cubicBezTo>
                    <a:pt x="9243" y="1"/>
                    <a:pt x="4619" y="96"/>
                    <a:pt x="0" y="287"/>
                  </a:cubicBezTo>
                  <a:lnTo>
                    <a:pt x="0" y="75364"/>
                  </a:lnTo>
                  <a:lnTo>
                    <a:pt x="284960" y="75364"/>
                  </a:lnTo>
                  <a:lnTo>
                    <a:pt x="284960" y="41200"/>
                  </a:lnTo>
                  <a:cubicBezTo>
                    <a:pt x="276395" y="42313"/>
                    <a:pt x="267772" y="42815"/>
                    <a:pt x="259127" y="42815"/>
                  </a:cubicBezTo>
                  <a:cubicBezTo>
                    <a:pt x="232611" y="42815"/>
                    <a:pt x="205890" y="38096"/>
                    <a:pt x="180034" y="31838"/>
                  </a:cubicBezTo>
                  <a:cubicBezTo>
                    <a:pt x="141310" y="22446"/>
                    <a:pt x="103315" y="9649"/>
                    <a:pt x="63861" y="3722"/>
                  </a:cubicBezTo>
                  <a:cubicBezTo>
                    <a:pt x="47316" y="1246"/>
                    <a:pt x="30583" y="1"/>
                    <a:pt x="13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125" y="3337975"/>
              <a:ext cx="9142942" cy="1805525"/>
            </a:xfrm>
            <a:custGeom>
              <a:avLst/>
              <a:gdLst/>
              <a:ahLst/>
              <a:cxnLst/>
              <a:rect l="l" t="t" r="r" b="b"/>
              <a:pathLst>
                <a:path w="284960" h="72221" extrusionOk="0">
                  <a:moveTo>
                    <a:pt x="284960" y="0"/>
                  </a:moveTo>
                  <a:cubicBezTo>
                    <a:pt x="274017" y="1186"/>
                    <a:pt x="260157" y="4347"/>
                    <a:pt x="248303" y="7569"/>
                  </a:cubicBezTo>
                  <a:cubicBezTo>
                    <a:pt x="219335" y="15411"/>
                    <a:pt x="190976" y="26110"/>
                    <a:pt x="161888" y="33344"/>
                  </a:cubicBezTo>
                  <a:cubicBezTo>
                    <a:pt x="132130" y="40754"/>
                    <a:pt x="101723" y="44469"/>
                    <a:pt x="71304" y="44469"/>
                  </a:cubicBezTo>
                  <a:cubicBezTo>
                    <a:pt x="47441" y="44469"/>
                    <a:pt x="23571" y="42183"/>
                    <a:pt x="0" y="37600"/>
                  </a:cubicBezTo>
                  <a:lnTo>
                    <a:pt x="0" y="72220"/>
                  </a:lnTo>
                  <a:lnTo>
                    <a:pt x="284960" y="72220"/>
                  </a:lnTo>
                  <a:lnTo>
                    <a:pt x="284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 name="Google Shape;469;p6"/>
          <p:cNvGrpSpPr/>
          <p:nvPr/>
        </p:nvGrpSpPr>
        <p:grpSpPr>
          <a:xfrm>
            <a:off x="196064" y="5133572"/>
            <a:ext cx="1816205" cy="1638368"/>
            <a:chOff x="2485333" y="3736351"/>
            <a:chExt cx="1383319" cy="1247869"/>
          </a:xfrm>
        </p:grpSpPr>
        <p:sp>
          <p:nvSpPr>
            <p:cNvPr id="470" name="Google Shape;470;p6"/>
            <p:cNvSpPr/>
            <p:nvPr/>
          </p:nvSpPr>
          <p:spPr>
            <a:xfrm>
              <a:off x="3143197" y="3806603"/>
              <a:ext cx="114274" cy="55573"/>
            </a:xfrm>
            <a:custGeom>
              <a:avLst/>
              <a:gdLst/>
              <a:ahLst/>
              <a:cxnLst/>
              <a:rect l="l" t="t" r="r" b="b"/>
              <a:pathLst>
                <a:path w="7598" h="3695" extrusionOk="0">
                  <a:moveTo>
                    <a:pt x="4687" y="0"/>
                  </a:moveTo>
                  <a:cubicBezTo>
                    <a:pt x="4616" y="0"/>
                    <a:pt x="4544" y="3"/>
                    <a:pt x="4470" y="9"/>
                  </a:cubicBezTo>
                  <a:cubicBezTo>
                    <a:pt x="4470" y="9"/>
                    <a:pt x="0" y="343"/>
                    <a:pt x="1735" y="3078"/>
                  </a:cubicBezTo>
                  <a:cubicBezTo>
                    <a:pt x="1947" y="3412"/>
                    <a:pt x="2251" y="3544"/>
                    <a:pt x="2590" y="3544"/>
                  </a:cubicBezTo>
                  <a:cubicBezTo>
                    <a:pt x="3373" y="3544"/>
                    <a:pt x="4344" y="2840"/>
                    <a:pt x="4814" y="2292"/>
                  </a:cubicBezTo>
                  <a:lnTo>
                    <a:pt x="4814" y="2292"/>
                  </a:lnTo>
                  <a:cubicBezTo>
                    <a:pt x="4848" y="2821"/>
                    <a:pt x="5144" y="3514"/>
                    <a:pt x="6038" y="3679"/>
                  </a:cubicBezTo>
                  <a:cubicBezTo>
                    <a:pt x="6094" y="3689"/>
                    <a:pt x="6148" y="3694"/>
                    <a:pt x="6200" y="3694"/>
                  </a:cubicBezTo>
                  <a:cubicBezTo>
                    <a:pt x="7597" y="3694"/>
                    <a:pt x="7139" y="0"/>
                    <a:pt x="4687"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3157245" y="3736351"/>
              <a:ext cx="122456" cy="69349"/>
            </a:xfrm>
            <a:custGeom>
              <a:avLst/>
              <a:gdLst/>
              <a:ahLst/>
              <a:cxnLst/>
              <a:rect l="l" t="t" r="r" b="b"/>
              <a:pathLst>
                <a:path w="8142" h="4611" extrusionOk="0">
                  <a:moveTo>
                    <a:pt x="3340" y="1"/>
                  </a:moveTo>
                  <a:cubicBezTo>
                    <a:pt x="3199" y="1"/>
                    <a:pt x="3053" y="35"/>
                    <a:pt x="2902" y="110"/>
                  </a:cubicBezTo>
                  <a:cubicBezTo>
                    <a:pt x="0" y="1545"/>
                    <a:pt x="3603" y="4180"/>
                    <a:pt x="3603" y="4180"/>
                  </a:cubicBezTo>
                  <a:cubicBezTo>
                    <a:pt x="4028" y="4485"/>
                    <a:pt x="4467" y="4611"/>
                    <a:pt x="4887" y="4611"/>
                  </a:cubicBezTo>
                  <a:cubicBezTo>
                    <a:pt x="6677" y="4611"/>
                    <a:pt x="8141" y="2331"/>
                    <a:pt x="6872" y="1845"/>
                  </a:cubicBezTo>
                  <a:cubicBezTo>
                    <a:pt x="6663" y="1765"/>
                    <a:pt x="6469" y="1731"/>
                    <a:pt x="6291" y="1731"/>
                  </a:cubicBezTo>
                  <a:cubicBezTo>
                    <a:pt x="5727" y="1731"/>
                    <a:pt x="5319" y="2075"/>
                    <a:pt x="5091" y="2412"/>
                  </a:cubicBezTo>
                  <a:lnTo>
                    <a:pt x="5091" y="2412"/>
                  </a:lnTo>
                  <a:cubicBezTo>
                    <a:pt x="4953" y="1516"/>
                    <a:pt x="4275" y="1"/>
                    <a:pt x="3340"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3167773" y="3760460"/>
              <a:ext cx="35133" cy="40773"/>
            </a:xfrm>
            <a:custGeom>
              <a:avLst/>
              <a:gdLst/>
              <a:ahLst/>
              <a:cxnLst/>
              <a:rect l="l" t="t" r="r" b="b"/>
              <a:pathLst>
                <a:path w="2336" h="2711" extrusionOk="0">
                  <a:moveTo>
                    <a:pt x="314" y="0"/>
                  </a:moveTo>
                  <a:cubicBezTo>
                    <a:pt x="225" y="0"/>
                    <a:pt x="128" y="65"/>
                    <a:pt x="101" y="175"/>
                  </a:cubicBezTo>
                  <a:cubicBezTo>
                    <a:pt x="1" y="742"/>
                    <a:pt x="67" y="1243"/>
                    <a:pt x="334" y="1643"/>
                  </a:cubicBezTo>
                  <a:cubicBezTo>
                    <a:pt x="901" y="2477"/>
                    <a:pt x="2035" y="2677"/>
                    <a:pt x="2102" y="2710"/>
                  </a:cubicBezTo>
                  <a:lnTo>
                    <a:pt x="2136" y="2710"/>
                  </a:lnTo>
                  <a:cubicBezTo>
                    <a:pt x="2236" y="2710"/>
                    <a:pt x="2302" y="2644"/>
                    <a:pt x="2336" y="2544"/>
                  </a:cubicBezTo>
                  <a:cubicBezTo>
                    <a:pt x="2336" y="2410"/>
                    <a:pt x="2269" y="2310"/>
                    <a:pt x="2169" y="2277"/>
                  </a:cubicBezTo>
                  <a:cubicBezTo>
                    <a:pt x="2136" y="2277"/>
                    <a:pt x="1135" y="2110"/>
                    <a:pt x="701" y="1410"/>
                  </a:cubicBezTo>
                  <a:cubicBezTo>
                    <a:pt x="468" y="1109"/>
                    <a:pt x="434" y="709"/>
                    <a:pt x="534" y="242"/>
                  </a:cubicBezTo>
                  <a:cubicBezTo>
                    <a:pt x="534" y="142"/>
                    <a:pt x="468" y="42"/>
                    <a:pt x="368" y="9"/>
                  </a:cubicBezTo>
                  <a:cubicBezTo>
                    <a:pt x="350" y="3"/>
                    <a:pt x="332" y="0"/>
                    <a:pt x="31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3154237" y="3797519"/>
              <a:ext cx="47165" cy="24786"/>
            </a:xfrm>
            <a:custGeom>
              <a:avLst/>
              <a:gdLst/>
              <a:ahLst/>
              <a:cxnLst/>
              <a:rect l="l" t="t" r="r" b="b"/>
              <a:pathLst>
                <a:path w="3136" h="1648" extrusionOk="0">
                  <a:moveTo>
                    <a:pt x="1641" y="0"/>
                  </a:moveTo>
                  <a:cubicBezTo>
                    <a:pt x="1241" y="0"/>
                    <a:pt x="907" y="92"/>
                    <a:pt x="634" y="280"/>
                  </a:cubicBezTo>
                  <a:cubicBezTo>
                    <a:pt x="33" y="713"/>
                    <a:pt x="0" y="1414"/>
                    <a:pt x="0" y="1447"/>
                  </a:cubicBezTo>
                  <a:cubicBezTo>
                    <a:pt x="0" y="1547"/>
                    <a:pt x="100" y="1647"/>
                    <a:pt x="234" y="1647"/>
                  </a:cubicBezTo>
                  <a:cubicBezTo>
                    <a:pt x="334" y="1647"/>
                    <a:pt x="434" y="1547"/>
                    <a:pt x="434" y="1447"/>
                  </a:cubicBezTo>
                  <a:cubicBezTo>
                    <a:pt x="434" y="1447"/>
                    <a:pt x="467" y="914"/>
                    <a:pt x="867" y="647"/>
                  </a:cubicBezTo>
                  <a:cubicBezTo>
                    <a:pt x="1067" y="497"/>
                    <a:pt x="1343" y="422"/>
                    <a:pt x="1676" y="422"/>
                  </a:cubicBezTo>
                  <a:cubicBezTo>
                    <a:pt x="2010" y="422"/>
                    <a:pt x="2402" y="497"/>
                    <a:pt x="2835" y="647"/>
                  </a:cubicBezTo>
                  <a:cubicBezTo>
                    <a:pt x="2853" y="653"/>
                    <a:pt x="2872" y="655"/>
                    <a:pt x="2891" y="655"/>
                  </a:cubicBezTo>
                  <a:cubicBezTo>
                    <a:pt x="2980" y="655"/>
                    <a:pt x="3075" y="596"/>
                    <a:pt x="3102" y="513"/>
                  </a:cubicBezTo>
                  <a:cubicBezTo>
                    <a:pt x="3136" y="380"/>
                    <a:pt x="3069" y="280"/>
                    <a:pt x="2969" y="246"/>
                  </a:cubicBezTo>
                  <a:cubicBezTo>
                    <a:pt x="2464" y="84"/>
                    <a:pt x="2023" y="0"/>
                    <a:pt x="16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193867" y="3809220"/>
              <a:ext cx="48669" cy="38668"/>
            </a:xfrm>
            <a:custGeom>
              <a:avLst/>
              <a:gdLst/>
              <a:ahLst/>
              <a:cxnLst/>
              <a:rect l="l" t="t" r="r" b="b"/>
              <a:pathLst>
                <a:path w="3236" h="2571" extrusionOk="0">
                  <a:moveTo>
                    <a:pt x="1249" y="1"/>
                  </a:moveTo>
                  <a:cubicBezTo>
                    <a:pt x="1209" y="1"/>
                    <a:pt x="1170" y="12"/>
                    <a:pt x="1134" y="36"/>
                  </a:cubicBezTo>
                  <a:cubicBezTo>
                    <a:pt x="801" y="269"/>
                    <a:pt x="0" y="869"/>
                    <a:pt x="34" y="1336"/>
                  </a:cubicBezTo>
                  <a:cubicBezTo>
                    <a:pt x="34" y="1437"/>
                    <a:pt x="100" y="1537"/>
                    <a:pt x="200" y="1603"/>
                  </a:cubicBezTo>
                  <a:cubicBezTo>
                    <a:pt x="265" y="1644"/>
                    <a:pt x="353" y="1661"/>
                    <a:pt x="457" y="1661"/>
                  </a:cubicBezTo>
                  <a:cubicBezTo>
                    <a:pt x="779" y="1661"/>
                    <a:pt x="1248" y="1496"/>
                    <a:pt x="1601" y="1370"/>
                  </a:cubicBezTo>
                  <a:cubicBezTo>
                    <a:pt x="1802" y="1870"/>
                    <a:pt x="2135" y="2537"/>
                    <a:pt x="2502" y="2571"/>
                  </a:cubicBezTo>
                  <a:lnTo>
                    <a:pt x="2535" y="2571"/>
                  </a:lnTo>
                  <a:cubicBezTo>
                    <a:pt x="2635" y="2571"/>
                    <a:pt x="2736" y="2537"/>
                    <a:pt x="2836" y="2404"/>
                  </a:cubicBezTo>
                  <a:cubicBezTo>
                    <a:pt x="3236" y="1870"/>
                    <a:pt x="2869" y="936"/>
                    <a:pt x="2802" y="836"/>
                  </a:cubicBezTo>
                  <a:cubicBezTo>
                    <a:pt x="2778" y="764"/>
                    <a:pt x="2702" y="709"/>
                    <a:pt x="2624" y="709"/>
                  </a:cubicBezTo>
                  <a:cubicBezTo>
                    <a:pt x="2594" y="709"/>
                    <a:pt x="2563" y="717"/>
                    <a:pt x="2535" y="736"/>
                  </a:cubicBezTo>
                  <a:cubicBezTo>
                    <a:pt x="2435" y="769"/>
                    <a:pt x="2369" y="903"/>
                    <a:pt x="2435" y="1003"/>
                  </a:cubicBezTo>
                  <a:cubicBezTo>
                    <a:pt x="2502" y="1203"/>
                    <a:pt x="2702" y="1837"/>
                    <a:pt x="2502" y="2137"/>
                  </a:cubicBezTo>
                  <a:cubicBezTo>
                    <a:pt x="2369" y="2037"/>
                    <a:pt x="2102" y="1537"/>
                    <a:pt x="1902" y="1003"/>
                  </a:cubicBezTo>
                  <a:cubicBezTo>
                    <a:pt x="1902" y="970"/>
                    <a:pt x="1835" y="936"/>
                    <a:pt x="1802" y="903"/>
                  </a:cubicBezTo>
                  <a:cubicBezTo>
                    <a:pt x="1768" y="886"/>
                    <a:pt x="1735" y="878"/>
                    <a:pt x="1706" y="878"/>
                  </a:cubicBezTo>
                  <a:cubicBezTo>
                    <a:pt x="1676" y="878"/>
                    <a:pt x="1651" y="886"/>
                    <a:pt x="1635" y="903"/>
                  </a:cubicBezTo>
                  <a:cubicBezTo>
                    <a:pt x="1168" y="1103"/>
                    <a:pt x="667" y="1236"/>
                    <a:pt x="467" y="1236"/>
                  </a:cubicBezTo>
                  <a:cubicBezTo>
                    <a:pt x="534" y="1070"/>
                    <a:pt x="934" y="669"/>
                    <a:pt x="1368" y="402"/>
                  </a:cubicBezTo>
                  <a:cubicBezTo>
                    <a:pt x="1468" y="336"/>
                    <a:pt x="1468" y="202"/>
                    <a:pt x="1435" y="102"/>
                  </a:cubicBezTo>
                  <a:cubicBezTo>
                    <a:pt x="1392" y="38"/>
                    <a:pt x="1321" y="1"/>
                    <a:pt x="12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3199883" y="3764867"/>
              <a:ext cx="53196" cy="40382"/>
            </a:xfrm>
            <a:custGeom>
              <a:avLst/>
              <a:gdLst/>
              <a:ahLst/>
              <a:cxnLst/>
              <a:rect l="l" t="t" r="r" b="b"/>
              <a:pathLst>
                <a:path w="3537" h="2685" extrusionOk="0">
                  <a:moveTo>
                    <a:pt x="505" y="1"/>
                  </a:moveTo>
                  <a:cubicBezTo>
                    <a:pt x="469" y="1"/>
                    <a:pt x="434" y="5"/>
                    <a:pt x="401" y="16"/>
                  </a:cubicBezTo>
                  <a:cubicBezTo>
                    <a:pt x="301" y="49"/>
                    <a:pt x="234" y="116"/>
                    <a:pt x="201" y="216"/>
                  </a:cubicBezTo>
                  <a:cubicBezTo>
                    <a:pt x="1" y="616"/>
                    <a:pt x="434" y="1717"/>
                    <a:pt x="568" y="2051"/>
                  </a:cubicBezTo>
                  <a:cubicBezTo>
                    <a:pt x="618" y="2126"/>
                    <a:pt x="686" y="2163"/>
                    <a:pt x="774" y="2163"/>
                  </a:cubicBezTo>
                  <a:cubicBezTo>
                    <a:pt x="803" y="2163"/>
                    <a:pt x="834" y="2159"/>
                    <a:pt x="868" y="2151"/>
                  </a:cubicBezTo>
                  <a:cubicBezTo>
                    <a:pt x="968" y="2084"/>
                    <a:pt x="1001" y="1984"/>
                    <a:pt x="968" y="1884"/>
                  </a:cubicBezTo>
                  <a:cubicBezTo>
                    <a:pt x="701" y="1250"/>
                    <a:pt x="534" y="616"/>
                    <a:pt x="568" y="416"/>
                  </a:cubicBezTo>
                  <a:lnTo>
                    <a:pt x="568" y="416"/>
                  </a:lnTo>
                  <a:cubicBezTo>
                    <a:pt x="768" y="516"/>
                    <a:pt x="1268" y="1117"/>
                    <a:pt x="1702" y="1750"/>
                  </a:cubicBezTo>
                  <a:cubicBezTo>
                    <a:pt x="1752" y="1825"/>
                    <a:pt x="1821" y="1863"/>
                    <a:pt x="1894" y="1863"/>
                  </a:cubicBezTo>
                  <a:cubicBezTo>
                    <a:pt x="1919" y="1863"/>
                    <a:pt x="1944" y="1859"/>
                    <a:pt x="1969" y="1850"/>
                  </a:cubicBezTo>
                  <a:cubicBezTo>
                    <a:pt x="2302" y="1684"/>
                    <a:pt x="2702" y="1517"/>
                    <a:pt x="2936" y="1450"/>
                  </a:cubicBezTo>
                  <a:lnTo>
                    <a:pt x="2936" y="1450"/>
                  </a:lnTo>
                  <a:cubicBezTo>
                    <a:pt x="2803" y="1684"/>
                    <a:pt x="2536" y="2051"/>
                    <a:pt x="2269" y="2351"/>
                  </a:cubicBezTo>
                  <a:cubicBezTo>
                    <a:pt x="2202" y="2451"/>
                    <a:pt x="2202" y="2584"/>
                    <a:pt x="2302" y="2651"/>
                  </a:cubicBezTo>
                  <a:cubicBezTo>
                    <a:pt x="2336" y="2684"/>
                    <a:pt x="2369" y="2684"/>
                    <a:pt x="2436" y="2684"/>
                  </a:cubicBezTo>
                  <a:cubicBezTo>
                    <a:pt x="2502" y="2684"/>
                    <a:pt x="2536" y="2684"/>
                    <a:pt x="2602" y="2618"/>
                  </a:cubicBezTo>
                  <a:cubicBezTo>
                    <a:pt x="3536" y="1517"/>
                    <a:pt x="3470" y="1283"/>
                    <a:pt x="3436" y="1183"/>
                  </a:cubicBezTo>
                  <a:cubicBezTo>
                    <a:pt x="3436" y="1117"/>
                    <a:pt x="3370" y="1050"/>
                    <a:pt x="3303" y="1016"/>
                  </a:cubicBezTo>
                  <a:cubicBezTo>
                    <a:pt x="3269" y="1005"/>
                    <a:pt x="3229" y="1000"/>
                    <a:pt x="3181" y="1000"/>
                  </a:cubicBezTo>
                  <a:cubicBezTo>
                    <a:pt x="2948" y="1000"/>
                    <a:pt x="2551" y="1134"/>
                    <a:pt x="1969" y="1383"/>
                  </a:cubicBezTo>
                  <a:cubicBezTo>
                    <a:pt x="1507" y="706"/>
                    <a:pt x="931" y="1"/>
                    <a:pt x="5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2485333" y="4460031"/>
              <a:ext cx="91714" cy="80915"/>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2555374" y="4425935"/>
              <a:ext cx="66447" cy="83322"/>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2540665" y="4421619"/>
              <a:ext cx="24094" cy="49376"/>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2505546" y="4442314"/>
              <a:ext cx="44669" cy="3119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6"/>
            <p:cNvSpPr/>
            <p:nvPr/>
          </p:nvSpPr>
          <p:spPr>
            <a:xfrm>
              <a:off x="2523609" y="4481283"/>
              <a:ext cx="35133" cy="45391"/>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6"/>
            <p:cNvSpPr/>
            <p:nvPr/>
          </p:nvSpPr>
          <p:spPr>
            <a:xfrm>
              <a:off x="2559720" y="4450075"/>
              <a:ext cx="39149" cy="51527"/>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6"/>
            <p:cNvSpPr/>
            <p:nvPr/>
          </p:nvSpPr>
          <p:spPr>
            <a:xfrm>
              <a:off x="3600925" y="4699197"/>
              <a:ext cx="97730" cy="78103"/>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3643819" y="4755176"/>
              <a:ext cx="92797" cy="70252"/>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680005" y="4736316"/>
              <a:ext cx="50685" cy="20139"/>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675989" y="4702747"/>
              <a:ext cx="23086" cy="48700"/>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622808" y="4732481"/>
              <a:ext cx="45165" cy="40533"/>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658422" y="4761959"/>
              <a:ext cx="51196" cy="44157"/>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2521098" y="4309436"/>
              <a:ext cx="43165" cy="43165"/>
            </a:xfrm>
            <a:custGeom>
              <a:avLst/>
              <a:gdLst/>
              <a:ahLst/>
              <a:cxnLst/>
              <a:rect l="l" t="t" r="r" b="b"/>
              <a:pathLst>
                <a:path w="2870" h="2870" extrusionOk="0">
                  <a:moveTo>
                    <a:pt x="1435" y="434"/>
                  </a:moveTo>
                  <a:cubicBezTo>
                    <a:pt x="1702" y="434"/>
                    <a:pt x="1968" y="534"/>
                    <a:pt x="2169" y="734"/>
                  </a:cubicBezTo>
                  <a:cubicBezTo>
                    <a:pt x="2335" y="901"/>
                    <a:pt x="2469" y="1168"/>
                    <a:pt x="2469" y="1435"/>
                  </a:cubicBezTo>
                  <a:cubicBezTo>
                    <a:pt x="2469" y="2002"/>
                    <a:pt x="2002" y="2469"/>
                    <a:pt x="1435" y="2469"/>
                  </a:cubicBezTo>
                  <a:cubicBezTo>
                    <a:pt x="868" y="2469"/>
                    <a:pt x="401" y="2002"/>
                    <a:pt x="401" y="1435"/>
                  </a:cubicBezTo>
                  <a:cubicBezTo>
                    <a:pt x="401" y="868"/>
                    <a:pt x="868" y="434"/>
                    <a:pt x="1435" y="434"/>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169" y="167"/>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3825487" y="4167458"/>
              <a:ext cx="43165" cy="43150"/>
            </a:xfrm>
            <a:custGeom>
              <a:avLst/>
              <a:gdLst/>
              <a:ahLst/>
              <a:cxnLst/>
              <a:rect l="l" t="t" r="r" b="b"/>
              <a:pathLst>
                <a:path w="2870" h="2869" extrusionOk="0">
                  <a:moveTo>
                    <a:pt x="1435" y="401"/>
                  </a:moveTo>
                  <a:cubicBezTo>
                    <a:pt x="1702" y="401"/>
                    <a:pt x="1969" y="501"/>
                    <a:pt x="2169" y="701"/>
                  </a:cubicBezTo>
                  <a:cubicBezTo>
                    <a:pt x="2336"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5" y="0"/>
                    <a:pt x="1" y="634"/>
                    <a:pt x="1" y="1435"/>
                  </a:cubicBezTo>
                  <a:cubicBezTo>
                    <a:pt x="1" y="2235"/>
                    <a:pt x="635" y="2869"/>
                    <a:pt x="1435" y="2869"/>
                  </a:cubicBezTo>
                  <a:cubicBezTo>
                    <a:pt x="2236" y="2869"/>
                    <a:pt x="2870" y="2235"/>
                    <a:pt x="2870" y="1435"/>
                  </a:cubicBezTo>
                  <a:cubicBezTo>
                    <a:pt x="2870" y="1068"/>
                    <a:pt x="2736" y="701"/>
                    <a:pt x="2469" y="401"/>
                  </a:cubicBezTo>
                  <a:cubicBezTo>
                    <a:pt x="2169" y="134"/>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2791006" y="4439171"/>
              <a:ext cx="207717" cy="465277"/>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2795066" y="4267293"/>
              <a:ext cx="142955" cy="234158"/>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6"/>
            <p:cNvSpPr/>
            <p:nvPr/>
          </p:nvSpPr>
          <p:spPr>
            <a:xfrm>
              <a:off x="2675619" y="4328296"/>
              <a:ext cx="179111" cy="17271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6"/>
            <p:cNvSpPr/>
            <p:nvPr/>
          </p:nvSpPr>
          <p:spPr>
            <a:xfrm>
              <a:off x="2662068" y="4470318"/>
              <a:ext cx="180119" cy="102663"/>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6"/>
            <p:cNvSpPr/>
            <p:nvPr/>
          </p:nvSpPr>
          <p:spPr>
            <a:xfrm>
              <a:off x="2710737" y="4327453"/>
              <a:ext cx="138473" cy="177652"/>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2837163" y="4387192"/>
              <a:ext cx="37645" cy="97339"/>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6"/>
            <p:cNvSpPr/>
            <p:nvPr/>
          </p:nvSpPr>
          <p:spPr>
            <a:xfrm>
              <a:off x="2718257" y="4495510"/>
              <a:ext cx="117417" cy="41706"/>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6"/>
            <p:cNvSpPr/>
            <p:nvPr/>
          </p:nvSpPr>
          <p:spPr>
            <a:xfrm>
              <a:off x="2784478" y="4420551"/>
              <a:ext cx="61228" cy="81547"/>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6"/>
            <p:cNvSpPr/>
            <p:nvPr/>
          </p:nvSpPr>
          <p:spPr>
            <a:xfrm>
              <a:off x="2901384" y="4479508"/>
              <a:ext cx="107867" cy="119959"/>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6"/>
            <p:cNvSpPr/>
            <p:nvPr/>
          </p:nvSpPr>
          <p:spPr>
            <a:xfrm>
              <a:off x="2904392" y="4514431"/>
              <a:ext cx="73260" cy="87999"/>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6"/>
            <p:cNvSpPr/>
            <p:nvPr/>
          </p:nvSpPr>
          <p:spPr>
            <a:xfrm>
              <a:off x="2824124" y="4711395"/>
              <a:ext cx="148009" cy="77471"/>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6"/>
            <p:cNvSpPr/>
            <p:nvPr/>
          </p:nvSpPr>
          <p:spPr>
            <a:xfrm>
              <a:off x="2866762" y="4733864"/>
              <a:ext cx="108875" cy="31629"/>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6"/>
            <p:cNvSpPr/>
            <p:nvPr/>
          </p:nvSpPr>
          <p:spPr>
            <a:xfrm>
              <a:off x="3312262" y="4419258"/>
              <a:ext cx="227284" cy="521316"/>
            </a:xfrm>
            <a:custGeom>
              <a:avLst/>
              <a:gdLst/>
              <a:ahLst/>
              <a:cxnLst/>
              <a:rect l="l" t="t" r="r" b="b"/>
              <a:pathLst>
                <a:path w="15112" h="34662" extrusionOk="0">
                  <a:moveTo>
                    <a:pt x="14888" y="1"/>
                  </a:moveTo>
                  <a:cubicBezTo>
                    <a:pt x="14819" y="1"/>
                    <a:pt x="14752" y="29"/>
                    <a:pt x="14711" y="70"/>
                  </a:cubicBezTo>
                  <a:cubicBezTo>
                    <a:pt x="14544" y="270"/>
                    <a:pt x="1" y="19317"/>
                    <a:pt x="3937" y="34495"/>
                  </a:cubicBezTo>
                  <a:cubicBezTo>
                    <a:pt x="3970" y="34595"/>
                    <a:pt x="4070" y="34662"/>
                    <a:pt x="4170" y="34662"/>
                  </a:cubicBezTo>
                  <a:lnTo>
                    <a:pt x="4204" y="34662"/>
                  </a:lnTo>
                  <a:cubicBezTo>
                    <a:pt x="4304" y="34628"/>
                    <a:pt x="4370" y="34528"/>
                    <a:pt x="4370" y="34395"/>
                  </a:cubicBezTo>
                  <a:cubicBezTo>
                    <a:pt x="468" y="19417"/>
                    <a:pt x="14878" y="537"/>
                    <a:pt x="15045" y="337"/>
                  </a:cubicBezTo>
                  <a:cubicBezTo>
                    <a:pt x="15111" y="237"/>
                    <a:pt x="15078" y="104"/>
                    <a:pt x="15011" y="37"/>
                  </a:cubicBezTo>
                  <a:cubicBezTo>
                    <a:pt x="14973" y="11"/>
                    <a:pt x="14930" y="1"/>
                    <a:pt x="148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6"/>
            <p:cNvSpPr/>
            <p:nvPr/>
          </p:nvSpPr>
          <p:spPr>
            <a:xfrm>
              <a:off x="3428927" y="4082903"/>
              <a:ext cx="230518" cy="218606"/>
            </a:xfrm>
            <a:custGeom>
              <a:avLst/>
              <a:gdLst/>
              <a:ahLst/>
              <a:cxnLst/>
              <a:rect l="l" t="t" r="r" b="b"/>
              <a:pathLst>
                <a:path w="15327" h="14535" extrusionOk="0">
                  <a:moveTo>
                    <a:pt x="11494" y="0"/>
                  </a:moveTo>
                  <a:cubicBezTo>
                    <a:pt x="9758" y="0"/>
                    <a:pt x="7987" y="1813"/>
                    <a:pt x="6648" y="1813"/>
                  </a:cubicBezTo>
                  <a:cubicBezTo>
                    <a:pt x="6512" y="1813"/>
                    <a:pt x="6380" y="1794"/>
                    <a:pt x="6254" y="1753"/>
                  </a:cubicBezTo>
                  <a:cubicBezTo>
                    <a:pt x="5414" y="1473"/>
                    <a:pt x="4653" y="1339"/>
                    <a:pt x="3993" y="1339"/>
                  </a:cubicBezTo>
                  <a:cubicBezTo>
                    <a:pt x="797" y="1339"/>
                    <a:pt x="1" y="4487"/>
                    <a:pt x="4452" y="9492"/>
                  </a:cubicBezTo>
                  <a:cubicBezTo>
                    <a:pt x="8395" y="13952"/>
                    <a:pt x="9880" y="14535"/>
                    <a:pt x="10387" y="14535"/>
                  </a:cubicBezTo>
                  <a:cubicBezTo>
                    <a:pt x="10566" y="14535"/>
                    <a:pt x="10623" y="14462"/>
                    <a:pt x="10623" y="14462"/>
                  </a:cubicBezTo>
                  <a:cubicBezTo>
                    <a:pt x="12491" y="11627"/>
                    <a:pt x="15327" y="2453"/>
                    <a:pt x="12992" y="552"/>
                  </a:cubicBezTo>
                  <a:cubicBezTo>
                    <a:pt x="12503" y="154"/>
                    <a:pt x="12000" y="0"/>
                    <a:pt x="11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6"/>
            <p:cNvSpPr/>
            <p:nvPr/>
          </p:nvSpPr>
          <p:spPr>
            <a:xfrm>
              <a:off x="3591464" y="4107027"/>
              <a:ext cx="210966" cy="214485"/>
            </a:xfrm>
            <a:custGeom>
              <a:avLst/>
              <a:gdLst/>
              <a:ahLst/>
              <a:cxnLst/>
              <a:rect l="l" t="t" r="r" b="b"/>
              <a:pathLst>
                <a:path w="14027" h="14261" extrusionOk="0">
                  <a:moveTo>
                    <a:pt x="6226" y="0"/>
                  </a:moveTo>
                  <a:cubicBezTo>
                    <a:pt x="4088" y="0"/>
                    <a:pt x="83" y="11790"/>
                    <a:pt x="83" y="11790"/>
                  </a:cubicBezTo>
                  <a:cubicBezTo>
                    <a:pt x="0" y="13562"/>
                    <a:pt x="2083" y="14260"/>
                    <a:pt x="4620" y="14260"/>
                  </a:cubicBezTo>
                  <a:cubicBezTo>
                    <a:pt x="8196" y="14260"/>
                    <a:pt x="12674" y="12874"/>
                    <a:pt x="13259" y="11157"/>
                  </a:cubicBezTo>
                  <a:cubicBezTo>
                    <a:pt x="14026" y="8888"/>
                    <a:pt x="12359" y="6453"/>
                    <a:pt x="10124" y="5786"/>
                  </a:cubicBezTo>
                  <a:cubicBezTo>
                    <a:pt x="8689" y="5319"/>
                    <a:pt x="10657" y="1116"/>
                    <a:pt x="6354" y="15"/>
                  </a:cubicBezTo>
                  <a:cubicBezTo>
                    <a:pt x="6312" y="5"/>
                    <a:pt x="6270" y="0"/>
                    <a:pt x="6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6"/>
            <p:cNvSpPr/>
            <p:nvPr/>
          </p:nvSpPr>
          <p:spPr>
            <a:xfrm>
              <a:off x="3573116" y="4309917"/>
              <a:ext cx="213267" cy="192888"/>
            </a:xfrm>
            <a:custGeom>
              <a:avLst/>
              <a:gdLst/>
              <a:ahLst/>
              <a:cxnLst/>
              <a:rect l="l" t="t" r="r" b="b"/>
              <a:pathLst>
                <a:path w="14180" h="12825" extrusionOk="0">
                  <a:moveTo>
                    <a:pt x="4373" y="1"/>
                  </a:moveTo>
                  <a:cubicBezTo>
                    <a:pt x="3039" y="1"/>
                    <a:pt x="2137" y="135"/>
                    <a:pt x="2137" y="135"/>
                  </a:cubicBezTo>
                  <a:cubicBezTo>
                    <a:pt x="2103" y="119"/>
                    <a:pt x="2068" y="112"/>
                    <a:pt x="2035" y="112"/>
                  </a:cubicBezTo>
                  <a:cubicBezTo>
                    <a:pt x="661" y="112"/>
                    <a:pt x="1" y="12824"/>
                    <a:pt x="2906" y="12824"/>
                  </a:cubicBezTo>
                  <a:cubicBezTo>
                    <a:pt x="2960" y="12824"/>
                    <a:pt x="3015" y="12820"/>
                    <a:pt x="3071" y="12811"/>
                  </a:cubicBezTo>
                  <a:cubicBezTo>
                    <a:pt x="6143" y="12294"/>
                    <a:pt x="5140" y="10805"/>
                    <a:pt x="8386" y="10805"/>
                  </a:cubicBezTo>
                  <a:cubicBezTo>
                    <a:pt x="8489" y="10805"/>
                    <a:pt x="8597" y="10806"/>
                    <a:pt x="8708" y="10809"/>
                  </a:cubicBezTo>
                  <a:cubicBezTo>
                    <a:pt x="8851" y="10812"/>
                    <a:pt x="8989" y="10813"/>
                    <a:pt x="9120" y="10813"/>
                  </a:cubicBezTo>
                  <a:cubicBezTo>
                    <a:pt x="12370" y="10813"/>
                    <a:pt x="12270" y="10002"/>
                    <a:pt x="12078" y="7374"/>
                  </a:cubicBezTo>
                  <a:cubicBezTo>
                    <a:pt x="11844" y="4638"/>
                    <a:pt x="14179" y="3971"/>
                    <a:pt x="12945" y="2770"/>
                  </a:cubicBezTo>
                  <a:cubicBezTo>
                    <a:pt x="10470" y="424"/>
                    <a:pt x="6740"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6"/>
            <p:cNvSpPr/>
            <p:nvPr/>
          </p:nvSpPr>
          <p:spPr>
            <a:xfrm>
              <a:off x="3405074" y="4311932"/>
              <a:ext cx="215493" cy="184766"/>
            </a:xfrm>
            <a:custGeom>
              <a:avLst/>
              <a:gdLst/>
              <a:ahLst/>
              <a:cxnLst/>
              <a:rect l="l" t="t" r="r" b="b"/>
              <a:pathLst>
                <a:path w="14328" h="12285" extrusionOk="0">
                  <a:moveTo>
                    <a:pt x="11484" y="0"/>
                  </a:moveTo>
                  <a:cubicBezTo>
                    <a:pt x="11470" y="0"/>
                    <a:pt x="11456" y="1"/>
                    <a:pt x="11442" y="1"/>
                  </a:cubicBezTo>
                  <a:cubicBezTo>
                    <a:pt x="8540" y="101"/>
                    <a:pt x="1402" y="3570"/>
                    <a:pt x="1402" y="3570"/>
                  </a:cubicBezTo>
                  <a:cubicBezTo>
                    <a:pt x="1" y="6773"/>
                    <a:pt x="2536" y="7340"/>
                    <a:pt x="3536" y="8240"/>
                  </a:cubicBezTo>
                  <a:cubicBezTo>
                    <a:pt x="4537" y="9174"/>
                    <a:pt x="3603" y="11309"/>
                    <a:pt x="6038" y="11309"/>
                  </a:cubicBezTo>
                  <a:cubicBezTo>
                    <a:pt x="7798" y="11309"/>
                    <a:pt x="8425" y="12285"/>
                    <a:pt x="9368" y="12285"/>
                  </a:cubicBezTo>
                  <a:cubicBezTo>
                    <a:pt x="9730" y="12285"/>
                    <a:pt x="10138" y="12141"/>
                    <a:pt x="10675" y="11743"/>
                  </a:cubicBezTo>
                  <a:cubicBezTo>
                    <a:pt x="12567" y="10282"/>
                    <a:pt x="14327" y="0"/>
                    <a:pt x="1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6"/>
            <p:cNvSpPr/>
            <p:nvPr/>
          </p:nvSpPr>
          <p:spPr>
            <a:xfrm>
              <a:off x="3341364" y="4183506"/>
              <a:ext cx="246370" cy="159830"/>
            </a:xfrm>
            <a:custGeom>
              <a:avLst/>
              <a:gdLst/>
              <a:ahLst/>
              <a:cxnLst/>
              <a:rect l="l" t="t" r="r" b="b"/>
              <a:pathLst>
                <a:path w="16381" h="10627" extrusionOk="0">
                  <a:moveTo>
                    <a:pt x="5071" y="1"/>
                  </a:moveTo>
                  <a:cubicBezTo>
                    <a:pt x="0" y="268"/>
                    <a:pt x="4337" y="4771"/>
                    <a:pt x="3436" y="6105"/>
                  </a:cubicBezTo>
                  <a:cubicBezTo>
                    <a:pt x="2535" y="7439"/>
                    <a:pt x="134" y="10008"/>
                    <a:pt x="5171" y="10542"/>
                  </a:cubicBezTo>
                  <a:cubicBezTo>
                    <a:pt x="5722" y="10600"/>
                    <a:pt x="6287" y="10626"/>
                    <a:pt x="6856" y="10626"/>
                  </a:cubicBezTo>
                  <a:cubicBezTo>
                    <a:pt x="11513" y="10626"/>
                    <a:pt x="16381" y="8821"/>
                    <a:pt x="15578" y="7573"/>
                  </a:cubicBezTo>
                  <a:cubicBezTo>
                    <a:pt x="11575" y="1335"/>
                    <a:pt x="5071" y="1"/>
                    <a:pt x="5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6"/>
            <p:cNvSpPr/>
            <p:nvPr/>
          </p:nvSpPr>
          <p:spPr>
            <a:xfrm>
              <a:off x="3549563" y="4201674"/>
              <a:ext cx="42157" cy="89217"/>
            </a:xfrm>
            <a:custGeom>
              <a:avLst/>
              <a:gdLst/>
              <a:ahLst/>
              <a:cxnLst/>
              <a:rect l="l" t="t" r="r" b="b"/>
              <a:pathLst>
                <a:path w="2803" h="5932" extrusionOk="0">
                  <a:moveTo>
                    <a:pt x="250" y="0"/>
                  </a:moveTo>
                  <a:cubicBezTo>
                    <a:pt x="223" y="0"/>
                    <a:pt x="195" y="8"/>
                    <a:pt x="167" y="27"/>
                  </a:cubicBezTo>
                  <a:cubicBezTo>
                    <a:pt x="34" y="60"/>
                    <a:pt x="0" y="160"/>
                    <a:pt x="34" y="294"/>
                  </a:cubicBezTo>
                  <a:cubicBezTo>
                    <a:pt x="101" y="461"/>
                    <a:pt x="1635" y="4697"/>
                    <a:pt x="2135" y="5664"/>
                  </a:cubicBezTo>
                  <a:cubicBezTo>
                    <a:pt x="2202" y="5764"/>
                    <a:pt x="2302" y="5931"/>
                    <a:pt x="2469" y="5931"/>
                  </a:cubicBezTo>
                  <a:lnTo>
                    <a:pt x="2536" y="5931"/>
                  </a:lnTo>
                  <a:cubicBezTo>
                    <a:pt x="2802" y="5864"/>
                    <a:pt x="2802" y="5564"/>
                    <a:pt x="2736" y="4096"/>
                  </a:cubicBezTo>
                  <a:cubicBezTo>
                    <a:pt x="2702" y="3162"/>
                    <a:pt x="2636" y="1962"/>
                    <a:pt x="2702" y="994"/>
                  </a:cubicBezTo>
                  <a:cubicBezTo>
                    <a:pt x="2736" y="894"/>
                    <a:pt x="2636" y="794"/>
                    <a:pt x="2536" y="761"/>
                  </a:cubicBezTo>
                  <a:cubicBezTo>
                    <a:pt x="2402" y="761"/>
                    <a:pt x="2302" y="861"/>
                    <a:pt x="2302" y="961"/>
                  </a:cubicBezTo>
                  <a:cubicBezTo>
                    <a:pt x="2202" y="1962"/>
                    <a:pt x="2269" y="3162"/>
                    <a:pt x="2302" y="4130"/>
                  </a:cubicBezTo>
                  <a:cubicBezTo>
                    <a:pt x="2335" y="4463"/>
                    <a:pt x="2335" y="4830"/>
                    <a:pt x="2369" y="5131"/>
                  </a:cubicBezTo>
                  <a:cubicBezTo>
                    <a:pt x="1735" y="3763"/>
                    <a:pt x="434" y="194"/>
                    <a:pt x="434" y="127"/>
                  </a:cubicBezTo>
                  <a:cubicBezTo>
                    <a:pt x="386" y="55"/>
                    <a:pt x="321" y="0"/>
                    <a:pt x="2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6"/>
            <p:cNvSpPr/>
            <p:nvPr/>
          </p:nvSpPr>
          <p:spPr>
            <a:xfrm>
              <a:off x="3592201" y="4220429"/>
              <a:ext cx="95339" cy="80494"/>
            </a:xfrm>
            <a:custGeom>
              <a:avLst/>
              <a:gdLst/>
              <a:ahLst/>
              <a:cxnLst/>
              <a:rect l="l" t="t" r="r" b="b"/>
              <a:pathLst>
                <a:path w="6339" h="5352" extrusionOk="0">
                  <a:moveTo>
                    <a:pt x="4525" y="1"/>
                  </a:moveTo>
                  <a:cubicBezTo>
                    <a:pt x="4464" y="1"/>
                    <a:pt x="4407" y="26"/>
                    <a:pt x="4371" y="81"/>
                  </a:cubicBezTo>
                  <a:cubicBezTo>
                    <a:pt x="1" y="4717"/>
                    <a:pt x="134" y="5051"/>
                    <a:pt x="201" y="5184"/>
                  </a:cubicBezTo>
                  <a:cubicBezTo>
                    <a:pt x="234" y="5285"/>
                    <a:pt x="301" y="5351"/>
                    <a:pt x="401" y="5351"/>
                  </a:cubicBezTo>
                  <a:lnTo>
                    <a:pt x="535" y="5351"/>
                  </a:lnTo>
                  <a:cubicBezTo>
                    <a:pt x="1368" y="5351"/>
                    <a:pt x="5171" y="5018"/>
                    <a:pt x="6239" y="4117"/>
                  </a:cubicBezTo>
                  <a:cubicBezTo>
                    <a:pt x="6339" y="4050"/>
                    <a:pt x="6339" y="3917"/>
                    <a:pt x="6272" y="3850"/>
                  </a:cubicBezTo>
                  <a:cubicBezTo>
                    <a:pt x="6235" y="3795"/>
                    <a:pt x="6178" y="3770"/>
                    <a:pt x="6118" y="3770"/>
                  </a:cubicBezTo>
                  <a:cubicBezTo>
                    <a:pt x="6068" y="3770"/>
                    <a:pt x="6017" y="3787"/>
                    <a:pt x="5972" y="3817"/>
                  </a:cubicBezTo>
                  <a:cubicBezTo>
                    <a:pt x="5071" y="4551"/>
                    <a:pt x="1702" y="4918"/>
                    <a:pt x="668" y="4951"/>
                  </a:cubicBezTo>
                  <a:cubicBezTo>
                    <a:pt x="1102" y="4250"/>
                    <a:pt x="2936" y="2182"/>
                    <a:pt x="4671" y="348"/>
                  </a:cubicBezTo>
                  <a:cubicBezTo>
                    <a:pt x="4738" y="281"/>
                    <a:pt x="4738" y="148"/>
                    <a:pt x="4671" y="47"/>
                  </a:cubicBezTo>
                  <a:cubicBezTo>
                    <a:pt x="4626" y="17"/>
                    <a:pt x="4574" y="1"/>
                    <a:pt x="45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6"/>
            <p:cNvSpPr/>
            <p:nvPr/>
          </p:nvSpPr>
          <p:spPr>
            <a:xfrm>
              <a:off x="3473310" y="4203629"/>
              <a:ext cx="107371" cy="141948"/>
            </a:xfrm>
            <a:custGeom>
              <a:avLst/>
              <a:gdLst/>
              <a:ahLst/>
              <a:cxnLst/>
              <a:rect l="l" t="t" r="r" b="b"/>
              <a:pathLst>
                <a:path w="7139" h="9438" extrusionOk="0">
                  <a:moveTo>
                    <a:pt x="487" y="1"/>
                  </a:moveTo>
                  <a:cubicBezTo>
                    <a:pt x="427" y="1"/>
                    <a:pt x="370" y="27"/>
                    <a:pt x="334" y="64"/>
                  </a:cubicBezTo>
                  <a:cubicBezTo>
                    <a:pt x="267" y="164"/>
                    <a:pt x="267" y="297"/>
                    <a:pt x="334" y="364"/>
                  </a:cubicBezTo>
                  <a:cubicBezTo>
                    <a:pt x="367" y="364"/>
                    <a:pt x="1034" y="964"/>
                    <a:pt x="2702" y="2866"/>
                  </a:cubicBezTo>
                  <a:cubicBezTo>
                    <a:pt x="3469" y="3733"/>
                    <a:pt x="4337" y="4433"/>
                    <a:pt x="5070" y="5067"/>
                  </a:cubicBezTo>
                  <a:cubicBezTo>
                    <a:pt x="5904" y="5768"/>
                    <a:pt x="6638" y="6368"/>
                    <a:pt x="6705" y="6768"/>
                  </a:cubicBezTo>
                  <a:cubicBezTo>
                    <a:pt x="6705" y="6802"/>
                    <a:pt x="6672" y="6835"/>
                    <a:pt x="6605" y="6935"/>
                  </a:cubicBezTo>
                  <a:cubicBezTo>
                    <a:pt x="5913" y="7726"/>
                    <a:pt x="2230" y="9004"/>
                    <a:pt x="306" y="9004"/>
                  </a:cubicBezTo>
                  <a:cubicBezTo>
                    <a:pt x="282" y="9004"/>
                    <a:pt x="258" y="9004"/>
                    <a:pt x="234" y="9003"/>
                  </a:cubicBezTo>
                  <a:cubicBezTo>
                    <a:pt x="100" y="9003"/>
                    <a:pt x="0" y="9103"/>
                    <a:pt x="0" y="9204"/>
                  </a:cubicBezTo>
                  <a:cubicBezTo>
                    <a:pt x="0" y="9337"/>
                    <a:pt x="100" y="9437"/>
                    <a:pt x="200" y="9437"/>
                  </a:cubicBezTo>
                  <a:lnTo>
                    <a:pt x="300" y="9437"/>
                  </a:lnTo>
                  <a:cubicBezTo>
                    <a:pt x="2268" y="9437"/>
                    <a:pt x="6105" y="8136"/>
                    <a:pt x="6905" y="7202"/>
                  </a:cubicBezTo>
                  <a:cubicBezTo>
                    <a:pt x="7072" y="7035"/>
                    <a:pt x="7139" y="6869"/>
                    <a:pt x="7105" y="6702"/>
                  </a:cubicBezTo>
                  <a:cubicBezTo>
                    <a:pt x="7005" y="6168"/>
                    <a:pt x="6305" y="5568"/>
                    <a:pt x="5337" y="4767"/>
                  </a:cubicBezTo>
                  <a:cubicBezTo>
                    <a:pt x="4603" y="4133"/>
                    <a:pt x="3770" y="3433"/>
                    <a:pt x="3002" y="2599"/>
                  </a:cubicBezTo>
                  <a:cubicBezTo>
                    <a:pt x="1301" y="664"/>
                    <a:pt x="667" y="64"/>
                    <a:pt x="634" y="64"/>
                  </a:cubicBezTo>
                  <a:cubicBezTo>
                    <a:pt x="589" y="18"/>
                    <a:pt x="537" y="1"/>
                    <a:pt x="4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6"/>
            <p:cNvSpPr/>
            <p:nvPr/>
          </p:nvSpPr>
          <p:spPr>
            <a:xfrm>
              <a:off x="3577161" y="4307601"/>
              <a:ext cx="105370" cy="140820"/>
            </a:xfrm>
            <a:custGeom>
              <a:avLst/>
              <a:gdLst/>
              <a:ahLst/>
              <a:cxnLst/>
              <a:rect l="l" t="t" r="r" b="b"/>
              <a:pathLst>
                <a:path w="7006" h="9363" extrusionOk="0">
                  <a:moveTo>
                    <a:pt x="6548" y="0"/>
                  </a:moveTo>
                  <a:cubicBezTo>
                    <a:pt x="6366" y="0"/>
                    <a:pt x="6109" y="17"/>
                    <a:pt x="5738" y="56"/>
                  </a:cubicBezTo>
                  <a:cubicBezTo>
                    <a:pt x="5127" y="115"/>
                    <a:pt x="4331" y="185"/>
                    <a:pt x="3527" y="185"/>
                  </a:cubicBezTo>
                  <a:cubicBezTo>
                    <a:pt x="2969" y="185"/>
                    <a:pt x="2407" y="151"/>
                    <a:pt x="1901" y="56"/>
                  </a:cubicBezTo>
                  <a:cubicBezTo>
                    <a:pt x="1863" y="50"/>
                    <a:pt x="1825" y="47"/>
                    <a:pt x="1787" y="47"/>
                  </a:cubicBezTo>
                  <a:cubicBezTo>
                    <a:pt x="1602" y="47"/>
                    <a:pt x="1440" y="117"/>
                    <a:pt x="1301" y="256"/>
                  </a:cubicBezTo>
                  <a:cubicBezTo>
                    <a:pt x="0" y="1490"/>
                    <a:pt x="801" y="8395"/>
                    <a:pt x="867" y="9162"/>
                  </a:cubicBezTo>
                  <a:cubicBezTo>
                    <a:pt x="901" y="9296"/>
                    <a:pt x="967" y="9362"/>
                    <a:pt x="1068" y="9362"/>
                  </a:cubicBezTo>
                  <a:lnTo>
                    <a:pt x="1101" y="9362"/>
                  </a:lnTo>
                  <a:cubicBezTo>
                    <a:pt x="1234" y="9362"/>
                    <a:pt x="1301" y="9229"/>
                    <a:pt x="1301" y="9129"/>
                  </a:cubicBezTo>
                  <a:cubicBezTo>
                    <a:pt x="1034" y="7061"/>
                    <a:pt x="634" y="1490"/>
                    <a:pt x="1568" y="556"/>
                  </a:cubicBezTo>
                  <a:cubicBezTo>
                    <a:pt x="1641" y="507"/>
                    <a:pt x="1697" y="476"/>
                    <a:pt x="1760" y="476"/>
                  </a:cubicBezTo>
                  <a:cubicBezTo>
                    <a:pt x="1784" y="476"/>
                    <a:pt x="1808" y="480"/>
                    <a:pt x="1835" y="489"/>
                  </a:cubicBezTo>
                  <a:cubicBezTo>
                    <a:pt x="2315" y="565"/>
                    <a:pt x="2843" y="593"/>
                    <a:pt x="3373" y="593"/>
                  </a:cubicBezTo>
                  <a:cubicBezTo>
                    <a:pt x="4239" y="593"/>
                    <a:pt x="5108" y="518"/>
                    <a:pt x="5771" y="456"/>
                  </a:cubicBezTo>
                  <a:cubicBezTo>
                    <a:pt x="6078" y="432"/>
                    <a:pt x="6384" y="409"/>
                    <a:pt x="6573" y="409"/>
                  </a:cubicBezTo>
                  <a:cubicBezTo>
                    <a:pt x="6651" y="409"/>
                    <a:pt x="6709" y="413"/>
                    <a:pt x="6738" y="423"/>
                  </a:cubicBezTo>
                  <a:cubicBezTo>
                    <a:pt x="6761" y="428"/>
                    <a:pt x="6783" y="431"/>
                    <a:pt x="6804" y="431"/>
                  </a:cubicBezTo>
                  <a:cubicBezTo>
                    <a:pt x="6904" y="431"/>
                    <a:pt x="6977" y="366"/>
                    <a:pt x="7005" y="256"/>
                  </a:cubicBezTo>
                  <a:cubicBezTo>
                    <a:pt x="7005" y="156"/>
                    <a:pt x="6938" y="22"/>
                    <a:pt x="6838" y="22"/>
                  </a:cubicBezTo>
                  <a:cubicBezTo>
                    <a:pt x="6769" y="8"/>
                    <a:pt x="6677" y="0"/>
                    <a:pt x="65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6"/>
            <p:cNvSpPr/>
            <p:nvPr/>
          </p:nvSpPr>
          <p:spPr>
            <a:xfrm>
              <a:off x="3592201" y="4184378"/>
              <a:ext cx="41661" cy="108514"/>
            </a:xfrm>
            <a:custGeom>
              <a:avLst/>
              <a:gdLst/>
              <a:ahLst/>
              <a:cxnLst/>
              <a:rect l="l" t="t" r="r" b="b"/>
              <a:pathLst>
                <a:path w="2770" h="7215" extrusionOk="0">
                  <a:moveTo>
                    <a:pt x="2535" y="1"/>
                  </a:moveTo>
                  <a:cubicBezTo>
                    <a:pt x="2436" y="1"/>
                    <a:pt x="2363" y="60"/>
                    <a:pt x="2336" y="143"/>
                  </a:cubicBezTo>
                  <a:cubicBezTo>
                    <a:pt x="2302" y="210"/>
                    <a:pt x="535" y="6014"/>
                    <a:pt x="68" y="6914"/>
                  </a:cubicBezTo>
                  <a:cubicBezTo>
                    <a:pt x="1" y="7014"/>
                    <a:pt x="68" y="7148"/>
                    <a:pt x="168" y="7215"/>
                  </a:cubicBezTo>
                  <a:lnTo>
                    <a:pt x="234" y="7215"/>
                  </a:lnTo>
                  <a:cubicBezTo>
                    <a:pt x="334" y="7215"/>
                    <a:pt x="401" y="7181"/>
                    <a:pt x="434" y="7114"/>
                  </a:cubicBezTo>
                  <a:cubicBezTo>
                    <a:pt x="901" y="6180"/>
                    <a:pt x="2669" y="510"/>
                    <a:pt x="2736" y="276"/>
                  </a:cubicBezTo>
                  <a:cubicBezTo>
                    <a:pt x="2769" y="176"/>
                    <a:pt x="2703" y="43"/>
                    <a:pt x="2603" y="9"/>
                  </a:cubicBezTo>
                  <a:cubicBezTo>
                    <a:pt x="2579" y="3"/>
                    <a:pt x="2556" y="1"/>
                    <a:pt x="2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6"/>
            <p:cNvSpPr/>
            <p:nvPr/>
          </p:nvSpPr>
          <p:spPr>
            <a:xfrm>
              <a:off x="3590201" y="4316414"/>
              <a:ext cx="84299" cy="77817"/>
            </a:xfrm>
            <a:custGeom>
              <a:avLst/>
              <a:gdLst/>
              <a:ahLst/>
              <a:cxnLst/>
              <a:rect l="l" t="t" r="r" b="b"/>
              <a:pathLst>
                <a:path w="5605" h="5174" extrusionOk="0">
                  <a:moveTo>
                    <a:pt x="510" y="0"/>
                  </a:moveTo>
                  <a:cubicBezTo>
                    <a:pt x="442" y="0"/>
                    <a:pt x="375" y="29"/>
                    <a:pt x="334" y="70"/>
                  </a:cubicBezTo>
                  <a:cubicBezTo>
                    <a:pt x="234" y="170"/>
                    <a:pt x="0" y="404"/>
                    <a:pt x="2069" y="5074"/>
                  </a:cubicBezTo>
                  <a:cubicBezTo>
                    <a:pt x="2102" y="5140"/>
                    <a:pt x="2169" y="5174"/>
                    <a:pt x="2269" y="5174"/>
                  </a:cubicBezTo>
                  <a:lnTo>
                    <a:pt x="2335" y="5174"/>
                  </a:lnTo>
                  <a:cubicBezTo>
                    <a:pt x="2435" y="5140"/>
                    <a:pt x="2502" y="5007"/>
                    <a:pt x="2435" y="4907"/>
                  </a:cubicBezTo>
                  <a:cubicBezTo>
                    <a:pt x="1668" y="3172"/>
                    <a:pt x="901" y="1238"/>
                    <a:pt x="734" y="537"/>
                  </a:cubicBezTo>
                  <a:lnTo>
                    <a:pt x="734" y="537"/>
                  </a:lnTo>
                  <a:cubicBezTo>
                    <a:pt x="1235" y="804"/>
                    <a:pt x="2269" y="1404"/>
                    <a:pt x="3236" y="1938"/>
                  </a:cubicBezTo>
                  <a:cubicBezTo>
                    <a:pt x="4070" y="2405"/>
                    <a:pt x="4837" y="2872"/>
                    <a:pt x="5271" y="3072"/>
                  </a:cubicBezTo>
                  <a:cubicBezTo>
                    <a:pt x="5306" y="3096"/>
                    <a:pt x="5346" y="3107"/>
                    <a:pt x="5384" y="3107"/>
                  </a:cubicBezTo>
                  <a:cubicBezTo>
                    <a:pt x="5453" y="3107"/>
                    <a:pt x="5516" y="3070"/>
                    <a:pt x="5538" y="3005"/>
                  </a:cubicBezTo>
                  <a:cubicBezTo>
                    <a:pt x="5604" y="2905"/>
                    <a:pt x="5571" y="2772"/>
                    <a:pt x="5471" y="2705"/>
                  </a:cubicBezTo>
                  <a:cubicBezTo>
                    <a:pt x="5037" y="2505"/>
                    <a:pt x="4270" y="2038"/>
                    <a:pt x="3436" y="1571"/>
                  </a:cubicBezTo>
                  <a:cubicBezTo>
                    <a:pt x="2202" y="871"/>
                    <a:pt x="934" y="170"/>
                    <a:pt x="634" y="37"/>
                  </a:cubicBezTo>
                  <a:cubicBezTo>
                    <a:pt x="596" y="11"/>
                    <a:pt x="553" y="0"/>
                    <a:pt x="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6"/>
            <p:cNvSpPr/>
            <p:nvPr/>
          </p:nvSpPr>
          <p:spPr>
            <a:xfrm>
              <a:off x="3524476" y="4316956"/>
              <a:ext cx="59212" cy="91323"/>
            </a:xfrm>
            <a:custGeom>
              <a:avLst/>
              <a:gdLst/>
              <a:ahLst/>
              <a:cxnLst/>
              <a:rect l="l" t="t" r="r" b="b"/>
              <a:pathLst>
                <a:path w="3937" h="6072" extrusionOk="0">
                  <a:moveTo>
                    <a:pt x="3470" y="1"/>
                  </a:moveTo>
                  <a:cubicBezTo>
                    <a:pt x="2869" y="34"/>
                    <a:pt x="901" y="2636"/>
                    <a:pt x="67" y="3737"/>
                  </a:cubicBezTo>
                  <a:cubicBezTo>
                    <a:pt x="1" y="3837"/>
                    <a:pt x="34" y="3970"/>
                    <a:pt x="134" y="4037"/>
                  </a:cubicBezTo>
                  <a:cubicBezTo>
                    <a:pt x="172" y="4062"/>
                    <a:pt x="215" y="4073"/>
                    <a:pt x="258" y="4073"/>
                  </a:cubicBezTo>
                  <a:cubicBezTo>
                    <a:pt x="326" y="4073"/>
                    <a:pt x="393" y="4045"/>
                    <a:pt x="434" y="4004"/>
                  </a:cubicBezTo>
                  <a:cubicBezTo>
                    <a:pt x="1502" y="2502"/>
                    <a:pt x="2836" y="868"/>
                    <a:pt x="3370" y="501"/>
                  </a:cubicBezTo>
                  <a:lnTo>
                    <a:pt x="3370" y="501"/>
                  </a:lnTo>
                  <a:cubicBezTo>
                    <a:pt x="3236" y="1001"/>
                    <a:pt x="2636" y="2336"/>
                    <a:pt x="2236" y="3236"/>
                  </a:cubicBezTo>
                  <a:cubicBezTo>
                    <a:pt x="1602" y="4637"/>
                    <a:pt x="1235" y="5505"/>
                    <a:pt x="1201" y="5872"/>
                  </a:cubicBezTo>
                  <a:cubicBezTo>
                    <a:pt x="1201" y="5972"/>
                    <a:pt x="1302" y="6072"/>
                    <a:pt x="1402" y="6072"/>
                  </a:cubicBezTo>
                  <a:cubicBezTo>
                    <a:pt x="1535" y="6072"/>
                    <a:pt x="1635" y="5972"/>
                    <a:pt x="1635" y="5872"/>
                  </a:cubicBezTo>
                  <a:cubicBezTo>
                    <a:pt x="1635" y="5571"/>
                    <a:pt x="2169" y="4437"/>
                    <a:pt x="2602" y="3403"/>
                  </a:cubicBezTo>
                  <a:cubicBezTo>
                    <a:pt x="3670" y="1068"/>
                    <a:pt x="3937" y="334"/>
                    <a:pt x="3703" y="67"/>
                  </a:cubicBezTo>
                  <a:cubicBezTo>
                    <a:pt x="3637" y="1"/>
                    <a:pt x="3536" y="1"/>
                    <a:pt x="34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6"/>
            <p:cNvSpPr/>
            <p:nvPr/>
          </p:nvSpPr>
          <p:spPr>
            <a:xfrm>
              <a:off x="3487854" y="4268602"/>
              <a:ext cx="93323" cy="47361"/>
            </a:xfrm>
            <a:custGeom>
              <a:avLst/>
              <a:gdLst/>
              <a:ahLst/>
              <a:cxnLst/>
              <a:rect l="l" t="t" r="r" b="b"/>
              <a:pathLst>
                <a:path w="6205" h="3149" extrusionOk="0">
                  <a:moveTo>
                    <a:pt x="789" y="1"/>
                  </a:moveTo>
                  <a:cubicBezTo>
                    <a:pt x="707" y="1"/>
                    <a:pt x="626" y="38"/>
                    <a:pt x="601" y="113"/>
                  </a:cubicBezTo>
                  <a:cubicBezTo>
                    <a:pt x="534" y="247"/>
                    <a:pt x="601" y="347"/>
                    <a:pt x="701" y="414"/>
                  </a:cubicBezTo>
                  <a:cubicBezTo>
                    <a:pt x="868" y="480"/>
                    <a:pt x="4137" y="1915"/>
                    <a:pt x="5438" y="2448"/>
                  </a:cubicBezTo>
                  <a:cubicBezTo>
                    <a:pt x="4693" y="2580"/>
                    <a:pt x="3128" y="2740"/>
                    <a:pt x="1867" y="2740"/>
                  </a:cubicBezTo>
                  <a:cubicBezTo>
                    <a:pt x="1208" y="2740"/>
                    <a:pt x="633" y="2696"/>
                    <a:pt x="301" y="2582"/>
                  </a:cubicBezTo>
                  <a:cubicBezTo>
                    <a:pt x="277" y="2574"/>
                    <a:pt x="253" y="2570"/>
                    <a:pt x="230" y="2570"/>
                  </a:cubicBezTo>
                  <a:cubicBezTo>
                    <a:pt x="155" y="2570"/>
                    <a:pt x="85" y="2613"/>
                    <a:pt x="34" y="2715"/>
                  </a:cubicBezTo>
                  <a:cubicBezTo>
                    <a:pt x="1" y="2815"/>
                    <a:pt x="67" y="2915"/>
                    <a:pt x="167" y="2982"/>
                  </a:cubicBezTo>
                  <a:cubicBezTo>
                    <a:pt x="534" y="3116"/>
                    <a:pt x="1201" y="3149"/>
                    <a:pt x="1969" y="3149"/>
                  </a:cubicBezTo>
                  <a:cubicBezTo>
                    <a:pt x="3670" y="3149"/>
                    <a:pt x="5805" y="2882"/>
                    <a:pt x="6105" y="2649"/>
                  </a:cubicBezTo>
                  <a:cubicBezTo>
                    <a:pt x="6172" y="2615"/>
                    <a:pt x="6205" y="2515"/>
                    <a:pt x="6205" y="2415"/>
                  </a:cubicBezTo>
                  <a:cubicBezTo>
                    <a:pt x="6172" y="2348"/>
                    <a:pt x="6138" y="2282"/>
                    <a:pt x="6005" y="2215"/>
                  </a:cubicBezTo>
                  <a:cubicBezTo>
                    <a:pt x="5338" y="1981"/>
                    <a:pt x="901" y="47"/>
                    <a:pt x="868" y="13"/>
                  </a:cubicBezTo>
                  <a:cubicBezTo>
                    <a:pt x="843" y="5"/>
                    <a:pt x="816" y="1"/>
                    <a:pt x="7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6"/>
            <p:cNvSpPr/>
            <p:nvPr/>
          </p:nvSpPr>
          <p:spPr>
            <a:xfrm>
              <a:off x="3558918" y="4287928"/>
              <a:ext cx="59393" cy="45195"/>
            </a:xfrm>
            <a:custGeom>
              <a:avLst/>
              <a:gdLst/>
              <a:ahLst/>
              <a:cxnLst/>
              <a:rect l="l" t="t" r="r" b="b"/>
              <a:pathLst>
                <a:path w="3949" h="3005" extrusionOk="0">
                  <a:moveTo>
                    <a:pt x="2232" y="0"/>
                  </a:moveTo>
                  <a:cubicBezTo>
                    <a:pt x="1890" y="0"/>
                    <a:pt x="1647" y="163"/>
                    <a:pt x="1647" y="163"/>
                  </a:cubicBezTo>
                  <a:cubicBezTo>
                    <a:pt x="1" y="1131"/>
                    <a:pt x="1134" y="3005"/>
                    <a:pt x="2176" y="3005"/>
                  </a:cubicBezTo>
                  <a:cubicBezTo>
                    <a:pt x="2211" y="3005"/>
                    <a:pt x="2246" y="3002"/>
                    <a:pt x="2281" y="2998"/>
                  </a:cubicBezTo>
                  <a:cubicBezTo>
                    <a:pt x="3348" y="2831"/>
                    <a:pt x="3948" y="1397"/>
                    <a:pt x="3181" y="496"/>
                  </a:cubicBezTo>
                  <a:cubicBezTo>
                    <a:pt x="2852" y="108"/>
                    <a:pt x="2510" y="0"/>
                    <a:pt x="2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6"/>
            <p:cNvSpPr/>
            <p:nvPr/>
          </p:nvSpPr>
          <p:spPr>
            <a:xfrm>
              <a:off x="3566122" y="4284845"/>
              <a:ext cx="50685" cy="51196"/>
            </a:xfrm>
            <a:custGeom>
              <a:avLst/>
              <a:gdLst/>
              <a:ahLst/>
              <a:cxnLst/>
              <a:rect l="l" t="t" r="r" b="b"/>
              <a:pathLst>
                <a:path w="3370" h="3404" extrusionOk="0">
                  <a:moveTo>
                    <a:pt x="1735" y="401"/>
                  </a:moveTo>
                  <a:cubicBezTo>
                    <a:pt x="2035" y="401"/>
                    <a:pt x="2302" y="568"/>
                    <a:pt x="2569" y="868"/>
                  </a:cubicBezTo>
                  <a:cubicBezTo>
                    <a:pt x="2869" y="1202"/>
                    <a:pt x="2936" y="1669"/>
                    <a:pt x="2736" y="2136"/>
                  </a:cubicBezTo>
                  <a:cubicBezTo>
                    <a:pt x="2569" y="2603"/>
                    <a:pt x="2202" y="2936"/>
                    <a:pt x="1768" y="3003"/>
                  </a:cubicBezTo>
                  <a:cubicBezTo>
                    <a:pt x="1752" y="3004"/>
                    <a:pt x="1737" y="3005"/>
                    <a:pt x="1721" y="3005"/>
                  </a:cubicBezTo>
                  <a:cubicBezTo>
                    <a:pt x="1266" y="3005"/>
                    <a:pt x="762" y="2550"/>
                    <a:pt x="601" y="2002"/>
                  </a:cubicBezTo>
                  <a:cubicBezTo>
                    <a:pt x="501" y="1669"/>
                    <a:pt x="467" y="1035"/>
                    <a:pt x="1301" y="535"/>
                  </a:cubicBezTo>
                  <a:cubicBezTo>
                    <a:pt x="1301" y="535"/>
                    <a:pt x="1468" y="401"/>
                    <a:pt x="1735" y="401"/>
                  </a:cubicBezTo>
                  <a:close/>
                  <a:moveTo>
                    <a:pt x="1735" y="1"/>
                  </a:moveTo>
                  <a:cubicBezTo>
                    <a:pt x="1335" y="1"/>
                    <a:pt x="1068" y="201"/>
                    <a:pt x="1068" y="201"/>
                  </a:cubicBezTo>
                  <a:cubicBezTo>
                    <a:pt x="300" y="635"/>
                    <a:pt x="0" y="1368"/>
                    <a:pt x="200" y="2102"/>
                  </a:cubicBezTo>
                  <a:cubicBezTo>
                    <a:pt x="401" y="2836"/>
                    <a:pt x="1034" y="3403"/>
                    <a:pt x="1668" y="3403"/>
                  </a:cubicBezTo>
                  <a:lnTo>
                    <a:pt x="1835" y="3403"/>
                  </a:lnTo>
                  <a:cubicBezTo>
                    <a:pt x="2402" y="3337"/>
                    <a:pt x="2902" y="2903"/>
                    <a:pt x="3136" y="2302"/>
                  </a:cubicBezTo>
                  <a:cubicBezTo>
                    <a:pt x="3369" y="1702"/>
                    <a:pt x="3269" y="1035"/>
                    <a:pt x="2869" y="568"/>
                  </a:cubicBezTo>
                  <a:cubicBezTo>
                    <a:pt x="2469" y="101"/>
                    <a:pt x="2035" y="1"/>
                    <a:pt x="1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6"/>
            <p:cNvSpPr/>
            <p:nvPr/>
          </p:nvSpPr>
          <p:spPr>
            <a:xfrm>
              <a:off x="3377475" y="4683360"/>
              <a:ext cx="147512" cy="77697"/>
            </a:xfrm>
            <a:custGeom>
              <a:avLst/>
              <a:gdLst/>
              <a:ahLst/>
              <a:cxnLst/>
              <a:rect l="l" t="t" r="r" b="b"/>
              <a:pathLst>
                <a:path w="9808" h="5166" extrusionOk="0">
                  <a:moveTo>
                    <a:pt x="6341" y="0"/>
                  </a:moveTo>
                  <a:cubicBezTo>
                    <a:pt x="2200" y="0"/>
                    <a:pt x="1" y="3459"/>
                    <a:pt x="1" y="3459"/>
                  </a:cubicBezTo>
                  <a:cubicBezTo>
                    <a:pt x="1" y="3459"/>
                    <a:pt x="2099" y="5165"/>
                    <a:pt x="4168" y="5165"/>
                  </a:cubicBezTo>
                  <a:cubicBezTo>
                    <a:pt x="4588" y="5165"/>
                    <a:pt x="5006" y="5095"/>
                    <a:pt x="5405" y="4926"/>
                  </a:cubicBezTo>
                  <a:cubicBezTo>
                    <a:pt x="8140" y="3792"/>
                    <a:pt x="9808" y="757"/>
                    <a:pt x="9808" y="757"/>
                  </a:cubicBezTo>
                  <a:cubicBezTo>
                    <a:pt x="8534" y="216"/>
                    <a:pt x="7377" y="0"/>
                    <a:pt x="6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6"/>
            <p:cNvSpPr/>
            <p:nvPr/>
          </p:nvSpPr>
          <p:spPr>
            <a:xfrm>
              <a:off x="3373971" y="4705770"/>
              <a:ext cx="108378" cy="33133"/>
            </a:xfrm>
            <a:custGeom>
              <a:avLst/>
              <a:gdLst/>
              <a:ahLst/>
              <a:cxnLst/>
              <a:rect l="l" t="t" r="r" b="b"/>
              <a:pathLst>
                <a:path w="7206" h="2203" extrusionOk="0">
                  <a:moveTo>
                    <a:pt x="7005" y="1"/>
                  </a:moveTo>
                  <a:cubicBezTo>
                    <a:pt x="6839" y="1"/>
                    <a:pt x="2536" y="134"/>
                    <a:pt x="101" y="1802"/>
                  </a:cubicBezTo>
                  <a:cubicBezTo>
                    <a:pt x="34" y="1869"/>
                    <a:pt x="0" y="2002"/>
                    <a:pt x="67" y="2102"/>
                  </a:cubicBezTo>
                  <a:cubicBezTo>
                    <a:pt x="101" y="2169"/>
                    <a:pt x="167" y="2202"/>
                    <a:pt x="234" y="2202"/>
                  </a:cubicBezTo>
                  <a:cubicBezTo>
                    <a:pt x="267" y="2202"/>
                    <a:pt x="301" y="2169"/>
                    <a:pt x="367" y="2135"/>
                  </a:cubicBezTo>
                  <a:cubicBezTo>
                    <a:pt x="2669" y="534"/>
                    <a:pt x="6972" y="401"/>
                    <a:pt x="7005" y="401"/>
                  </a:cubicBezTo>
                  <a:cubicBezTo>
                    <a:pt x="7139" y="401"/>
                    <a:pt x="7206" y="334"/>
                    <a:pt x="7206" y="201"/>
                  </a:cubicBezTo>
                  <a:cubicBezTo>
                    <a:pt x="7206" y="101"/>
                    <a:pt x="7106" y="1"/>
                    <a:pt x="70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6"/>
            <p:cNvSpPr/>
            <p:nvPr/>
          </p:nvSpPr>
          <p:spPr>
            <a:xfrm>
              <a:off x="3352404" y="4440374"/>
              <a:ext cx="111386" cy="133961"/>
            </a:xfrm>
            <a:custGeom>
              <a:avLst/>
              <a:gdLst/>
              <a:ahLst/>
              <a:cxnLst/>
              <a:rect l="l" t="t" r="r" b="b"/>
              <a:pathLst>
                <a:path w="7406" h="8907" extrusionOk="0">
                  <a:moveTo>
                    <a:pt x="1001" y="1"/>
                  </a:moveTo>
                  <a:lnTo>
                    <a:pt x="1001" y="1"/>
                  </a:lnTo>
                  <a:cubicBezTo>
                    <a:pt x="1001" y="1"/>
                    <a:pt x="0" y="3303"/>
                    <a:pt x="1068" y="6038"/>
                  </a:cubicBezTo>
                  <a:cubicBezTo>
                    <a:pt x="2035" y="8440"/>
                    <a:pt x="5904" y="8907"/>
                    <a:pt x="5904" y="8907"/>
                  </a:cubicBezTo>
                  <a:cubicBezTo>
                    <a:pt x="5904" y="8907"/>
                    <a:pt x="7405" y="2636"/>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6"/>
            <p:cNvSpPr/>
            <p:nvPr/>
          </p:nvSpPr>
          <p:spPr>
            <a:xfrm>
              <a:off x="3386018" y="4479388"/>
              <a:ext cx="58701" cy="97971"/>
            </a:xfrm>
            <a:custGeom>
              <a:avLst/>
              <a:gdLst/>
              <a:ahLst/>
              <a:cxnLst/>
              <a:rect l="l" t="t" r="r" b="b"/>
              <a:pathLst>
                <a:path w="3903" h="6514" extrusionOk="0">
                  <a:moveTo>
                    <a:pt x="229" y="0"/>
                  </a:moveTo>
                  <a:cubicBezTo>
                    <a:pt x="175" y="0"/>
                    <a:pt x="117" y="25"/>
                    <a:pt x="67" y="75"/>
                  </a:cubicBezTo>
                  <a:cubicBezTo>
                    <a:pt x="0" y="142"/>
                    <a:pt x="0" y="275"/>
                    <a:pt x="67" y="342"/>
                  </a:cubicBezTo>
                  <a:cubicBezTo>
                    <a:pt x="100" y="375"/>
                    <a:pt x="3002" y="3544"/>
                    <a:pt x="3469" y="6346"/>
                  </a:cubicBezTo>
                  <a:cubicBezTo>
                    <a:pt x="3503" y="6446"/>
                    <a:pt x="3569" y="6513"/>
                    <a:pt x="3669" y="6513"/>
                  </a:cubicBezTo>
                  <a:lnTo>
                    <a:pt x="3703" y="6513"/>
                  </a:lnTo>
                  <a:cubicBezTo>
                    <a:pt x="3836" y="6480"/>
                    <a:pt x="3903" y="6380"/>
                    <a:pt x="3869" y="6280"/>
                  </a:cubicBezTo>
                  <a:cubicBezTo>
                    <a:pt x="3402" y="3344"/>
                    <a:pt x="500" y="209"/>
                    <a:pt x="367" y="75"/>
                  </a:cubicBezTo>
                  <a:cubicBezTo>
                    <a:pt x="334" y="25"/>
                    <a:pt x="284" y="0"/>
                    <a:pt x="22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6"/>
            <p:cNvSpPr/>
            <p:nvPr/>
          </p:nvSpPr>
          <p:spPr>
            <a:xfrm>
              <a:off x="3201883" y="4069939"/>
              <a:ext cx="154040" cy="862108"/>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6"/>
            <p:cNvSpPr/>
            <p:nvPr/>
          </p:nvSpPr>
          <p:spPr>
            <a:xfrm>
              <a:off x="3294199" y="3957665"/>
              <a:ext cx="275954" cy="147542"/>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6"/>
            <p:cNvSpPr/>
            <p:nvPr/>
          </p:nvSpPr>
          <p:spPr>
            <a:xfrm>
              <a:off x="3278151" y="3907446"/>
              <a:ext cx="205702" cy="165711"/>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6"/>
            <p:cNvSpPr/>
            <p:nvPr/>
          </p:nvSpPr>
          <p:spPr>
            <a:xfrm>
              <a:off x="3184828" y="3943542"/>
              <a:ext cx="161244" cy="126892"/>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6"/>
            <p:cNvSpPr/>
            <p:nvPr/>
          </p:nvSpPr>
          <p:spPr>
            <a:xfrm>
              <a:off x="3290694" y="3953333"/>
              <a:ext cx="184631" cy="123824"/>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6"/>
            <p:cNvSpPr/>
            <p:nvPr/>
          </p:nvSpPr>
          <p:spPr>
            <a:xfrm>
              <a:off x="3348884" y="4055891"/>
              <a:ext cx="101866" cy="22771"/>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6"/>
            <p:cNvSpPr/>
            <p:nvPr/>
          </p:nvSpPr>
          <p:spPr>
            <a:xfrm>
              <a:off x="3255576" y="3983338"/>
              <a:ext cx="80780" cy="9332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6"/>
            <p:cNvSpPr/>
            <p:nvPr/>
          </p:nvSpPr>
          <p:spPr>
            <a:xfrm>
              <a:off x="3329829" y="3996754"/>
              <a:ext cx="53693" cy="7990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6"/>
            <p:cNvSpPr/>
            <p:nvPr/>
          </p:nvSpPr>
          <p:spPr>
            <a:xfrm>
              <a:off x="3248552" y="4625501"/>
              <a:ext cx="107867" cy="120455"/>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6"/>
            <p:cNvSpPr/>
            <p:nvPr/>
          </p:nvSpPr>
          <p:spPr>
            <a:xfrm>
              <a:off x="3251560" y="4660920"/>
              <a:ext cx="73260" cy="8801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6"/>
            <p:cNvSpPr/>
            <p:nvPr/>
          </p:nvSpPr>
          <p:spPr>
            <a:xfrm>
              <a:off x="3220458" y="4080166"/>
              <a:ext cx="111386" cy="134458"/>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rgbClr val="CC7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6"/>
            <p:cNvSpPr/>
            <p:nvPr/>
          </p:nvSpPr>
          <p:spPr>
            <a:xfrm>
              <a:off x="3253561" y="4119601"/>
              <a:ext cx="59212" cy="9803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6"/>
            <p:cNvSpPr/>
            <p:nvPr/>
          </p:nvSpPr>
          <p:spPr>
            <a:xfrm>
              <a:off x="2986661" y="4157908"/>
              <a:ext cx="161560" cy="759084"/>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6"/>
            <p:cNvSpPr/>
            <p:nvPr/>
          </p:nvSpPr>
          <p:spPr>
            <a:xfrm>
              <a:off x="2755707" y="3851618"/>
              <a:ext cx="229465" cy="218456"/>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6"/>
            <p:cNvSpPr/>
            <p:nvPr/>
          </p:nvSpPr>
          <p:spPr>
            <a:xfrm>
              <a:off x="2950038" y="3860401"/>
              <a:ext cx="198182" cy="218291"/>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6"/>
            <p:cNvSpPr/>
            <p:nvPr/>
          </p:nvSpPr>
          <p:spPr>
            <a:xfrm>
              <a:off x="2945511" y="4063336"/>
              <a:ext cx="210740" cy="198844"/>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6"/>
            <p:cNvSpPr/>
            <p:nvPr/>
          </p:nvSpPr>
          <p:spPr>
            <a:xfrm>
              <a:off x="2789502" y="4081249"/>
              <a:ext cx="194979" cy="18798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6"/>
            <p:cNvSpPr/>
            <p:nvPr/>
          </p:nvSpPr>
          <p:spPr>
            <a:xfrm>
              <a:off x="2685154" y="3984842"/>
              <a:ext cx="267908" cy="156100"/>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6"/>
            <p:cNvSpPr/>
            <p:nvPr/>
          </p:nvSpPr>
          <p:spPr>
            <a:xfrm>
              <a:off x="2892841" y="3977788"/>
              <a:ext cx="57212" cy="81818"/>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6"/>
            <p:cNvSpPr/>
            <p:nvPr/>
          </p:nvSpPr>
          <p:spPr>
            <a:xfrm>
              <a:off x="2951046" y="3976284"/>
              <a:ext cx="91819" cy="90842"/>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6"/>
            <p:cNvSpPr/>
            <p:nvPr/>
          </p:nvSpPr>
          <p:spPr>
            <a:xfrm>
              <a:off x="2822108" y="3992844"/>
              <a:ext cx="119914" cy="140504"/>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6"/>
            <p:cNvSpPr/>
            <p:nvPr/>
          </p:nvSpPr>
          <p:spPr>
            <a:xfrm>
              <a:off x="2943526" y="4058583"/>
              <a:ext cx="99851" cy="154536"/>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6"/>
            <p:cNvSpPr/>
            <p:nvPr/>
          </p:nvSpPr>
          <p:spPr>
            <a:xfrm>
              <a:off x="2950550" y="3946611"/>
              <a:ext cx="22079" cy="112996"/>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6"/>
            <p:cNvSpPr/>
            <p:nvPr/>
          </p:nvSpPr>
          <p:spPr>
            <a:xfrm>
              <a:off x="2954550" y="4082166"/>
              <a:ext cx="89819" cy="72252"/>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6"/>
            <p:cNvSpPr/>
            <p:nvPr/>
          </p:nvSpPr>
          <p:spPr>
            <a:xfrm>
              <a:off x="2899865" y="4086468"/>
              <a:ext cx="48188" cy="9554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6"/>
            <p:cNvSpPr/>
            <p:nvPr/>
          </p:nvSpPr>
          <p:spPr>
            <a:xfrm>
              <a:off x="2851707" y="4053440"/>
              <a:ext cx="91323" cy="45797"/>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6"/>
            <p:cNvSpPr/>
            <p:nvPr/>
          </p:nvSpPr>
          <p:spPr>
            <a:xfrm>
              <a:off x="2921929" y="4054914"/>
              <a:ext cx="57724" cy="44970"/>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6"/>
            <p:cNvSpPr/>
            <p:nvPr/>
          </p:nvSpPr>
          <p:spPr>
            <a:xfrm>
              <a:off x="2927960" y="4052071"/>
              <a:ext cx="50700" cy="51181"/>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6"/>
            <p:cNvSpPr/>
            <p:nvPr/>
          </p:nvSpPr>
          <p:spPr>
            <a:xfrm>
              <a:off x="2917432" y="4300201"/>
              <a:ext cx="148520" cy="77080"/>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6"/>
            <p:cNvSpPr/>
            <p:nvPr/>
          </p:nvSpPr>
          <p:spPr>
            <a:xfrm>
              <a:off x="2960070" y="4322972"/>
              <a:ext cx="109386" cy="30125"/>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6"/>
            <p:cNvSpPr/>
            <p:nvPr/>
          </p:nvSpPr>
          <p:spPr>
            <a:xfrm>
              <a:off x="2973621" y="4638315"/>
              <a:ext cx="124441" cy="95654"/>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6"/>
            <p:cNvSpPr/>
            <p:nvPr/>
          </p:nvSpPr>
          <p:spPr>
            <a:xfrm>
              <a:off x="3007732" y="4664229"/>
              <a:ext cx="93835" cy="66146"/>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6"/>
            <p:cNvSpPr/>
            <p:nvPr/>
          </p:nvSpPr>
          <p:spPr>
            <a:xfrm>
              <a:off x="3125630" y="4470348"/>
              <a:ext cx="63740" cy="46872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6"/>
            <p:cNvSpPr/>
            <p:nvPr/>
          </p:nvSpPr>
          <p:spPr>
            <a:xfrm>
              <a:off x="3165772" y="4791107"/>
              <a:ext cx="148505" cy="76824"/>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6"/>
            <p:cNvSpPr/>
            <p:nvPr/>
          </p:nvSpPr>
          <p:spPr>
            <a:xfrm>
              <a:off x="3161757" y="4813636"/>
              <a:ext cx="109386" cy="3011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6"/>
            <p:cNvSpPr/>
            <p:nvPr/>
          </p:nvSpPr>
          <p:spPr>
            <a:xfrm>
              <a:off x="3173623" y="4249125"/>
              <a:ext cx="204875" cy="218862"/>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6"/>
            <p:cNvSpPr/>
            <p:nvPr/>
          </p:nvSpPr>
          <p:spPr>
            <a:xfrm>
              <a:off x="3159771" y="4415828"/>
              <a:ext cx="273412" cy="195039"/>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6"/>
            <p:cNvSpPr/>
            <p:nvPr/>
          </p:nvSpPr>
          <p:spPr>
            <a:xfrm>
              <a:off x="3022877" y="4485539"/>
              <a:ext cx="249769" cy="211026"/>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6"/>
            <p:cNvSpPr/>
            <p:nvPr/>
          </p:nvSpPr>
          <p:spPr>
            <a:xfrm>
              <a:off x="2971110" y="4383177"/>
              <a:ext cx="232759" cy="185864"/>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6"/>
            <p:cNvSpPr/>
            <p:nvPr/>
          </p:nvSpPr>
          <p:spPr>
            <a:xfrm>
              <a:off x="3012755" y="4243530"/>
              <a:ext cx="209718" cy="218817"/>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6"/>
            <p:cNvSpPr/>
            <p:nvPr/>
          </p:nvSpPr>
          <p:spPr>
            <a:xfrm>
              <a:off x="3197371" y="4377146"/>
              <a:ext cx="63740" cy="85322"/>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6"/>
            <p:cNvSpPr/>
            <p:nvPr/>
          </p:nvSpPr>
          <p:spPr>
            <a:xfrm>
              <a:off x="3197883" y="4468694"/>
              <a:ext cx="103355" cy="64010"/>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6"/>
            <p:cNvSpPr/>
            <p:nvPr/>
          </p:nvSpPr>
          <p:spPr>
            <a:xfrm>
              <a:off x="3086496" y="4321979"/>
              <a:ext cx="114906" cy="145001"/>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6"/>
            <p:cNvSpPr/>
            <p:nvPr/>
          </p:nvSpPr>
          <p:spPr>
            <a:xfrm>
              <a:off x="3080480" y="4481388"/>
              <a:ext cx="165079" cy="8493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6"/>
            <p:cNvSpPr/>
            <p:nvPr/>
          </p:nvSpPr>
          <p:spPr>
            <a:xfrm>
              <a:off x="3202891" y="4426642"/>
              <a:ext cx="107882" cy="43842"/>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6"/>
            <p:cNvSpPr/>
            <p:nvPr/>
          </p:nvSpPr>
          <p:spPr>
            <a:xfrm>
              <a:off x="3141182" y="4484020"/>
              <a:ext cx="60716" cy="88811"/>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6"/>
            <p:cNvSpPr/>
            <p:nvPr/>
          </p:nvSpPr>
          <p:spPr>
            <a:xfrm>
              <a:off x="3081488" y="4464062"/>
              <a:ext cx="92827" cy="40036"/>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6"/>
            <p:cNvSpPr/>
            <p:nvPr/>
          </p:nvSpPr>
          <p:spPr>
            <a:xfrm>
              <a:off x="3121118" y="4378033"/>
              <a:ext cx="65228" cy="88450"/>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6"/>
            <p:cNvSpPr/>
            <p:nvPr/>
          </p:nvSpPr>
          <p:spPr>
            <a:xfrm>
              <a:off x="3160734" y="4456060"/>
              <a:ext cx="51211" cy="41450"/>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6"/>
            <p:cNvSpPr/>
            <p:nvPr/>
          </p:nvSpPr>
          <p:spPr>
            <a:xfrm>
              <a:off x="3161260" y="4453098"/>
              <a:ext cx="53181" cy="47496"/>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6"/>
            <p:cNvSpPr/>
            <p:nvPr/>
          </p:nvSpPr>
          <p:spPr>
            <a:xfrm>
              <a:off x="2582295" y="4545834"/>
              <a:ext cx="208229" cy="235707"/>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6"/>
            <p:cNvSpPr/>
            <p:nvPr/>
          </p:nvSpPr>
          <p:spPr>
            <a:xfrm>
              <a:off x="3420129" y="4796386"/>
              <a:ext cx="210725" cy="187835"/>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6"/>
            <p:cNvSpPr/>
            <p:nvPr/>
          </p:nvSpPr>
          <p:spPr>
            <a:xfrm>
              <a:off x="3301222" y="3774914"/>
              <a:ext cx="328128" cy="184857"/>
            </a:xfrm>
            <a:custGeom>
              <a:avLst/>
              <a:gdLst/>
              <a:ahLst/>
              <a:cxnLst/>
              <a:rect l="l" t="t" r="r" b="b"/>
              <a:pathLst>
                <a:path w="21817" h="12291" extrusionOk="0">
                  <a:moveTo>
                    <a:pt x="4947" y="0"/>
                  </a:moveTo>
                  <a:cubicBezTo>
                    <a:pt x="4760" y="0"/>
                    <a:pt x="4582" y="15"/>
                    <a:pt x="4404" y="15"/>
                  </a:cubicBezTo>
                  <a:cubicBezTo>
                    <a:pt x="4270" y="48"/>
                    <a:pt x="4204" y="148"/>
                    <a:pt x="4204" y="248"/>
                  </a:cubicBezTo>
                  <a:cubicBezTo>
                    <a:pt x="4204" y="348"/>
                    <a:pt x="4304" y="449"/>
                    <a:pt x="4404" y="449"/>
                  </a:cubicBezTo>
                  <a:lnTo>
                    <a:pt x="4437" y="449"/>
                  </a:lnTo>
                  <a:cubicBezTo>
                    <a:pt x="4671" y="415"/>
                    <a:pt x="4938" y="415"/>
                    <a:pt x="5238" y="415"/>
                  </a:cubicBezTo>
                  <a:cubicBezTo>
                    <a:pt x="5338" y="415"/>
                    <a:pt x="5438" y="348"/>
                    <a:pt x="5438" y="215"/>
                  </a:cubicBezTo>
                  <a:cubicBezTo>
                    <a:pt x="5471" y="115"/>
                    <a:pt x="5371" y="15"/>
                    <a:pt x="5238" y="15"/>
                  </a:cubicBezTo>
                  <a:cubicBezTo>
                    <a:pt x="5138" y="4"/>
                    <a:pt x="5041" y="0"/>
                    <a:pt x="4947" y="0"/>
                  </a:cubicBezTo>
                  <a:close/>
                  <a:moveTo>
                    <a:pt x="6053" y="75"/>
                  </a:moveTo>
                  <a:cubicBezTo>
                    <a:pt x="5947" y="75"/>
                    <a:pt x="5872" y="162"/>
                    <a:pt x="5872" y="248"/>
                  </a:cubicBezTo>
                  <a:cubicBezTo>
                    <a:pt x="5838" y="382"/>
                    <a:pt x="5938" y="482"/>
                    <a:pt x="6038" y="482"/>
                  </a:cubicBezTo>
                  <a:cubicBezTo>
                    <a:pt x="6205" y="515"/>
                    <a:pt x="6372" y="549"/>
                    <a:pt x="6539" y="582"/>
                  </a:cubicBezTo>
                  <a:cubicBezTo>
                    <a:pt x="6639" y="582"/>
                    <a:pt x="6739" y="615"/>
                    <a:pt x="6839" y="649"/>
                  </a:cubicBezTo>
                  <a:lnTo>
                    <a:pt x="6906" y="649"/>
                  </a:lnTo>
                  <a:cubicBezTo>
                    <a:pt x="7006" y="649"/>
                    <a:pt x="7072" y="582"/>
                    <a:pt x="7106" y="482"/>
                  </a:cubicBezTo>
                  <a:cubicBezTo>
                    <a:pt x="7139" y="382"/>
                    <a:pt x="7072" y="248"/>
                    <a:pt x="6939" y="215"/>
                  </a:cubicBezTo>
                  <a:cubicBezTo>
                    <a:pt x="6839" y="215"/>
                    <a:pt x="6705" y="182"/>
                    <a:pt x="6605" y="148"/>
                  </a:cubicBezTo>
                  <a:cubicBezTo>
                    <a:pt x="6439" y="115"/>
                    <a:pt x="6272" y="82"/>
                    <a:pt x="6105" y="82"/>
                  </a:cubicBezTo>
                  <a:cubicBezTo>
                    <a:pt x="6087" y="77"/>
                    <a:pt x="6070" y="75"/>
                    <a:pt x="6053" y="75"/>
                  </a:cubicBezTo>
                  <a:close/>
                  <a:moveTo>
                    <a:pt x="3602" y="140"/>
                  </a:moveTo>
                  <a:cubicBezTo>
                    <a:pt x="3581" y="140"/>
                    <a:pt x="3559" y="143"/>
                    <a:pt x="3537" y="148"/>
                  </a:cubicBezTo>
                  <a:cubicBezTo>
                    <a:pt x="3270" y="215"/>
                    <a:pt x="2969" y="282"/>
                    <a:pt x="2703" y="382"/>
                  </a:cubicBezTo>
                  <a:cubicBezTo>
                    <a:pt x="2603" y="415"/>
                    <a:pt x="2536" y="549"/>
                    <a:pt x="2603" y="649"/>
                  </a:cubicBezTo>
                  <a:cubicBezTo>
                    <a:pt x="2636" y="749"/>
                    <a:pt x="2703" y="782"/>
                    <a:pt x="2803" y="782"/>
                  </a:cubicBezTo>
                  <a:lnTo>
                    <a:pt x="2869" y="782"/>
                  </a:lnTo>
                  <a:cubicBezTo>
                    <a:pt x="3103" y="682"/>
                    <a:pt x="3370" y="615"/>
                    <a:pt x="3637" y="549"/>
                  </a:cubicBezTo>
                  <a:cubicBezTo>
                    <a:pt x="3737" y="515"/>
                    <a:pt x="3803" y="415"/>
                    <a:pt x="3803" y="315"/>
                  </a:cubicBezTo>
                  <a:cubicBezTo>
                    <a:pt x="3776" y="205"/>
                    <a:pt x="3702" y="140"/>
                    <a:pt x="3602" y="140"/>
                  </a:cubicBezTo>
                  <a:close/>
                  <a:moveTo>
                    <a:pt x="7698" y="470"/>
                  </a:moveTo>
                  <a:cubicBezTo>
                    <a:pt x="7615" y="470"/>
                    <a:pt x="7532" y="513"/>
                    <a:pt x="7506" y="615"/>
                  </a:cubicBezTo>
                  <a:cubicBezTo>
                    <a:pt x="7439" y="715"/>
                    <a:pt x="7506" y="815"/>
                    <a:pt x="7606" y="882"/>
                  </a:cubicBezTo>
                  <a:cubicBezTo>
                    <a:pt x="7873" y="982"/>
                    <a:pt x="8106" y="1082"/>
                    <a:pt x="8307" y="1249"/>
                  </a:cubicBezTo>
                  <a:cubicBezTo>
                    <a:pt x="8340" y="1249"/>
                    <a:pt x="8407" y="1282"/>
                    <a:pt x="8440" y="1282"/>
                  </a:cubicBezTo>
                  <a:cubicBezTo>
                    <a:pt x="8507" y="1282"/>
                    <a:pt x="8573" y="1249"/>
                    <a:pt x="8607" y="1182"/>
                  </a:cubicBezTo>
                  <a:cubicBezTo>
                    <a:pt x="8674" y="1082"/>
                    <a:pt x="8640" y="949"/>
                    <a:pt x="8540" y="882"/>
                  </a:cubicBezTo>
                  <a:cubicBezTo>
                    <a:pt x="8307" y="715"/>
                    <a:pt x="8040" y="615"/>
                    <a:pt x="7773" y="482"/>
                  </a:cubicBezTo>
                  <a:cubicBezTo>
                    <a:pt x="7749" y="474"/>
                    <a:pt x="7724" y="470"/>
                    <a:pt x="7698" y="470"/>
                  </a:cubicBezTo>
                  <a:close/>
                  <a:moveTo>
                    <a:pt x="2048" y="714"/>
                  </a:moveTo>
                  <a:cubicBezTo>
                    <a:pt x="2010" y="714"/>
                    <a:pt x="1971" y="725"/>
                    <a:pt x="1935" y="749"/>
                  </a:cubicBezTo>
                  <a:cubicBezTo>
                    <a:pt x="1669" y="882"/>
                    <a:pt x="1435" y="1049"/>
                    <a:pt x="1202" y="1216"/>
                  </a:cubicBezTo>
                  <a:cubicBezTo>
                    <a:pt x="1101" y="1282"/>
                    <a:pt x="1101" y="1416"/>
                    <a:pt x="1168" y="1516"/>
                  </a:cubicBezTo>
                  <a:cubicBezTo>
                    <a:pt x="1202" y="1549"/>
                    <a:pt x="1268" y="1583"/>
                    <a:pt x="1335" y="1583"/>
                  </a:cubicBezTo>
                  <a:cubicBezTo>
                    <a:pt x="1368" y="1583"/>
                    <a:pt x="1435" y="1583"/>
                    <a:pt x="1468" y="1549"/>
                  </a:cubicBezTo>
                  <a:cubicBezTo>
                    <a:pt x="1669" y="1383"/>
                    <a:pt x="1902" y="1216"/>
                    <a:pt x="2136" y="1116"/>
                  </a:cubicBezTo>
                  <a:cubicBezTo>
                    <a:pt x="2236" y="1049"/>
                    <a:pt x="2269" y="916"/>
                    <a:pt x="2202" y="815"/>
                  </a:cubicBezTo>
                  <a:cubicBezTo>
                    <a:pt x="2181" y="751"/>
                    <a:pt x="2117" y="714"/>
                    <a:pt x="2048" y="714"/>
                  </a:cubicBezTo>
                  <a:close/>
                  <a:moveTo>
                    <a:pt x="14044" y="1783"/>
                  </a:moveTo>
                  <a:cubicBezTo>
                    <a:pt x="13777" y="1783"/>
                    <a:pt x="13510" y="1816"/>
                    <a:pt x="13243" y="1850"/>
                  </a:cubicBezTo>
                  <a:cubicBezTo>
                    <a:pt x="13110" y="1850"/>
                    <a:pt x="13043" y="1950"/>
                    <a:pt x="13043" y="2050"/>
                  </a:cubicBezTo>
                  <a:cubicBezTo>
                    <a:pt x="13077" y="2183"/>
                    <a:pt x="13143" y="2250"/>
                    <a:pt x="13277" y="2250"/>
                  </a:cubicBezTo>
                  <a:cubicBezTo>
                    <a:pt x="13544" y="2216"/>
                    <a:pt x="13777" y="2216"/>
                    <a:pt x="14044" y="2216"/>
                  </a:cubicBezTo>
                  <a:lnTo>
                    <a:pt x="14111" y="2216"/>
                  </a:lnTo>
                  <a:cubicBezTo>
                    <a:pt x="14211" y="2216"/>
                    <a:pt x="14311" y="2116"/>
                    <a:pt x="14311" y="2016"/>
                  </a:cubicBezTo>
                  <a:cubicBezTo>
                    <a:pt x="14311" y="1883"/>
                    <a:pt x="14211" y="1783"/>
                    <a:pt x="14111" y="1783"/>
                  </a:cubicBezTo>
                  <a:close/>
                  <a:moveTo>
                    <a:pt x="9078" y="1366"/>
                  </a:moveTo>
                  <a:cubicBezTo>
                    <a:pt x="9024" y="1366"/>
                    <a:pt x="8974" y="1383"/>
                    <a:pt x="8940" y="1416"/>
                  </a:cubicBezTo>
                  <a:cubicBezTo>
                    <a:pt x="8874" y="1516"/>
                    <a:pt x="8874" y="1649"/>
                    <a:pt x="8940" y="1716"/>
                  </a:cubicBezTo>
                  <a:cubicBezTo>
                    <a:pt x="9141" y="1883"/>
                    <a:pt x="9307" y="2083"/>
                    <a:pt x="9474" y="2317"/>
                  </a:cubicBezTo>
                  <a:cubicBezTo>
                    <a:pt x="9507" y="2383"/>
                    <a:pt x="9574" y="2417"/>
                    <a:pt x="9641" y="2417"/>
                  </a:cubicBezTo>
                  <a:cubicBezTo>
                    <a:pt x="9674" y="2417"/>
                    <a:pt x="9708" y="2383"/>
                    <a:pt x="9774" y="2350"/>
                  </a:cubicBezTo>
                  <a:cubicBezTo>
                    <a:pt x="9841" y="2283"/>
                    <a:pt x="9874" y="2183"/>
                    <a:pt x="9808" y="2083"/>
                  </a:cubicBezTo>
                  <a:cubicBezTo>
                    <a:pt x="9641" y="1850"/>
                    <a:pt x="9441" y="1616"/>
                    <a:pt x="9241" y="1416"/>
                  </a:cubicBezTo>
                  <a:cubicBezTo>
                    <a:pt x="9191" y="1383"/>
                    <a:pt x="9132" y="1366"/>
                    <a:pt x="9078" y="1366"/>
                  </a:cubicBezTo>
                  <a:close/>
                  <a:moveTo>
                    <a:pt x="14905" y="1843"/>
                  </a:moveTo>
                  <a:cubicBezTo>
                    <a:pt x="14819" y="1843"/>
                    <a:pt x="14740" y="1930"/>
                    <a:pt x="14711" y="2016"/>
                  </a:cubicBezTo>
                  <a:cubicBezTo>
                    <a:pt x="14711" y="2150"/>
                    <a:pt x="14778" y="2250"/>
                    <a:pt x="14911" y="2250"/>
                  </a:cubicBezTo>
                  <a:cubicBezTo>
                    <a:pt x="15178" y="2283"/>
                    <a:pt x="15445" y="2350"/>
                    <a:pt x="15712" y="2417"/>
                  </a:cubicBezTo>
                  <a:lnTo>
                    <a:pt x="15745" y="2417"/>
                  </a:lnTo>
                  <a:cubicBezTo>
                    <a:pt x="15845" y="2417"/>
                    <a:pt x="15945" y="2350"/>
                    <a:pt x="15945" y="2250"/>
                  </a:cubicBezTo>
                  <a:cubicBezTo>
                    <a:pt x="15979" y="2116"/>
                    <a:pt x="15912" y="2016"/>
                    <a:pt x="15779" y="1983"/>
                  </a:cubicBezTo>
                  <a:cubicBezTo>
                    <a:pt x="15512" y="1916"/>
                    <a:pt x="15245" y="1883"/>
                    <a:pt x="14945" y="1850"/>
                  </a:cubicBezTo>
                  <a:cubicBezTo>
                    <a:pt x="14931" y="1845"/>
                    <a:pt x="14918" y="1843"/>
                    <a:pt x="14905" y="1843"/>
                  </a:cubicBezTo>
                  <a:close/>
                  <a:moveTo>
                    <a:pt x="12461" y="1974"/>
                  </a:moveTo>
                  <a:cubicBezTo>
                    <a:pt x="12444" y="1974"/>
                    <a:pt x="12427" y="1977"/>
                    <a:pt x="12410" y="1983"/>
                  </a:cubicBezTo>
                  <a:cubicBezTo>
                    <a:pt x="12109" y="2050"/>
                    <a:pt x="11842" y="2150"/>
                    <a:pt x="11576" y="2250"/>
                  </a:cubicBezTo>
                  <a:cubicBezTo>
                    <a:pt x="11476" y="2283"/>
                    <a:pt x="11409" y="2383"/>
                    <a:pt x="11442" y="2517"/>
                  </a:cubicBezTo>
                  <a:cubicBezTo>
                    <a:pt x="11476" y="2583"/>
                    <a:pt x="11576" y="2650"/>
                    <a:pt x="11642" y="2650"/>
                  </a:cubicBezTo>
                  <a:cubicBezTo>
                    <a:pt x="11676" y="2650"/>
                    <a:pt x="11709" y="2650"/>
                    <a:pt x="11709" y="2617"/>
                  </a:cubicBezTo>
                  <a:cubicBezTo>
                    <a:pt x="11976" y="2517"/>
                    <a:pt x="12243" y="2450"/>
                    <a:pt x="12476" y="2383"/>
                  </a:cubicBezTo>
                  <a:cubicBezTo>
                    <a:pt x="12610" y="2350"/>
                    <a:pt x="12676" y="2250"/>
                    <a:pt x="12643" y="2150"/>
                  </a:cubicBezTo>
                  <a:cubicBezTo>
                    <a:pt x="12615" y="2039"/>
                    <a:pt x="12542" y="1974"/>
                    <a:pt x="12461" y="1974"/>
                  </a:cubicBezTo>
                  <a:close/>
                  <a:moveTo>
                    <a:pt x="722" y="1736"/>
                  </a:moveTo>
                  <a:cubicBezTo>
                    <a:pt x="661" y="1736"/>
                    <a:pt x="604" y="1761"/>
                    <a:pt x="568" y="1816"/>
                  </a:cubicBezTo>
                  <a:cubicBezTo>
                    <a:pt x="201" y="2216"/>
                    <a:pt x="34" y="2517"/>
                    <a:pt x="34" y="2517"/>
                  </a:cubicBezTo>
                  <a:cubicBezTo>
                    <a:pt x="1" y="2617"/>
                    <a:pt x="34" y="2750"/>
                    <a:pt x="134" y="2817"/>
                  </a:cubicBezTo>
                  <a:lnTo>
                    <a:pt x="234" y="2817"/>
                  </a:lnTo>
                  <a:cubicBezTo>
                    <a:pt x="301" y="2817"/>
                    <a:pt x="368" y="2784"/>
                    <a:pt x="401" y="2717"/>
                  </a:cubicBezTo>
                  <a:cubicBezTo>
                    <a:pt x="401" y="2717"/>
                    <a:pt x="568" y="2450"/>
                    <a:pt x="868" y="2083"/>
                  </a:cubicBezTo>
                  <a:cubicBezTo>
                    <a:pt x="968" y="2016"/>
                    <a:pt x="935" y="1883"/>
                    <a:pt x="868" y="1783"/>
                  </a:cubicBezTo>
                  <a:cubicBezTo>
                    <a:pt x="823" y="1753"/>
                    <a:pt x="771" y="1736"/>
                    <a:pt x="722" y="1736"/>
                  </a:cubicBezTo>
                  <a:close/>
                  <a:moveTo>
                    <a:pt x="16557" y="2208"/>
                  </a:moveTo>
                  <a:cubicBezTo>
                    <a:pt x="16468" y="2208"/>
                    <a:pt x="16373" y="2268"/>
                    <a:pt x="16346" y="2350"/>
                  </a:cubicBezTo>
                  <a:cubicBezTo>
                    <a:pt x="16312" y="2450"/>
                    <a:pt x="16379" y="2583"/>
                    <a:pt x="16479" y="2617"/>
                  </a:cubicBezTo>
                  <a:cubicBezTo>
                    <a:pt x="16746" y="2717"/>
                    <a:pt x="16979" y="2817"/>
                    <a:pt x="17246" y="2917"/>
                  </a:cubicBezTo>
                  <a:cubicBezTo>
                    <a:pt x="17280" y="2917"/>
                    <a:pt x="17313" y="2950"/>
                    <a:pt x="17313" y="2950"/>
                  </a:cubicBezTo>
                  <a:cubicBezTo>
                    <a:pt x="17413" y="2950"/>
                    <a:pt x="17480" y="2884"/>
                    <a:pt x="17513" y="2817"/>
                  </a:cubicBezTo>
                  <a:cubicBezTo>
                    <a:pt x="17580" y="2717"/>
                    <a:pt x="17513" y="2583"/>
                    <a:pt x="17413" y="2550"/>
                  </a:cubicBezTo>
                  <a:cubicBezTo>
                    <a:pt x="17146" y="2417"/>
                    <a:pt x="16879" y="2317"/>
                    <a:pt x="16613" y="2216"/>
                  </a:cubicBezTo>
                  <a:cubicBezTo>
                    <a:pt x="16595" y="2211"/>
                    <a:pt x="16576" y="2208"/>
                    <a:pt x="16557" y="2208"/>
                  </a:cubicBezTo>
                  <a:close/>
                  <a:moveTo>
                    <a:pt x="18101" y="2904"/>
                  </a:moveTo>
                  <a:cubicBezTo>
                    <a:pt x="18018" y="2904"/>
                    <a:pt x="17930" y="2942"/>
                    <a:pt x="17880" y="3017"/>
                  </a:cubicBezTo>
                  <a:cubicBezTo>
                    <a:pt x="17813" y="3117"/>
                    <a:pt x="17847" y="3217"/>
                    <a:pt x="17947" y="3284"/>
                  </a:cubicBezTo>
                  <a:cubicBezTo>
                    <a:pt x="18180" y="3417"/>
                    <a:pt x="18414" y="3584"/>
                    <a:pt x="18647" y="3751"/>
                  </a:cubicBezTo>
                  <a:cubicBezTo>
                    <a:pt x="18681" y="3751"/>
                    <a:pt x="18714" y="3784"/>
                    <a:pt x="18747" y="3784"/>
                  </a:cubicBezTo>
                  <a:cubicBezTo>
                    <a:pt x="18814" y="3784"/>
                    <a:pt x="18881" y="3751"/>
                    <a:pt x="18948" y="3684"/>
                  </a:cubicBezTo>
                  <a:cubicBezTo>
                    <a:pt x="19014" y="3584"/>
                    <a:pt x="18981" y="3451"/>
                    <a:pt x="18881" y="3384"/>
                  </a:cubicBezTo>
                  <a:cubicBezTo>
                    <a:pt x="18647" y="3217"/>
                    <a:pt x="18414" y="3084"/>
                    <a:pt x="18180" y="2917"/>
                  </a:cubicBezTo>
                  <a:cubicBezTo>
                    <a:pt x="18155" y="2909"/>
                    <a:pt x="18128" y="2904"/>
                    <a:pt x="18101" y="2904"/>
                  </a:cubicBezTo>
                  <a:close/>
                  <a:moveTo>
                    <a:pt x="10889" y="2582"/>
                  </a:moveTo>
                  <a:cubicBezTo>
                    <a:pt x="10850" y="2582"/>
                    <a:pt x="10810" y="2593"/>
                    <a:pt x="10775" y="2617"/>
                  </a:cubicBezTo>
                  <a:cubicBezTo>
                    <a:pt x="10608" y="2683"/>
                    <a:pt x="10441" y="2817"/>
                    <a:pt x="10275" y="2917"/>
                  </a:cubicBezTo>
                  <a:cubicBezTo>
                    <a:pt x="10275" y="2884"/>
                    <a:pt x="10241" y="2850"/>
                    <a:pt x="10241" y="2817"/>
                  </a:cubicBezTo>
                  <a:cubicBezTo>
                    <a:pt x="10216" y="2742"/>
                    <a:pt x="10135" y="2704"/>
                    <a:pt x="10054" y="2704"/>
                  </a:cubicBezTo>
                  <a:cubicBezTo>
                    <a:pt x="10027" y="2704"/>
                    <a:pt x="9999" y="2708"/>
                    <a:pt x="9974" y="2717"/>
                  </a:cubicBezTo>
                  <a:cubicBezTo>
                    <a:pt x="9874" y="2784"/>
                    <a:pt x="9808" y="2884"/>
                    <a:pt x="9874" y="3017"/>
                  </a:cubicBezTo>
                  <a:cubicBezTo>
                    <a:pt x="9974" y="3251"/>
                    <a:pt x="10041" y="3484"/>
                    <a:pt x="10108" y="3751"/>
                  </a:cubicBezTo>
                  <a:cubicBezTo>
                    <a:pt x="10108" y="3851"/>
                    <a:pt x="10208" y="3918"/>
                    <a:pt x="10308" y="3918"/>
                  </a:cubicBezTo>
                  <a:lnTo>
                    <a:pt x="10341" y="3918"/>
                  </a:lnTo>
                  <a:cubicBezTo>
                    <a:pt x="10475" y="3884"/>
                    <a:pt x="10542" y="3784"/>
                    <a:pt x="10508" y="3651"/>
                  </a:cubicBezTo>
                  <a:cubicBezTo>
                    <a:pt x="10475" y="3551"/>
                    <a:pt x="10441" y="3451"/>
                    <a:pt x="10408" y="3317"/>
                  </a:cubicBezTo>
                  <a:cubicBezTo>
                    <a:pt x="10608" y="3184"/>
                    <a:pt x="10808" y="3084"/>
                    <a:pt x="10975" y="2950"/>
                  </a:cubicBezTo>
                  <a:cubicBezTo>
                    <a:pt x="11109" y="2917"/>
                    <a:pt x="11142" y="2784"/>
                    <a:pt x="11075" y="2683"/>
                  </a:cubicBezTo>
                  <a:cubicBezTo>
                    <a:pt x="11032" y="2619"/>
                    <a:pt x="10961" y="2582"/>
                    <a:pt x="10889" y="2582"/>
                  </a:cubicBezTo>
                  <a:close/>
                  <a:moveTo>
                    <a:pt x="9589" y="3604"/>
                  </a:moveTo>
                  <a:cubicBezTo>
                    <a:pt x="9534" y="3604"/>
                    <a:pt x="9477" y="3629"/>
                    <a:pt x="9441" y="3684"/>
                  </a:cubicBezTo>
                  <a:cubicBezTo>
                    <a:pt x="9207" y="3918"/>
                    <a:pt x="9040" y="4185"/>
                    <a:pt x="8940" y="4418"/>
                  </a:cubicBezTo>
                  <a:cubicBezTo>
                    <a:pt x="8907" y="4518"/>
                    <a:pt x="8940" y="4652"/>
                    <a:pt x="9040" y="4685"/>
                  </a:cubicBezTo>
                  <a:cubicBezTo>
                    <a:pt x="9074" y="4718"/>
                    <a:pt x="9107" y="4718"/>
                    <a:pt x="9141" y="4718"/>
                  </a:cubicBezTo>
                  <a:cubicBezTo>
                    <a:pt x="9207" y="4718"/>
                    <a:pt x="9274" y="4652"/>
                    <a:pt x="9307" y="4585"/>
                  </a:cubicBezTo>
                  <a:cubicBezTo>
                    <a:pt x="9407" y="4385"/>
                    <a:pt x="9541" y="4151"/>
                    <a:pt x="9741" y="3951"/>
                  </a:cubicBezTo>
                  <a:cubicBezTo>
                    <a:pt x="9808" y="3851"/>
                    <a:pt x="9808" y="3718"/>
                    <a:pt x="9708" y="3651"/>
                  </a:cubicBezTo>
                  <a:cubicBezTo>
                    <a:pt x="9678" y="3621"/>
                    <a:pt x="9634" y="3604"/>
                    <a:pt x="9589" y="3604"/>
                  </a:cubicBezTo>
                  <a:close/>
                  <a:moveTo>
                    <a:pt x="19401" y="3888"/>
                  </a:moveTo>
                  <a:cubicBezTo>
                    <a:pt x="19341" y="3888"/>
                    <a:pt x="19284" y="3914"/>
                    <a:pt x="19248" y="3951"/>
                  </a:cubicBezTo>
                  <a:cubicBezTo>
                    <a:pt x="19181" y="4051"/>
                    <a:pt x="19181" y="4185"/>
                    <a:pt x="19281" y="4251"/>
                  </a:cubicBezTo>
                  <a:cubicBezTo>
                    <a:pt x="19481" y="4451"/>
                    <a:pt x="19648" y="4618"/>
                    <a:pt x="19815" y="4818"/>
                  </a:cubicBezTo>
                  <a:cubicBezTo>
                    <a:pt x="19882" y="4885"/>
                    <a:pt x="19915" y="4918"/>
                    <a:pt x="19982" y="4918"/>
                  </a:cubicBezTo>
                  <a:cubicBezTo>
                    <a:pt x="20048" y="4918"/>
                    <a:pt x="20082" y="4885"/>
                    <a:pt x="20115" y="4852"/>
                  </a:cubicBezTo>
                  <a:cubicBezTo>
                    <a:pt x="20215" y="4785"/>
                    <a:pt x="20215" y="4652"/>
                    <a:pt x="20148" y="4551"/>
                  </a:cubicBezTo>
                  <a:cubicBezTo>
                    <a:pt x="19948" y="4351"/>
                    <a:pt x="19748" y="4151"/>
                    <a:pt x="19548" y="3951"/>
                  </a:cubicBezTo>
                  <a:cubicBezTo>
                    <a:pt x="19503" y="3906"/>
                    <a:pt x="19451" y="3888"/>
                    <a:pt x="19401" y="3888"/>
                  </a:cubicBezTo>
                  <a:close/>
                  <a:moveTo>
                    <a:pt x="10408" y="4318"/>
                  </a:moveTo>
                  <a:cubicBezTo>
                    <a:pt x="10275" y="4351"/>
                    <a:pt x="10175" y="4418"/>
                    <a:pt x="10175" y="4518"/>
                  </a:cubicBezTo>
                  <a:cubicBezTo>
                    <a:pt x="10175" y="4818"/>
                    <a:pt x="10141" y="5085"/>
                    <a:pt x="10041" y="5285"/>
                  </a:cubicBezTo>
                  <a:cubicBezTo>
                    <a:pt x="10008" y="5385"/>
                    <a:pt x="10041" y="5485"/>
                    <a:pt x="10141" y="5552"/>
                  </a:cubicBezTo>
                  <a:lnTo>
                    <a:pt x="10241" y="5552"/>
                  </a:lnTo>
                  <a:cubicBezTo>
                    <a:pt x="10308" y="5552"/>
                    <a:pt x="10408" y="5519"/>
                    <a:pt x="10441" y="5419"/>
                  </a:cubicBezTo>
                  <a:cubicBezTo>
                    <a:pt x="10542" y="5185"/>
                    <a:pt x="10608" y="4885"/>
                    <a:pt x="10608" y="4551"/>
                  </a:cubicBezTo>
                  <a:cubicBezTo>
                    <a:pt x="10608" y="4418"/>
                    <a:pt x="10508" y="4318"/>
                    <a:pt x="10408" y="4318"/>
                  </a:cubicBezTo>
                  <a:close/>
                  <a:moveTo>
                    <a:pt x="9029" y="5110"/>
                  </a:moveTo>
                  <a:cubicBezTo>
                    <a:pt x="9010" y="5110"/>
                    <a:pt x="8991" y="5113"/>
                    <a:pt x="8974" y="5119"/>
                  </a:cubicBezTo>
                  <a:cubicBezTo>
                    <a:pt x="8840" y="5152"/>
                    <a:pt x="8807" y="5252"/>
                    <a:pt x="8807" y="5385"/>
                  </a:cubicBezTo>
                  <a:cubicBezTo>
                    <a:pt x="8874" y="5619"/>
                    <a:pt x="9040" y="5786"/>
                    <a:pt x="9274" y="5919"/>
                  </a:cubicBezTo>
                  <a:cubicBezTo>
                    <a:pt x="9374" y="5986"/>
                    <a:pt x="9474" y="6019"/>
                    <a:pt x="9608" y="6019"/>
                  </a:cubicBezTo>
                  <a:lnTo>
                    <a:pt x="9641" y="6019"/>
                  </a:lnTo>
                  <a:cubicBezTo>
                    <a:pt x="9741" y="6019"/>
                    <a:pt x="9808" y="5952"/>
                    <a:pt x="9841" y="5852"/>
                  </a:cubicBezTo>
                  <a:cubicBezTo>
                    <a:pt x="9841" y="5719"/>
                    <a:pt x="9774" y="5619"/>
                    <a:pt x="9641" y="5619"/>
                  </a:cubicBezTo>
                  <a:cubicBezTo>
                    <a:pt x="9574" y="5619"/>
                    <a:pt x="9541" y="5586"/>
                    <a:pt x="9474" y="5552"/>
                  </a:cubicBezTo>
                  <a:cubicBezTo>
                    <a:pt x="9341" y="5485"/>
                    <a:pt x="9274" y="5385"/>
                    <a:pt x="9207" y="5252"/>
                  </a:cubicBezTo>
                  <a:cubicBezTo>
                    <a:pt x="9207" y="5170"/>
                    <a:pt x="9117" y="5110"/>
                    <a:pt x="9029" y="5110"/>
                  </a:cubicBezTo>
                  <a:close/>
                  <a:moveTo>
                    <a:pt x="20496" y="5151"/>
                  </a:moveTo>
                  <a:cubicBezTo>
                    <a:pt x="20457" y="5151"/>
                    <a:pt x="20417" y="5162"/>
                    <a:pt x="20382" y="5185"/>
                  </a:cubicBezTo>
                  <a:cubicBezTo>
                    <a:pt x="20282" y="5252"/>
                    <a:pt x="20248" y="5385"/>
                    <a:pt x="20315" y="5485"/>
                  </a:cubicBezTo>
                  <a:cubicBezTo>
                    <a:pt x="20482" y="5686"/>
                    <a:pt x="20615" y="5919"/>
                    <a:pt x="20749" y="6153"/>
                  </a:cubicBezTo>
                  <a:cubicBezTo>
                    <a:pt x="20782" y="6253"/>
                    <a:pt x="20849" y="6286"/>
                    <a:pt x="20916" y="6286"/>
                  </a:cubicBezTo>
                  <a:cubicBezTo>
                    <a:pt x="20949" y="6286"/>
                    <a:pt x="20982" y="6286"/>
                    <a:pt x="21016" y="6253"/>
                  </a:cubicBezTo>
                  <a:cubicBezTo>
                    <a:pt x="21116" y="6186"/>
                    <a:pt x="21149" y="6086"/>
                    <a:pt x="21116" y="5986"/>
                  </a:cubicBezTo>
                  <a:cubicBezTo>
                    <a:pt x="20982" y="5719"/>
                    <a:pt x="20816" y="5485"/>
                    <a:pt x="20682" y="5252"/>
                  </a:cubicBezTo>
                  <a:cubicBezTo>
                    <a:pt x="20639" y="5187"/>
                    <a:pt x="20568" y="5151"/>
                    <a:pt x="20496" y="5151"/>
                  </a:cubicBezTo>
                  <a:close/>
                  <a:moveTo>
                    <a:pt x="21250" y="6611"/>
                  </a:moveTo>
                  <a:cubicBezTo>
                    <a:pt x="21229" y="6611"/>
                    <a:pt x="21206" y="6614"/>
                    <a:pt x="21182" y="6620"/>
                  </a:cubicBezTo>
                  <a:cubicBezTo>
                    <a:pt x="21082" y="6686"/>
                    <a:pt x="21016" y="6786"/>
                    <a:pt x="21049" y="6886"/>
                  </a:cubicBezTo>
                  <a:cubicBezTo>
                    <a:pt x="21149" y="7153"/>
                    <a:pt x="21249" y="7420"/>
                    <a:pt x="21283" y="7687"/>
                  </a:cubicBezTo>
                  <a:cubicBezTo>
                    <a:pt x="21316" y="7787"/>
                    <a:pt x="21383" y="7854"/>
                    <a:pt x="21483" y="7854"/>
                  </a:cubicBezTo>
                  <a:cubicBezTo>
                    <a:pt x="21516" y="7854"/>
                    <a:pt x="21516" y="7854"/>
                    <a:pt x="21549" y="7820"/>
                  </a:cubicBezTo>
                  <a:cubicBezTo>
                    <a:pt x="21649" y="7820"/>
                    <a:pt x="21716" y="7687"/>
                    <a:pt x="21683" y="7587"/>
                  </a:cubicBezTo>
                  <a:cubicBezTo>
                    <a:pt x="21649" y="7320"/>
                    <a:pt x="21549" y="7020"/>
                    <a:pt x="21449" y="6753"/>
                  </a:cubicBezTo>
                  <a:cubicBezTo>
                    <a:pt x="21422" y="6671"/>
                    <a:pt x="21349" y="6611"/>
                    <a:pt x="21250" y="6611"/>
                  </a:cubicBezTo>
                  <a:close/>
                  <a:moveTo>
                    <a:pt x="21624" y="8248"/>
                  </a:moveTo>
                  <a:cubicBezTo>
                    <a:pt x="21610" y="8248"/>
                    <a:pt x="21596" y="8250"/>
                    <a:pt x="21583" y="8254"/>
                  </a:cubicBezTo>
                  <a:cubicBezTo>
                    <a:pt x="21483" y="8254"/>
                    <a:pt x="21383" y="8354"/>
                    <a:pt x="21383" y="8454"/>
                  </a:cubicBezTo>
                  <a:cubicBezTo>
                    <a:pt x="21383" y="8554"/>
                    <a:pt x="21383" y="8621"/>
                    <a:pt x="21383" y="8688"/>
                  </a:cubicBezTo>
                  <a:cubicBezTo>
                    <a:pt x="21383" y="8888"/>
                    <a:pt x="21383" y="9088"/>
                    <a:pt x="21349" y="9255"/>
                  </a:cubicBezTo>
                  <a:cubicBezTo>
                    <a:pt x="21349" y="9388"/>
                    <a:pt x="21416" y="9488"/>
                    <a:pt x="21549" y="9488"/>
                  </a:cubicBezTo>
                  <a:lnTo>
                    <a:pt x="21583" y="9488"/>
                  </a:lnTo>
                  <a:cubicBezTo>
                    <a:pt x="21683" y="9488"/>
                    <a:pt x="21750" y="9422"/>
                    <a:pt x="21783" y="9322"/>
                  </a:cubicBezTo>
                  <a:cubicBezTo>
                    <a:pt x="21816" y="9121"/>
                    <a:pt x="21816" y="8921"/>
                    <a:pt x="21816" y="8688"/>
                  </a:cubicBezTo>
                  <a:cubicBezTo>
                    <a:pt x="21816" y="8621"/>
                    <a:pt x="21816" y="8521"/>
                    <a:pt x="21816" y="8454"/>
                  </a:cubicBezTo>
                  <a:cubicBezTo>
                    <a:pt x="21816" y="8338"/>
                    <a:pt x="21716" y="8248"/>
                    <a:pt x="21624" y="8248"/>
                  </a:cubicBezTo>
                  <a:close/>
                  <a:moveTo>
                    <a:pt x="21361" y="9895"/>
                  </a:moveTo>
                  <a:cubicBezTo>
                    <a:pt x="21283" y="9895"/>
                    <a:pt x="21207" y="9950"/>
                    <a:pt x="21182" y="10022"/>
                  </a:cubicBezTo>
                  <a:cubicBezTo>
                    <a:pt x="21116" y="10289"/>
                    <a:pt x="20982" y="10522"/>
                    <a:pt x="20882" y="10756"/>
                  </a:cubicBezTo>
                  <a:cubicBezTo>
                    <a:pt x="20816" y="10856"/>
                    <a:pt x="20849" y="10989"/>
                    <a:pt x="20949" y="11056"/>
                  </a:cubicBezTo>
                  <a:lnTo>
                    <a:pt x="21049" y="11056"/>
                  </a:lnTo>
                  <a:cubicBezTo>
                    <a:pt x="21116" y="11056"/>
                    <a:pt x="21182" y="11023"/>
                    <a:pt x="21216" y="10956"/>
                  </a:cubicBezTo>
                  <a:cubicBezTo>
                    <a:pt x="21383" y="10723"/>
                    <a:pt x="21483" y="10456"/>
                    <a:pt x="21583" y="10155"/>
                  </a:cubicBezTo>
                  <a:cubicBezTo>
                    <a:pt x="21616" y="10055"/>
                    <a:pt x="21549" y="9955"/>
                    <a:pt x="21449" y="9922"/>
                  </a:cubicBezTo>
                  <a:cubicBezTo>
                    <a:pt x="21421" y="9903"/>
                    <a:pt x="21391" y="9895"/>
                    <a:pt x="21361" y="9895"/>
                  </a:cubicBezTo>
                  <a:close/>
                  <a:moveTo>
                    <a:pt x="20553" y="11340"/>
                  </a:moveTo>
                  <a:cubicBezTo>
                    <a:pt x="20499" y="11340"/>
                    <a:pt x="20449" y="11356"/>
                    <a:pt x="20415" y="11390"/>
                  </a:cubicBezTo>
                  <a:cubicBezTo>
                    <a:pt x="20248" y="11590"/>
                    <a:pt x="20082" y="11757"/>
                    <a:pt x="19882" y="11923"/>
                  </a:cubicBezTo>
                  <a:cubicBezTo>
                    <a:pt x="19781" y="11990"/>
                    <a:pt x="19781" y="12124"/>
                    <a:pt x="19848" y="12190"/>
                  </a:cubicBezTo>
                  <a:cubicBezTo>
                    <a:pt x="19882" y="12257"/>
                    <a:pt x="19948" y="12290"/>
                    <a:pt x="20015" y="12290"/>
                  </a:cubicBezTo>
                  <a:cubicBezTo>
                    <a:pt x="20048" y="12290"/>
                    <a:pt x="20082" y="12257"/>
                    <a:pt x="20148" y="12224"/>
                  </a:cubicBezTo>
                  <a:cubicBezTo>
                    <a:pt x="20349" y="12057"/>
                    <a:pt x="20549" y="11890"/>
                    <a:pt x="20715" y="11690"/>
                  </a:cubicBezTo>
                  <a:cubicBezTo>
                    <a:pt x="20782" y="11590"/>
                    <a:pt x="20782" y="11456"/>
                    <a:pt x="20715" y="11390"/>
                  </a:cubicBezTo>
                  <a:cubicBezTo>
                    <a:pt x="20665" y="11356"/>
                    <a:pt x="20607" y="11340"/>
                    <a:pt x="20553" y="1134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 name="Google Shape;575;p6"/>
          <p:cNvGrpSpPr/>
          <p:nvPr/>
        </p:nvGrpSpPr>
        <p:grpSpPr>
          <a:xfrm>
            <a:off x="10412134" y="4351671"/>
            <a:ext cx="1661788" cy="2366572"/>
            <a:chOff x="7809100" y="3263753"/>
            <a:chExt cx="1246341" cy="1774929"/>
          </a:xfrm>
        </p:grpSpPr>
        <p:sp>
          <p:nvSpPr>
            <p:cNvPr id="576" name="Google Shape;576;p6"/>
            <p:cNvSpPr/>
            <p:nvPr/>
          </p:nvSpPr>
          <p:spPr>
            <a:xfrm>
              <a:off x="8993072" y="4056909"/>
              <a:ext cx="45113" cy="44600"/>
            </a:xfrm>
            <a:custGeom>
              <a:avLst/>
              <a:gdLst/>
              <a:ahLst/>
              <a:cxnLst/>
              <a:rect l="l" t="t" r="r" b="b"/>
              <a:pathLst>
                <a:path w="2903" h="2870" extrusionOk="0">
                  <a:moveTo>
                    <a:pt x="1468" y="401"/>
                  </a:moveTo>
                  <a:cubicBezTo>
                    <a:pt x="1735" y="401"/>
                    <a:pt x="2002" y="501"/>
                    <a:pt x="2202" y="701"/>
                  </a:cubicBezTo>
                  <a:cubicBezTo>
                    <a:pt x="2369" y="901"/>
                    <a:pt x="2469" y="1168"/>
                    <a:pt x="2469" y="1435"/>
                  </a:cubicBezTo>
                  <a:cubicBezTo>
                    <a:pt x="2469" y="2002"/>
                    <a:pt x="2035" y="2469"/>
                    <a:pt x="1468" y="2469"/>
                  </a:cubicBezTo>
                  <a:cubicBezTo>
                    <a:pt x="901" y="2435"/>
                    <a:pt x="434" y="2002"/>
                    <a:pt x="434" y="1435"/>
                  </a:cubicBezTo>
                  <a:cubicBezTo>
                    <a:pt x="434" y="868"/>
                    <a:pt x="901" y="401"/>
                    <a:pt x="1468" y="401"/>
                  </a:cubicBezTo>
                  <a:close/>
                  <a:moveTo>
                    <a:pt x="1468" y="0"/>
                  </a:moveTo>
                  <a:cubicBezTo>
                    <a:pt x="668" y="0"/>
                    <a:pt x="34" y="634"/>
                    <a:pt x="34" y="1435"/>
                  </a:cubicBezTo>
                  <a:cubicBezTo>
                    <a:pt x="1" y="2235"/>
                    <a:pt x="668" y="2869"/>
                    <a:pt x="1468" y="2869"/>
                  </a:cubicBezTo>
                  <a:cubicBezTo>
                    <a:pt x="2235" y="2869"/>
                    <a:pt x="2903" y="2235"/>
                    <a:pt x="2903" y="1435"/>
                  </a:cubicBezTo>
                  <a:cubicBezTo>
                    <a:pt x="2903" y="1034"/>
                    <a:pt x="2769" y="701"/>
                    <a:pt x="2469" y="401"/>
                  </a:cubicBezTo>
                  <a:cubicBezTo>
                    <a:pt x="2202" y="134"/>
                    <a:pt x="1835" y="0"/>
                    <a:pt x="14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6"/>
            <p:cNvSpPr/>
            <p:nvPr/>
          </p:nvSpPr>
          <p:spPr>
            <a:xfrm>
              <a:off x="8865016" y="4879388"/>
              <a:ext cx="45113" cy="44600"/>
            </a:xfrm>
            <a:custGeom>
              <a:avLst/>
              <a:gdLst/>
              <a:ahLst/>
              <a:cxnLst/>
              <a:rect l="l" t="t" r="r" b="b"/>
              <a:pathLst>
                <a:path w="2903" h="2870" extrusionOk="0">
                  <a:moveTo>
                    <a:pt x="1468" y="434"/>
                  </a:moveTo>
                  <a:cubicBezTo>
                    <a:pt x="1735" y="434"/>
                    <a:pt x="2002" y="534"/>
                    <a:pt x="2168" y="734"/>
                  </a:cubicBezTo>
                  <a:cubicBezTo>
                    <a:pt x="2369" y="901"/>
                    <a:pt x="2469" y="1168"/>
                    <a:pt x="2469" y="1435"/>
                  </a:cubicBezTo>
                  <a:cubicBezTo>
                    <a:pt x="2469" y="2002"/>
                    <a:pt x="2002" y="2469"/>
                    <a:pt x="1468" y="2469"/>
                  </a:cubicBezTo>
                  <a:lnTo>
                    <a:pt x="1468" y="2669"/>
                  </a:lnTo>
                  <a:lnTo>
                    <a:pt x="1435" y="2469"/>
                  </a:lnTo>
                  <a:cubicBezTo>
                    <a:pt x="867" y="2469"/>
                    <a:pt x="434" y="2002"/>
                    <a:pt x="434" y="1435"/>
                  </a:cubicBezTo>
                  <a:cubicBezTo>
                    <a:pt x="434" y="868"/>
                    <a:pt x="901" y="434"/>
                    <a:pt x="1468" y="434"/>
                  </a:cubicBezTo>
                  <a:close/>
                  <a:moveTo>
                    <a:pt x="1468" y="0"/>
                  </a:moveTo>
                  <a:cubicBezTo>
                    <a:pt x="667" y="0"/>
                    <a:pt x="0" y="634"/>
                    <a:pt x="0" y="1435"/>
                  </a:cubicBezTo>
                  <a:cubicBezTo>
                    <a:pt x="0" y="2235"/>
                    <a:pt x="667" y="2869"/>
                    <a:pt x="1435" y="2869"/>
                  </a:cubicBezTo>
                  <a:lnTo>
                    <a:pt x="1468" y="2869"/>
                  </a:lnTo>
                  <a:cubicBezTo>
                    <a:pt x="2235" y="2869"/>
                    <a:pt x="2902" y="2235"/>
                    <a:pt x="2902" y="1435"/>
                  </a:cubicBezTo>
                  <a:cubicBezTo>
                    <a:pt x="2902" y="1068"/>
                    <a:pt x="2735" y="701"/>
                    <a:pt x="2469" y="434"/>
                  </a:cubicBezTo>
                  <a:cubicBezTo>
                    <a:pt x="2202" y="167"/>
                    <a:pt x="1835" y="0"/>
                    <a:pt x="14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6"/>
            <p:cNvSpPr/>
            <p:nvPr/>
          </p:nvSpPr>
          <p:spPr>
            <a:xfrm>
              <a:off x="8583525" y="3839346"/>
              <a:ext cx="73100" cy="73100"/>
            </a:xfrm>
            <a:custGeom>
              <a:avLst/>
              <a:gdLst/>
              <a:ahLst/>
              <a:cxnLst/>
              <a:rect l="l" t="t" r="r" b="b"/>
              <a:pathLst>
                <a:path w="4704" h="4704" extrusionOk="0">
                  <a:moveTo>
                    <a:pt x="2502" y="601"/>
                  </a:moveTo>
                  <a:cubicBezTo>
                    <a:pt x="2569" y="801"/>
                    <a:pt x="2636" y="1068"/>
                    <a:pt x="2669" y="1235"/>
                  </a:cubicBezTo>
                  <a:cubicBezTo>
                    <a:pt x="2802" y="1702"/>
                    <a:pt x="2836" y="1835"/>
                    <a:pt x="2869" y="1902"/>
                  </a:cubicBezTo>
                  <a:cubicBezTo>
                    <a:pt x="2936" y="1969"/>
                    <a:pt x="3036" y="2002"/>
                    <a:pt x="3470" y="2169"/>
                  </a:cubicBezTo>
                  <a:cubicBezTo>
                    <a:pt x="3636" y="2235"/>
                    <a:pt x="3903" y="2335"/>
                    <a:pt x="4070" y="2402"/>
                  </a:cubicBezTo>
                  <a:cubicBezTo>
                    <a:pt x="3803" y="2502"/>
                    <a:pt x="3403" y="2669"/>
                    <a:pt x="3036" y="2802"/>
                  </a:cubicBezTo>
                  <a:cubicBezTo>
                    <a:pt x="2969" y="2836"/>
                    <a:pt x="2936" y="2869"/>
                    <a:pt x="2902" y="2903"/>
                  </a:cubicBezTo>
                  <a:cubicBezTo>
                    <a:pt x="2702" y="3336"/>
                    <a:pt x="2469" y="3837"/>
                    <a:pt x="2335" y="4103"/>
                  </a:cubicBezTo>
                  <a:cubicBezTo>
                    <a:pt x="2235" y="3803"/>
                    <a:pt x="2069" y="3303"/>
                    <a:pt x="1968" y="2836"/>
                  </a:cubicBezTo>
                  <a:cubicBezTo>
                    <a:pt x="1968" y="2769"/>
                    <a:pt x="1902" y="2702"/>
                    <a:pt x="1802" y="2702"/>
                  </a:cubicBezTo>
                  <a:cubicBezTo>
                    <a:pt x="1368" y="2602"/>
                    <a:pt x="868" y="2502"/>
                    <a:pt x="601" y="2402"/>
                  </a:cubicBezTo>
                  <a:cubicBezTo>
                    <a:pt x="901" y="2269"/>
                    <a:pt x="1435" y="2002"/>
                    <a:pt x="1902" y="1802"/>
                  </a:cubicBezTo>
                  <a:cubicBezTo>
                    <a:pt x="1968" y="1802"/>
                    <a:pt x="2002" y="1735"/>
                    <a:pt x="2035" y="1702"/>
                  </a:cubicBezTo>
                  <a:cubicBezTo>
                    <a:pt x="2169" y="1301"/>
                    <a:pt x="2369" y="868"/>
                    <a:pt x="2502" y="601"/>
                  </a:cubicBezTo>
                  <a:close/>
                  <a:moveTo>
                    <a:pt x="2569" y="0"/>
                  </a:moveTo>
                  <a:cubicBezTo>
                    <a:pt x="2435" y="0"/>
                    <a:pt x="2235" y="0"/>
                    <a:pt x="1668" y="1468"/>
                  </a:cubicBezTo>
                  <a:cubicBezTo>
                    <a:pt x="100" y="2102"/>
                    <a:pt x="67" y="2302"/>
                    <a:pt x="34" y="2369"/>
                  </a:cubicBezTo>
                  <a:cubicBezTo>
                    <a:pt x="0" y="2436"/>
                    <a:pt x="34" y="2536"/>
                    <a:pt x="67" y="2602"/>
                  </a:cubicBezTo>
                  <a:cubicBezTo>
                    <a:pt x="100" y="2669"/>
                    <a:pt x="234" y="2802"/>
                    <a:pt x="1602" y="3069"/>
                  </a:cubicBezTo>
                  <a:cubicBezTo>
                    <a:pt x="2002" y="4704"/>
                    <a:pt x="2135" y="4704"/>
                    <a:pt x="2302" y="4704"/>
                  </a:cubicBezTo>
                  <a:cubicBezTo>
                    <a:pt x="2435" y="4670"/>
                    <a:pt x="2569" y="4670"/>
                    <a:pt x="3236" y="3169"/>
                  </a:cubicBezTo>
                  <a:cubicBezTo>
                    <a:pt x="3670" y="3036"/>
                    <a:pt x="4437" y="2736"/>
                    <a:pt x="4604" y="2569"/>
                  </a:cubicBezTo>
                  <a:cubicBezTo>
                    <a:pt x="4637" y="2536"/>
                    <a:pt x="4704" y="2436"/>
                    <a:pt x="4670" y="2369"/>
                  </a:cubicBezTo>
                  <a:cubicBezTo>
                    <a:pt x="4637" y="2169"/>
                    <a:pt x="4437" y="2069"/>
                    <a:pt x="3636" y="1768"/>
                  </a:cubicBezTo>
                  <a:cubicBezTo>
                    <a:pt x="3470" y="1735"/>
                    <a:pt x="3303" y="1668"/>
                    <a:pt x="3203" y="1635"/>
                  </a:cubicBezTo>
                  <a:cubicBezTo>
                    <a:pt x="3169" y="1535"/>
                    <a:pt x="3136" y="1335"/>
                    <a:pt x="3069" y="1135"/>
                  </a:cubicBezTo>
                  <a:cubicBezTo>
                    <a:pt x="2936" y="567"/>
                    <a:pt x="2869" y="234"/>
                    <a:pt x="2769" y="100"/>
                  </a:cubicBezTo>
                  <a:cubicBezTo>
                    <a:pt x="2702" y="34"/>
                    <a:pt x="2636"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6"/>
            <p:cNvSpPr/>
            <p:nvPr/>
          </p:nvSpPr>
          <p:spPr>
            <a:xfrm>
              <a:off x="8318104" y="4779572"/>
              <a:ext cx="72587" cy="72587"/>
            </a:xfrm>
            <a:custGeom>
              <a:avLst/>
              <a:gdLst/>
              <a:ahLst/>
              <a:cxnLst/>
              <a:rect l="l" t="t" r="r" b="b"/>
              <a:pathLst>
                <a:path w="4671" h="4671" extrusionOk="0">
                  <a:moveTo>
                    <a:pt x="2502" y="601"/>
                  </a:moveTo>
                  <a:cubicBezTo>
                    <a:pt x="2569" y="801"/>
                    <a:pt x="2636" y="1068"/>
                    <a:pt x="2669" y="1235"/>
                  </a:cubicBezTo>
                  <a:cubicBezTo>
                    <a:pt x="2803" y="1702"/>
                    <a:pt x="2836" y="1802"/>
                    <a:pt x="2869" y="1868"/>
                  </a:cubicBezTo>
                  <a:cubicBezTo>
                    <a:pt x="2936" y="1968"/>
                    <a:pt x="3003" y="2002"/>
                    <a:pt x="3470" y="2169"/>
                  </a:cubicBezTo>
                  <a:cubicBezTo>
                    <a:pt x="3636" y="2235"/>
                    <a:pt x="3903" y="2302"/>
                    <a:pt x="4070" y="2402"/>
                  </a:cubicBezTo>
                  <a:cubicBezTo>
                    <a:pt x="3803" y="2502"/>
                    <a:pt x="3403" y="2669"/>
                    <a:pt x="3003" y="2802"/>
                  </a:cubicBezTo>
                  <a:cubicBezTo>
                    <a:pt x="2969" y="2802"/>
                    <a:pt x="2903" y="2869"/>
                    <a:pt x="2903" y="2902"/>
                  </a:cubicBezTo>
                  <a:cubicBezTo>
                    <a:pt x="2702" y="3336"/>
                    <a:pt x="2469" y="3836"/>
                    <a:pt x="2336" y="4103"/>
                  </a:cubicBezTo>
                  <a:cubicBezTo>
                    <a:pt x="2235" y="3803"/>
                    <a:pt x="2069" y="3303"/>
                    <a:pt x="1969" y="2836"/>
                  </a:cubicBezTo>
                  <a:cubicBezTo>
                    <a:pt x="1935" y="2769"/>
                    <a:pt x="1869" y="2702"/>
                    <a:pt x="1802" y="2669"/>
                  </a:cubicBezTo>
                  <a:cubicBezTo>
                    <a:pt x="1368" y="2602"/>
                    <a:pt x="868" y="2502"/>
                    <a:pt x="601" y="2402"/>
                  </a:cubicBezTo>
                  <a:cubicBezTo>
                    <a:pt x="868" y="2235"/>
                    <a:pt x="1435" y="2002"/>
                    <a:pt x="1902" y="1802"/>
                  </a:cubicBezTo>
                  <a:cubicBezTo>
                    <a:pt x="1969" y="1768"/>
                    <a:pt x="2002" y="1735"/>
                    <a:pt x="2035" y="1702"/>
                  </a:cubicBezTo>
                  <a:cubicBezTo>
                    <a:pt x="2169" y="1301"/>
                    <a:pt x="2369" y="868"/>
                    <a:pt x="2502" y="601"/>
                  </a:cubicBezTo>
                  <a:close/>
                  <a:moveTo>
                    <a:pt x="2569" y="0"/>
                  </a:moveTo>
                  <a:cubicBezTo>
                    <a:pt x="2436" y="0"/>
                    <a:pt x="2235" y="0"/>
                    <a:pt x="1668" y="1468"/>
                  </a:cubicBezTo>
                  <a:cubicBezTo>
                    <a:pt x="101" y="2069"/>
                    <a:pt x="34" y="2302"/>
                    <a:pt x="34" y="2369"/>
                  </a:cubicBezTo>
                  <a:cubicBezTo>
                    <a:pt x="1" y="2435"/>
                    <a:pt x="34" y="2536"/>
                    <a:pt x="67" y="2602"/>
                  </a:cubicBezTo>
                  <a:cubicBezTo>
                    <a:pt x="101" y="2636"/>
                    <a:pt x="234" y="2802"/>
                    <a:pt x="1602" y="3069"/>
                  </a:cubicBezTo>
                  <a:cubicBezTo>
                    <a:pt x="2002" y="4670"/>
                    <a:pt x="2135" y="4670"/>
                    <a:pt x="2302" y="4670"/>
                  </a:cubicBezTo>
                  <a:cubicBezTo>
                    <a:pt x="2436" y="4670"/>
                    <a:pt x="2569" y="4670"/>
                    <a:pt x="3236" y="3169"/>
                  </a:cubicBezTo>
                  <a:cubicBezTo>
                    <a:pt x="3636" y="3003"/>
                    <a:pt x="4437" y="2736"/>
                    <a:pt x="4604" y="2569"/>
                  </a:cubicBezTo>
                  <a:cubicBezTo>
                    <a:pt x="4637" y="2536"/>
                    <a:pt x="4671" y="2435"/>
                    <a:pt x="4671" y="2369"/>
                  </a:cubicBezTo>
                  <a:cubicBezTo>
                    <a:pt x="4637" y="2169"/>
                    <a:pt x="4437" y="2069"/>
                    <a:pt x="3603" y="1768"/>
                  </a:cubicBezTo>
                  <a:cubicBezTo>
                    <a:pt x="3470" y="1735"/>
                    <a:pt x="3303" y="1668"/>
                    <a:pt x="3203" y="1602"/>
                  </a:cubicBezTo>
                  <a:cubicBezTo>
                    <a:pt x="3169" y="1535"/>
                    <a:pt x="3136" y="1301"/>
                    <a:pt x="3069" y="1135"/>
                  </a:cubicBezTo>
                  <a:cubicBezTo>
                    <a:pt x="2936" y="567"/>
                    <a:pt x="2836" y="234"/>
                    <a:pt x="2736"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6"/>
            <p:cNvSpPr/>
            <p:nvPr/>
          </p:nvSpPr>
          <p:spPr>
            <a:xfrm>
              <a:off x="7809100" y="4682020"/>
              <a:ext cx="90334" cy="68423"/>
            </a:xfrm>
            <a:custGeom>
              <a:avLst/>
              <a:gdLst/>
              <a:ahLst/>
              <a:cxnLst/>
              <a:rect l="l" t="t" r="r" b="b"/>
              <a:pathLst>
                <a:path w="5813" h="4403" extrusionOk="0">
                  <a:moveTo>
                    <a:pt x="1864" y="0"/>
                  </a:moveTo>
                  <a:cubicBezTo>
                    <a:pt x="1265" y="0"/>
                    <a:pt x="679" y="201"/>
                    <a:pt x="396" y="874"/>
                  </a:cubicBezTo>
                  <a:cubicBezTo>
                    <a:pt x="1" y="1796"/>
                    <a:pt x="1168" y="2251"/>
                    <a:pt x="2122" y="2292"/>
                  </a:cubicBezTo>
                  <a:lnTo>
                    <a:pt x="2122" y="2292"/>
                  </a:lnTo>
                  <a:cubicBezTo>
                    <a:pt x="1681" y="2881"/>
                    <a:pt x="1376" y="3718"/>
                    <a:pt x="1864" y="4243"/>
                  </a:cubicBezTo>
                  <a:cubicBezTo>
                    <a:pt x="1970" y="4353"/>
                    <a:pt x="2110" y="4403"/>
                    <a:pt x="2271" y="4403"/>
                  </a:cubicBezTo>
                  <a:cubicBezTo>
                    <a:pt x="3471" y="4403"/>
                    <a:pt x="5813" y="1617"/>
                    <a:pt x="3665" y="440"/>
                  </a:cubicBezTo>
                  <a:cubicBezTo>
                    <a:pt x="3665" y="440"/>
                    <a:pt x="2750" y="0"/>
                    <a:pt x="18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6"/>
            <p:cNvSpPr/>
            <p:nvPr/>
          </p:nvSpPr>
          <p:spPr>
            <a:xfrm>
              <a:off x="7810064" y="4679005"/>
              <a:ext cx="75183" cy="74654"/>
            </a:xfrm>
            <a:custGeom>
              <a:avLst/>
              <a:gdLst/>
              <a:ahLst/>
              <a:cxnLst/>
              <a:rect l="l" t="t" r="r" b="b"/>
              <a:pathLst>
                <a:path w="4838" h="4804" extrusionOk="0">
                  <a:moveTo>
                    <a:pt x="2903" y="2002"/>
                  </a:moveTo>
                  <a:cubicBezTo>
                    <a:pt x="2936" y="2068"/>
                    <a:pt x="2969" y="2102"/>
                    <a:pt x="2936" y="2102"/>
                  </a:cubicBezTo>
                  <a:cubicBezTo>
                    <a:pt x="2936" y="2168"/>
                    <a:pt x="2803" y="2235"/>
                    <a:pt x="2536" y="2268"/>
                  </a:cubicBezTo>
                  <a:cubicBezTo>
                    <a:pt x="2736" y="2102"/>
                    <a:pt x="2869" y="2035"/>
                    <a:pt x="2903" y="2002"/>
                  </a:cubicBezTo>
                  <a:close/>
                  <a:moveTo>
                    <a:pt x="1768" y="400"/>
                  </a:moveTo>
                  <a:cubicBezTo>
                    <a:pt x="2602" y="400"/>
                    <a:pt x="3503" y="834"/>
                    <a:pt x="3503" y="834"/>
                  </a:cubicBezTo>
                  <a:cubicBezTo>
                    <a:pt x="4137" y="1201"/>
                    <a:pt x="4370" y="1701"/>
                    <a:pt x="4204" y="2402"/>
                  </a:cubicBezTo>
                  <a:cubicBezTo>
                    <a:pt x="3937" y="3403"/>
                    <a:pt x="2836" y="4370"/>
                    <a:pt x="2202" y="4370"/>
                  </a:cubicBezTo>
                  <a:cubicBezTo>
                    <a:pt x="2102" y="4370"/>
                    <a:pt x="2002" y="4337"/>
                    <a:pt x="1935" y="4270"/>
                  </a:cubicBezTo>
                  <a:cubicBezTo>
                    <a:pt x="1568" y="3870"/>
                    <a:pt x="1802" y="3202"/>
                    <a:pt x="2169" y="2702"/>
                  </a:cubicBezTo>
                  <a:lnTo>
                    <a:pt x="2202" y="2702"/>
                  </a:lnTo>
                  <a:cubicBezTo>
                    <a:pt x="2569" y="2702"/>
                    <a:pt x="3169" y="2635"/>
                    <a:pt x="3336" y="2302"/>
                  </a:cubicBezTo>
                  <a:cubicBezTo>
                    <a:pt x="3370" y="2202"/>
                    <a:pt x="3436" y="2002"/>
                    <a:pt x="3236" y="1735"/>
                  </a:cubicBezTo>
                  <a:cubicBezTo>
                    <a:pt x="3136" y="1668"/>
                    <a:pt x="3036" y="1601"/>
                    <a:pt x="2936" y="1601"/>
                  </a:cubicBezTo>
                  <a:cubicBezTo>
                    <a:pt x="2602" y="1601"/>
                    <a:pt x="2235" y="1935"/>
                    <a:pt x="1969" y="2268"/>
                  </a:cubicBezTo>
                  <a:cubicBezTo>
                    <a:pt x="1301" y="2235"/>
                    <a:pt x="734" y="2002"/>
                    <a:pt x="534" y="1668"/>
                  </a:cubicBezTo>
                  <a:cubicBezTo>
                    <a:pt x="434" y="1535"/>
                    <a:pt x="434" y="1334"/>
                    <a:pt x="534" y="1134"/>
                  </a:cubicBezTo>
                  <a:cubicBezTo>
                    <a:pt x="734" y="634"/>
                    <a:pt x="1135" y="400"/>
                    <a:pt x="1768" y="400"/>
                  </a:cubicBezTo>
                  <a:close/>
                  <a:moveTo>
                    <a:pt x="1768" y="0"/>
                  </a:moveTo>
                  <a:cubicBezTo>
                    <a:pt x="968" y="0"/>
                    <a:pt x="401" y="334"/>
                    <a:pt x="134" y="967"/>
                  </a:cubicBezTo>
                  <a:cubicBezTo>
                    <a:pt x="1" y="1301"/>
                    <a:pt x="1" y="1635"/>
                    <a:pt x="167" y="1901"/>
                  </a:cubicBezTo>
                  <a:cubicBezTo>
                    <a:pt x="468" y="2335"/>
                    <a:pt x="1101" y="2569"/>
                    <a:pt x="1702" y="2669"/>
                  </a:cubicBezTo>
                  <a:cubicBezTo>
                    <a:pt x="1301" y="3302"/>
                    <a:pt x="1135" y="4036"/>
                    <a:pt x="1635" y="4570"/>
                  </a:cubicBezTo>
                  <a:cubicBezTo>
                    <a:pt x="1768" y="4737"/>
                    <a:pt x="1969" y="4804"/>
                    <a:pt x="2202" y="4804"/>
                  </a:cubicBezTo>
                  <a:cubicBezTo>
                    <a:pt x="3103" y="4804"/>
                    <a:pt x="4337" y="3603"/>
                    <a:pt x="4604" y="2502"/>
                  </a:cubicBezTo>
                  <a:cubicBezTo>
                    <a:pt x="4837" y="1635"/>
                    <a:pt x="4504" y="901"/>
                    <a:pt x="3670" y="467"/>
                  </a:cubicBezTo>
                  <a:cubicBezTo>
                    <a:pt x="3636" y="434"/>
                    <a:pt x="2702" y="0"/>
                    <a:pt x="17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6"/>
            <p:cNvSpPr/>
            <p:nvPr/>
          </p:nvSpPr>
          <p:spPr>
            <a:xfrm>
              <a:off x="7891576" y="4637936"/>
              <a:ext cx="58829" cy="58000"/>
            </a:xfrm>
            <a:custGeom>
              <a:avLst/>
              <a:gdLst/>
              <a:ahLst/>
              <a:cxnLst/>
              <a:rect l="l" t="t" r="r" b="b"/>
              <a:pathLst>
                <a:path w="4396" h="4334" extrusionOk="0">
                  <a:moveTo>
                    <a:pt x="1752" y="0"/>
                  </a:moveTo>
                  <a:cubicBezTo>
                    <a:pt x="95" y="0"/>
                    <a:pt x="1" y="2676"/>
                    <a:pt x="1" y="2676"/>
                  </a:cubicBezTo>
                  <a:cubicBezTo>
                    <a:pt x="1" y="3898"/>
                    <a:pt x="870" y="4333"/>
                    <a:pt x="1817" y="4333"/>
                  </a:cubicBezTo>
                  <a:cubicBezTo>
                    <a:pt x="3041" y="4333"/>
                    <a:pt x="4396" y="3605"/>
                    <a:pt x="4170" y="2909"/>
                  </a:cubicBezTo>
                  <a:cubicBezTo>
                    <a:pt x="3998" y="2380"/>
                    <a:pt x="3409" y="2194"/>
                    <a:pt x="2811" y="2194"/>
                  </a:cubicBezTo>
                  <a:cubicBezTo>
                    <a:pt x="2654" y="2194"/>
                    <a:pt x="2496" y="2207"/>
                    <a:pt x="2345" y="2230"/>
                  </a:cubicBezTo>
                  <a:lnTo>
                    <a:pt x="2345" y="2230"/>
                  </a:lnTo>
                  <a:cubicBezTo>
                    <a:pt x="2765" y="1366"/>
                    <a:pt x="2924" y="102"/>
                    <a:pt x="1902" y="7"/>
                  </a:cubicBezTo>
                  <a:cubicBezTo>
                    <a:pt x="1850" y="3"/>
                    <a:pt x="1800"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6"/>
            <p:cNvSpPr/>
            <p:nvPr/>
          </p:nvSpPr>
          <p:spPr>
            <a:xfrm>
              <a:off x="7879533" y="4623943"/>
              <a:ext cx="72075" cy="73722"/>
            </a:xfrm>
            <a:custGeom>
              <a:avLst/>
              <a:gdLst/>
              <a:ahLst/>
              <a:cxnLst/>
              <a:rect l="l" t="t" r="r" b="b"/>
              <a:pathLst>
                <a:path w="4638" h="4744" extrusionOk="0">
                  <a:moveTo>
                    <a:pt x="2102" y="2743"/>
                  </a:moveTo>
                  <a:cubicBezTo>
                    <a:pt x="1968" y="2943"/>
                    <a:pt x="1835" y="3009"/>
                    <a:pt x="1802" y="3009"/>
                  </a:cubicBezTo>
                  <a:cubicBezTo>
                    <a:pt x="1768" y="3009"/>
                    <a:pt x="1768" y="3009"/>
                    <a:pt x="1735" y="2976"/>
                  </a:cubicBezTo>
                  <a:cubicBezTo>
                    <a:pt x="1735" y="2943"/>
                    <a:pt x="1868" y="2843"/>
                    <a:pt x="2102" y="2743"/>
                  </a:cubicBezTo>
                  <a:close/>
                  <a:moveTo>
                    <a:pt x="1968" y="407"/>
                  </a:moveTo>
                  <a:cubicBezTo>
                    <a:pt x="2002" y="407"/>
                    <a:pt x="2035" y="407"/>
                    <a:pt x="2069" y="441"/>
                  </a:cubicBezTo>
                  <a:cubicBezTo>
                    <a:pt x="2302" y="441"/>
                    <a:pt x="2469" y="541"/>
                    <a:pt x="2536" y="708"/>
                  </a:cubicBezTo>
                  <a:cubicBezTo>
                    <a:pt x="2736" y="1008"/>
                    <a:pt x="2669" y="1642"/>
                    <a:pt x="2402" y="2242"/>
                  </a:cubicBezTo>
                  <a:cubicBezTo>
                    <a:pt x="1968" y="2309"/>
                    <a:pt x="1501" y="2509"/>
                    <a:pt x="1368" y="2776"/>
                  </a:cubicBezTo>
                  <a:cubicBezTo>
                    <a:pt x="1301" y="2876"/>
                    <a:pt x="1301" y="2976"/>
                    <a:pt x="1335" y="3109"/>
                  </a:cubicBezTo>
                  <a:cubicBezTo>
                    <a:pt x="1468" y="3410"/>
                    <a:pt x="1668" y="3443"/>
                    <a:pt x="1802" y="3443"/>
                  </a:cubicBezTo>
                  <a:cubicBezTo>
                    <a:pt x="2202" y="3443"/>
                    <a:pt x="2502" y="2909"/>
                    <a:pt x="2669" y="2609"/>
                  </a:cubicBezTo>
                  <a:lnTo>
                    <a:pt x="3036" y="2609"/>
                  </a:lnTo>
                  <a:cubicBezTo>
                    <a:pt x="3403" y="2609"/>
                    <a:pt x="4003" y="2676"/>
                    <a:pt x="4170" y="3176"/>
                  </a:cubicBezTo>
                  <a:cubicBezTo>
                    <a:pt x="4203" y="3276"/>
                    <a:pt x="4170" y="3410"/>
                    <a:pt x="4103" y="3510"/>
                  </a:cubicBezTo>
                  <a:cubicBezTo>
                    <a:pt x="3770" y="3977"/>
                    <a:pt x="2836" y="4344"/>
                    <a:pt x="2002" y="4344"/>
                  </a:cubicBezTo>
                  <a:cubicBezTo>
                    <a:pt x="1401" y="4344"/>
                    <a:pt x="401" y="4144"/>
                    <a:pt x="401" y="2909"/>
                  </a:cubicBezTo>
                  <a:cubicBezTo>
                    <a:pt x="401" y="2876"/>
                    <a:pt x="534" y="407"/>
                    <a:pt x="1968" y="407"/>
                  </a:cubicBezTo>
                  <a:close/>
                  <a:moveTo>
                    <a:pt x="1940" y="0"/>
                  </a:moveTo>
                  <a:cubicBezTo>
                    <a:pt x="95" y="0"/>
                    <a:pt x="0" y="2780"/>
                    <a:pt x="0" y="2909"/>
                  </a:cubicBezTo>
                  <a:cubicBezTo>
                    <a:pt x="0" y="4043"/>
                    <a:pt x="734" y="4744"/>
                    <a:pt x="2002" y="4744"/>
                  </a:cubicBezTo>
                  <a:cubicBezTo>
                    <a:pt x="2969" y="4744"/>
                    <a:pt x="4037" y="4310"/>
                    <a:pt x="4437" y="3777"/>
                  </a:cubicBezTo>
                  <a:cubicBezTo>
                    <a:pt x="4604" y="3543"/>
                    <a:pt x="4637" y="3276"/>
                    <a:pt x="4570" y="3043"/>
                  </a:cubicBezTo>
                  <a:cubicBezTo>
                    <a:pt x="4380" y="2472"/>
                    <a:pt x="3799" y="2173"/>
                    <a:pt x="2998" y="2173"/>
                  </a:cubicBezTo>
                  <a:cubicBezTo>
                    <a:pt x="2955" y="2173"/>
                    <a:pt x="2913" y="2174"/>
                    <a:pt x="2869" y="2175"/>
                  </a:cubicBezTo>
                  <a:cubicBezTo>
                    <a:pt x="3069" y="1642"/>
                    <a:pt x="3169" y="941"/>
                    <a:pt x="2902" y="474"/>
                  </a:cubicBezTo>
                  <a:cubicBezTo>
                    <a:pt x="2769" y="207"/>
                    <a:pt x="2469" y="41"/>
                    <a:pt x="2102" y="7"/>
                  </a:cubicBezTo>
                  <a:cubicBezTo>
                    <a:pt x="2047" y="3"/>
                    <a:pt x="1993" y="0"/>
                    <a:pt x="194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6"/>
            <p:cNvSpPr/>
            <p:nvPr/>
          </p:nvSpPr>
          <p:spPr>
            <a:xfrm>
              <a:off x="7879020" y="4703669"/>
              <a:ext cx="69464" cy="62331"/>
            </a:xfrm>
            <a:custGeom>
              <a:avLst/>
              <a:gdLst/>
              <a:ahLst/>
              <a:cxnLst/>
              <a:rect l="l" t="t" r="r" b="b"/>
              <a:pathLst>
                <a:path w="4470" h="4011" extrusionOk="0">
                  <a:moveTo>
                    <a:pt x="1949" y="1"/>
                  </a:moveTo>
                  <a:cubicBezTo>
                    <a:pt x="1266" y="1"/>
                    <a:pt x="753" y="314"/>
                    <a:pt x="667" y="615"/>
                  </a:cubicBezTo>
                  <a:cubicBezTo>
                    <a:pt x="667" y="615"/>
                    <a:pt x="0" y="2116"/>
                    <a:pt x="1034" y="3050"/>
                  </a:cubicBezTo>
                  <a:cubicBezTo>
                    <a:pt x="1684" y="3616"/>
                    <a:pt x="2492" y="4010"/>
                    <a:pt x="3118" y="4010"/>
                  </a:cubicBezTo>
                  <a:cubicBezTo>
                    <a:pt x="3489" y="4010"/>
                    <a:pt x="3796" y="3872"/>
                    <a:pt x="3970" y="3550"/>
                  </a:cubicBezTo>
                  <a:cubicBezTo>
                    <a:pt x="4470" y="2683"/>
                    <a:pt x="4403" y="1048"/>
                    <a:pt x="3202" y="348"/>
                  </a:cubicBezTo>
                  <a:cubicBezTo>
                    <a:pt x="2761" y="98"/>
                    <a:pt x="2329" y="1"/>
                    <a:pt x="1949"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6"/>
            <p:cNvSpPr/>
            <p:nvPr/>
          </p:nvSpPr>
          <p:spPr>
            <a:xfrm>
              <a:off x="7886790" y="4705954"/>
              <a:ext cx="34219" cy="29573"/>
            </a:xfrm>
            <a:custGeom>
              <a:avLst/>
              <a:gdLst/>
              <a:ahLst/>
              <a:cxnLst/>
              <a:rect l="l" t="t" r="r" b="b"/>
              <a:pathLst>
                <a:path w="2202" h="1903" extrusionOk="0">
                  <a:moveTo>
                    <a:pt x="2202" y="1"/>
                  </a:moveTo>
                  <a:lnTo>
                    <a:pt x="0" y="1902"/>
                  </a:lnTo>
                  <a:lnTo>
                    <a:pt x="0" y="1902"/>
                  </a:lnTo>
                  <a:cubicBezTo>
                    <a:pt x="0" y="1902"/>
                    <a:pt x="2035" y="434"/>
                    <a:pt x="2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6"/>
            <p:cNvSpPr/>
            <p:nvPr/>
          </p:nvSpPr>
          <p:spPr>
            <a:xfrm>
              <a:off x="7882641" y="4702659"/>
              <a:ext cx="42005" cy="35975"/>
            </a:xfrm>
            <a:custGeom>
              <a:avLst/>
              <a:gdLst/>
              <a:ahLst/>
              <a:cxnLst/>
              <a:rect l="l" t="t" r="r" b="b"/>
              <a:pathLst>
                <a:path w="2703" h="2315" extrusionOk="0">
                  <a:moveTo>
                    <a:pt x="2447" y="0"/>
                  </a:moveTo>
                  <a:cubicBezTo>
                    <a:pt x="2359" y="0"/>
                    <a:pt x="2294" y="44"/>
                    <a:pt x="2269" y="146"/>
                  </a:cubicBezTo>
                  <a:cubicBezTo>
                    <a:pt x="2169" y="346"/>
                    <a:pt x="1101" y="1247"/>
                    <a:pt x="134" y="1947"/>
                  </a:cubicBezTo>
                  <a:cubicBezTo>
                    <a:pt x="34" y="2014"/>
                    <a:pt x="1" y="2147"/>
                    <a:pt x="67" y="2214"/>
                  </a:cubicBezTo>
                  <a:cubicBezTo>
                    <a:pt x="134" y="2281"/>
                    <a:pt x="201" y="2314"/>
                    <a:pt x="267" y="2314"/>
                  </a:cubicBezTo>
                  <a:cubicBezTo>
                    <a:pt x="301" y="2314"/>
                    <a:pt x="334" y="2314"/>
                    <a:pt x="367" y="2281"/>
                  </a:cubicBezTo>
                  <a:cubicBezTo>
                    <a:pt x="868" y="1914"/>
                    <a:pt x="2502" y="713"/>
                    <a:pt x="2636" y="279"/>
                  </a:cubicBezTo>
                  <a:cubicBezTo>
                    <a:pt x="2702" y="146"/>
                    <a:pt x="2636" y="46"/>
                    <a:pt x="2536" y="13"/>
                  </a:cubicBezTo>
                  <a:cubicBezTo>
                    <a:pt x="2504" y="5"/>
                    <a:pt x="2475" y="0"/>
                    <a:pt x="24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6"/>
            <p:cNvSpPr/>
            <p:nvPr/>
          </p:nvSpPr>
          <p:spPr>
            <a:xfrm>
              <a:off x="7897156" y="4715294"/>
              <a:ext cx="38897" cy="36301"/>
            </a:xfrm>
            <a:custGeom>
              <a:avLst/>
              <a:gdLst/>
              <a:ahLst/>
              <a:cxnLst/>
              <a:rect l="l" t="t" r="r" b="b"/>
              <a:pathLst>
                <a:path w="2503" h="2336" extrusionOk="0">
                  <a:moveTo>
                    <a:pt x="2502" y="0"/>
                  </a:moveTo>
                  <a:lnTo>
                    <a:pt x="1" y="2335"/>
                  </a:lnTo>
                  <a:cubicBezTo>
                    <a:pt x="1" y="2335"/>
                    <a:pt x="2336" y="534"/>
                    <a:pt x="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6"/>
            <p:cNvSpPr/>
            <p:nvPr/>
          </p:nvSpPr>
          <p:spPr>
            <a:xfrm>
              <a:off x="7893535" y="4712046"/>
              <a:ext cx="46138" cy="42657"/>
            </a:xfrm>
            <a:custGeom>
              <a:avLst/>
              <a:gdLst/>
              <a:ahLst/>
              <a:cxnLst/>
              <a:rect l="l" t="t" r="r" b="b"/>
              <a:pathLst>
                <a:path w="2969" h="2745" extrusionOk="0">
                  <a:moveTo>
                    <a:pt x="2749" y="0"/>
                  </a:moveTo>
                  <a:cubicBezTo>
                    <a:pt x="2668" y="0"/>
                    <a:pt x="2590" y="60"/>
                    <a:pt x="2535" y="142"/>
                  </a:cubicBezTo>
                  <a:cubicBezTo>
                    <a:pt x="2435" y="476"/>
                    <a:pt x="1034" y="1643"/>
                    <a:pt x="100" y="2377"/>
                  </a:cubicBezTo>
                  <a:cubicBezTo>
                    <a:pt x="0" y="2444"/>
                    <a:pt x="0" y="2577"/>
                    <a:pt x="67" y="2678"/>
                  </a:cubicBezTo>
                  <a:cubicBezTo>
                    <a:pt x="100" y="2711"/>
                    <a:pt x="167" y="2744"/>
                    <a:pt x="234" y="2744"/>
                  </a:cubicBezTo>
                  <a:cubicBezTo>
                    <a:pt x="267" y="2744"/>
                    <a:pt x="300" y="2744"/>
                    <a:pt x="334" y="2711"/>
                  </a:cubicBezTo>
                  <a:cubicBezTo>
                    <a:pt x="734" y="2411"/>
                    <a:pt x="2769" y="843"/>
                    <a:pt x="2935" y="276"/>
                  </a:cubicBezTo>
                  <a:cubicBezTo>
                    <a:pt x="2969" y="142"/>
                    <a:pt x="2935" y="42"/>
                    <a:pt x="2802" y="9"/>
                  </a:cubicBezTo>
                  <a:cubicBezTo>
                    <a:pt x="2784" y="3"/>
                    <a:pt x="2767" y="0"/>
                    <a:pt x="27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6"/>
            <p:cNvSpPr/>
            <p:nvPr/>
          </p:nvSpPr>
          <p:spPr>
            <a:xfrm>
              <a:off x="7825620" y="4662485"/>
              <a:ext cx="40963" cy="16006"/>
            </a:xfrm>
            <a:custGeom>
              <a:avLst/>
              <a:gdLst/>
              <a:ahLst/>
              <a:cxnLst/>
              <a:rect l="l" t="t" r="r" b="b"/>
              <a:pathLst>
                <a:path w="2636" h="1030" extrusionOk="0">
                  <a:moveTo>
                    <a:pt x="682" y="0"/>
                  </a:moveTo>
                  <a:cubicBezTo>
                    <a:pt x="471" y="0"/>
                    <a:pt x="243" y="29"/>
                    <a:pt x="0" y="96"/>
                  </a:cubicBezTo>
                  <a:lnTo>
                    <a:pt x="2635" y="1030"/>
                  </a:lnTo>
                  <a:cubicBezTo>
                    <a:pt x="2635" y="1030"/>
                    <a:pt x="1949" y="0"/>
                    <a:pt x="6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6"/>
            <p:cNvSpPr/>
            <p:nvPr/>
          </p:nvSpPr>
          <p:spPr>
            <a:xfrm>
              <a:off x="7821984" y="4659268"/>
              <a:ext cx="48221" cy="22331"/>
            </a:xfrm>
            <a:custGeom>
              <a:avLst/>
              <a:gdLst/>
              <a:ahLst/>
              <a:cxnLst/>
              <a:rect l="l" t="t" r="r" b="b"/>
              <a:pathLst>
                <a:path w="3103" h="1437" extrusionOk="0">
                  <a:moveTo>
                    <a:pt x="925" y="0"/>
                  </a:moveTo>
                  <a:cubicBezTo>
                    <a:pt x="700" y="0"/>
                    <a:pt x="458" y="31"/>
                    <a:pt x="201" y="103"/>
                  </a:cubicBezTo>
                  <a:cubicBezTo>
                    <a:pt x="67" y="136"/>
                    <a:pt x="1" y="236"/>
                    <a:pt x="34" y="369"/>
                  </a:cubicBezTo>
                  <a:cubicBezTo>
                    <a:pt x="62" y="452"/>
                    <a:pt x="157" y="512"/>
                    <a:pt x="245" y="512"/>
                  </a:cubicBezTo>
                  <a:cubicBezTo>
                    <a:pt x="264" y="512"/>
                    <a:pt x="283" y="509"/>
                    <a:pt x="301" y="503"/>
                  </a:cubicBezTo>
                  <a:cubicBezTo>
                    <a:pt x="530" y="438"/>
                    <a:pt x="743" y="411"/>
                    <a:pt x="940" y="411"/>
                  </a:cubicBezTo>
                  <a:cubicBezTo>
                    <a:pt x="2066" y="411"/>
                    <a:pt x="2674" y="1308"/>
                    <a:pt x="2703" y="1337"/>
                  </a:cubicBezTo>
                  <a:cubicBezTo>
                    <a:pt x="2736" y="1404"/>
                    <a:pt x="2803" y="1437"/>
                    <a:pt x="2869" y="1437"/>
                  </a:cubicBezTo>
                  <a:cubicBezTo>
                    <a:pt x="2936" y="1437"/>
                    <a:pt x="2970" y="1437"/>
                    <a:pt x="3003" y="1404"/>
                  </a:cubicBezTo>
                  <a:cubicBezTo>
                    <a:pt x="3103" y="1337"/>
                    <a:pt x="3103" y="1203"/>
                    <a:pt x="3070" y="1103"/>
                  </a:cubicBezTo>
                  <a:cubicBezTo>
                    <a:pt x="3041" y="1103"/>
                    <a:pt x="2277" y="0"/>
                    <a:pt x="92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6"/>
            <p:cNvSpPr/>
            <p:nvPr/>
          </p:nvSpPr>
          <p:spPr>
            <a:xfrm>
              <a:off x="7912713" y="4730322"/>
              <a:ext cx="31111" cy="28531"/>
            </a:xfrm>
            <a:custGeom>
              <a:avLst/>
              <a:gdLst/>
              <a:ahLst/>
              <a:cxnLst/>
              <a:rect l="l" t="t" r="r" b="b"/>
              <a:pathLst>
                <a:path w="2002" h="1836" extrusionOk="0">
                  <a:moveTo>
                    <a:pt x="2002" y="0"/>
                  </a:moveTo>
                  <a:lnTo>
                    <a:pt x="0" y="1835"/>
                  </a:lnTo>
                  <a:cubicBezTo>
                    <a:pt x="0" y="1835"/>
                    <a:pt x="1835" y="668"/>
                    <a:pt x="20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6"/>
            <p:cNvSpPr/>
            <p:nvPr/>
          </p:nvSpPr>
          <p:spPr>
            <a:xfrm>
              <a:off x="7909076" y="4727074"/>
              <a:ext cx="38384" cy="34887"/>
            </a:xfrm>
            <a:custGeom>
              <a:avLst/>
              <a:gdLst/>
              <a:ahLst/>
              <a:cxnLst/>
              <a:rect l="l" t="t" r="r" b="b"/>
              <a:pathLst>
                <a:path w="2470" h="2245" extrusionOk="0">
                  <a:moveTo>
                    <a:pt x="2247" y="1"/>
                  </a:moveTo>
                  <a:cubicBezTo>
                    <a:pt x="2158" y="1"/>
                    <a:pt x="2063" y="60"/>
                    <a:pt x="2036" y="143"/>
                  </a:cubicBezTo>
                  <a:cubicBezTo>
                    <a:pt x="1935" y="576"/>
                    <a:pt x="801" y="1444"/>
                    <a:pt x="134" y="1877"/>
                  </a:cubicBezTo>
                  <a:cubicBezTo>
                    <a:pt x="34" y="1944"/>
                    <a:pt x="1" y="2077"/>
                    <a:pt x="67" y="2178"/>
                  </a:cubicBezTo>
                  <a:cubicBezTo>
                    <a:pt x="101" y="2211"/>
                    <a:pt x="168" y="2244"/>
                    <a:pt x="234" y="2244"/>
                  </a:cubicBezTo>
                  <a:cubicBezTo>
                    <a:pt x="301" y="2244"/>
                    <a:pt x="334" y="2244"/>
                    <a:pt x="368" y="2211"/>
                  </a:cubicBezTo>
                  <a:cubicBezTo>
                    <a:pt x="568" y="2111"/>
                    <a:pt x="2236" y="977"/>
                    <a:pt x="2436" y="243"/>
                  </a:cubicBezTo>
                  <a:cubicBezTo>
                    <a:pt x="2469" y="143"/>
                    <a:pt x="2402" y="43"/>
                    <a:pt x="2302" y="9"/>
                  </a:cubicBezTo>
                  <a:cubicBezTo>
                    <a:pt x="2285" y="3"/>
                    <a:pt x="2266" y="1"/>
                    <a:pt x="2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6"/>
            <p:cNvSpPr/>
            <p:nvPr/>
          </p:nvSpPr>
          <p:spPr>
            <a:xfrm>
              <a:off x="7852569" y="4631310"/>
              <a:ext cx="21274" cy="44071"/>
            </a:xfrm>
            <a:custGeom>
              <a:avLst/>
              <a:gdLst/>
              <a:ahLst/>
              <a:cxnLst/>
              <a:rect l="l" t="t" r="r" b="b"/>
              <a:pathLst>
                <a:path w="1369" h="2836" extrusionOk="0">
                  <a:moveTo>
                    <a:pt x="901" y="0"/>
                  </a:moveTo>
                  <a:cubicBezTo>
                    <a:pt x="901" y="0"/>
                    <a:pt x="1" y="1268"/>
                    <a:pt x="1368" y="2836"/>
                  </a:cubicBez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6"/>
            <p:cNvSpPr/>
            <p:nvPr/>
          </p:nvSpPr>
          <p:spPr>
            <a:xfrm>
              <a:off x="7848419" y="4627657"/>
              <a:ext cx="29044" cy="50831"/>
            </a:xfrm>
            <a:custGeom>
              <a:avLst/>
              <a:gdLst/>
              <a:ahLst/>
              <a:cxnLst/>
              <a:rect l="l" t="t" r="r" b="b"/>
              <a:pathLst>
                <a:path w="1869" h="3271" extrusionOk="0">
                  <a:moveTo>
                    <a:pt x="1187" y="0"/>
                  </a:moveTo>
                  <a:cubicBezTo>
                    <a:pt x="1116" y="0"/>
                    <a:pt x="1045" y="37"/>
                    <a:pt x="1002" y="102"/>
                  </a:cubicBezTo>
                  <a:cubicBezTo>
                    <a:pt x="1002" y="102"/>
                    <a:pt x="1" y="1536"/>
                    <a:pt x="1469" y="3204"/>
                  </a:cubicBezTo>
                  <a:cubicBezTo>
                    <a:pt x="1535" y="3237"/>
                    <a:pt x="1569" y="3271"/>
                    <a:pt x="1635" y="3271"/>
                  </a:cubicBezTo>
                  <a:cubicBezTo>
                    <a:pt x="1669" y="3271"/>
                    <a:pt x="1736" y="3237"/>
                    <a:pt x="1769" y="3204"/>
                  </a:cubicBezTo>
                  <a:cubicBezTo>
                    <a:pt x="1869" y="3137"/>
                    <a:pt x="1869" y="3004"/>
                    <a:pt x="1802" y="2904"/>
                  </a:cubicBezTo>
                  <a:cubicBezTo>
                    <a:pt x="568" y="1536"/>
                    <a:pt x="1302" y="402"/>
                    <a:pt x="1335" y="335"/>
                  </a:cubicBezTo>
                  <a:cubicBezTo>
                    <a:pt x="1402" y="235"/>
                    <a:pt x="1402" y="102"/>
                    <a:pt x="1302" y="35"/>
                  </a:cubicBezTo>
                  <a:cubicBezTo>
                    <a:pt x="1266" y="11"/>
                    <a:pt x="1227" y="0"/>
                    <a:pt x="11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6"/>
            <p:cNvSpPr/>
            <p:nvPr/>
          </p:nvSpPr>
          <p:spPr>
            <a:xfrm>
              <a:off x="8313955" y="4262301"/>
              <a:ext cx="226029" cy="764506"/>
            </a:xfrm>
            <a:custGeom>
              <a:avLst/>
              <a:gdLst/>
              <a:ahLst/>
              <a:cxnLst/>
              <a:rect l="l" t="t" r="r" b="b"/>
              <a:pathLst>
                <a:path w="14545" h="49196" extrusionOk="0">
                  <a:moveTo>
                    <a:pt x="226" y="0"/>
                  </a:moveTo>
                  <a:cubicBezTo>
                    <a:pt x="185" y="0"/>
                    <a:pt x="143" y="19"/>
                    <a:pt x="101" y="61"/>
                  </a:cubicBezTo>
                  <a:cubicBezTo>
                    <a:pt x="1" y="127"/>
                    <a:pt x="1" y="261"/>
                    <a:pt x="67" y="327"/>
                  </a:cubicBezTo>
                  <a:cubicBezTo>
                    <a:pt x="14077" y="17640"/>
                    <a:pt x="10075" y="48662"/>
                    <a:pt x="10008" y="48962"/>
                  </a:cubicBezTo>
                  <a:cubicBezTo>
                    <a:pt x="10008" y="49096"/>
                    <a:pt x="10075" y="49196"/>
                    <a:pt x="10208" y="49196"/>
                  </a:cubicBezTo>
                  <a:cubicBezTo>
                    <a:pt x="10341" y="49196"/>
                    <a:pt x="10408" y="49129"/>
                    <a:pt x="10441" y="49029"/>
                  </a:cubicBezTo>
                  <a:cubicBezTo>
                    <a:pt x="10475" y="48695"/>
                    <a:pt x="14544" y="17540"/>
                    <a:pt x="401" y="94"/>
                  </a:cubicBezTo>
                  <a:cubicBezTo>
                    <a:pt x="343" y="36"/>
                    <a:pt x="285" y="0"/>
                    <a:pt x="22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6"/>
            <p:cNvSpPr/>
            <p:nvPr/>
          </p:nvSpPr>
          <p:spPr>
            <a:xfrm>
              <a:off x="8186694" y="4064774"/>
              <a:ext cx="75009" cy="81754"/>
            </a:xfrm>
            <a:custGeom>
              <a:avLst/>
              <a:gdLst/>
              <a:ahLst/>
              <a:cxnLst/>
              <a:rect l="l" t="t" r="r" b="b"/>
              <a:pathLst>
                <a:path w="5605" h="6109" extrusionOk="0">
                  <a:moveTo>
                    <a:pt x="358" y="1"/>
                  </a:moveTo>
                  <a:cubicBezTo>
                    <a:pt x="298" y="1"/>
                    <a:pt x="267" y="4"/>
                    <a:pt x="267" y="4"/>
                  </a:cubicBezTo>
                  <a:cubicBezTo>
                    <a:pt x="0" y="2139"/>
                    <a:pt x="2168" y="6108"/>
                    <a:pt x="2168" y="6108"/>
                  </a:cubicBezTo>
                  <a:lnTo>
                    <a:pt x="5604" y="3439"/>
                  </a:lnTo>
                  <a:cubicBezTo>
                    <a:pt x="3059" y="184"/>
                    <a:pt x="830"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6"/>
            <p:cNvSpPr/>
            <p:nvPr/>
          </p:nvSpPr>
          <p:spPr>
            <a:xfrm>
              <a:off x="8184017" y="4061669"/>
              <a:ext cx="80804" cy="87535"/>
            </a:xfrm>
            <a:custGeom>
              <a:avLst/>
              <a:gdLst/>
              <a:ahLst/>
              <a:cxnLst/>
              <a:rect l="l" t="t" r="r" b="b"/>
              <a:pathLst>
                <a:path w="6038" h="6541" extrusionOk="0">
                  <a:moveTo>
                    <a:pt x="561" y="0"/>
                  </a:moveTo>
                  <a:cubicBezTo>
                    <a:pt x="509" y="0"/>
                    <a:pt x="477" y="2"/>
                    <a:pt x="467" y="2"/>
                  </a:cubicBezTo>
                  <a:cubicBezTo>
                    <a:pt x="367" y="36"/>
                    <a:pt x="267" y="102"/>
                    <a:pt x="267" y="202"/>
                  </a:cubicBezTo>
                  <a:cubicBezTo>
                    <a:pt x="0" y="2371"/>
                    <a:pt x="2102" y="6273"/>
                    <a:pt x="2202" y="6440"/>
                  </a:cubicBezTo>
                  <a:cubicBezTo>
                    <a:pt x="2235" y="6507"/>
                    <a:pt x="2302" y="6540"/>
                    <a:pt x="2368" y="6540"/>
                  </a:cubicBezTo>
                  <a:lnTo>
                    <a:pt x="2468" y="6540"/>
                  </a:lnTo>
                  <a:cubicBezTo>
                    <a:pt x="2569" y="6473"/>
                    <a:pt x="2602" y="6340"/>
                    <a:pt x="2569" y="6240"/>
                  </a:cubicBezTo>
                  <a:cubicBezTo>
                    <a:pt x="2535" y="6207"/>
                    <a:pt x="534" y="2537"/>
                    <a:pt x="667" y="436"/>
                  </a:cubicBezTo>
                  <a:lnTo>
                    <a:pt x="667" y="436"/>
                  </a:lnTo>
                  <a:cubicBezTo>
                    <a:pt x="1268" y="469"/>
                    <a:pt x="3302" y="803"/>
                    <a:pt x="5637" y="3772"/>
                  </a:cubicBezTo>
                  <a:cubicBezTo>
                    <a:pt x="5680" y="3836"/>
                    <a:pt x="5751" y="3873"/>
                    <a:pt x="5823" y="3873"/>
                  </a:cubicBezTo>
                  <a:cubicBezTo>
                    <a:pt x="5863" y="3873"/>
                    <a:pt x="5902" y="3862"/>
                    <a:pt x="5938" y="3838"/>
                  </a:cubicBezTo>
                  <a:cubicBezTo>
                    <a:pt x="6038" y="3738"/>
                    <a:pt x="6038" y="3605"/>
                    <a:pt x="5971" y="3538"/>
                  </a:cubicBezTo>
                  <a:cubicBezTo>
                    <a:pt x="3320" y="164"/>
                    <a:pt x="1049" y="0"/>
                    <a:pt x="5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6"/>
            <p:cNvSpPr/>
            <p:nvPr/>
          </p:nvSpPr>
          <p:spPr>
            <a:xfrm>
              <a:off x="8269282" y="4025079"/>
              <a:ext cx="58937" cy="80817"/>
            </a:xfrm>
            <a:custGeom>
              <a:avLst/>
              <a:gdLst/>
              <a:ahLst/>
              <a:cxnLst/>
              <a:rect l="l" t="t" r="r" b="b"/>
              <a:pathLst>
                <a:path w="4404" h="6039" extrusionOk="0">
                  <a:moveTo>
                    <a:pt x="2369" y="1"/>
                  </a:moveTo>
                  <a:cubicBezTo>
                    <a:pt x="801" y="1502"/>
                    <a:pt x="0" y="5972"/>
                    <a:pt x="0" y="5972"/>
                  </a:cubicBezTo>
                  <a:lnTo>
                    <a:pt x="4337" y="6039"/>
                  </a:lnTo>
                  <a:cubicBezTo>
                    <a:pt x="4403" y="1369"/>
                    <a:pt x="2369" y="1"/>
                    <a:pt x="2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6"/>
            <p:cNvSpPr/>
            <p:nvPr/>
          </p:nvSpPr>
          <p:spPr>
            <a:xfrm>
              <a:off x="8266151" y="4022363"/>
              <a:ext cx="65186" cy="86210"/>
            </a:xfrm>
            <a:custGeom>
              <a:avLst/>
              <a:gdLst/>
              <a:ahLst/>
              <a:cxnLst/>
              <a:rect l="l" t="t" r="r" b="b"/>
              <a:pathLst>
                <a:path w="4871" h="6442" extrusionOk="0">
                  <a:moveTo>
                    <a:pt x="2623" y="1"/>
                  </a:moveTo>
                  <a:cubicBezTo>
                    <a:pt x="2564" y="1"/>
                    <a:pt x="2510" y="29"/>
                    <a:pt x="2469" y="70"/>
                  </a:cubicBezTo>
                  <a:cubicBezTo>
                    <a:pt x="868" y="1572"/>
                    <a:pt x="67" y="5941"/>
                    <a:pt x="34" y="6108"/>
                  </a:cubicBezTo>
                  <a:cubicBezTo>
                    <a:pt x="1" y="6242"/>
                    <a:pt x="67" y="6342"/>
                    <a:pt x="201" y="6375"/>
                  </a:cubicBezTo>
                  <a:cubicBezTo>
                    <a:pt x="301" y="6375"/>
                    <a:pt x="401" y="6308"/>
                    <a:pt x="434" y="6208"/>
                  </a:cubicBezTo>
                  <a:cubicBezTo>
                    <a:pt x="434" y="6141"/>
                    <a:pt x="1202" y="2039"/>
                    <a:pt x="2636" y="504"/>
                  </a:cubicBezTo>
                  <a:cubicBezTo>
                    <a:pt x="3070" y="904"/>
                    <a:pt x="4437" y="2439"/>
                    <a:pt x="4371" y="6242"/>
                  </a:cubicBezTo>
                  <a:cubicBezTo>
                    <a:pt x="4371" y="6342"/>
                    <a:pt x="4471" y="6442"/>
                    <a:pt x="4571" y="6442"/>
                  </a:cubicBezTo>
                  <a:cubicBezTo>
                    <a:pt x="4704" y="6442"/>
                    <a:pt x="4771" y="6342"/>
                    <a:pt x="4804" y="6242"/>
                  </a:cubicBezTo>
                  <a:cubicBezTo>
                    <a:pt x="4871" y="1505"/>
                    <a:pt x="2803" y="104"/>
                    <a:pt x="2736" y="37"/>
                  </a:cubicBezTo>
                  <a:cubicBezTo>
                    <a:pt x="2698" y="12"/>
                    <a:pt x="2660" y="1"/>
                    <a:pt x="262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6"/>
            <p:cNvSpPr/>
            <p:nvPr/>
          </p:nvSpPr>
          <p:spPr>
            <a:xfrm>
              <a:off x="8352767" y="4047858"/>
              <a:ext cx="74554" cy="84818"/>
            </a:xfrm>
            <a:custGeom>
              <a:avLst/>
              <a:gdLst/>
              <a:ahLst/>
              <a:cxnLst/>
              <a:rect l="l" t="t" r="r" b="b"/>
              <a:pathLst>
                <a:path w="5571" h="6338" extrusionOk="0">
                  <a:moveTo>
                    <a:pt x="4036" y="0"/>
                  </a:moveTo>
                  <a:cubicBezTo>
                    <a:pt x="2102" y="967"/>
                    <a:pt x="0" y="4970"/>
                    <a:pt x="0" y="4970"/>
                  </a:cubicBezTo>
                  <a:lnTo>
                    <a:pt x="4136" y="6338"/>
                  </a:lnTo>
                  <a:cubicBezTo>
                    <a:pt x="5571" y="1901"/>
                    <a:pt x="4036" y="0"/>
                    <a:pt x="40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6"/>
            <p:cNvSpPr/>
            <p:nvPr/>
          </p:nvSpPr>
          <p:spPr>
            <a:xfrm>
              <a:off x="8349635" y="4044994"/>
              <a:ext cx="80817" cy="90372"/>
            </a:xfrm>
            <a:custGeom>
              <a:avLst/>
              <a:gdLst/>
              <a:ahLst/>
              <a:cxnLst/>
              <a:rect l="l" t="t" r="r" b="b"/>
              <a:pathLst>
                <a:path w="6039" h="6753" extrusionOk="0">
                  <a:moveTo>
                    <a:pt x="4230" y="1"/>
                  </a:moveTo>
                  <a:cubicBezTo>
                    <a:pt x="4208" y="1"/>
                    <a:pt x="4188" y="5"/>
                    <a:pt x="4170" y="14"/>
                  </a:cubicBezTo>
                  <a:cubicBezTo>
                    <a:pt x="2202" y="1015"/>
                    <a:pt x="134" y="4951"/>
                    <a:pt x="67" y="5118"/>
                  </a:cubicBezTo>
                  <a:cubicBezTo>
                    <a:pt x="1" y="5218"/>
                    <a:pt x="34" y="5318"/>
                    <a:pt x="134" y="5384"/>
                  </a:cubicBezTo>
                  <a:cubicBezTo>
                    <a:pt x="162" y="5403"/>
                    <a:pt x="192" y="5411"/>
                    <a:pt x="223" y="5411"/>
                  </a:cubicBezTo>
                  <a:cubicBezTo>
                    <a:pt x="303" y="5411"/>
                    <a:pt x="386" y="5357"/>
                    <a:pt x="434" y="5284"/>
                  </a:cubicBezTo>
                  <a:cubicBezTo>
                    <a:pt x="434" y="5251"/>
                    <a:pt x="2402" y="1548"/>
                    <a:pt x="4204" y="481"/>
                  </a:cubicBezTo>
                  <a:lnTo>
                    <a:pt x="4204" y="481"/>
                  </a:lnTo>
                  <a:cubicBezTo>
                    <a:pt x="4504" y="981"/>
                    <a:pt x="5338" y="2849"/>
                    <a:pt x="4170" y="6485"/>
                  </a:cubicBezTo>
                  <a:cubicBezTo>
                    <a:pt x="4137" y="6585"/>
                    <a:pt x="4204" y="6719"/>
                    <a:pt x="4304" y="6752"/>
                  </a:cubicBezTo>
                  <a:lnTo>
                    <a:pt x="4370" y="6752"/>
                  </a:lnTo>
                  <a:cubicBezTo>
                    <a:pt x="4470" y="6752"/>
                    <a:pt x="4537" y="6685"/>
                    <a:pt x="4570" y="6619"/>
                  </a:cubicBezTo>
                  <a:cubicBezTo>
                    <a:pt x="6038" y="2115"/>
                    <a:pt x="4470" y="147"/>
                    <a:pt x="4404" y="81"/>
                  </a:cubicBezTo>
                  <a:cubicBezTo>
                    <a:pt x="4355" y="32"/>
                    <a:pt x="4288" y="1"/>
                    <a:pt x="4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6"/>
            <p:cNvSpPr/>
            <p:nvPr/>
          </p:nvSpPr>
          <p:spPr>
            <a:xfrm>
              <a:off x="8411238" y="4108109"/>
              <a:ext cx="85287" cy="75464"/>
            </a:xfrm>
            <a:custGeom>
              <a:avLst/>
              <a:gdLst/>
              <a:ahLst/>
              <a:cxnLst/>
              <a:rect l="l" t="t" r="r" b="b"/>
              <a:pathLst>
                <a:path w="6373" h="5639" extrusionOk="0">
                  <a:moveTo>
                    <a:pt x="5790" y="0"/>
                  </a:moveTo>
                  <a:cubicBezTo>
                    <a:pt x="3643" y="0"/>
                    <a:pt x="1" y="2536"/>
                    <a:pt x="1" y="2536"/>
                  </a:cubicBezTo>
                  <a:lnTo>
                    <a:pt x="3036" y="5639"/>
                  </a:lnTo>
                  <a:cubicBezTo>
                    <a:pt x="6372" y="2403"/>
                    <a:pt x="5872" y="1"/>
                    <a:pt x="5872" y="1"/>
                  </a:cubicBezTo>
                  <a:cubicBezTo>
                    <a:pt x="5845" y="0"/>
                    <a:pt x="5817" y="0"/>
                    <a:pt x="5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6"/>
            <p:cNvSpPr/>
            <p:nvPr/>
          </p:nvSpPr>
          <p:spPr>
            <a:xfrm>
              <a:off x="8408120" y="4104990"/>
              <a:ext cx="91081" cy="81714"/>
            </a:xfrm>
            <a:custGeom>
              <a:avLst/>
              <a:gdLst/>
              <a:ahLst/>
              <a:cxnLst/>
              <a:rect l="l" t="t" r="r" b="b"/>
              <a:pathLst>
                <a:path w="6806" h="6106" extrusionOk="0">
                  <a:moveTo>
                    <a:pt x="6061" y="1"/>
                  </a:moveTo>
                  <a:cubicBezTo>
                    <a:pt x="3855" y="1"/>
                    <a:pt x="266" y="2470"/>
                    <a:pt x="100" y="2603"/>
                  </a:cubicBezTo>
                  <a:cubicBezTo>
                    <a:pt x="34" y="2669"/>
                    <a:pt x="0" y="2769"/>
                    <a:pt x="67" y="2870"/>
                  </a:cubicBezTo>
                  <a:cubicBezTo>
                    <a:pt x="110" y="2934"/>
                    <a:pt x="181" y="2971"/>
                    <a:pt x="244" y="2971"/>
                  </a:cubicBezTo>
                  <a:cubicBezTo>
                    <a:pt x="278" y="2971"/>
                    <a:pt x="310" y="2960"/>
                    <a:pt x="334" y="2936"/>
                  </a:cubicBezTo>
                  <a:cubicBezTo>
                    <a:pt x="401" y="2903"/>
                    <a:pt x="3836" y="535"/>
                    <a:pt x="5938" y="434"/>
                  </a:cubicBezTo>
                  <a:lnTo>
                    <a:pt x="5938" y="434"/>
                  </a:lnTo>
                  <a:cubicBezTo>
                    <a:pt x="5971" y="1035"/>
                    <a:pt x="5838" y="3070"/>
                    <a:pt x="3103" y="5738"/>
                  </a:cubicBezTo>
                  <a:cubicBezTo>
                    <a:pt x="3036" y="5805"/>
                    <a:pt x="3036" y="5938"/>
                    <a:pt x="3103" y="6038"/>
                  </a:cubicBezTo>
                  <a:cubicBezTo>
                    <a:pt x="3136" y="6072"/>
                    <a:pt x="3203" y="6105"/>
                    <a:pt x="3269" y="6105"/>
                  </a:cubicBezTo>
                  <a:cubicBezTo>
                    <a:pt x="3303" y="6105"/>
                    <a:pt x="3369" y="6072"/>
                    <a:pt x="3403" y="6038"/>
                  </a:cubicBezTo>
                  <a:cubicBezTo>
                    <a:pt x="6805" y="2736"/>
                    <a:pt x="6338" y="301"/>
                    <a:pt x="6305" y="168"/>
                  </a:cubicBezTo>
                  <a:cubicBezTo>
                    <a:pt x="6305" y="101"/>
                    <a:pt x="6205" y="34"/>
                    <a:pt x="6105" y="1"/>
                  </a:cubicBezTo>
                  <a:cubicBezTo>
                    <a:pt x="6090" y="1"/>
                    <a:pt x="6075" y="1"/>
                    <a:pt x="606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6"/>
            <p:cNvSpPr/>
            <p:nvPr/>
          </p:nvSpPr>
          <p:spPr>
            <a:xfrm>
              <a:off x="8450532" y="4205538"/>
              <a:ext cx="84832" cy="57050"/>
            </a:xfrm>
            <a:custGeom>
              <a:avLst/>
              <a:gdLst/>
              <a:ahLst/>
              <a:cxnLst/>
              <a:rect l="l" t="t" r="r" b="b"/>
              <a:pathLst>
                <a:path w="6339" h="4263" extrusionOk="0">
                  <a:moveTo>
                    <a:pt x="1108" y="0"/>
                  </a:moveTo>
                  <a:cubicBezTo>
                    <a:pt x="443" y="0"/>
                    <a:pt x="0" y="27"/>
                    <a:pt x="0" y="27"/>
                  </a:cubicBezTo>
                  <a:lnTo>
                    <a:pt x="934" y="4263"/>
                  </a:lnTo>
                  <a:cubicBezTo>
                    <a:pt x="5471" y="3229"/>
                    <a:pt x="6338" y="927"/>
                    <a:pt x="6338" y="927"/>
                  </a:cubicBezTo>
                  <a:cubicBezTo>
                    <a:pt x="5079" y="126"/>
                    <a:pt x="2563" y="0"/>
                    <a:pt x="1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6"/>
            <p:cNvSpPr/>
            <p:nvPr/>
          </p:nvSpPr>
          <p:spPr>
            <a:xfrm>
              <a:off x="8447400" y="4202514"/>
              <a:ext cx="91081" cy="62764"/>
            </a:xfrm>
            <a:custGeom>
              <a:avLst/>
              <a:gdLst/>
              <a:ahLst/>
              <a:cxnLst/>
              <a:rect l="l" t="t" r="r" b="b"/>
              <a:pathLst>
                <a:path w="6806" h="4690" extrusionOk="0">
                  <a:moveTo>
                    <a:pt x="1215" y="1"/>
                  </a:moveTo>
                  <a:cubicBezTo>
                    <a:pt x="645" y="1"/>
                    <a:pt x="257" y="19"/>
                    <a:pt x="201" y="19"/>
                  </a:cubicBezTo>
                  <a:cubicBezTo>
                    <a:pt x="101" y="19"/>
                    <a:pt x="1" y="119"/>
                    <a:pt x="1" y="253"/>
                  </a:cubicBezTo>
                  <a:cubicBezTo>
                    <a:pt x="34" y="353"/>
                    <a:pt x="134" y="453"/>
                    <a:pt x="234" y="453"/>
                  </a:cubicBezTo>
                  <a:cubicBezTo>
                    <a:pt x="245" y="453"/>
                    <a:pt x="659" y="430"/>
                    <a:pt x="1279" y="430"/>
                  </a:cubicBezTo>
                  <a:cubicBezTo>
                    <a:pt x="2654" y="430"/>
                    <a:pt x="5041" y="541"/>
                    <a:pt x="6305" y="1253"/>
                  </a:cubicBezTo>
                  <a:cubicBezTo>
                    <a:pt x="6005" y="1754"/>
                    <a:pt x="4838" y="3455"/>
                    <a:pt x="1135" y="4289"/>
                  </a:cubicBezTo>
                  <a:cubicBezTo>
                    <a:pt x="1001" y="4322"/>
                    <a:pt x="935" y="4422"/>
                    <a:pt x="968" y="4522"/>
                  </a:cubicBezTo>
                  <a:cubicBezTo>
                    <a:pt x="1001" y="4622"/>
                    <a:pt x="1068" y="4689"/>
                    <a:pt x="1168" y="4689"/>
                  </a:cubicBezTo>
                  <a:lnTo>
                    <a:pt x="1202" y="4689"/>
                  </a:lnTo>
                  <a:cubicBezTo>
                    <a:pt x="5838" y="3655"/>
                    <a:pt x="6739" y="1320"/>
                    <a:pt x="6772" y="1220"/>
                  </a:cubicBezTo>
                  <a:cubicBezTo>
                    <a:pt x="6806" y="1153"/>
                    <a:pt x="6772" y="1020"/>
                    <a:pt x="6672" y="986"/>
                  </a:cubicBezTo>
                  <a:cubicBezTo>
                    <a:pt x="5351" y="122"/>
                    <a:pt x="2681" y="1"/>
                    <a:pt x="121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6"/>
            <p:cNvSpPr/>
            <p:nvPr/>
          </p:nvSpPr>
          <p:spPr>
            <a:xfrm>
              <a:off x="8473297" y="4266606"/>
              <a:ext cx="82155" cy="58655"/>
            </a:xfrm>
            <a:custGeom>
              <a:avLst/>
              <a:gdLst/>
              <a:ahLst/>
              <a:cxnLst/>
              <a:rect l="l" t="t" r="r" b="b"/>
              <a:pathLst>
                <a:path w="6139" h="4383" extrusionOk="0">
                  <a:moveTo>
                    <a:pt x="367" y="0"/>
                  </a:moveTo>
                  <a:lnTo>
                    <a:pt x="0" y="4337"/>
                  </a:lnTo>
                  <a:cubicBezTo>
                    <a:pt x="396" y="4368"/>
                    <a:pt x="768" y="4382"/>
                    <a:pt x="1119" y="4382"/>
                  </a:cubicBezTo>
                  <a:cubicBezTo>
                    <a:pt x="4882" y="4382"/>
                    <a:pt x="6138" y="2735"/>
                    <a:pt x="6138" y="2735"/>
                  </a:cubicBezTo>
                  <a:cubicBezTo>
                    <a:pt x="4771" y="1101"/>
                    <a:pt x="367"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6"/>
            <p:cNvSpPr/>
            <p:nvPr/>
          </p:nvSpPr>
          <p:spPr>
            <a:xfrm>
              <a:off x="8470165" y="4263809"/>
              <a:ext cx="88405" cy="64410"/>
            </a:xfrm>
            <a:custGeom>
              <a:avLst/>
              <a:gdLst/>
              <a:ahLst/>
              <a:cxnLst/>
              <a:rect l="l" t="t" r="r" b="b"/>
              <a:pathLst>
                <a:path w="6606" h="4813" extrusionOk="0">
                  <a:moveTo>
                    <a:pt x="579" y="0"/>
                  </a:moveTo>
                  <a:cubicBezTo>
                    <a:pt x="492" y="0"/>
                    <a:pt x="401" y="60"/>
                    <a:pt x="401" y="142"/>
                  </a:cubicBezTo>
                  <a:cubicBezTo>
                    <a:pt x="368" y="276"/>
                    <a:pt x="435" y="376"/>
                    <a:pt x="535" y="409"/>
                  </a:cubicBezTo>
                  <a:cubicBezTo>
                    <a:pt x="568" y="409"/>
                    <a:pt x="4638" y="1443"/>
                    <a:pt x="6105" y="2944"/>
                  </a:cubicBezTo>
                  <a:cubicBezTo>
                    <a:pt x="5717" y="3333"/>
                    <a:pt x="4337" y="4391"/>
                    <a:pt x="1344" y="4391"/>
                  </a:cubicBezTo>
                  <a:cubicBezTo>
                    <a:pt x="996" y="4391"/>
                    <a:pt x="627" y="4377"/>
                    <a:pt x="234" y="4345"/>
                  </a:cubicBezTo>
                  <a:cubicBezTo>
                    <a:pt x="221" y="4341"/>
                    <a:pt x="208" y="4339"/>
                    <a:pt x="194" y="4339"/>
                  </a:cubicBezTo>
                  <a:cubicBezTo>
                    <a:pt x="109" y="4339"/>
                    <a:pt x="34" y="4426"/>
                    <a:pt x="34" y="4512"/>
                  </a:cubicBezTo>
                  <a:cubicBezTo>
                    <a:pt x="1" y="4646"/>
                    <a:pt x="101" y="4746"/>
                    <a:pt x="201" y="4746"/>
                  </a:cubicBezTo>
                  <a:cubicBezTo>
                    <a:pt x="635" y="4779"/>
                    <a:pt x="1002" y="4812"/>
                    <a:pt x="1369" y="4812"/>
                  </a:cubicBezTo>
                  <a:cubicBezTo>
                    <a:pt x="5171" y="4812"/>
                    <a:pt x="6472" y="3178"/>
                    <a:pt x="6539" y="3078"/>
                  </a:cubicBezTo>
                  <a:cubicBezTo>
                    <a:pt x="6606" y="3011"/>
                    <a:pt x="6606" y="2911"/>
                    <a:pt x="6539" y="2811"/>
                  </a:cubicBezTo>
                  <a:cubicBezTo>
                    <a:pt x="5105" y="1143"/>
                    <a:pt x="835" y="42"/>
                    <a:pt x="635" y="9"/>
                  </a:cubicBezTo>
                  <a:cubicBezTo>
                    <a:pt x="617" y="3"/>
                    <a:pt x="598" y="0"/>
                    <a:pt x="5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6"/>
            <p:cNvSpPr/>
            <p:nvPr/>
          </p:nvSpPr>
          <p:spPr>
            <a:xfrm>
              <a:off x="8415267" y="4331782"/>
              <a:ext cx="83038" cy="70834"/>
            </a:xfrm>
            <a:custGeom>
              <a:avLst/>
              <a:gdLst/>
              <a:ahLst/>
              <a:cxnLst/>
              <a:rect l="l" t="t" r="r" b="b"/>
              <a:pathLst>
                <a:path w="6205" h="5293" extrusionOk="0">
                  <a:moveTo>
                    <a:pt x="2235" y="0"/>
                  </a:moveTo>
                  <a:lnTo>
                    <a:pt x="0" y="3770"/>
                  </a:lnTo>
                  <a:cubicBezTo>
                    <a:pt x="2074" y="4997"/>
                    <a:pt x="3665" y="5293"/>
                    <a:pt x="4716" y="5293"/>
                  </a:cubicBezTo>
                  <a:cubicBezTo>
                    <a:pt x="5693" y="5293"/>
                    <a:pt x="6204" y="5037"/>
                    <a:pt x="6204" y="5037"/>
                  </a:cubicBezTo>
                  <a:cubicBezTo>
                    <a:pt x="5704" y="2936"/>
                    <a:pt x="2235" y="0"/>
                    <a:pt x="2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6"/>
            <p:cNvSpPr/>
            <p:nvPr/>
          </p:nvSpPr>
          <p:spPr>
            <a:xfrm>
              <a:off x="8412135" y="4329146"/>
              <a:ext cx="89288" cy="76307"/>
            </a:xfrm>
            <a:custGeom>
              <a:avLst/>
              <a:gdLst/>
              <a:ahLst/>
              <a:cxnLst/>
              <a:rect l="l" t="t" r="r" b="b"/>
              <a:pathLst>
                <a:path w="6672" h="5702" extrusionOk="0">
                  <a:moveTo>
                    <a:pt x="2480" y="1"/>
                  </a:moveTo>
                  <a:cubicBezTo>
                    <a:pt x="2422" y="1"/>
                    <a:pt x="2357" y="27"/>
                    <a:pt x="2302" y="64"/>
                  </a:cubicBezTo>
                  <a:cubicBezTo>
                    <a:pt x="2235" y="164"/>
                    <a:pt x="2235" y="297"/>
                    <a:pt x="2336" y="364"/>
                  </a:cubicBezTo>
                  <a:cubicBezTo>
                    <a:pt x="2369" y="397"/>
                    <a:pt x="5571" y="3133"/>
                    <a:pt x="6205" y="5101"/>
                  </a:cubicBezTo>
                  <a:cubicBezTo>
                    <a:pt x="5995" y="5175"/>
                    <a:pt x="5583" y="5277"/>
                    <a:pt x="4981" y="5277"/>
                  </a:cubicBezTo>
                  <a:cubicBezTo>
                    <a:pt x="3959" y="5277"/>
                    <a:pt x="2391" y="4984"/>
                    <a:pt x="334" y="3767"/>
                  </a:cubicBezTo>
                  <a:cubicBezTo>
                    <a:pt x="299" y="3743"/>
                    <a:pt x="263" y="3732"/>
                    <a:pt x="229" y="3732"/>
                  </a:cubicBezTo>
                  <a:cubicBezTo>
                    <a:pt x="167" y="3732"/>
                    <a:pt x="110" y="3769"/>
                    <a:pt x="67" y="3833"/>
                  </a:cubicBezTo>
                  <a:cubicBezTo>
                    <a:pt x="1" y="3933"/>
                    <a:pt x="34" y="4067"/>
                    <a:pt x="134" y="4133"/>
                  </a:cubicBezTo>
                  <a:cubicBezTo>
                    <a:pt x="2269" y="5401"/>
                    <a:pt x="3903" y="5701"/>
                    <a:pt x="4971" y="5701"/>
                  </a:cubicBezTo>
                  <a:cubicBezTo>
                    <a:pt x="5971" y="5701"/>
                    <a:pt x="6505" y="5434"/>
                    <a:pt x="6539" y="5434"/>
                  </a:cubicBezTo>
                  <a:cubicBezTo>
                    <a:pt x="6639" y="5368"/>
                    <a:pt x="6672" y="5268"/>
                    <a:pt x="6639" y="5168"/>
                  </a:cubicBezTo>
                  <a:cubicBezTo>
                    <a:pt x="6138" y="3066"/>
                    <a:pt x="2736" y="164"/>
                    <a:pt x="2602" y="64"/>
                  </a:cubicBezTo>
                  <a:cubicBezTo>
                    <a:pt x="2572" y="19"/>
                    <a:pt x="2529" y="1"/>
                    <a:pt x="248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6"/>
            <p:cNvSpPr/>
            <p:nvPr/>
          </p:nvSpPr>
          <p:spPr>
            <a:xfrm>
              <a:off x="8343385" y="4382678"/>
              <a:ext cx="73229" cy="83480"/>
            </a:xfrm>
            <a:custGeom>
              <a:avLst/>
              <a:gdLst/>
              <a:ahLst/>
              <a:cxnLst/>
              <a:rect l="l" t="t" r="r" b="b"/>
              <a:pathLst>
                <a:path w="5472" h="6238" extrusionOk="0">
                  <a:moveTo>
                    <a:pt x="3670" y="0"/>
                  </a:moveTo>
                  <a:lnTo>
                    <a:pt x="1" y="2368"/>
                  </a:lnTo>
                  <a:cubicBezTo>
                    <a:pt x="2526" y="6206"/>
                    <a:pt x="4954" y="6238"/>
                    <a:pt x="5035" y="6238"/>
                  </a:cubicBezTo>
                  <a:cubicBezTo>
                    <a:pt x="5037" y="6238"/>
                    <a:pt x="5037" y="6238"/>
                    <a:pt x="5037" y="6238"/>
                  </a:cubicBezTo>
                  <a:cubicBezTo>
                    <a:pt x="5471" y="4136"/>
                    <a:pt x="3670" y="0"/>
                    <a:pt x="3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6"/>
            <p:cNvSpPr/>
            <p:nvPr/>
          </p:nvSpPr>
          <p:spPr>
            <a:xfrm>
              <a:off x="8340267" y="4379828"/>
              <a:ext cx="79465" cy="89462"/>
            </a:xfrm>
            <a:custGeom>
              <a:avLst/>
              <a:gdLst/>
              <a:ahLst/>
              <a:cxnLst/>
              <a:rect l="l" t="t" r="r" b="b"/>
              <a:pathLst>
                <a:path w="5938" h="6685" extrusionOk="0">
                  <a:moveTo>
                    <a:pt x="3882" y="0"/>
                  </a:moveTo>
                  <a:cubicBezTo>
                    <a:pt x="3855" y="0"/>
                    <a:pt x="3828" y="5"/>
                    <a:pt x="3803" y="13"/>
                  </a:cubicBezTo>
                  <a:cubicBezTo>
                    <a:pt x="3703" y="80"/>
                    <a:pt x="3669" y="180"/>
                    <a:pt x="3703" y="280"/>
                  </a:cubicBezTo>
                  <a:cubicBezTo>
                    <a:pt x="3736" y="346"/>
                    <a:pt x="5404" y="4183"/>
                    <a:pt x="5104" y="6251"/>
                  </a:cubicBezTo>
                  <a:cubicBezTo>
                    <a:pt x="4503" y="6151"/>
                    <a:pt x="2502" y="5650"/>
                    <a:pt x="434" y="2481"/>
                  </a:cubicBezTo>
                  <a:cubicBezTo>
                    <a:pt x="391" y="2417"/>
                    <a:pt x="320" y="2380"/>
                    <a:pt x="248" y="2380"/>
                  </a:cubicBezTo>
                  <a:cubicBezTo>
                    <a:pt x="209" y="2380"/>
                    <a:pt x="169" y="2391"/>
                    <a:pt x="133" y="2415"/>
                  </a:cubicBezTo>
                  <a:cubicBezTo>
                    <a:pt x="33" y="2481"/>
                    <a:pt x="0" y="2615"/>
                    <a:pt x="67" y="2715"/>
                  </a:cubicBezTo>
                  <a:cubicBezTo>
                    <a:pt x="2635" y="6618"/>
                    <a:pt x="5104" y="6684"/>
                    <a:pt x="5270" y="6684"/>
                  </a:cubicBezTo>
                  <a:cubicBezTo>
                    <a:pt x="5371" y="6684"/>
                    <a:pt x="5437" y="6618"/>
                    <a:pt x="5471" y="6518"/>
                  </a:cubicBezTo>
                  <a:cubicBezTo>
                    <a:pt x="5938" y="4349"/>
                    <a:pt x="4170" y="280"/>
                    <a:pt x="4070" y="113"/>
                  </a:cubicBezTo>
                  <a:cubicBezTo>
                    <a:pt x="4045" y="38"/>
                    <a:pt x="3963" y="0"/>
                    <a:pt x="388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6"/>
            <p:cNvSpPr/>
            <p:nvPr/>
          </p:nvSpPr>
          <p:spPr>
            <a:xfrm>
              <a:off x="8267489" y="4391605"/>
              <a:ext cx="65641" cy="83038"/>
            </a:xfrm>
            <a:custGeom>
              <a:avLst/>
              <a:gdLst/>
              <a:ahLst/>
              <a:cxnLst/>
              <a:rect l="l" t="t" r="r" b="b"/>
              <a:pathLst>
                <a:path w="4905" h="6205" extrusionOk="0">
                  <a:moveTo>
                    <a:pt x="568" y="0"/>
                  </a:moveTo>
                  <a:lnTo>
                    <a:pt x="568" y="0"/>
                  </a:lnTo>
                  <a:cubicBezTo>
                    <a:pt x="1" y="4637"/>
                    <a:pt x="1902" y="6205"/>
                    <a:pt x="1902" y="6205"/>
                  </a:cubicBezTo>
                  <a:cubicBezTo>
                    <a:pt x="3603" y="4904"/>
                    <a:pt x="4904" y="534"/>
                    <a:pt x="4904" y="534"/>
                  </a:cubicBezTo>
                  <a:lnTo>
                    <a:pt x="5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6"/>
            <p:cNvSpPr/>
            <p:nvPr/>
          </p:nvSpPr>
          <p:spPr>
            <a:xfrm>
              <a:off x="8264812" y="4388928"/>
              <a:ext cx="71436" cy="88391"/>
            </a:xfrm>
            <a:custGeom>
              <a:avLst/>
              <a:gdLst/>
              <a:ahLst/>
              <a:cxnLst/>
              <a:rect l="l" t="t" r="r" b="b"/>
              <a:pathLst>
                <a:path w="5338" h="6605" extrusionOk="0">
                  <a:moveTo>
                    <a:pt x="801" y="0"/>
                  </a:moveTo>
                  <a:cubicBezTo>
                    <a:pt x="701" y="0"/>
                    <a:pt x="568" y="67"/>
                    <a:pt x="568" y="200"/>
                  </a:cubicBezTo>
                  <a:cubicBezTo>
                    <a:pt x="1" y="4870"/>
                    <a:pt x="1869" y="6505"/>
                    <a:pt x="1969" y="6571"/>
                  </a:cubicBezTo>
                  <a:cubicBezTo>
                    <a:pt x="2002" y="6605"/>
                    <a:pt x="2035" y="6605"/>
                    <a:pt x="2102" y="6605"/>
                  </a:cubicBezTo>
                  <a:cubicBezTo>
                    <a:pt x="2136" y="6605"/>
                    <a:pt x="2202" y="6605"/>
                    <a:pt x="2236" y="6571"/>
                  </a:cubicBezTo>
                  <a:cubicBezTo>
                    <a:pt x="3970" y="5237"/>
                    <a:pt x="5238" y="1001"/>
                    <a:pt x="5304" y="801"/>
                  </a:cubicBezTo>
                  <a:cubicBezTo>
                    <a:pt x="5338" y="701"/>
                    <a:pt x="5271" y="567"/>
                    <a:pt x="5138" y="534"/>
                  </a:cubicBezTo>
                  <a:cubicBezTo>
                    <a:pt x="5038" y="534"/>
                    <a:pt x="4938" y="567"/>
                    <a:pt x="4904" y="701"/>
                  </a:cubicBezTo>
                  <a:cubicBezTo>
                    <a:pt x="4871" y="734"/>
                    <a:pt x="3670" y="4737"/>
                    <a:pt x="2102" y="6138"/>
                  </a:cubicBezTo>
                  <a:cubicBezTo>
                    <a:pt x="1735" y="5671"/>
                    <a:pt x="534" y="4003"/>
                    <a:pt x="968" y="234"/>
                  </a:cubicBezTo>
                  <a:cubicBezTo>
                    <a:pt x="1001" y="133"/>
                    <a:pt x="901" y="33"/>
                    <a:pt x="80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6"/>
            <p:cNvSpPr/>
            <p:nvPr/>
          </p:nvSpPr>
          <p:spPr>
            <a:xfrm>
              <a:off x="8169282" y="4369282"/>
              <a:ext cx="84832" cy="78582"/>
            </a:xfrm>
            <a:custGeom>
              <a:avLst/>
              <a:gdLst/>
              <a:ahLst/>
              <a:cxnLst/>
              <a:rect l="l" t="t" r="r" b="b"/>
              <a:pathLst>
                <a:path w="6339" h="5872" extrusionOk="0">
                  <a:moveTo>
                    <a:pt x="3102" y="0"/>
                  </a:moveTo>
                  <a:cubicBezTo>
                    <a:pt x="0" y="3503"/>
                    <a:pt x="634" y="5871"/>
                    <a:pt x="634" y="5871"/>
                  </a:cubicBezTo>
                  <a:cubicBezTo>
                    <a:pt x="2802" y="5738"/>
                    <a:pt x="6338" y="2936"/>
                    <a:pt x="6338" y="2936"/>
                  </a:cubicBezTo>
                  <a:lnTo>
                    <a:pt x="3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6"/>
            <p:cNvSpPr/>
            <p:nvPr/>
          </p:nvSpPr>
          <p:spPr>
            <a:xfrm>
              <a:off x="8166606" y="4366645"/>
              <a:ext cx="90626" cy="83895"/>
            </a:xfrm>
            <a:custGeom>
              <a:avLst/>
              <a:gdLst/>
              <a:ahLst/>
              <a:cxnLst/>
              <a:rect l="l" t="t" r="r" b="b"/>
              <a:pathLst>
                <a:path w="6772" h="6269" extrusionOk="0">
                  <a:moveTo>
                    <a:pt x="3289" y="1"/>
                  </a:moveTo>
                  <a:cubicBezTo>
                    <a:pt x="3229" y="1"/>
                    <a:pt x="3172" y="27"/>
                    <a:pt x="3136" y="64"/>
                  </a:cubicBezTo>
                  <a:cubicBezTo>
                    <a:pt x="0" y="3600"/>
                    <a:pt x="601" y="6001"/>
                    <a:pt x="634" y="6102"/>
                  </a:cubicBezTo>
                  <a:cubicBezTo>
                    <a:pt x="667" y="6202"/>
                    <a:pt x="734" y="6268"/>
                    <a:pt x="834" y="6268"/>
                  </a:cubicBezTo>
                  <a:cubicBezTo>
                    <a:pt x="3036" y="6168"/>
                    <a:pt x="6505" y="3400"/>
                    <a:pt x="6672" y="3266"/>
                  </a:cubicBezTo>
                  <a:cubicBezTo>
                    <a:pt x="6738" y="3199"/>
                    <a:pt x="6772" y="3066"/>
                    <a:pt x="6705" y="2999"/>
                  </a:cubicBezTo>
                  <a:cubicBezTo>
                    <a:pt x="6666" y="2941"/>
                    <a:pt x="6605" y="2906"/>
                    <a:pt x="6541" y="2906"/>
                  </a:cubicBezTo>
                  <a:cubicBezTo>
                    <a:pt x="6494" y="2906"/>
                    <a:pt x="6447" y="2924"/>
                    <a:pt x="6405" y="2966"/>
                  </a:cubicBezTo>
                  <a:cubicBezTo>
                    <a:pt x="6371" y="2966"/>
                    <a:pt x="3102" y="5601"/>
                    <a:pt x="1001" y="5835"/>
                  </a:cubicBezTo>
                  <a:cubicBezTo>
                    <a:pt x="934" y="5234"/>
                    <a:pt x="934" y="3166"/>
                    <a:pt x="3436" y="331"/>
                  </a:cubicBezTo>
                  <a:cubicBezTo>
                    <a:pt x="3536" y="264"/>
                    <a:pt x="3536" y="131"/>
                    <a:pt x="3436" y="64"/>
                  </a:cubicBezTo>
                  <a:cubicBezTo>
                    <a:pt x="3391" y="19"/>
                    <a:pt x="3339" y="1"/>
                    <a:pt x="32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6"/>
            <p:cNvSpPr/>
            <p:nvPr/>
          </p:nvSpPr>
          <p:spPr>
            <a:xfrm>
              <a:off x="8104106" y="4329547"/>
              <a:ext cx="85273" cy="57826"/>
            </a:xfrm>
            <a:custGeom>
              <a:avLst/>
              <a:gdLst/>
              <a:ahLst/>
              <a:cxnLst/>
              <a:rect l="l" t="t" r="r" b="b"/>
              <a:pathLst>
                <a:path w="6372" h="4321" extrusionOk="0">
                  <a:moveTo>
                    <a:pt x="5204" y="1"/>
                  </a:moveTo>
                  <a:cubicBezTo>
                    <a:pt x="701" y="1301"/>
                    <a:pt x="0" y="3636"/>
                    <a:pt x="0" y="3636"/>
                  </a:cubicBezTo>
                  <a:cubicBezTo>
                    <a:pt x="964" y="4187"/>
                    <a:pt x="2630" y="4321"/>
                    <a:pt x="4017" y="4321"/>
                  </a:cubicBezTo>
                  <a:cubicBezTo>
                    <a:pt x="5317" y="4321"/>
                    <a:pt x="6371" y="4204"/>
                    <a:pt x="6371" y="4204"/>
                  </a:cubicBezTo>
                  <a:lnTo>
                    <a:pt x="5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6"/>
            <p:cNvSpPr/>
            <p:nvPr/>
          </p:nvSpPr>
          <p:spPr>
            <a:xfrm>
              <a:off x="8100974" y="4326750"/>
              <a:ext cx="91523" cy="63527"/>
            </a:xfrm>
            <a:custGeom>
              <a:avLst/>
              <a:gdLst/>
              <a:ahLst/>
              <a:cxnLst/>
              <a:rect l="l" t="t" r="r" b="b"/>
              <a:pathLst>
                <a:path w="6839" h="4747" extrusionOk="0">
                  <a:moveTo>
                    <a:pt x="5427" y="1"/>
                  </a:moveTo>
                  <a:cubicBezTo>
                    <a:pt x="5408" y="1"/>
                    <a:pt x="5389" y="3"/>
                    <a:pt x="5371" y="9"/>
                  </a:cubicBezTo>
                  <a:cubicBezTo>
                    <a:pt x="835" y="1310"/>
                    <a:pt x="67" y="3679"/>
                    <a:pt x="34" y="3779"/>
                  </a:cubicBezTo>
                  <a:cubicBezTo>
                    <a:pt x="1" y="3879"/>
                    <a:pt x="34" y="3979"/>
                    <a:pt x="134" y="4046"/>
                  </a:cubicBezTo>
                  <a:cubicBezTo>
                    <a:pt x="1135" y="4579"/>
                    <a:pt x="2803" y="4746"/>
                    <a:pt x="4204" y="4746"/>
                  </a:cubicBezTo>
                  <a:cubicBezTo>
                    <a:pt x="5505" y="4746"/>
                    <a:pt x="6539" y="4613"/>
                    <a:pt x="6639" y="4613"/>
                  </a:cubicBezTo>
                  <a:cubicBezTo>
                    <a:pt x="6739" y="4579"/>
                    <a:pt x="6839" y="4479"/>
                    <a:pt x="6805" y="4379"/>
                  </a:cubicBezTo>
                  <a:cubicBezTo>
                    <a:pt x="6805" y="4246"/>
                    <a:pt x="6705" y="4179"/>
                    <a:pt x="6605" y="4179"/>
                  </a:cubicBezTo>
                  <a:cubicBezTo>
                    <a:pt x="6572" y="4196"/>
                    <a:pt x="5513" y="4312"/>
                    <a:pt x="4229" y="4312"/>
                  </a:cubicBezTo>
                  <a:cubicBezTo>
                    <a:pt x="2944" y="4312"/>
                    <a:pt x="1435" y="4196"/>
                    <a:pt x="501" y="3745"/>
                  </a:cubicBezTo>
                  <a:cubicBezTo>
                    <a:pt x="734" y="3212"/>
                    <a:pt x="1835" y="1444"/>
                    <a:pt x="5471" y="410"/>
                  </a:cubicBezTo>
                  <a:cubicBezTo>
                    <a:pt x="5605" y="376"/>
                    <a:pt x="5671" y="276"/>
                    <a:pt x="5638" y="143"/>
                  </a:cubicBezTo>
                  <a:cubicBezTo>
                    <a:pt x="5610" y="60"/>
                    <a:pt x="5515" y="1"/>
                    <a:pt x="542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6"/>
            <p:cNvSpPr/>
            <p:nvPr/>
          </p:nvSpPr>
          <p:spPr>
            <a:xfrm>
              <a:off x="8071518" y="4272401"/>
              <a:ext cx="80804" cy="58053"/>
            </a:xfrm>
            <a:custGeom>
              <a:avLst/>
              <a:gdLst/>
              <a:ahLst/>
              <a:cxnLst/>
              <a:rect l="l" t="t" r="r" b="b"/>
              <a:pathLst>
                <a:path w="6038" h="4338" extrusionOk="0">
                  <a:moveTo>
                    <a:pt x="5938" y="1"/>
                  </a:moveTo>
                  <a:cubicBezTo>
                    <a:pt x="1268" y="101"/>
                    <a:pt x="0" y="2202"/>
                    <a:pt x="0" y="2202"/>
                  </a:cubicBezTo>
                  <a:cubicBezTo>
                    <a:pt x="1568" y="3703"/>
                    <a:pt x="6038" y="4337"/>
                    <a:pt x="6038" y="4337"/>
                  </a:cubicBezTo>
                  <a:lnTo>
                    <a:pt x="59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6"/>
            <p:cNvSpPr/>
            <p:nvPr/>
          </p:nvSpPr>
          <p:spPr>
            <a:xfrm>
              <a:off x="8068386" y="4269724"/>
              <a:ext cx="87067" cy="63848"/>
            </a:xfrm>
            <a:custGeom>
              <a:avLst/>
              <a:gdLst/>
              <a:ahLst/>
              <a:cxnLst/>
              <a:rect l="l" t="t" r="r" b="b"/>
              <a:pathLst>
                <a:path w="6506" h="4771" extrusionOk="0">
                  <a:moveTo>
                    <a:pt x="6172" y="1"/>
                  </a:moveTo>
                  <a:cubicBezTo>
                    <a:pt x="1435" y="101"/>
                    <a:pt x="101" y="2202"/>
                    <a:pt x="67" y="2302"/>
                  </a:cubicBezTo>
                  <a:cubicBezTo>
                    <a:pt x="1" y="2402"/>
                    <a:pt x="34" y="2502"/>
                    <a:pt x="101" y="2569"/>
                  </a:cubicBezTo>
                  <a:cubicBezTo>
                    <a:pt x="1668" y="4104"/>
                    <a:pt x="6072" y="4737"/>
                    <a:pt x="6238" y="4771"/>
                  </a:cubicBezTo>
                  <a:lnTo>
                    <a:pt x="6272" y="4771"/>
                  </a:lnTo>
                  <a:cubicBezTo>
                    <a:pt x="6372" y="4771"/>
                    <a:pt x="6472" y="4671"/>
                    <a:pt x="6472" y="4571"/>
                  </a:cubicBezTo>
                  <a:cubicBezTo>
                    <a:pt x="6505" y="4471"/>
                    <a:pt x="6405" y="4370"/>
                    <a:pt x="6305" y="4337"/>
                  </a:cubicBezTo>
                  <a:cubicBezTo>
                    <a:pt x="6272" y="4337"/>
                    <a:pt x="2102" y="3737"/>
                    <a:pt x="534" y="2402"/>
                  </a:cubicBezTo>
                  <a:cubicBezTo>
                    <a:pt x="901" y="1935"/>
                    <a:pt x="2402" y="501"/>
                    <a:pt x="6172" y="401"/>
                  </a:cubicBezTo>
                  <a:cubicBezTo>
                    <a:pt x="6305" y="401"/>
                    <a:pt x="6405" y="301"/>
                    <a:pt x="6372" y="201"/>
                  </a:cubicBezTo>
                  <a:cubicBezTo>
                    <a:pt x="6372" y="67"/>
                    <a:pt x="6305" y="1"/>
                    <a:pt x="61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6"/>
            <p:cNvSpPr/>
            <p:nvPr/>
          </p:nvSpPr>
          <p:spPr>
            <a:xfrm>
              <a:off x="8081328" y="4197656"/>
              <a:ext cx="84390" cy="62255"/>
            </a:xfrm>
            <a:custGeom>
              <a:avLst/>
              <a:gdLst/>
              <a:ahLst/>
              <a:cxnLst/>
              <a:rect l="l" t="t" r="r" b="b"/>
              <a:pathLst>
                <a:path w="6306" h="4652" extrusionOk="0">
                  <a:moveTo>
                    <a:pt x="3158" y="0"/>
                  </a:moveTo>
                  <a:cubicBezTo>
                    <a:pt x="954" y="0"/>
                    <a:pt x="1" y="849"/>
                    <a:pt x="1" y="849"/>
                  </a:cubicBezTo>
                  <a:cubicBezTo>
                    <a:pt x="1035" y="2717"/>
                    <a:pt x="5138" y="4652"/>
                    <a:pt x="5138" y="4652"/>
                  </a:cubicBezTo>
                  <a:lnTo>
                    <a:pt x="6305" y="482"/>
                  </a:lnTo>
                  <a:cubicBezTo>
                    <a:pt x="5056" y="128"/>
                    <a:pt x="4013" y="0"/>
                    <a:pt x="3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6"/>
            <p:cNvSpPr/>
            <p:nvPr/>
          </p:nvSpPr>
          <p:spPr>
            <a:xfrm>
              <a:off x="8078209" y="4194711"/>
              <a:ext cx="90626" cy="68331"/>
            </a:xfrm>
            <a:custGeom>
              <a:avLst/>
              <a:gdLst/>
              <a:ahLst/>
              <a:cxnLst/>
              <a:rect l="l" t="t" r="r" b="b"/>
              <a:pathLst>
                <a:path w="6772" h="5106" extrusionOk="0">
                  <a:moveTo>
                    <a:pt x="3368" y="1"/>
                  </a:moveTo>
                  <a:cubicBezTo>
                    <a:pt x="1139" y="1"/>
                    <a:pt x="148" y="854"/>
                    <a:pt x="100" y="902"/>
                  </a:cubicBezTo>
                  <a:cubicBezTo>
                    <a:pt x="0" y="969"/>
                    <a:pt x="0" y="1069"/>
                    <a:pt x="34" y="1169"/>
                  </a:cubicBezTo>
                  <a:cubicBezTo>
                    <a:pt x="1101" y="3071"/>
                    <a:pt x="5104" y="5005"/>
                    <a:pt x="5271" y="5072"/>
                  </a:cubicBezTo>
                  <a:cubicBezTo>
                    <a:pt x="5304" y="5072"/>
                    <a:pt x="5338" y="5105"/>
                    <a:pt x="5371" y="5105"/>
                  </a:cubicBezTo>
                  <a:cubicBezTo>
                    <a:pt x="5438" y="5105"/>
                    <a:pt x="5504" y="5039"/>
                    <a:pt x="5571" y="4972"/>
                  </a:cubicBezTo>
                  <a:cubicBezTo>
                    <a:pt x="5604" y="4872"/>
                    <a:pt x="5571" y="4738"/>
                    <a:pt x="5471" y="4705"/>
                  </a:cubicBezTo>
                  <a:cubicBezTo>
                    <a:pt x="5404" y="4672"/>
                    <a:pt x="1635" y="2870"/>
                    <a:pt x="501" y="1102"/>
                  </a:cubicBezTo>
                  <a:cubicBezTo>
                    <a:pt x="832" y="904"/>
                    <a:pt x="1761" y="428"/>
                    <a:pt x="3406" y="428"/>
                  </a:cubicBezTo>
                  <a:cubicBezTo>
                    <a:pt x="4247" y="428"/>
                    <a:pt x="5275" y="552"/>
                    <a:pt x="6505" y="902"/>
                  </a:cubicBezTo>
                  <a:cubicBezTo>
                    <a:pt x="6522" y="908"/>
                    <a:pt x="6540" y="911"/>
                    <a:pt x="6559" y="911"/>
                  </a:cubicBezTo>
                  <a:cubicBezTo>
                    <a:pt x="6647" y="911"/>
                    <a:pt x="6739" y="846"/>
                    <a:pt x="6739" y="735"/>
                  </a:cubicBezTo>
                  <a:cubicBezTo>
                    <a:pt x="6772" y="635"/>
                    <a:pt x="6705" y="535"/>
                    <a:pt x="6605" y="502"/>
                  </a:cubicBezTo>
                  <a:cubicBezTo>
                    <a:pt x="5321" y="134"/>
                    <a:pt x="4248" y="1"/>
                    <a:pt x="33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6"/>
            <p:cNvSpPr/>
            <p:nvPr/>
          </p:nvSpPr>
          <p:spPr>
            <a:xfrm>
              <a:off x="8114371" y="4123834"/>
              <a:ext cx="79920" cy="74915"/>
            </a:xfrm>
            <a:custGeom>
              <a:avLst/>
              <a:gdLst/>
              <a:ahLst/>
              <a:cxnLst/>
              <a:rect l="l" t="t" r="r" b="b"/>
              <a:pathLst>
                <a:path w="5972" h="5598" extrusionOk="0">
                  <a:moveTo>
                    <a:pt x="799" y="1"/>
                  </a:moveTo>
                  <a:cubicBezTo>
                    <a:pt x="280" y="1"/>
                    <a:pt x="0" y="94"/>
                    <a:pt x="0" y="94"/>
                  </a:cubicBezTo>
                  <a:cubicBezTo>
                    <a:pt x="234" y="2262"/>
                    <a:pt x="3269" y="5598"/>
                    <a:pt x="3269" y="5598"/>
                  </a:cubicBezTo>
                  <a:lnTo>
                    <a:pt x="5971" y="2195"/>
                  </a:lnTo>
                  <a:cubicBezTo>
                    <a:pt x="3581" y="326"/>
                    <a:pt x="1771" y="1"/>
                    <a:pt x="7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6"/>
            <p:cNvSpPr/>
            <p:nvPr/>
          </p:nvSpPr>
          <p:spPr>
            <a:xfrm>
              <a:off x="8111239" y="4120997"/>
              <a:ext cx="86170" cy="80884"/>
            </a:xfrm>
            <a:custGeom>
              <a:avLst/>
              <a:gdLst/>
              <a:ahLst/>
              <a:cxnLst/>
              <a:rect l="l" t="t" r="r" b="b"/>
              <a:pathLst>
                <a:path w="6439" h="6044" extrusionOk="0">
                  <a:moveTo>
                    <a:pt x="1033" y="1"/>
                  </a:moveTo>
                  <a:cubicBezTo>
                    <a:pt x="503" y="1"/>
                    <a:pt x="202" y="94"/>
                    <a:pt x="168" y="106"/>
                  </a:cubicBezTo>
                  <a:cubicBezTo>
                    <a:pt x="68" y="139"/>
                    <a:pt x="1" y="239"/>
                    <a:pt x="1" y="339"/>
                  </a:cubicBezTo>
                  <a:cubicBezTo>
                    <a:pt x="234" y="2507"/>
                    <a:pt x="3203" y="5810"/>
                    <a:pt x="3337" y="5977"/>
                  </a:cubicBezTo>
                  <a:cubicBezTo>
                    <a:pt x="3370" y="6010"/>
                    <a:pt x="3437" y="6043"/>
                    <a:pt x="3503" y="6043"/>
                  </a:cubicBezTo>
                  <a:cubicBezTo>
                    <a:pt x="3537" y="6043"/>
                    <a:pt x="3603" y="6010"/>
                    <a:pt x="3637" y="5977"/>
                  </a:cubicBezTo>
                  <a:cubicBezTo>
                    <a:pt x="3703" y="5910"/>
                    <a:pt x="3737" y="5776"/>
                    <a:pt x="3637" y="5676"/>
                  </a:cubicBezTo>
                  <a:cubicBezTo>
                    <a:pt x="3603" y="5643"/>
                    <a:pt x="835" y="2541"/>
                    <a:pt x="468" y="473"/>
                  </a:cubicBezTo>
                  <a:cubicBezTo>
                    <a:pt x="589" y="451"/>
                    <a:pt x="779" y="428"/>
                    <a:pt x="1031" y="428"/>
                  </a:cubicBezTo>
                  <a:cubicBezTo>
                    <a:pt x="1960" y="428"/>
                    <a:pt x="3738" y="738"/>
                    <a:pt x="6072" y="2574"/>
                  </a:cubicBezTo>
                  <a:cubicBezTo>
                    <a:pt x="6117" y="2604"/>
                    <a:pt x="6169" y="2621"/>
                    <a:pt x="6218" y="2621"/>
                  </a:cubicBezTo>
                  <a:cubicBezTo>
                    <a:pt x="6278" y="2621"/>
                    <a:pt x="6335" y="2596"/>
                    <a:pt x="6372" y="2541"/>
                  </a:cubicBezTo>
                  <a:cubicBezTo>
                    <a:pt x="6439" y="2474"/>
                    <a:pt x="6405" y="2341"/>
                    <a:pt x="6339" y="2274"/>
                  </a:cubicBezTo>
                  <a:cubicBezTo>
                    <a:pt x="3906" y="345"/>
                    <a:pt x="2049" y="1"/>
                    <a:pt x="103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6"/>
            <p:cNvSpPr/>
            <p:nvPr/>
          </p:nvSpPr>
          <p:spPr>
            <a:xfrm>
              <a:off x="8219563" y="4003613"/>
              <a:ext cx="162664" cy="233859"/>
            </a:xfrm>
            <a:custGeom>
              <a:avLst/>
              <a:gdLst/>
              <a:ahLst/>
              <a:cxnLst/>
              <a:rect l="l" t="t" r="r" b="b"/>
              <a:pathLst>
                <a:path w="12155" h="17475" extrusionOk="0">
                  <a:moveTo>
                    <a:pt x="1079" y="1"/>
                  </a:moveTo>
                  <a:cubicBezTo>
                    <a:pt x="1" y="1"/>
                    <a:pt x="1030" y="9455"/>
                    <a:pt x="2681" y="13714"/>
                  </a:cubicBezTo>
                  <a:cubicBezTo>
                    <a:pt x="4001" y="17119"/>
                    <a:pt x="5279" y="17474"/>
                    <a:pt x="5755" y="17474"/>
                  </a:cubicBezTo>
                  <a:cubicBezTo>
                    <a:pt x="5880" y="17474"/>
                    <a:pt x="5950" y="17450"/>
                    <a:pt x="5950" y="17450"/>
                  </a:cubicBezTo>
                  <a:lnTo>
                    <a:pt x="7151" y="17316"/>
                  </a:lnTo>
                  <a:cubicBezTo>
                    <a:pt x="12155" y="13313"/>
                    <a:pt x="2248" y="204"/>
                    <a:pt x="1113" y="4"/>
                  </a:cubicBezTo>
                  <a:cubicBezTo>
                    <a:pt x="1102" y="2"/>
                    <a:pt x="1090"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6"/>
            <p:cNvSpPr/>
            <p:nvPr/>
          </p:nvSpPr>
          <p:spPr>
            <a:xfrm>
              <a:off x="8305444" y="4051592"/>
              <a:ext cx="155572" cy="218657"/>
            </a:xfrm>
            <a:custGeom>
              <a:avLst/>
              <a:gdLst/>
              <a:ahLst/>
              <a:cxnLst/>
              <a:rect l="l" t="t" r="r" b="b"/>
              <a:pathLst>
                <a:path w="11625" h="16339" extrusionOk="0">
                  <a:moveTo>
                    <a:pt x="10830" y="1"/>
                  </a:moveTo>
                  <a:cubicBezTo>
                    <a:pt x="9616" y="1"/>
                    <a:pt x="3912" y="6678"/>
                    <a:pt x="2002" y="10562"/>
                  </a:cubicBezTo>
                  <a:cubicBezTo>
                    <a:pt x="0" y="14699"/>
                    <a:pt x="1468" y="15499"/>
                    <a:pt x="1468" y="15499"/>
                  </a:cubicBezTo>
                  <a:lnTo>
                    <a:pt x="2402" y="16300"/>
                  </a:lnTo>
                  <a:cubicBezTo>
                    <a:pt x="2579" y="16326"/>
                    <a:pt x="2753" y="16339"/>
                    <a:pt x="2924" y="16339"/>
                  </a:cubicBezTo>
                  <a:cubicBezTo>
                    <a:pt x="8868" y="16339"/>
                    <a:pt x="11624" y="1028"/>
                    <a:pt x="11008" y="88"/>
                  </a:cubicBezTo>
                  <a:cubicBezTo>
                    <a:pt x="10969" y="29"/>
                    <a:pt x="10909" y="1"/>
                    <a:pt x="10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6"/>
            <p:cNvSpPr/>
            <p:nvPr/>
          </p:nvSpPr>
          <p:spPr>
            <a:xfrm>
              <a:off x="8324635" y="4228972"/>
              <a:ext cx="252849" cy="79559"/>
            </a:xfrm>
            <a:custGeom>
              <a:avLst/>
              <a:gdLst/>
              <a:ahLst/>
              <a:cxnLst/>
              <a:rect l="l" t="t" r="r" b="b"/>
              <a:pathLst>
                <a:path w="18894" h="5945" extrusionOk="0">
                  <a:moveTo>
                    <a:pt x="5421" y="1"/>
                  </a:moveTo>
                  <a:cubicBezTo>
                    <a:pt x="5231" y="1"/>
                    <a:pt x="5047" y="4"/>
                    <a:pt x="4871" y="10"/>
                  </a:cubicBezTo>
                  <a:cubicBezTo>
                    <a:pt x="267" y="210"/>
                    <a:pt x="267" y="1878"/>
                    <a:pt x="267" y="1878"/>
                  </a:cubicBezTo>
                  <a:lnTo>
                    <a:pt x="1" y="3079"/>
                  </a:lnTo>
                  <a:cubicBezTo>
                    <a:pt x="786" y="5221"/>
                    <a:pt x="3277" y="5945"/>
                    <a:pt x="6183" y="5945"/>
                  </a:cubicBezTo>
                  <a:cubicBezTo>
                    <a:pt x="11425" y="5945"/>
                    <a:pt x="18016" y="3589"/>
                    <a:pt x="18380" y="2946"/>
                  </a:cubicBezTo>
                  <a:cubicBezTo>
                    <a:pt x="18894" y="1951"/>
                    <a:pt x="10184" y="1"/>
                    <a:pt x="5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6"/>
            <p:cNvSpPr/>
            <p:nvPr/>
          </p:nvSpPr>
          <p:spPr>
            <a:xfrm>
              <a:off x="8263434" y="4242596"/>
              <a:ext cx="208084" cy="206184"/>
            </a:xfrm>
            <a:custGeom>
              <a:avLst/>
              <a:gdLst/>
              <a:ahLst/>
              <a:cxnLst/>
              <a:rect l="l" t="t" r="r" b="b"/>
              <a:pathLst>
                <a:path w="15549" h="15407" extrusionOk="0">
                  <a:moveTo>
                    <a:pt x="5195" y="0"/>
                  </a:moveTo>
                  <a:cubicBezTo>
                    <a:pt x="4846" y="0"/>
                    <a:pt x="4674" y="126"/>
                    <a:pt x="4674" y="126"/>
                  </a:cubicBezTo>
                  <a:lnTo>
                    <a:pt x="3539" y="593"/>
                  </a:lnTo>
                  <a:cubicBezTo>
                    <a:pt x="1" y="5852"/>
                    <a:pt x="13021" y="15406"/>
                    <a:pt x="14349" y="15406"/>
                  </a:cubicBezTo>
                  <a:cubicBezTo>
                    <a:pt x="14360" y="15406"/>
                    <a:pt x="14371" y="15405"/>
                    <a:pt x="14381" y="15404"/>
                  </a:cubicBezTo>
                  <a:cubicBezTo>
                    <a:pt x="15548" y="15270"/>
                    <a:pt x="11712" y="6397"/>
                    <a:pt x="8877" y="2762"/>
                  </a:cubicBezTo>
                  <a:cubicBezTo>
                    <a:pt x="7048" y="416"/>
                    <a:pt x="5830" y="0"/>
                    <a:pt x="5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6"/>
            <p:cNvSpPr/>
            <p:nvPr/>
          </p:nvSpPr>
          <p:spPr>
            <a:xfrm>
              <a:off x="8219282" y="4253651"/>
              <a:ext cx="123213" cy="233886"/>
            </a:xfrm>
            <a:custGeom>
              <a:avLst/>
              <a:gdLst/>
              <a:ahLst/>
              <a:cxnLst/>
              <a:rect l="l" t="t" r="r" b="b"/>
              <a:pathLst>
                <a:path w="9207" h="17477" extrusionOk="0">
                  <a:moveTo>
                    <a:pt x="6572" y="1"/>
                  </a:moveTo>
                  <a:cubicBezTo>
                    <a:pt x="167" y="134"/>
                    <a:pt x="0" y="16579"/>
                    <a:pt x="801" y="17413"/>
                  </a:cubicBezTo>
                  <a:cubicBezTo>
                    <a:pt x="839" y="17456"/>
                    <a:pt x="887" y="17476"/>
                    <a:pt x="944" y="17476"/>
                  </a:cubicBezTo>
                  <a:cubicBezTo>
                    <a:pt x="2054" y="17476"/>
                    <a:pt x="6669" y="9791"/>
                    <a:pt x="7906" y="5605"/>
                  </a:cubicBezTo>
                  <a:cubicBezTo>
                    <a:pt x="9207" y="1168"/>
                    <a:pt x="7606" y="635"/>
                    <a:pt x="7606" y="635"/>
                  </a:cubicBezTo>
                  <a:lnTo>
                    <a:pt x="6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6"/>
            <p:cNvSpPr/>
            <p:nvPr/>
          </p:nvSpPr>
          <p:spPr>
            <a:xfrm>
              <a:off x="8223297" y="4247722"/>
              <a:ext cx="147221" cy="238610"/>
            </a:xfrm>
            <a:custGeom>
              <a:avLst/>
              <a:gdLst/>
              <a:ahLst/>
              <a:cxnLst/>
              <a:rect l="l" t="t" r="r" b="b"/>
              <a:pathLst>
                <a:path w="11001" h="17830" extrusionOk="0">
                  <a:moveTo>
                    <a:pt x="6646" y="1"/>
                  </a:moveTo>
                  <a:cubicBezTo>
                    <a:pt x="6577" y="1"/>
                    <a:pt x="6538" y="10"/>
                    <a:pt x="6538" y="10"/>
                  </a:cubicBezTo>
                  <a:lnTo>
                    <a:pt x="5304" y="44"/>
                  </a:lnTo>
                  <a:cubicBezTo>
                    <a:pt x="0" y="3646"/>
                    <a:pt x="8773" y="17523"/>
                    <a:pt x="9908" y="17823"/>
                  </a:cubicBezTo>
                  <a:cubicBezTo>
                    <a:pt x="9924" y="17827"/>
                    <a:pt x="9941" y="17830"/>
                    <a:pt x="9957" y="17830"/>
                  </a:cubicBezTo>
                  <a:cubicBezTo>
                    <a:pt x="11001" y="17830"/>
                    <a:pt x="10755" y="8382"/>
                    <a:pt x="9474" y="4046"/>
                  </a:cubicBezTo>
                  <a:cubicBezTo>
                    <a:pt x="8372" y="288"/>
                    <a:pt x="7030" y="1"/>
                    <a:pt x="6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6"/>
            <p:cNvSpPr/>
            <p:nvPr/>
          </p:nvSpPr>
          <p:spPr>
            <a:xfrm>
              <a:off x="8314772" y="4242168"/>
              <a:ext cx="242892" cy="114327"/>
            </a:xfrm>
            <a:custGeom>
              <a:avLst/>
              <a:gdLst/>
              <a:ahLst/>
              <a:cxnLst/>
              <a:rect l="l" t="t" r="r" b="b"/>
              <a:pathLst>
                <a:path w="18150" h="8543" extrusionOk="0">
                  <a:moveTo>
                    <a:pt x="2610" y="0"/>
                  </a:moveTo>
                  <a:cubicBezTo>
                    <a:pt x="1108" y="0"/>
                    <a:pt x="838" y="692"/>
                    <a:pt x="838" y="692"/>
                  </a:cubicBezTo>
                  <a:lnTo>
                    <a:pt x="137" y="1726"/>
                  </a:lnTo>
                  <a:cubicBezTo>
                    <a:pt x="1" y="6964"/>
                    <a:pt x="10953" y="8543"/>
                    <a:pt x="15422" y="8543"/>
                  </a:cubicBezTo>
                  <a:cubicBezTo>
                    <a:pt x="16417" y="8543"/>
                    <a:pt x="17091" y="8464"/>
                    <a:pt x="17249" y="8331"/>
                  </a:cubicBezTo>
                  <a:cubicBezTo>
                    <a:pt x="18150" y="7597"/>
                    <a:pt x="10144" y="2160"/>
                    <a:pt x="5808" y="659"/>
                  </a:cubicBezTo>
                  <a:cubicBezTo>
                    <a:pt x="4372" y="166"/>
                    <a:pt x="3344" y="0"/>
                    <a:pt x="2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6"/>
            <p:cNvSpPr/>
            <p:nvPr/>
          </p:nvSpPr>
          <p:spPr>
            <a:xfrm>
              <a:off x="8313032" y="4146197"/>
              <a:ext cx="232213" cy="130332"/>
            </a:xfrm>
            <a:custGeom>
              <a:avLst/>
              <a:gdLst/>
              <a:ahLst/>
              <a:cxnLst/>
              <a:rect l="l" t="t" r="r" b="b"/>
              <a:pathLst>
                <a:path w="17352" h="9739" extrusionOk="0">
                  <a:moveTo>
                    <a:pt x="16568" y="1"/>
                  </a:moveTo>
                  <a:cubicBezTo>
                    <a:pt x="14247" y="1"/>
                    <a:pt x="7327" y="1959"/>
                    <a:pt x="4003" y="3827"/>
                  </a:cubicBezTo>
                  <a:cubicBezTo>
                    <a:pt x="0" y="6095"/>
                    <a:pt x="767" y="7596"/>
                    <a:pt x="767" y="7596"/>
                  </a:cubicBezTo>
                  <a:lnTo>
                    <a:pt x="1068" y="8764"/>
                  </a:lnTo>
                  <a:cubicBezTo>
                    <a:pt x="1803" y="9447"/>
                    <a:pt x="2706" y="9738"/>
                    <a:pt x="3706" y="9738"/>
                  </a:cubicBezTo>
                  <a:cubicBezTo>
                    <a:pt x="9100" y="9738"/>
                    <a:pt x="17318" y="1276"/>
                    <a:pt x="17346" y="291"/>
                  </a:cubicBezTo>
                  <a:cubicBezTo>
                    <a:pt x="17352" y="91"/>
                    <a:pt x="17066" y="1"/>
                    <a:pt x="16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6"/>
            <p:cNvSpPr/>
            <p:nvPr/>
          </p:nvSpPr>
          <p:spPr>
            <a:xfrm>
              <a:off x="8276415" y="4010612"/>
              <a:ext cx="121888" cy="239921"/>
            </a:xfrm>
            <a:custGeom>
              <a:avLst/>
              <a:gdLst/>
              <a:ahLst/>
              <a:cxnLst/>
              <a:rect l="l" t="t" r="r" b="b"/>
              <a:pathLst>
                <a:path w="9108" h="17928" extrusionOk="0">
                  <a:moveTo>
                    <a:pt x="6813" y="0"/>
                  </a:moveTo>
                  <a:cubicBezTo>
                    <a:pt x="5720" y="0"/>
                    <a:pt x="1764" y="8144"/>
                    <a:pt x="902" y="12490"/>
                  </a:cubicBezTo>
                  <a:cubicBezTo>
                    <a:pt x="1" y="16993"/>
                    <a:pt x="1635" y="17394"/>
                    <a:pt x="1635" y="17394"/>
                  </a:cubicBezTo>
                  <a:lnTo>
                    <a:pt x="2736" y="17927"/>
                  </a:lnTo>
                  <a:cubicBezTo>
                    <a:pt x="9107" y="17227"/>
                    <a:pt x="7773" y="848"/>
                    <a:pt x="6939" y="48"/>
                  </a:cubicBezTo>
                  <a:cubicBezTo>
                    <a:pt x="6903" y="16"/>
                    <a:pt x="6861" y="0"/>
                    <a:pt x="68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6"/>
            <p:cNvSpPr/>
            <p:nvPr/>
          </p:nvSpPr>
          <p:spPr>
            <a:xfrm>
              <a:off x="8060798" y="4166446"/>
              <a:ext cx="242892" cy="114220"/>
            </a:xfrm>
            <a:custGeom>
              <a:avLst/>
              <a:gdLst/>
              <a:ahLst/>
              <a:cxnLst/>
              <a:rect l="l" t="t" r="r" b="b"/>
              <a:pathLst>
                <a:path w="18150" h="8535" extrusionOk="0">
                  <a:moveTo>
                    <a:pt x="2710" y="0"/>
                  </a:moveTo>
                  <a:cubicBezTo>
                    <a:pt x="1711" y="0"/>
                    <a:pt x="1032" y="79"/>
                    <a:pt x="868" y="212"/>
                  </a:cubicBezTo>
                  <a:cubicBezTo>
                    <a:pt x="0" y="946"/>
                    <a:pt x="8006" y="6350"/>
                    <a:pt x="12343" y="7884"/>
                  </a:cubicBezTo>
                  <a:cubicBezTo>
                    <a:pt x="13757" y="8370"/>
                    <a:pt x="14777" y="8535"/>
                    <a:pt x="15509" y="8535"/>
                  </a:cubicBezTo>
                  <a:cubicBezTo>
                    <a:pt x="17038" y="8535"/>
                    <a:pt x="17313" y="7818"/>
                    <a:pt x="17313" y="7818"/>
                  </a:cubicBezTo>
                  <a:lnTo>
                    <a:pt x="18013" y="6817"/>
                  </a:lnTo>
                  <a:cubicBezTo>
                    <a:pt x="18150" y="1579"/>
                    <a:pt x="7198" y="0"/>
                    <a:pt x="2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6"/>
            <p:cNvSpPr/>
            <p:nvPr/>
          </p:nvSpPr>
          <p:spPr>
            <a:xfrm>
              <a:off x="8124636" y="4087392"/>
              <a:ext cx="227717" cy="179004"/>
            </a:xfrm>
            <a:custGeom>
              <a:avLst/>
              <a:gdLst/>
              <a:ahLst/>
              <a:cxnLst/>
              <a:rect l="l" t="t" r="r" b="b"/>
              <a:pathLst>
                <a:path w="17016" h="13376" extrusionOk="0">
                  <a:moveTo>
                    <a:pt x="1210" y="1"/>
                  </a:moveTo>
                  <a:cubicBezTo>
                    <a:pt x="1165" y="1"/>
                    <a:pt x="1129" y="6"/>
                    <a:pt x="1101" y="15"/>
                  </a:cubicBezTo>
                  <a:cubicBezTo>
                    <a:pt x="1" y="382"/>
                    <a:pt x="5438" y="8354"/>
                    <a:pt x="8940" y="11356"/>
                  </a:cubicBezTo>
                  <a:cubicBezTo>
                    <a:pt x="10844" y="13004"/>
                    <a:pt x="12055" y="13376"/>
                    <a:pt x="12760" y="13376"/>
                  </a:cubicBezTo>
                  <a:cubicBezTo>
                    <a:pt x="13339" y="13376"/>
                    <a:pt x="13577" y="13124"/>
                    <a:pt x="13577" y="13124"/>
                  </a:cubicBezTo>
                  <a:lnTo>
                    <a:pt x="14578" y="12424"/>
                  </a:lnTo>
                  <a:cubicBezTo>
                    <a:pt x="17015" y="6703"/>
                    <a:pt x="2921" y="1"/>
                    <a:pt x="1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6"/>
            <p:cNvSpPr/>
            <p:nvPr/>
          </p:nvSpPr>
          <p:spPr>
            <a:xfrm>
              <a:off x="8073860" y="4247655"/>
              <a:ext cx="241407" cy="106685"/>
            </a:xfrm>
            <a:custGeom>
              <a:avLst/>
              <a:gdLst/>
              <a:ahLst/>
              <a:cxnLst/>
              <a:rect l="l" t="t" r="r" b="b"/>
              <a:pathLst>
                <a:path w="18039" h="7972" extrusionOk="0">
                  <a:moveTo>
                    <a:pt x="14082" y="0"/>
                  </a:moveTo>
                  <a:cubicBezTo>
                    <a:pt x="8656" y="0"/>
                    <a:pt x="192" y="6577"/>
                    <a:pt x="59" y="7487"/>
                  </a:cubicBezTo>
                  <a:cubicBezTo>
                    <a:pt x="1" y="7823"/>
                    <a:pt x="756" y="7971"/>
                    <a:pt x="1962" y="7971"/>
                  </a:cubicBezTo>
                  <a:cubicBezTo>
                    <a:pt x="4949" y="7971"/>
                    <a:pt x="10704" y="7064"/>
                    <a:pt x="13768" y="5853"/>
                  </a:cubicBezTo>
                  <a:cubicBezTo>
                    <a:pt x="18038" y="4185"/>
                    <a:pt x="17504" y="2584"/>
                    <a:pt x="17504" y="2584"/>
                  </a:cubicBezTo>
                  <a:lnTo>
                    <a:pt x="17371" y="1383"/>
                  </a:lnTo>
                  <a:cubicBezTo>
                    <a:pt x="16573" y="400"/>
                    <a:pt x="15419" y="0"/>
                    <a:pt x="140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6"/>
            <p:cNvSpPr/>
            <p:nvPr/>
          </p:nvSpPr>
          <p:spPr>
            <a:xfrm>
              <a:off x="8125439" y="4248672"/>
              <a:ext cx="198302" cy="184183"/>
            </a:xfrm>
            <a:custGeom>
              <a:avLst/>
              <a:gdLst/>
              <a:ahLst/>
              <a:cxnLst/>
              <a:rect l="l" t="t" r="r" b="b"/>
              <a:pathLst>
                <a:path w="14818" h="13763" extrusionOk="0">
                  <a:moveTo>
                    <a:pt x="11512" y="0"/>
                  </a:moveTo>
                  <a:cubicBezTo>
                    <a:pt x="5983" y="0"/>
                    <a:pt x="1" y="12603"/>
                    <a:pt x="307" y="13616"/>
                  </a:cubicBezTo>
                  <a:cubicBezTo>
                    <a:pt x="341" y="13716"/>
                    <a:pt x="437" y="13762"/>
                    <a:pt x="588" y="13762"/>
                  </a:cubicBezTo>
                  <a:cubicBezTo>
                    <a:pt x="2094" y="13762"/>
                    <a:pt x="8992" y="9067"/>
                    <a:pt x="11782" y="5943"/>
                  </a:cubicBezTo>
                  <a:cubicBezTo>
                    <a:pt x="14818" y="2474"/>
                    <a:pt x="13617" y="1307"/>
                    <a:pt x="13617" y="1307"/>
                  </a:cubicBezTo>
                  <a:lnTo>
                    <a:pt x="12950" y="306"/>
                  </a:lnTo>
                  <a:cubicBezTo>
                    <a:pt x="12477" y="97"/>
                    <a:pt x="11997" y="0"/>
                    <a:pt x="11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6"/>
            <p:cNvSpPr/>
            <p:nvPr/>
          </p:nvSpPr>
          <p:spPr>
            <a:xfrm>
              <a:off x="8060356" y="4222696"/>
              <a:ext cx="253558" cy="80991"/>
            </a:xfrm>
            <a:custGeom>
              <a:avLst/>
              <a:gdLst/>
              <a:ahLst/>
              <a:cxnLst/>
              <a:rect l="l" t="t" r="r" b="b"/>
              <a:pathLst>
                <a:path w="18947" h="6052" extrusionOk="0">
                  <a:moveTo>
                    <a:pt x="11755" y="1"/>
                  </a:moveTo>
                  <a:cubicBezTo>
                    <a:pt x="6753" y="1"/>
                    <a:pt x="978" y="1718"/>
                    <a:pt x="601" y="2314"/>
                  </a:cubicBezTo>
                  <a:cubicBezTo>
                    <a:pt x="0" y="3281"/>
                    <a:pt x="9273" y="5950"/>
                    <a:pt x="13877" y="6050"/>
                  </a:cubicBezTo>
                  <a:cubicBezTo>
                    <a:pt x="13968" y="6051"/>
                    <a:pt x="14057" y="6052"/>
                    <a:pt x="14144" y="6052"/>
                  </a:cubicBezTo>
                  <a:cubicBezTo>
                    <a:pt x="18517" y="6052"/>
                    <a:pt x="18613" y="4449"/>
                    <a:pt x="18613" y="4449"/>
                  </a:cubicBezTo>
                  <a:lnTo>
                    <a:pt x="18947" y="3281"/>
                  </a:lnTo>
                  <a:cubicBezTo>
                    <a:pt x="18204" y="796"/>
                    <a:pt x="15159" y="1"/>
                    <a:pt x="1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6"/>
            <p:cNvSpPr/>
            <p:nvPr/>
          </p:nvSpPr>
          <p:spPr>
            <a:xfrm>
              <a:off x="8318385" y="4232653"/>
              <a:ext cx="169195" cy="75036"/>
            </a:xfrm>
            <a:custGeom>
              <a:avLst/>
              <a:gdLst/>
              <a:ahLst/>
              <a:cxnLst/>
              <a:rect l="l" t="t" r="r" b="b"/>
              <a:pathLst>
                <a:path w="12643" h="5607" extrusionOk="0">
                  <a:moveTo>
                    <a:pt x="10406" y="0"/>
                  </a:moveTo>
                  <a:cubicBezTo>
                    <a:pt x="8754" y="0"/>
                    <a:pt x="2176" y="106"/>
                    <a:pt x="67" y="2037"/>
                  </a:cubicBezTo>
                  <a:cubicBezTo>
                    <a:pt x="34" y="2104"/>
                    <a:pt x="1" y="2170"/>
                    <a:pt x="1" y="2237"/>
                  </a:cubicBezTo>
                  <a:cubicBezTo>
                    <a:pt x="1" y="2270"/>
                    <a:pt x="34" y="2337"/>
                    <a:pt x="101" y="2370"/>
                  </a:cubicBezTo>
                  <a:cubicBezTo>
                    <a:pt x="334" y="2537"/>
                    <a:pt x="5004" y="5606"/>
                    <a:pt x="9908" y="5606"/>
                  </a:cubicBezTo>
                  <a:cubicBezTo>
                    <a:pt x="10775" y="5606"/>
                    <a:pt x="11609" y="5506"/>
                    <a:pt x="12476" y="5306"/>
                  </a:cubicBezTo>
                  <a:cubicBezTo>
                    <a:pt x="12576" y="5272"/>
                    <a:pt x="12643" y="5172"/>
                    <a:pt x="12610" y="5039"/>
                  </a:cubicBezTo>
                  <a:cubicBezTo>
                    <a:pt x="12582" y="4957"/>
                    <a:pt x="12509" y="4897"/>
                    <a:pt x="12429" y="4897"/>
                  </a:cubicBezTo>
                  <a:cubicBezTo>
                    <a:pt x="12411" y="4897"/>
                    <a:pt x="12394" y="4900"/>
                    <a:pt x="12376" y="4906"/>
                  </a:cubicBezTo>
                  <a:cubicBezTo>
                    <a:pt x="11593" y="5101"/>
                    <a:pt x="10792" y="5185"/>
                    <a:pt x="9993" y="5185"/>
                  </a:cubicBezTo>
                  <a:cubicBezTo>
                    <a:pt x="5753" y="5185"/>
                    <a:pt x="1578" y="2816"/>
                    <a:pt x="568" y="2170"/>
                  </a:cubicBezTo>
                  <a:cubicBezTo>
                    <a:pt x="2757" y="536"/>
                    <a:pt x="8853" y="434"/>
                    <a:pt x="10410" y="434"/>
                  </a:cubicBezTo>
                  <a:cubicBezTo>
                    <a:pt x="10633" y="434"/>
                    <a:pt x="10762" y="436"/>
                    <a:pt x="10775" y="436"/>
                  </a:cubicBezTo>
                  <a:cubicBezTo>
                    <a:pt x="10875" y="436"/>
                    <a:pt x="10975" y="336"/>
                    <a:pt x="10975" y="236"/>
                  </a:cubicBezTo>
                  <a:cubicBezTo>
                    <a:pt x="10975" y="102"/>
                    <a:pt x="10908" y="2"/>
                    <a:pt x="10775" y="2"/>
                  </a:cubicBezTo>
                  <a:cubicBezTo>
                    <a:pt x="10738" y="2"/>
                    <a:pt x="10610" y="0"/>
                    <a:pt x="10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6"/>
            <p:cNvSpPr/>
            <p:nvPr/>
          </p:nvSpPr>
          <p:spPr>
            <a:xfrm>
              <a:off x="8308562" y="4259459"/>
              <a:ext cx="118315" cy="128124"/>
            </a:xfrm>
            <a:custGeom>
              <a:avLst/>
              <a:gdLst/>
              <a:ahLst/>
              <a:cxnLst/>
              <a:rect l="l" t="t" r="r" b="b"/>
              <a:pathLst>
                <a:path w="8841" h="9574" extrusionOk="0">
                  <a:moveTo>
                    <a:pt x="268" y="0"/>
                  </a:moveTo>
                  <a:cubicBezTo>
                    <a:pt x="201" y="0"/>
                    <a:pt x="134" y="0"/>
                    <a:pt x="67" y="67"/>
                  </a:cubicBezTo>
                  <a:cubicBezTo>
                    <a:pt x="34" y="101"/>
                    <a:pt x="1" y="201"/>
                    <a:pt x="34" y="267"/>
                  </a:cubicBezTo>
                  <a:cubicBezTo>
                    <a:pt x="101" y="568"/>
                    <a:pt x="2069" y="7573"/>
                    <a:pt x="4304" y="9507"/>
                  </a:cubicBezTo>
                  <a:cubicBezTo>
                    <a:pt x="4337" y="9541"/>
                    <a:pt x="4370" y="9574"/>
                    <a:pt x="4437" y="9574"/>
                  </a:cubicBezTo>
                  <a:cubicBezTo>
                    <a:pt x="4504" y="9574"/>
                    <a:pt x="4537" y="9541"/>
                    <a:pt x="4604" y="9507"/>
                  </a:cubicBezTo>
                  <a:cubicBezTo>
                    <a:pt x="4671" y="9407"/>
                    <a:pt x="4671" y="9274"/>
                    <a:pt x="4571" y="9207"/>
                  </a:cubicBezTo>
                  <a:cubicBezTo>
                    <a:pt x="2703" y="7573"/>
                    <a:pt x="968" y="1935"/>
                    <a:pt x="534" y="501"/>
                  </a:cubicBezTo>
                  <a:lnTo>
                    <a:pt x="534" y="501"/>
                  </a:lnTo>
                  <a:cubicBezTo>
                    <a:pt x="4104" y="1502"/>
                    <a:pt x="8407" y="7005"/>
                    <a:pt x="8440" y="7039"/>
                  </a:cubicBezTo>
                  <a:cubicBezTo>
                    <a:pt x="8483" y="7103"/>
                    <a:pt x="8554" y="7140"/>
                    <a:pt x="8626" y="7140"/>
                  </a:cubicBezTo>
                  <a:cubicBezTo>
                    <a:pt x="8665" y="7140"/>
                    <a:pt x="8705" y="7129"/>
                    <a:pt x="8740" y="7106"/>
                  </a:cubicBezTo>
                  <a:cubicBezTo>
                    <a:pt x="8840" y="7005"/>
                    <a:pt x="8840" y="6872"/>
                    <a:pt x="8774" y="6805"/>
                  </a:cubicBezTo>
                  <a:cubicBezTo>
                    <a:pt x="8573" y="6538"/>
                    <a:pt x="4070" y="768"/>
                    <a:pt x="2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6"/>
            <p:cNvSpPr/>
            <p:nvPr/>
          </p:nvSpPr>
          <p:spPr>
            <a:xfrm>
              <a:off x="8229106" y="4257947"/>
              <a:ext cx="102229" cy="144825"/>
            </a:xfrm>
            <a:custGeom>
              <a:avLst/>
              <a:gdLst/>
              <a:ahLst/>
              <a:cxnLst/>
              <a:rect l="l" t="t" r="r" b="b"/>
              <a:pathLst>
                <a:path w="7639" h="10822" extrusionOk="0">
                  <a:moveTo>
                    <a:pt x="5984" y="0"/>
                  </a:moveTo>
                  <a:cubicBezTo>
                    <a:pt x="5935" y="0"/>
                    <a:pt x="5886" y="31"/>
                    <a:pt x="5838" y="80"/>
                  </a:cubicBezTo>
                  <a:cubicBezTo>
                    <a:pt x="5804" y="113"/>
                    <a:pt x="1668" y="4683"/>
                    <a:pt x="33" y="7786"/>
                  </a:cubicBezTo>
                  <a:cubicBezTo>
                    <a:pt x="0" y="7886"/>
                    <a:pt x="33" y="7986"/>
                    <a:pt x="134" y="8052"/>
                  </a:cubicBezTo>
                  <a:cubicBezTo>
                    <a:pt x="161" y="8071"/>
                    <a:pt x="192" y="8079"/>
                    <a:pt x="222" y="8079"/>
                  </a:cubicBezTo>
                  <a:cubicBezTo>
                    <a:pt x="300" y="8079"/>
                    <a:pt x="376" y="8025"/>
                    <a:pt x="400" y="7952"/>
                  </a:cubicBezTo>
                  <a:cubicBezTo>
                    <a:pt x="1801" y="5351"/>
                    <a:pt x="5070" y="1581"/>
                    <a:pt x="5938" y="580"/>
                  </a:cubicBezTo>
                  <a:lnTo>
                    <a:pt x="5938" y="580"/>
                  </a:lnTo>
                  <a:cubicBezTo>
                    <a:pt x="7072" y="3683"/>
                    <a:pt x="5137" y="10488"/>
                    <a:pt x="5137" y="10554"/>
                  </a:cubicBezTo>
                  <a:cubicBezTo>
                    <a:pt x="5104" y="10654"/>
                    <a:pt x="5170" y="10788"/>
                    <a:pt x="5271" y="10821"/>
                  </a:cubicBezTo>
                  <a:lnTo>
                    <a:pt x="5337" y="10821"/>
                  </a:lnTo>
                  <a:cubicBezTo>
                    <a:pt x="5404" y="10821"/>
                    <a:pt x="5504" y="10754"/>
                    <a:pt x="5537" y="10654"/>
                  </a:cubicBezTo>
                  <a:cubicBezTo>
                    <a:pt x="5604" y="10354"/>
                    <a:pt x="7639" y="3182"/>
                    <a:pt x="6171" y="113"/>
                  </a:cubicBezTo>
                  <a:cubicBezTo>
                    <a:pt x="6171" y="47"/>
                    <a:pt x="6104" y="13"/>
                    <a:pt x="6038" y="13"/>
                  </a:cubicBezTo>
                  <a:cubicBezTo>
                    <a:pt x="6020" y="4"/>
                    <a:pt x="6002" y="0"/>
                    <a:pt x="59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6"/>
            <p:cNvSpPr/>
            <p:nvPr/>
          </p:nvSpPr>
          <p:spPr>
            <a:xfrm>
              <a:off x="8306327" y="4128639"/>
              <a:ext cx="128137" cy="134842"/>
            </a:xfrm>
            <a:custGeom>
              <a:avLst/>
              <a:gdLst/>
              <a:ahLst/>
              <a:cxnLst/>
              <a:rect l="l" t="t" r="r" b="b"/>
              <a:pathLst>
                <a:path w="9575" h="10076" extrusionOk="0">
                  <a:moveTo>
                    <a:pt x="5348" y="0"/>
                  </a:moveTo>
                  <a:cubicBezTo>
                    <a:pt x="5285" y="0"/>
                    <a:pt x="5214" y="37"/>
                    <a:pt x="5171" y="102"/>
                  </a:cubicBezTo>
                  <a:cubicBezTo>
                    <a:pt x="5004" y="335"/>
                    <a:pt x="1035" y="6073"/>
                    <a:pt x="34" y="9809"/>
                  </a:cubicBezTo>
                  <a:cubicBezTo>
                    <a:pt x="1" y="9876"/>
                    <a:pt x="34" y="9976"/>
                    <a:pt x="101" y="10009"/>
                  </a:cubicBezTo>
                  <a:cubicBezTo>
                    <a:pt x="134" y="10076"/>
                    <a:pt x="168" y="10076"/>
                    <a:pt x="234" y="10076"/>
                  </a:cubicBezTo>
                  <a:lnTo>
                    <a:pt x="301" y="10076"/>
                  </a:lnTo>
                  <a:cubicBezTo>
                    <a:pt x="601" y="9976"/>
                    <a:pt x="7440" y="7440"/>
                    <a:pt x="9508" y="3271"/>
                  </a:cubicBezTo>
                  <a:cubicBezTo>
                    <a:pt x="9574" y="3171"/>
                    <a:pt x="9541" y="3037"/>
                    <a:pt x="9441" y="3004"/>
                  </a:cubicBezTo>
                  <a:cubicBezTo>
                    <a:pt x="9408" y="2982"/>
                    <a:pt x="9371" y="2971"/>
                    <a:pt x="9333" y="2971"/>
                  </a:cubicBezTo>
                  <a:cubicBezTo>
                    <a:pt x="9259" y="2971"/>
                    <a:pt x="9185" y="3015"/>
                    <a:pt x="9141" y="3104"/>
                  </a:cubicBezTo>
                  <a:cubicBezTo>
                    <a:pt x="7406" y="6540"/>
                    <a:pt x="2036" y="8908"/>
                    <a:pt x="535" y="9509"/>
                  </a:cubicBezTo>
                  <a:cubicBezTo>
                    <a:pt x="1702" y="5839"/>
                    <a:pt x="5471" y="402"/>
                    <a:pt x="5505" y="335"/>
                  </a:cubicBezTo>
                  <a:cubicBezTo>
                    <a:pt x="5572" y="235"/>
                    <a:pt x="5538" y="102"/>
                    <a:pt x="5438" y="35"/>
                  </a:cubicBezTo>
                  <a:cubicBezTo>
                    <a:pt x="5414" y="11"/>
                    <a:pt x="5382" y="0"/>
                    <a:pt x="53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6"/>
            <p:cNvSpPr/>
            <p:nvPr/>
          </p:nvSpPr>
          <p:spPr>
            <a:xfrm>
              <a:off x="8239371" y="4108925"/>
              <a:ext cx="85273" cy="157231"/>
            </a:xfrm>
            <a:custGeom>
              <a:avLst/>
              <a:gdLst/>
              <a:ahLst/>
              <a:cxnLst/>
              <a:rect l="l" t="t" r="r" b="b"/>
              <a:pathLst>
                <a:path w="6372" h="11749" extrusionOk="0">
                  <a:moveTo>
                    <a:pt x="5211" y="1"/>
                  </a:moveTo>
                  <a:cubicBezTo>
                    <a:pt x="5197" y="1"/>
                    <a:pt x="5184" y="3"/>
                    <a:pt x="5171" y="7"/>
                  </a:cubicBezTo>
                  <a:cubicBezTo>
                    <a:pt x="5071" y="7"/>
                    <a:pt x="4971" y="107"/>
                    <a:pt x="4971" y="241"/>
                  </a:cubicBezTo>
                  <a:cubicBezTo>
                    <a:pt x="5004" y="307"/>
                    <a:pt x="5871" y="8380"/>
                    <a:pt x="4971" y="11048"/>
                  </a:cubicBezTo>
                  <a:cubicBezTo>
                    <a:pt x="4170" y="9547"/>
                    <a:pt x="1268" y="4043"/>
                    <a:pt x="434" y="1842"/>
                  </a:cubicBezTo>
                  <a:cubicBezTo>
                    <a:pt x="408" y="1740"/>
                    <a:pt x="325" y="1696"/>
                    <a:pt x="242" y="1696"/>
                  </a:cubicBezTo>
                  <a:cubicBezTo>
                    <a:pt x="216" y="1696"/>
                    <a:pt x="191" y="1700"/>
                    <a:pt x="167" y="1708"/>
                  </a:cubicBezTo>
                  <a:cubicBezTo>
                    <a:pt x="67" y="1742"/>
                    <a:pt x="0" y="1875"/>
                    <a:pt x="34" y="1975"/>
                  </a:cubicBezTo>
                  <a:cubicBezTo>
                    <a:pt x="1034" y="4577"/>
                    <a:pt x="4770" y="11549"/>
                    <a:pt x="4804" y="11615"/>
                  </a:cubicBezTo>
                  <a:cubicBezTo>
                    <a:pt x="4870" y="11682"/>
                    <a:pt x="4937" y="11749"/>
                    <a:pt x="5004" y="11749"/>
                  </a:cubicBezTo>
                  <a:cubicBezTo>
                    <a:pt x="5071" y="11749"/>
                    <a:pt x="5137" y="11682"/>
                    <a:pt x="5171" y="11615"/>
                  </a:cubicBezTo>
                  <a:cubicBezTo>
                    <a:pt x="6372" y="9380"/>
                    <a:pt x="5438" y="574"/>
                    <a:pt x="5404" y="174"/>
                  </a:cubicBezTo>
                  <a:cubicBezTo>
                    <a:pt x="5375" y="87"/>
                    <a:pt x="5296" y="1"/>
                    <a:pt x="521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6"/>
            <p:cNvSpPr/>
            <p:nvPr/>
          </p:nvSpPr>
          <p:spPr>
            <a:xfrm>
              <a:off x="8138916" y="4171840"/>
              <a:ext cx="170105" cy="94320"/>
            </a:xfrm>
            <a:custGeom>
              <a:avLst/>
              <a:gdLst/>
              <a:ahLst/>
              <a:cxnLst/>
              <a:rect l="l" t="t" r="r" b="b"/>
              <a:pathLst>
                <a:path w="12711" h="7048" extrusionOk="0">
                  <a:moveTo>
                    <a:pt x="3551" y="1"/>
                  </a:moveTo>
                  <a:cubicBezTo>
                    <a:pt x="3469" y="1"/>
                    <a:pt x="3392" y="61"/>
                    <a:pt x="3337" y="143"/>
                  </a:cubicBezTo>
                  <a:cubicBezTo>
                    <a:pt x="3303" y="243"/>
                    <a:pt x="3370" y="376"/>
                    <a:pt x="3470" y="410"/>
                  </a:cubicBezTo>
                  <a:cubicBezTo>
                    <a:pt x="3537" y="443"/>
                    <a:pt x="11142" y="3512"/>
                    <a:pt x="12243" y="6614"/>
                  </a:cubicBezTo>
                  <a:cubicBezTo>
                    <a:pt x="12013" y="6625"/>
                    <a:pt x="11647" y="6636"/>
                    <a:pt x="11178" y="6636"/>
                  </a:cubicBezTo>
                  <a:cubicBezTo>
                    <a:pt x="8720" y="6636"/>
                    <a:pt x="3450" y="6342"/>
                    <a:pt x="368" y="4212"/>
                  </a:cubicBezTo>
                  <a:cubicBezTo>
                    <a:pt x="323" y="4182"/>
                    <a:pt x="271" y="4166"/>
                    <a:pt x="222" y="4166"/>
                  </a:cubicBezTo>
                  <a:cubicBezTo>
                    <a:pt x="161" y="4166"/>
                    <a:pt x="104" y="4191"/>
                    <a:pt x="68" y="4246"/>
                  </a:cubicBezTo>
                  <a:cubicBezTo>
                    <a:pt x="1" y="4346"/>
                    <a:pt x="34" y="4479"/>
                    <a:pt x="134" y="4546"/>
                  </a:cubicBezTo>
                  <a:cubicBezTo>
                    <a:pt x="3370" y="6781"/>
                    <a:pt x="8741" y="7048"/>
                    <a:pt x="11209" y="7048"/>
                  </a:cubicBezTo>
                  <a:lnTo>
                    <a:pt x="12510" y="7048"/>
                  </a:lnTo>
                  <a:cubicBezTo>
                    <a:pt x="12577" y="7014"/>
                    <a:pt x="12643" y="7014"/>
                    <a:pt x="12677" y="6948"/>
                  </a:cubicBezTo>
                  <a:cubicBezTo>
                    <a:pt x="12710" y="6914"/>
                    <a:pt x="12710" y="6848"/>
                    <a:pt x="12710" y="6781"/>
                  </a:cubicBezTo>
                  <a:cubicBezTo>
                    <a:pt x="11909" y="3379"/>
                    <a:pt x="3937" y="143"/>
                    <a:pt x="3604" y="9"/>
                  </a:cubicBezTo>
                  <a:cubicBezTo>
                    <a:pt x="3586" y="4"/>
                    <a:pt x="3568" y="1"/>
                    <a:pt x="35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6"/>
            <p:cNvSpPr/>
            <p:nvPr/>
          </p:nvSpPr>
          <p:spPr>
            <a:xfrm>
              <a:off x="8146959" y="4259299"/>
              <a:ext cx="162504" cy="91684"/>
            </a:xfrm>
            <a:custGeom>
              <a:avLst/>
              <a:gdLst/>
              <a:ahLst/>
              <a:cxnLst/>
              <a:rect l="l" t="t" r="r" b="b"/>
              <a:pathLst>
                <a:path w="12143" h="6851" extrusionOk="0">
                  <a:moveTo>
                    <a:pt x="10068" y="1"/>
                  </a:moveTo>
                  <a:cubicBezTo>
                    <a:pt x="4706" y="1"/>
                    <a:pt x="227" y="1914"/>
                    <a:pt x="167" y="1914"/>
                  </a:cubicBezTo>
                  <a:cubicBezTo>
                    <a:pt x="67" y="1981"/>
                    <a:pt x="0" y="2081"/>
                    <a:pt x="67" y="2214"/>
                  </a:cubicBezTo>
                  <a:cubicBezTo>
                    <a:pt x="92" y="2289"/>
                    <a:pt x="173" y="2327"/>
                    <a:pt x="255" y="2327"/>
                  </a:cubicBezTo>
                  <a:cubicBezTo>
                    <a:pt x="282" y="2327"/>
                    <a:pt x="309" y="2322"/>
                    <a:pt x="334" y="2314"/>
                  </a:cubicBezTo>
                  <a:cubicBezTo>
                    <a:pt x="395" y="2284"/>
                    <a:pt x="4745" y="431"/>
                    <a:pt x="10018" y="431"/>
                  </a:cubicBezTo>
                  <a:cubicBezTo>
                    <a:pt x="10497" y="431"/>
                    <a:pt x="10984" y="446"/>
                    <a:pt x="11475" y="479"/>
                  </a:cubicBezTo>
                  <a:cubicBezTo>
                    <a:pt x="10541" y="1480"/>
                    <a:pt x="7239" y="4716"/>
                    <a:pt x="1268" y="6450"/>
                  </a:cubicBezTo>
                  <a:cubicBezTo>
                    <a:pt x="1168" y="6484"/>
                    <a:pt x="1101" y="6584"/>
                    <a:pt x="1135" y="6717"/>
                  </a:cubicBezTo>
                  <a:cubicBezTo>
                    <a:pt x="1168" y="6784"/>
                    <a:pt x="1235" y="6851"/>
                    <a:pt x="1335" y="6851"/>
                  </a:cubicBezTo>
                  <a:lnTo>
                    <a:pt x="1401" y="6851"/>
                  </a:lnTo>
                  <a:cubicBezTo>
                    <a:pt x="8607" y="4749"/>
                    <a:pt x="12042" y="446"/>
                    <a:pt x="12076" y="413"/>
                  </a:cubicBezTo>
                  <a:cubicBezTo>
                    <a:pt x="12109" y="346"/>
                    <a:pt x="12142" y="279"/>
                    <a:pt x="12109" y="213"/>
                  </a:cubicBezTo>
                  <a:cubicBezTo>
                    <a:pt x="12076" y="146"/>
                    <a:pt x="12009" y="79"/>
                    <a:pt x="11909" y="79"/>
                  </a:cubicBezTo>
                  <a:cubicBezTo>
                    <a:pt x="11287" y="25"/>
                    <a:pt x="10672" y="1"/>
                    <a:pt x="100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6"/>
            <p:cNvSpPr/>
            <p:nvPr/>
          </p:nvSpPr>
          <p:spPr>
            <a:xfrm>
              <a:off x="8280390" y="4223927"/>
              <a:ext cx="69696" cy="61506"/>
            </a:xfrm>
            <a:custGeom>
              <a:avLst/>
              <a:gdLst/>
              <a:ahLst/>
              <a:cxnLst/>
              <a:rect l="l" t="t" r="r" b="b"/>
              <a:pathLst>
                <a:path w="5208" h="4596" extrusionOk="0">
                  <a:moveTo>
                    <a:pt x="2015" y="1"/>
                  </a:moveTo>
                  <a:cubicBezTo>
                    <a:pt x="1" y="1"/>
                    <a:pt x="171" y="2355"/>
                    <a:pt x="171" y="2355"/>
                  </a:cubicBezTo>
                  <a:cubicBezTo>
                    <a:pt x="283" y="3393"/>
                    <a:pt x="985" y="4596"/>
                    <a:pt x="2335" y="4596"/>
                  </a:cubicBezTo>
                  <a:cubicBezTo>
                    <a:pt x="2591" y="4596"/>
                    <a:pt x="2870" y="4552"/>
                    <a:pt x="3173" y="4457"/>
                  </a:cubicBezTo>
                  <a:cubicBezTo>
                    <a:pt x="5041" y="3856"/>
                    <a:pt x="5208" y="521"/>
                    <a:pt x="2573" y="54"/>
                  </a:cubicBezTo>
                  <a:cubicBezTo>
                    <a:pt x="2370" y="17"/>
                    <a:pt x="2185" y="1"/>
                    <a:pt x="2015"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6"/>
            <p:cNvSpPr/>
            <p:nvPr/>
          </p:nvSpPr>
          <p:spPr>
            <a:xfrm>
              <a:off x="8289046" y="4555234"/>
              <a:ext cx="161607" cy="103674"/>
            </a:xfrm>
            <a:custGeom>
              <a:avLst/>
              <a:gdLst/>
              <a:ahLst/>
              <a:cxnLst/>
              <a:rect l="l" t="t" r="r" b="b"/>
              <a:pathLst>
                <a:path w="12076" h="7747" extrusionOk="0">
                  <a:moveTo>
                    <a:pt x="4910" y="1"/>
                  </a:moveTo>
                  <a:cubicBezTo>
                    <a:pt x="3545" y="1"/>
                    <a:pt x="1924" y="315"/>
                    <a:pt x="0" y="1079"/>
                  </a:cubicBezTo>
                  <a:cubicBezTo>
                    <a:pt x="0" y="1079"/>
                    <a:pt x="1034" y="5382"/>
                    <a:pt x="4937" y="7083"/>
                  </a:cubicBezTo>
                  <a:cubicBezTo>
                    <a:pt x="6085" y="7573"/>
                    <a:pt x="7175" y="7747"/>
                    <a:pt x="8142" y="7747"/>
                  </a:cubicBezTo>
                  <a:cubicBezTo>
                    <a:pt x="10463" y="7747"/>
                    <a:pt x="12075" y="6749"/>
                    <a:pt x="12075" y="6749"/>
                  </a:cubicBezTo>
                  <a:cubicBezTo>
                    <a:pt x="12075" y="6749"/>
                    <a:pt x="11240" y="1"/>
                    <a:pt x="49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6"/>
            <p:cNvSpPr/>
            <p:nvPr/>
          </p:nvSpPr>
          <p:spPr>
            <a:xfrm>
              <a:off x="8274558" y="4546284"/>
              <a:ext cx="194918" cy="127024"/>
            </a:xfrm>
            <a:custGeom>
              <a:avLst/>
              <a:gdLst/>
              <a:ahLst/>
              <a:cxnLst/>
              <a:rect l="l" t="t" r="r" b="b"/>
              <a:pathLst>
                <a:path w="12543" h="8174" extrusionOk="0">
                  <a:moveTo>
                    <a:pt x="5128" y="448"/>
                  </a:moveTo>
                  <a:cubicBezTo>
                    <a:pt x="7663" y="448"/>
                    <a:pt x="9614" y="1545"/>
                    <a:pt x="10908" y="3703"/>
                  </a:cubicBezTo>
                  <a:cubicBezTo>
                    <a:pt x="11742" y="5071"/>
                    <a:pt x="12009" y="6439"/>
                    <a:pt x="12109" y="6872"/>
                  </a:cubicBezTo>
                  <a:cubicBezTo>
                    <a:pt x="11676" y="7106"/>
                    <a:pt x="10275" y="7773"/>
                    <a:pt x="8407" y="7773"/>
                  </a:cubicBezTo>
                  <a:cubicBezTo>
                    <a:pt x="7306" y="7773"/>
                    <a:pt x="6272" y="7539"/>
                    <a:pt x="5271" y="7106"/>
                  </a:cubicBezTo>
                  <a:cubicBezTo>
                    <a:pt x="1935" y="5671"/>
                    <a:pt x="734" y="2236"/>
                    <a:pt x="468" y="1435"/>
                  </a:cubicBezTo>
                  <a:cubicBezTo>
                    <a:pt x="2187" y="775"/>
                    <a:pt x="3745" y="448"/>
                    <a:pt x="5128" y="448"/>
                  </a:cubicBezTo>
                  <a:close/>
                  <a:moveTo>
                    <a:pt x="5138" y="1"/>
                  </a:moveTo>
                  <a:cubicBezTo>
                    <a:pt x="3670" y="1"/>
                    <a:pt x="1969" y="401"/>
                    <a:pt x="167" y="1101"/>
                  </a:cubicBezTo>
                  <a:cubicBezTo>
                    <a:pt x="67" y="1135"/>
                    <a:pt x="1" y="1268"/>
                    <a:pt x="34" y="1368"/>
                  </a:cubicBezTo>
                  <a:cubicBezTo>
                    <a:pt x="67" y="1535"/>
                    <a:pt x="1135" y="5771"/>
                    <a:pt x="5104" y="7506"/>
                  </a:cubicBezTo>
                  <a:cubicBezTo>
                    <a:pt x="6138" y="7940"/>
                    <a:pt x="7272" y="8173"/>
                    <a:pt x="8407" y="8173"/>
                  </a:cubicBezTo>
                  <a:cubicBezTo>
                    <a:pt x="10742" y="8173"/>
                    <a:pt x="12376" y="7206"/>
                    <a:pt x="12443" y="7172"/>
                  </a:cubicBezTo>
                  <a:cubicBezTo>
                    <a:pt x="12509" y="7106"/>
                    <a:pt x="12543" y="7039"/>
                    <a:pt x="12543" y="6972"/>
                  </a:cubicBezTo>
                  <a:cubicBezTo>
                    <a:pt x="12509" y="6872"/>
                    <a:pt x="11575" y="1"/>
                    <a:pt x="51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6"/>
            <p:cNvSpPr/>
            <p:nvPr/>
          </p:nvSpPr>
          <p:spPr>
            <a:xfrm>
              <a:off x="8274558" y="4563255"/>
              <a:ext cx="194918" cy="95012"/>
            </a:xfrm>
            <a:custGeom>
              <a:avLst/>
              <a:gdLst/>
              <a:ahLst/>
              <a:cxnLst/>
              <a:rect l="l" t="t" r="r" b="b"/>
              <a:pathLst>
                <a:path w="12543" h="6114" extrusionOk="0">
                  <a:moveTo>
                    <a:pt x="245" y="1"/>
                  </a:moveTo>
                  <a:cubicBezTo>
                    <a:pt x="157" y="1"/>
                    <a:pt x="61" y="60"/>
                    <a:pt x="34" y="143"/>
                  </a:cubicBezTo>
                  <a:cubicBezTo>
                    <a:pt x="1" y="243"/>
                    <a:pt x="67" y="376"/>
                    <a:pt x="167" y="410"/>
                  </a:cubicBezTo>
                  <a:cubicBezTo>
                    <a:pt x="267" y="443"/>
                    <a:pt x="10441" y="3979"/>
                    <a:pt x="12176" y="6014"/>
                  </a:cubicBezTo>
                  <a:cubicBezTo>
                    <a:pt x="12209" y="6080"/>
                    <a:pt x="12276" y="6114"/>
                    <a:pt x="12309" y="6114"/>
                  </a:cubicBezTo>
                  <a:cubicBezTo>
                    <a:pt x="12376" y="6114"/>
                    <a:pt x="12409" y="6080"/>
                    <a:pt x="12476" y="6047"/>
                  </a:cubicBezTo>
                  <a:cubicBezTo>
                    <a:pt x="12543" y="5980"/>
                    <a:pt x="12543" y="5847"/>
                    <a:pt x="12476" y="5747"/>
                  </a:cubicBezTo>
                  <a:cubicBezTo>
                    <a:pt x="10675" y="3645"/>
                    <a:pt x="734" y="176"/>
                    <a:pt x="301" y="9"/>
                  </a:cubicBezTo>
                  <a:cubicBezTo>
                    <a:pt x="283" y="4"/>
                    <a:pt x="264" y="1"/>
                    <a:pt x="24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6"/>
            <p:cNvSpPr/>
            <p:nvPr/>
          </p:nvSpPr>
          <p:spPr>
            <a:xfrm>
              <a:off x="8377720" y="4591182"/>
              <a:ext cx="59114" cy="58803"/>
            </a:xfrm>
            <a:custGeom>
              <a:avLst/>
              <a:gdLst/>
              <a:ahLst/>
              <a:cxnLst/>
              <a:rect l="l" t="t" r="r" b="b"/>
              <a:pathLst>
                <a:path w="3804" h="3784" extrusionOk="0">
                  <a:moveTo>
                    <a:pt x="2015" y="1"/>
                  </a:moveTo>
                  <a:cubicBezTo>
                    <a:pt x="1965" y="1"/>
                    <a:pt x="1914" y="17"/>
                    <a:pt x="1869" y="47"/>
                  </a:cubicBezTo>
                  <a:cubicBezTo>
                    <a:pt x="1802" y="114"/>
                    <a:pt x="1769" y="247"/>
                    <a:pt x="1835" y="314"/>
                  </a:cubicBezTo>
                  <a:cubicBezTo>
                    <a:pt x="2502" y="1281"/>
                    <a:pt x="3236" y="2349"/>
                    <a:pt x="3370" y="2682"/>
                  </a:cubicBezTo>
                  <a:cubicBezTo>
                    <a:pt x="3003" y="2849"/>
                    <a:pt x="1502" y="3149"/>
                    <a:pt x="201" y="3349"/>
                  </a:cubicBezTo>
                  <a:cubicBezTo>
                    <a:pt x="67" y="3383"/>
                    <a:pt x="1" y="3483"/>
                    <a:pt x="1" y="3616"/>
                  </a:cubicBezTo>
                  <a:cubicBezTo>
                    <a:pt x="34" y="3716"/>
                    <a:pt x="134" y="3783"/>
                    <a:pt x="234" y="3783"/>
                  </a:cubicBezTo>
                  <a:cubicBezTo>
                    <a:pt x="3803" y="3216"/>
                    <a:pt x="3803" y="2916"/>
                    <a:pt x="3803" y="2716"/>
                  </a:cubicBezTo>
                  <a:cubicBezTo>
                    <a:pt x="3803" y="2382"/>
                    <a:pt x="2769" y="914"/>
                    <a:pt x="2169" y="80"/>
                  </a:cubicBezTo>
                  <a:cubicBezTo>
                    <a:pt x="2132" y="25"/>
                    <a:pt x="2075" y="1"/>
                    <a:pt x="201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6"/>
            <p:cNvSpPr/>
            <p:nvPr/>
          </p:nvSpPr>
          <p:spPr>
            <a:xfrm>
              <a:off x="8330024" y="4561639"/>
              <a:ext cx="56006" cy="57234"/>
            </a:xfrm>
            <a:custGeom>
              <a:avLst/>
              <a:gdLst/>
              <a:ahLst/>
              <a:cxnLst/>
              <a:rect l="l" t="t" r="r" b="b"/>
              <a:pathLst>
                <a:path w="3604" h="3683" extrusionOk="0">
                  <a:moveTo>
                    <a:pt x="1720" y="0"/>
                  </a:moveTo>
                  <a:cubicBezTo>
                    <a:pt x="1675" y="0"/>
                    <a:pt x="1632" y="17"/>
                    <a:pt x="1602" y="47"/>
                  </a:cubicBezTo>
                  <a:cubicBezTo>
                    <a:pt x="1502" y="113"/>
                    <a:pt x="1468" y="247"/>
                    <a:pt x="1535" y="347"/>
                  </a:cubicBezTo>
                  <a:cubicBezTo>
                    <a:pt x="2069" y="1047"/>
                    <a:pt x="2869" y="2215"/>
                    <a:pt x="3136" y="2782"/>
                  </a:cubicBezTo>
                  <a:lnTo>
                    <a:pt x="201" y="3282"/>
                  </a:lnTo>
                  <a:cubicBezTo>
                    <a:pt x="101" y="3282"/>
                    <a:pt x="1" y="3382"/>
                    <a:pt x="34" y="3516"/>
                  </a:cubicBezTo>
                  <a:cubicBezTo>
                    <a:pt x="34" y="3616"/>
                    <a:pt x="134" y="3683"/>
                    <a:pt x="234" y="3683"/>
                  </a:cubicBezTo>
                  <a:lnTo>
                    <a:pt x="268" y="3683"/>
                  </a:lnTo>
                  <a:lnTo>
                    <a:pt x="3437" y="3149"/>
                  </a:lnTo>
                  <a:cubicBezTo>
                    <a:pt x="3470" y="3149"/>
                    <a:pt x="3537" y="3116"/>
                    <a:pt x="3570" y="3082"/>
                  </a:cubicBezTo>
                  <a:cubicBezTo>
                    <a:pt x="3603" y="3015"/>
                    <a:pt x="3603" y="2982"/>
                    <a:pt x="3603" y="2915"/>
                  </a:cubicBezTo>
                  <a:cubicBezTo>
                    <a:pt x="3503" y="2248"/>
                    <a:pt x="2036" y="314"/>
                    <a:pt x="1869" y="80"/>
                  </a:cubicBezTo>
                  <a:cubicBezTo>
                    <a:pt x="1832" y="25"/>
                    <a:pt x="1775" y="0"/>
                    <a:pt x="172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6"/>
            <p:cNvSpPr/>
            <p:nvPr/>
          </p:nvSpPr>
          <p:spPr>
            <a:xfrm>
              <a:off x="8559676" y="4369301"/>
              <a:ext cx="254017" cy="660621"/>
            </a:xfrm>
            <a:custGeom>
              <a:avLst/>
              <a:gdLst/>
              <a:ahLst/>
              <a:cxnLst/>
              <a:rect l="l" t="t" r="r" b="b"/>
              <a:pathLst>
                <a:path w="16346" h="42511" extrusionOk="0">
                  <a:moveTo>
                    <a:pt x="16125" y="1"/>
                  </a:moveTo>
                  <a:cubicBezTo>
                    <a:pt x="16076" y="1"/>
                    <a:pt x="16024" y="17"/>
                    <a:pt x="15979" y="47"/>
                  </a:cubicBezTo>
                  <a:cubicBezTo>
                    <a:pt x="5338" y="7919"/>
                    <a:pt x="1969" y="19027"/>
                    <a:pt x="1035" y="26933"/>
                  </a:cubicBezTo>
                  <a:cubicBezTo>
                    <a:pt x="1" y="35506"/>
                    <a:pt x="1535" y="42311"/>
                    <a:pt x="1535" y="42377"/>
                  </a:cubicBezTo>
                  <a:cubicBezTo>
                    <a:pt x="1569" y="42478"/>
                    <a:pt x="1635" y="42511"/>
                    <a:pt x="1736" y="42511"/>
                  </a:cubicBezTo>
                  <a:lnTo>
                    <a:pt x="1802" y="42511"/>
                  </a:lnTo>
                  <a:cubicBezTo>
                    <a:pt x="1902" y="42511"/>
                    <a:pt x="1969" y="42377"/>
                    <a:pt x="1936" y="42277"/>
                  </a:cubicBezTo>
                  <a:cubicBezTo>
                    <a:pt x="1936" y="42211"/>
                    <a:pt x="435" y="35473"/>
                    <a:pt x="1435" y="26966"/>
                  </a:cubicBezTo>
                  <a:cubicBezTo>
                    <a:pt x="2403" y="19161"/>
                    <a:pt x="5705" y="8153"/>
                    <a:pt x="16246" y="381"/>
                  </a:cubicBezTo>
                  <a:cubicBezTo>
                    <a:pt x="16313" y="314"/>
                    <a:pt x="16346" y="181"/>
                    <a:pt x="16279" y="81"/>
                  </a:cubicBezTo>
                  <a:cubicBezTo>
                    <a:pt x="16243" y="25"/>
                    <a:pt x="16186" y="1"/>
                    <a:pt x="161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6"/>
            <p:cNvSpPr/>
            <p:nvPr/>
          </p:nvSpPr>
          <p:spPr>
            <a:xfrm>
              <a:off x="8765708" y="4213475"/>
              <a:ext cx="57598" cy="83493"/>
            </a:xfrm>
            <a:custGeom>
              <a:avLst/>
              <a:gdLst/>
              <a:ahLst/>
              <a:cxnLst/>
              <a:rect l="l" t="t" r="r" b="b"/>
              <a:pathLst>
                <a:path w="4304" h="6239" extrusionOk="0">
                  <a:moveTo>
                    <a:pt x="1468" y="1"/>
                  </a:moveTo>
                  <a:cubicBezTo>
                    <a:pt x="134" y="1702"/>
                    <a:pt x="0" y="6238"/>
                    <a:pt x="0" y="6238"/>
                  </a:cubicBezTo>
                  <a:lnTo>
                    <a:pt x="4303" y="5671"/>
                  </a:lnTo>
                  <a:cubicBezTo>
                    <a:pt x="3703" y="1068"/>
                    <a:pt x="1468" y="1"/>
                    <a:pt x="1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6"/>
            <p:cNvSpPr/>
            <p:nvPr/>
          </p:nvSpPr>
          <p:spPr>
            <a:xfrm>
              <a:off x="8762576" y="4210758"/>
              <a:ext cx="63848" cy="88887"/>
            </a:xfrm>
            <a:custGeom>
              <a:avLst/>
              <a:gdLst/>
              <a:ahLst/>
              <a:cxnLst/>
              <a:rect l="l" t="t" r="r" b="b"/>
              <a:pathLst>
                <a:path w="4771" h="6642" extrusionOk="0">
                  <a:moveTo>
                    <a:pt x="1689" y="0"/>
                  </a:moveTo>
                  <a:cubicBezTo>
                    <a:pt x="1631" y="0"/>
                    <a:pt x="1577" y="29"/>
                    <a:pt x="1535" y="70"/>
                  </a:cubicBezTo>
                  <a:cubicBezTo>
                    <a:pt x="201" y="1805"/>
                    <a:pt x="34" y="6241"/>
                    <a:pt x="1" y="6441"/>
                  </a:cubicBezTo>
                  <a:cubicBezTo>
                    <a:pt x="1" y="6542"/>
                    <a:pt x="101" y="6642"/>
                    <a:pt x="201" y="6642"/>
                  </a:cubicBezTo>
                  <a:lnTo>
                    <a:pt x="234" y="6642"/>
                  </a:lnTo>
                  <a:cubicBezTo>
                    <a:pt x="334" y="6642"/>
                    <a:pt x="435" y="6575"/>
                    <a:pt x="435" y="6441"/>
                  </a:cubicBezTo>
                  <a:cubicBezTo>
                    <a:pt x="435" y="6408"/>
                    <a:pt x="601" y="2205"/>
                    <a:pt x="1769" y="471"/>
                  </a:cubicBezTo>
                  <a:cubicBezTo>
                    <a:pt x="2269" y="804"/>
                    <a:pt x="3837" y="2138"/>
                    <a:pt x="4337" y="5908"/>
                  </a:cubicBezTo>
                  <a:cubicBezTo>
                    <a:pt x="4337" y="5994"/>
                    <a:pt x="4437" y="6081"/>
                    <a:pt x="4529" y="6081"/>
                  </a:cubicBezTo>
                  <a:cubicBezTo>
                    <a:pt x="4543" y="6081"/>
                    <a:pt x="4557" y="6079"/>
                    <a:pt x="4571" y="6075"/>
                  </a:cubicBezTo>
                  <a:cubicBezTo>
                    <a:pt x="4671" y="6075"/>
                    <a:pt x="4771" y="5974"/>
                    <a:pt x="4738" y="5841"/>
                  </a:cubicBezTo>
                  <a:cubicBezTo>
                    <a:pt x="4137" y="1171"/>
                    <a:pt x="1902" y="70"/>
                    <a:pt x="1802" y="37"/>
                  </a:cubicBezTo>
                  <a:cubicBezTo>
                    <a:pt x="1764" y="11"/>
                    <a:pt x="1726" y="0"/>
                    <a:pt x="168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6"/>
            <p:cNvSpPr/>
            <p:nvPr/>
          </p:nvSpPr>
          <p:spPr>
            <a:xfrm>
              <a:off x="8832664" y="4236239"/>
              <a:ext cx="82155" cy="82597"/>
            </a:xfrm>
            <a:custGeom>
              <a:avLst/>
              <a:gdLst/>
              <a:ahLst/>
              <a:cxnLst/>
              <a:rect l="l" t="t" r="r" b="b"/>
              <a:pathLst>
                <a:path w="6139" h="6172" extrusionOk="0">
                  <a:moveTo>
                    <a:pt x="5105" y="1"/>
                  </a:moveTo>
                  <a:lnTo>
                    <a:pt x="5105" y="1"/>
                  </a:lnTo>
                  <a:cubicBezTo>
                    <a:pt x="3003" y="468"/>
                    <a:pt x="1" y="3904"/>
                    <a:pt x="1" y="3904"/>
                  </a:cubicBezTo>
                  <a:lnTo>
                    <a:pt x="3704" y="6172"/>
                  </a:lnTo>
                  <a:cubicBezTo>
                    <a:pt x="6139" y="2203"/>
                    <a:pt x="5105" y="1"/>
                    <a:pt x="5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6"/>
            <p:cNvSpPr/>
            <p:nvPr/>
          </p:nvSpPr>
          <p:spPr>
            <a:xfrm>
              <a:off x="8829546" y="4233121"/>
              <a:ext cx="88405" cy="88405"/>
            </a:xfrm>
            <a:custGeom>
              <a:avLst/>
              <a:gdLst/>
              <a:ahLst/>
              <a:cxnLst/>
              <a:rect l="l" t="t" r="r" b="b"/>
              <a:pathLst>
                <a:path w="6606" h="6606" extrusionOk="0">
                  <a:moveTo>
                    <a:pt x="5271" y="0"/>
                  </a:moveTo>
                  <a:cubicBezTo>
                    <a:pt x="3136" y="501"/>
                    <a:pt x="201" y="3836"/>
                    <a:pt x="67" y="3970"/>
                  </a:cubicBezTo>
                  <a:cubicBezTo>
                    <a:pt x="0" y="4070"/>
                    <a:pt x="0" y="4203"/>
                    <a:pt x="101" y="4270"/>
                  </a:cubicBezTo>
                  <a:cubicBezTo>
                    <a:pt x="146" y="4315"/>
                    <a:pt x="198" y="4333"/>
                    <a:pt x="247" y="4333"/>
                  </a:cubicBezTo>
                  <a:cubicBezTo>
                    <a:pt x="307" y="4333"/>
                    <a:pt x="364" y="4307"/>
                    <a:pt x="401" y="4270"/>
                  </a:cubicBezTo>
                  <a:cubicBezTo>
                    <a:pt x="434" y="4237"/>
                    <a:pt x="3203" y="1068"/>
                    <a:pt x="5204" y="467"/>
                  </a:cubicBezTo>
                  <a:lnTo>
                    <a:pt x="5204" y="467"/>
                  </a:lnTo>
                  <a:cubicBezTo>
                    <a:pt x="5371" y="1034"/>
                    <a:pt x="5738" y="3069"/>
                    <a:pt x="3770" y="6305"/>
                  </a:cubicBezTo>
                  <a:cubicBezTo>
                    <a:pt x="3703" y="6405"/>
                    <a:pt x="3736" y="6538"/>
                    <a:pt x="3837" y="6572"/>
                  </a:cubicBezTo>
                  <a:cubicBezTo>
                    <a:pt x="3870" y="6605"/>
                    <a:pt x="3903" y="6605"/>
                    <a:pt x="3937" y="6605"/>
                  </a:cubicBezTo>
                  <a:cubicBezTo>
                    <a:pt x="4003" y="6605"/>
                    <a:pt x="4070" y="6572"/>
                    <a:pt x="4137" y="6505"/>
                  </a:cubicBezTo>
                  <a:cubicBezTo>
                    <a:pt x="6605" y="2502"/>
                    <a:pt x="5571" y="234"/>
                    <a:pt x="5504" y="134"/>
                  </a:cubicBezTo>
                  <a:cubicBezTo>
                    <a:pt x="5471" y="34"/>
                    <a:pt x="5371" y="0"/>
                    <a:pt x="527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6"/>
            <p:cNvSpPr/>
            <p:nvPr/>
          </p:nvSpPr>
          <p:spPr>
            <a:xfrm>
              <a:off x="8899634" y="4309352"/>
              <a:ext cx="85273" cy="73778"/>
            </a:xfrm>
            <a:custGeom>
              <a:avLst/>
              <a:gdLst/>
              <a:ahLst/>
              <a:cxnLst/>
              <a:rect l="l" t="t" r="r" b="b"/>
              <a:pathLst>
                <a:path w="6372" h="5513" extrusionOk="0">
                  <a:moveTo>
                    <a:pt x="5784" y="0"/>
                  </a:moveTo>
                  <a:cubicBezTo>
                    <a:pt x="3615" y="0"/>
                    <a:pt x="1" y="2243"/>
                    <a:pt x="1" y="2243"/>
                  </a:cubicBezTo>
                  <a:lnTo>
                    <a:pt x="2869" y="5512"/>
                  </a:lnTo>
                  <a:cubicBezTo>
                    <a:pt x="6372" y="2410"/>
                    <a:pt x="6005" y="8"/>
                    <a:pt x="6005" y="8"/>
                  </a:cubicBezTo>
                  <a:cubicBezTo>
                    <a:pt x="5933" y="3"/>
                    <a:pt x="5860" y="0"/>
                    <a:pt x="5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6"/>
            <p:cNvSpPr/>
            <p:nvPr/>
          </p:nvSpPr>
          <p:spPr>
            <a:xfrm>
              <a:off x="8896516" y="4306260"/>
              <a:ext cx="91068" cy="79546"/>
            </a:xfrm>
            <a:custGeom>
              <a:avLst/>
              <a:gdLst/>
              <a:ahLst/>
              <a:cxnLst/>
              <a:rect l="l" t="t" r="r" b="b"/>
              <a:pathLst>
                <a:path w="6805" h="5944" extrusionOk="0">
                  <a:moveTo>
                    <a:pt x="6084" y="0"/>
                  </a:moveTo>
                  <a:cubicBezTo>
                    <a:pt x="3863" y="0"/>
                    <a:pt x="296" y="2210"/>
                    <a:pt x="133" y="2308"/>
                  </a:cubicBezTo>
                  <a:cubicBezTo>
                    <a:pt x="33" y="2341"/>
                    <a:pt x="0" y="2474"/>
                    <a:pt x="67" y="2574"/>
                  </a:cubicBezTo>
                  <a:cubicBezTo>
                    <a:pt x="110" y="2639"/>
                    <a:pt x="181" y="2676"/>
                    <a:pt x="252" y="2676"/>
                  </a:cubicBezTo>
                  <a:cubicBezTo>
                    <a:pt x="292" y="2676"/>
                    <a:pt x="332" y="2665"/>
                    <a:pt x="367" y="2641"/>
                  </a:cubicBezTo>
                  <a:cubicBezTo>
                    <a:pt x="400" y="2641"/>
                    <a:pt x="3936" y="440"/>
                    <a:pt x="6038" y="440"/>
                  </a:cubicBezTo>
                  <a:cubicBezTo>
                    <a:pt x="6038" y="1007"/>
                    <a:pt x="5804" y="3075"/>
                    <a:pt x="2969" y="5577"/>
                  </a:cubicBezTo>
                  <a:cubicBezTo>
                    <a:pt x="2902" y="5677"/>
                    <a:pt x="2869" y="5777"/>
                    <a:pt x="2969" y="5877"/>
                  </a:cubicBezTo>
                  <a:cubicBezTo>
                    <a:pt x="3002" y="5910"/>
                    <a:pt x="3069" y="5944"/>
                    <a:pt x="3102" y="5944"/>
                  </a:cubicBezTo>
                  <a:cubicBezTo>
                    <a:pt x="3169" y="5944"/>
                    <a:pt x="3202" y="5944"/>
                    <a:pt x="3269" y="5910"/>
                  </a:cubicBezTo>
                  <a:cubicBezTo>
                    <a:pt x="6805" y="2775"/>
                    <a:pt x="6471" y="306"/>
                    <a:pt x="6438" y="206"/>
                  </a:cubicBezTo>
                  <a:cubicBezTo>
                    <a:pt x="6438" y="106"/>
                    <a:pt x="6338" y="6"/>
                    <a:pt x="6271" y="6"/>
                  </a:cubicBezTo>
                  <a:cubicBezTo>
                    <a:pt x="6210" y="2"/>
                    <a:pt x="6148" y="0"/>
                    <a:pt x="60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6"/>
            <p:cNvSpPr/>
            <p:nvPr/>
          </p:nvSpPr>
          <p:spPr>
            <a:xfrm>
              <a:off x="8936237" y="4392006"/>
              <a:ext cx="84832" cy="57197"/>
            </a:xfrm>
            <a:custGeom>
              <a:avLst/>
              <a:gdLst/>
              <a:ahLst/>
              <a:cxnLst/>
              <a:rect l="l" t="t" r="r" b="b"/>
              <a:pathLst>
                <a:path w="6339" h="4274" extrusionOk="0">
                  <a:moveTo>
                    <a:pt x="1322" y="1"/>
                  </a:moveTo>
                  <a:cubicBezTo>
                    <a:pt x="540" y="1"/>
                    <a:pt x="1" y="37"/>
                    <a:pt x="1" y="37"/>
                  </a:cubicBezTo>
                  <a:lnTo>
                    <a:pt x="1002" y="4273"/>
                  </a:lnTo>
                  <a:cubicBezTo>
                    <a:pt x="5538" y="3172"/>
                    <a:pt x="6339" y="871"/>
                    <a:pt x="6339" y="871"/>
                  </a:cubicBezTo>
                  <a:cubicBezTo>
                    <a:pt x="5139" y="129"/>
                    <a:pt x="2799" y="1"/>
                    <a:pt x="1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6"/>
            <p:cNvSpPr/>
            <p:nvPr/>
          </p:nvSpPr>
          <p:spPr>
            <a:xfrm>
              <a:off x="8933119" y="4389357"/>
              <a:ext cx="91081" cy="62523"/>
            </a:xfrm>
            <a:custGeom>
              <a:avLst/>
              <a:gdLst/>
              <a:ahLst/>
              <a:cxnLst/>
              <a:rect l="l" t="t" r="r" b="b"/>
              <a:pathLst>
                <a:path w="6806" h="4672" extrusionOk="0">
                  <a:moveTo>
                    <a:pt x="1595" y="0"/>
                  </a:moveTo>
                  <a:cubicBezTo>
                    <a:pt x="821" y="0"/>
                    <a:pt x="268" y="35"/>
                    <a:pt x="200" y="35"/>
                  </a:cubicBezTo>
                  <a:cubicBezTo>
                    <a:pt x="100" y="35"/>
                    <a:pt x="0" y="135"/>
                    <a:pt x="0" y="268"/>
                  </a:cubicBezTo>
                  <a:cubicBezTo>
                    <a:pt x="29" y="355"/>
                    <a:pt x="83" y="442"/>
                    <a:pt x="184" y="442"/>
                  </a:cubicBezTo>
                  <a:cubicBezTo>
                    <a:pt x="199" y="442"/>
                    <a:pt x="216" y="439"/>
                    <a:pt x="234" y="435"/>
                  </a:cubicBezTo>
                  <a:cubicBezTo>
                    <a:pt x="246" y="435"/>
                    <a:pt x="785" y="401"/>
                    <a:pt x="1557" y="401"/>
                  </a:cubicBezTo>
                  <a:cubicBezTo>
                    <a:pt x="2957" y="401"/>
                    <a:pt x="5122" y="512"/>
                    <a:pt x="6305" y="1136"/>
                  </a:cubicBezTo>
                  <a:cubicBezTo>
                    <a:pt x="6038" y="1669"/>
                    <a:pt x="4870" y="3404"/>
                    <a:pt x="1168" y="4271"/>
                  </a:cubicBezTo>
                  <a:cubicBezTo>
                    <a:pt x="1068" y="4304"/>
                    <a:pt x="1001" y="4405"/>
                    <a:pt x="1034" y="4538"/>
                  </a:cubicBezTo>
                  <a:cubicBezTo>
                    <a:pt x="1034" y="4638"/>
                    <a:pt x="1134" y="4671"/>
                    <a:pt x="1235" y="4671"/>
                  </a:cubicBezTo>
                  <a:lnTo>
                    <a:pt x="1268" y="4671"/>
                  </a:lnTo>
                  <a:cubicBezTo>
                    <a:pt x="5871" y="3571"/>
                    <a:pt x="6738" y="1236"/>
                    <a:pt x="6772" y="1136"/>
                  </a:cubicBezTo>
                  <a:cubicBezTo>
                    <a:pt x="6805" y="1035"/>
                    <a:pt x="6772" y="935"/>
                    <a:pt x="6672" y="902"/>
                  </a:cubicBezTo>
                  <a:cubicBezTo>
                    <a:pt x="5438" y="131"/>
                    <a:pt x="3099" y="0"/>
                    <a:pt x="15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6"/>
            <p:cNvSpPr/>
            <p:nvPr/>
          </p:nvSpPr>
          <p:spPr>
            <a:xfrm>
              <a:off x="8919281" y="4467488"/>
              <a:ext cx="84832" cy="63567"/>
            </a:xfrm>
            <a:custGeom>
              <a:avLst/>
              <a:gdLst/>
              <a:ahLst/>
              <a:cxnLst/>
              <a:rect l="l" t="t" r="r" b="b"/>
              <a:pathLst>
                <a:path w="6339" h="4750" extrusionOk="0">
                  <a:moveTo>
                    <a:pt x="1335" y="1"/>
                  </a:moveTo>
                  <a:lnTo>
                    <a:pt x="0" y="4137"/>
                  </a:lnTo>
                  <a:cubicBezTo>
                    <a:pt x="1413" y="4594"/>
                    <a:pt x="2569" y="4750"/>
                    <a:pt x="3488" y="4750"/>
                  </a:cubicBezTo>
                  <a:cubicBezTo>
                    <a:pt x="5455" y="4750"/>
                    <a:pt x="6338" y="4037"/>
                    <a:pt x="6338" y="4037"/>
                  </a:cubicBezTo>
                  <a:cubicBezTo>
                    <a:pt x="5371" y="2102"/>
                    <a:pt x="1335"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6"/>
            <p:cNvSpPr/>
            <p:nvPr/>
          </p:nvSpPr>
          <p:spPr>
            <a:xfrm>
              <a:off x="8916149" y="4464650"/>
              <a:ext cx="91081" cy="69375"/>
            </a:xfrm>
            <a:custGeom>
              <a:avLst/>
              <a:gdLst/>
              <a:ahLst/>
              <a:cxnLst/>
              <a:rect l="l" t="t" r="r" b="b"/>
              <a:pathLst>
                <a:path w="6806" h="5184" extrusionOk="0">
                  <a:moveTo>
                    <a:pt x="1589" y="0"/>
                  </a:moveTo>
                  <a:cubicBezTo>
                    <a:pt x="1508" y="0"/>
                    <a:pt x="1427" y="38"/>
                    <a:pt x="1402" y="113"/>
                  </a:cubicBezTo>
                  <a:cubicBezTo>
                    <a:pt x="1335" y="213"/>
                    <a:pt x="1368" y="346"/>
                    <a:pt x="1468" y="380"/>
                  </a:cubicBezTo>
                  <a:cubicBezTo>
                    <a:pt x="1502" y="413"/>
                    <a:pt x="5238" y="2348"/>
                    <a:pt x="6272" y="4149"/>
                  </a:cubicBezTo>
                  <a:cubicBezTo>
                    <a:pt x="5961" y="4336"/>
                    <a:pt x="5109" y="4741"/>
                    <a:pt x="3651" y="4741"/>
                  </a:cubicBezTo>
                  <a:cubicBezTo>
                    <a:pt x="2764" y="4741"/>
                    <a:pt x="1652" y="4591"/>
                    <a:pt x="301" y="4149"/>
                  </a:cubicBezTo>
                  <a:cubicBezTo>
                    <a:pt x="277" y="4143"/>
                    <a:pt x="255" y="4140"/>
                    <a:pt x="233" y="4140"/>
                  </a:cubicBezTo>
                  <a:cubicBezTo>
                    <a:pt x="134" y="4140"/>
                    <a:pt x="62" y="4200"/>
                    <a:pt x="34" y="4282"/>
                  </a:cubicBezTo>
                  <a:cubicBezTo>
                    <a:pt x="1" y="4383"/>
                    <a:pt x="34" y="4516"/>
                    <a:pt x="168" y="4549"/>
                  </a:cubicBezTo>
                  <a:cubicBezTo>
                    <a:pt x="1602" y="5016"/>
                    <a:pt x="2769" y="5183"/>
                    <a:pt x="3703" y="5183"/>
                  </a:cubicBezTo>
                  <a:cubicBezTo>
                    <a:pt x="5705" y="5183"/>
                    <a:pt x="6639" y="4449"/>
                    <a:pt x="6706" y="4383"/>
                  </a:cubicBezTo>
                  <a:cubicBezTo>
                    <a:pt x="6772" y="4349"/>
                    <a:pt x="6806" y="4216"/>
                    <a:pt x="6739" y="4149"/>
                  </a:cubicBezTo>
                  <a:cubicBezTo>
                    <a:pt x="5772" y="2181"/>
                    <a:pt x="1835" y="113"/>
                    <a:pt x="1669" y="13"/>
                  </a:cubicBezTo>
                  <a:cubicBezTo>
                    <a:pt x="1644" y="4"/>
                    <a:pt x="1616" y="0"/>
                    <a:pt x="158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6"/>
            <p:cNvSpPr/>
            <p:nvPr/>
          </p:nvSpPr>
          <p:spPr>
            <a:xfrm>
              <a:off x="8896061" y="4534015"/>
              <a:ext cx="81714" cy="73068"/>
            </a:xfrm>
            <a:custGeom>
              <a:avLst/>
              <a:gdLst/>
              <a:ahLst/>
              <a:cxnLst/>
              <a:rect l="l" t="t" r="r" b="b"/>
              <a:pathLst>
                <a:path w="6106" h="5460" extrusionOk="0">
                  <a:moveTo>
                    <a:pt x="2536" y="0"/>
                  </a:moveTo>
                  <a:lnTo>
                    <a:pt x="1" y="3536"/>
                  </a:lnTo>
                  <a:cubicBezTo>
                    <a:pt x="2269" y="5133"/>
                    <a:pt x="3989" y="5460"/>
                    <a:pt x="5016" y="5460"/>
                  </a:cubicBezTo>
                  <a:cubicBezTo>
                    <a:pt x="5726" y="5460"/>
                    <a:pt x="6105" y="5304"/>
                    <a:pt x="6105" y="5304"/>
                  </a:cubicBezTo>
                  <a:cubicBezTo>
                    <a:pt x="5738" y="3169"/>
                    <a:pt x="2536" y="0"/>
                    <a:pt x="2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6"/>
            <p:cNvSpPr/>
            <p:nvPr/>
          </p:nvSpPr>
          <p:spPr>
            <a:xfrm>
              <a:off x="8892942" y="4531111"/>
              <a:ext cx="87950" cy="78796"/>
            </a:xfrm>
            <a:custGeom>
              <a:avLst/>
              <a:gdLst/>
              <a:ahLst/>
              <a:cxnLst/>
              <a:rect l="l" t="t" r="r" b="b"/>
              <a:pathLst>
                <a:path w="6572" h="5888" extrusionOk="0">
                  <a:moveTo>
                    <a:pt x="2769" y="0"/>
                  </a:moveTo>
                  <a:cubicBezTo>
                    <a:pt x="2719" y="0"/>
                    <a:pt x="2669" y="17"/>
                    <a:pt x="2635" y="50"/>
                  </a:cubicBezTo>
                  <a:cubicBezTo>
                    <a:pt x="2535" y="150"/>
                    <a:pt x="2535" y="284"/>
                    <a:pt x="2635" y="351"/>
                  </a:cubicBezTo>
                  <a:cubicBezTo>
                    <a:pt x="2635" y="384"/>
                    <a:pt x="5604" y="3353"/>
                    <a:pt x="6105" y="5387"/>
                  </a:cubicBezTo>
                  <a:cubicBezTo>
                    <a:pt x="5940" y="5424"/>
                    <a:pt x="5667" y="5468"/>
                    <a:pt x="5294" y="5468"/>
                  </a:cubicBezTo>
                  <a:cubicBezTo>
                    <a:pt x="4307" y="5468"/>
                    <a:pt x="2618" y="5160"/>
                    <a:pt x="367" y="3586"/>
                  </a:cubicBezTo>
                  <a:cubicBezTo>
                    <a:pt x="332" y="3563"/>
                    <a:pt x="292" y="3551"/>
                    <a:pt x="253" y="3551"/>
                  </a:cubicBezTo>
                  <a:cubicBezTo>
                    <a:pt x="181" y="3551"/>
                    <a:pt x="110" y="3588"/>
                    <a:pt x="67" y="3653"/>
                  </a:cubicBezTo>
                  <a:cubicBezTo>
                    <a:pt x="0" y="3720"/>
                    <a:pt x="34" y="3853"/>
                    <a:pt x="134" y="3920"/>
                  </a:cubicBezTo>
                  <a:cubicBezTo>
                    <a:pt x="2435" y="5554"/>
                    <a:pt x="4203" y="5888"/>
                    <a:pt x="5237" y="5888"/>
                  </a:cubicBezTo>
                  <a:cubicBezTo>
                    <a:pt x="5971" y="5888"/>
                    <a:pt x="6371" y="5754"/>
                    <a:pt x="6405" y="5721"/>
                  </a:cubicBezTo>
                  <a:cubicBezTo>
                    <a:pt x="6505" y="5688"/>
                    <a:pt x="6572" y="5588"/>
                    <a:pt x="6538" y="5488"/>
                  </a:cubicBezTo>
                  <a:cubicBezTo>
                    <a:pt x="6171" y="3319"/>
                    <a:pt x="3036" y="184"/>
                    <a:pt x="2902" y="50"/>
                  </a:cubicBezTo>
                  <a:cubicBezTo>
                    <a:pt x="2869" y="17"/>
                    <a:pt x="2819" y="0"/>
                    <a:pt x="2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6"/>
            <p:cNvSpPr/>
            <p:nvPr/>
          </p:nvSpPr>
          <p:spPr>
            <a:xfrm>
              <a:off x="8817046" y="4573295"/>
              <a:ext cx="70994" cy="85273"/>
            </a:xfrm>
            <a:custGeom>
              <a:avLst/>
              <a:gdLst/>
              <a:ahLst/>
              <a:cxnLst/>
              <a:rect l="l" t="t" r="r" b="b"/>
              <a:pathLst>
                <a:path w="5305" h="6372" extrusionOk="0">
                  <a:moveTo>
                    <a:pt x="3837" y="1"/>
                  </a:moveTo>
                  <a:lnTo>
                    <a:pt x="0" y="2102"/>
                  </a:lnTo>
                  <a:cubicBezTo>
                    <a:pt x="2235" y="6172"/>
                    <a:pt x="4704" y="6372"/>
                    <a:pt x="4704" y="6372"/>
                  </a:cubicBezTo>
                  <a:cubicBezTo>
                    <a:pt x="5304" y="4304"/>
                    <a:pt x="3837" y="1"/>
                    <a:pt x="3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6"/>
            <p:cNvSpPr/>
            <p:nvPr/>
          </p:nvSpPr>
          <p:spPr>
            <a:xfrm>
              <a:off x="8813914" y="4570498"/>
              <a:ext cx="77244" cy="90747"/>
            </a:xfrm>
            <a:custGeom>
              <a:avLst/>
              <a:gdLst/>
              <a:ahLst/>
              <a:cxnLst/>
              <a:rect l="l" t="t" r="r" b="b"/>
              <a:pathLst>
                <a:path w="5772" h="6781" extrusionOk="0">
                  <a:moveTo>
                    <a:pt x="4059" y="1"/>
                  </a:moveTo>
                  <a:cubicBezTo>
                    <a:pt x="4040" y="1"/>
                    <a:pt x="4022" y="4"/>
                    <a:pt x="4004" y="9"/>
                  </a:cubicBezTo>
                  <a:cubicBezTo>
                    <a:pt x="3904" y="76"/>
                    <a:pt x="3837" y="176"/>
                    <a:pt x="3870" y="276"/>
                  </a:cubicBezTo>
                  <a:cubicBezTo>
                    <a:pt x="3870" y="343"/>
                    <a:pt x="5238" y="4279"/>
                    <a:pt x="4771" y="6347"/>
                  </a:cubicBezTo>
                  <a:cubicBezTo>
                    <a:pt x="4204" y="6214"/>
                    <a:pt x="2236" y="5513"/>
                    <a:pt x="435" y="2211"/>
                  </a:cubicBezTo>
                  <a:cubicBezTo>
                    <a:pt x="385" y="2136"/>
                    <a:pt x="297" y="2098"/>
                    <a:pt x="214" y="2098"/>
                  </a:cubicBezTo>
                  <a:cubicBezTo>
                    <a:pt x="187" y="2098"/>
                    <a:pt x="159" y="2103"/>
                    <a:pt x="134" y="2111"/>
                  </a:cubicBezTo>
                  <a:cubicBezTo>
                    <a:pt x="34" y="2178"/>
                    <a:pt x="1" y="2311"/>
                    <a:pt x="68" y="2411"/>
                  </a:cubicBezTo>
                  <a:cubicBezTo>
                    <a:pt x="2336" y="6547"/>
                    <a:pt x="4804" y="6781"/>
                    <a:pt x="4904" y="6781"/>
                  </a:cubicBezTo>
                  <a:lnTo>
                    <a:pt x="4938" y="6781"/>
                  </a:lnTo>
                  <a:cubicBezTo>
                    <a:pt x="5038" y="6781"/>
                    <a:pt x="5105" y="6714"/>
                    <a:pt x="5138" y="6614"/>
                  </a:cubicBezTo>
                  <a:cubicBezTo>
                    <a:pt x="5772" y="4513"/>
                    <a:pt x="4337" y="343"/>
                    <a:pt x="4271" y="143"/>
                  </a:cubicBezTo>
                  <a:cubicBezTo>
                    <a:pt x="4243" y="60"/>
                    <a:pt x="4148" y="1"/>
                    <a:pt x="405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6"/>
            <p:cNvSpPr/>
            <p:nvPr/>
          </p:nvSpPr>
          <p:spPr>
            <a:xfrm>
              <a:off x="8738914" y="4590265"/>
              <a:ext cx="58053" cy="81259"/>
            </a:xfrm>
            <a:custGeom>
              <a:avLst/>
              <a:gdLst/>
              <a:ahLst/>
              <a:cxnLst/>
              <a:rect l="l" t="t" r="r" b="b"/>
              <a:pathLst>
                <a:path w="4338" h="6072" extrusionOk="0">
                  <a:moveTo>
                    <a:pt x="4337" y="0"/>
                  </a:moveTo>
                  <a:lnTo>
                    <a:pt x="1" y="167"/>
                  </a:lnTo>
                  <a:cubicBezTo>
                    <a:pt x="201" y="4837"/>
                    <a:pt x="2336" y="6071"/>
                    <a:pt x="2336" y="6071"/>
                  </a:cubicBezTo>
                  <a:cubicBezTo>
                    <a:pt x="3804" y="4470"/>
                    <a:pt x="4337" y="0"/>
                    <a:pt x="43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6"/>
            <p:cNvSpPr/>
            <p:nvPr/>
          </p:nvSpPr>
          <p:spPr>
            <a:xfrm>
              <a:off x="8735796" y="4587133"/>
              <a:ext cx="64290" cy="87067"/>
            </a:xfrm>
            <a:custGeom>
              <a:avLst/>
              <a:gdLst/>
              <a:ahLst/>
              <a:cxnLst/>
              <a:rect l="l" t="t" r="r" b="b"/>
              <a:pathLst>
                <a:path w="4804" h="6506" extrusionOk="0">
                  <a:moveTo>
                    <a:pt x="4604" y="1"/>
                  </a:moveTo>
                  <a:cubicBezTo>
                    <a:pt x="4504" y="1"/>
                    <a:pt x="4370" y="67"/>
                    <a:pt x="4370" y="201"/>
                  </a:cubicBezTo>
                  <a:cubicBezTo>
                    <a:pt x="4370" y="234"/>
                    <a:pt x="3837" y="4404"/>
                    <a:pt x="2536" y="6005"/>
                  </a:cubicBezTo>
                  <a:cubicBezTo>
                    <a:pt x="2069" y="5638"/>
                    <a:pt x="601" y="4170"/>
                    <a:pt x="434" y="401"/>
                  </a:cubicBezTo>
                  <a:cubicBezTo>
                    <a:pt x="434" y="301"/>
                    <a:pt x="334" y="201"/>
                    <a:pt x="234" y="201"/>
                  </a:cubicBezTo>
                  <a:cubicBezTo>
                    <a:pt x="101" y="201"/>
                    <a:pt x="0" y="301"/>
                    <a:pt x="34" y="434"/>
                  </a:cubicBezTo>
                  <a:cubicBezTo>
                    <a:pt x="234" y="5138"/>
                    <a:pt x="2369" y="6439"/>
                    <a:pt x="2469" y="6472"/>
                  </a:cubicBezTo>
                  <a:cubicBezTo>
                    <a:pt x="2502" y="6505"/>
                    <a:pt x="2536" y="6505"/>
                    <a:pt x="2569" y="6505"/>
                  </a:cubicBezTo>
                  <a:cubicBezTo>
                    <a:pt x="2636" y="6505"/>
                    <a:pt x="2669" y="6472"/>
                    <a:pt x="2736" y="6439"/>
                  </a:cubicBezTo>
                  <a:cubicBezTo>
                    <a:pt x="4203" y="4837"/>
                    <a:pt x="4771" y="434"/>
                    <a:pt x="4771" y="234"/>
                  </a:cubicBezTo>
                  <a:cubicBezTo>
                    <a:pt x="4804" y="134"/>
                    <a:pt x="4704" y="34"/>
                    <a:pt x="46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6"/>
            <p:cNvSpPr/>
            <p:nvPr/>
          </p:nvSpPr>
          <p:spPr>
            <a:xfrm>
              <a:off x="8653650" y="4538030"/>
              <a:ext cx="83935" cy="80362"/>
            </a:xfrm>
            <a:custGeom>
              <a:avLst/>
              <a:gdLst/>
              <a:ahLst/>
              <a:cxnLst/>
              <a:rect l="l" t="t" r="r" b="b"/>
              <a:pathLst>
                <a:path w="6272" h="6005" extrusionOk="0">
                  <a:moveTo>
                    <a:pt x="2836" y="0"/>
                  </a:moveTo>
                  <a:cubicBezTo>
                    <a:pt x="1" y="3703"/>
                    <a:pt x="801" y="6005"/>
                    <a:pt x="801" y="6005"/>
                  </a:cubicBezTo>
                  <a:cubicBezTo>
                    <a:pt x="2936" y="5771"/>
                    <a:pt x="6272" y="2669"/>
                    <a:pt x="6272" y="2669"/>
                  </a:cubicBezTo>
                  <a:lnTo>
                    <a:pt x="28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6"/>
            <p:cNvSpPr/>
            <p:nvPr/>
          </p:nvSpPr>
          <p:spPr>
            <a:xfrm>
              <a:off x="8650973" y="4535314"/>
              <a:ext cx="89743" cy="86210"/>
            </a:xfrm>
            <a:custGeom>
              <a:avLst/>
              <a:gdLst/>
              <a:ahLst/>
              <a:cxnLst/>
              <a:rect l="l" t="t" r="r" b="b"/>
              <a:pathLst>
                <a:path w="6706" h="6442" extrusionOk="0">
                  <a:moveTo>
                    <a:pt x="3046" y="0"/>
                  </a:moveTo>
                  <a:cubicBezTo>
                    <a:pt x="2977" y="0"/>
                    <a:pt x="2911" y="29"/>
                    <a:pt x="2869" y="70"/>
                  </a:cubicBezTo>
                  <a:cubicBezTo>
                    <a:pt x="1" y="3839"/>
                    <a:pt x="768" y="6208"/>
                    <a:pt x="801" y="6308"/>
                  </a:cubicBezTo>
                  <a:cubicBezTo>
                    <a:pt x="835" y="6374"/>
                    <a:pt x="935" y="6441"/>
                    <a:pt x="1001" y="6441"/>
                  </a:cubicBezTo>
                  <a:lnTo>
                    <a:pt x="1035" y="6441"/>
                  </a:lnTo>
                  <a:cubicBezTo>
                    <a:pt x="3203" y="6174"/>
                    <a:pt x="6472" y="3172"/>
                    <a:pt x="6605" y="3039"/>
                  </a:cubicBezTo>
                  <a:cubicBezTo>
                    <a:pt x="6705" y="2939"/>
                    <a:pt x="6705" y="2839"/>
                    <a:pt x="6639" y="2738"/>
                  </a:cubicBezTo>
                  <a:cubicBezTo>
                    <a:pt x="6589" y="2688"/>
                    <a:pt x="6530" y="2663"/>
                    <a:pt x="6476" y="2663"/>
                  </a:cubicBezTo>
                  <a:cubicBezTo>
                    <a:pt x="6422" y="2663"/>
                    <a:pt x="6372" y="2688"/>
                    <a:pt x="6338" y="2738"/>
                  </a:cubicBezTo>
                  <a:cubicBezTo>
                    <a:pt x="6305" y="2772"/>
                    <a:pt x="3236" y="5607"/>
                    <a:pt x="1168" y="5974"/>
                  </a:cubicBezTo>
                  <a:cubicBezTo>
                    <a:pt x="1068" y="5407"/>
                    <a:pt x="901" y="3339"/>
                    <a:pt x="3203" y="337"/>
                  </a:cubicBezTo>
                  <a:cubicBezTo>
                    <a:pt x="3270" y="237"/>
                    <a:pt x="3270" y="103"/>
                    <a:pt x="3170" y="37"/>
                  </a:cubicBezTo>
                  <a:cubicBezTo>
                    <a:pt x="3131" y="11"/>
                    <a:pt x="3088" y="0"/>
                    <a:pt x="304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6"/>
            <p:cNvSpPr/>
            <p:nvPr/>
          </p:nvSpPr>
          <p:spPr>
            <a:xfrm>
              <a:off x="8579546" y="4486237"/>
              <a:ext cx="85273" cy="58027"/>
            </a:xfrm>
            <a:custGeom>
              <a:avLst/>
              <a:gdLst/>
              <a:ahLst/>
              <a:cxnLst/>
              <a:rect l="l" t="t" r="r" b="b"/>
              <a:pathLst>
                <a:path w="6372" h="4336" extrusionOk="0">
                  <a:moveTo>
                    <a:pt x="5071" y="1"/>
                  </a:moveTo>
                  <a:cubicBezTo>
                    <a:pt x="634" y="1402"/>
                    <a:pt x="0" y="3770"/>
                    <a:pt x="0" y="3770"/>
                  </a:cubicBezTo>
                  <a:cubicBezTo>
                    <a:pt x="839" y="4212"/>
                    <a:pt x="2178" y="4335"/>
                    <a:pt x="3412" y="4335"/>
                  </a:cubicBezTo>
                  <a:cubicBezTo>
                    <a:pt x="4976" y="4335"/>
                    <a:pt x="6372" y="4137"/>
                    <a:pt x="6372" y="4137"/>
                  </a:cubicBezTo>
                  <a:lnTo>
                    <a:pt x="50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6"/>
            <p:cNvSpPr/>
            <p:nvPr/>
          </p:nvSpPr>
          <p:spPr>
            <a:xfrm>
              <a:off x="8576415" y="4483400"/>
              <a:ext cx="91536" cy="63567"/>
            </a:xfrm>
            <a:custGeom>
              <a:avLst/>
              <a:gdLst/>
              <a:ahLst/>
              <a:cxnLst/>
              <a:rect l="l" t="t" r="r" b="b"/>
              <a:pathLst>
                <a:path w="6840" h="4750" extrusionOk="0">
                  <a:moveTo>
                    <a:pt x="5327" y="1"/>
                  </a:moveTo>
                  <a:cubicBezTo>
                    <a:pt x="5299" y="1"/>
                    <a:pt x="5270" y="5"/>
                    <a:pt x="5238" y="13"/>
                  </a:cubicBezTo>
                  <a:cubicBezTo>
                    <a:pt x="735" y="1414"/>
                    <a:pt x="34" y="3815"/>
                    <a:pt x="34" y="3916"/>
                  </a:cubicBezTo>
                  <a:cubicBezTo>
                    <a:pt x="1" y="4016"/>
                    <a:pt x="34" y="4116"/>
                    <a:pt x="134" y="4149"/>
                  </a:cubicBezTo>
                  <a:cubicBezTo>
                    <a:pt x="1002" y="4616"/>
                    <a:pt x="2403" y="4749"/>
                    <a:pt x="3670" y="4749"/>
                  </a:cubicBezTo>
                  <a:cubicBezTo>
                    <a:pt x="5205" y="4749"/>
                    <a:pt x="6539" y="4583"/>
                    <a:pt x="6639" y="4549"/>
                  </a:cubicBezTo>
                  <a:cubicBezTo>
                    <a:pt x="6772" y="4549"/>
                    <a:pt x="6839" y="4449"/>
                    <a:pt x="6806" y="4316"/>
                  </a:cubicBezTo>
                  <a:cubicBezTo>
                    <a:pt x="6806" y="4216"/>
                    <a:pt x="6706" y="4149"/>
                    <a:pt x="6572" y="4149"/>
                  </a:cubicBezTo>
                  <a:cubicBezTo>
                    <a:pt x="6553" y="4149"/>
                    <a:pt x="5171" y="4337"/>
                    <a:pt x="3634" y="4337"/>
                  </a:cubicBezTo>
                  <a:cubicBezTo>
                    <a:pt x="2503" y="4337"/>
                    <a:pt x="1288" y="4236"/>
                    <a:pt x="468" y="3882"/>
                  </a:cubicBezTo>
                  <a:cubicBezTo>
                    <a:pt x="735" y="3348"/>
                    <a:pt x="1769" y="1547"/>
                    <a:pt x="5371" y="413"/>
                  </a:cubicBezTo>
                  <a:cubicBezTo>
                    <a:pt x="5472" y="380"/>
                    <a:pt x="5538" y="246"/>
                    <a:pt x="5505" y="146"/>
                  </a:cubicBezTo>
                  <a:cubicBezTo>
                    <a:pt x="5479" y="44"/>
                    <a:pt x="5415" y="1"/>
                    <a:pt x="532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6"/>
            <p:cNvSpPr/>
            <p:nvPr/>
          </p:nvSpPr>
          <p:spPr>
            <a:xfrm>
              <a:off x="8551415" y="4427124"/>
              <a:ext cx="84390" cy="62255"/>
            </a:xfrm>
            <a:custGeom>
              <a:avLst/>
              <a:gdLst/>
              <a:ahLst/>
              <a:cxnLst/>
              <a:rect l="l" t="t" r="r" b="b"/>
              <a:pathLst>
                <a:path w="6306" h="4652" extrusionOk="0">
                  <a:moveTo>
                    <a:pt x="3332" y="0"/>
                  </a:moveTo>
                  <a:cubicBezTo>
                    <a:pt x="989" y="0"/>
                    <a:pt x="1" y="915"/>
                    <a:pt x="1" y="915"/>
                  </a:cubicBezTo>
                  <a:cubicBezTo>
                    <a:pt x="1068" y="2783"/>
                    <a:pt x="5205" y="4651"/>
                    <a:pt x="5205" y="4651"/>
                  </a:cubicBezTo>
                  <a:lnTo>
                    <a:pt x="6305" y="415"/>
                  </a:lnTo>
                  <a:cubicBezTo>
                    <a:pt x="5138" y="112"/>
                    <a:pt x="4152" y="0"/>
                    <a:pt x="3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6"/>
            <p:cNvSpPr/>
            <p:nvPr/>
          </p:nvSpPr>
          <p:spPr>
            <a:xfrm>
              <a:off x="8548296" y="4424380"/>
              <a:ext cx="90626" cy="67675"/>
            </a:xfrm>
            <a:custGeom>
              <a:avLst/>
              <a:gdLst/>
              <a:ahLst/>
              <a:cxnLst/>
              <a:rect l="l" t="t" r="r" b="b"/>
              <a:pathLst>
                <a:path w="6772" h="5057" extrusionOk="0">
                  <a:moveTo>
                    <a:pt x="3555" y="1"/>
                  </a:moveTo>
                  <a:cubicBezTo>
                    <a:pt x="1178" y="1"/>
                    <a:pt x="141" y="904"/>
                    <a:pt x="67" y="954"/>
                  </a:cubicBezTo>
                  <a:cubicBezTo>
                    <a:pt x="0" y="1020"/>
                    <a:pt x="0" y="1120"/>
                    <a:pt x="34" y="1220"/>
                  </a:cubicBezTo>
                  <a:cubicBezTo>
                    <a:pt x="1135" y="3122"/>
                    <a:pt x="5171" y="4956"/>
                    <a:pt x="5338" y="5023"/>
                  </a:cubicBezTo>
                  <a:cubicBezTo>
                    <a:pt x="5371" y="5057"/>
                    <a:pt x="5404" y="5057"/>
                    <a:pt x="5438" y="5057"/>
                  </a:cubicBezTo>
                  <a:cubicBezTo>
                    <a:pt x="5504" y="5057"/>
                    <a:pt x="5604" y="5023"/>
                    <a:pt x="5638" y="4923"/>
                  </a:cubicBezTo>
                  <a:cubicBezTo>
                    <a:pt x="5671" y="4823"/>
                    <a:pt x="5638" y="4690"/>
                    <a:pt x="5504" y="4656"/>
                  </a:cubicBezTo>
                  <a:cubicBezTo>
                    <a:pt x="5471" y="4623"/>
                    <a:pt x="1668" y="2922"/>
                    <a:pt x="501" y="1154"/>
                  </a:cubicBezTo>
                  <a:cubicBezTo>
                    <a:pt x="846" y="947"/>
                    <a:pt x="1824" y="423"/>
                    <a:pt x="3600" y="423"/>
                  </a:cubicBezTo>
                  <a:cubicBezTo>
                    <a:pt x="4401" y="423"/>
                    <a:pt x="5364" y="530"/>
                    <a:pt x="6505" y="820"/>
                  </a:cubicBezTo>
                  <a:cubicBezTo>
                    <a:pt x="6523" y="826"/>
                    <a:pt x="6541" y="829"/>
                    <a:pt x="6558" y="829"/>
                  </a:cubicBezTo>
                  <a:cubicBezTo>
                    <a:pt x="6639" y="829"/>
                    <a:pt x="6711" y="769"/>
                    <a:pt x="6739" y="687"/>
                  </a:cubicBezTo>
                  <a:cubicBezTo>
                    <a:pt x="6772" y="587"/>
                    <a:pt x="6705" y="453"/>
                    <a:pt x="6605" y="420"/>
                  </a:cubicBezTo>
                  <a:cubicBezTo>
                    <a:pt x="5409" y="114"/>
                    <a:pt x="4398" y="1"/>
                    <a:pt x="355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6"/>
            <p:cNvSpPr/>
            <p:nvPr/>
          </p:nvSpPr>
          <p:spPr>
            <a:xfrm>
              <a:off x="8562135" y="4353262"/>
              <a:ext cx="83493" cy="69602"/>
            </a:xfrm>
            <a:custGeom>
              <a:avLst/>
              <a:gdLst/>
              <a:ahLst/>
              <a:cxnLst/>
              <a:rect l="l" t="t" r="r" b="b"/>
              <a:pathLst>
                <a:path w="6239" h="5201" extrusionOk="0">
                  <a:moveTo>
                    <a:pt x="1616" y="1"/>
                  </a:moveTo>
                  <a:cubicBezTo>
                    <a:pt x="550" y="1"/>
                    <a:pt x="1" y="297"/>
                    <a:pt x="1" y="297"/>
                  </a:cubicBezTo>
                  <a:cubicBezTo>
                    <a:pt x="568" y="2365"/>
                    <a:pt x="4103" y="5200"/>
                    <a:pt x="4103" y="5200"/>
                  </a:cubicBezTo>
                  <a:lnTo>
                    <a:pt x="6238" y="1431"/>
                  </a:lnTo>
                  <a:cubicBezTo>
                    <a:pt x="4218" y="288"/>
                    <a:pt x="2667" y="1"/>
                    <a:pt x="16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6"/>
            <p:cNvSpPr/>
            <p:nvPr/>
          </p:nvSpPr>
          <p:spPr>
            <a:xfrm>
              <a:off x="8559016" y="4350411"/>
              <a:ext cx="89730" cy="75571"/>
            </a:xfrm>
            <a:custGeom>
              <a:avLst/>
              <a:gdLst/>
              <a:ahLst/>
              <a:cxnLst/>
              <a:rect l="l" t="t" r="r" b="b"/>
              <a:pathLst>
                <a:path w="6705" h="5647" extrusionOk="0">
                  <a:moveTo>
                    <a:pt x="1851" y="1"/>
                  </a:moveTo>
                  <a:cubicBezTo>
                    <a:pt x="767" y="1"/>
                    <a:pt x="183" y="293"/>
                    <a:pt x="133" y="310"/>
                  </a:cubicBezTo>
                  <a:cubicBezTo>
                    <a:pt x="67" y="376"/>
                    <a:pt x="0" y="476"/>
                    <a:pt x="33" y="543"/>
                  </a:cubicBezTo>
                  <a:cubicBezTo>
                    <a:pt x="600" y="2678"/>
                    <a:pt x="4070" y="5480"/>
                    <a:pt x="4203" y="5580"/>
                  </a:cubicBezTo>
                  <a:cubicBezTo>
                    <a:pt x="4236" y="5613"/>
                    <a:pt x="4303" y="5647"/>
                    <a:pt x="4336" y="5647"/>
                  </a:cubicBezTo>
                  <a:cubicBezTo>
                    <a:pt x="4403" y="5647"/>
                    <a:pt x="4470" y="5613"/>
                    <a:pt x="4503" y="5547"/>
                  </a:cubicBezTo>
                  <a:cubicBezTo>
                    <a:pt x="4570" y="5480"/>
                    <a:pt x="4570" y="5346"/>
                    <a:pt x="4470" y="5246"/>
                  </a:cubicBezTo>
                  <a:cubicBezTo>
                    <a:pt x="4437" y="5246"/>
                    <a:pt x="1168" y="2611"/>
                    <a:pt x="500" y="610"/>
                  </a:cubicBezTo>
                  <a:cubicBezTo>
                    <a:pt x="724" y="544"/>
                    <a:pt x="1169" y="432"/>
                    <a:pt x="1829" y="432"/>
                  </a:cubicBezTo>
                  <a:cubicBezTo>
                    <a:pt x="2845" y="432"/>
                    <a:pt x="4369" y="698"/>
                    <a:pt x="6371" y="1811"/>
                  </a:cubicBezTo>
                  <a:cubicBezTo>
                    <a:pt x="6407" y="1834"/>
                    <a:pt x="6446" y="1845"/>
                    <a:pt x="6486" y="1845"/>
                  </a:cubicBezTo>
                  <a:cubicBezTo>
                    <a:pt x="6557" y="1845"/>
                    <a:pt x="6628" y="1809"/>
                    <a:pt x="6671" y="1744"/>
                  </a:cubicBezTo>
                  <a:cubicBezTo>
                    <a:pt x="6705" y="1644"/>
                    <a:pt x="6671" y="1510"/>
                    <a:pt x="6571" y="1444"/>
                  </a:cubicBezTo>
                  <a:cubicBezTo>
                    <a:pt x="4520" y="293"/>
                    <a:pt x="2935" y="1"/>
                    <a:pt x="18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6"/>
            <p:cNvSpPr/>
            <p:nvPr/>
          </p:nvSpPr>
          <p:spPr>
            <a:xfrm>
              <a:off x="8617046" y="4281542"/>
              <a:ext cx="76347" cy="79706"/>
            </a:xfrm>
            <a:custGeom>
              <a:avLst/>
              <a:gdLst/>
              <a:ahLst/>
              <a:cxnLst/>
              <a:rect l="l" t="t" r="r" b="b"/>
              <a:pathLst>
                <a:path w="5705" h="5956" extrusionOk="0">
                  <a:moveTo>
                    <a:pt x="356" y="0"/>
                  </a:moveTo>
                  <a:cubicBezTo>
                    <a:pt x="168" y="0"/>
                    <a:pt x="67" y="18"/>
                    <a:pt x="67" y="18"/>
                  </a:cubicBezTo>
                  <a:cubicBezTo>
                    <a:pt x="0" y="2187"/>
                    <a:pt x="2536" y="5956"/>
                    <a:pt x="2536" y="5956"/>
                  </a:cubicBezTo>
                  <a:lnTo>
                    <a:pt x="5705" y="2954"/>
                  </a:lnTo>
                  <a:cubicBezTo>
                    <a:pt x="3131" y="274"/>
                    <a:pt x="1085" y="0"/>
                    <a:pt x="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6"/>
            <p:cNvSpPr/>
            <p:nvPr/>
          </p:nvSpPr>
          <p:spPr>
            <a:xfrm>
              <a:off x="8614370" y="4278865"/>
              <a:ext cx="82155" cy="85073"/>
            </a:xfrm>
            <a:custGeom>
              <a:avLst/>
              <a:gdLst/>
              <a:ahLst/>
              <a:cxnLst/>
              <a:rect l="l" t="t" r="r" b="b"/>
              <a:pathLst>
                <a:path w="6139" h="6357" extrusionOk="0">
                  <a:moveTo>
                    <a:pt x="575" y="0"/>
                  </a:moveTo>
                  <a:cubicBezTo>
                    <a:pt x="372" y="0"/>
                    <a:pt x="254" y="18"/>
                    <a:pt x="234" y="18"/>
                  </a:cubicBezTo>
                  <a:cubicBezTo>
                    <a:pt x="134" y="52"/>
                    <a:pt x="67" y="118"/>
                    <a:pt x="67" y="218"/>
                  </a:cubicBezTo>
                  <a:cubicBezTo>
                    <a:pt x="0" y="2420"/>
                    <a:pt x="2469" y="6089"/>
                    <a:pt x="2569" y="6256"/>
                  </a:cubicBezTo>
                  <a:cubicBezTo>
                    <a:pt x="2602" y="6323"/>
                    <a:pt x="2669" y="6356"/>
                    <a:pt x="2736" y="6356"/>
                  </a:cubicBezTo>
                  <a:cubicBezTo>
                    <a:pt x="2769" y="6356"/>
                    <a:pt x="2836" y="6356"/>
                    <a:pt x="2869" y="6323"/>
                  </a:cubicBezTo>
                  <a:cubicBezTo>
                    <a:pt x="2969" y="6256"/>
                    <a:pt x="2969" y="6123"/>
                    <a:pt x="2902" y="6022"/>
                  </a:cubicBezTo>
                  <a:cubicBezTo>
                    <a:pt x="2902" y="5989"/>
                    <a:pt x="567" y="2520"/>
                    <a:pt x="467" y="418"/>
                  </a:cubicBezTo>
                  <a:cubicBezTo>
                    <a:pt x="1068" y="418"/>
                    <a:pt x="3136" y="552"/>
                    <a:pt x="5738" y="3287"/>
                  </a:cubicBezTo>
                  <a:cubicBezTo>
                    <a:pt x="5788" y="3337"/>
                    <a:pt x="5846" y="3362"/>
                    <a:pt x="5900" y="3362"/>
                  </a:cubicBezTo>
                  <a:cubicBezTo>
                    <a:pt x="5955" y="3362"/>
                    <a:pt x="6005" y="3337"/>
                    <a:pt x="6038" y="3287"/>
                  </a:cubicBezTo>
                  <a:cubicBezTo>
                    <a:pt x="6138" y="3220"/>
                    <a:pt x="6138" y="3087"/>
                    <a:pt x="6038" y="2987"/>
                  </a:cubicBezTo>
                  <a:cubicBezTo>
                    <a:pt x="3460" y="276"/>
                    <a:pt x="1368" y="0"/>
                    <a:pt x="57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6"/>
            <p:cNvSpPr/>
            <p:nvPr/>
          </p:nvSpPr>
          <p:spPr>
            <a:xfrm>
              <a:off x="8676869" y="4226871"/>
              <a:ext cx="66524" cy="85715"/>
            </a:xfrm>
            <a:custGeom>
              <a:avLst/>
              <a:gdLst/>
              <a:ahLst/>
              <a:cxnLst/>
              <a:rect l="l" t="t" r="r" b="b"/>
              <a:pathLst>
                <a:path w="4971" h="6405" extrusionOk="0">
                  <a:moveTo>
                    <a:pt x="901" y="0"/>
                  </a:moveTo>
                  <a:cubicBezTo>
                    <a:pt x="0" y="1968"/>
                    <a:pt x="901" y="6405"/>
                    <a:pt x="901" y="6405"/>
                  </a:cubicBezTo>
                  <a:lnTo>
                    <a:pt x="4971" y="4871"/>
                  </a:lnTo>
                  <a:cubicBezTo>
                    <a:pt x="3303" y="501"/>
                    <a:pt x="901" y="0"/>
                    <a:pt x="9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6"/>
            <p:cNvSpPr/>
            <p:nvPr/>
          </p:nvSpPr>
          <p:spPr>
            <a:xfrm>
              <a:off x="8674193" y="4224074"/>
              <a:ext cx="72332" cy="91202"/>
            </a:xfrm>
            <a:custGeom>
              <a:avLst/>
              <a:gdLst/>
              <a:ahLst/>
              <a:cxnLst/>
              <a:rect l="l" t="t" r="r" b="b"/>
              <a:pathLst>
                <a:path w="5405" h="6815" extrusionOk="0">
                  <a:moveTo>
                    <a:pt x="1113" y="0"/>
                  </a:moveTo>
                  <a:cubicBezTo>
                    <a:pt x="1033" y="0"/>
                    <a:pt x="961" y="55"/>
                    <a:pt x="934" y="109"/>
                  </a:cubicBezTo>
                  <a:cubicBezTo>
                    <a:pt x="0" y="2111"/>
                    <a:pt x="867" y="6481"/>
                    <a:pt x="901" y="6647"/>
                  </a:cubicBezTo>
                  <a:cubicBezTo>
                    <a:pt x="934" y="6747"/>
                    <a:pt x="1001" y="6814"/>
                    <a:pt x="1101" y="6814"/>
                  </a:cubicBezTo>
                  <a:lnTo>
                    <a:pt x="1134" y="6814"/>
                  </a:lnTo>
                  <a:cubicBezTo>
                    <a:pt x="1268" y="6781"/>
                    <a:pt x="1334" y="6681"/>
                    <a:pt x="1301" y="6581"/>
                  </a:cubicBezTo>
                  <a:cubicBezTo>
                    <a:pt x="1301" y="6514"/>
                    <a:pt x="501" y="2411"/>
                    <a:pt x="1234" y="476"/>
                  </a:cubicBezTo>
                  <a:lnTo>
                    <a:pt x="1234" y="476"/>
                  </a:lnTo>
                  <a:cubicBezTo>
                    <a:pt x="1768" y="676"/>
                    <a:pt x="3636" y="1577"/>
                    <a:pt x="4970" y="5146"/>
                  </a:cubicBezTo>
                  <a:cubicBezTo>
                    <a:pt x="5018" y="5218"/>
                    <a:pt x="5084" y="5273"/>
                    <a:pt x="5167" y="5273"/>
                  </a:cubicBezTo>
                  <a:cubicBezTo>
                    <a:pt x="5199" y="5273"/>
                    <a:pt x="5233" y="5265"/>
                    <a:pt x="5271" y="5246"/>
                  </a:cubicBezTo>
                  <a:cubicBezTo>
                    <a:pt x="5371" y="5213"/>
                    <a:pt x="5404" y="5113"/>
                    <a:pt x="5371" y="4979"/>
                  </a:cubicBezTo>
                  <a:cubicBezTo>
                    <a:pt x="3703" y="576"/>
                    <a:pt x="1268" y="9"/>
                    <a:pt x="1168" y="9"/>
                  </a:cubicBezTo>
                  <a:cubicBezTo>
                    <a:pt x="1149" y="3"/>
                    <a:pt x="1131" y="0"/>
                    <a:pt x="111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6"/>
            <p:cNvSpPr/>
            <p:nvPr/>
          </p:nvSpPr>
          <p:spPr>
            <a:xfrm>
              <a:off x="8768826" y="4182934"/>
              <a:ext cx="121888" cy="241260"/>
            </a:xfrm>
            <a:custGeom>
              <a:avLst/>
              <a:gdLst/>
              <a:ahLst/>
              <a:cxnLst/>
              <a:rect l="l" t="t" r="r" b="b"/>
              <a:pathLst>
                <a:path w="9108" h="18028" extrusionOk="0">
                  <a:moveTo>
                    <a:pt x="6279" y="1"/>
                  </a:moveTo>
                  <a:cubicBezTo>
                    <a:pt x="5182" y="1"/>
                    <a:pt x="1504" y="8274"/>
                    <a:pt x="768" y="12623"/>
                  </a:cubicBezTo>
                  <a:cubicBezTo>
                    <a:pt x="1" y="17193"/>
                    <a:pt x="1669" y="17527"/>
                    <a:pt x="1669" y="17527"/>
                  </a:cubicBezTo>
                  <a:lnTo>
                    <a:pt x="2770" y="18027"/>
                  </a:lnTo>
                  <a:cubicBezTo>
                    <a:pt x="9107" y="17127"/>
                    <a:pt x="7273" y="782"/>
                    <a:pt x="6405" y="48"/>
                  </a:cubicBezTo>
                  <a:cubicBezTo>
                    <a:pt x="6368" y="16"/>
                    <a:pt x="6326" y="1"/>
                    <a:pt x="6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6"/>
            <p:cNvSpPr/>
            <p:nvPr/>
          </p:nvSpPr>
          <p:spPr>
            <a:xfrm>
              <a:off x="8790707" y="4333709"/>
              <a:ext cx="227101" cy="141854"/>
            </a:xfrm>
            <a:custGeom>
              <a:avLst/>
              <a:gdLst/>
              <a:ahLst/>
              <a:cxnLst/>
              <a:rect l="l" t="t" r="r" b="b"/>
              <a:pathLst>
                <a:path w="16970" h="10600" extrusionOk="0">
                  <a:moveTo>
                    <a:pt x="16313" y="1"/>
                  </a:moveTo>
                  <a:cubicBezTo>
                    <a:pt x="14211" y="1"/>
                    <a:pt x="7123" y="2535"/>
                    <a:pt x="3836" y="4660"/>
                  </a:cubicBezTo>
                  <a:cubicBezTo>
                    <a:pt x="0" y="7195"/>
                    <a:pt x="868" y="8629"/>
                    <a:pt x="868" y="8629"/>
                  </a:cubicBezTo>
                  <a:lnTo>
                    <a:pt x="1235" y="9797"/>
                  </a:lnTo>
                  <a:cubicBezTo>
                    <a:pt x="1924" y="10357"/>
                    <a:pt x="2725" y="10599"/>
                    <a:pt x="3593" y="10599"/>
                  </a:cubicBezTo>
                  <a:cubicBezTo>
                    <a:pt x="8985" y="10599"/>
                    <a:pt x="16970" y="1233"/>
                    <a:pt x="16912" y="257"/>
                  </a:cubicBezTo>
                  <a:cubicBezTo>
                    <a:pt x="16902" y="81"/>
                    <a:pt x="16686" y="1"/>
                    <a:pt x="16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6"/>
            <p:cNvSpPr/>
            <p:nvPr/>
          </p:nvSpPr>
          <p:spPr>
            <a:xfrm>
              <a:off x="8781607" y="4440547"/>
              <a:ext cx="240350" cy="143005"/>
            </a:xfrm>
            <a:custGeom>
              <a:avLst/>
              <a:gdLst/>
              <a:ahLst/>
              <a:cxnLst/>
              <a:rect l="l" t="t" r="r" b="b"/>
              <a:pathLst>
                <a:path w="17960" h="10686" extrusionOk="0">
                  <a:moveTo>
                    <a:pt x="3213" y="0"/>
                  </a:moveTo>
                  <a:cubicBezTo>
                    <a:pt x="2220" y="0"/>
                    <a:pt x="1948" y="479"/>
                    <a:pt x="1948" y="479"/>
                  </a:cubicBezTo>
                  <a:lnTo>
                    <a:pt x="1114" y="1380"/>
                  </a:lnTo>
                  <a:cubicBezTo>
                    <a:pt x="1" y="7194"/>
                    <a:pt x="13709" y="10685"/>
                    <a:pt x="16512" y="10685"/>
                  </a:cubicBezTo>
                  <a:cubicBezTo>
                    <a:pt x="16733" y="10685"/>
                    <a:pt x="16886" y="10664"/>
                    <a:pt x="16959" y="10620"/>
                  </a:cubicBezTo>
                  <a:cubicBezTo>
                    <a:pt x="17959" y="10020"/>
                    <a:pt x="10888" y="3415"/>
                    <a:pt x="6851" y="1213"/>
                  </a:cubicBezTo>
                  <a:cubicBezTo>
                    <a:pt x="5107" y="270"/>
                    <a:pt x="3958" y="0"/>
                    <a:pt x="3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6"/>
            <p:cNvSpPr/>
            <p:nvPr/>
          </p:nvSpPr>
          <p:spPr>
            <a:xfrm>
              <a:off x="8716604" y="4434900"/>
              <a:ext cx="131951" cy="244860"/>
            </a:xfrm>
            <a:custGeom>
              <a:avLst/>
              <a:gdLst/>
              <a:ahLst/>
              <a:cxnLst/>
              <a:rect l="l" t="t" r="r" b="b"/>
              <a:pathLst>
                <a:path w="9860" h="18297" extrusionOk="0">
                  <a:moveTo>
                    <a:pt x="5804" y="1"/>
                  </a:moveTo>
                  <a:lnTo>
                    <a:pt x="5804" y="1"/>
                  </a:lnTo>
                  <a:cubicBezTo>
                    <a:pt x="0" y="2736"/>
                    <a:pt x="6505" y="17814"/>
                    <a:pt x="7572" y="18281"/>
                  </a:cubicBezTo>
                  <a:cubicBezTo>
                    <a:pt x="7597" y="18292"/>
                    <a:pt x="7623" y="18297"/>
                    <a:pt x="7648" y="18297"/>
                  </a:cubicBezTo>
                  <a:cubicBezTo>
                    <a:pt x="8697" y="18297"/>
                    <a:pt x="9860" y="9034"/>
                    <a:pt x="9273" y="4604"/>
                  </a:cubicBezTo>
                  <a:cubicBezTo>
                    <a:pt x="8738" y="286"/>
                    <a:pt x="7189" y="167"/>
                    <a:pt x="7020" y="167"/>
                  </a:cubicBezTo>
                  <a:cubicBezTo>
                    <a:pt x="7010" y="167"/>
                    <a:pt x="7005" y="168"/>
                    <a:pt x="7005" y="168"/>
                  </a:cubicBezTo>
                  <a:lnTo>
                    <a:pt x="58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6"/>
            <p:cNvSpPr/>
            <p:nvPr/>
          </p:nvSpPr>
          <p:spPr>
            <a:xfrm>
              <a:off x="8601281" y="4429707"/>
              <a:ext cx="210413" cy="169623"/>
            </a:xfrm>
            <a:custGeom>
              <a:avLst/>
              <a:gdLst/>
              <a:ahLst/>
              <a:cxnLst/>
              <a:rect l="l" t="t" r="r" b="b"/>
              <a:pathLst>
                <a:path w="15723" h="12675" extrusionOk="0">
                  <a:moveTo>
                    <a:pt x="12306" y="0"/>
                  </a:moveTo>
                  <a:cubicBezTo>
                    <a:pt x="6869" y="0"/>
                    <a:pt x="1" y="11477"/>
                    <a:pt x="211" y="12497"/>
                  </a:cubicBezTo>
                  <a:cubicBezTo>
                    <a:pt x="236" y="12618"/>
                    <a:pt x="355" y="12674"/>
                    <a:pt x="552" y="12674"/>
                  </a:cubicBezTo>
                  <a:cubicBezTo>
                    <a:pt x="2205" y="12674"/>
                    <a:pt x="9343" y="8728"/>
                    <a:pt x="12353" y="5926"/>
                  </a:cubicBezTo>
                  <a:cubicBezTo>
                    <a:pt x="15722" y="2791"/>
                    <a:pt x="14655" y="1523"/>
                    <a:pt x="14655" y="1523"/>
                  </a:cubicBezTo>
                  <a:lnTo>
                    <a:pt x="14054" y="456"/>
                  </a:lnTo>
                  <a:cubicBezTo>
                    <a:pt x="13497" y="142"/>
                    <a:pt x="12911" y="0"/>
                    <a:pt x="12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6"/>
            <p:cNvSpPr/>
            <p:nvPr/>
          </p:nvSpPr>
          <p:spPr>
            <a:xfrm>
              <a:off x="8695619" y="4424635"/>
              <a:ext cx="121433" cy="236482"/>
            </a:xfrm>
            <a:custGeom>
              <a:avLst/>
              <a:gdLst/>
              <a:ahLst/>
              <a:cxnLst/>
              <a:rect l="l" t="t" r="r" b="b"/>
              <a:pathLst>
                <a:path w="9074" h="17671" extrusionOk="0">
                  <a:moveTo>
                    <a:pt x="6405" y="1"/>
                  </a:moveTo>
                  <a:cubicBezTo>
                    <a:pt x="0" y="368"/>
                    <a:pt x="467" y="16813"/>
                    <a:pt x="1268" y="17613"/>
                  </a:cubicBezTo>
                  <a:cubicBezTo>
                    <a:pt x="1307" y="17652"/>
                    <a:pt x="1354" y="17671"/>
                    <a:pt x="1409" y="17671"/>
                  </a:cubicBezTo>
                  <a:cubicBezTo>
                    <a:pt x="2532" y="17671"/>
                    <a:pt x="6858" y="9800"/>
                    <a:pt x="7939" y="5538"/>
                  </a:cubicBezTo>
                  <a:cubicBezTo>
                    <a:pt x="9073" y="1068"/>
                    <a:pt x="7472" y="601"/>
                    <a:pt x="7472" y="601"/>
                  </a:cubicBezTo>
                  <a:lnTo>
                    <a:pt x="64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6"/>
            <p:cNvSpPr/>
            <p:nvPr/>
          </p:nvSpPr>
          <p:spPr>
            <a:xfrm>
              <a:off x="8746556" y="4441497"/>
              <a:ext cx="212461" cy="201929"/>
            </a:xfrm>
            <a:custGeom>
              <a:avLst/>
              <a:gdLst/>
              <a:ahLst/>
              <a:cxnLst/>
              <a:rect l="l" t="t" r="r" b="b"/>
              <a:pathLst>
                <a:path w="15876" h="15089" extrusionOk="0">
                  <a:moveTo>
                    <a:pt x="5052" y="1"/>
                  </a:moveTo>
                  <a:cubicBezTo>
                    <a:pt x="4677" y="1"/>
                    <a:pt x="4500" y="142"/>
                    <a:pt x="4500" y="142"/>
                  </a:cubicBezTo>
                  <a:lnTo>
                    <a:pt x="3366" y="675"/>
                  </a:lnTo>
                  <a:cubicBezTo>
                    <a:pt x="0" y="6021"/>
                    <a:pt x="13316" y="15089"/>
                    <a:pt x="14700" y="15089"/>
                  </a:cubicBezTo>
                  <a:cubicBezTo>
                    <a:pt x="14715" y="15089"/>
                    <a:pt x="14729" y="15088"/>
                    <a:pt x="14741" y="15086"/>
                  </a:cubicBezTo>
                  <a:cubicBezTo>
                    <a:pt x="15875" y="14885"/>
                    <a:pt x="11772" y="6146"/>
                    <a:pt x="8803" y="2643"/>
                  </a:cubicBezTo>
                  <a:cubicBezTo>
                    <a:pt x="6909" y="412"/>
                    <a:pt x="5692" y="1"/>
                    <a:pt x="5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6"/>
            <p:cNvSpPr/>
            <p:nvPr/>
          </p:nvSpPr>
          <p:spPr>
            <a:xfrm>
              <a:off x="8801869" y="4417434"/>
              <a:ext cx="253572" cy="81218"/>
            </a:xfrm>
            <a:custGeom>
              <a:avLst/>
              <a:gdLst/>
              <a:ahLst/>
              <a:cxnLst/>
              <a:rect l="l" t="t" r="r" b="b"/>
              <a:pathLst>
                <a:path w="18948" h="6069" extrusionOk="0">
                  <a:moveTo>
                    <a:pt x="4654" y="1"/>
                  </a:moveTo>
                  <a:cubicBezTo>
                    <a:pt x="428" y="1"/>
                    <a:pt x="334" y="1606"/>
                    <a:pt x="334" y="1606"/>
                  </a:cubicBezTo>
                  <a:lnTo>
                    <a:pt x="0" y="2774"/>
                  </a:lnTo>
                  <a:cubicBezTo>
                    <a:pt x="734" y="5273"/>
                    <a:pt x="3806" y="6068"/>
                    <a:pt x="7232" y="6068"/>
                  </a:cubicBezTo>
                  <a:cubicBezTo>
                    <a:pt x="12220" y="6068"/>
                    <a:pt x="17957" y="4381"/>
                    <a:pt x="18313" y="3808"/>
                  </a:cubicBezTo>
                  <a:cubicBezTo>
                    <a:pt x="18947" y="2807"/>
                    <a:pt x="9641" y="138"/>
                    <a:pt x="5037" y="5"/>
                  </a:cubicBezTo>
                  <a:cubicBezTo>
                    <a:pt x="4906" y="2"/>
                    <a:pt x="4778" y="1"/>
                    <a:pt x="46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6"/>
            <p:cNvSpPr/>
            <p:nvPr/>
          </p:nvSpPr>
          <p:spPr>
            <a:xfrm>
              <a:off x="8771061" y="4256930"/>
              <a:ext cx="199600" cy="183086"/>
            </a:xfrm>
            <a:custGeom>
              <a:avLst/>
              <a:gdLst/>
              <a:ahLst/>
              <a:cxnLst/>
              <a:rect l="l" t="t" r="r" b="b"/>
              <a:pathLst>
                <a:path w="14915" h="13681" extrusionOk="0">
                  <a:moveTo>
                    <a:pt x="14290" y="0"/>
                  </a:moveTo>
                  <a:cubicBezTo>
                    <a:pt x="12774" y="0"/>
                    <a:pt x="5881" y="4648"/>
                    <a:pt x="3070" y="7762"/>
                  </a:cubicBezTo>
                  <a:cubicBezTo>
                    <a:pt x="1" y="11164"/>
                    <a:pt x="1202" y="12365"/>
                    <a:pt x="1202" y="12365"/>
                  </a:cubicBezTo>
                  <a:lnTo>
                    <a:pt x="1869" y="13366"/>
                  </a:lnTo>
                  <a:cubicBezTo>
                    <a:pt x="2346" y="13581"/>
                    <a:pt x="2833" y="13680"/>
                    <a:pt x="3324" y="13680"/>
                  </a:cubicBezTo>
                  <a:cubicBezTo>
                    <a:pt x="8839" y="13680"/>
                    <a:pt x="14915" y="1167"/>
                    <a:pt x="14578" y="156"/>
                  </a:cubicBezTo>
                  <a:cubicBezTo>
                    <a:pt x="14546" y="50"/>
                    <a:pt x="14447" y="0"/>
                    <a:pt x="14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6"/>
            <p:cNvSpPr/>
            <p:nvPr/>
          </p:nvSpPr>
          <p:spPr>
            <a:xfrm>
              <a:off x="8615708" y="4243346"/>
              <a:ext cx="212461" cy="201929"/>
            </a:xfrm>
            <a:custGeom>
              <a:avLst/>
              <a:gdLst/>
              <a:ahLst/>
              <a:cxnLst/>
              <a:rect l="l" t="t" r="r" b="b"/>
              <a:pathLst>
                <a:path w="15876" h="15089" extrusionOk="0">
                  <a:moveTo>
                    <a:pt x="1175" y="0"/>
                  </a:moveTo>
                  <a:cubicBezTo>
                    <a:pt x="1160" y="0"/>
                    <a:pt x="1147" y="1"/>
                    <a:pt x="1135" y="4"/>
                  </a:cubicBezTo>
                  <a:cubicBezTo>
                    <a:pt x="0" y="204"/>
                    <a:pt x="4137" y="8943"/>
                    <a:pt x="7105" y="12446"/>
                  </a:cubicBezTo>
                  <a:cubicBezTo>
                    <a:pt x="8979" y="14677"/>
                    <a:pt x="10201" y="15088"/>
                    <a:pt x="10848" y="15088"/>
                  </a:cubicBezTo>
                  <a:cubicBezTo>
                    <a:pt x="11227" y="15088"/>
                    <a:pt x="11409" y="14948"/>
                    <a:pt x="11409" y="14948"/>
                  </a:cubicBezTo>
                  <a:lnTo>
                    <a:pt x="12509" y="14414"/>
                  </a:lnTo>
                  <a:cubicBezTo>
                    <a:pt x="15875" y="9035"/>
                    <a:pt x="2560" y="0"/>
                    <a:pt x="1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6"/>
            <p:cNvSpPr/>
            <p:nvPr/>
          </p:nvSpPr>
          <p:spPr>
            <a:xfrm>
              <a:off x="8714597" y="4207158"/>
              <a:ext cx="154688" cy="236429"/>
            </a:xfrm>
            <a:custGeom>
              <a:avLst/>
              <a:gdLst/>
              <a:ahLst/>
              <a:cxnLst/>
              <a:rect l="l" t="t" r="r" b="b"/>
              <a:pathLst>
                <a:path w="11559" h="17667" extrusionOk="0">
                  <a:moveTo>
                    <a:pt x="1072" y="0"/>
                  </a:moveTo>
                  <a:cubicBezTo>
                    <a:pt x="1" y="0"/>
                    <a:pt x="637" y="9438"/>
                    <a:pt x="2085" y="13749"/>
                  </a:cubicBezTo>
                  <a:cubicBezTo>
                    <a:pt x="3294" y="17349"/>
                    <a:pt x="4617" y="17666"/>
                    <a:pt x="5045" y="17666"/>
                  </a:cubicBezTo>
                  <a:cubicBezTo>
                    <a:pt x="5136" y="17666"/>
                    <a:pt x="5187" y="17652"/>
                    <a:pt x="5187" y="17652"/>
                  </a:cubicBezTo>
                  <a:lnTo>
                    <a:pt x="6421" y="17585"/>
                  </a:lnTo>
                  <a:cubicBezTo>
                    <a:pt x="11558" y="13782"/>
                    <a:pt x="2252" y="239"/>
                    <a:pt x="1117" y="6"/>
                  </a:cubicBezTo>
                  <a:cubicBezTo>
                    <a:pt x="1102" y="2"/>
                    <a:pt x="1087" y="0"/>
                    <a:pt x="1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6"/>
            <p:cNvSpPr/>
            <p:nvPr/>
          </p:nvSpPr>
          <p:spPr>
            <a:xfrm>
              <a:off x="8531326" y="4385288"/>
              <a:ext cx="250895" cy="90104"/>
            </a:xfrm>
            <a:custGeom>
              <a:avLst/>
              <a:gdLst/>
              <a:ahLst/>
              <a:cxnLst/>
              <a:rect l="l" t="t" r="r" b="b"/>
              <a:pathLst>
                <a:path w="18748" h="6733" extrusionOk="0">
                  <a:moveTo>
                    <a:pt x="8068" y="0"/>
                  </a:moveTo>
                  <a:cubicBezTo>
                    <a:pt x="4375" y="0"/>
                    <a:pt x="1070" y="579"/>
                    <a:pt x="735" y="973"/>
                  </a:cubicBezTo>
                  <a:cubicBezTo>
                    <a:pt x="1" y="1840"/>
                    <a:pt x="8807" y="5809"/>
                    <a:pt x="13377" y="6543"/>
                  </a:cubicBezTo>
                  <a:cubicBezTo>
                    <a:pt x="14209" y="6678"/>
                    <a:pt x="14899" y="6733"/>
                    <a:pt x="15472" y="6733"/>
                  </a:cubicBezTo>
                  <a:cubicBezTo>
                    <a:pt x="18025" y="6733"/>
                    <a:pt x="18247" y="5643"/>
                    <a:pt x="18247" y="5643"/>
                  </a:cubicBezTo>
                  <a:lnTo>
                    <a:pt x="18748" y="4508"/>
                  </a:lnTo>
                  <a:cubicBezTo>
                    <a:pt x="18222" y="960"/>
                    <a:pt x="12824" y="0"/>
                    <a:pt x="80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6"/>
            <p:cNvSpPr/>
            <p:nvPr/>
          </p:nvSpPr>
          <p:spPr>
            <a:xfrm>
              <a:off x="8545165" y="4409110"/>
              <a:ext cx="244204" cy="97090"/>
            </a:xfrm>
            <a:custGeom>
              <a:avLst/>
              <a:gdLst/>
              <a:ahLst/>
              <a:cxnLst/>
              <a:rect l="l" t="t" r="r" b="b"/>
              <a:pathLst>
                <a:path w="18248" h="7255" extrusionOk="0">
                  <a:moveTo>
                    <a:pt x="14106" y="0"/>
                  </a:moveTo>
                  <a:cubicBezTo>
                    <a:pt x="8672" y="0"/>
                    <a:pt x="309" y="5746"/>
                    <a:pt x="101" y="6631"/>
                  </a:cubicBezTo>
                  <a:cubicBezTo>
                    <a:pt x="0" y="7059"/>
                    <a:pt x="1311" y="7255"/>
                    <a:pt x="3219" y="7255"/>
                  </a:cubicBezTo>
                  <a:cubicBezTo>
                    <a:pt x="6366" y="7255"/>
                    <a:pt x="11136" y="6724"/>
                    <a:pt x="13878" y="5831"/>
                  </a:cubicBezTo>
                  <a:cubicBezTo>
                    <a:pt x="18247" y="4430"/>
                    <a:pt x="17814" y="2828"/>
                    <a:pt x="17814" y="2828"/>
                  </a:cubicBezTo>
                  <a:lnTo>
                    <a:pt x="17747" y="1594"/>
                  </a:lnTo>
                  <a:cubicBezTo>
                    <a:pt x="16928" y="453"/>
                    <a:pt x="15633" y="0"/>
                    <a:pt x="14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6"/>
            <p:cNvSpPr/>
            <p:nvPr/>
          </p:nvSpPr>
          <p:spPr>
            <a:xfrm>
              <a:off x="8570620" y="4313353"/>
              <a:ext cx="237727" cy="153256"/>
            </a:xfrm>
            <a:custGeom>
              <a:avLst/>
              <a:gdLst/>
              <a:ahLst/>
              <a:cxnLst/>
              <a:rect l="l" t="t" r="r" b="b"/>
              <a:pathLst>
                <a:path w="17764" h="11452" extrusionOk="0">
                  <a:moveTo>
                    <a:pt x="1325" y="0"/>
                  </a:moveTo>
                  <a:cubicBezTo>
                    <a:pt x="1189" y="0"/>
                    <a:pt x="1090" y="14"/>
                    <a:pt x="1034" y="43"/>
                  </a:cubicBezTo>
                  <a:cubicBezTo>
                    <a:pt x="0" y="577"/>
                    <a:pt x="6638" y="7582"/>
                    <a:pt x="10541" y="10017"/>
                  </a:cubicBezTo>
                  <a:cubicBezTo>
                    <a:pt x="12356" y="11149"/>
                    <a:pt x="13536" y="11452"/>
                    <a:pt x="14279" y="11452"/>
                  </a:cubicBezTo>
                  <a:cubicBezTo>
                    <a:pt x="15134" y="11452"/>
                    <a:pt x="15411" y="11051"/>
                    <a:pt x="15411" y="11051"/>
                  </a:cubicBezTo>
                  <a:lnTo>
                    <a:pt x="16312" y="10217"/>
                  </a:lnTo>
                  <a:cubicBezTo>
                    <a:pt x="17764" y="4347"/>
                    <a:pt x="3720" y="0"/>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6"/>
            <p:cNvSpPr/>
            <p:nvPr/>
          </p:nvSpPr>
          <p:spPr>
            <a:xfrm>
              <a:off x="8794281" y="4446449"/>
              <a:ext cx="141520" cy="123280"/>
            </a:xfrm>
            <a:custGeom>
              <a:avLst/>
              <a:gdLst/>
              <a:ahLst/>
              <a:cxnLst/>
              <a:rect l="l" t="t" r="r" b="b"/>
              <a:pathLst>
                <a:path w="10575" h="9212" extrusionOk="0">
                  <a:moveTo>
                    <a:pt x="920" y="0"/>
                  </a:moveTo>
                  <a:cubicBezTo>
                    <a:pt x="652" y="0"/>
                    <a:pt x="400" y="23"/>
                    <a:pt x="167" y="72"/>
                  </a:cubicBezTo>
                  <a:cubicBezTo>
                    <a:pt x="100" y="72"/>
                    <a:pt x="67" y="139"/>
                    <a:pt x="34" y="172"/>
                  </a:cubicBezTo>
                  <a:cubicBezTo>
                    <a:pt x="0" y="239"/>
                    <a:pt x="0" y="305"/>
                    <a:pt x="34" y="372"/>
                  </a:cubicBezTo>
                  <a:cubicBezTo>
                    <a:pt x="167" y="672"/>
                    <a:pt x="3536" y="7544"/>
                    <a:pt x="9173" y="9178"/>
                  </a:cubicBezTo>
                  <a:cubicBezTo>
                    <a:pt x="9207" y="9212"/>
                    <a:pt x="9240" y="9212"/>
                    <a:pt x="9240" y="9212"/>
                  </a:cubicBezTo>
                  <a:cubicBezTo>
                    <a:pt x="9340" y="9212"/>
                    <a:pt x="9407" y="9145"/>
                    <a:pt x="9440" y="9045"/>
                  </a:cubicBezTo>
                  <a:cubicBezTo>
                    <a:pt x="9474" y="8945"/>
                    <a:pt x="9407" y="8811"/>
                    <a:pt x="9307" y="8778"/>
                  </a:cubicBezTo>
                  <a:cubicBezTo>
                    <a:pt x="4437" y="7344"/>
                    <a:pt x="1201" y="1706"/>
                    <a:pt x="534" y="439"/>
                  </a:cubicBezTo>
                  <a:cubicBezTo>
                    <a:pt x="660" y="425"/>
                    <a:pt x="792" y="419"/>
                    <a:pt x="929" y="419"/>
                  </a:cubicBezTo>
                  <a:cubicBezTo>
                    <a:pt x="4181" y="419"/>
                    <a:pt x="10144" y="4077"/>
                    <a:pt x="10208" y="4141"/>
                  </a:cubicBezTo>
                  <a:cubicBezTo>
                    <a:pt x="10244" y="4154"/>
                    <a:pt x="10285" y="4161"/>
                    <a:pt x="10326" y="4161"/>
                  </a:cubicBezTo>
                  <a:cubicBezTo>
                    <a:pt x="10396" y="4161"/>
                    <a:pt x="10465" y="4138"/>
                    <a:pt x="10508" y="4075"/>
                  </a:cubicBezTo>
                  <a:cubicBezTo>
                    <a:pt x="10574" y="3975"/>
                    <a:pt x="10541" y="3841"/>
                    <a:pt x="10441" y="3774"/>
                  </a:cubicBezTo>
                  <a:cubicBezTo>
                    <a:pt x="10163" y="3620"/>
                    <a:pt x="4300" y="0"/>
                    <a:pt x="92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6"/>
            <p:cNvSpPr/>
            <p:nvPr/>
          </p:nvSpPr>
          <p:spPr>
            <a:xfrm>
              <a:off x="8759899" y="4442488"/>
              <a:ext cx="82597" cy="140195"/>
            </a:xfrm>
            <a:custGeom>
              <a:avLst/>
              <a:gdLst/>
              <a:ahLst/>
              <a:cxnLst/>
              <a:rect l="l" t="t" r="r" b="b"/>
              <a:pathLst>
                <a:path w="6172" h="10476" extrusionOk="0">
                  <a:moveTo>
                    <a:pt x="2102" y="1"/>
                  </a:moveTo>
                  <a:cubicBezTo>
                    <a:pt x="2036" y="34"/>
                    <a:pt x="2002" y="101"/>
                    <a:pt x="1969" y="168"/>
                  </a:cubicBezTo>
                  <a:cubicBezTo>
                    <a:pt x="1902" y="468"/>
                    <a:pt x="1" y="7473"/>
                    <a:pt x="935" y="10308"/>
                  </a:cubicBezTo>
                  <a:cubicBezTo>
                    <a:pt x="962" y="10391"/>
                    <a:pt x="1035" y="10450"/>
                    <a:pt x="1134" y="10450"/>
                  </a:cubicBezTo>
                  <a:cubicBezTo>
                    <a:pt x="1155" y="10450"/>
                    <a:pt x="1178" y="10448"/>
                    <a:pt x="1202" y="10442"/>
                  </a:cubicBezTo>
                  <a:cubicBezTo>
                    <a:pt x="1302" y="10375"/>
                    <a:pt x="1368" y="10275"/>
                    <a:pt x="1335" y="10175"/>
                  </a:cubicBezTo>
                  <a:cubicBezTo>
                    <a:pt x="534" y="7806"/>
                    <a:pt x="1902" y="2069"/>
                    <a:pt x="2269" y="601"/>
                  </a:cubicBezTo>
                  <a:cubicBezTo>
                    <a:pt x="4838" y="3303"/>
                    <a:pt x="5738" y="10208"/>
                    <a:pt x="5738" y="10275"/>
                  </a:cubicBezTo>
                  <a:cubicBezTo>
                    <a:pt x="5772" y="10408"/>
                    <a:pt x="5838" y="10475"/>
                    <a:pt x="5972" y="10475"/>
                  </a:cubicBezTo>
                  <a:cubicBezTo>
                    <a:pt x="6105" y="10442"/>
                    <a:pt x="6172" y="10342"/>
                    <a:pt x="6172" y="10242"/>
                  </a:cubicBezTo>
                  <a:cubicBezTo>
                    <a:pt x="6138" y="9941"/>
                    <a:pt x="5171" y="2636"/>
                    <a:pt x="2302" y="68"/>
                  </a:cubicBezTo>
                  <a:cubicBezTo>
                    <a:pt x="2269" y="1"/>
                    <a:pt x="2169" y="1"/>
                    <a:pt x="21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6"/>
            <p:cNvSpPr/>
            <p:nvPr/>
          </p:nvSpPr>
          <p:spPr>
            <a:xfrm>
              <a:off x="8665708" y="4440079"/>
              <a:ext cx="125006" cy="120724"/>
            </a:xfrm>
            <a:custGeom>
              <a:avLst/>
              <a:gdLst/>
              <a:ahLst/>
              <a:cxnLst/>
              <a:rect l="l" t="t" r="r" b="b"/>
              <a:pathLst>
                <a:path w="9341" h="9021" extrusionOk="0">
                  <a:moveTo>
                    <a:pt x="9131" y="0"/>
                  </a:moveTo>
                  <a:cubicBezTo>
                    <a:pt x="9113" y="0"/>
                    <a:pt x="9093" y="4"/>
                    <a:pt x="9074" y="14"/>
                  </a:cubicBezTo>
                  <a:cubicBezTo>
                    <a:pt x="9007" y="14"/>
                    <a:pt x="3103" y="1849"/>
                    <a:pt x="134" y="3683"/>
                  </a:cubicBezTo>
                  <a:cubicBezTo>
                    <a:pt x="34" y="3750"/>
                    <a:pt x="0" y="3850"/>
                    <a:pt x="67" y="3950"/>
                  </a:cubicBezTo>
                  <a:cubicBezTo>
                    <a:pt x="117" y="4025"/>
                    <a:pt x="205" y="4063"/>
                    <a:pt x="288" y="4063"/>
                  </a:cubicBezTo>
                  <a:cubicBezTo>
                    <a:pt x="315" y="4063"/>
                    <a:pt x="342" y="4059"/>
                    <a:pt x="367" y="4050"/>
                  </a:cubicBezTo>
                  <a:cubicBezTo>
                    <a:pt x="2902" y="2483"/>
                    <a:pt x="7606" y="915"/>
                    <a:pt x="8873" y="514"/>
                  </a:cubicBezTo>
                  <a:lnTo>
                    <a:pt x="8873" y="514"/>
                  </a:lnTo>
                  <a:cubicBezTo>
                    <a:pt x="8273" y="3750"/>
                    <a:pt x="3169" y="8620"/>
                    <a:pt x="3103" y="8654"/>
                  </a:cubicBezTo>
                  <a:cubicBezTo>
                    <a:pt x="3003" y="8754"/>
                    <a:pt x="3003" y="8887"/>
                    <a:pt x="3103" y="8954"/>
                  </a:cubicBezTo>
                  <a:cubicBezTo>
                    <a:pt x="3136" y="8987"/>
                    <a:pt x="3203" y="9021"/>
                    <a:pt x="3236" y="9021"/>
                  </a:cubicBezTo>
                  <a:cubicBezTo>
                    <a:pt x="3303" y="9021"/>
                    <a:pt x="3336" y="8987"/>
                    <a:pt x="3403" y="8954"/>
                  </a:cubicBezTo>
                  <a:cubicBezTo>
                    <a:pt x="3603" y="8754"/>
                    <a:pt x="9040" y="3617"/>
                    <a:pt x="9340" y="214"/>
                  </a:cubicBezTo>
                  <a:cubicBezTo>
                    <a:pt x="9340" y="148"/>
                    <a:pt x="9307" y="81"/>
                    <a:pt x="9240" y="47"/>
                  </a:cubicBezTo>
                  <a:cubicBezTo>
                    <a:pt x="9217" y="24"/>
                    <a:pt x="9176" y="0"/>
                    <a:pt x="913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6"/>
            <p:cNvSpPr/>
            <p:nvPr/>
          </p:nvSpPr>
          <p:spPr>
            <a:xfrm>
              <a:off x="8784899" y="4363754"/>
              <a:ext cx="156709" cy="87227"/>
            </a:xfrm>
            <a:custGeom>
              <a:avLst/>
              <a:gdLst/>
              <a:ahLst/>
              <a:cxnLst/>
              <a:rect l="l" t="t" r="r" b="b"/>
              <a:pathLst>
                <a:path w="11710" h="6518" extrusionOk="0">
                  <a:moveTo>
                    <a:pt x="9520" y="1"/>
                  </a:moveTo>
                  <a:cubicBezTo>
                    <a:pt x="9493" y="1"/>
                    <a:pt x="9466" y="5"/>
                    <a:pt x="9441" y="13"/>
                  </a:cubicBezTo>
                  <a:cubicBezTo>
                    <a:pt x="9174" y="146"/>
                    <a:pt x="2869" y="3082"/>
                    <a:pt x="67" y="5750"/>
                  </a:cubicBezTo>
                  <a:cubicBezTo>
                    <a:pt x="1" y="5817"/>
                    <a:pt x="1" y="5884"/>
                    <a:pt x="1" y="5984"/>
                  </a:cubicBezTo>
                  <a:cubicBezTo>
                    <a:pt x="34" y="6051"/>
                    <a:pt x="101" y="6117"/>
                    <a:pt x="168" y="6117"/>
                  </a:cubicBezTo>
                  <a:cubicBezTo>
                    <a:pt x="334" y="6151"/>
                    <a:pt x="2336" y="6518"/>
                    <a:pt x="4771" y="6518"/>
                  </a:cubicBezTo>
                  <a:cubicBezTo>
                    <a:pt x="7039" y="6518"/>
                    <a:pt x="9674" y="6184"/>
                    <a:pt x="11576" y="4983"/>
                  </a:cubicBezTo>
                  <a:cubicBezTo>
                    <a:pt x="11676" y="4917"/>
                    <a:pt x="11709" y="4783"/>
                    <a:pt x="11642" y="4683"/>
                  </a:cubicBezTo>
                  <a:cubicBezTo>
                    <a:pt x="11600" y="4620"/>
                    <a:pt x="11531" y="4596"/>
                    <a:pt x="11461" y="4596"/>
                  </a:cubicBezTo>
                  <a:cubicBezTo>
                    <a:pt x="11420" y="4596"/>
                    <a:pt x="11379" y="4604"/>
                    <a:pt x="11342" y="4616"/>
                  </a:cubicBezTo>
                  <a:cubicBezTo>
                    <a:pt x="9549" y="5781"/>
                    <a:pt x="6958" y="6085"/>
                    <a:pt x="4730" y="6085"/>
                  </a:cubicBezTo>
                  <a:cubicBezTo>
                    <a:pt x="2938" y="6085"/>
                    <a:pt x="1382" y="5888"/>
                    <a:pt x="668" y="5784"/>
                  </a:cubicBezTo>
                  <a:cubicBezTo>
                    <a:pt x="3570" y="3215"/>
                    <a:pt x="9574" y="413"/>
                    <a:pt x="9608" y="413"/>
                  </a:cubicBezTo>
                  <a:cubicBezTo>
                    <a:pt x="9741" y="347"/>
                    <a:pt x="9774" y="213"/>
                    <a:pt x="9708" y="113"/>
                  </a:cubicBezTo>
                  <a:cubicBezTo>
                    <a:pt x="9683" y="38"/>
                    <a:pt x="9601" y="1"/>
                    <a:pt x="95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6"/>
            <p:cNvSpPr/>
            <p:nvPr/>
          </p:nvSpPr>
          <p:spPr>
            <a:xfrm>
              <a:off x="8781326" y="4297320"/>
              <a:ext cx="85287" cy="148746"/>
            </a:xfrm>
            <a:custGeom>
              <a:avLst/>
              <a:gdLst/>
              <a:ahLst/>
              <a:cxnLst/>
              <a:rect l="l" t="t" r="r" b="b"/>
              <a:pathLst>
                <a:path w="6373" h="11115" extrusionOk="0">
                  <a:moveTo>
                    <a:pt x="995" y="0"/>
                  </a:moveTo>
                  <a:cubicBezTo>
                    <a:pt x="909" y="0"/>
                    <a:pt x="830" y="87"/>
                    <a:pt x="801" y="174"/>
                  </a:cubicBezTo>
                  <a:cubicBezTo>
                    <a:pt x="301" y="2909"/>
                    <a:pt x="1" y="10815"/>
                    <a:pt x="1" y="10915"/>
                  </a:cubicBezTo>
                  <a:cubicBezTo>
                    <a:pt x="1" y="10981"/>
                    <a:pt x="34" y="11048"/>
                    <a:pt x="101" y="11115"/>
                  </a:cubicBezTo>
                  <a:lnTo>
                    <a:pt x="201" y="11115"/>
                  </a:lnTo>
                  <a:cubicBezTo>
                    <a:pt x="234" y="11115"/>
                    <a:pt x="268" y="11115"/>
                    <a:pt x="301" y="11081"/>
                  </a:cubicBezTo>
                  <a:cubicBezTo>
                    <a:pt x="2469" y="9780"/>
                    <a:pt x="6172" y="1708"/>
                    <a:pt x="6305" y="1374"/>
                  </a:cubicBezTo>
                  <a:cubicBezTo>
                    <a:pt x="6372" y="1274"/>
                    <a:pt x="6305" y="1141"/>
                    <a:pt x="6205" y="1074"/>
                  </a:cubicBezTo>
                  <a:cubicBezTo>
                    <a:pt x="6182" y="1066"/>
                    <a:pt x="6156" y="1062"/>
                    <a:pt x="6131" y="1062"/>
                  </a:cubicBezTo>
                  <a:cubicBezTo>
                    <a:pt x="6048" y="1062"/>
                    <a:pt x="5964" y="1106"/>
                    <a:pt x="5938" y="1208"/>
                  </a:cubicBezTo>
                  <a:cubicBezTo>
                    <a:pt x="5905" y="1274"/>
                    <a:pt x="2536" y="8646"/>
                    <a:pt x="435" y="10481"/>
                  </a:cubicBezTo>
                  <a:cubicBezTo>
                    <a:pt x="501" y="8780"/>
                    <a:pt x="801" y="2575"/>
                    <a:pt x="1202" y="240"/>
                  </a:cubicBezTo>
                  <a:cubicBezTo>
                    <a:pt x="1235" y="140"/>
                    <a:pt x="1168" y="40"/>
                    <a:pt x="1035" y="7"/>
                  </a:cubicBezTo>
                  <a:cubicBezTo>
                    <a:pt x="1022" y="2"/>
                    <a:pt x="1008" y="0"/>
                    <a:pt x="9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6"/>
            <p:cNvSpPr/>
            <p:nvPr/>
          </p:nvSpPr>
          <p:spPr>
            <a:xfrm>
              <a:off x="8656326" y="4303477"/>
              <a:ext cx="144210" cy="142591"/>
            </a:xfrm>
            <a:custGeom>
              <a:avLst/>
              <a:gdLst/>
              <a:ahLst/>
              <a:cxnLst/>
              <a:rect l="l" t="t" r="r" b="b"/>
              <a:pathLst>
                <a:path w="10776" h="10655" extrusionOk="0">
                  <a:moveTo>
                    <a:pt x="5189" y="1"/>
                  </a:moveTo>
                  <a:cubicBezTo>
                    <a:pt x="5145" y="1"/>
                    <a:pt x="5101" y="17"/>
                    <a:pt x="5071" y="47"/>
                  </a:cubicBezTo>
                  <a:cubicBezTo>
                    <a:pt x="4971" y="114"/>
                    <a:pt x="4938" y="247"/>
                    <a:pt x="5038" y="314"/>
                  </a:cubicBezTo>
                  <a:cubicBezTo>
                    <a:pt x="5071" y="381"/>
                    <a:pt x="10041" y="6919"/>
                    <a:pt x="9408" y="10154"/>
                  </a:cubicBezTo>
                  <a:cubicBezTo>
                    <a:pt x="8173" y="9454"/>
                    <a:pt x="2303" y="6085"/>
                    <a:pt x="435" y="2015"/>
                  </a:cubicBezTo>
                  <a:cubicBezTo>
                    <a:pt x="410" y="1943"/>
                    <a:pt x="334" y="1888"/>
                    <a:pt x="256" y="1888"/>
                  </a:cubicBezTo>
                  <a:cubicBezTo>
                    <a:pt x="226" y="1888"/>
                    <a:pt x="196" y="1897"/>
                    <a:pt x="168" y="1915"/>
                  </a:cubicBezTo>
                  <a:cubicBezTo>
                    <a:pt x="68" y="1949"/>
                    <a:pt x="1" y="2082"/>
                    <a:pt x="68" y="2182"/>
                  </a:cubicBezTo>
                  <a:cubicBezTo>
                    <a:pt x="2202" y="6852"/>
                    <a:pt x="9141" y="10488"/>
                    <a:pt x="9441" y="10655"/>
                  </a:cubicBezTo>
                  <a:lnTo>
                    <a:pt x="9608" y="10655"/>
                  </a:lnTo>
                  <a:cubicBezTo>
                    <a:pt x="9674" y="10621"/>
                    <a:pt x="9708" y="10588"/>
                    <a:pt x="9741" y="10521"/>
                  </a:cubicBezTo>
                  <a:cubicBezTo>
                    <a:pt x="10775" y="7186"/>
                    <a:pt x="5572" y="347"/>
                    <a:pt x="5338" y="81"/>
                  </a:cubicBezTo>
                  <a:cubicBezTo>
                    <a:pt x="5301" y="25"/>
                    <a:pt x="5244" y="1"/>
                    <a:pt x="51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6"/>
            <p:cNvSpPr/>
            <p:nvPr/>
          </p:nvSpPr>
          <p:spPr>
            <a:xfrm>
              <a:off x="8615708" y="4382223"/>
              <a:ext cx="170988" cy="75906"/>
            </a:xfrm>
            <a:custGeom>
              <a:avLst/>
              <a:gdLst/>
              <a:ahLst/>
              <a:cxnLst/>
              <a:rect l="l" t="t" r="r" b="b"/>
              <a:pathLst>
                <a:path w="12777" h="5672" extrusionOk="0">
                  <a:moveTo>
                    <a:pt x="1635" y="1"/>
                  </a:moveTo>
                  <a:cubicBezTo>
                    <a:pt x="1535" y="1"/>
                    <a:pt x="1435" y="67"/>
                    <a:pt x="1401" y="167"/>
                  </a:cubicBezTo>
                  <a:cubicBezTo>
                    <a:pt x="1401" y="301"/>
                    <a:pt x="1468" y="401"/>
                    <a:pt x="1568" y="401"/>
                  </a:cubicBezTo>
                  <a:cubicBezTo>
                    <a:pt x="1635" y="434"/>
                    <a:pt x="7239" y="1168"/>
                    <a:pt x="12109" y="4504"/>
                  </a:cubicBezTo>
                  <a:cubicBezTo>
                    <a:pt x="11315" y="4748"/>
                    <a:pt x="9327" y="5254"/>
                    <a:pt x="6533" y="5254"/>
                  </a:cubicBezTo>
                  <a:cubicBezTo>
                    <a:pt x="4751" y="5254"/>
                    <a:pt x="2639" y="5048"/>
                    <a:pt x="301" y="4437"/>
                  </a:cubicBezTo>
                  <a:cubicBezTo>
                    <a:pt x="167" y="4437"/>
                    <a:pt x="67" y="4504"/>
                    <a:pt x="34" y="4604"/>
                  </a:cubicBezTo>
                  <a:cubicBezTo>
                    <a:pt x="0" y="4704"/>
                    <a:pt x="67" y="4837"/>
                    <a:pt x="201" y="4871"/>
                  </a:cubicBezTo>
                  <a:cubicBezTo>
                    <a:pt x="2536" y="5471"/>
                    <a:pt x="4670" y="5671"/>
                    <a:pt x="6505" y="5671"/>
                  </a:cubicBezTo>
                  <a:cubicBezTo>
                    <a:pt x="10241" y="5671"/>
                    <a:pt x="12609" y="4771"/>
                    <a:pt x="12643" y="4771"/>
                  </a:cubicBezTo>
                  <a:cubicBezTo>
                    <a:pt x="12709" y="4737"/>
                    <a:pt x="12776" y="4671"/>
                    <a:pt x="12776" y="4604"/>
                  </a:cubicBezTo>
                  <a:cubicBezTo>
                    <a:pt x="12776" y="4537"/>
                    <a:pt x="12743" y="4437"/>
                    <a:pt x="12676" y="4404"/>
                  </a:cubicBezTo>
                  <a:cubicBezTo>
                    <a:pt x="7673" y="801"/>
                    <a:pt x="1702" y="1"/>
                    <a:pt x="16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6"/>
            <p:cNvSpPr/>
            <p:nvPr/>
          </p:nvSpPr>
          <p:spPr>
            <a:xfrm>
              <a:off x="8760796" y="4406541"/>
              <a:ext cx="75303" cy="63353"/>
            </a:xfrm>
            <a:custGeom>
              <a:avLst/>
              <a:gdLst/>
              <a:ahLst/>
              <a:cxnLst/>
              <a:rect l="l" t="t" r="r" b="b"/>
              <a:pathLst>
                <a:path w="5627" h="4734" extrusionOk="0">
                  <a:moveTo>
                    <a:pt x="2339" y="1"/>
                  </a:moveTo>
                  <a:cubicBezTo>
                    <a:pt x="1177" y="1"/>
                    <a:pt x="501" y="1353"/>
                    <a:pt x="501" y="1353"/>
                  </a:cubicBezTo>
                  <a:cubicBezTo>
                    <a:pt x="0" y="2487"/>
                    <a:pt x="67" y="4255"/>
                    <a:pt x="2002" y="4688"/>
                  </a:cubicBezTo>
                  <a:cubicBezTo>
                    <a:pt x="2139" y="4719"/>
                    <a:pt x="2276" y="4734"/>
                    <a:pt x="2411" y="4734"/>
                  </a:cubicBezTo>
                  <a:cubicBezTo>
                    <a:pt x="4178" y="4734"/>
                    <a:pt x="5627" y="2230"/>
                    <a:pt x="3736" y="619"/>
                  </a:cubicBezTo>
                  <a:cubicBezTo>
                    <a:pt x="3216" y="168"/>
                    <a:pt x="2748" y="1"/>
                    <a:pt x="2339"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6"/>
            <p:cNvSpPr/>
            <p:nvPr/>
          </p:nvSpPr>
          <p:spPr>
            <a:xfrm>
              <a:off x="8575761" y="4749158"/>
              <a:ext cx="187661" cy="120388"/>
            </a:xfrm>
            <a:custGeom>
              <a:avLst/>
              <a:gdLst/>
              <a:ahLst/>
              <a:cxnLst/>
              <a:rect l="l" t="t" r="r" b="b"/>
              <a:pathLst>
                <a:path w="12076" h="7747" extrusionOk="0">
                  <a:moveTo>
                    <a:pt x="7162" y="0"/>
                  </a:moveTo>
                  <a:cubicBezTo>
                    <a:pt x="856" y="0"/>
                    <a:pt x="0" y="6761"/>
                    <a:pt x="0" y="6761"/>
                  </a:cubicBezTo>
                  <a:cubicBezTo>
                    <a:pt x="0" y="6761"/>
                    <a:pt x="1593" y="7746"/>
                    <a:pt x="3893" y="7746"/>
                  </a:cubicBezTo>
                  <a:cubicBezTo>
                    <a:pt x="4870" y="7746"/>
                    <a:pt x="5974" y="7568"/>
                    <a:pt x="7138" y="7061"/>
                  </a:cubicBezTo>
                  <a:cubicBezTo>
                    <a:pt x="11041" y="5393"/>
                    <a:pt x="12075" y="1090"/>
                    <a:pt x="12075" y="1090"/>
                  </a:cubicBezTo>
                  <a:cubicBezTo>
                    <a:pt x="10151" y="318"/>
                    <a:pt x="8529" y="0"/>
                    <a:pt x="71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6"/>
            <p:cNvSpPr/>
            <p:nvPr/>
          </p:nvSpPr>
          <p:spPr>
            <a:xfrm>
              <a:off x="8572124" y="4745879"/>
              <a:ext cx="194918" cy="127008"/>
            </a:xfrm>
            <a:custGeom>
              <a:avLst/>
              <a:gdLst/>
              <a:ahLst/>
              <a:cxnLst/>
              <a:rect l="l" t="t" r="r" b="b"/>
              <a:pathLst>
                <a:path w="12543" h="8173" extrusionOk="0">
                  <a:moveTo>
                    <a:pt x="7416" y="416"/>
                  </a:moveTo>
                  <a:cubicBezTo>
                    <a:pt x="8801" y="416"/>
                    <a:pt x="10360" y="743"/>
                    <a:pt x="12076" y="1401"/>
                  </a:cubicBezTo>
                  <a:cubicBezTo>
                    <a:pt x="11809" y="2235"/>
                    <a:pt x="10608" y="5671"/>
                    <a:pt x="7306" y="7105"/>
                  </a:cubicBezTo>
                  <a:cubicBezTo>
                    <a:pt x="6272" y="7539"/>
                    <a:pt x="5238" y="7739"/>
                    <a:pt x="4137" y="7739"/>
                  </a:cubicBezTo>
                  <a:cubicBezTo>
                    <a:pt x="2269" y="7739"/>
                    <a:pt x="868" y="7072"/>
                    <a:pt x="468" y="6872"/>
                  </a:cubicBezTo>
                  <a:cubicBezTo>
                    <a:pt x="534" y="6438"/>
                    <a:pt x="801" y="5070"/>
                    <a:pt x="1635" y="3703"/>
                  </a:cubicBezTo>
                  <a:cubicBezTo>
                    <a:pt x="2910" y="1521"/>
                    <a:pt x="4870" y="416"/>
                    <a:pt x="7416" y="416"/>
                  </a:cubicBezTo>
                  <a:close/>
                  <a:moveTo>
                    <a:pt x="7406" y="0"/>
                  </a:moveTo>
                  <a:cubicBezTo>
                    <a:pt x="968" y="0"/>
                    <a:pt x="34" y="6872"/>
                    <a:pt x="34" y="6938"/>
                  </a:cubicBezTo>
                  <a:cubicBezTo>
                    <a:pt x="1" y="7039"/>
                    <a:pt x="34" y="7105"/>
                    <a:pt x="101" y="7139"/>
                  </a:cubicBezTo>
                  <a:cubicBezTo>
                    <a:pt x="167" y="7205"/>
                    <a:pt x="1802" y="8173"/>
                    <a:pt x="4137" y="8173"/>
                  </a:cubicBezTo>
                  <a:cubicBezTo>
                    <a:pt x="5271" y="8173"/>
                    <a:pt x="6405" y="7939"/>
                    <a:pt x="7473" y="7472"/>
                  </a:cubicBezTo>
                  <a:cubicBezTo>
                    <a:pt x="11409" y="5771"/>
                    <a:pt x="12476" y="1535"/>
                    <a:pt x="12509" y="1334"/>
                  </a:cubicBezTo>
                  <a:cubicBezTo>
                    <a:pt x="12543" y="1234"/>
                    <a:pt x="12476" y="1134"/>
                    <a:pt x="12409" y="1101"/>
                  </a:cubicBezTo>
                  <a:cubicBezTo>
                    <a:pt x="10575" y="367"/>
                    <a:pt x="8907"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6"/>
            <p:cNvSpPr/>
            <p:nvPr/>
          </p:nvSpPr>
          <p:spPr>
            <a:xfrm>
              <a:off x="8572124" y="4762788"/>
              <a:ext cx="194918" cy="94545"/>
            </a:xfrm>
            <a:custGeom>
              <a:avLst/>
              <a:gdLst/>
              <a:ahLst/>
              <a:cxnLst/>
              <a:rect l="l" t="t" r="r" b="b"/>
              <a:pathLst>
                <a:path w="12543" h="6084" extrusionOk="0">
                  <a:moveTo>
                    <a:pt x="12331" y="1"/>
                  </a:moveTo>
                  <a:cubicBezTo>
                    <a:pt x="12304" y="1"/>
                    <a:pt x="12274" y="5"/>
                    <a:pt x="12243" y="13"/>
                  </a:cubicBezTo>
                  <a:cubicBezTo>
                    <a:pt x="11842" y="146"/>
                    <a:pt x="1869" y="3616"/>
                    <a:pt x="67" y="5750"/>
                  </a:cubicBezTo>
                  <a:cubicBezTo>
                    <a:pt x="1" y="5850"/>
                    <a:pt x="1" y="5984"/>
                    <a:pt x="101" y="6051"/>
                  </a:cubicBezTo>
                  <a:cubicBezTo>
                    <a:pt x="134" y="6084"/>
                    <a:pt x="167" y="6084"/>
                    <a:pt x="234" y="6084"/>
                  </a:cubicBezTo>
                  <a:cubicBezTo>
                    <a:pt x="267" y="6084"/>
                    <a:pt x="334" y="6051"/>
                    <a:pt x="367" y="6017"/>
                  </a:cubicBezTo>
                  <a:cubicBezTo>
                    <a:pt x="2102" y="3982"/>
                    <a:pt x="12276" y="447"/>
                    <a:pt x="12376" y="413"/>
                  </a:cubicBezTo>
                  <a:cubicBezTo>
                    <a:pt x="12509" y="380"/>
                    <a:pt x="12543" y="246"/>
                    <a:pt x="12509" y="146"/>
                  </a:cubicBezTo>
                  <a:cubicBezTo>
                    <a:pt x="12484" y="44"/>
                    <a:pt x="12420" y="1"/>
                    <a:pt x="123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6"/>
            <p:cNvSpPr/>
            <p:nvPr/>
          </p:nvSpPr>
          <p:spPr>
            <a:xfrm>
              <a:off x="8605305" y="4790435"/>
              <a:ext cx="58586" cy="58617"/>
            </a:xfrm>
            <a:custGeom>
              <a:avLst/>
              <a:gdLst/>
              <a:ahLst/>
              <a:cxnLst/>
              <a:rect l="l" t="t" r="r" b="b"/>
              <a:pathLst>
                <a:path w="3770" h="3772" extrusionOk="0">
                  <a:moveTo>
                    <a:pt x="1787" y="1"/>
                  </a:moveTo>
                  <a:cubicBezTo>
                    <a:pt x="1716" y="1"/>
                    <a:pt x="1645" y="37"/>
                    <a:pt x="1602" y="102"/>
                  </a:cubicBezTo>
                  <a:cubicBezTo>
                    <a:pt x="1001" y="936"/>
                    <a:pt x="0" y="2404"/>
                    <a:pt x="0" y="2737"/>
                  </a:cubicBezTo>
                  <a:cubicBezTo>
                    <a:pt x="0" y="2904"/>
                    <a:pt x="0" y="3238"/>
                    <a:pt x="3536" y="3771"/>
                  </a:cubicBezTo>
                  <a:lnTo>
                    <a:pt x="3570" y="3771"/>
                  </a:lnTo>
                  <a:cubicBezTo>
                    <a:pt x="3670" y="3771"/>
                    <a:pt x="3736" y="3705"/>
                    <a:pt x="3770" y="3604"/>
                  </a:cubicBezTo>
                  <a:cubicBezTo>
                    <a:pt x="3770" y="3504"/>
                    <a:pt x="3703" y="3404"/>
                    <a:pt x="3603" y="3371"/>
                  </a:cubicBezTo>
                  <a:cubicBezTo>
                    <a:pt x="2269" y="3171"/>
                    <a:pt x="768" y="2871"/>
                    <a:pt x="434" y="2670"/>
                  </a:cubicBezTo>
                  <a:cubicBezTo>
                    <a:pt x="567" y="2337"/>
                    <a:pt x="1268" y="1269"/>
                    <a:pt x="1935" y="335"/>
                  </a:cubicBezTo>
                  <a:cubicBezTo>
                    <a:pt x="2002" y="235"/>
                    <a:pt x="1968" y="102"/>
                    <a:pt x="1902" y="35"/>
                  </a:cubicBezTo>
                  <a:cubicBezTo>
                    <a:pt x="1866" y="12"/>
                    <a:pt x="1827" y="1"/>
                    <a:pt x="17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6"/>
            <p:cNvSpPr/>
            <p:nvPr/>
          </p:nvSpPr>
          <p:spPr>
            <a:xfrm>
              <a:off x="8655596" y="4761218"/>
              <a:ext cx="55991" cy="57249"/>
            </a:xfrm>
            <a:custGeom>
              <a:avLst/>
              <a:gdLst/>
              <a:ahLst/>
              <a:cxnLst/>
              <a:rect l="l" t="t" r="r" b="b"/>
              <a:pathLst>
                <a:path w="3603" h="3684" extrusionOk="0">
                  <a:moveTo>
                    <a:pt x="1889" y="1"/>
                  </a:moveTo>
                  <a:cubicBezTo>
                    <a:pt x="1828" y="1"/>
                    <a:pt x="1771" y="25"/>
                    <a:pt x="1735" y="81"/>
                  </a:cubicBezTo>
                  <a:cubicBezTo>
                    <a:pt x="1568" y="281"/>
                    <a:pt x="133" y="2249"/>
                    <a:pt x="0" y="2916"/>
                  </a:cubicBezTo>
                  <a:cubicBezTo>
                    <a:pt x="0" y="3016"/>
                    <a:pt x="67" y="3116"/>
                    <a:pt x="167" y="3149"/>
                  </a:cubicBezTo>
                  <a:lnTo>
                    <a:pt x="3336" y="3650"/>
                  </a:lnTo>
                  <a:cubicBezTo>
                    <a:pt x="3336" y="3683"/>
                    <a:pt x="3369" y="3683"/>
                    <a:pt x="3369" y="3683"/>
                  </a:cubicBezTo>
                  <a:cubicBezTo>
                    <a:pt x="3469" y="3683"/>
                    <a:pt x="3569" y="3583"/>
                    <a:pt x="3569" y="3483"/>
                  </a:cubicBezTo>
                  <a:cubicBezTo>
                    <a:pt x="3603" y="3383"/>
                    <a:pt x="3536" y="3283"/>
                    <a:pt x="3402" y="3250"/>
                  </a:cubicBezTo>
                  <a:lnTo>
                    <a:pt x="500" y="2783"/>
                  </a:lnTo>
                  <a:cubicBezTo>
                    <a:pt x="734" y="2215"/>
                    <a:pt x="1534" y="1015"/>
                    <a:pt x="2068" y="314"/>
                  </a:cubicBezTo>
                  <a:cubicBezTo>
                    <a:pt x="2135" y="247"/>
                    <a:pt x="2102" y="114"/>
                    <a:pt x="2035" y="47"/>
                  </a:cubicBezTo>
                  <a:cubicBezTo>
                    <a:pt x="1990" y="17"/>
                    <a:pt x="1938" y="1"/>
                    <a:pt x="18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6"/>
            <p:cNvSpPr/>
            <p:nvPr/>
          </p:nvSpPr>
          <p:spPr>
            <a:xfrm>
              <a:off x="8265746" y="4935730"/>
              <a:ext cx="506635" cy="102953"/>
            </a:xfrm>
            <a:custGeom>
              <a:avLst/>
              <a:gdLst/>
              <a:ahLst/>
              <a:cxnLst/>
              <a:rect l="l" t="t" r="r" b="b"/>
              <a:pathLst>
                <a:path w="32602" h="6625" extrusionOk="0">
                  <a:moveTo>
                    <a:pt x="19043" y="0"/>
                  </a:moveTo>
                  <a:cubicBezTo>
                    <a:pt x="18971" y="0"/>
                    <a:pt x="18905" y="19"/>
                    <a:pt x="18847" y="60"/>
                  </a:cubicBezTo>
                  <a:cubicBezTo>
                    <a:pt x="17913" y="693"/>
                    <a:pt x="16479" y="3762"/>
                    <a:pt x="16479" y="3762"/>
                  </a:cubicBezTo>
                  <a:cubicBezTo>
                    <a:pt x="16479" y="3762"/>
                    <a:pt x="15011" y="360"/>
                    <a:pt x="14077" y="360"/>
                  </a:cubicBezTo>
                  <a:cubicBezTo>
                    <a:pt x="13177" y="360"/>
                    <a:pt x="10942" y="3929"/>
                    <a:pt x="10942" y="3929"/>
                  </a:cubicBezTo>
                  <a:cubicBezTo>
                    <a:pt x="10942" y="3929"/>
                    <a:pt x="8462" y="623"/>
                    <a:pt x="7481" y="623"/>
                  </a:cubicBezTo>
                  <a:cubicBezTo>
                    <a:pt x="7401" y="623"/>
                    <a:pt x="7330" y="645"/>
                    <a:pt x="7272" y="693"/>
                  </a:cubicBezTo>
                  <a:cubicBezTo>
                    <a:pt x="6538" y="1327"/>
                    <a:pt x="5304" y="4263"/>
                    <a:pt x="5304" y="4263"/>
                  </a:cubicBezTo>
                  <a:cubicBezTo>
                    <a:pt x="5304" y="4263"/>
                    <a:pt x="2385" y="838"/>
                    <a:pt x="1413" y="838"/>
                  </a:cubicBezTo>
                  <a:cubicBezTo>
                    <a:pt x="1326" y="838"/>
                    <a:pt x="1254" y="866"/>
                    <a:pt x="1201" y="927"/>
                  </a:cubicBezTo>
                  <a:cubicBezTo>
                    <a:pt x="601" y="1694"/>
                    <a:pt x="0" y="6531"/>
                    <a:pt x="0" y="6531"/>
                  </a:cubicBezTo>
                  <a:cubicBezTo>
                    <a:pt x="0" y="6531"/>
                    <a:pt x="11140" y="6625"/>
                    <a:pt x="20315" y="6625"/>
                  </a:cubicBezTo>
                  <a:cubicBezTo>
                    <a:pt x="26622" y="6625"/>
                    <a:pt x="32000" y="6580"/>
                    <a:pt x="32190" y="6431"/>
                  </a:cubicBezTo>
                  <a:cubicBezTo>
                    <a:pt x="32601" y="6083"/>
                    <a:pt x="31002" y="4"/>
                    <a:pt x="30039" y="4"/>
                  </a:cubicBezTo>
                  <a:cubicBezTo>
                    <a:pt x="29987" y="4"/>
                    <a:pt x="29937" y="22"/>
                    <a:pt x="29888" y="60"/>
                  </a:cubicBezTo>
                  <a:cubicBezTo>
                    <a:pt x="28988" y="827"/>
                    <a:pt x="27920" y="3696"/>
                    <a:pt x="27920" y="3696"/>
                  </a:cubicBezTo>
                  <a:cubicBezTo>
                    <a:pt x="27920" y="3696"/>
                    <a:pt x="26005" y="168"/>
                    <a:pt x="25019" y="168"/>
                  </a:cubicBezTo>
                  <a:cubicBezTo>
                    <a:pt x="24972" y="168"/>
                    <a:pt x="24927" y="176"/>
                    <a:pt x="24885" y="193"/>
                  </a:cubicBezTo>
                  <a:cubicBezTo>
                    <a:pt x="23984" y="560"/>
                    <a:pt x="22617" y="4062"/>
                    <a:pt x="22617" y="4062"/>
                  </a:cubicBezTo>
                  <a:cubicBezTo>
                    <a:pt x="22617" y="4062"/>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6"/>
            <p:cNvSpPr/>
            <p:nvPr/>
          </p:nvSpPr>
          <p:spPr>
            <a:xfrm>
              <a:off x="8287519" y="4963206"/>
              <a:ext cx="461880" cy="67801"/>
            </a:xfrm>
            <a:custGeom>
              <a:avLst/>
              <a:gdLst/>
              <a:ahLst/>
              <a:cxnLst/>
              <a:rect l="l" t="t" r="r" b="b"/>
              <a:pathLst>
                <a:path w="29722" h="4363" extrusionOk="0">
                  <a:moveTo>
                    <a:pt x="18192" y="1"/>
                  </a:moveTo>
                  <a:cubicBezTo>
                    <a:pt x="18142" y="1"/>
                    <a:pt x="18107" y="15"/>
                    <a:pt x="18080" y="26"/>
                  </a:cubicBezTo>
                  <a:cubicBezTo>
                    <a:pt x="17646" y="226"/>
                    <a:pt x="15912" y="2495"/>
                    <a:pt x="15145" y="3495"/>
                  </a:cubicBezTo>
                  <a:cubicBezTo>
                    <a:pt x="14411" y="2328"/>
                    <a:pt x="13043" y="160"/>
                    <a:pt x="12509" y="93"/>
                  </a:cubicBezTo>
                  <a:cubicBezTo>
                    <a:pt x="12483" y="84"/>
                    <a:pt x="12458" y="80"/>
                    <a:pt x="12435" y="80"/>
                  </a:cubicBezTo>
                  <a:cubicBezTo>
                    <a:pt x="12374" y="80"/>
                    <a:pt x="12325" y="111"/>
                    <a:pt x="12276" y="160"/>
                  </a:cubicBezTo>
                  <a:cubicBezTo>
                    <a:pt x="11909" y="460"/>
                    <a:pt x="10341" y="2695"/>
                    <a:pt x="9807" y="3429"/>
                  </a:cubicBezTo>
                  <a:cubicBezTo>
                    <a:pt x="7806" y="1527"/>
                    <a:pt x="6639" y="560"/>
                    <a:pt x="6405" y="560"/>
                  </a:cubicBezTo>
                  <a:lnTo>
                    <a:pt x="6372" y="560"/>
                  </a:lnTo>
                  <a:cubicBezTo>
                    <a:pt x="5604" y="560"/>
                    <a:pt x="4637" y="2628"/>
                    <a:pt x="4237" y="3695"/>
                  </a:cubicBezTo>
                  <a:cubicBezTo>
                    <a:pt x="3503" y="2695"/>
                    <a:pt x="1902" y="693"/>
                    <a:pt x="1235" y="660"/>
                  </a:cubicBezTo>
                  <a:cubicBezTo>
                    <a:pt x="1135" y="660"/>
                    <a:pt x="1001" y="727"/>
                    <a:pt x="934" y="793"/>
                  </a:cubicBezTo>
                  <a:cubicBezTo>
                    <a:pt x="467" y="1360"/>
                    <a:pt x="67" y="3829"/>
                    <a:pt x="34" y="4129"/>
                  </a:cubicBezTo>
                  <a:cubicBezTo>
                    <a:pt x="0" y="4229"/>
                    <a:pt x="101" y="4329"/>
                    <a:pt x="201" y="4363"/>
                  </a:cubicBezTo>
                  <a:lnTo>
                    <a:pt x="234" y="4363"/>
                  </a:lnTo>
                  <a:cubicBezTo>
                    <a:pt x="334" y="4363"/>
                    <a:pt x="434" y="4296"/>
                    <a:pt x="434" y="4196"/>
                  </a:cubicBezTo>
                  <a:cubicBezTo>
                    <a:pt x="601" y="3195"/>
                    <a:pt x="934" y="1494"/>
                    <a:pt x="1235" y="1094"/>
                  </a:cubicBezTo>
                  <a:cubicBezTo>
                    <a:pt x="1635" y="1127"/>
                    <a:pt x="3003" y="2728"/>
                    <a:pt x="4103" y="4229"/>
                  </a:cubicBezTo>
                  <a:cubicBezTo>
                    <a:pt x="4170" y="4296"/>
                    <a:pt x="4237" y="4329"/>
                    <a:pt x="4304" y="4329"/>
                  </a:cubicBezTo>
                  <a:cubicBezTo>
                    <a:pt x="4370" y="4296"/>
                    <a:pt x="4437" y="4263"/>
                    <a:pt x="4470" y="4196"/>
                  </a:cubicBezTo>
                  <a:cubicBezTo>
                    <a:pt x="5071" y="2628"/>
                    <a:pt x="5971" y="960"/>
                    <a:pt x="6338" y="960"/>
                  </a:cubicBezTo>
                  <a:cubicBezTo>
                    <a:pt x="6605" y="1060"/>
                    <a:pt x="8240" y="2528"/>
                    <a:pt x="9707" y="3896"/>
                  </a:cubicBezTo>
                  <a:cubicBezTo>
                    <a:pt x="9731" y="3919"/>
                    <a:pt x="9771" y="3943"/>
                    <a:pt x="9816" y="3943"/>
                  </a:cubicBezTo>
                  <a:cubicBezTo>
                    <a:pt x="9835" y="3943"/>
                    <a:pt x="9855" y="3939"/>
                    <a:pt x="9874" y="3929"/>
                  </a:cubicBezTo>
                  <a:cubicBezTo>
                    <a:pt x="9941" y="3929"/>
                    <a:pt x="9974" y="3896"/>
                    <a:pt x="10008" y="3862"/>
                  </a:cubicBezTo>
                  <a:cubicBezTo>
                    <a:pt x="10842" y="2695"/>
                    <a:pt x="12109" y="927"/>
                    <a:pt x="12476" y="527"/>
                  </a:cubicBezTo>
                  <a:cubicBezTo>
                    <a:pt x="12843" y="760"/>
                    <a:pt x="14010" y="2461"/>
                    <a:pt x="14944" y="3962"/>
                  </a:cubicBezTo>
                  <a:cubicBezTo>
                    <a:pt x="14978" y="4029"/>
                    <a:pt x="15045" y="4062"/>
                    <a:pt x="15111" y="4062"/>
                  </a:cubicBezTo>
                  <a:cubicBezTo>
                    <a:pt x="15178" y="4062"/>
                    <a:pt x="15245" y="4029"/>
                    <a:pt x="15278" y="3996"/>
                  </a:cubicBezTo>
                  <a:cubicBezTo>
                    <a:pt x="16512" y="2395"/>
                    <a:pt x="17880" y="660"/>
                    <a:pt x="18213" y="426"/>
                  </a:cubicBezTo>
                  <a:cubicBezTo>
                    <a:pt x="18614" y="593"/>
                    <a:pt x="19948" y="2395"/>
                    <a:pt x="21049" y="4029"/>
                  </a:cubicBezTo>
                  <a:cubicBezTo>
                    <a:pt x="21082" y="4062"/>
                    <a:pt x="21149" y="4096"/>
                    <a:pt x="21216" y="4096"/>
                  </a:cubicBezTo>
                  <a:cubicBezTo>
                    <a:pt x="21282" y="4096"/>
                    <a:pt x="21349" y="4096"/>
                    <a:pt x="21382" y="4029"/>
                  </a:cubicBezTo>
                  <a:cubicBezTo>
                    <a:pt x="22350" y="2761"/>
                    <a:pt x="23451" y="1360"/>
                    <a:pt x="23751" y="1060"/>
                  </a:cubicBezTo>
                  <a:cubicBezTo>
                    <a:pt x="23984" y="1260"/>
                    <a:pt x="24618" y="2094"/>
                    <a:pt x="25018" y="2628"/>
                  </a:cubicBezTo>
                  <a:cubicBezTo>
                    <a:pt x="25840" y="3702"/>
                    <a:pt x="26063" y="3998"/>
                    <a:pt x="26282" y="3998"/>
                  </a:cubicBezTo>
                  <a:cubicBezTo>
                    <a:pt x="26295" y="3998"/>
                    <a:pt x="26307" y="3997"/>
                    <a:pt x="26319" y="3996"/>
                  </a:cubicBezTo>
                  <a:cubicBezTo>
                    <a:pt x="26519" y="3962"/>
                    <a:pt x="26686" y="3729"/>
                    <a:pt x="27287" y="2895"/>
                  </a:cubicBezTo>
                  <a:cubicBezTo>
                    <a:pt x="27720" y="2261"/>
                    <a:pt x="28287" y="1394"/>
                    <a:pt x="28621" y="1227"/>
                  </a:cubicBezTo>
                  <a:cubicBezTo>
                    <a:pt x="28854" y="1294"/>
                    <a:pt x="29155" y="2461"/>
                    <a:pt x="29288" y="3662"/>
                  </a:cubicBezTo>
                  <a:cubicBezTo>
                    <a:pt x="29321" y="3796"/>
                    <a:pt x="29421" y="3862"/>
                    <a:pt x="29522" y="3862"/>
                  </a:cubicBezTo>
                  <a:cubicBezTo>
                    <a:pt x="29655" y="3862"/>
                    <a:pt x="29722" y="3762"/>
                    <a:pt x="29722" y="3629"/>
                  </a:cubicBezTo>
                  <a:cubicBezTo>
                    <a:pt x="29655" y="3062"/>
                    <a:pt x="29388" y="1194"/>
                    <a:pt x="28821" y="860"/>
                  </a:cubicBezTo>
                  <a:cubicBezTo>
                    <a:pt x="28754" y="827"/>
                    <a:pt x="28688" y="810"/>
                    <a:pt x="28621" y="810"/>
                  </a:cubicBezTo>
                  <a:cubicBezTo>
                    <a:pt x="28554" y="810"/>
                    <a:pt x="28487" y="827"/>
                    <a:pt x="28421" y="860"/>
                  </a:cubicBezTo>
                  <a:cubicBezTo>
                    <a:pt x="28054" y="1060"/>
                    <a:pt x="27553" y="1727"/>
                    <a:pt x="26920" y="2661"/>
                  </a:cubicBezTo>
                  <a:cubicBezTo>
                    <a:pt x="26686" y="2995"/>
                    <a:pt x="26386" y="3429"/>
                    <a:pt x="26286" y="3529"/>
                  </a:cubicBezTo>
                  <a:cubicBezTo>
                    <a:pt x="26119" y="3362"/>
                    <a:pt x="25685" y="2795"/>
                    <a:pt x="25352" y="2361"/>
                  </a:cubicBezTo>
                  <a:cubicBezTo>
                    <a:pt x="24440" y="1135"/>
                    <a:pt x="24039" y="616"/>
                    <a:pt x="23733" y="616"/>
                  </a:cubicBezTo>
                  <a:cubicBezTo>
                    <a:pt x="23682" y="616"/>
                    <a:pt x="23632" y="631"/>
                    <a:pt x="23584" y="660"/>
                  </a:cubicBezTo>
                  <a:cubicBezTo>
                    <a:pt x="23284" y="860"/>
                    <a:pt x="21816" y="2761"/>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6"/>
            <p:cNvSpPr/>
            <p:nvPr/>
          </p:nvSpPr>
          <p:spPr>
            <a:xfrm>
              <a:off x="7950556" y="4787343"/>
              <a:ext cx="283046" cy="181445"/>
            </a:xfrm>
            <a:custGeom>
              <a:avLst/>
              <a:gdLst/>
              <a:ahLst/>
              <a:cxnLst/>
              <a:rect l="l" t="t" r="r" b="b"/>
              <a:pathLst>
                <a:path w="18214" h="11676" extrusionOk="0">
                  <a:moveTo>
                    <a:pt x="13844" y="1"/>
                  </a:moveTo>
                  <a:cubicBezTo>
                    <a:pt x="13743" y="1"/>
                    <a:pt x="13643" y="101"/>
                    <a:pt x="13643" y="201"/>
                  </a:cubicBezTo>
                  <a:cubicBezTo>
                    <a:pt x="13610" y="334"/>
                    <a:pt x="13710" y="434"/>
                    <a:pt x="13810" y="434"/>
                  </a:cubicBezTo>
                  <a:cubicBezTo>
                    <a:pt x="14110" y="468"/>
                    <a:pt x="14377" y="501"/>
                    <a:pt x="14611" y="534"/>
                  </a:cubicBezTo>
                  <a:lnTo>
                    <a:pt x="14677" y="534"/>
                  </a:lnTo>
                  <a:cubicBezTo>
                    <a:pt x="14744" y="534"/>
                    <a:pt x="14844" y="468"/>
                    <a:pt x="14878" y="368"/>
                  </a:cubicBezTo>
                  <a:cubicBezTo>
                    <a:pt x="14878" y="268"/>
                    <a:pt x="14811" y="168"/>
                    <a:pt x="14711" y="134"/>
                  </a:cubicBezTo>
                  <a:cubicBezTo>
                    <a:pt x="14444" y="67"/>
                    <a:pt x="14144" y="34"/>
                    <a:pt x="13844" y="1"/>
                  </a:cubicBezTo>
                  <a:close/>
                  <a:moveTo>
                    <a:pt x="15489" y="359"/>
                  </a:moveTo>
                  <a:cubicBezTo>
                    <a:pt x="15401" y="359"/>
                    <a:pt x="15305" y="419"/>
                    <a:pt x="15278" y="501"/>
                  </a:cubicBezTo>
                  <a:cubicBezTo>
                    <a:pt x="15245" y="601"/>
                    <a:pt x="15278" y="735"/>
                    <a:pt x="15378" y="768"/>
                  </a:cubicBezTo>
                  <a:cubicBezTo>
                    <a:pt x="15645" y="868"/>
                    <a:pt x="15878" y="968"/>
                    <a:pt x="16112" y="1102"/>
                  </a:cubicBezTo>
                  <a:cubicBezTo>
                    <a:pt x="16145" y="1135"/>
                    <a:pt x="16179" y="1135"/>
                    <a:pt x="16212" y="1135"/>
                  </a:cubicBezTo>
                  <a:cubicBezTo>
                    <a:pt x="16279" y="1135"/>
                    <a:pt x="16345" y="1102"/>
                    <a:pt x="16379" y="1035"/>
                  </a:cubicBezTo>
                  <a:cubicBezTo>
                    <a:pt x="16445" y="935"/>
                    <a:pt x="16412" y="801"/>
                    <a:pt x="16312" y="735"/>
                  </a:cubicBezTo>
                  <a:cubicBezTo>
                    <a:pt x="16078" y="601"/>
                    <a:pt x="15812" y="468"/>
                    <a:pt x="15545" y="368"/>
                  </a:cubicBezTo>
                  <a:cubicBezTo>
                    <a:pt x="15527" y="362"/>
                    <a:pt x="15508" y="359"/>
                    <a:pt x="15489" y="359"/>
                  </a:cubicBezTo>
                  <a:close/>
                  <a:moveTo>
                    <a:pt x="301" y="201"/>
                  </a:moveTo>
                  <a:cubicBezTo>
                    <a:pt x="167" y="201"/>
                    <a:pt x="67" y="268"/>
                    <a:pt x="67" y="368"/>
                  </a:cubicBezTo>
                  <a:cubicBezTo>
                    <a:pt x="67" y="401"/>
                    <a:pt x="0" y="735"/>
                    <a:pt x="0" y="1235"/>
                  </a:cubicBezTo>
                  <a:cubicBezTo>
                    <a:pt x="0" y="1368"/>
                    <a:pt x="100" y="1435"/>
                    <a:pt x="200" y="1435"/>
                  </a:cubicBezTo>
                  <a:cubicBezTo>
                    <a:pt x="334" y="1435"/>
                    <a:pt x="434" y="1368"/>
                    <a:pt x="434" y="1235"/>
                  </a:cubicBezTo>
                  <a:cubicBezTo>
                    <a:pt x="434" y="768"/>
                    <a:pt x="467" y="434"/>
                    <a:pt x="467" y="434"/>
                  </a:cubicBezTo>
                  <a:cubicBezTo>
                    <a:pt x="467" y="334"/>
                    <a:pt x="401" y="201"/>
                    <a:pt x="301" y="201"/>
                  </a:cubicBezTo>
                  <a:close/>
                  <a:moveTo>
                    <a:pt x="16891" y="1222"/>
                  </a:moveTo>
                  <a:cubicBezTo>
                    <a:pt x="16833" y="1222"/>
                    <a:pt x="16767" y="1247"/>
                    <a:pt x="16712" y="1302"/>
                  </a:cubicBezTo>
                  <a:cubicBezTo>
                    <a:pt x="16646" y="1368"/>
                    <a:pt x="16646" y="1502"/>
                    <a:pt x="16712" y="1569"/>
                  </a:cubicBezTo>
                  <a:cubicBezTo>
                    <a:pt x="16912" y="1769"/>
                    <a:pt x="17079" y="1969"/>
                    <a:pt x="17213" y="2202"/>
                  </a:cubicBezTo>
                  <a:cubicBezTo>
                    <a:pt x="17246" y="2236"/>
                    <a:pt x="17313" y="2302"/>
                    <a:pt x="17413" y="2302"/>
                  </a:cubicBezTo>
                  <a:cubicBezTo>
                    <a:pt x="17446" y="2302"/>
                    <a:pt x="17479" y="2269"/>
                    <a:pt x="17513" y="2269"/>
                  </a:cubicBezTo>
                  <a:cubicBezTo>
                    <a:pt x="17613" y="2202"/>
                    <a:pt x="17646" y="2069"/>
                    <a:pt x="17580" y="1969"/>
                  </a:cubicBezTo>
                  <a:cubicBezTo>
                    <a:pt x="17413" y="1702"/>
                    <a:pt x="17246" y="1502"/>
                    <a:pt x="17012" y="1268"/>
                  </a:cubicBezTo>
                  <a:cubicBezTo>
                    <a:pt x="16982" y="1238"/>
                    <a:pt x="16939" y="1222"/>
                    <a:pt x="16891" y="1222"/>
                  </a:cubicBezTo>
                  <a:close/>
                  <a:moveTo>
                    <a:pt x="234" y="1869"/>
                  </a:moveTo>
                  <a:cubicBezTo>
                    <a:pt x="100" y="1869"/>
                    <a:pt x="34" y="1969"/>
                    <a:pt x="34" y="2102"/>
                  </a:cubicBezTo>
                  <a:cubicBezTo>
                    <a:pt x="67" y="2369"/>
                    <a:pt x="100" y="2669"/>
                    <a:pt x="134" y="2936"/>
                  </a:cubicBezTo>
                  <a:cubicBezTo>
                    <a:pt x="167" y="3036"/>
                    <a:pt x="234" y="3103"/>
                    <a:pt x="334" y="3103"/>
                  </a:cubicBezTo>
                  <a:lnTo>
                    <a:pt x="367" y="3103"/>
                  </a:lnTo>
                  <a:cubicBezTo>
                    <a:pt x="501" y="3103"/>
                    <a:pt x="567" y="2970"/>
                    <a:pt x="534" y="2869"/>
                  </a:cubicBezTo>
                  <a:cubicBezTo>
                    <a:pt x="501" y="2603"/>
                    <a:pt x="467" y="2336"/>
                    <a:pt x="434" y="2069"/>
                  </a:cubicBezTo>
                  <a:cubicBezTo>
                    <a:pt x="434" y="1935"/>
                    <a:pt x="334" y="1869"/>
                    <a:pt x="234" y="1869"/>
                  </a:cubicBezTo>
                  <a:close/>
                  <a:moveTo>
                    <a:pt x="17768" y="2624"/>
                  </a:moveTo>
                  <a:cubicBezTo>
                    <a:pt x="17741" y="2624"/>
                    <a:pt x="17711" y="2628"/>
                    <a:pt x="17680" y="2636"/>
                  </a:cubicBezTo>
                  <a:cubicBezTo>
                    <a:pt x="17580" y="2669"/>
                    <a:pt x="17513" y="2803"/>
                    <a:pt x="17580" y="2903"/>
                  </a:cubicBezTo>
                  <a:cubicBezTo>
                    <a:pt x="17646" y="3136"/>
                    <a:pt x="17713" y="3403"/>
                    <a:pt x="17746" y="3670"/>
                  </a:cubicBezTo>
                  <a:cubicBezTo>
                    <a:pt x="17780" y="3770"/>
                    <a:pt x="17846" y="3837"/>
                    <a:pt x="17946" y="3837"/>
                  </a:cubicBezTo>
                  <a:lnTo>
                    <a:pt x="17980" y="3837"/>
                  </a:lnTo>
                  <a:cubicBezTo>
                    <a:pt x="18113" y="3837"/>
                    <a:pt x="18180" y="3703"/>
                    <a:pt x="18180" y="3603"/>
                  </a:cubicBezTo>
                  <a:cubicBezTo>
                    <a:pt x="18113" y="3303"/>
                    <a:pt x="18047" y="3036"/>
                    <a:pt x="17946" y="2769"/>
                  </a:cubicBezTo>
                  <a:cubicBezTo>
                    <a:pt x="17921" y="2667"/>
                    <a:pt x="17857" y="2624"/>
                    <a:pt x="17768" y="2624"/>
                  </a:cubicBezTo>
                  <a:close/>
                  <a:moveTo>
                    <a:pt x="521" y="3495"/>
                  </a:moveTo>
                  <a:cubicBezTo>
                    <a:pt x="503" y="3495"/>
                    <a:pt x="484" y="3498"/>
                    <a:pt x="467" y="3503"/>
                  </a:cubicBezTo>
                  <a:cubicBezTo>
                    <a:pt x="367" y="3537"/>
                    <a:pt x="301" y="3670"/>
                    <a:pt x="334" y="3770"/>
                  </a:cubicBezTo>
                  <a:cubicBezTo>
                    <a:pt x="401" y="4070"/>
                    <a:pt x="501" y="4337"/>
                    <a:pt x="601" y="4571"/>
                  </a:cubicBezTo>
                  <a:cubicBezTo>
                    <a:pt x="634" y="4671"/>
                    <a:pt x="734" y="4704"/>
                    <a:pt x="801" y="4704"/>
                  </a:cubicBezTo>
                  <a:lnTo>
                    <a:pt x="901" y="4704"/>
                  </a:lnTo>
                  <a:cubicBezTo>
                    <a:pt x="1001" y="4637"/>
                    <a:pt x="1034" y="4537"/>
                    <a:pt x="1001" y="4404"/>
                  </a:cubicBezTo>
                  <a:cubicBezTo>
                    <a:pt x="901" y="4170"/>
                    <a:pt x="801" y="3937"/>
                    <a:pt x="734" y="3670"/>
                  </a:cubicBezTo>
                  <a:cubicBezTo>
                    <a:pt x="707" y="3559"/>
                    <a:pt x="610" y="3495"/>
                    <a:pt x="521" y="3495"/>
                  </a:cubicBezTo>
                  <a:close/>
                  <a:moveTo>
                    <a:pt x="6718" y="4346"/>
                  </a:moveTo>
                  <a:cubicBezTo>
                    <a:pt x="6638" y="4346"/>
                    <a:pt x="6555" y="4354"/>
                    <a:pt x="6472" y="4371"/>
                  </a:cubicBezTo>
                  <a:cubicBezTo>
                    <a:pt x="6305" y="4404"/>
                    <a:pt x="6138" y="4504"/>
                    <a:pt x="5971" y="4637"/>
                  </a:cubicBezTo>
                  <a:cubicBezTo>
                    <a:pt x="5871" y="4704"/>
                    <a:pt x="5871" y="4838"/>
                    <a:pt x="5938" y="4938"/>
                  </a:cubicBezTo>
                  <a:cubicBezTo>
                    <a:pt x="6005" y="4971"/>
                    <a:pt x="6038" y="5004"/>
                    <a:pt x="6105" y="5004"/>
                  </a:cubicBezTo>
                  <a:cubicBezTo>
                    <a:pt x="6171" y="5004"/>
                    <a:pt x="6205" y="5004"/>
                    <a:pt x="6238" y="4971"/>
                  </a:cubicBezTo>
                  <a:cubicBezTo>
                    <a:pt x="6338" y="4871"/>
                    <a:pt x="6472" y="4804"/>
                    <a:pt x="6572" y="4771"/>
                  </a:cubicBezTo>
                  <a:cubicBezTo>
                    <a:pt x="6622" y="4754"/>
                    <a:pt x="6663" y="4746"/>
                    <a:pt x="6701" y="4746"/>
                  </a:cubicBezTo>
                  <a:cubicBezTo>
                    <a:pt x="6738" y="4746"/>
                    <a:pt x="6772" y="4754"/>
                    <a:pt x="6805" y="4771"/>
                  </a:cubicBezTo>
                  <a:cubicBezTo>
                    <a:pt x="6823" y="4777"/>
                    <a:pt x="6842" y="4779"/>
                    <a:pt x="6861" y="4779"/>
                  </a:cubicBezTo>
                  <a:cubicBezTo>
                    <a:pt x="6949" y="4779"/>
                    <a:pt x="7045" y="4720"/>
                    <a:pt x="7072" y="4637"/>
                  </a:cubicBezTo>
                  <a:cubicBezTo>
                    <a:pt x="7105" y="4537"/>
                    <a:pt x="7072" y="4404"/>
                    <a:pt x="6939" y="4371"/>
                  </a:cubicBezTo>
                  <a:cubicBezTo>
                    <a:pt x="6872" y="4354"/>
                    <a:pt x="6797" y="4346"/>
                    <a:pt x="6718" y="4346"/>
                  </a:cubicBezTo>
                  <a:close/>
                  <a:moveTo>
                    <a:pt x="17974" y="4264"/>
                  </a:moveTo>
                  <a:cubicBezTo>
                    <a:pt x="17889" y="4264"/>
                    <a:pt x="17813" y="4355"/>
                    <a:pt x="17813" y="4471"/>
                  </a:cubicBezTo>
                  <a:cubicBezTo>
                    <a:pt x="17780" y="4737"/>
                    <a:pt x="17780" y="5004"/>
                    <a:pt x="17713" y="5271"/>
                  </a:cubicBezTo>
                  <a:cubicBezTo>
                    <a:pt x="17713" y="5371"/>
                    <a:pt x="17780" y="5471"/>
                    <a:pt x="17880" y="5505"/>
                  </a:cubicBezTo>
                  <a:lnTo>
                    <a:pt x="17946" y="5505"/>
                  </a:lnTo>
                  <a:cubicBezTo>
                    <a:pt x="18047" y="5505"/>
                    <a:pt x="18113" y="5438"/>
                    <a:pt x="18147" y="5338"/>
                  </a:cubicBezTo>
                  <a:cubicBezTo>
                    <a:pt x="18180" y="5038"/>
                    <a:pt x="18213" y="4737"/>
                    <a:pt x="18213" y="4471"/>
                  </a:cubicBezTo>
                  <a:cubicBezTo>
                    <a:pt x="18213" y="4371"/>
                    <a:pt x="18113" y="4270"/>
                    <a:pt x="18013" y="4270"/>
                  </a:cubicBezTo>
                  <a:cubicBezTo>
                    <a:pt x="18000" y="4266"/>
                    <a:pt x="17987" y="4264"/>
                    <a:pt x="17974" y="4264"/>
                  </a:cubicBezTo>
                  <a:close/>
                  <a:moveTo>
                    <a:pt x="1182" y="5036"/>
                  </a:moveTo>
                  <a:cubicBezTo>
                    <a:pt x="1143" y="5036"/>
                    <a:pt x="1103" y="5047"/>
                    <a:pt x="1068" y="5071"/>
                  </a:cubicBezTo>
                  <a:cubicBezTo>
                    <a:pt x="968" y="5138"/>
                    <a:pt x="968" y="5271"/>
                    <a:pt x="1001" y="5338"/>
                  </a:cubicBezTo>
                  <a:cubicBezTo>
                    <a:pt x="1168" y="5605"/>
                    <a:pt x="1335" y="5838"/>
                    <a:pt x="1535" y="6038"/>
                  </a:cubicBezTo>
                  <a:cubicBezTo>
                    <a:pt x="1568" y="6105"/>
                    <a:pt x="1635" y="6105"/>
                    <a:pt x="1702" y="6105"/>
                  </a:cubicBezTo>
                  <a:cubicBezTo>
                    <a:pt x="1735" y="6105"/>
                    <a:pt x="1802" y="6105"/>
                    <a:pt x="1835" y="6072"/>
                  </a:cubicBezTo>
                  <a:cubicBezTo>
                    <a:pt x="1902" y="5972"/>
                    <a:pt x="1935" y="5838"/>
                    <a:pt x="1835" y="5772"/>
                  </a:cubicBezTo>
                  <a:cubicBezTo>
                    <a:pt x="1668" y="5571"/>
                    <a:pt x="1501" y="5371"/>
                    <a:pt x="1368" y="5138"/>
                  </a:cubicBezTo>
                  <a:cubicBezTo>
                    <a:pt x="1325" y="5073"/>
                    <a:pt x="1254" y="5036"/>
                    <a:pt x="1182" y="5036"/>
                  </a:cubicBezTo>
                  <a:close/>
                  <a:moveTo>
                    <a:pt x="7083" y="5096"/>
                  </a:moveTo>
                  <a:cubicBezTo>
                    <a:pt x="6996" y="5096"/>
                    <a:pt x="6905" y="5155"/>
                    <a:pt x="6905" y="5238"/>
                  </a:cubicBezTo>
                  <a:cubicBezTo>
                    <a:pt x="6839" y="5471"/>
                    <a:pt x="6705" y="5705"/>
                    <a:pt x="6572" y="5938"/>
                  </a:cubicBezTo>
                  <a:cubicBezTo>
                    <a:pt x="6505" y="6005"/>
                    <a:pt x="6505" y="6138"/>
                    <a:pt x="6605" y="6205"/>
                  </a:cubicBezTo>
                  <a:cubicBezTo>
                    <a:pt x="6638" y="6239"/>
                    <a:pt x="6705" y="6239"/>
                    <a:pt x="6738" y="6239"/>
                  </a:cubicBezTo>
                  <a:cubicBezTo>
                    <a:pt x="6805" y="6239"/>
                    <a:pt x="6872" y="6239"/>
                    <a:pt x="6905" y="6172"/>
                  </a:cubicBezTo>
                  <a:cubicBezTo>
                    <a:pt x="7105" y="5905"/>
                    <a:pt x="7239" y="5605"/>
                    <a:pt x="7306" y="5338"/>
                  </a:cubicBezTo>
                  <a:cubicBezTo>
                    <a:pt x="7339" y="5238"/>
                    <a:pt x="7272" y="5138"/>
                    <a:pt x="7139" y="5104"/>
                  </a:cubicBezTo>
                  <a:cubicBezTo>
                    <a:pt x="7121" y="5098"/>
                    <a:pt x="7102" y="5096"/>
                    <a:pt x="7083" y="5096"/>
                  </a:cubicBezTo>
                  <a:close/>
                  <a:moveTo>
                    <a:pt x="5590" y="5236"/>
                  </a:moveTo>
                  <a:cubicBezTo>
                    <a:pt x="5518" y="5236"/>
                    <a:pt x="5447" y="5273"/>
                    <a:pt x="5404" y="5338"/>
                  </a:cubicBezTo>
                  <a:cubicBezTo>
                    <a:pt x="5271" y="5605"/>
                    <a:pt x="5171" y="5872"/>
                    <a:pt x="5104" y="6172"/>
                  </a:cubicBezTo>
                  <a:cubicBezTo>
                    <a:pt x="5071" y="6272"/>
                    <a:pt x="5137" y="6405"/>
                    <a:pt x="5237" y="6439"/>
                  </a:cubicBezTo>
                  <a:lnTo>
                    <a:pt x="5304" y="6439"/>
                  </a:lnTo>
                  <a:cubicBezTo>
                    <a:pt x="5404" y="6439"/>
                    <a:pt x="5471" y="6372"/>
                    <a:pt x="5504" y="6272"/>
                  </a:cubicBezTo>
                  <a:cubicBezTo>
                    <a:pt x="5571" y="6005"/>
                    <a:pt x="5671" y="5772"/>
                    <a:pt x="5771" y="5538"/>
                  </a:cubicBezTo>
                  <a:cubicBezTo>
                    <a:pt x="5838" y="5438"/>
                    <a:pt x="5804" y="5305"/>
                    <a:pt x="5704" y="5271"/>
                  </a:cubicBezTo>
                  <a:cubicBezTo>
                    <a:pt x="5669" y="5248"/>
                    <a:pt x="5629" y="5236"/>
                    <a:pt x="5590" y="5236"/>
                  </a:cubicBezTo>
                  <a:close/>
                  <a:moveTo>
                    <a:pt x="2289" y="6259"/>
                  </a:moveTo>
                  <a:cubicBezTo>
                    <a:pt x="2229" y="6259"/>
                    <a:pt x="2172" y="6284"/>
                    <a:pt x="2135" y="6339"/>
                  </a:cubicBezTo>
                  <a:cubicBezTo>
                    <a:pt x="2068" y="6439"/>
                    <a:pt x="2102" y="6572"/>
                    <a:pt x="2169" y="6639"/>
                  </a:cubicBezTo>
                  <a:cubicBezTo>
                    <a:pt x="2402" y="6806"/>
                    <a:pt x="2636" y="6939"/>
                    <a:pt x="2869" y="7072"/>
                  </a:cubicBezTo>
                  <a:lnTo>
                    <a:pt x="2936" y="7072"/>
                  </a:lnTo>
                  <a:cubicBezTo>
                    <a:pt x="2969" y="7106"/>
                    <a:pt x="2969" y="7106"/>
                    <a:pt x="3002" y="7106"/>
                  </a:cubicBezTo>
                  <a:cubicBezTo>
                    <a:pt x="3069" y="7106"/>
                    <a:pt x="3136" y="7039"/>
                    <a:pt x="3169" y="6972"/>
                  </a:cubicBezTo>
                  <a:cubicBezTo>
                    <a:pt x="3236" y="6872"/>
                    <a:pt x="3169" y="6739"/>
                    <a:pt x="3069" y="6672"/>
                  </a:cubicBezTo>
                  <a:cubicBezTo>
                    <a:pt x="2836" y="6572"/>
                    <a:pt x="2636" y="6439"/>
                    <a:pt x="2435" y="6305"/>
                  </a:cubicBezTo>
                  <a:cubicBezTo>
                    <a:pt x="2390" y="6275"/>
                    <a:pt x="2339" y="6259"/>
                    <a:pt x="2289" y="6259"/>
                  </a:cubicBezTo>
                  <a:close/>
                  <a:moveTo>
                    <a:pt x="17745" y="5896"/>
                  </a:moveTo>
                  <a:cubicBezTo>
                    <a:pt x="17646" y="5896"/>
                    <a:pt x="17574" y="5956"/>
                    <a:pt x="17546" y="6038"/>
                  </a:cubicBezTo>
                  <a:cubicBezTo>
                    <a:pt x="17479" y="6305"/>
                    <a:pt x="17379" y="6572"/>
                    <a:pt x="17279" y="6806"/>
                  </a:cubicBezTo>
                  <a:cubicBezTo>
                    <a:pt x="17213" y="6906"/>
                    <a:pt x="17279" y="7039"/>
                    <a:pt x="17379" y="7072"/>
                  </a:cubicBezTo>
                  <a:cubicBezTo>
                    <a:pt x="17413" y="7106"/>
                    <a:pt x="17446" y="7106"/>
                    <a:pt x="17446" y="7106"/>
                  </a:cubicBezTo>
                  <a:cubicBezTo>
                    <a:pt x="17546" y="7106"/>
                    <a:pt x="17613" y="7039"/>
                    <a:pt x="17646" y="6972"/>
                  </a:cubicBezTo>
                  <a:cubicBezTo>
                    <a:pt x="17780" y="6706"/>
                    <a:pt x="17846" y="6439"/>
                    <a:pt x="17946" y="6172"/>
                  </a:cubicBezTo>
                  <a:cubicBezTo>
                    <a:pt x="17980" y="6072"/>
                    <a:pt x="17913" y="5938"/>
                    <a:pt x="17813" y="5905"/>
                  </a:cubicBezTo>
                  <a:cubicBezTo>
                    <a:pt x="17789" y="5899"/>
                    <a:pt x="17767" y="5896"/>
                    <a:pt x="17745" y="5896"/>
                  </a:cubicBezTo>
                  <a:close/>
                  <a:moveTo>
                    <a:pt x="3785" y="6964"/>
                  </a:moveTo>
                  <a:cubicBezTo>
                    <a:pt x="3704" y="6964"/>
                    <a:pt x="3631" y="7029"/>
                    <a:pt x="3603" y="7139"/>
                  </a:cubicBezTo>
                  <a:cubicBezTo>
                    <a:pt x="3570" y="7239"/>
                    <a:pt x="3636" y="7339"/>
                    <a:pt x="3770" y="7373"/>
                  </a:cubicBezTo>
                  <a:cubicBezTo>
                    <a:pt x="4003" y="7439"/>
                    <a:pt x="4237" y="7473"/>
                    <a:pt x="4470" y="7473"/>
                  </a:cubicBezTo>
                  <a:cubicBezTo>
                    <a:pt x="4537" y="7473"/>
                    <a:pt x="4570" y="7473"/>
                    <a:pt x="4637" y="7439"/>
                  </a:cubicBezTo>
                  <a:cubicBezTo>
                    <a:pt x="4770" y="7439"/>
                    <a:pt x="4837" y="7339"/>
                    <a:pt x="4837" y="7239"/>
                  </a:cubicBezTo>
                  <a:cubicBezTo>
                    <a:pt x="4837" y="7106"/>
                    <a:pt x="4737" y="7039"/>
                    <a:pt x="4604" y="7039"/>
                  </a:cubicBezTo>
                  <a:cubicBezTo>
                    <a:pt x="4370" y="7039"/>
                    <a:pt x="4103" y="7039"/>
                    <a:pt x="3836" y="6972"/>
                  </a:cubicBezTo>
                  <a:cubicBezTo>
                    <a:pt x="3819" y="6967"/>
                    <a:pt x="3802" y="6964"/>
                    <a:pt x="3785" y="6964"/>
                  </a:cubicBezTo>
                  <a:close/>
                  <a:moveTo>
                    <a:pt x="6138" y="6436"/>
                  </a:moveTo>
                  <a:cubicBezTo>
                    <a:pt x="6099" y="6436"/>
                    <a:pt x="6063" y="6447"/>
                    <a:pt x="6038" y="6472"/>
                  </a:cubicBezTo>
                  <a:cubicBezTo>
                    <a:pt x="5838" y="6639"/>
                    <a:pt x="5604" y="6772"/>
                    <a:pt x="5371" y="6872"/>
                  </a:cubicBezTo>
                  <a:cubicBezTo>
                    <a:pt x="5337" y="6872"/>
                    <a:pt x="5337" y="6906"/>
                    <a:pt x="5304" y="6906"/>
                  </a:cubicBezTo>
                  <a:cubicBezTo>
                    <a:pt x="5271" y="6872"/>
                    <a:pt x="5237" y="6839"/>
                    <a:pt x="5171" y="6839"/>
                  </a:cubicBezTo>
                  <a:cubicBezTo>
                    <a:pt x="5071" y="6839"/>
                    <a:pt x="4971" y="6906"/>
                    <a:pt x="4971" y="7039"/>
                  </a:cubicBezTo>
                  <a:cubicBezTo>
                    <a:pt x="4937" y="7106"/>
                    <a:pt x="4937" y="7206"/>
                    <a:pt x="4937" y="7306"/>
                  </a:cubicBezTo>
                  <a:cubicBezTo>
                    <a:pt x="4937" y="7506"/>
                    <a:pt x="4971" y="7706"/>
                    <a:pt x="5004" y="7906"/>
                  </a:cubicBezTo>
                  <a:cubicBezTo>
                    <a:pt x="5004" y="8006"/>
                    <a:pt x="5104" y="8073"/>
                    <a:pt x="5204" y="8073"/>
                  </a:cubicBezTo>
                  <a:lnTo>
                    <a:pt x="5237" y="8073"/>
                  </a:lnTo>
                  <a:cubicBezTo>
                    <a:pt x="5337" y="8073"/>
                    <a:pt x="5438" y="7973"/>
                    <a:pt x="5404" y="7840"/>
                  </a:cubicBezTo>
                  <a:cubicBezTo>
                    <a:pt x="5371" y="7673"/>
                    <a:pt x="5371" y="7473"/>
                    <a:pt x="5371" y="7306"/>
                  </a:cubicBezTo>
                  <a:lnTo>
                    <a:pt x="5371" y="7273"/>
                  </a:lnTo>
                  <a:lnTo>
                    <a:pt x="5504" y="7273"/>
                  </a:lnTo>
                  <a:cubicBezTo>
                    <a:pt x="5804" y="7139"/>
                    <a:pt x="6038" y="7006"/>
                    <a:pt x="6305" y="6806"/>
                  </a:cubicBezTo>
                  <a:cubicBezTo>
                    <a:pt x="6372" y="6739"/>
                    <a:pt x="6405" y="6605"/>
                    <a:pt x="6338" y="6505"/>
                  </a:cubicBezTo>
                  <a:cubicBezTo>
                    <a:pt x="6276" y="6464"/>
                    <a:pt x="6202" y="6436"/>
                    <a:pt x="6138" y="6436"/>
                  </a:cubicBezTo>
                  <a:close/>
                  <a:moveTo>
                    <a:pt x="17074" y="7438"/>
                  </a:moveTo>
                  <a:cubicBezTo>
                    <a:pt x="17012" y="7438"/>
                    <a:pt x="16955" y="7475"/>
                    <a:pt x="16912" y="7539"/>
                  </a:cubicBezTo>
                  <a:cubicBezTo>
                    <a:pt x="16779" y="7773"/>
                    <a:pt x="16646" y="8006"/>
                    <a:pt x="16479" y="8207"/>
                  </a:cubicBezTo>
                  <a:cubicBezTo>
                    <a:pt x="16412" y="8307"/>
                    <a:pt x="16445" y="8440"/>
                    <a:pt x="16512" y="8507"/>
                  </a:cubicBezTo>
                  <a:cubicBezTo>
                    <a:pt x="16545" y="8540"/>
                    <a:pt x="16612" y="8540"/>
                    <a:pt x="16646" y="8540"/>
                  </a:cubicBezTo>
                  <a:cubicBezTo>
                    <a:pt x="16712" y="8540"/>
                    <a:pt x="16779" y="8507"/>
                    <a:pt x="16812" y="8473"/>
                  </a:cubicBezTo>
                  <a:cubicBezTo>
                    <a:pt x="16979" y="8240"/>
                    <a:pt x="17146" y="7973"/>
                    <a:pt x="17279" y="7740"/>
                  </a:cubicBezTo>
                  <a:cubicBezTo>
                    <a:pt x="17313" y="7640"/>
                    <a:pt x="17279" y="7506"/>
                    <a:pt x="17179" y="7473"/>
                  </a:cubicBezTo>
                  <a:cubicBezTo>
                    <a:pt x="17144" y="7449"/>
                    <a:pt x="17108" y="7438"/>
                    <a:pt x="17074" y="7438"/>
                  </a:cubicBezTo>
                  <a:close/>
                  <a:moveTo>
                    <a:pt x="5393" y="8465"/>
                  </a:moveTo>
                  <a:cubicBezTo>
                    <a:pt x="5374" y="8465"/>
                    <a:pt x="5355" y="8468"/>
                    <a:pt x="5337" y="8473"/>
                  </a:cubicBezTo>
                  <a:cubicBezTo>
                    <a:pt x="5237" y="8540"/>
                    <a:pt x="5171" y="8640"/>
                    <a:pt x="5204" y="8774"/>
                  </a:cubicBezTo>
                  <a:cubicBezTo>
                    <a:pt x="5304" y="9041"/>
                    <a:pt x="5471" y="9307"/>
                    <a:pt x="5638" y="9541"/>
                  </a:cubicBezTo>
                  <a:cubicBezTo>
                    <a:pt x="5671" y="9608"/>
                    <a:pt x="5738" y="9641"/>
                    <a:pt x="5804" y="9641"/>
                  </a:cubicBezTo>
                  <a:cubicBezTo>
                    <a:pt x="5838" y="9641"/>
                    <a:pt x="5871" y="9608"/>
                    <a:pt x="5905" y="9608"/>
                  </a:cubicBezTo>
                  <a:cubicBezTo>
                    <a:pt x="6005" y="9541"/>
                    <a:pt x="6038" y="9407"/>
                    <a:pt x="5971" y="9307"/>
                  </a:cubicBezTo>
                  <a:cubicBezTo>
                    <a:pt x="5804" y="9074"/>
                    <a:pt x="5704" y="8840"/>
                    <a:pt x="5604" y="8607"/>
                  </a:cubicBezTo>
                  <a:cubicBezTo>
                    <a:pt x="5577" y="8525"/>
                    <a:pt x="5482" y="8465"/>
                    <a:pt x="5393" y="8465"/>
                  </a:cubicBezTo>
                  <a:close/>
                  <a:moveTo>
                    <a:pt x="16133" y="8794"/>
                  </a:moveTo>
                  <a:cubicBezTo>
                    <a:pt x="16072" y="8794"/>
                    <a:pt x="16015" y="8819"/>
                    <a:pt x="15978" y="8874"/>
                  </a:cubicBezTo>
                  <a:cubicBezTo>
                    <a:pt x="15778" y="9074"/>
                    <a:pt x="15611" y="9274"/>
                    <a:pt x="15411" y="9441"/>
                  </a:cubicBezTo>
                  <a:cubicBezTo>
                    <a:pt x="15311" y="9508"/>
                    <a:pt x="15311" y="9641"/>
                    <a:pt x="15378" y="9741"/>
                  </a:cubicBezTo>
                  <a:cubicBezTo>
                    <a:pt x="15445" y="9774"/>
                    <a:pt x="15478" y="9808"/>
                    <a:pt x="15545" y="9808"/>
                  </a:cubicBezTo>
                  <a:cubicBezTo>
                    <a:pt x="15578" y="9808"/>
                    <a:pt x="15645" y="9774"/>
                    <a:pt x="15678" y="9741"/>
                  </a:cubicBezTo>
                  <a:cubicBezTo>
                    <a:pt x="15878" y="9541"/>
                    <a:pt x="16078" y="9341"/>
                    <a:pt x="16279" y="9141"/>
                  </a:cubicBezTo>
                  <a:cubicBezTo>
                    <a:pt x="16345" y="9041"/>
                    <a:pt x="16345" y="8907"/>
                    <a:pt x="16279" y="8840"/>
                  </a:cubicBezTo>
                  <a:cubicBezTo>
                    <a:pt x="16234" y="8810"/>
                    <a:pt x="16182" y="8794"/>
                    <a:pt x="16133" y="8794"/>
                  </a:cubicBezTo>
                  <a:close/>
                  <a:moveTo>
                    <a:pt x="6338" y="9833"/>
                  </a:moveTo>
                  <a:cubicBezTo>
                    <a:pt x="6288" y="9833"/>
                    <a:pt x="6238" y="9858"/>
                    <a:pt x="6205" y="9908"/>
                  </a:cubicBezTo>
                  <a:cubicBezTo>
                    <a:pt x="6105" y="9975"/>
                    <a:pt x="6105" y="10108"/>
                    <a:pt x="6205" y="10208"/>
                  </a:cubicBezTo>
                  <a:cubicBezTo>
                    <a:pt x="6405" y="10375"/>
                    <a:pt x="6638" y="10575"/>
                    <a:pt x="6905" y="10708"/>
                  </a:cubicBezTo>
                  <a:cubicBezTo>
                    <a:pt x="6939" y="10742"/>
                    <a:pt x="6972" y="10742"/>
                    <a:pt x="7005" y="10742"/>
                  </a:cubicBezTo>
                  <a:cubicBezTo>
                    <a:pt x="7072" y="10742"/>
                    <a:pt x="7139" y="10708"/>
                    <a:pt x="7172" y="10642"/>
                  </a:cubicBezTo>
                  <a:cubicBezTo>
                    <a:pt x="7239" y="10542"/>
                    <a:pt x="7205" y="10442"/>
                    <a:pt x="7105" y="10375"/>
                  </a:cubicBezTo>
                  <a:cubicBezTo>
                    <a:pt x="6872" y="10241"/>
                    <a:pt x="6672" y="10075"/>
                    <a:pt x="6472" y="9908"/>
                  </a:cubicBezTo>
                  <a:cubicBezTo>
                    <a:pt x="6438" y="9858"/>
                    <a:pt x="6388" y="9833"/>
                    <a:pt x="6338" y="9833"/>
                  </a:cubicBezTo>
                  <a:close/>
                  <a:moveTo>
                    <a:pt x="14892" y="9906"/>
                  </a:moveTo>
                  <a:cubicBezTo>
                    <a:pt x="14853" y="9906"/>
                    <a:pt x="14813" y="9918"/>
                    <a:pt x="14778" y="9941"/>
                  </a:cubicBezTo>
                  <a:cubicBezTo>
                    <a:pt x="14544" y="10108"/>
                    <a:pt x="14344" y="10275"/>
                    <a:pt x="14110" y="10408"/>
                  </a:cubicBezTo>
                  <a:cubicBezTo>
                    <a:pt x="14010" y="10442"/>
                    <a:pt x="13977" y="10575"/>
                    <a:pt x="14010" y="10675"/>
                  </a:cubicBezTo>
                  <a:cubicBezTo>
                    <a:pt x="14044" y="10742"/>
                    <a:pt x="14144" y="10775"/>
                    <a:pt x="14210" y="10775"/>
                  </a:cubicBezTo>
                  <a:lnTo>
                    <a:pt x="14311" y="10775"/>
                  </a:lnTo>
                  <a:cubicBezTo>
                    <a:pt x="14544" y="10608"/>
                    <a:pt x="14778" y="10475"/>
                    <a:pt x="15011" y="10308"/>
                  </a:cubicBezTo>
                  <a:cubicBezTo>
                    <a:pt x="15111" y="10208"/>
                    <a:pt x="15144" y="10108"/>
                    <a:pt x="15078" y="10008"/>
                  </a:cubicBezTo>
                  <a:cubicBezTo>
                    <a:pt x="15035" y="9943"/>
                    <a:pt x="14964" y="9906"/>
                    <a:pt x="14892" y="9906"/>
                  </a:cubicBezTo>
                  <a:close/>
                  <a:moveTo>
                    <a:pt x="7784" y="10700"/>
                  </a:moveTo>
                  <a:cubicBezTo>
                    <a:pt x="7695" y="10700"/>
                    <a:pt x="7600" y="10759"/>
                    <a:pt x="7572" y="10842"/>
                  </a:cubicBezTo>
                  <a:cubicBezTo>
                    <a:pt x="7506" y="10942"/>
                    <a:pt x="7572" y="11075"/>
                    <a:pt x="7672" y="11109"/>
                  </a:cubicBezTo>
                  <a:cubicBezTo>
                    <a:pt x="7939" y="11209"/>
                    <a:pt x="8206" y="11309"/>
                    <a:pt x="8506" y="11376"/>
                  </a:cubicBezTo>
                  <a:lnTo>
                    <a:pt x="8540" y="11376"/>
                  </a:lnTo>
                  <a:cubicBezTo>
                    <a:pt x="8640" y="11376"/>
                    <a:pt x="8707" y="11309"/>
                    <a:pt x="8740" y="11242"/>
                  </a:cubicBezTo>
                  <a:cubicBezTo>
                    <a:pt x="8773" y="11109"/>
                    <a:pt x="8707" y="11009"/>
                    <a:pt x="8606" y="10975"/>
                  </a:cubicBezTo>
                  <a:cubicBezTo>
                    <a:pt x="8340" y="10909"/>
                    <a:pt x="8073" y="10808"/>
                    <a:pt x="7839" y="10708"/>
                  </a:cubicBezTo>
                  <a:cubicBezTo>
                    <a:pt x="7822" y="10702"/>
                    <a:pt x="7803" y="10700"/>
                    <a:pt x="7784" y="10700"/>
                  </a:cubicBezTo>
                  <a:close/>
                  <a:moveTo>
                    <a:pt x="13451" y="10730"/>
                  </a:moveTo>
                  <a:cubicBezTo>
                    <a:pt x="13426" y="10730"/>
                    <a:pt x="13400" y="10734"/>
                    <a:pt x="13377" y="10742"/>
                  </a:cubicBezTo>
                  <a:cubicBezTo>
                    <a:pt x="13110" y="10842"/>
                    <a:pt x="12876" y="10942"/>
                    <a:pt x="12609" y="11009"/>
                  </a:cubicBezTo>
                  <a:cubicBezTo>
                    <a:pt x="12509" y="11042"/>
                    <a:pt x="12443" y="11175"/>
                    <a:pt x="12476" y="11275"/>
                  </a:cubicBezTo>
                  <a:cubicBezTo>
                    <a:pt x="12476" y="11376"/>
                    <a:pt x="12576" y="11442"/>
                    <a:pt x="12676" y="11442"/>
                  </a:cubicBezTo>
                  <a:cubicBezTo>
                    <a:pt x="12676" y="11442"/>
                    <a:pt x="12709" y="11409"/>
                    <a:pt x="12709" y="11409"/>
                  </a:cubicBezTo>
                  <a:cubicBezTo>
                    <a:pt x="13010" y="11342"/>
                    <a:pt x="13276" y="11242"/>
                    <a:pt x="13543" y="11142"/>
                  </a:cubicBezTo>
                  <a:cubicBezTo>
                    <a:pt x="13643" y="11109"/>
                    <a:pt x="13677" y="10975"/>
                    <a:pt x="13643" y="10875"/>
                  </a:cubicBezTo>
                  <a:cubicBezTo>
                    <a:pt x="13618" y="10773"/>
                    <a:pt x="13534" y="10730"/>
                    <a:pt x="13451" y="10730"/>
                  </a:cubicBezTo>
                  <a:close/>
                  <a:moveTo>
                    <a:pt x="9355" y="11135"/>
                  </a:moveTo>
                  <a:cubicBezTo>
                    <a:pt x="9248" y="11135"/>
                    <a:pt x="9169" y="11222"/>
                    <a:pt x="9140" y="11309"/>
                  </a:cubicBezTo>
                  <a:cubicBezTo>
                    <a:pt x="9140" y="11409"/>
                    <a:pt x="9207" y="11542"/>
                    <a:pt x="9340" y="11542"/>
                  </a:cubicBezTo>
                  <a:cubicBezTo>
                    <a:pt x="9607" y="11576"/>
                    <a:pt x="9874" y="11609"/>
                    <a:pt x="10174" y="11642"/>
                  </a:cubicBezTo>
                  <a:cubicBezTo>
                    <a:pt x="10308" y="11642"/>
                    <a:pt x="10374" y="11542"/>
                    <a:pt x="10408" y="11442"/>
                  </a:cubicBezTo>
                  <a:cubicBezTo>
                    <a:pt x="10408" y="11342"/>
                    <a:pt x="10308" y="11242"/>
                    <a:pt x="10208" y="11242"/>
                  </a:cubicBezTo>
                  <a:cubicBezTo>
                    <a:pt x="9907" y="11209"/>
                    <a:pt x="9641" y="11175"/>
                    <a:pt x="9407" y="11142"/>
                  </a:cubicBezTo>
                  <a:cubicBezTo>
                    <a:pt x="9389" y="11138"/>
                    <a:pt x="9372" y="11135"/>
                    <a:pt x="9355" y="11135"/>
                  </a:cubicBezTo>
                  <a:close/>
                  <a:moveTo>
                    <a:pt x="11809" y="11175"/>
                  </a:moveTo>
                  <a:cubicBezTo>
                    <a:pt x="11542" y="11209"/>
                    <a:pt x="11275" y="11242"/>
                    <a:pt x="11008" y="11242"/>
                  </a:cubicBezTo>
                  <a:cubicBezTo>
                    <a:pt x="10908" y="11242"/>
                    <a:pt x="10808" y="11342"/>
                    <a:pt x="10808" y="11476"/>
                  </a:cubicBezTo>
                  <a:cubicBezTo>
                    <a:pt x="10808" y="11576"/>
                    <a:pt x="10908" y="11676"/>
                    <a:pt x="11008" y="11676"/>
                  </a:cubicBezTo>
                  <a:lnTo>
                    <a:pt x="11042" y="11676"/>
                  </a:lnTo>
                  <a:cubicBezTo>
                    <a:pt x="11308" y="11676"/>
                    <a:pt x="11609" y="11642"/>
                    <a:pt x="11875" y="11609"/>
                  </a:cubicBezTo>
                  <a:cubicBezTo>
                    <a:pt x="12009" y="11576"/>
                    <a:pt x="12076" y="11476"/>
                    <a:pt x="12042" y="11376"/>
                  </a:cubicBezTo>
                  <a:cubicBezTo>
                    <a:pt x="12042" y="11242"/>
                    <a:pt x="11942" y="11175"/>
                    <a:pt x="11809" y="11175"/>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0" name="Google Shape;710;p6"/>
            <p:cNvGrpSpPr/>
            <p:nvPr/>
          </p:nvGrpSpPr>
          <p:grpSpPr>
            <a:xfrm>
              <a:off x="8783715" y="3263753"/>
              <a:ext cx="256967" cy="492616"/>
              <a:chOff x="9035577" y="4239766"/>
              <a:chExt cx="256967" cy="492616"/>
            </a:xfrm>
          </p:grpSpPr>
          <p:sp>
            <p:nvSpPr>
              <p:cNvPr id="711" name="Google Shape;711;p6"/>
              <p:cNvSpPr/>
              <p:nvPr/>
            </p:nvSpPr>
            <p:spPr>
              <a:xfrm>
                <a:off x="9146945" y="4259223"/>
                <a:ext cx="71018" cy="68267"/>
              </a:xfrm>
              <a:custGeom>
                <a:avLst/>
                <a:gdLst/>
                <a:ahLst/>
                <a:cxnLst/>
                <a:rect l="l" t="t" r="r" b="b"/>
                <a:pathLst>
                  <a:path w="4570" h="4393" extrusionOk="0">
                    <a:moveTo>
                      <a:pt x="1686" y="0"/>
                    </a:moveTo>
                    <a:cubicBezTo>
                      <a:pt x="1468" y="0"/>
                      <a:pt x="1241" y="58"/>
                      <a:pt x="1007" y="192"/>
                    </a:cubicBezTo>
                    <a:cubicBezTo>
                      <a:pt x="123" y="681"/>
                      <a:pt x="767" y="1754"/>
                      <a:pt x="1491" y="2369"/>
                    </a:cubicBezTo>
                    <a:lnTo>
                      <a:pt x="1491" y="2369"/>
                    </a:lnTo>
                    <a:cubicBezTo>
                      <a:pt x="774" y="2555"/>
                      <a:pt x="0" y="3017"/>
                      <a:pt x="73" y="3728"/>
                    </a:cubicBezTo>
                    <a:cubicBezTo>
                      <a:pt x="119" y="4170"/>
                      <a:pt x="696" y="4393"/>
                      <a:pt x="1396" y="4393"/>
                    </a:cubicBezTo>
                    <a:cubicBezTo>
                      <a:pt x="2753" y="4393"/>
                      <a:pt x="4569" y="3555"/>
                      <a:pt x="3843" y="1860"/>
                    </a:cubicBezTo>
                    <a:cubicBezTo>
                      <a:pt x="3843" y="1860"/>
                      <a:pt x="2925"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6"/>
              <p:cNvSpPr/>
              <p:nvPr/>
            </p:nvSpPr>
            <p:spPr>
              <a:xfrm>
                <a:off x="9143930" y="4255975"/>
                <a:ext cx="71033" cy="74670"/>
              </a:xfrm>
              <a:custGeom>
                <a:avLst/>
                <a:gdLst/>
                <a:ahLst/>
                <a:cxnLst/>
                <a:rect l="l" t="t" r="r" b="b"/>
                <a:pathLst>
                  <a:path w="4571" h="4805" extrusionOk="0">
                    <a:moveTo>
                      <a:pt x="2636" y="2703"/>
                    </a:moveTo>
                    <a:cubicBezTo>
                      <a:pt x="2636" y="2803"/>
                      <a:pt x="2636" y="2836"/>
                      <a:pt x="2636" y="2836"/>
                    </a:cubicBezTo>
                    <a:cubicBezTo>
                      <a:pt x="2602" y="2836"/>
                      <a:pt x="2436" y="2836"/>
                      <a:pt x="2202" y="2703"/>
                    </a:cubicBezTo>
                    <a:lnTo>
                      <a:pt x="2335" y="2703"/>
                    </a:lnTo>
                    <a:cubicBezTo>
                      <a:pt x="2491" y="2703"/>
                      <a:pt x="2573" y="2717"/>
                      <a:pt x="2610" y="2717"/>
                    </a:cubicBezTo>
                    <a:cubicBezTo>
                      <a:pt x="2628" y="2717"/>
                      <a:pt x="2636" y="2714"/>
                      <a:pt x="2636" y="2703"/>
                    </a:cubicBezTo>
                    <a:close/>
                    <a:moveTo>
                      <a:pt x="1868" y="401"/>
                    </a:moveTo>
                    <a:cubicBezTo>
                      <a:pt x="2969" y="401"/>
                      <a:pt x="3837" y="2135"/>
                      <a:pt x="3837" y="2135"/>
                    </a:cubicBezTo>
                    <a:cubicBezTo>
                      <a:pt x="4037" y="2636"/>
                      <a:pt x="4037" y="3069"/>
                      <a:pt x="3803" y="3436"/>
                    </a:cubicBezTo>
                    <a:cubicBezTo>
                      <a:pt x="3370" y="4104"/>
                      <a:pt x="2369" y="4404"/>
                      <a:pt x="1602" y="4404"/>
                    </a:cubicBezTo>
                    <a:cubicBezTo>
                      <a:pt x="968" y="4404"/>
                      <a:pt x="534" y="4204"/>
                      <a:pt x="501" y="3937"/>
                    </a:cubicBezTo>
                    <a:cubicBezTo>
                      <a:pt x="434" y="3370"/>
                      <a:pt x="1068" y="3003"/>
                      <a:pt x="1635" y="2803"/>
                    </a:cubicBezTo>
                    <a:cubicBezTo>
                      <a:pt x="1868" y="3003"/>
                      <a:pt x="2235" y="3270"/>
                      <a:pt x="2569" y="3270"/>
                    </a:cubicBezTo>
                    <a:cubicBezTo>
                      <a:pt x="2736" y="3270"/>
                      <a:pt x="2869" y="3170"/>
                      <a:pt x="2903" y="3136"/>
                    </a:cubicBezTo>
                    <a:cubicBezTo>
                      <a:pt x="3003" y="3036"/>
                      <a:pt x="3069" y="2903"/>
                      <a:pt x="3069" y="2703"/>
                    </a:cubicBezTo>
                    <a:cubicBezTo>
                      <a:pt x="3069" y="2569"/>
                      <a:pt x="2969" y="2269"/>
                      <a:pt x="2335" y="2269"/>
                    </a:cubicBezTo>
                    <a:cubicBezTo>
                      <a:pt x="2169" y="2269"/>
                      <a:pt x="1969" y="2302"/>
                      <a:pt x="1735" y="2369"/>
                    </a:cubicBezTo>
                    <a:cubicBezTo>
                      <a:pt x="1268" y="1902"/>
                      <a:pt x="934" y="1368"/>
                      <a:pt x="968" y="1001"/>
                    </a:cubicBezTo>
                    <a:cubicBezTo>
                      <a:pt x="1001" y="835"/>
                      <a:pt x="1101" y="668"/>
                      <a:pt x="1301" y="568"/>
                    </a:cubicBezTo>
                    <a:cubicBezTo>
                      <a:pt x="1502" y="468"/>
                      <a:pt x="1668" y="401"/>
                      <a:pt x="1868" y="401"/>
                    </a:cubicBezTo>
                    <a:close/>
                    <a:moveTo>
                      <a:pt x="1868" y="1"/>
                    </a:moveTo>
                    <a:cubicBezTo>
                      <a:pt x="1602" y="1"/>
                      <a:pt x="1335" y="67"/>
                      <a:pt x="1101" y="201"/>
                    </a:cubicBezTo>
                    <a:cubicBezTo>
                      <a:pt x="768" y="368"/>
                      <a:pt x="601" y="634"/>
                      <a:pt x="568" y="968"/>
                    </a:cubicBezTo>
                    <a:cubicBezTo>
                      <a:pt x="501" y="1502"/>
                      <a:pt x="868" y="2069"/>
                      <a:pt x="1301" y="2502"/>
                    </a:cubicBezTo>
                    <a:cubicBezTo>
                      <a:pt x="601" y="2769"/>
                      <a:pt x="0" y="3236"/>
                      <a:pt x="67" y="3970"/>
                    </a:cubicBezTo>
                    <a:cubicBezTo>
                      <a:pt x="134" y="4504"/>
                      <a:pt x="701" y="4804"/>
                      <a:pt x="1602" y="4804"/>
                    </a:cubicBezTo>
                    <a:cubicBezTo>
                      <a:pt x="2502" y="4804"/>
                      <a:pt x="3636" y="4470"/>
                      <a:pt x="4137" y="3670"/>
                    </a:cubicBezTo>
                    <a:cubicBezTo>
                      <a:pt x="4370" y="3336"/>
                      <a:pt x="4570" y="2769"/>
                      <a:pt x="4203" y="1969"/>
                    </a:cubicBezTo>
                    <a:cubicBezTo>
                      <a:pt x="4170" y="1902"/>
                      <a:pt x="3236" y="1"/>
                      <a:pt x="18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6"/>
              <p:cNvSpPr/>
              <p:nvPr/>
            </p:nvSpPr>
            <p:spPr>
              <a:xfrm>
                <a:off x="9211643" y="4261990"/>
                <a:ext cx="80901" cy="69262"/>
              </a:xfrm>
              <a:custGeom>
                <a:avLst/>
                <a:gdLst/>
                <a:ahLst/>
                <a:cxnLst/>
                <a:rect l="l" t="t" r="r" b="b"/>
                <a:pathLst>
                  <a:path w="5206" h="4457" extrusionOk="0">
                    <a:moveTo>
                      <a:pt x="3532" y="1"/>
                    </a:moveTo>
                    <a:cubicBezTo>
                      <a:pt x="2426" y="1"/>
                      <a:pt x="1314" y="1315"/>
                      <a:pt x="1314" y="1315"/>
                    </a:cubicBezTo>
                    <a:cubicBezTo>
                      <a:pt x="0" y="3015"/>
                      <a:pt x="2347" y="4457"/>
                      <a:pt x="3684" y="4457"/>
                    </a:cubicBezTo>
                    <a:cubicBezTo>
                      <a:pt x="4078" y="4457"/>
                      <a:pt x="4384" y="4331"/>
                      <a:pt x="4483" y="4050"/>
                    </a:cubicBezTo>
                    <a:cubicBezTo>
                      <a:pt x="4719" y="3378"/>
                      <a:pt x="4095" y="2746"/>
                      <a:pt x="3451" y="2390"/>
                    </a:cubicBezTo>
                    <a:lnTo>
                      <a:pt x="3451" y="2390"/>
                    </a:lnTo>
                    <a:cubicBezTo>
                      <a:pt x="4312" y="1972"/>
                      <a:pt x="5206" y="1080"/>
                      <a:pt x="4450" y="381"/>
                    </a:cubicBezTo>
                    <a:cubicBezTo>
                      <a:pt x="4162" y="107"/>
                      <a:pt x="3847" y="1"/>
                      <a:pt x="35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6"/>
              <p:cNvSpPr/>
              <p:nvPr/>
            </p:nvSpPr>
            <p:spPr>
              <a:xfrm>
                <a:off x="9220129" y="4258571"/>
                <a:ext cx="68967" cy="75695"/>
              </a:xfrm>
              <a:custGeom>
                <a:avLst/>
                <a:gdLst/>
                <a:ahLst/>
                <a:cxnLst/>
                <a:rect l="l" t="t" r="r" b="b"/>
                <a:pathLst>
                  <a:path w="4438" h="4871" extrusionOk="0">
                    <a:moveTo>
                      <a:pt x="2002" y="2536"/>
                    </a:moveTo>
                    <a:cubicBezTo>
                      <a:pt x="2102" y="2536"/>
                      <a:pt x="2236" y="2536"/>
                      <a:pt x="2369" y="2602"/>
                    </a:cubicBezTo>
                    <a:cubicBezTo>
                      <a:pt x="2253" y="2636"/>
                      <a:pt x="2144" y="2644"/>
                      <a:pt x="2065" y="2644"/>
                    </a:cubicBezTo>
                    <a:cubicBezTo>
                      <a:pt x="1986" y="2644"/>
                      <a:pt x="1936" y="2636"/>
                      <a:pt x="1936" y="2636"/>
                    </a:cubicBezTo>
                    <a:cubicBezTo>
                      <a:pt x="1936" y="2602"/>
                      <a:pt x="1936" y="2569"/>
                      <a:pt x="1936" y="2536"/>
                    </a:cubicBezTo>
                    <a:close/>
                    <a:moveTo>
                      <a:pt x="3003" y="434"/>
                    </a:moveTo>
                    <a:cubicBezTo>
                      <a:pt x="3270" y="434"/>
                      <a:pt x="3537" y="534"/>
                      <a:pt x="3770" y="734"/>
                    </a:cubicBezTo>
                    <a:cubicBezTo>
                      <a:pt x="3937" y="901"/>
                      <a:pt x="4004" y="1068"/>
                      <a:pt x="3970" y="1235"/>
                    </a:cubicBezTo>
                    <a:cubicBezTo>
                      <a:pt x="3937" y="1602"/>
                      <a:pt x="3503" y="2069"/>
                      <a:pt x="2903" y="2369"/>
                    </a:cubicBezTo>
                    <a:cubicBezTo>
                      <a:pt x="2569" y="2202"/>
                      <a:pt x="2236" y="2102"/>
                      <a:pt x="2002" y="2102"/>
                    </a:cubicBezTo>
                    <a:cubicBezTo>
                      <a:pt x="1669" y="2102"/>
                      <a:pt x="1569" y="2302"/>
                      <a:pt x="1535" y="2402"/>
                    </a:cubicBezTo>
                    <a:cubicBezTo>
                      <a:pt x="1469" y="2636"/>
                      <a:pt x="1535" y="2802"/>
                      <a:pt x="1602" y="2869"/>
                    </a:cubicBezTo>
                    <a:cubicBezTo>
                      <a:pt x="1669" y="2969"/>
                      <a:pt x="1802" y="3069"/>
                      <a:pt x="2069" y="3069"/>
                    </a:cubicBezTo>
                    <a:cubicBezTo>
                      <a:pt x="2303" y="3069"/>
                      <a:pt x="2603" y="2969"/>
                      <a:pt x="2903" y="2836"/>
                    </a:cubicBezTo>
                    <a:cubicBezTo>
                      <a:pt x="3437" y="3169"/>
                      <a:pt x="3937" y="3670"/>
                      <a:pt x="3737" y="4203"/>
                    </a:cubicBezTo>
                    <a:cubicBezTo>
                      <a:pt x="3670" y="4437"/>
                      <a:pt x="3337" y="4470"/>
                      <a:pt x="3137" y="4470"/>
                    </a:cubicBezTo>
                    <a:cubicBezTo>
                      <a:pt x="2303" y="4470"/>
                      <a:pt x="1102" y="3870"/>
                      <a:pt x="701" y="3103"/>
                    </a:cubicBezTo>
                    <a:cubicBezTo>
                      <a:pt x="501" y="2636"/>
                      <a:pt x="568" y="2135"/>
                      <a:pt x="935" y="1668"/>
                    </a:cubicBezTo>
                    <a:cubicBezTo>
                      <a:pt x="935" y="1668"/>
                      <a:pt x="2002" y="434"/>
                      <a:pt x="3003" y="434"/>
                    </a:cubicBezTo>
                    <a:close/>
                    <a:moveTo>
                      <a:pt x="3003" y="0"/>
                    </a:moveTo>
                    <a:cubicBezTo>
                      <a:pt x="1802" y="0"/>
                      <a:pt x="668" y="1335"/>
                      <a:pt x="601" y="1401"/>
                    </a:cubicBezTo>
                    <a:cubicBezTo>
                      <a:pt x="1" y="2169"/>
                      <a:pt x="134" y="2836"/>
                      <a:pt x="335" y="3269"/>
                    </a:cubicBezTo>
                    <a:cubicBezTo>
                      <a:pt x="802" y="4237"/>
                      <a:pt x="2169" y="4871"/>
                      <a:pt x="3137" y="4871"/>
                    </a:cubicBezTo>
                    <a:cubicBezTo>
                      <a:pt x="3637" y="4871"/>
                      <a:pt x="4004" y="4704"/>
                      <a:pt x="4137" y="4337"/>
                    </a:cubicBezTo>
                    <a:cubicBezTo>
                      <a:pt x="4371" y="3670"/>
                      <a:pt x="3904" y="3036"/>
                      <a:pt x="3303" y="2602"/>
                    </a:cubicBezTo>
                    <a:cubicBezTo>
                      <a:pt x="3804" y="2302"/>
                      <a:pt x="4304" y="1835"/>
                      <a:pt x="4404" y="1301"/>
                    </a:cubicBezTo>
                    <a:cubicBezTo>
                      <a:pt x="4437" y="1001"/>
                      <a:pt x="4304" y="701"/>
                      <a:pt x="4037" y="434"/>
                    </a:cubicBezTo>
                    <a:cubicBezTo>
                      <a:pt x="3737" y="167"/>
                      <a:pt x="3403" y="0"/>
                      <a:pt x="300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6"/>
              <p:cNvSpPr/>
              <p:nvPr/>
            </p:nvSpPr>
            <p:spPr>
              <a:xfrm>
                <a:off x="9187989" y="4319974"/>
                <a:ext cx="63776" cy="70412"/>
              </a:xfrm>
              <a:custGeom>
                <a:avLst/>
                <a:gdLst/>
                <a:ahLst/>
                <a:cxnLst/>
                <a:rect l="l" t="t" r="r" b="b"/>
                <a:pathLst>
                  <a:path w="4104" h="4531" extrusionOk="0">
                    <a:moveTo>
                      <a:pt x="1748" y="0"/>
                    </a:moveTo>
                    <a:cubicBezTo>
                      <a:pt x="1605" y="0"/>
                      <a:pt x="1485" y="30"/>
                      <a:pt x="1402" y="86"/>
                    </a:cubicBezTo>
                    <a:cubicBezTo>
                      <a:pt x="1402" y="86"/>
                      <a:pt x="1" y="886"/>
                      <a:pt x="234" y="2254"/>
                    </a:cubicBezTo>
                    <a:cubicBezTo>
                      <a:pt x="438" y="3418"/>
                      <a:pt x="1124" y="4530"/>
                      <a:pt x="1893" y="4530"/>
                    </a:cubicBezTo>
                    <a:cubicBezTo>
                      <a:pt x="2006" y="4530"/>
                      <a:pt x="2121" y="4507"/>
                      <a:pt x="2236" y="4455"/>
                    </a:cubicBezTo>
                    <a:cubicBezTo>
                      <a:pt x="3170" y="4055"/>
                      <a:pt x="4104" y="2754"/>
                      <a:pt x="3570" y="1453"/>
                    </a:cubicBezTo>
                    <a:cubicBezTo>
                      <a:pt x="3148" y="424"/>
                      <a:pt x="2287" y="0"/>
                      <a:pt x="1748"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6"/>
              <p:cNvSpPr/>
              <p:nvPr/>
            </p:nvSpPr>
            <p:spPr>
              <a:xfrm>
                <a:off x="9194221" y="4334769"/>
                <a:ext cx="45113" cy="2906"/>
              </a:xfrm>
              <a:custGeom>
                <a:avLst/>
                <a:gdLst/>
                <a:ahLst/>
                <a:cxnLst/>
                <a:rect l="l" t="t" r="r" b="b"/>
                <a:pathLst>
                  <a:path w="2903" h="187" extrusionOk="0">
                    <a:moveTo>
                      <a:pt x="2902" y="1"/>
                    </a:moveTo>
                    <a:lnTo>
                      <a:pt x="0" y="168"/>
                    </a:lnTo>
                    <a:cubicBezTo>
                      <a:pt x="0" y="168"/>
                      <a:pt x="466" y="186"/>
                      <a:pt x="1027" y="186"/>
                    </a:cubicBezTo>
                    <a:cubicBezTo>
                      <a:pt x="1775" y="186"/>
                      <a:pt x="2693" y="153"/>
                      <a:pt x="29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6"/>
              <p:cNvSpPr/>
              <p:nvPr/>
            </p:nvSpPr>
            <p:spPr>
              <a:xfrm>
                <a:off x="9191098" y="4331645"/>
                <a:ext cx="52385" cy="9371"/>
              </a:xfrm>
              <a:custGeom>
                <a:avLst/>
                <a:gdLst/>
                <a:ahLst/>
                <a:cxnLst/>
                <a:rect l="l" t="t" r="r" b="b"/>
                <a:pathLst>
                  <a:path w="3371" h="603" extrusionOk="0">
                    <a:moveTo>
                      <a:pt x="3118" y="0"/>
                    </a:moveTo>
                    <a:cubicBezTo>
                      <a:pt x="3078" y="0"/>
                      <a:pt x="3039" y="11"/>
                      <a:pt x="3003" y="35"/>
                    </a:cubicBezTo>
                    <a:cubicBezTo>
                      <a:pt x="2850" y="137"/>
                      <a:pt x="1997" y="181"/>
                      <a:pt x="1081" y="181"/>
                    </a:cubicBezTo>
                    <a:cubicBezTo>
                      <a:pt x="799" y="181"/>
                      <a:pt x="510" y="176"/>
                      <a:pt x="234" y="169"/>
                    </a:cubicBezTo>
                    <a:cubicBezTo>
                      <a:pt x="217" y="164"/>
                      <a:pt x="200" y="162"/>
                      <a:pt x="184" y="162"/>
                    </a:cubicBezTo>
                    <a:cubicBezTo>
                      <a:pt x="76" y="162"/>
                      <a:pt x="1" y="253"/>
                      <a:pt x="1" y="369"/>
                    </a:cubicBezTo>
                    <a:cubicBezTo>
                      <a:pt x="1" y="469"/>
                      <a:pt x="101" y="569"/>
                      <a:pt x="201" y="569"/>
                    </a:cubicBezTo>
                    <a:cubicBezTo>
                      <a:pt x="435" y="602"/>
                      <a:pt x="835" y="602"/>
                      <a:pt x="1302" y="602"/>
                    </a:cubicBezTo>
                    <a:cubicBezTo>
                      <a:pt x="2069" y="602"/>
                      <a:pt x="2970" y="569"/>
                      <a:pt x="3237" y="402"/>
                    </a:cubicBezTo>
                    <a:cubicBezTo>
                      <a:pt x="3337" y="335"/>
                      <a:pt x="3370" y="202"/>
                      <a:pt x="3303" y="102"/>
                    </a:cubicBezTo>
                    <a:cubicBezTo>
                      <a:pt x="3260" y="37"/>
                      <a:pt x="3189" y="0"/>
                      <a:pt x="311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6"/>
              <p:cNvSpPr/>
              <p:nvPr/>
            </p:nvSpPr>
            <p:spPr>
              <a:xfrm>
                <a:off x="9192667" y="4351880"/>
                <a:ext cx="53395" cy="4693"/>
              </a:xfrm>
              <a:custGeom>
                <a:avLst/>
                <a:gdLst/>
                <a:ahLst/>
                <a:cxnLst/>
                <a:rect l="l" t="t" r="r" b="b"/>
                <a:pathLst>
                  <a:path w="3436" h="302" extrusionOk="0">
                    <a:moveTo>
                      <a:pt x="3436" y="1"/>
                    </a:moveTo>
                    <a:lnTo>
                      <a:pt x="0" y="301"/>
                    </a:lnTo>
                    <a:cubicBezTo>
                      <a:pt x="0" y="301"/>
                      <a:pt x="82" y="302"/>
                      <a:pt x="220" y="302"/>
                    </a:cubicBezTo>
                    <a:cubicBezTo>
                      <a:pt x="911" y="302"/>
                      <a:pt x="3019" y="279"/>
                      <a:pt x="3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6"/>
              <p:cNvSpPr/>
              <p:nvPr/>
            </p:nvSpPr>
            <p:spPr>
              <a:xfrm>
                <a:off x="9189544" y="4348756"/>
                <a:ext cx="60155" cy="10925"/>
              </a:xfrm>
              <a:custGeom>
                <a:avLst/>
                <a:gdLst/>
                <a:ahLst/>
                <a:cxnLst/>
                <a:rect l="l" t="t" r="r" b="b"/>
                <a:pathLst>
                  <a:path w="3871" h="703" extrusionOk="0">
                    <a:moveTo>
                      <a:pt x="3618" y="0"/>
                    </a:moveTo>
                    <a:cubicBezTo>
                      <a:pt x="3578" y="0"/>
                      <a:pt x="3539" y="11"/>
                      <a:pt x="3503" y="35"/>
                    </a:cubicBezTo>
                    <a:cubicBezTo>
                      <a:pt x="3237" y="235"/>
                      <a:pt x="1402" y="302"/>
                      <a:pt x="201" y="302"/>
                    </a:cubicBezTo>
                    <a:cubicBezTo>
                      <a:pt x="101" y="302"/>
                      <a:pt x="1" y="402"/>
                      <a:pt x="1" y="502"/>
                    </a:cubicBezTo>
                    <a:cubicBezTo>
                      <a:pt x="1" y="602"/>
                      <a:pt x="68" y="702"/>
                      <a:pt x="201" y="702"/>
                    </a:cubicBezTo>
                    <a:lnTo>
                      <a:pt x="468" y="702"/>
                    </a:lnTo>
                    <a:cubicBezTo>
                      <a:pt x="1302" y="702"/>
                      <a:pt x="3303" y="669"/>
                      <a:pt x="3737" y="368"/>
                    </a:cubicBezTo>
                    <a:cubicBezTo>
                      <a:pt x="3837" y="302"/>
                      <a:pt x="3870" y="202"/>
                      <a:pt x="3804" y="102"/>
                    </a:cubicBezTo>
                    <a:cubicBezTo>
                      <a:pt x="3761" y="37"/>
                      <a:pt x="3690" y="0"/>
                      <a:pt x="361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6"/>
              <p:cNvSpPr/>
              <p:nvPr/>
            </p:nvSpPr>
            <p:spPr>
              <a:xfrm>
                <a:off x="9190072" y="4243542"/>
                <a:ext cx="25408" cy="36814"/>
              </a:xfrm>
              <a:custGeom>
                <a:avLst/>
                <a:gdLst/>
                <a:ahLst/>
                <a:cxnLst/>
                <a:rect l="l" t="t" r="r" b="b"/>
                <a:pathLst>
                  <a:path w="1635" h="2369" extrusionOk="0">
                    <a:moveTo>
                      <a:pt x="0" y="0"/>
                    </a:moveTo>
                    <a:lnTo>
                      <a:pt x="1535" y="2368"/>
                    </a:lnTo>
                    <a:cubicBezTo>
                      <a:pt x="1535" y="2368"/>
                      <a:pt x="1635" y="70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6"/>
              <p:cNvSpPr/>
              <p:nvPr/>
            </p:nvSpPr>
            <p:spPr>
              <a:xfrm>
                <a:off x="9186435" y="4240527"/>
                <a:ext cx="32152" cy="42937"/>
              </a:xfrm>
              <a:custGeom>
                <a:avLst/>
                <a:gdLst/>
                <a:ahLst/>
                <a:cxnLst/>
                <a:rect l="l" t="t" r="r" b="b"/>
                <a:pathLst>
                  <a:path w="2069" h="2763" extrusionOk="0">
                    <a:moveTo>
                      <a:pt x="246" y="0"/>
                    </a:moveTo>
                    <a:cubicBezTo>
                      <a:pt x="168" y="0"/>
                      <a:pt x="92" y="55"/>
                      <a:pt x="67" y="127"/>
                    </a:cubicBezTo>
                    <a:cubicBezTo>
                      <a:pt x="1" y="227"/>
                      <a:pt x="67" y="361"/>
                      <a:pt x="168" y="394"/>
                    </a:cubicBezTo>
                    <a:cubicBezTo>
                      <a:pt x="1635" y="995"/>
                      <a:pt x="1535" y="2496"/>
                      <a:pt x="1535" y="2529"/>
                    </a:cubicBezTo>
                    <a:cubicBezTo>
                      <a:pt x="1535" y="2662"/>
                      <a:pt x="1635" y="2763"/>
                      <a:pt x="1735" y="2763"/>
                    </a:cubicBezTo>
                    <a:lnTo>
                      <a:pt x="1769" y="2763"/>
                    </a:lnTo>
                    <a:cubicBezTo>
                      <a:pt x="1869" y="2763"/>
                      <a:pt x="1969" y="2696"/>
                      <a:pt x="1969" y="2562"/>
                    </a:cubicBezTo>
                    <a:cubicBezTo>
                      <a:pt x="1969" y="2562"/>
                      <a:pt x="2069" y="728"/>
                      <a:pt x="334" y="27"/>
                    </a:cubicBezTo>
                    <a:cubicBezTo>
                      <a:pt x="306" y="9"/>
                      <a:pt x="276" y="0"/>
                      <a:pt x="24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6"/>
              <p:cNvSpPr/>
              <p:nvPr/>
            </p:nvSpPr>
            <p:spPr>
              <a:xfrm>
                <a:off x="9200951" y="4368478"/>
                <a:ext cx="42005" cy="4351"/>
              </a:xfrm>
              <a:custGeom>
                <a:avLst/>
                <a:gdLst/>
                <a:ahLst/>
                <a:cxnLst/>
                <a:rect l="l" t="t" r="r" b="b"/>
                <a:pathLst>
                  <a:path w="2703" h="280" extrusionOk="0">
                    <a:moveTo>
                      <a:pt x="2703" y="0"/>
                    </a:moveTo>
                    <a:lnTo>
                      <a:pt x="1" y="234"/>
                    </a:lnTo>
                    <a:cubicBezTo>
                      <a:pt x="1" y="234"/>
                      <a:pt x="493" y="280"/>
                      <a:pt x="1067" y="280"/>
                    </a:cubicBezTo>
                    <a:cubicBezTo>
                      <a:pt x="1689" y="280"/>
                      <a:pt x="2408" y="226"/>
                      <a:pt x="27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6"/>
              <p:cNvSpPr/>
              <p:nvPr/>
            </p:nvSpPr>
            <p:spPr>
              <a:xfrm>
                <a:off x="9197330" y="4365307"/>
                <a:ext cx="49262" cy="10956"/>
              </a:xfrm>
              <a:custGeom>
                <a:avLst/>
                <a:gdLst/>
                <a:ahLst/>
                <a:cxnLst/>
                <a:rect l="l" t="t" r="r" b="b"/>
                <a:pathLst>
                  <a:path w="3170" h="705" extrusionOk="0">
                    <a:moveTo>
                      <a:pt x="2926" y="1"/>
                    </a:moveTo>
                    <a:cubicBezTo>
                      <a:pt x="2884" y="1"/>
                      <a:pt x="2840" y="12"/>
                      <a:pt x="2802" y="37"/>
                    </a:cubicBezTo>
                    <a:cubicBezTo>
                      <a:pt x="2558" y="215"/>
                      <a:pt x="1853" y="275"/>
                      <a:pt x="1174" y="275"/>
                    </a:cubicBezTo>
                    <a:cubicBezTo>
                      <a:pt x="834" y="275"/>
                      <a:pt x="501" y="260"/>
                      <a:pt x="234" y="237"/>
                    </a:cubicBezTo>
                    <a:cubicBezTo>
                      <a:pt x="134" y="237"/>
                      <a:pt x="34" y="304"/>
                      <a:pt x="0" y="438"/>
                    </a:cubicBezTo>
                    <a:cubicBezTo>
                      <a:pt x="0" y="538"/>
                      <a:pt x="100" y="638"/>
                      <a:pt x="200" y="638"/>
                    </a:cubicBezTo>
                    <a:cubicBezTo>
                      <a:pt x="300" y="671"/>
                      <a:pt x="734" y="704"/>
                      <a:pt x="1268" y="704"/>
                    </a:cubicBezTo>
                    <a:cubicBezTo>
                      <a:pt x="1935" y="704"/>
                      <a:pt x="2702" y="638"/>
                      <a:pt x="3069" y="371"/>
                    </a:cubicBezTo>
                    <a:cubicBezTo>
                      <a:pt x="3136" y="304"/>
                      <a:pt x="3169" y="171"/>
                      <a:pt x="3102" y="71"/>
                    </a:cubicBezTo>
                    <a:cubicBezTo>
                      <a:pt x="3061" y="29"/>
                      <a:pt x="2995" y="1"/>
                      <a:pt x="29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6"/>
              <p:cNvSpPr/>
              <p:nvPr/>
            </p:nvSpPr>
            <p:spPr>
              <a:xfrm>
                <a:off x="9219103" y="4243014"/>
                <a:ext cx="23854" cy="38897"/>
              </a:xfrm>
              <a:custGeom>
                <a:avLst/>
                <a:gdLst/>
                <a:ahLst/>
                <a:cxnLst/>
                <a:rect l="l" t="t" r="r" b="b"/>
                <a:pathLst>
                  <a:path w="1535" h="2503" extrusionOk="0">
                    <a:moveTo>
                      <a:pt x="1535" y="1"/>
                    </a:moveTo>
                    <a:cubicBezTo>
                      <a:pt x="1534" y="1"/>
                      <a:pt x="0" y="434"/>
                      <a:pt x="134" y="2502"/>
                    </a:cubicBezTo>
                    <a:lnTo>
                      <a:pt x="15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6"/>
              <p:cNvSpPr/>
              <p:nvPr/>
            </p:nvSpPr>
            <p:spPr>
              <a:xfrm>
                <a:off x="9215995" y="4239766"/>
                <a:ext cx="30598" cy="45252"/>
              </a:xfrm>
              <a:custGeom>
                <a:avLst/>
                <a:gdLst/>
                <a:ahLst/>
                <a:cxnLst/>
                <a:rect l="l" t="t" r="r" b="b"/>
                <a:pathLst>
                  <a:path w="1969" h="2912" extrusionOk="0">
                    <a:moveTo>
                      <a:pt x="1724" y="1"/>
                    </a:moveTo>
                    <a:cubicBezTo>
                      <a:pt x="1704" y="1"/>
                      <a:pt x="1686" y="4"/>
                      <a:pt x="1668" y="10"/>
                    </a:cubicBezTo>
                    <a:cubicBezTo>
                      <a:pt x="1635" y="10"/>
                      <a:pt x="0" y="543"/>
                      <a:pt x="134" y="2745"/>
                    </a:cubicBezTo>
                    <a:cubicBezTo>
                      <a:pt x="134" y="2845"/>
                      <a:pt x="234" y="2912"/>
                      <a:pt x="334" y="2912"/>
                    </a:cubicBezTo>
                    <a:lnTo>
                      <a:pt x="367" y="2912"/>
                    </a:lnTo>
                    <a:cubicBezTo>
                      <a:pt x="467" y="2912"/>
                      <a:pt x="567" y="2812"/>
                      <a:pt x="534" y="2711"/>
                    </a:cubicBezTo>
                    <a:cubicBezTo>
                      <a:pt x="434" y="843"/>
                      <a:pt x="1735" y="410"/>
                      <a:pt x="1801" y="410"/>
                    </a:cubicBezTo>
                    <a:cubicBezTo>
                      <a:pt x="1901" y="376"/>
                      <a:pt x="1968" y="243"/>
                      <a:pt x="1935" y="143"/>
                    </a:cubicBezTo>
                    <a:cubicBezTo>
                      <a:pt x="1907" y="61"/>
                      <a:pt x="1812" y="1"/>
                      <a:pt x="17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6"/>
              <p:cNvSpPr/>
              <p:nvPr/>
            </p:nvSpPr>
            <p:spPr>
              <a:xfrm>
                <a:off x="9035577" y="4424939"/>
                <a:ext cx="205299" cy="307443"/>
              </a:xfrm>
              <a:custGeom>
                <a:avLst/>
                <a:gdLst/>
                <a:ahLst/>
                <a:cxnLst/>
                <a:rect l="l" t="t" r="r" b="b"/>
                <a:pathLst>
                  <a:path w="13211" h="19784" extrusionOk="0">
                    <a:moveTo>
                      <a:pt x="11152" y="0"/>
                    </a:moveTo>
                    <a:cubicBezTo>
                      <a:pt x="11083" y="0"/>
                      <a:pt x="11017" y="29"/>
                      <a:pt x="10975" y="70"/>
                    </a:cubicBezTo>
                    <a:cubicBezTo>
                      <a:pt x="10909" y="170"/>
                      <a:pt x="10942" y="303"/>
                      <a:pt x="11042" y="370"/>
                    </a:cubicBezTo>
                    <a:cubicBezTo>
                      <a:pt x="11042" y="370"/>
                      <a:pt x="11309" y="570"/>
                      <a:pt x="11609" y="904"/>
                    </a:cubicBezTo>
                    <a:cubicBezTo>
                      <a:pt x="11642" y="970"/>
                      <a:pt x="11709" y="970"/>
                      <a:pt x="11776" y="970"/>
                    </a:cubicBezTo>
                    <a:cubicBezTo>
                      <a:pt x="11809" y="970"/>
                      <a:pt x="11876" y="970"/>
                      <a:pt x="11909" y="937"/>
                    </a:cubicBezTo>
                    <a:cubicBezTo>
                      <a:pt x="11976" y="837"/>
                      <a:pt x="12009" y="704"/>
                      <a:pt x="11909" y="637"/>
                    </a:cubicBezTo>
                    <a:cubicBezTo>
                      <a:pt x="11576" y="237"/>
                      <a:pt x="11276" y="36"/>
                      <a:pt x="11276" y="36"/>
                    </a:cubicBezTo>
                    <a:cubicBezTo>
                      <a:pt x="11237" y="11"/>
                      <a:pt x="11194" y="0"/>
                      <a:pt x="11152" y="0"/>
                    </a:cubicBezTo>
                    <a:close/>
                    <a:moveTo>
                      <a:pt x="12274" y="1234"/>
                    </a:moveTo>
                    <a:cubicBezTo>
                      <a:pt x="12237" y="1234"/>
                      <a:pt x="12202" y="1245"/>
                      <a:pt x="12176" y="1271"/>
                    </a:cubicBezTo>
                    <a:cubicBezTo>
                      <a:pt x="12076" y="1304"/>
                      <a:pt x="12043" y="1437"/>
                      <a:pt x="12109" y="1537"/>
                    </a:cubicBezTo>
                    <a:cubicBezTo>
                      <a:pt x="12243" y="1771"/>
                      <a:pt x="12376" y="2004"/>
                      <a:pt x="12476" y="2238"/>
                    </a:cubicBezTo>
                    <a:cubicBezTo>
                      <a:pt x="12510" y="2338"/>
                      <a:pt x="12576" y="2371"/>
                      <a:pt x="12643" y="2371"/>
                    </a:cubicBezTo>
                    <a:lnTo>
                      <a:pt x="12743" y="2371"/>
                    </a:lnTo>
                    <a:cubicBezTo>
                      <a:pt x="12843" y="2305"/>
                      <a:pt x="12910" y="2205"/>
                      <a:pt x="12843" y="2105"/>
                    </a:cubicBezTo>
                    <a:cubicBezTo>
                      <a:pt x="12743" y="1838"/>
                      <a:pt x="12610" y="1571"/>
                      <a:pt x="12443" y="1304"/>
                    </a:cubicBezTo>
                    <a:cubicBezTo>
                      <a:pt x="12402" y="1263"/>
                      <a:pt x="12335" y="1234"/>
                      <a:pt x="12274" y="1234"/>
                    </a:cubicBezTo>
                    <a:close/>
                    <a:moveTo>
                      <a:pt x="12928" y="2763"/>
                    </a:moveTo>
                    <a:cubicBezTo>
                      <a:pt x="12911" y="2763"/>
                      <a:pt x="12894" y="2766"/>
                      <a:pt x="12877" y="2772"/>
                    </a:cubicBezTo>
                    <a:cubicBezTo>
                      <a:pt x="12743" y="2772"/>
                      <a:pt x="12677" y="2905"/>
                      <a:pt x="12710" y="3005"/>
                    </a:cubicBezTo>
                    <a:cubicBezTo>
                      <a:pt x="12743" y="3272"/>
                      <a:pt x="12777" y="3539"/>
                      <a:pt x="12777" y="3806"/>
                    </a:cubicBezTo>
                    <a:cubicBezTo>
                      <a:pt x="12777" y="3906"/>
                      <a:pt x="12877" y="4006"/>
                      <a:pt x="13010" y="4006"/>
                    </a:cubicBezTo>
                    <a:cubicBezTo>
                      <a:pt x="13110" y="4006"/>
                      <a:pt x="13210" y="3906"/>
                      <a:pt x="13210" y="3772"/>
                    </a:cubicBezTo>
                    <a:cubicBezTo>
                      <a:pt x="13210" y="3506"/>
                      <a:pt x="13177" y="3205"/>
                      <a:pt x="13110" y="2938"/>
                    </a:cubicBezTo>
                    <a:cubicBezTo>
                      <a:pt x="13083" y="2828"/>
                      <a:pt x="13009" y="2763"/>
                      <a:pt x="12928" y="2763"/>
                    </a:cubicBezTo>
                    <a:close/>
                    <a:moveTo>
                      <a:pt x="12977" y="4406"/>
                    </a:moveTo>
                    <a:cubicBezTo>
                      <a:pt x="12843" y="4406"/>
                      <a:pt x="12743" y="4473"/>
                      <a:pt x="12743" y="4606"/>
                    </a:cubicBezTo>
                    <a:cubicBezTo>
                      <a:pt x="12710" y="4840"/>
                      <a:pt x="12643" y="5107"/>
                      <a:pt x="12543" y="5374"/>
                    </a:cubicBezTo>
                    <a:cubicBezTo>
                      <a:pt x="12510" y="5474"/>
                      <a:pt x="12576" y="5607"/>
                      <a:pt x="12710" y="5640"/>
                    </a:cubicBezTo>
                    <a:lnTo>
                      <a:pt x="12743" y="5640"/>
                    </a:lnTo>
                    <a:cubicBezTo>
                      <a:pt x="12843" y="5640"/>
                      <a:pt x="12943" y="5574"/>
                      <a:pt x="12943" y="5507"/>
                    </a:cubicBezTo>
                    <a:cubicBezTo>
                      <a:pt x="13043" y="5207"/>
                      <a:pt x="13110" y="4940"/>
                      <a:pt x="13144" y="4640"/>
                    </a:cubicBezTo>
                    <a:cubicBezTo>
                      <a:pt x="13177" y="4540"/>
                      <a:pt x="13077" y="4440"/>
                      <a:pt x="12977" y="4406"/>
                    </a:cubicBezTo>
                    <a:close/>
                    <a:moveTo>
                      <a:pt x="12454" y="6014"/>
                    </a:moveTo>
                    <a:cubicBezTo>
                      <a:pt x="12376" y="6014"/>
                      <a:pt x="12300" y="6069"/>
                      <a:pt x="12276" y="6141"/>
                    </a:cubicBezTo>
                    <a:cubicBezTo>
                      <a:pt x="12243" y="6207"/>
                      <a:pt x="12210" y="6274"/>
                      <a:pt x="12176" y="6341"/>
                    </a:cubicBezTo>
                    <a:cubicBezTo>
                      <a:pt x="12076" y="6541"/>
                      <a:pt x="12009" y="6708"/>
                      <a:pt x="11909" y="6841"/>
                    </a:cubicBezTo>
                    <a:cubicBezTo>
                      <a:pt x="11843" y="6941"/>
                      <a:pt x="11876" y="7075"/>
                      <a:pt x="11976" y="7141"/>
                    </a:cubicBezTo>
                    <a:cubicBezTo>
                      <a:pt x="12009" y="7175"/>
                      <a:pt x="12043" y="7175"/>
                      <a:pt x="12076" y="7175"/>
                    </a:cubicBezTo>
                    <a:cubicBezTo>
                      <a:pt x="12143" y="7175"/>
                      <a:pt x="12210" y="7141"/>
                      <a:pt x="12276" y="7075"/>
                    </a:cubicBezTo>
                    <a:cubicBezTo>
                      <a:pt x="12376" y="6908"/>
                      <a:pt x="12443" y="6708"/>
                      <a:pt x="12543" y="6541"/>
                    </a:cubicBezTo>
                    <a:cubicBezTo>
                      <a:pt x="12576" y="6441"/>
                      <a:pt x="12610" y="6374"/>
                      <a:pt x="12643" y="6308"/>
                    </a:cubicBezTo>
                    <a:cubicBezTo>
                      <a:pt x="12710" y="6207"/>
                      <a:pt x="12643" y="6074"/>
                      <a:pt x="12543" y="6041"/>
                    </a:cubicBezTo>
                    <a:cubicBezTo>
                      <a:pt x="12515" y="6022"/>
                      <a:pt x="12485" y="6014"/>
                      <a:pt x="12454" y="6014"/>
                    </a:cubicBezTo>
                    <a:close/>
                    <a:moveTo>
                      <a:pt x="8207" y="7508"/>
                    </a:moveTo>
                    <a:cubicBezTo>
                      <a:pt x="8073" y="7508"/>
                      <a:pt x="8007" y="7608"/>
                      <a:pt x="8007" y="7709"/>
                    </a:cubicBezTo>
                    <a:cubicBezTo>
                      <a:pt x="8007" y="7842"/>
                      <a:pt x="8107" y="7942"/>
                      <a:pt x="8240" y="7942"/>
                    </a:cubicBezTo>
                    <a:cubicBezTo>
                      <a:pt x="8440" y="7942"/>
                      <a:pt x="8674" y="7975"/>
                      <a:pt x="8907" y="8109"/>
                    </a:cubicBezTo>
                    <a:lnTo>
                      <a:pt x="9007" y="8109"/>
                    </a:lnTo>
                    <a:cubicBezTo>
                      <a:pt x="9074" y="8109"/>
                      <a:pt x="9174" y="8075"/>
                      <a:pt x="9207" y="8009"/>
                    </a:cubicBezTo>
                    <a:cubicBezTo>
                      <a:pt x="9241" y="7875"/>
                      <a:pt x="9207" y="7775"/>
                      <a:pt x="9107" y="7709"/>
                    </a:cubicBezTo>
                    <a:cubicBezTo>
                      <a:pt x="8807" y="7575"/>
                      <a:pt x="8507" y="7508"/>
                      <a:pt x="8240" y="7508"/>
                    </a:cubicBezTo>
                    <a:close/>
                    <a:moveTo>
                      <a:pt x="11596" y="7429"/>
                    </a:moveTo>
                    <a:cubicBezTo>
                      <a:pt x="11536" y="7429"/>
                      <a:pt x="11479" y="7453"/>
                      <a:pt x="11442" y="7508"/>
                    </a:cubicBezTo>
                    <a:cubicBezTo>
                      <a:pt x="11276" y="7709"/>
                      <a:pt x="11075" y="7909"/>
                      <a:pt x="10909" y="8075"/>
                    </a:cubicBezTo>
                    <a:cubicBezTo>
                      <a:pt x="10809" y="8142"/>
                      <a:pt x="10809" y="8276"/>
                      <a:pt x="10875" y="8376"/>
                    </a:cubicBezTo>
                    <a:cubicBezTo>
                      <a:pt x="10909" y="8409"/>
                      <a:pt x="10975" y="8442"/>
                      <a:pt x="11042" y="8442"/>
                    </a:cubicBezTo>
                    <a:cubicBezTo>
                      <a:pt x="11075" y="8442"/>
                      <a:pt x="11142" y="8442"/>
                      <a:pt x="11175" y="8409"/>
                    </a:cubicBezTo>
                    <a:cubicBezTo>
                      <a:pt x="11376" y="8209"/>
                      <a:pt x="11576" y="8009"/>
                      <a:pt x="11776" y="7775"/>
                    </a:cubicBezTo>
                    <a:cubicBezTo>
                      <a:pt x="11843" y="7675"/>
                      <a:pt x="11843" y="7542"/>
                      <a:pt x="11743" y="7475"/>
                    </a:cubicBezTo>
                    <a:cubicBezTo>
                      <a:pt x="11698" y="7445"/>
                      <a:pt x="11646" y="7429"/>
                      <a:pt x="11596" y="7429"/>
                    </a:cubicBezTo>
                    <a:close/>
                    <a:moveTo>
                      <a:pt x="7441" y="7795"/>
                    </a:moveTo>
                    <a:cubicBezTo>
                      <a:pt x="7396" y="7795"/>
                      <a:pt x="7351" y="7812"/>
                      <a:pt x="7306" y="7842"/>
                    </a:cubicBezTo>
                    <a:cubicBezTo>
                      <a:pt x="7239" y="7875"/>
                      <a:pt x="7206" y="7909"/>
                      <a:pt x="7139" y="7975"/>
                    </a:cubicBezTo>
                    <a:cubicBezTo>
                      <a:pt x="6972" y="8176"/>
                      <a:pt x="6939" y="8342"/>
                      <a:pt x="6939" y="8476"/>
                    </a:cubicBezTo>
                    <a:cubicBezTo>
                      <a:pt x="6939" y="8576"/>
                      <a:pt x="6972" y="8709"/>
                      <a:pt x="7073" y="8843"/>
                    </a:cubicBezTo>
                    <a:cubicBezTo>
                      <a:pt x="7106" y="8876"/>
                      <a:pt x="7173" y="8909"/>
                      <a:pt x="7239" y="8909"/>
                    </a:cubicBezTo>
                    <a:cubicBezTo>
                      <a:pt x="7273" y="8909"/>
                      <a:pt x="7306" y="8909"/>
                      <a:pt x="7339" y="8876"/>
                    </a:cubicBezTo>
                    <a:cubicBezTo>
                      <a:pt x="7439" y="8809"/>
                      <a:pt x="7473" y="8676"/>
                      <a:pt x="7406" y="8576"/>
                    </a:cubicBezTo>
                    <a:cubicBezTo>
                      <a:pt x="7373" y="8542"/>
                      <a:pt x="7339" y="8509"/>
                      <a:pt x="7339" y="8476"/>
                    </a:cubicBezTo>
                    <a:cubicBezTo>
                      <a:pt x="7339" y="8409"/>
                      <a:pt x="7373" y="8342"/>
                      <a:pt x="7439" y="8276"/>
                    </a:cubicBezTo>
                    <a:cubicBezTo>
                      <a:pt x="7506" y="8209"/>
                      <a:pt x="7540" y="8176"/>
                      <a:pt x="7573" y="8176"/>
                    </a:cubicBezTo>
                    <a:cubicBezTo>
                      <a:pt x="7640" y="8075"/>
                      <a:pt x="7673" y="7942"/>
                      <a:pt x="7606" y="7875"/>
                    </a:cubicBezTo>
                    <a:cubicBezTo>
                      <a:pt x="7551" y="7820"/>
                      <a:pt x="7496" y="7795"/>
                      <a:pt x="7441" y="7795"/>
                    </a:cubicBezTo>
                    <a:close/>
                    <a:moveTo>
                      <a:pt x="9717" y="8139"/>
                    </a:moveTo>
                    <a:cubicBezTo>
                      <a:pt x="9649" y="8139"/>
                      <a:pt x="9582" y="8168"/>
                      <a:pt x="9541" y="8209"/>
                    </a:cubicBezTo>
                    <a:cubicBezTo>
                      <a:pt x="9474" y="8309"/>
                      <a:pt x="9474" y="8442"/>
                      <a:pt x="9574" y="8509"/>
                    </a:cubicBezTo>
                    <a:cubicBezTo>
                      <a:pt x="9674" y="8576"/>
                      <a:pt x="9741" y="8676"/>
                      <a:pt x="9841" y="8743"/>
                    </a:cubicBezTo>
                    <a:cubicBezTo>
                      <a:pt x="9741" y="8776"/>
                      <a:pt x="9641" y="8809"/>
                      <a:pt x="9541" y="8843"/>
                    </a:cubicBezTo>
                    <a:cubicBezTo>
                      <a:pt x="9408" y="8876"/>
                      <a:pt x="9341" y="9009"/>
                      <a:pt x="9374" y="9110"/>
                    </a:cubicBezTo>
                    <a:cubicBezTo>
                      <a:pt x="9408" y="9210"/>
                      <a:pt x="9508" y="9243"/>
                      <a:pt x="9574" y="9243"/>
                    </a:cubicBezTo>
                    <a:lnTo>
                      <a:pt x="9641" y="9243"/>
                    </a:lnTo>
                    <a:cubicBezTo>
                      <a:pt x="9808" y="9210"/>
                      <a:pt x="9975" y="9143"/>
                      <a:pt x="10141" y="9076"/>
                    </a:cubicBezTo>
                    <a:cubicBezTo>
                      <a:pt x="10196" y="9113"/>
                      <a:pt x="10261" y="9139"/>
                      <a:pt x="10320" y="9139"/>
                    </a:cubicBezTo>
                    <a:cubicBezTo>
                      <a:pt x="10368" y="9139"/>
                      <a:pt x="10411" y="9121"/>
                      <a:pt x="10442" y="9076"/>
                    </a:cubicBezTo>
                    <a:cubicBezTo>
                      <a:pt x="10508" y="9043"/>
                      <a:pt x="10542" y="8943"/>
                      <a:pt x="10508" y="8876"/>
                    </a:cubicBezTo>
                    <a:cubicBezTo>
                      <a:pt x="10575" y="8809"/>
                      <a:pt x="10575" y="8709"/>
                      <a:pt x="10542" y="8609"/>
                    </a:cubicBezTo>
                    <a:cubicBezTo>
                      <a:pt x="10499" y="8545"/>
                      <a:pt x="10428" y="8508"/>
                      <a:pt x="10356" y="8508"/>
                    </a:cubicBezTo>
                    <a:cubicBezTo>
                      <a:pt x="10317" y="8508"/>
                      <a:pt x="10277" y="8519"/>
                      <a:pt x="10241" y="8542"/>
                    </a:cubicBezTo>
                    <a:cubicBezTo>
                      <a:pt x="10108" y="8409"/>
                      <a:pt x="9975" y="8309"/>
                      <a:pt x="9841" y="8176"/>
                    </a:cubicBezTo>
                    <a:cubicBezTo>
                      <a:pt x="9803" y="8150"/>
                      <a:pt x="9760" y="8139"/>
                      <a:pt x="9717" y="8139"/>
                    </a:cubicBezTo>
                    <a:close/>
                    <a:moveTo>
                      <a:pt x="7941" y="8901"/>
                    </a:moveTo>
                    <a:cubicBezTo>
                      <a:pt x="7841" y="8901"/>
                      <a:pt x="7767" y="8966"/>
                      <a:pt x="7740" y="9076"/>
                    </a:cubicBezTo>
                    <a:cubicBezTo>
                      <a:pt x="7706" y="9176"/>
                      <a:pt x="7773" y="9310"/>
                      <a:pt x="7873" y="9310"/>
                    </a:cubicBezTo>
                    <a:cubicBezTo>
                      <a:pt x="8107" y="9376"/>
                      <a:pt x="8340" y="9410"/>
                      <a:pt x="8607" y="9410"/>
                    </a:cubicBezTo>
                    <a:lnTo>
                      <a:pt x="8774" y="9410"/>
                    </a:lnTo>
                    <a:cubicBezTo>
                      <a:pt x="8907" y="9410"/>
                      <a:pt x="8974" y="9310"/>
                      <a:pt x="8974" y="9176"/>
                    </a:cubicBezTo>
                    <a:cubicBezTo>
                      <a:pt x="8974" y="9076"/>
                      <a:pt x="8874" y="8976"/>
                      <a:pt x="8740" y="8976"/>
                    </a:cubicBezTo>
                    <a:cubicBezTo>
                      <a:pt x="8669" y="8985"/>
                      <a:pt x="8597" y="8989"/>
                      <a:pt x="8527" y="8989"/>
                    </a:cubicBezTo>
                    <a:cubicBezTo>
                      <a:pt x="8335" y="8989"/>
                      <a:pt x="8153" y="8958"/>
                      <a:pt x="8007" y="8909"/>
                    </a:cubicBezTo>
                    <a:cubicBezTo>
                      <a:pt x="7984" y="8904"/>
                      <a:pt x="7962" y="8901"/>
                      <a:pt x="7941" y="8901"/>
                    </a:cubicBezTo>
                    <a:close/>
                    <a:moveTo>
                      <a:pt x="10813" y="9375"/>
                    </a:moveTo>
                    <a:cubicBezTo>
                      <a:pt x="10779" y="9375"/>
                      <a:pt x="10744" y="9386"/>
                      <a:pt x="10708" y="9410"/>
                    </a:cubicBezTo>
                    <a:cubicBezTo>
                      <a:pt x="10608" y="9476"/>
                      <a:pt x="10575" y="9610"/>
                      <a:pt x="10642" y="9710"/>
                    </a:cubicBezTo>
                    <a:cubicBezTo>
                      <a:pt x="10775" y="9943"/>
                      <a:pt x="10909" y="10177"/>
                      <a:pt x="11042" y="10410"/>
                    </a:cubicBezTo>
                    <a:cubicBezTo>
                      <a:pt x="11075" y="10477"/>
                      <a:pt x="11142" y="10544"/>
                      <a:pt x="11242" y="10544"/>
                    </a:cubicBezTo>
                    <a:cubicBezTo>
                      <a:pt x="11276" y="10544"/>
                      <a:pt x="11309" y="10511"/>
                      <a:pt x="11309" y="10511"/>
                    </a:cubicBezTo>
                    <a:cubicBezTo>
                      <a:pt x="11409" y="10444"/>
                      <a:pt x="11476" y="10344"/>
                      <a:pt x="11409" y="10210"/>
                    </a:cubicBezTo>
                    <a:cubicBezTo>
                      <a:pt x="11276" y="9977"/>
                      <a:pt x="11142" y="9710"/>
                      <a:pt x="10975" y="9476"/>
                    </a:cubicBezTo>
                    <a:cubicBezTo>
                      <a:pt x="10932" y="9412"/>
                      <a:pt x="10875" y="9375"/>
                      <a:pt x="10813" y="9375"/>
                    </a:cubicBezTo>
                    <a:close/>
                    <a:moveTo>
                      <a:pt x="11543" y="10869"/>
                    </a:moveTo>
                    <a:cubicBezTo>
                      <a:pt x="11522" y="10869"/>
                      <a:pt x="11499" y="10872"/>
                      <a:pt x="11476" y="10877"/>
                    </a:cubicBezTo>
                    <a:cubicBezTo>
                      <a:pt x="11376" y="10944"/>
                      <a:pt x="11309" y="11044"/>
                      <a:pt x="11376" y="11144"/>
                    </a:cubicBezTo>
                    <a:cubicBezTo>
                      <a:pt x="11442" y="11411"/>
                      <a:pt x="11542" y="11678"/>
                      <a:pt x="11576" y="11945"/>
                    </a:cubicBezTo>
                    <a:cubicBezTo>
                      <a:pt x="11609" y="12045"/>
                      <a:pt x="11676" y="12078"/>
                      <a:pt x="11776" y="12078"/>
                    </a:cubicBezTo>
                    <a:lnTo>
                      <a:pt x="11843" y="12078"/>
                    </a:lnTo>
                    <a:cubicBezTo>
                      <a:pt x="11943" y="12078"/>
                      <a:pt x="12009" y="11945"/>
                      <a:pt x="11976" y="11845"/>
                    </a:cubicBezTo>
                    <a:cubicBezTo>
                      <a:pt x="11943" y="11578"/>
                      <a:pt x="11843" y="11278"/>
                      <a:pt x="11743" y="11011"/>
                    </a:cubicBezTo>
                    <a:cubicBezTo>
                      <a:pt x="11715" y="10929"/>
                      <a:pt x="11642" y="10869"/>
                      <a:pt x="11543" y="10869"/>
                    </a:cubicBezTo>
                    <a:close/>
                    <a:moveTo>
                      <a:pt x="434" y="13037"/>
                    </a:moveTo>
                    <a:cubicBezTo>
                      <a:pt x="334" y="13037"/>
                      <a:pt x="262" y="13097"/>
                      <a:pt x="234" y="13179"/>
                    </a:cubicBezTo>
                    <a:lnTo>
                      <a:pt x="201" y="13279"/>
                    </a:lnTo>
                    <a:cubicBezTo>
                      <a:pt x="201" y="13379"/>
                      <a:pt x="268" y="13513"/>
                      <a:pt x="368" y="13513"/>
                    </a:cubicBezTo>
                    <a:cubicBezTo>
                      <a:pt x="368" y="13546"/>
                      <a:pt x="401" y="13546"/>
                      <a:pt x="401" y="13546"/>
                    </a:cubicBezTo>
                    <a:cubicBezTo>
                      <a:pt x="501" y="13546"/>
                      <a:pt x="601" y="13479"/>
                      <a:pt x="601" y="13379"/>
                    </a:cubicBezTo>
                    <a:lnTo>
                      <a:pt x="635" y="13279"/>
                    </a:lnTo>
                    <a:cubicBezTo>
                      <a:pt x="668" y="13179"/>
                      <a:pt x="601" y="13079"/>
                      <a:pt x="501" y="13046"/>
                    </a:cubicBezTo>
                    <a:cubicBezTo>
                      <a:pt x="478" y="13040"/>
                      <a:pt x="455" y="13037"/>
                      <a:pt x="434" y="13037"/>
                    </a:cubicBezTo>
                    <a:close/>
                    <a:moveTo>
                      <a:pt x="11949" y="12505"/>
                    </a:moveTo>
                    <a:cubicBezTo>
                      <a:pt x="11936" y="12505"/>
                      <a:pt x="11923" y="12508"/>
                      <a:pt x="11909" y="12512"/>
                    </a:cubicBezTo>
                    <a:cubicBezTo>
                      <a:pt x="11776" y="12512"/>
                      <a:pt x="11709" y="12612"/>
                      <a:pt x="11709" y="12745"/>
                    </a:cubicBezTo>
                    <a:cubicBezTo>
                      <a:pt x="11709" y="12912"/>
                      <a:pt x="11743" y="13079"/>
                      <a:pt x="11743" y="13246"/>
                    </a:cubicBezTo>
                    <a:cubicBezTo>
                      <a:pt x="11743" y="13346"/>
                      <a:pt x="11743" y="13446"/>
                      <a:pt x="11709" y="13546"/>
                    </a:cubicBezTo>
                    <a:cubicBezTo>
                      <a:pt x="11709" y="13646"/>
                      <a:pt x="11809" y="13746"/>
                      <a:pt x="11909" y="13746"/>
                    </a:cubicBezTo>
                    <a:lnTo>
                      <a:pt x="11943" y="13746"/>
                    </a:lnTo>
                    <a:cubicBezTo>
                      <a:pt x="12043" y="13746"/>
                      <a:pt x="12143" y="13679"/>
                      <a:pt x="12143" y="13546"/>
                    </a:cubicBezTo>
                    <a:cubicBezTo>
                      <a:pt x="12143" y="13446"/>
                      <a:pt x="12143" y="13346"/>
                      <a:pt x="12143" y="13246"/>
                    </a:cubicBezTo>
                    <a:cubicBezTo>
                      <a:pt x="12143" y="13046"/>
                      <a:pt x="12143" y="12879"/>
                      <a:pt x="12109" y="12679"/>
                    </a:cubicBezTo>
                    <a:cubicBezTo>
                      <a:pt x="12109" y="12592"/>
                      <a:pt x="12034" y="12505"/>
                      <a:pt x="11949" y="12505"/>
                    </a:cubicBezTo>
                    <a:close/>
                    <a:moveTo>
                      <a:pt x="249" y="13940"/>
                    </a:moveTo>
                    <a:cubicBezTo>
                      <a:pt x="143" y="13940"/>
                      <a:pt x="68" y="14026"/>
                      <a:pt x="68" y="14113"/>
                    </a:cubicBezTo>
                    <a:cubicBezTo>
                      <a:pt x="1" y="14413"/>
                      <a:pt x="1" y="14680"/>
                      <a:pt x="1" y="14980"/>
                    </a:cubicBezTo>
                    <a:cubicBezTo>
                      <a:pt x="1" y="15081"/>
                      <a:pt x="101" y="15181"/>
                      <a:pt x="201" y="15181"/>
                    </a:cubicBezTo>
                    <a:cubicBezTo>
                      <a:pt x="334" y="15181"/>
                      <a:pt x="401" y="15081"/>
                      <a:pt x="401" y="14980"/>
                    </a:cubicBezTo>
                    <a:cubicBezTo>
                      <a:pt x="401" y="14714"/>
                      <a:pt x="434" y="14447"/>
                      <a:pt x="468" y="14180"/>
                    </a:cubicBezTo>
                    <a:cubicBezTo>
                      <a:pt x="468" y="14046"/>
                      <a:pt x="401" y="13946"/>
                      <a:pt x="301" y="13946"/>
                    </a:cubicBezTo>
                    <a:cubicBezTo>
                      <a:pt x="283" y="13942"/>
                      <a:pt x="266" y="13940"/>
                      <a:pt x="249" y="13940"/>
                    </a:cubicBezTo>
                    <a:close/>
                    <a:moveTo>
                      <a:pt x="11808" y="14171"/>
                    </a:moveTo>
                    <a:cubicBezTo>
                      <a:pt x="11709" y="14171"/>
                      <a:pt x="11637" y="14231"/>
                      <a:pt x="11609" y="14313"/>
                    </a:cubicBezTo>
                    <a:cubicBezTo>
                      <a:pt x="11576" y="14580"/>
                      <a:pt x="11509" y="14847"/>
                      <a:pt x="11409" y="15081"/>
                    </a:cubicBezTo>
                    <a:cubicBezTo>
                      <a:pt x="11376" y="15214"/>
                      <a:pt x="11409" y="15314"/>
                      <a:pt x="11542" y="15381"/>
                    </a:cubicBezTo>
                    <a:lnTo>
                      <a:pt x="11609" y="15381"/>
                    </a:lnTo>
                    <a:cubicBezTo>
                      <a:pt x="11676" y="15381"/>
                      <a:pt x="11776" y="15314"/>
                      <a:pt x="11809" y="15247"/>
                    </a:cubicBezTo>
                    <a:cubicBezTo>
                      <a:pt x="11909" y="14980"/>
                      <a:pt x="11976" y="14680"/>
                      <a:pt x="12043" y="14413"/>
                    </a:cubicBezTo>
                    <a:cubicBezTo>
                      <a:pt x="12043" y="14313"/>
                      <a:pt x="11976" y="14180"/>
                      <a:pt x="11876" y="14180"/>
                    </a:cubicBezTo>
                    <a:cubicBezTo>
                      <a:pt x="11852" y="14174"/>
                      <a:pt x="11830" y="14171"/>
                      <a:pt x="11808" y="14171"/>
                    </a:cubicBezTo>
                    <a:close/>
                    <a:moveTo>
                      <a:pt x="288" y="15606"/>
                    </a:moveTo>
                    <a:cubicBezTo>
                      <a:pt x="270" y="15606"/>
                      <a:pt x="251" y="15608"/>
                      <a:pt x="234" y="15614"/>
                    </a:cubicBezTo>
                    <a:cubicBezTo>
                      <a:pt x="134" y="15614"/>
                      <a:pt x="34" y="15714"/>
                      <a:pt x="68" y="15848"/>
                    </a:cubicBezTo>
                    <a:cubicBezTo>
                      <a:pt x="101" y="16115"/>
                      <a:pt x="168" y="16415"/>
                      <a:pt x="268" y="16682"/>
                    </a:cubicBezTo>
                    <a:cubicBezTo>
                      <a:pt x="301" y="16782"/>
                      <a:pt x="368" y="16815"/>
                      <a:pt x="468" y="16815"/>
                    </a:cubicBezTo>
                    <a:lnTo>
                      <a:pt x="535" y="16815"/>
                    </a:lnTo>
                    <a:cubicBezTo>
                      <a:pt x="635" y="16782"/>
                      <a:pt x="701" y="16648"/>
                      <a:pt x="668" y="16548"/>
                    </a:cubicBezTo>
                    <a:cubicBezTo>
                      <a:pt x="568" y="16315"/>
                      <a:pt x="501" y="16048"/>
                      <a:pt x="468" y="15781"/>
                    </a:cubicBezTo>
                    <a:cubicBezTo>
                      <a:pt x="468" y="15670"/>
                      <a:pt x="376" y="15606"/>
                      <a:pt x="288" y="15606"/>
                    </a:cubicBezTo>
                    <a:close/>
                    <a:moveTo>
                      <a:pt x="11229" y="15713"/>
                    </a:moveTo>
                    <a:cubicBezTo>
                      <a:pt x="11160" y="15713"/>
                      <a:pt x="11097" y="15750"/>
                      <a:pt x="11075" y="15814"/>
                    </a:cubicBezTo>
                    <a:cubicBezTo>
                      <a:pt x="10942" y="16048"/>
                      <a:pt x="10775" y="16281"/>
                      <a:pt x="10608" y="16482"/>
                    </a:cubicBezTo>
                    <a:cubicBezTo>
                      <a:pt x="10542" y="16582"/>
                      <a:pt x="10575" y="16715"/>
                      <a:pt x="10675" y="16782"/>
                    </a:cubicBezTo>
                    <a:cubicBezTo>
                      <a:pt x="10708" y="16815"/>
                      <a:pt x="10742" y="16815"/>
                      <a:pt x="10775" y="16815"/>
                    </a:cubicBezTo>
                    <a:cubicBezTo>
                      <a:pt x="10842" y="16815"/>
                      <a:pt x="10909" y="16815"/>
                      <a:pt x="10942" y="16748"/>
                    </a:cubicBezTo>
                    <a:cubicBezTo>
                      <a:pt x="11142" y="16515"/>
                      <a:pt x="11309" y="16281"/>
                      <a:pt x="11442" y="16015"/>
                    </a:cubicBezTo>
                    <a:cubicBezTo>
                      <a:pt x="11476" y="15914"/>
                      <a:pt x="11442" y="15814"/>
                      <a:pt x="11342" y="15748"/>
                    </a:cubicBezTo>
                    <a:cubicBezTo>
                      <a:pt x="11307" y="15724"/>
                      <a:pt x="11267" y="15713"/>
                      <a:pt x="11229" y="15713"/>
                    </a:cubicBezTo>
                    <a:close/>
                    <a:moveTo>
                      <a:pt x="10241" y="17040"/>
                    </a:moveTo>
                    <a:cubicBezTo>
                      <a:pt x="10191" y="17040"/>
                      <a:pt x="10141" y="17065"/>
                      <a:pt x="10108" y="17115"/>
                    </a:cubicBezTo>
                    <a:cubicBezTo>
                      <a:pt x="9908" y="17282"/>
                      <a:pt x="9708" y="17482"/>
                      <a:pt x="9474" y="17649"/>
                    </a:cubicBezTo>
                    <a:cubicBezTo>
                      <a:pt x="9408" y="17716"/>
                      <a:pt x="9374" y="17849"/>
                      <a:pt x="9441" y="17916"/>
                    </a:cubicBezTo>
                    <a:cubicBezTo>
                      <a:pt x="9508" y="17983"/>
                      <a:pt x="9541" y="18016"/>
                      <a:pt x="9608" y="18016"/>
                    </a:cubicBezTo>
                    <a:cubicBezTo>
                      <a:pt x="9674" y="18016"/>
                      <a:pt x="9708" y="17983"/>
                      <a:pt x="9741" y="17949"/>
                    </a:cubicBezTo>
                    <a:cubicBezTo>
                      <a:pt x="9975" y="17782"/>
                      <a:pt x="10208" y="17582"/>
                      <a:pt x="10375" y="17382"/>
                    </a:cubicBezTo>
                    <a:cubicBezTo>
                      <a:pt x="10475" y="17315"/>
                      <a:pt x="10475" y="17182"/>
                      <a:pt x="10375" y="17115"/>
                    </a:cubicBezTo>
                    <a:cubicBezTo>
                      <a:pt x="10342" y="17065"/>
                      <a:pt x="10292" y="17040"/>
                      <a:pt x="10241" y="17040"/>
                    </a:cubicBezTo>
                    <a:close/>
                    <a:moveTo>
                      <a:pt x="781" y="17169"/>
                    </a:moveTo>
                    <a:cubicBezTo>
                      <a:pt x="753" y="17169"/>
                      <a:pt x="726" y="17174"/>
                      <a:pt x="701" y="17182"/>
                    </a:cubicBezTo>
                    <a:cubicBezTo>
                      <a:pt x="601" y="17249"/>
                      <a:pt x="568" y="17382"/>
                      <a:pt x="635" y="17482"/>
                    </a:cubicBezTo>
                    <a:cubicBezTo>
                      <a:pt x="768" y="17716"/>
                      <a:pt x="935" y="17983"/>
                      <a:pt x="1135" y="18183"/>
                    </a:cubicBezTo>
                    <a:cubicBezTo>
                      <a:pt x="1168" y="18249"/>
                      <a:pt x="1235" y="18249"/>
                      <a:pt x="1302" y="18249"/>
                    </a:cubicBezTo>
                    <a:cubicBezTo>
                      <a:pt x="1335" y="18249"/>
                      <a:pt x="1368" y="18249"/>
                      <a:pt x="1435" y="18216"/>
                    </a:cubicBezTo>
                    <a:cubicBezTo>
                      <a:pt x="1502" y="18116"/>
                      <a:pt x="1502" y="17983"/>
                      <a:pt x="1435" y="17916"/>
                    </a:cubicBezTo>
                    <a:cubicBezTo>
                      <a:pt x="1268" y="17716"/>
                      <a:pt x="1102" y="17482"/>
                      <a:pt x="968" y="17282"/>
                    </a:cubicBezTo>
                    <a:cubicBezTo>
                      <a:pt x="943" y="17207"/>
                      <a:pt x="862" y="17169"/>
                      <a:pt x="781" y="17169"/>
                    </a:cubicBezTo>
                    <a:close/>
                    <a:moveTo>
                      <a:pt x="8945" y="18081"/>
                    </a:moveTo>
                    <a:cubicBezTo>
                      <a:pt x="8911" y="18081"/>
                      <a:pt x="8876" y="18092"/>
                      <a:pt x="8840" y="18116"/>
                    </a:cubicBezTo>
                    <a:cubicBezTo>
                      <a:pt x="8607" y="18249"/>
                      <a:pt x="8373" y="18383"/>
                      <a:pt x="8107" y="18516"/>
                    </a:cubicBezTo>
                    <a:cubicBezTo>
                      <a:pt x="8007" y="18583"/>
                      <a:pt x="7973" y="18683"/>
                      <a:pt x="8040" y="18817"/>
                    </a:cubicBezTo>
                    <a:cubicBezTo>
                      <a:pt x="8073" y="18883"/>
                      <a:pt x="8140" y="18917"/>
                      <a:pt x="8207" y="18917"/>
                    </a:cubicBezTo>
                    <a:cubicBezTo>
                      <a:pt x="8240" y="18917"/>
                      <a:pt x="8273" y="18917"/>
                      <a:pt x="8307" y="18883"/>
                    </a:cubicBezTo>
                    <a:cubicBezTo>
                      <a:pt x="8574" y="18750"/>
                      <a:pt x="8807" y="18616"/>
                      <a:pt x="9041" y="18450"/>
                    </a:cubicBezTo>
                    <a:cubicBezTo>
                      <a:pt x="9141" y="18383"/>
                      <a:pt x="9174" y="18283"/>
                      <a:pt x="9107" y="18183"/>
                    </a:cubicBezTo>
                    <a:cubicBezTo>
                      <a:pt x="9064" y="18118"/>
                      <a:pt x="9007" y="18081"/>
                      <a:pt x="8945" y="18081"/>
                    </a:cubicBezTo>
                    <a:close/>
                    <a:moveTo>
                      <a:pt x="1890" y="18403"/>
                    </a:moveTo>
                    <a:cubicBezTo>
                      <a:pt x="1829" y="18403"/>
                      <a:pt x="1772" y="18428"/>
                      <a:pt x="1735" y="18483"/>
                    </a:cubicBezTo>
                    <a:cubicBezTo>
                      <a:pt x="1669" y="18583"/>
                      <a:pt x="1669" y="18716"/>
                      <a:pt x="1769" y="18783"/>
                    </a:cubicBezTo>
                    <a:cubicBezTo>
                      <a:pt x="2002" y="18950"/>
                      <a:pt x="2236" y="19117"/>
                      <a:pt x="2503" y="19250"/>
                    </a:cubicBezTo>
                    <a:lnTo>
                      <a:pt x="2603" y="19250"/>
                    </a:lnTo>
                    <a:cubicBezTo>
                      <a:pt x="2669" y="19250"/>
                      <a:pt x="2769" y="19217"/>
                      <a:pt x="2803" y="19150"/>
                    </a:cubicBezTo>
                    <a:cubicBezTo>
                      <a:pt x="2836" y="19050"/>
                      <a:pt x="2803" y="18917"/>
                      <a:pt x="2703" y="18850"/>
                    </a:cubicBezTo>
                    <a:cubicBezTo>
                      <a:pt x="2469" y="18750"/>
                      <a:pt x="2236" y="18616"/>
                      <a:pt x="2036" y="18450"/>
                    </a:cubicBezTo>
                    <a:cubicBezTo>
                      <a:pt x="1991" y="18420"/>
                      <a:pt x="1939" y="18403"/>
                      <a:pt x="1890" y="18403"/>
                    </a:cubicBezTo>
                    <a:close/>
                    <a:moveTo>
                      <a:pt x="7440" y="18841"/>
                    </a:moveTo>
                    <a:cubicBezTo>
                      <a:pt x="7419" y="18841"/>
                      <a:pt x="7396" y="18844"/>
                      <a:pt x="7373" y="18850"/>
                    </a:cubicBezTo>
                    <a:cubicBezTo>
                      <a:pt x="7139" y="18950"/>
                      <a:pt x="6872" y="19050"/>
                      <a:pt x="6606" y="19117"/>
                    </a:cubicBezTo>
                    <a:cubicBezTo>
                      <a:pt x="6505" y="19150"/>
                      <a:pt x="6439" y="19250"/>
                      <a:pt x="6472" y="19384"/>
                    </a:cubicBezTo>
                    <a:cubicBezTo>
                      <a:pt x="6505" y="19450"/>
                      <a:pt x="6572" y="19517"/>
                      <a:pt x="6672" y="19517"/>
                    </a:cubicBezTo>
                    <a:lnTo>
                      <a:pt x="6739" y="19517"/>
                    </a:lnTo>
                    <a:cubicBezTo>
                      <a:pt x="7006" y="19450"/>
                      <a:pt x="7273" y="19350"/>
                      <a:pt x="7540" y="19250"/>
                    </a:cubicBezTo>
                    <a:cubicBezTo>
                      <a:pt x="7640" y="19217"/>
                      <a:pt x="7706" y="19083"/>
                      <a:pt x="7640" y="18983"/>
                    </a:cubicBezTo>
                    <a:cubicBezTo>
                      <a:pt x="7612" y="18901"/>
                      <a:pt x="7540" y="18841"/>
                      <a:pt x="7440" y="18841"/>
                    </a:cubicBezTo>
                    <a:close/>
                    <a:moveTo>
                      <a:pt x="3381" y="19141"/>
                    </a:moveTo>
                    <a:cubicBezTo>
                      <a:pt x="3292" y="19141"/>
                      <a:pt x="3197" y="19201"/>
                      <a:pt x="3170" y="19284"/>
                    </a:cubicBezTo>
                    <a:cubicBezTo>
                      <a:pt x="3136" y="19417"/>
                      <a:pt x="3203" y="19517"/>
                      <a:pt x="3337" y="19550"/>
                    </a:cubicBezTo>
                    <a:cubicBezTo>
                      <a:pt x="3603" y="19617"/>
                      <a:pt x="3870" y="19684"/>
                      <a:pt x="4170" y="19717"/>
                    </a:cubicBezTo>
                    <a:lnTo>
                      <a:pt x="4204" y="19717"/>
                    </a:lnTo>
                    <a:cubicBezTo>
                      <a:pt x="4304" y="19717"/>
                      <a:pt x="4404" y="19650"/>
                      <a:pt x="4404" y="19550"/>
                    </a:cubicBezTo>
                    <a:cubicBezTo>
                      <a:pt x="4404" y="19417"/>
                      <a:pt x="4337" y="19317"/>
                      <a:pt x="4237" y="19317"/>
                    </a:cubicBezTo>
                    <a:cubicBezTo>
                      <a:pt x="3937" y="19284"/>
                      <a:pt x="3703" y="19217"/>
                      <a:pt x="3437" y="19150"/>
                    </a:cubicBezTo>
                    <a:cubicBezTo>
                      <a:pt x="3419" y="19144"/>
                      <a:pt x="3400" y="19141"/>
                      <a:pt x="3381" y="19141"/>
                    </a:cubicBezTo>
                    <a:close/>
                    <a:moveTo>
                      <a:pt x="5838" y="19284"/>
                    </a:moveTo>
                    <a:cubicBezTo>
                      <a:pt x="5571" y="19317"/>
                      <a:pt x="5271" y="19350"/>
                      <a:pt x="5038" y="19350"/>
                    </a:cubicBezTo>
                    <a:cubicBezTo>
                      <a:pt x="4904" y="19350"/>
                      <a:pt x="4804" y="19450"/>
                      <a:pt x="4804" y="19584"/>
                    </a:cubicBezTo>
                    <a:cubicBezTo>
                      <a:pt x="4804" y="19684"/>
                      <a:pt x="4904" y="19784"/>
                      <a:pt x="5038" y="19784"/>
                    </a:cubicBezTo>
                    <a:cubicBezTo>
                      <a:pt x="5305" y="19784"/>
                      <a:pt x="5605" y="19751"/>
                      <a:pt x="5872" y="19684"/>
                    </a:cubicBezTo>
                    <a:cubicBezTo>
                      <a:pt x="6005" y="19684"/>
                      <a:pt x="6072" y="19584"/>
                      <a:pt x="6072" y="19450"/>
                    </a:cubicBezTo>
                    <a:cubicBezTo>
                      <a:pt x="6038" y="19350"/>
                      <a:pt x="5938" y="19284"/>
                      <a:pt x="5838" y="19284"/>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27" name="Google Shape;727;p6"/>
          <p:cNvSpPr/>
          <p:nvPr/>
        </p:nvSpPr>
        <p:spPr>
          <a:xfrm flipH="1">
            <a:off x="161504" y="223104"/>
            <a:ext cx="1487105" cy="38207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8" name="Google Shape;728;p6"/>
          <p:cNvSpPr/>
          <p:nvPr/>
        </p:nvSpPr>
        <p:spPr>
          <a:xfrm>
            <a:off x="7851061" y="223101"/>
            <a:ext cx="853520" cy="264351"/>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37937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6"/>
        <p:cNvGrpSpPr/>
        <p:nvPr/>
      </p:nvGrpSpPr>
      <p:grpSpPr>
        <a:xfrm>
          <a:off x="0" y="0"/>
          <a:ext cx="0" cy="0"/>
          <a:chOff x="0" y="0"/>
          <a:chExt cx="0" cy="0"/>
        </a:xfrm>
      </p:grpSpPr>
      <p:sp>
        <p:nvSpPr>
          <p:cNvPr id="977" name="Google Shape;977;p9"/>
          <p:cNvSpPr txBox="1">
            <a:spLocks noGrp="1"/>
          </p:cNvSpPr>
          <p:nvPr>
            <p:ph type="title"/>
          </p:nvPr>
        </p:nvSpPr>
        <p:spPr>
          <a:xfrm>
            <a:off x="6264267" y="2161793"/>
            <a:ext cx="4967600" cy="9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78" name="Google Shape;978;p9"/>
          <p:cNvSpPr txBox="1">
            <a:spLocks noGrp="1"/>
          </p:cNvSpPr>
          <p:nvPr>
            <p:ph type="subTitle" idx="1"/>
          </p:nvPr>
        </p:nvSpPr>
        <p:spPr>
          <a:xfrm>
            <a:off x="6264267" y="3020815"/>
            <a:ext cx="4967600" cy="166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9" name="Google Shape;979;p9"/>
          <p:cNvSpPr/>
          <p:nvPr/>
        </p:nvSpPr>
        <p:spPr>
          <a:xfrm flipH="1">
            <a:off x="-87267" y="4930534"/>
            <a:ext cx="12279248" cy="1979335"/>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9"/>
          <p:cNvSpPr/>
          <p:nvPr/>
        </p:nvSpPr>
        <p:spPr>
          <a:xfrm flipH="1">
            <a:off x="-51696" y="5317432"/>
            <a:ext cx="12279311" cy="159208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1" name="Google Shape;981;p9"/>
          <p:cNvGrpSpPr/>
          <p:nvPr/>
        </p:nvGrpSpPr>
        <p:grpSpPr>
          <a:xfrm>
            <a:off x="254400" y="4272767"/>
            <a:ext cx="354733" cy="319167"/>
            <a:chOff x="-4577275" y="4640425"/>
            <a:chExt cx="266050" cy="239375"/>
          </a:xfrm>
        </p:grpSpPr>
        <p:sp>
          <p:nvSpPr>
            <p:cNvPr id="982" name="Google Shape;982;p9"/>
            <p:cNvSpPr/>
            <p:nvPr/>
          </p:nvSpPr>
          <p:spPr>
            <a:xfrm>
              <a:off x="-4574700" y="4644225"/>
              <a:ext cx="263475" cy="231500"/>
            </a:xfrm>
            <a:custGeom>
              <a:avLst/>
              <a:gdLst/>
              <a:ahLst/>
              <a:cxnLst/>
              <a:rect l="l" t="t" r="r" b="b"/>
              <a:pathLst>
                <a:path w="10539" h="9260" extrusionOk="0">
                  <a:moveTo>
                    <a:pt x="3729" y="1"/>
                  </a:moveTo>
                  <a:cubicBezTo>
                    <a:pt x="3646" y="1"/>
                    <a:pt x="3558" y="16"/>
                    <a:pt x="3467" y="49"/>
                  </a:cubicBezTo>
                  <a:cubicBezTo>
                    <a:pt x="2266" y="483"/>
                    <a:pt x="3534" y="3385"/>
                    <a:pt x="3534" y="3385"/>
                  </a:cubicBezTo>
                  <a:cubicBezTo>
                    <a:pt x="3534" y="3385"/>
                    <a:pt x="2314" y="2974"/>
                    <a:pt x="1320" y="2974"/>
                  </a:cubicBezTo>
                  <a:cubicBezTo>
                    <a:pt x="663" y="2974"/>
                    <a:pt x="105" y="3154"/>
                    <a:pt x="65" y="3752"/>
                  </a:cubicBezTo>
                  <a:cubicBezTo>
                    <a:pt x="0" y="4909"/>
                    <a:pt x="1301" y="5116"/>
                    <a:pt x="2238" y="5116"/>
                  </a:cubicBezTo>
                  <a:cubicBezTo>
                    <a:pt x="2758" y="5116"/>
                    <a:pt x="3167" y="5052"/>
                    <a:pt x="3167" y="5052"/>
                  </a:cubicBezTo>
                  <a:lnTo>
                    <a:pt x="3167" y="5052"/>
                  </a:lnTo>
                  <a:cubicBezTo>
                    <a:pt x="3167" y="5053"/>
                    <a:pt x="332" y="7321"/>
                    <a:pt x="1499" y="7821"/>
                  </a:cubicBezTo>
                  <a:cubicBezTo>
                    <a:pt x="1614" y="7868"/>
                    <a:pt x="1732" y="7890"/>
                    <a:pt x="1852" y="7890"/>
                  </a:cubicBezTo>
                  <a:cubicBezTo>
                    <a:pt x="2909" y="7890"/>
                    <a:pt x="4068" y="6220"/>
                    <a:pt x="4068" y="6220"/>
                  </a:cubicBezTo>
                  <a:cubicBezTo>
                    <a:pt x="4068" y="6220"/>
                    <a:pt x="4333" y="9260"/>
                    <a:pt x="5142" y="9260"/>
                  </a:cubicBezTo>
                  <a:cubicBezTo>
                    <a:pt x="5193" y="9260"/>
                    <a:pt x="5246" y="9248"/>
                    <a:pt x="5302" y="9222"/>
                  </a:cubicBezTo>
                  <a:cubicBezTo>
                    <a:pt x="6236" y="8788"/>
                    <a:pt x="6102" y="6254"/>
                    <a:pt x="6102" y="6253"/>
                  </a:cubicBezTo>
                  <a:lnTo>
                    <a:pt x="6102" y="6253"/>
                  </a:lnTo>
                  <a:cubicBezTo>
                    <a:pt x="6103" y="6254"/>
                    <a:pt x="6817" y="8277"/>
                    <a:pt x="8076" y="8277"/>
                  </a:cubicBezTo>
                  <a:cubicBezTo>
                    <a:pt x="8150" y="8277"/>
                    <a:pt x="8226" y="8270"/>
                    <a:pt x="8304" y="8255"/>
                  </a:cubicBezTo>
                  <a:cubicBezTo>
                    <a:pt x="9738" y="8021"/>
                    <a:pt x="7403" y="5386"/>
                    <a:pt x="6903" y="5386"/>
                  </a:cubicBezTo>
                  <a:cubicBezTo>
                    <a:pt x="6436" y="5386"/>
                    <a:pt x="10539" y="5319"/>
                    <a:pt x="10139" y="3918"/>
                  </a:cubicBezTo>
                  <a:cubicBezTo>
                    <a:pt x="9982" y="3378"/>
                    <a:pt x="9506" y="3205"/>
                    <a:pt x="8961" y="3205"/>
                  </a:cubicBezTo>
                  <a:cubicBezTo>
                    <a:pt x="7992" y="3205"/>
                    <a:pt x="6803" y="3752"/>
                    <a:pt x="6803" y="3752"/>
                  </a:cubicBezTo>
                  <a:cubicBezTo>
                    <a:pt x="6803" y="3752"/>
                    <a:pt x="9004" y="983"/>
                    <a:pt x="7670" y="416"/>
                  </a:cubicBezTo>
                  <a:cubicBezTo>
                    <a:pt x="7549" y="364"/>
                    <a:pt x="7430" y="341"/>
                    <a:pt x="7314" y="341"/>
                  </a:cubicBezTo>
                  <a:cubicBezTo>
                    <a:pt x="6156" y="341"/>
                    <a:pt x="5302" y="2684"/>
                    <a:pt x="5302" y="2684"/>
                  </a:cubicBezTo>
                  <a:cubicBezTo>
                    <a:pt x="5302" y="2684"/>
                    <a:pt x="4840" y="1"/>
                    <a:pt x="3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9"/>
            <p:cNvSpPr/>
            <p:nvPr/>
          </p:nvSpPr>
          <p:spPr>
            <a:xfrm>
              <a:off x="-4577275" y="4640425"/>
              <a:ext cx="261900" cy="239375"/>
            </a:xfrm>
            <a:custGeom>
              <a:avLst/>
              <a:gdLst/>
              <a:ahLst/>
              <a:cxnLst/>
              <a:rect l="l" t="t" r="r" b="b"/>
              <a:pathLst>
                <a:path w="10476" h="9575" extrusionOk="0">
                  <a:moveTo>
                    <a:pt x="3837" y="301"/>
                  </a:moveTo>
                  <a:cubicBezTo>
                    <a:pt x="4638" y="301"/>
                    <a:pt x="5105" y="2169"/>
                    <a:pt x="5238" y="2869"/>
                  </a:cubicBezTo>
                  <a:cubicBezTo>
                    <a:pt x="5238" y="2936"/>
                    <a:pt x="5305" y="3003"/>
                    <a:pt x="5371" y="3003"/>
                  </a:cubicBezTo>
                  <a:cubicBezTo>
                    <a:pt x="5438" y="3003"/>
                    <a:pt x="5505" y="2970"/>
                    <a:pt x="5538" y="2903"/>
                  </a:cubicBezTo>
                  <a:cubicBezTo>
                    <a:pt x="5772" y="2269"/>
                    <a:pt x="6572" y="635"/>
                    <a:pt x="7440" y="635"/>
                  </a:cubicBezTo>
                  <a:cubicBezTo>
                    <a:pt x="7540" y="635"/>
                    <a:pt x="7640" y="668"/>
                    <a:pt x="7740" y="701"/>
                  </a:cubicBezTo>
                  <a:cubicBezTo>
                    <a:pt x="7907" y="768"/>
                    <a:pt x="8007" y="901"/>
                    <a:pt x="8040" y="1068"/>
                  </a:cubicBezTo>
                  <a:cubicBezTo>
                    <a:pt x="8240" y="1802"/>
                    <a:pt x="7206" y="3303"/>
                    <a:pt x="6772" y="3803"/>
                  </a:cubicBezTo>
                  <a:cubicBezTo>
                    <a:pt x="6739" y="3870"/>
                    <a:pt x="6739" y="3937"/>
                    <a:pt x="6772" y="4004"/>
                  </a:cubicBezTo>
                  <a:cubicBezTo>
                    <a:pt x="6812" y="4043"/>
                    <a:pt x="6851" y="4059"/>
                    <a:pt x="6890" y="4059"/>
                  </a:cubicBezTo>
                  <a:cubicBezTo>
                    <a:pt x="6917" y="4059"/>
                    <a:pt x="6945" y="4051"/>
                    <a:pt x="6973" y="4037"/>
                  </a:cubicBezTo>
                  <a:cubicBezTo>
                    <a:pt x="6973" y="4037"/>
                    <a:pt x="8140" y="3503"/>
                    <a:pt x="9074" y="3503"/>
                  </a:cubicBezTo>
                  <a:cubicBezTo>
                    <a:pt x="9641" y="3503"/>
                    <a:pt x="9975" y="3703"/>
                    <a:pt x="10108" y="4137"/>
                  </a:cubicBezTo>
                  <a:cubicBezTo>
                    <a:pt x="10142" y="4270"/>
                    <a:pt x="10108" y="4404"/>
                    <a:pt x="10041" y="4504"/>
                  </a:cubicBezTo>
                  <a:cubicBezTo>
                    <a:pt x="9741" y="4938"/>
                    <a:pt x="8640" y="5271"/>
                    <a:pt x="7039" y="5371"/>
                  </a:cubicBezTo>
                  <a:cubicBezTo>
                    <a:pt x="6973" y="5371"/>
                    <a:pt x="6806" y="5405"/>
                    <a:pt x="6839" y="5538"/>
                  </a:cubicBezTo>
                  <a:cubicBezTo>
                    <a:pt x="6839" y="5605"/>
                    <a:pt x="6839" y="5705"/>
                    <a:pt x="7006" y="5705"/>
                  </a:cubicBezTo>
                  <a:cubicBezTo>
                    <a:pt x="7306" y="5705"/>
                    <a:pt x="8674" y="7106"/>
                    <a:pt x="8707" y="7906"/>
                  </a:cubicBezTo>
                  <a:cubicBezTo>
                    <a:pt x="8741" y="8107"/>
                    <a:pt x="8640" y="8240"/>
                    <a:pt x="8374" y="8273"/>
                  </a:cubicBezTo>
                  <a:cubicBezTo>
                    <a:pt x="8307" y="8286"/>
                    <a:pt x="8242" y="8291"/>
                    <a:pt x="8178" y="8291"/>
                  </a:cubicBezTo>
                  <a:cubicBezTo>
                    <a:pt x="7031" y="8291"/>
                    <a:pt x="6372" y="6404"/>
                    <a:pt x="6372" y="6372"/>
                  </a:cubicBezTo>
                  <a:cubicBezTo>
                    <a:pt x="6345" y="6317"/>
                    <a:pt x="6295" y="6263"/>
                    <a:pt x="6224" y="6263"/>
                  </a:cubicBezTo>
                  <a:cubicBezTo>
                    <a:pt x="6208" y="6263"/>
                    <a:pt x="6190" y="6266"/>
                    <a:pt x="6172" y="6272"/>
                  </a:cubicBezTo>
                  <a:cubicBezTo>
                    <a:pt x="6105" y="6272"/>
                    <a:pt x="6039" y="6339"/>
                    <a:pt x="6072" y="6439"/>
                  </a:cubicBezTo>
                  <a:cubicBezTo>
                    <a:pt x="6072" y="7106"/>
                    <a:pt x="6005" y="8907"/>
                    <a:pt x="5338" y="9241"/>
                  </a:cubicBezTo>
                  <a:cubicBezTo>
                    <a:pt x="5305" y="9274"/>
                    <a:pt x="5271" y="9274"/>
                    <a:pt x="5238" y="9274"/>
                  </a:cubicBezTo>
                  <a:cubicBezTo>
                    <a:pt x="4771" y="9274"/>
                    <a:pt x="4437" y="7539"/>
                    <a:pt x="4337" y="6372"/>
                  </a:cubicBezTo>
                  <a:cubicBezTo>
                    <a:pt x="4337" y="6305"/>
                    <a:pt x="4271" y="6239"/>
                    <a:pt x="4204" y="6239"/>
                  </a:cubicBezTo>
                  <a:cubicBezTo>
                    <a:pt x="4204" y="6205"/>
                    <a:pt x="4204" y="6205"/>
                    <a:pt x="4171" y="6205"/>
                  </a:cubicBezTo>
                  <a:cubicBezTo>
                    <a:pt x="4137" y="6205"/>
                    <a:pt x="4071" y="6239"/>
                    <a:pt x="4037" y="6272"/>
                  </a:cubicBezTo>
                  <a:cubicBezTo>
                    <a:pt x="4037" y="6305"/>
                    <a:pt x="2936" y="7873"/>
                    <a:pt x="1969" y="7873"/>
                  </a:cubicBezTo>
                  <a:cubicBezTo>
                    <a:pt x="1836" y="7873"/>
                    <a:pt x="1736" y="7873"/>
                    <a:pt x="1669" y="7806"/>
                  </a:cubicBezTo>
                  <a:cubicBezTo>
                    <a:pt x="1502" y="7773"/>
                    <a:pt x="1502" y="7673"/>
                    <a:pt x="1469" y="7640"/>
                  </a:cubicBezTo>
                  <a:cubicBezTo>
                    <a:pt x="1402" y="7106"/>
                    <a:pt x="2603" y="5938"/>
                    <a:pt x="3370" y="5305"/>
                  </a:cubicBezTo>
                  <a:cubicBezTo>
                    <a:pt x="3403" y="5271"/>
                    <a:pt x="3437" y="5204"/>
                    <a:pt x="3403" y="5138"/>
                  </a:cubicBezTo>
                  <a:cubicBezTo>
                    <a:pt x="3370" y="5071"/>
                    <a:pt x="3303" y="5038"/>
                    <a:pt x="3237" y="5038"/>
                  </a:cubicBezTo>
                  <a:cubicBezTo>
                    <a:pt x="3237" y="5038"/>
                    <a:pt x="2836" y="5104"/>
                    <a:pt x="2336" y="5104"/>
                  </a:cubicBezTo>
                  <a:cubicBezTo>
                    <a:pt x="1736" y="5104"/>
                    <a:pt x="935" y="5004"/>
                    <a:pt x="568" y="4604"/>
                  </a:cubicBezTo>
                  <a:cubicBezTo>
                    <a:pt x="401" y="4437"/>
                    <a:pt x="335" y="4204"/>
                    <a:pt x="335" y="3904"/>
                  </a:cubicBezTo>
                  <a:cubicBezTo>
                    <a:pt x="335" y="3770"/>
                    <a:pt x="368" y="3270"/>
                    <a:pt x="1435" y="3270"/>
                  </a:cubicBezTo>
                  <a:cubicBezTo>
                    <a:pt x="2369" y="3270"/>
                    <a:pt x="3570" y="3670"/>
                    <a:pt x="3570" y="3670"/>
                  </a:cubicBezTo>
                  <a:cubicBezTo>
                    <a:pt x="3590" y="3680"/>
                    <a:pt x="3609" y="3684"/>
                    <a:pt x="3628" y="3684"/>
                  </a:cubicBezTo>
                  <a:cubicBezTo>
                    <a:pt x="3673" y="3684"/>
                    <a:pt x="3713" y="3660"/>
                    <a:pt x="3737" y="3637"/>
                  </a:cubicBezTo>
                  <a:cubicBezTo>
                    <a:pt x="3770" y="3570"/>
                    <a:pt x="3804" y="3503"/>
                    <a:pt x="3770" y="3470"/>
                  </a:cubicBezTo>
                  <a:cubicBezTo>
                    <a:pt x="3770" y="3437"/>
                    <a:pt x="2936" y="1502"/>
                    <a:pt x="3303" y="668"/>
                  </a:cubicBezTo>
                  <a:cubicBezTo>
                    <a:pt x="3370" y="501"/>
                    <a:pt x="3470" y="401"/>
                    <a:pt x="3604" y="334"/>
                  </a:cubicBezTo>
                  <a:cubicBezTo>
                    <a:pt x="3670" y="334"/>
                    <a:pt x="3770" y="301"/>
                    <a:pt x="3837" y="301"/>
                  </a:cubicBezTo>
                  <a:close/>
                  <a:moveTo>
                    <a:pt x="3837" y="1"/>
                  </a:moveTo>
                  <a:cubicBezTo>
                    <a:pt x="3704" y="1"/>
                    <a:pt x="3604" y="34"/>
                    <a:pt x="3503" y="67"/>
                  </a:cubicBezTo>
                  <a:cubicBezTo>
                    <a:pt x="3270" y="134"/>
                    <a:pt x="3103" y="301"/>
                    <a:pt x="3003" y="534"/>
                  </a:cubicBezTo>
                  <a:cubicBezTo>
                    <a:pt x="2670" y="1302"/>
                    <a:pt x="3137" y="2669"/>
                    <a:pt x="3370" y="3270"/>
                  </a:cubicBezTo>
                  <a:cubicBezTo>
                    <a:pt x="2936" y="3170"/>
                    <a:pt x="2136" y="2970"/>
                    <a:pt x="1435" y="2970"/>
                  </a:cubicBezTo>
                  <a:cubicBezTo>
                    <a:pt x="301" y="2970"/>
                    <a:pt x="34" y="3470"/>
                    <a:pt x="34" y="3904"/>
                  </a:cubicBezTo>
                  <a:cubicBezTo>
                    <a:pt x="1" y="4270"/>
                    <a:pt x="101" y="4571"/>
                    <a:pt x="335" y="4838"/>
                  </a:cubicBezTo>
                  <a:cubicBezTo>
                    <a:pt x="793" y="5323"/>
                    <a:pt x="1667" y="5416"/>
                    <a:pt x="2338" y="5416"/>
                  </a:cubicBezTo>
                  <a:cubicBezTo>
                    <a:pt x="2496" y="5416"/>
                    <a:pt x="2642" y="5411"/>
                    <a:pt x="2770" y="5405"/>
                  </a:cubicBezTo>
                  <a:lnTo>
                    <a:pt x="2770" y="5405"/>
                  </a:lnTo>
                  <a:cubicBezTo>
                    <a:pt x="2169" y="5938"/>
                    <a:pt x="1068" y="7039"/>
                    <a:pt x="1168" y="7673"/>
                  </a:cubicBezTo>
                  <a:cubicBezTo>
                    <a:pt x="1202" y="7806"/>
                    <a:pt x="1269" y="8006"/>
                    <a:pt x="1535" y="8107"/>
                  </a:cubicBezTo>
                  <a:cubicBezTo>
                    <a:pt x="1669" y="8173"/>
                    <a:pt x="1802" y="8173"/>
                    <a:pt x="1969" y="8173"/>
                  </a:cubicBezTo>
                  <a:cubicBezTo>
                    <a:pt x="2803" y="8173"/>
                    <a:pt x="3637" y="7273"/>
                    <a:pt x="4071" y="6772"/>
                  </a:cubicBezTo>
                  <a:cubicBezTo>
                    <a:pt x="4171" y="7706"/>
                    <a:pt x="4471" y="9574"/>
                    <a:pt x="5238" y="9574"/>
                  </a:cubicBezTo>
                  <a:cubicBezTo>
                    <a:pt x="5305" y="9574"/>
                    <a:pt x="5371" y="9574"/>
                    <a:pt x="5472" y="9541"/>
                  </a:cubicBezTo>
                  <a:cubicBezTo>
                    <a:pt x="6139" y="9207"/>
                    <a:pt x="6339" y="7973"/>
                    <a:pt x="6372" y="7139"/>
                  </a:cubicBezTo>
                  <a:cubicBezTo>
                    <a:pt x="6710" y="7753"/>
                    <a:pt x="7330" y="8593"/>
                    <a:pt x="8207" y="8593"/>
                  </a:cubicBezTo>
                  <a:cubicBezTo>
                    <a:pt x="8283" y="8593"/>
                    <a:pt x="8361" y="8587"/>
                    <a:pt x="8440" y="8574"/>
                  </a:cubicBezTo>
                  <a:cubicBezTo>
                    <a:pt x="8841" y="8507"/>
                    <a:pt x="9074" y="8240"/>
                    <a:pt x="9041" y="7840"/>
                  </a:cubicBezTo>
                  <a:cubicBezTo>
                    <a:pt x="8974" y="7173"/>
                    <a:pt x="8140" y="6138"/>
                    <a:pt x="7506" y="5638"/>
                  </a:cubicBezTo>
                  <a:cubicBezTo>
                    <a:pt x="8640" y="5538"/>
                    <a:pt x="9875" y="5271"/>
                    <a:pt x="10275" y="4704"/>
                  </a:cubicBezTo>
                  <a:cubicBezTo>
                    <a:pt x="10442" y="4504"/>
                    <a:pt x="10475" y="4270"/>
                    <a:pt x="10408" y="4037"/>
                  </a:cubicBezTo>
                  <a:cubicBezTo>
                    <a:pt x="10275" y="3670"/>
                    <a:pt x="9975" y="3203"/>
                    <a:pt x="9074" y="3203"/>
                  </a:cubicBezTo>
                  <a:cubicBezTo>
                    <a:pt x="8474" y="3203"/>
                    <a:pt x="7807" y="3403"/>
                    <a:pt x="7373" y="3570"/>
                  </a:cubicBezTo>
                  <a:cubicBezTo>
                    <a:pt x="7807" y="2903"/>
                    <a:pt x="8540" y="1702"/>
                    <a:pt x="8340" y="968"/>
                  </a:cubicBezTo>
                  <a:cubicBezTo>
                    <a:pt x="8274" y="701"/>
                    <a:pt x="8107" y="534"/>
                    <a:pt x="7840" y="434"/>
                  </a:cubicBezTo>
                  <a:cubicBezTo>
                    <a:pt x="7706" y="368"/>
                    <a:pt x="7573" y="334"/>
                    <a:pt x="7440" y="334"/>
                  </a:cubicBezTo>
                  <a:cubicBezTo>
                    <a:pt x="6506" y="334"/>
                    <a:pt x="5772" y="1602"/>
                    <a:pt x="5438" y="2336"/>
                  </a:cubicBezTo>
                  <a:cubicBezTo>
                    <a:pt x="5238" y="1502"/>
                    <a:pt x="4771" y="1"/>
                    <a:pt x="3837"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9"/>
            <p:cNvSpPr/>
            <p:nvPr/>
          </p:nvSpPr>
          <p:spPr>
            <a:xfrm>
              <a:off x="-4508050" y="4780125"/>
              <a:ext cx="31725" cy="37125"/>
            </a:xfrm>
            <a:custGeom>
              <a:avLst/>
              <a:gdLst/>
              <a:ahLst/>
              <a:cxnLst/>
              <a:rect l="l" t="t" r="r" b="b"/>
              <a:pathLst>
                <a:path w="1269" h="1485" extrusionOk="0">
                  <a:moveTo>
                    <a:pt x="1055" y="0"/>
                  </a:moveTo>
                  <a:cubicBezTo>
                    <a:pt x="1018" y="0"/>
                    <a:pt x="985" y="17"/>
                    <a:pt x="968" y="50"/>
                  </a:cubicBezTo>
                  <a:lnTo>
                    <a:pt x="34" y="1218"/>
                  </a:lnTo>
                  <a:cubicBezTo>
                    <a:pt x="1" y="1284"/>
                    <a:pt x="1" y="1384"/>
                    <a:pt x="67" y="1451"/>
                  </a:cubicBezTo>
                  <a:cubicBezTo>
                    <a:pt x="101" y="1451"/>
                    <a:pt x="134" y="1484"/>
                    <a:pt x="167" y="1484"/>
                  </a:cubicBezTo>
                  <a:cubicBezTo>
                    <a:pt x="201" y="1484"/>
                    <a:pt x="267" y="1451"/>
                    <a:pt x="301" y="1418"/>
                  </a:cubicBezTo>
                  <a:lnTo>
                    <a:pt x="1201" y="250"/>
                  </a:lnTo>
                  <a:cubicBezTo>
                    <a:pt x="1268" y="184"/>
                    <a:pt x="1235" y="83"/>
                    <a:pt x="1168" y="50"/>
                  </a:cubicBezTo>
                  <a:cubicBezTo>
                    <a:pt x="1135" y="17"/>
                    <a:pt x="1093" y="0"/>
                    <a:pt x="105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9"/>
            <p:cNvSpPr/>
            <p:nvPr/>
          </p:nvSpPr>
          <p:spPr>
            <a:xfrm>
              <a:off x="-4534725" y="4738000"/>
              <a:ext cx="54225" cy="17550"/>
            </a:xfrm>
            <a:custGeom>
              <a:avLst/>
              <a:gdLst/>
              <a:ahLst/>
              <a:cxnLst/>
              <a:rect l="l" t="t" r="r" b="b"/>
              <a:pathLst>
                <a:path w="2169" h="702" extrusionOk="0">
                  <a:moveTo>
                    <a:pt x="200" y="1"/>
                  </a:moveTo>
                  <a:cubicBezTo>
                    <a:pt x="100" y="1"/>
                    <a:pt x="34" y="34"/>
                    <a:pt x="0" y="134"/>
                  </a:cubicBezTo>
                  <a:cubicBezTo>
                    <a:pt x="0" y="201"/>
                    <a:pt x="34" y="301"/>
                    <a:pt x="134" y="301"/>
                  </a:cubicBezTo>
                  <a:lnTo>
                    <a:pt x="1968" y="701"/>
                  </a:lnTo>
                  <a:lnTo>
                    <a:pt x="2002" y="701"/>
                  </a:lnTo>
                  <a:cubicBezTo>
                    <a:pt x="2102" y="701"/>
                    <a:pt x="2168" y="634"/>
                    <a:pt x="2168" y="568"/>
                  </a:cubicBezTo>
                  <a:cubicBezTo>
                    <a:pt x="2168" y="501"/>
                    <a:pt x="2135" y="401"/>
                    <a:pt x="2035" y="401"/>
                  </a:cubicBezTo>
                  <a:lnTo>
                    <a:pt x="20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9"/>
            <p:cNvSpPr/>
            <p:nvPr/>
          </p:nvSpPr>
          <p:spPr>
            <a:xfrm>
              <a:off x="-4477200" y="4688475"/>
              <a:ext cx="18375" cy="42875"/>
            </a:xfrm>
            <a:custGeom>
              <a:avLst/>
              <a:gdLst/>
              <a:ahLst/>
              <a:cxnLst/>
              <a:rect l="l" t="t" r="r" b="b"/>
              <a:pathLst>
                <a:path w="735" h="1715" extrusionOk="0">
                  <a:moveTo>
                    <a:pt x="189" y="1"/>
                  </a:moveTo>
                  <a:cubicBezTo>
                    <a:pt x="170" y="1"/>
                    <a:pt x="151" y="5"/>
                    <a:pt x="134" y="13"/>
                  </a:cubicBezTo>
                  <a:cubicBezTo>
                    <a:pt x="34" y="13"/>
                    <a:pt x="1" y="114"/>
                    <a:pt x="34" y="214"/>
                  </a:cubicBezTo>
                  <a:lnTo>
                    <a:pt x="434" y="1581"/>
                  </a:lnTo>
                  <a:cubicBezTo>
                    <a:pt x="434" y="1648"/>
                    <a:pt x="501" y="1715"/>
                    <a:pt x="568" y="1715"/>
                  </a:cubicBezTo>
                  <a:lnTo>
                    <a:pt x="601" y="1715"/>
                  </a:lnTo>
                  <a:cubicBezTo>
                    <a:pt x="701" y="1681"/>
                    <a:pt x="735" y="1581"/>
                    <a:pt x="735" y="1515"/>
                  </a:cubicBezTo>
                  <a:lnTo>
                    <a:pt x="334" y="114"/>
                  </a:lnTo>
                  <a:cubicBezTo>
                    <a:pt x="309" y="38"/>
                    <a:pt x="247" y="1"/>
                    <a:pt x="189"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9"/>
            <p:cNvSpPr/>
            <p:nvPr/>
          </p:nvSpPr>
          <p:spPr>
            <a:xfrm>
              <a:off x="-4428825" y="4692100"/>
              <a:ext cx="27550" cy="41750"/>
            </a:xfrm>
            <a:custGeom>
              <a:avLst/>
              <a:gdLst/>
              <a:ahLst/>
              <a:cxnLst/>
              <a:rect l="l" t="t" r="r" b="b"/>
              <a:pathLst>
                <a:path w="1102" h="1670" extrusionOk="0">
                  <a:moveTo>
                    <a:pt x="898" y="1"/>
                  </a:moveTo>
                  <a:cubicBezTo>
                    <a:pt x="839" y="1"/>
                    <a:pt x="789" y="37"/>
                    <a:pt x="768" y="102"/>
                  </a:cubicBezTo>
                  <a:lnTo>
                    <a:pt x="34" y="1436"/>
                  </a:lnTo>
                  <a:cubicBezTo>
                    <a:pt x="1" y="1536"/>
                    <a:pt x="34" y="1603"/>
                    <a:pt x="101" y="1670"/>
                  </a:cubicBezTo>
                  <a:lnTo>
                    <a:pt x="201" y="1670"/>
                  </a:lnTo>
                  <a:cubicBezTo>
                    <a:pt x="234" y="1670"/>
                    <a:pt x="301" y="1636"/>
                    <a:pt x="334" y="1603"/>
                  </a:cubicBezTo>
                  <a:lnTo>
                    <a:pt x="1035" y="235"/>
                  </a:lnTo>
                  <a:cubicBezTo>
                    <a:pt x="1101" y="169"/>
                    <a:pt x="1068" y="69"/>
                    <a:pt x="1001" y="35"/>
                  </a:cubicBezTo>
                  <a:cubicBezTo>
                    <a:pt x="966" y="12"/>
                    <a:pt x="930" y="1"/>
                    <a:pt x="898"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9"/>
            <p:cNvSpPr/>
            <p:nvPr/>
          </p:nvSpPr>
          <p:spPr>
            <a:xfrm>
              <a:off x="-4417150" y="4747800"/>
              <a:ext cx="59225" cy="14400"/>
            </a:xfrm>
            <a:custGeom>
              <a:avLst/>
              <a:gdLst/>
              <a:ahLst/>
              <a:cxnLst/>
              <a:rect l="l" t="t" r="r" b="b"/>
              <a:pathLst>
                <a:path w="2369" h="576" extrusionOk="0">
                  <a:moveTo>
                    <a:pt x="2219" y="0"/>
                  </a:moveTo>
                  <a:cubicBezTo>
                    <a:pt x="2203" y="0"/>
                    <a:pt x="2186" y="3"/>
                    <a:pt x="2169" y="9"/>
                  </a:cubicBezTo>
                  <a:lnTo>
                    <a:pt x="167" y="276"/>
                  </a:lnTo>
                  <a:cubicBezTo>
                    <a:pt x="67" y="309"/>
                    <a:pt x="1" y="376"/>
                    <a:pt x="34" y="442"/>
                  </a:cubicBezTo>
                  <a:cubicBezTo>
                    <a:pt x="34" y="543"/>
                    <a:pt x="101" y="576"/>
                    <a:pt x="167" y="576"/>
                  </a:cubicBezTo>
                  <a:lnTo>
                    <a:pt x="201" y="576"/>
                  </a:lnTo>
                  <a:lnTo>
                    <a:pt x="2235" y="309"/>
                  </a:lnTo>
                  <a:cubicBezTo>
                    <a:pt x="2302" y="309"/>
                    <a:pt x="2369" y="209"/>
                    <a:pt x="2369" y="142"/>
                  </a:cubicBezTo>
                  <a:cubicBezTo>
                    <a:pt x="2341" y="60"/>
                    <a:pt x="2291" y="0"/>
                    <a:pt x="2219"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9"/>
            <p:cNvSpPr/>
            <p:nvPr/>
          </p:nvSpPr>
          <p:spPr>
            <a:xfrm>
              <a:off x="-4419650" y="4782950"/>
              <a:ext cx="31700" cy="34300"/>
            </a:xfrm>
            <a:custGeom>
              <a:avLst/>
              <a:gdLst/>
              <a:ahLst/>
              <a:cxnLst/>
              <a:rect l="l" t="t" r="r" b="b"/>
              <a:pathLst>
                <a:path w="1268" h="1372" extrusionOk="0">
                  <a:moveTo>
                    <a:pt x="154" y="1"/>
                  </a:moveTo>
                  <a:cubicBezTo>
                    <a:pt x="123" y="1"/>
                    <a:pt x="93" y="12"/>
                    <a:pt x="67" y="37"/>
                  </a:cubicBezTo>
                  <a:cubicBezTo>
                    <a:pt x="0" y="104"/>
                    <a:pt x="0" y="204"/>
                    <a:pt x="67" y="271"/>
                  </a:cubicBezTo>
                  <a:lnTo>
                    <a:pt x="1001" y="1305"/>
                  </a:lnTo>
                  <a:cubicBezTo>
                    <a:pt x="1035" y="1338"/>
                    <a:pt x="1068" y="1371"/>
                    <a:pt x="1101" y="1371"/>
                  </a:cubicBezTo>
                  <a:cubicBezTo>
                    <a:pt x="1135" y="1371"/>
                    <a:pt x="1168" y="1338"/>
                    <a:pt x="1201" y="1305"/>
                  </a:cubicBezTo>
                  <a:cubicBezTo>
                    <a:pt x="1268" y="1271"/>
                    <a:pt x="1268" y="1171"/>
                    <a:pt x="1235" y="1105"/>
                  </a:cubicBezTo>
                  <a:lnTo>
                    <a:pt x="301" y="71"/>
                  </a:lnTo>
                  <a:cubicBezTo>
                    <a:pt x="259" y="29"/>
                    <a:pt x="205" y="1"/>
                    <a:pt x="154"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9"/>
            <p:cNvSpPr/>
            <p:nvPr/>
          </p:nvSpPr>
          <p:spPr>
            <a:xfrm>
              <a:off x="-4453850" y="4792200"/>
              <a:ext cx="11700" cy="44225"/>
            </a:xfrm>
            <a:custGeom>
              <a:avLst/>
              <a:gdLst/>
              <a:ahLst/>
              <a:cxnLst/>
              <a:rect l="l" t="t" r="r" b="b"/>
              <a:pathLst>
                <a:path w="468" h="1769" extrusionOk="0">
                  <a:moveTo>
                    <a:pt x="134" y="1"/>
                  </a:moveTo>
                  <a:cubicBezTo>
                    <a:pt x="68" y="1"/>
                    <a:pt x="1" y="67"/>
                    <a:pt x="1" y="168"/>
                  </a:cubicBezTo>
                  <a:lnTo>
                    <a:pt x="134" y="1635"/>
                  </a:lnTo>
                  <a:cubicBezTo>
                    <a:pt x="134" y="1735"/>
                    <a:pt x="201" y="1769"/>
                    <a:pt x="301" y="1769"/>
                  </a:cubicBezTo>
                  <a:cubicBezTo>
                    <a:pt x="401" y="1769"/>
                    <a:pt x="468" y="1702"/>
                    <a:pt x="434" y="1602"/>
                  </a:cubicBezTo>
                  <a:lnTo>
                    <a:pt x="301" y="134"/>
                  </a:lnTo>
                  <a:cubicBezTo>
                    <a:pt x="301" y="67"/>
                    <a:pt x="234" y="1"/>
                    <a:pt x="134"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9"/>
            <p:cNvSpPr/>
            <p:nvPr/>
          </p:nvSpPr>
          <p:spPr>
            <a:xfrm>
              <a:off x="-4495550" y="4712975"/>
              <a:ext cx="94275" cy="94275"/>
            </a:xfrm>
            <a:custGeom>
              <a:avLst/>
              <a:gdLst/>
              <a:ahLst/>
              <a:cxnLst/>
              <a:rect l="l" t="t" r="r" b="b"/>
              <a:pathLst>
                <a:path w="3771" h="3771" extrusionOk="0">
                  <a:moveTo>
                    <a:pt x="1902" y="1"/>
                  </a:moveTo>
                  <a:cubicBezTo>
                    <a:pt x="835" y="1"/>
                    <a:pt x="1" y="835"/>
                    <a:pt x="1" y="1902"/>
                  </a:cubicBezTo>
                  <a:cubicBezTo>
                    <a:pt x="1" y="2936"/>
                    <a:pt x="835" y="3770"/>
                    <a:pt x="1902" y="3770"/>
                  </a:cubicBezTo>
                  <a:cubicBezTo>
                    <a:pt x="2936" y="3770"/>
                    <a:pt x="3770" y="2936"/>
                    <a:pt x="3770" y="1902"/>
                  </a:cubicBezTo>
                  <a:cubicBezTo>
                    <a:pt x="3770" y="835"/>
                    <a:pt x="2936" y="1"/>
                    <a:pt x="1902" y="1"/>
                  </a:cubicBez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2" name="Google Shape;992;p9"/>
          <p:cNvSpPr/>
          <p:nvPr/>
        </p:nvSpPr>
        <p:spPr>
          <a:xfrm>
            <a:off x="11809433" y="4525901"/>
            <a:ext cx="113467" cy="103500"/>
          </a:xfrm>
          <a:custGeom>
            <a:avLst/>
            <a:gdLst/>
            <a:ahLst/>
            <a:cxnLst/>
            <a:rect l="l" t="t" r="r" b="b"/>
            <a:pathLst>
              <a:path w="3404" h="3105" extrusionOk="0">
                <a:moveTo>
                  <a:pt x="1771" y="413"/>
                </a:moveTo>
                <a:cubicBezTo>
                  <a:pt x="1976" y="413"/>
                  <a:pt x="2183" y="468"/>
                  <a:pt x="2369" y="585"/>
                </a:cubicBezTo>
                <a:cubicBezTo>
                  <a:pt x="2636" y="752"/>
                  <a:pt x="2803" y="985"/>
                  <a:pt x="2870" y="1285"/>
                </a:cubicBezTo>
                <a:cubicBezTo>
                  <a:pt x="2970" y="1586"/>
                  <a:pt x="2903" y="1886"/>
                  <a:pt x="2770" y="2153"/>
                </a:cubicBezTo>
                <a:cubicBezTo>
                  <a:pt x="2549" y="2484"/>
                  <a:pt x="2166" y="2684"/>
                  <a:pt x="1778" y="2684"/>
                </a:cubicBezTo>
                <a:cubicBezTo>
                  <a:pt x="1581" y="2684"/>
                  <a:pt x="1382" y="2632"/>
                  <a:pt x="1202" y="2520"/>
                </a:cubicBezTo>
                <a:cubicBezTo>
                  <a:pt x="668" y="2186"/>
                  <a:pt x="501" y="1486"/>
                  <a:pt x="801" y="952"/>
                </a:cubicBezTo>
                <a:cubicBezTo>
                  <a:pt x="1018" y="605"/>
                  <a:pt x="1391" y="413"/>
                  <a:pt x="1771" y="413"/>
                </a:cubicBezTo>
                <a:close/>
                <a:moveTo>
                  <a:pt x="1780" y="1"/>
                </a:moveTo>
                <a:cubicBezTo>
                  <a:pt x="1259" y="1"/>
                  <a:pt x="754" y="267"/>
                  <a:pt x="468" y="752"/>
                </a:cubicBezTo>
                <a:cubicBezTo>
                  <a:pt x="1" y="1486"/>
                  <a:pt x="234" y="2420"/>
                  <a:pt x="1002" y="2887"/>
                </a:cubicBezTo>
                <a:cubicBezTo>
                  <a:pt x="1239" y="3034"/>
                  <a:pt x="1508" y="3104"/>
                  <a:pt x="1776" y="3104"/>
                </a:cubicBezTo>
                <a:cubicBezTo>
                  <a:pt x="2297" y="3104"/>
                  <a:pt x="2817" y="2838"/>
                  <a:pt x="3103" y="2353"/>
                </a:cubicBezTo>
                <a:cubicBezTo>
                  <a:pt x="3337" y="1986"/>
                  <a:pt x="3403" y="1586"/>
                  <a:pt x="3303" y="1185"/>
                </a:cubicBezTo>
                <a:cubicBezTo>
                  <a:pt x="3203" y="785"/>
                  <a:pt x="2936" y="452"/>
                  <a:pt x="2603" y="218"/>
                </a:cubicBezTo>
                <a:lnTo>
                  <a:pt x="2569" y="218"/>
                </a:lnTo>
                <a:cubicBezTo>
                  <a:pt x="2320" y="71"/>
                  <a:pt x="2048" y="1"/>
                  <a:pt x="1780" y="1"/>
                </a:cubicBezTo>
                <a:close/>
              </a:path>
            </a:pathLst>
          </a:custGeom>
          <a:solidFill>
            <a:srgbClr val="261D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3" name="Google Shape;993;p9"/>
          <p:cNvGrpSpPr/>
          <p:nvPr/>
        </p:nvGrpSpPr>
        <p:grpSpPr>
          <a:xfrm>
            <a:off x="10323898" y="5145272"/>
            <a:ext cx="1816205" cy="1638368"/>
            <a:chOff x="2485333" y="3736351"/>
            <a:chExt cx="1383319" cy="1247869"/>
          </a:xfrm>
        </p:grpSpPr>
        <p:sp>
          <p:nvSpPr>
            <p:cNvPr id="994" name="Google Shape;994;p9"/>
            <p:cNvSpPr/>
            <p:nvPr/>
          </p:nvSpPr>
          <p:spPr>
            <a:xfrm>
              <a:off x="3143197" y="3806603"/>
              <a:ext cx="114274" cy="55573"/>
            </a:xfrm>
            <a:custGeom>
              <a:avLst/>
              <a:gdLst/>
              <a:ahLst/>
              <a:cxnLst/>
              <a:rect l="l" t="t" r="r" b="b"/>
              <a:pathLst>
                <a:path w="7598" h="3695" extrusionOk="0">
                  <a:moveTo>
                    <a:pt x="4687" y="0"/>
                  </a:moveTo>
                  <a:cubicBezTo>
                    <a:pt x="4616" y="0"/>
                    <a:pt x="4544" y="3"/>
                    <a:pt x="4470" y="9"/>
                  </a:cubicBezTo>
                  <a:cubicBezTo>
                    <a:pt x="4470" y="9"/>
                    <a:pt x="0" y="343"/>
                    <a:pt x="1735" y="3078"/>
                  </a:cubicBezTo>
                  <a:cubicBezTo>
                    <a:pt x="1947" y="3412"/>
                    <a:pt x="2251" y="3544"/>
                    <a:pt x="2590" y="3544"/>
                  </a:cubicBezTo>
                  <a:cubicBezTo>
                    <a:pt x="3373" y="3544"/>
                    <a:pt x="4344" y="2840"/>
                    <a:pt x="4814" y="2292"/>
                  </a:cubicBezTo>
                  <a:lnTo>
                    <a:pt x="4814" y="2292"/>
                  </a:lnTo>
                  <a:cubicBezTo>
                    <a:pt x="4848" y="2821"/>
                    <a:pt x="5144" y="3514"/>
                    <a:pt x="6038" y="3679"/>
                  </a:cubicBezTo>
                  <a:cubicBezTo>
                    <a:pt x="6094" y="3689"/>
                    <a:pt x="6148" y="3694"/>
                    <a:pt x="6200" y="3694"/>
                  </a:cubicBezTo>
                  <a:cubicBezTo>
                    <a:pt x="7597" y="3694"/>
                    <a:pt x="7139" y="0"/>
                    <a:pt x="4687"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9"/>
            <p:cNvSpPr/>
            <p:nvPr/>
          </p:nvSpPr>
          <p:spPr>
            <a:xfrm>
              <a:off x="3157245" y="3736351"/>
              <a:ext cx="122456" cy="69349"/>
            </a:xfrm>
            <a:custGeom>
              <a:avLst/>
              <a:gdLst/>
              <a:ahLst/>
              <a:cxnLst/>
              <a:rect l="l" t="t" r="r" b="b"/>
              <a:pathLst>
                <a:path w="8142" h="4611" extrusionOk="0">
                  <a:moveTo>
                    <a:pt x="3340" y="1"/>
                  </a:moveTo>
                  <a:cubicBezTo>
                    <a:pt x="3199" y="1"/>
                    <a:pt x="3053" y="35"/>
                    <a:pt x="2902" y="110"/>
                  </a:cubicBezTo>
                  <a:cubicBezTo>
                    <a:pt x="0" y="1545"/>
                    <a:pt x="3603" y="4180"/>
                    <a:pt x="3603" y="4180"/>
                  </a:cubicBezTo>
                  <a:cubicBezTo>
                    <a:pt x="4028" y="4485"/>
                    <a:pt x="4467" y="4611"/>
                    <a:pt x="4887" y="4611"/>
                  </a:cubicBezTo>
                  <a:cubicBezTo>
                    <a:pt x="6677" y="4611"/>
                    <a:pt x="8141" y="2331"/>
                    <a:pt x="6872" y="1845"/>
                  </a:cubicBezTo>
                  <a:cubicBezTo>
                    <a:pt x="6663" y="1765"/>
                    <a:pt x="6469" y="1731"/>
                    <a:pt x="6291" y="1731"/>
                  </a:cubicBezTo>
                  <a:cubicBezTo>
                    <a:pt x="5727" y="1731"/>
                    <a:pt x="5319" y="2075"/>
                    <a:pt x="5091" y="2412"/>
                  </a:cubicBezTo>
                  <a:lnTo>
                    <a:pt x="5091" y="2412"/>
                  </a:lnTo>
                  <a:cubicBezTo>
                    <a:pt x="4953" y="1516"/>
                    <a:pt x="4275" y="1"/>
                    <a:pt x="3340"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9"/>
            <p:cNvSpPr/>
            <p:nvPr/>
          </p:nvSpPr>
          <p:spPr>
            <a:xfrm>
              <a:off x="3167773" y="3760460"/>
              <a:ext cx="35133" cy="40773"/>
            </a:xfrm>
            <a:custGeom>
              <a:avLst/>
              <a:gdLst/>
              <a:ahLst/>
              <a:cxnLst/>
              <a:rect l="l" t="t" r="r" b="b"/>
              <a:pathLst>
                <a:path w="2336" h="2711" extrusionOk="0">
                  <a:moveTo>
                    <a:pt x="314" y="0"/>
                  </a:moveTo>
                  <a:cubicBezTo>
                    <a:pt x="225" y="0"/>
                    <a:pt x="128" y="65"/>
                    <a:pt x="101" y="175"/>
                  </a:cubicBezTo>
                  <a:cubicBezTo>
                    <a:pt x="1" y="742"/>
                    <a:pt x="67" y="1243"/>
                    <a:pt x="334" y="1643"/>
                  </a:cubicBezTo>
                  <a:cubicBezTo>
                    <a:pt x="901" y="2477"/>
                    <a:pt x="2035" y="2677"/>
                    <a:pt x="2102" y="2710"/>
                  </a:cubicBezTo>
                  <a:lnTo>
                    <a:pt x="2136" y="2710"/>
                  </a:lnTo>
                  <a:cubicBezTo>
                    <a:pt x="2236" y="2710"/>
                    <a:pt x="2302" y="2644"/>
                    <a:pt x="2336" y="2544"/>
                  </a:cubicBezTo>
                  <a:cubicBezTo>
                    <a:pt x="2336" y="2410"/>
                    <a:pt x="2269" y="2310"/>
                    <a:pt x="2169" y="2277"/>
                  </a:cubicBezTo>
                  <a:cubicBezTo>
                    <a:pt x="2136" y="2277"/>
                    <a:pt x="1135" y="2110"/>
                    <a:pt x="701" y="1410"/>
                  </a:cubicBezTo>
                  <a:cubicBezTo>
                    <a:pt x="468" y="1109"/>
                    <a:pt x="434" y="709"/>
                    <a:pt x="534" y="242"/>
                  </a:cubicBezTo>
                  <a:cubicBezTo>
                    <a:pt x="534" y="142"/>
                    <a:pt x="468" y="42"/>
                    <a:pt x="368" y="9"/>
                  </a:cubicBezTo>
                  <a:cubicBezTo>
                    <a:pt x="350" y="3"/>
                    <a:pt x="332" y="0"/>
                    <a:pt x="31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9"/>
            <p:cNvSpPr/>
            <p:nvPr/>
          </p:nvSpPr>
          <p:spPr>
            <a:xfrm>
              <a:off x="3154237" y="3797519"/>
              <a:ext cx="47165" cy="24786"/>
            </a:xfrm>
            <a:custGeom>
              <a:avLst/>
              <a:gdLst/>
              <a:ahLst/>
              <a:cxnLst/>
              <a:rect l="l" t="t" r="r" b="b"/>
              <a:pathLst>
                <a:path w="3136" h="1648" extrusionOk="0">
                  <a:moveTo>
                    <a:pt x="1641" y="0"/>
                  </a:moveTo>
                  <a:cubicBezTo>
                    <a:pt x="1241" y="0"/>
                    <a:pt x="907" y="92"/>
                    <a:pt x="634" y="280"/>
                  </a:cubicBezTo>
                  <a:cubicBezTo>
                    <a:pt x="33" y="713"/>
                    <a:pt x="0" y="1414"/>
                    <a:pt x="0" y="1447"/>
                  </a:cubicBezTo>
                  <a:cubicBezTo>
                    <a:pt x="0" y="1547"/>
                    <a:pt x="100" y="1647"/>
                    <a:pt x="234" y="1647"/>
                  </a:cubicBezTo>
                  <a:cubicBezTo>
                    <a:pt x="334" y="1647"/>
                    <a:pt x="434" y="1547"/>
                    <a:pt x="434" y="1447"/>
                  </a:cubicBezTo>
                  <a:cubicBezTo>
                    <a:pt x="434" y="1447"/>
                    <a:pt x="467" y="914"/>
                    <a:pt x="867" y="647"/>
                  </a:cubicBezTo>
                  <a:cubicBezTo>
                    <a:pt x="1067" y="497"/>
                    <a:pt x="1343" y="422"/>
                    <a:pt x="1676" y="422"/>
                  </a:cubicBezTo>
                  <a:cubicBezTo>
                    <a:pt x="2010" y="422"/>
                    <a:pt x="2402" y="497"/>
                    <a:pt x="2835" y="647"/>
                  </a:cubicBezTo>
                  <a:cubicBezTo>
                    <a:pt x="2853" y="653"/>
                    <a:pt x="2872" y="655"/>
                    <a:pt x="2891" y="655"/>
                  </a:cubicBezTo>
                  <a:cubicBezTo>
                    <a:pt x="2980" y="655"/>
                    <a:pt x="3075" y="596"/>
                    <a:pt x="3102" y="513"/>
                  </a:cubicBezTo>
                  <a:cubicBezTo>
                    <a:pt x="3136" y="380"/>
                    <a:pt x="3069" y="280"/>
                    <a:pt x="2969" y="246"/>
                  </a:cubicBezTo>
                  <a:cubicBezTo>
                    <a:pt x="2464" y="84"/>
                    <a:pt x="2023" y="0"/>
                    <a:pt x="16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9"/>
            <p:cNvSpPr/>
            <p:nvPr/>
          </p:nvSpPr>
          <p:spPr>
            <a:xfrm>
              <a:off x="3193867" y="3809220"/>
              <a:ext cx="48669" cy="38668"/>
            </a:xfrm>
            <a:custGeom>
              <a:avLst/>
              <a:gdLst/>
              <a:ahLst/>
              <a:cxnLst/>
              <a:rect l="l" t="t" r="r" b="b"/>
              <a:pathLst>
                <a:path w="3236" h="2571" extrusionOk="0">
                  <a:moveTo>
                    <a:pt x="1249" y="1"/>
                  </a:moveTo>
                  <a:cubicBezTo>
                    <a:pt x="1209" y="1"/>
                    <a:pt x="1170" y="12"/>
                    <a:pt x="1134" y="36"/>
                  </a:cubicBezTo>
                  <a:cubicBezTo>
                    <a:pt x="801" y="269"/>
                    <a:pt x="0" y="869"/>
                    <a:pt x="34" y="1336"/>
                  </a:cubicBezTo>
                  <a:cubicBezTo>
                    <a:pt x="34" y="1437"/>
                    <a:pt x="100" y="1537"/>
                    <a:pt x="200" y="1603"/>
                  </a:cubicBezTo>
                  <a:cubicBezTo>
                    <a:pt x="265" y="1644"/>
                    <a:pt x="353" y="1661"/>
                    <a:pt x="457" y="1661"/>
                  </a:cubicBezTo>
                  <a:cubicBezTo>
                    <a:pt x="779" y="1661"/>
                    <a:pt x="1248" y="1496"/>
                    <a:pt x="1601" y="1370"/>
                  </a:cubicBezTo>
                  <a:cubicBezTo>
                    <a:pt x="1802" y="1870"/>
                    <a:pt x="2135" y="2537"/>
                    <a:pt x="2502" y="2571"/>
                  </a:cubicBezTo>
                  <a:lnTo>
                    <a:pt x="2535" y="2571"/>
                  </a:lnTo>
                  <a:cubicBezTo>
                    <a:pt x="2635" y="2571"/>
                    <a:pt x="2736" y="2537"/>
                    <a:pt x="2836" y="2404"/>
                  </a:cubicBezTo>
                  <a:cubicBezTo>
                    <a:pt x="3236" y="1870"/>
                    <a:pt x="2869" y="936"/>
                    <a:pt x="2802" y="836"/>
                  </a:cubicBezTo>
                  <a:cubicBezTo>
                    <a:pt x="2778" y="764"/>
                    <a:pt x="2702" y="709"/>
                    <a:pt x="2624" y="709"/>
                  </a:cubicBezTo>
                  <a:cubicBezTo>
                    <a:pt x="2594" y="709"/>
                    <a:pt x="2563" y="717"/>
                    <a:pt x="2535" y="736"/>
                  </a:cubicBezTo>
                  <a:cubicBezTo>
                    <a:pt x="2435" y="769"/>
                    <a:pt x="2369" y="903"/>
                    <a:pt x="2435" y="1003"/>
                  </a:cubicBezTo>
                  <a:cubicBezTo>
                    <a:pt x="2502" y="1203"/>
                    <a:pt x="2702" y="1837"/>
                    <a:pt x="2502" y="2137"/>
                  </a:cubicBezTo>
                  <a:cubicBezTo>
                    <a:pt x="2369" y="2037"/>
                    <a:pt x="2102" y="1537"/>
                    <a:pt x="1902" y="1003"/>
                  </a:cubicBezTo>
                  <a:cubicBezTo>
                    <a:pt x="1902" y="970"/>
                    <a:pt x="1835" y="936"/>
                    <a:pt x="1802" y="903"/>
                  </a:cubicBezTo>
                  <a:cubicBezTo>
                    <a:pt x="1768" y="886"/>
                    <a:pt x="1735" y="878"/>
                    <a:pt x="1706" y="878"/>
                  </a:cubicBezTo>
                  <a:cubicBezTo>
                    <a:pt x="1676" y="878"/>
                    <a:pt x="1651" y="886"/>
                    <a:pt x="1635" y="903"/>
                  </a:cubicBezTo>
                  <a:cubicBezTo>
                    <a:pt x="1168" y="1103"/>
                    <a:pt x="667" y="1236"/>
                    <a:pt x="467" y="1236"/>
                  </a:cubicBezTo>
                  <a:cubicBezTo>
                    <a:pt x="534" y="1070"/>
                    <a:pt x="934" y="669"/>
                    <a:pt x="1368" y="402"/>
                  </a:cubicBezTo>
                  <a:cubicBezTo>
                    <a:pt x="1468" y="336"/>
                    <a:pt x="1468" y="202"/>
                    <a:pt x="1435" y="102"/>
                  </a:cubicBezTo>
                  <a:cubicBezTo>
                    <a:pt x="1392" y="38"/>
                    <a:pt x="1321" y="1"/>
                    <a:pt x="12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9"/>
            <p:cNvSpPr/>
            <p:nvPr/>
          </p:nvSpPr>
          <p:spPr>
            <a:xfrm>
              <a:off x="3199883" y="3764867"/>
              <a:ext cx="53196" cy="40382"/>
            </a:xfrm>
            <a:custGeom>
              <a:avLst/>
              <a:gdLst/>
              <a:ahLst/>
              <a:cxnLst/>
              <a:rect l="l" t="t" r="r" b="b"/>
              <a:pathLst>
                <a:path w="3537" h="2685" extrusionOk="0">
                  <a:moveTo>
                    <a:pt x="505" y="1"/>
                  </a:moveTo>
                  <a:cubicBezTo>
                    <a:pt x="469" y="1"/>
                    <a:pt x="434" y="5"/>
                    <a:pt x="401" y="16"/>
                  </a:cubicBezTo>
                  <a:cubicBezTo>
                    <a:pt x="301" y="49"/>
                    <a:pt x="234" y="116"/>
                    <a:pt x="201" y="216"/>
                  </a:cubicBezTo>
                  <a:cubicBezTo>
                    <a:pt x="1" y="616"/>
                    <a:pt x="434" y="1717"/>
                    <a:pt x="568" y="2051"/>
                  </a:cubicBezTo>
                  <a:cubicBezTo>
                    <a:pt x="618" y="2126"/>
                    <a:pt x="686" y="2163"/>
                    <a:pt x="774" y="2163"/>
                  </a:cubicBezTo>
                  <a:cubicBezTo>
                    <a:pt x="803" y="2163"/>
                    <a:pt x="834" y="2159"/>
                    <a:pt x="868" y="2151"/>
                  </a:cubicBezTo>
                  <a:cubicBezTo>
                    <a:pt x="968" y="2084"/>
                    <a:pt x="1001" y="1984"/>
                    <a:pt x="968" y="1884"/>
                  </a:cubicBezTo>
                  <a:cubicBezTo>
                    <a:pt x="701" y="1250"/>
                    <a:pt x="534" y="616"/>
                    <a:pt x="568" y="416"/>
                  </a:cubicBezTo>
                  <a:lnTo>
                    <a:pt x="568" y="416"/>
                  </a:lnTo>
                  <a:cubicBezTo>
                    <a:pt x="768" y="516"/>
                    <a:pt x="1268" y="1117"/>
                    <a:pt x="1702" y="1750"/>
                  </a:cubicBezTo>
                  <a:cubicBezTo>
                    <a:pt x="1752" y="1825"/>
                    <a:pt x="1821" y="1863"/>
                    <a:pt x="1894" y="1863"/>
                  </a:cubicBezTo>
                  <a:cubicBezTo>
                    <a:pt x="1919" y="1863"/>
                    <a:pt x="1944" y="1859"/>
                    <a:pt x="1969" y="1850"/>
                  </a:cubicBezTo>
                  <a:cubicBezTo>
                    <a:pt x="2302" y="1684"/>
                    <a:pt x="2702" y="1517"/>
                    <a:pt x="2936" y="1450"/>
                  </a:cubicBezTo>
                  <a:lnTo>
                    <a:pt x="2936" y="1450"/>
                  </a:lnTo>
                  <a:cubicBezTo>
                    <a:pt x="2803" y="1684"/>
                    <a:pt x="2536" y="2051"/>
                    <a:pt x="2269" y="2351"/>
                  </a:cubicBezTo>
                  <a:cubicBezTo>
                    <a:pt x="2202" y="2451"/>
                    <a:pt x="2202" y="2584"/>
                    <a:pt x="2302" y="2651"/>
                  </a:cubicBezTo>
                  <a:cubicBezTo>
                    <a:pt x="2336" y="2684"/>
                    <a:pt x="2369" y="2684"/>
                    <a:pt x="2436" y="2684"/>
                  </a:cubicBezTo>
                  <a:cubicBezTo>
                    <a:pt x="2502" y="2684"/>
                    <a:pt x="2536" y="2684"/>
                    <a:pt x="2602" y="2618"/>
                  </a:cubicBezTo>
                  <a:cubicBezTo>
                    <a:pt x="3536" y="1517"/>
                    <a:pt x="3470" y="1283"/>
                    <a:pt x="3436" y="1183"/>
                  </a:cubicBezTo>
                  <a:cubicBezTo>
                    <a:pt x="3436" y="1117"/>
                    <a:pt x="3370" y="1050"/>
                    <a:pt x="3303" y="1016"/>
                  </a:cubicBezTo>
                  <a:cubicBezTo>
                    <a:pt x="3269" y="1005"/>
                    <a:pt x="3229" y="1000"/>
                    <a:pt x="3181" y="1000"/>
                  </a:cubicBezTo>
                  <a:cubicBezTo>
                    <a:pt x="2948" y="1000"/>
                    <a:pt x="2551" y="1134"/>
                    <a:pt x="1969" y="1383"/>
                  </a:cubicBezTo>
                  <a:cubicBezTo>
                    <a:pt x="1507" y="706"/>
                    <a:pt x="931" y="1"/>
                    <a:pt x="5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9"/>
            <p:cNvSpPr/>
            <p:nvPr/>
          </p:nvSpPr>
          <p:spPr>
            <a:xfrm>
              <a:off x="2485333" y="4460031"/>
              <a:ext cx="91714" cy="80915"/>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9"/>
            <p:cNvSpPr/>
            <p:nvPr/>
          </p:nvSpPr>
          <p:spPr>
            <a:xfrm>
              <a:off x="2555374" y="4425935"/>
              <a:ext cx="66447" cy="83322"/>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9"/>
            <p:cNvSpPr/>
            <p:nvPr/>
          </p:nvSpPr>
          <p:spPr>
            <a:xfrm>
              <a:off x="2540665" y="4421619"/>
              <a:ext cx="24094" cy="49376"/>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9"/>
            <p:cNvSpPr/>
            <p:nvPr/>
          </p:nvSpPr>
          <p:spPr>
            <a:xfrm>
              <a:off x="2505546" y="4442314"/>
              <a:ext cx="44669" cy="3119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9"/>
            <p:cNvSpPr/>
            <p:nvPr/>
          </p:nvSpPr>
          <p:spPr>
            <a:xfrm>
              <a:off x="2523609" y="4481283"/>
              <a:ext cx="35133" cy="45391"/>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9"/>
            <p:cNvSpPr/>
            <p:nvPr/>
          </p:nvSpPr>
          <p:spPr>
            <a:xfrm>
              <a:off x="2559720" y="4450075"/>
              <a:ext cx="39149" cy="51527"/>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9"/>
            <p:cNvSpPr/>
            <p:nvPr/>
          </p:nvSpPr>
          <p:spPr>
            <a:xfrm>
              <a:off x="3600925" y="4699197"/>
              <a:ext cx="97730" cy="78103"/>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9"/>
            <p:cNvSpPr/>
            <p:nvPr/>
          </p:nvSpPr>
          <p:spPr>
            <a:xfrm>
              <a:off x="3643819" y="4755176"/>
              <a:ext cx="92797" cy="70252"/>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9"/>
            <p:cNvSpPr/>
            <p:nvPr/>
          </p:nvSpPr>
          <p:spPr>
            <a:xfrm>
              <a:off x="3680005" y="4736316"/>
              <a:ext cx="50685" cy="20139"/>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9"/>
            <p:cNvSpPr/>
            <p:nvPr/>
          </p:nvSpPr>
          <p:spPr>
            <a:xfrm>
              <a:off x="3675989" y="4702747"/>
              <a:ext cx="23086" cy="48700"/>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9"/>
            <p:cNvSpPr/>
            <p:nvPr/>
          </p:nvSpPr>
          <p:spPr>
            <a:xfrm>
              <a:off x="3622808" y="4732481"/>
              <a:ext cx="45165" cy="40533"/>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9"/>
            <p:cNvSpPr/>
            <p:nvPr/>
          </p:nvSpPr>
          <p:spPr>
            <a:xfrm>
              <a:off x="3658422" y="4761959"/>
              <a:ext cx="51196" cy="44157"/>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9"/>
            <p:cNvSpPr/>
            <p:nvPr/>
          </p:nvSpPr>
          <p:spPr>
            <a:xfrm>
              <a:off x="2521098" y="4309436"/>
              <a:ext cx="43165" cy="43165"/>
            </a:xfrm>
            <a:custGeom>
              <a:avLst/>
              <a:gdLst/>
              <a:ahLst/>
              <a:cxnLst/>
              <a:rect l="l" t="t" r="r" b="b"/>
              <a:pathLst>
                <a:path w="2870" h="2870" extrusionOk="0">
                  <a:moveTo>
                    <a:pt x="1435" y="434"/>
                  </a:moveTo>
                  <a:cubicBezTo>
                    <a:pt x="1702" y="434"/>
                    <a:pt x="1968" y="534"/>
                    <a:pt x="2169" y="734"/>
                  </a:cubicBezTo>
                  <a:cubicBezTo>
                    <a:pt x="2335" y="901"/>
                    <a:pt x="2469" y="1168"/>
                    <a:pt x="2469" y="1435"/>
                  </a:cubicBezTo>
                  <a:cubicBezTo>
                    <a:pt x="2469" y="2002"/>
                    <a:pt x="2002" y="2469"/>
                    <a:pt x="1435" y="2469"/>
                  </a:cubicBezTo>
                  <a:cubicBezTo>
                    <a:pt x="868" y="2469"/>
                    <a:pt x="401" y="2002"/>
                    <a:pt x="401" y="1435"/>
                  </a:cubicBezTo>
                  <a:cubicBezTo>
                    <a:pt x="401" y="868"/>
                    <a:pt x="868" y="434"/>
                    <a:pt x="1435" y="434"/>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169" y="167"/>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9"/>
            <p:cNvSpPr/>
            <p:nvPr/>
          </p:nvSpPr>
          <p:spPr>
            <a:xfrm>
              <a:off x="3825487" y="4167458"/>
              <a:ext cx="43165" cy="43150"/>
            </a:xfrm>
            <a:custGeom>
              <a:avLst/>
              <a:gdLst/>
              <a:ahLst/>
              <a:cxnLst/>
              <a:rect l="l" t="t" r="r" b="b"/>
              <a:pathLst>
                <a:path w="2870" h="2869" extrusionOk="0">
                  <a:moveTo>
                    <a:pt x="1435" y="401"/>
                  </a:moveTo>
                  <a:cubicBezTo>
                    <a:pt x="1702" y="401"/>
                    <a:pt x="1969" y="501"/>
                    <a:pt x="2169" y="701"/>
                  </a:cubicBezTo>
                  <a:cubicBezTo>
                    <a:pt x="2336"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5" y="0"/>
                    <a:pt x="1" y="634"/>
                    <a:pt x="1" y="1435"/>
                  </a:cubicBezTo>
                  <a:cubicBezTo>
                    <a:pt x="1" y="2235"/>
                    <a:pt x="635" y="2869"/>
                    <a:pt x="1435" y="2869"/>
                  </a:cubicBezTo>
                  <a:cubicBezTo>
                    <a:pt x="2236" y="2869"/>
                    <a:pt x="2870" y="2235"/>
                    <a:pt x="2870" y="1435"/>
                  </a:cubicBezTo>
                  <a:cubicBezTo>
                    <a:pt x="2870" y="1068"/>
                    <a:pt x="2736" y="701"/>
                    <a:pt x="2469" y="401"/>
                  </a:cubicBezTo>
                  <a:cubicBezTo>
                    <a:pt x="2169" y="134"/>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9"/>
            <p:cNvSpPr/>
            <p:nvPr/>
          </p:nvSpPr>
          <p:spPr>
            <a:xfrm>
              <a:off x="2791006" y="4439171"/>
              <a:ext cx="207717" cy="465277"/>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9"/>
            <p:cNvSpPr/>
            <p:nvPr/>
          </p:nvSpPr>
          <p:spPr>
            <a:xfrm>
              <a:off x="2795066" y="4267293"/>
              <a:ext cx="142955" cy="234158"/>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9"/>
            <p:cNvSpPr/>
            <p:nvPr/>
          </p:nvSpPr>
          <p:spPr>
            <a:xfrm>
              <a:off x="2675619" y="4328296"/>
              <a:ext cx="179111" cy="17271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9"/>
            <p:cNvSpPr/>
            <p:nvPr/>
          </p:nvSpPr>
          <p:spPr>
            <a:xfrm>
              <a:off x="2662068" y="4470318"/>
              <a:ext cx="180119" cy="102663"/>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9"/>
            <p:cNvSpPr/>
            <p:nvPr/>
          </p:nvSpPr>
          <p:spPr>
            <a:xfrm>
              <a:off x="2710737" y="4327453"/>
              <a:ext cx="138473" cy="177652"/>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9"/>
            <p:cNvSpPr/>
            <p:nvPr/>
          </p:nvSpPr>
          <p:spPr>
            <a:xfrm>
              <a:off x="2837163" y="4387192"/>
              <a:ext cx="37645" cy="97339"/>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9"/>
            <p:cNvSpPr/>
            <p:nvPr/>
          </p:nvSpPr>
          <p:spPr>
            <a:xfrm>
              <a:off x="2718257" y="4495510"/>
              <a:ext cx="117417" cy="41706"/>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9"/>
            <p:cNvSpPr/>
            <p:nvPr/>
          </p:nvSpPr>
          <p:spPr>
            <a:xfrm>
              <a:off x="2784478" y="4420551"/>
              <a:ext cx="61228" cy="81547"/>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9"/>
            <p:cNvSpPr/>
            <p:nvPr/>
          </p:nvSpPr>
          <p:spPr>
            <a:xfrm>
              <a:off x="2901384" y="4479508"/>
              <a:ext cx="107867" cy="119959"/>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9"/>
            <p:cNvSpPr/>
            <p:nvPr/>
          </p:nvSpPr>
          <p:spPr>
            <a:xfrm>
              <a:off x="2904392" y="4514431"/>
              <a:ext cx="73260" cy="87999"/>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9"/>
            <p:cNvSpPr/>
            <p:nvPr/>
          </p:nvSpPr>
          <p:spPr>
            <a:xfrm>
              <a:off x="2824124" y="4711395"/>
              <a:ext cx="148009" cy="77471"/>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9"/>
            <p:cNvSpPr/>
            <p:nvPr/>
          </p:nvSpPr>
          <p:spPr>
            <a:xfrm>
              <a:off x="2866762" y="4733864"/>
              <a:ext cx="108875" cy="31629"/>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9"/>
            <p:cNvSpPr/>
            <p:nvPr/>
          </p:nvSpPr>
          <p:spPr>
            <a:xfrm>
              <a:off x="3312262" y="4419258"/>
              <a:ext cx="227284" cy="521316"/>
            </a:xfrm>
            <a:custGeom>
              <a:avLst/>
              <a:gdLst/>
              <a:ahLst/>
              <a:cxnLst/>
              <a:rect l="l" t="t" r="r" b="b"/>
              <a:pathLst>
                <a:path w="15112" h="34662" extrusionOk="0">
                  <a:moveTo>
                    <a:pt x="14888" y="1"/>
                  </a:moveTo>
                  <a:cubicBezTo>
                    <a:pt x="14819" y="1"/>
                    <a:pt x="14752" y="29"/>
                    <a:pt x="14711" y="70"/>
                  </a:cubicBezTo>
                  <a:cubicBezTo>
                    <a:pt x="14544" y="270"/>
                    <a:pt x="1" y="19317"/>
                    <a:pt x="3937" y="34495"/>
                  </a:cubicBezTo>
                  <a:cubicBezTo>
                    <a:pt x="3970" y="34595"/>
                    <a:pt x="4070" y="34662"/>
                    <a:pt x="4170" y="34662"/>
                  </a:cubicBezTo>
                  <a:lnTo>
                    <a:pt x="4204" y="34662"/>
                  </a:lnTo>
                  <a:cubicBezTo>
                    <a:pt x="4304" y="34628"/>
                    <a:pt x="4370" y="34528"/>
                    <a:pt x="4370" y="34395"/>
                  </a:cubicBezTo>
                  <a:cubicBezTo>
                    <a:pt x="468" y="19417"/>
                    <a:pt x="14878" y="537"/>
                    <a:pt x="15045" y="337"/>
                  </a:cubicBezTo>
                  <a:cubicBezTo>
                    <a:pt x="15111" y="237"/>
                    <a:pt x="15078" y="104"/>
                    <a:pt x="15011" y="37"/>
                  </a:cubicBezTo>
                  <a:cubicBezTo>
                    <a:pt x="14973" y="11"/>
                    <a:pt x="14930" y="1"/>
                    <a:pt x="148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9"/>
            <p:cNvSpPr/>
            <p:nvPr/>
          </p:nvSpPr>
          <p:spPr>
            <a:xfrm>
              <a:off x="3428927" y="4082903"/>
              <a:ext cx="230518" cy="218606"/>
            </a:xfrm>
            <a:custGeom>
              <a:avLst/>
              <a:gdLst/>
              <a:ahLst/>
              <a:cxnLst/>
              <a:rect l="l" t="t" r="r" b="b"/>
              <a:pathLst>
                <a:path w="15327" h="14535" extrusionOk="0">
                  <a:moveTo>
                    <a:pt x="11494" y="0"/>
                  </a:moveTo>
                  <a:cubicBezTo>
                    <a:pt x="9758" y="0"/>
                    <a:pt x="7987" y="1813"/>
                    <a:pt x="6648" y="1813"/>
                  </a:cubicBezTo>
                  <a:cubicBezTo>
                    <a:pt x="6512" y="1813"/>
                    <a:pt x="6380" y="1794"/>
                    <a:pt x="6254" y="1753"/>
                  </a:cubicBezTo>
                  <a:cubicBezTo>
                    <a:pt x="5414" y="1473"/>
                    <a:pt x="4653" y="1339"/>
                    <a:pt x="3993" y="1339"/>
                  </a:cubicBezTo>
                  <a:cubicBezTo>
                    <a:pt x="797" y="1339"/>
                    <a:pt x="1" y="4487"/>
                    <a:pt x="4452" y="9492"/>
                  </a:cubicBezTo>
                  <a:cubicBezTo>
                    <a:pt x="8395" y="13952"/>
                    <a:pt x="9880" y="14535"/>
                    <a:pt x="10387" y="14535"/>
                  </a:cubicBezTo>
                  <a:cubicBezTo>
                    <a:pt x="10566" y="14535"/>
                    <a:pt x="10623" y="14462"/>
                    <a:pt x="10623" y="14462"/>
                  </a:cubicBezTo>
                  <a:cubicBezTo>
                    <a:pt x="12491" y="11627"/>
                    <a:pt x="15327" y="2453"/>
                    <a:pt x="12992" y="552"/>
                  </a:cubicBezTo>
                  <a:cubicBezTo>
                    <a:pt x="12503" y="154"/>
                    <a:pt x="12000" y="0"/>
                    <a:pt x="11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9"/>
            <p:cNvSpPr/>
            <p:nvPr/>
          </p:nvSpPr>
          <p:spPr>
            <a:xfrm>
              <a:off x="3591464" y="4107027"/>
              <a:ext cx="210966" cy="214485"/>
            </a:xfrm>
            <a:custGeom>
              <a:avLst/>
              <a:gdLst/>
              <a:ahLst/>
              <a:cxnLst/>
              <a:rect l="l" t="t" r="r" b="b"/>
              <a:pathLst>
                <a:path w="14027" h="14261" extrusionOk="0">
                  <a:moveTo>
                    <a:pt x="6226" y="0"/>
                  </a:moveTo>
                  <a:cubicBezTo>
                    <a:pt x="4088" y="0"/>
                    <a:pt x="83" y="11790"/>
                    <a:pt x="83" y="11790"/>
                  </a:cubicBezTo>
                  <a:cubicBezTo>
                    <a:pt x="0" y="13562"/>
                    <a:pt x="2083" y="14260"/>
                    <a:pt x="4620" y="14260"/>
                  </a:cubicBezTo>
                  <a:cubicBezTo>
                    <a:pt x="8196" y="14260"/>
                    <a:pt x="12674" y="12874"/>
                    <a:pt x="13259" y="11157"/>
                  </a:cubicBezTo>
                  <a:cubicBezTo>
                    <a:pt x="14026" y="8888"/>
                    <a:pt x="12359" y="6453"/>
                    <a:pt x="10124" y="5786"/>
                  </a:cubicBezTo>
                  <a:cubicBezTo>
                    <a:pt x="8689" y="5319"/>
                    <a:pt x="10657" y="1116"/>
                    <a:pt x="6354" y="15"/>
                  </a:cubicBezTo>
                  <a:cubicBezTo>
                    <a:pt x="6312" y="5"/>
                    <a:pt x="6270" y="0"/>
                    <a:pt x="6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9"/>
            <p:cNvSpPr/>
            <p:nvPr/>
          </p:nvSpPr>
          <p:spPr>
            <a:xfrm>
              <a:off x="3573116" y="4309917"/>
              <a:ext cx="213267" cy="192888"/>
            </a:xfrm>
            <a:custGeom>
              <a:avLst/>
              <a:gdLst/>
              <a:ahLst/>
              <a:cxnLst/>
              <a:rect l="l" t="t" r="r" b="b"/>
              <a:pathLst>
                <a:path w="14180" h="12825" extrusionOk="0">
                  <a:moveTo>
                    <a:pt x="4373" y="1"/>
                  </a:moveTo>
                  <a:cubicBezTo>
                    <a:pt x="3039" y="1"/>
                    <a:pt x="2137" y="135"/>
                    <a:pt x="2137" y="135"/>
                  </a:cubicBezTo>
                  <a:cubicBezTo>
                    <a:pt x="2103" y="119"/>
                    <a:pt x="2068" y="112"/>
                    <a:pt x="2035" y="112"/>
                  </a:cubicBezTo>
                  <a:cubicBezTo>
                    <a:pt x="661" y="112"/>
                    <a:pt x="1" y="12824"/>
                    <a:pt x="2906" y="12824"/>
                  </a:cubicBezTo>
                  <a:cubicBezTo>
                    <a:pt x="2960" y="12824"/>
                    <a:pt x="3015" y="12820"/>
                    <a:pt x="3071" y="12811"/>
                  </a:cubicBezTo>
                  <a:cubicBezTo>
                    <a:pt x="6143" y="12294"/>
                    <a:pt x="5140" y="10805"/>
                    <a:pt x="8386" y="10805"/>
                  </a:cubicBezTo>
                  <a:cubicBezTo>
                    <a:pt x="8489" y="10805"/>
                    <a:pt x="8597" y="10806"/>
                    <a:pt x="8708" y="10809"/>
                  </a:cubicBezTo>
                  <a:cubicBezTo>
                    <a:pt x="8851" y="10812"/>
                    <a:pt x="8989" y="10813"/>
                    <a:pt x="9120" y="10813"/>
                  </a:cubicBezTo>
                  <a:cubicBezTo>
                    <a:pt x="12370" y="10813"/>
                    <a:pt x="12270" y="10002"/>
                    <a:pt x="12078" y="7374"/>
                  </a:cubicBezTo>
                  <a:cubicBezTo>
                    <a:pt x="11844" y="4638"/>
                    <a:pt x="14179" y="3971"/>
                    <a:pt x="12945" y="2770"/>
                  </a:cubicBezTo>
                  <a:cubicBezTo>
                    <a:pt x="10470" y="424"/>
                    <a:pt x="6740"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9"/>
            <p:cNvSpPr/>
            <p:nvPr/>
          </p:nvSpPr>
          <p:spPr>
            <a:xfrm>
              <a:off x="3405074" y="4311932"/>
              <a:ext cx="215493" cy="184766"/>
            </a:xfrm>
            <a:custGeom>
              <a:avLst/>
              <a:gdLst/>
              <a:ahLst/>
              <a:cxnLst/>
              <a:rect l="l" t="t" r="r" b="b"/>
              <a:pathLst>
                <a:path w="14328" h="12285" extrusionOk="0">
                  <a:moveTo>
                    <a:pt x="11484" y="0"/>
                  </a:moveTo>
                  <a:cubicBezTo>
                    <a:pt x="11470" y="0"/>
                    <a:pt x="11456" y="1"/>
                    <a:pt x="11442" y="1"/>
                  </a:cubicBezTo>
                  <a:cubicBezTo>
                    <a:pt x="8540" y="101"/>
                    <a:pt x="1402" y="3570"/>
                    <a:pt x="1402" y="3570"/>
                  </a:cubicBezTo>
                  <a:cubicBezTo>
                    <a:pt x="1" y="6773"/>
                    <a:pt x="2536" y="7340"/>
                    <a:pt x="3536" y="8240"/>
                  </a:cubicBezTo>
                  <a:cubicBezTo>
                    <a:pt x="4537" y="9174"/>
                    <a:pt x="3603" y="11309"/>
                    <a:pt x="6038" y="11309"/>
                  </a:cubicBezTo>
                  <a:cubicBezTo>
                    <a:pt x="7798" y="11309"/>
                    <a:pt x="8425" y="12285"/>
                    <a:pt x="9368" y="12285"/>
                  </a:cubicBezTo>
                  <a:cubicBezTo>
                    <a:pt x="9730" y="12285"/>
                    <a:pt x="10138" y="12141"/>
                    <a:pt x="10675" y="11743"/>
                  </a:cubicBezTo>
                  <a:cubicBezTo>
                    <a:pt x="12567" y="10282"/>
                    <a:pt x="14327" y="0"/>
                    <a:pt x="1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9"/>
            <p:cNvSpPr/>
            <p:nvPr/>
          </p:nvSpPr>
          <p:spPr>
            <a:xfrm>
              <a:off x="3341364" y="4183506"/>
              <a:ext cx="246370" cy="159830"/>
            </a:xfrm>
            <a:custGeom>
              <a:avLst/>
              <a:gdLst/>
              <a:ahLst/>
              <a:cxnLst/>
              <a:rect l="l" t="t" r="r" b="b"/>
              <a:pathLst>
                <a:path w="16381" h="10627" extrusionOk="0">
                  <a:moveTo>
                    <a:pt x="5071" y="1"/>
                  </a:moveTo>
                  <a:cubicBezTo>
                    <a:pt x="0" y="268"/>
                    <a:pt x="4337" y="4771"/>
                    <a:pt x="3436" y="6105"/>
                  </a:cubicBezTo>
                  <a:cubicBezTo>
                    <a:pt x="2535" y="7439"/>
                    <a:pt x="134" y="10008"/>
                    <a:pt x="5171" y="10542"/>
                  </a:cubicBezTo>
                  <a:cubicBezTo>
                    <a:pt x="5722" y="10600"/>
                    <a:pt x="6287" y="10626"/>
                    <a:pt x="6856" y="10626"/>
                  </a:cubicBezTo>
                  <a:cubicBezTo>
                    <a:pt x="11513" y="10626"/>
                    <a:pt x="16381" y="8821"/>
                    <a:pt x="15578" y="7573"/>
                  </a:cubicBezTo>
                  <a:cubicBezTo>
                    <a:pt x="11575" y="1335"/>
                    <a:pt x="5071" y="1"/>
                    <a:pt x="5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9"/>
            <p:cNvSpPr/>
            <p:nvPr/>
          </p:nvSpPr>
          <p:spPr>
            <a:xfrm>
              <a:off x="3549563" y="4201674"/>
              <a:ext cx="42157" cy="89217"/>
            </a:xfrm>
            <a:custGeom>
              <a:avLst/>
              <a:gdLst/>
              <a:ahLst/>
              <a:cxnLst/>
              <a:rect l="l" t="t" r="r" b="b"/>
              <a:pathLst>
                <a:path w="2803" h="5932" extrusionOk="0">
                  <a:moveTo>
                    <a:pt x="250" y="0"/>
                  </a:moveTo>
                  <a:cubicBezTo>
                    <a:pt x="223" y="0"/>
                    <a:pt x="195" y="8"/>
                    <a:pt x="167" y="27"/>
                  </a:cubicBezTo>
                  <a:cubicBezTo>
                    <a:pt x="34" y="60"/>
                    <a:pt x="0" y="160"/>
                    <a:pt x="34" y="294"/>
                  </a:cubicBezTo>
                  <a:cubicBezTo>
                    <a:pt x="101" y="461"/>
                    <a:pt x="1635" y="4697"/>
                    <a:pt x="2135" y="5664"/>
                  </a:cubicBezTo>
                  <a:cubicBezTo>
                    <a:pt x="2202" y="5764"/>
                    <a:pt x="2302" y="5931"/>
                    <a:pt x="2469" y="5931"/>
                  </a:cubicBezTo>
                  <a:lnTo>
                    <a:pt x="2536" y="5931"/>
                  </a:lnTo>
                  <a:cubicBezTo>
                    <a:pt x="2802" y="5864"/>
                    <a:pt x="2802" y="5564"/>
                    <a:pt x="2736" y="4096"/>
                  </a:cubicBezTo>
                  <a:cubicBezTo>
                    <a:pt x="2702" y="3162"/>
                    <a:pt x="2636" y="1962"/>
                    <a:pt x="2702" y="994"/>
                  </a:cubicBezTo>
                  <a:cubicBezTo>
                    <a:pt x="2736" y="894"/>
                    <a:pt x="2636" y="794"/>
                    <a:pt x="2536" y="761"/>
                  </a:cubicBezTo>
                  <a:cubicBezTo>
                    <a:pt x="2402" y="761"/>
                    <a:pt x="2302" y="861"/>
                    <a:pt x="2302" y="961"/>
                  </a:cubicBezTo>
                  <a:cubicBezTo>
                    <a:pt x="2202" y="1962"/>
                    <a:pt x="2269" y="3162"/>
                    <a:pt x="2302" y="4130"/>
                  </a:cubicBezTo>
                  <a:cubicBezTo>
                    <a:pt x="2335" y="4463"/>
                    <a:pt x="2335" y="4830"/>
                    <a:pt x="2369" y="5131"/>
                  </a:cubicBezTo>
                  <a:cubicBezTo>
                    <a:pt x="1735" y="3763"/>
                    <a:pt x="434" y="194"/>
                    <a:pt x="434" y="127"/>
                  </a:cubicBezTo>
                  <a:cubicBezTo>
                    <a:pt x="386" y="55"/>
                    <a:pt x="321" y="0"/>
                    <a:pt x="2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9"/>
            <p:cNvSpPr/>
            <p:nvPr/>
          </p:nvSpPr>
          <p:spPr>
            <a:xfrm>
              <a:off x="3592201" y="4220429"/>
              <a:ext cx="95339" cy="80494"/>
            </a:xfrm>
            <a:custGeom>
              <a:avLst/>
              <a:gdLst/>
              <a:ahLst/>
              <a:cxnLst/>
              <a:rect l="l" t="t" r="r" b="b"/>
              <a:pathLst>
                <a:path w="6339" h="5352" extrusionOk="0">
                  <a:moveTo>
                    <a:pt x="4525" y="1"/>
                  </a:moveTo>
                  <a:cubicBezTo>
                    <a:pt x="4464" y="1"/>
                    <a:pt x="4407" y="26"/>
                    <a:pt x="4371" y="81"/>
                  </a:cubicBezTo>
                  <a:cubicBezTo>
                    <a:pt x="1" y="4717"/>
                    <a:pt x="134" y="5051"/>
                    <a:pt x="201" y="5184"/>
                  </a:cubicBezTo>
                  <a:cubicBezTo>
                    <a:pt x="234" y="5285"/>
                    <a:pt x="301" y="5351"/>
                    <a:pt x="401" y="5351"/>
                  </a:cubicBezTo>
                  <a:lnTo>
                    <a:pt x="535" y="5351"/>
                  </a:lnTo>
                  <a:cubicBezTo>
                    <a:pt x="1368" y="5351"/>
                    <a:pt x="5171" y="5018"/>
                    <a:pt x="6239" y="4117"/>
                  </a:cubicBezTo>
                  <a:cubicBezTo>
                    <a:pt x="6339" y="4050"/>
                    <a:pt x="6339" y="3917"/>
                    <a:pt x="6272" y="3850"/>
                  </a:cubicBezTo>
                  <a:cubicBezTo>
                    <a:pt x="6235" y="3795"/>
                    <a:pt x="6178" y="3770"/>
                    <a:pt x="6118" y="3770"/>
                  </a:cubicBezTo>
                  <a:cubicBezTo>
                    <a:pt x="6068" y="3770"/>
                    <a:pt x="6017" y="3787"/>
                    <a:pt x="5972" y="3817"/>
                  </a:cubicBezTo>
                  <a:cubicBezTo>
                    <a:pt x="5071" y="4551"/>
                    <a:pt x="1702" y="4918"/>
                    <a:pt x="668" y="4951"/>
                  </a:cubicBezTo>
                  <a:cubicBezTo>
                    <a:pt x="1102" y="4250"/>
                    <a:pt x="2936" y="2182"/>
                    <a:pt x="4671" y="348"/>
                  </a:cubicBezTo>
                  <a:cubicBezTo>
                    <a:pt x="4738" y="281"/>
                    <a:pt x="4738" y="148"/>
                    <a:pt x="4671" y="47"/>
                  </a:cubicBezTo>
                  <a:cubicBezTo>
                    <a:pt x="4626" y="17"/>
                    <a:pt x="4574" y="1"/>
                    <a:pt x="45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9"/>
            <p:cNvSpPr/>
            <p:nvPr/>
          </p:nvSpPr>
          <p:spPr>
            <a:xfrm>
              <a:off x="3473310" y="4203629"/>
              <a:ext cx="107371" cy="141948"/>
            </a:xfrm>
            <a:custGeom>
              <a:avLst/>
              <a:gdLst/>
              <a:ahLst/>
              <a:cxnLst/>
              <a:rect l="l" t="t" r="r" b="b"/>
              <a:pathLst>
                <a:path w="7139" h="9438" extrusionOk="0">
                  <a:moveTo>
                    <a:pt x="487" y="1"/>
                  </a:moveTo>
                  <a:cubicBezTo>
                    <a:pt x="427" y="1"/>
                    <a:pt x="370" y="27"/>
                    <a:pt x="334" y="64"/>
                  </a:cubicBezTo>
                  <a:cubicBezTo>
                    <a:pt x="267" y="164"/>
                    <a:pt x="267" y="297"/>
                    <a:pt x="334" y="364"/>
                  </a:cubicBezTo>
                  <a:cubicBezTo>
                    <a:pt x="367" y="364"/>
                    <a:pt x="1034" y="964"/>
                    <a:pt x="2702" y="2866"/>
                  </a:cubicBezTo>
                  <a:cubicBezTo>
                    <a:pt x="3469" y="3733"/>
                    <a:pt x="4337" y="4433"/>
                    <a:pt x="5070" y="5067"/>
                  </a:cubicBezTo>
                  <a:cubicBezTo>
                    <a:pt x="5904" y="5768"/>
                    <a:pt x="6638" y="6368"/>
                    <a:pt x="6705" y="6768"/>
                  </a:cubicBezTo>
                  <a:cubicBezTo>
                    <a:pt x="6705" y="6802"/>
                    <a:pt x="6672" y="6835"/>
                    <a:pt x="6605" y="6935"/>
                  </a:cubicBezTo>
                  <a:cubicBezTo>
                    <a:pt x="5913" y="7726"/>
                    <a:pt x="2230" y="9004"/>
                    <a:pt x="306" y="9004"/>
                  </a:cubicBezTo>
                  <a:cubicBezTo>
                    <a:pt x="282" y="9004"/>
                    <a:pt x="258" y="9004"/>
                    <a:pt x="234" y="9003"/>
                  </a:cubicBezTo>
                  <a:cubicBezTo>
                    <a:pt x="100" y="9003"/>
                    <a:pt x="0" y="9103"/>
                    <a:pt x="0" y="9204"/>
                  </a:cubicBezTo>
                  <a:cubicBezTo>
                    <a:pt x="0" y="9337"/>
                    <a:pt x="100" y="9437"/>
                    <a:pt x="200" y="9437"/>
                  </a:cubicBezTo>
                  <a:lnTo>
                    <a:pt x="300" y="9437"/>
                  </a:lnTo>
                  <a:cubicBezTo>
                    <a:pt x="2268" y="9437"/>
                    <a:pt x="6105" y="8136"/>
                    <a:pt x="6905" y="7202"/>
                  </a:cubicBezTo>
                  <a:cubicBezTo>
                    <a:pt x="7072" y="7035"/>
                    <a:pt x="7139" y="6869"/>
                    <a:pt x="7105" y="6702"/>
                  </a:cubicBezTo>
                  <a:cubicBezTo>
                    <a:pt x="7005" y="6168"/>
                    <a:pt x="6305" y="5568"/>
                    <a:pt x="5337" y="4767"/>
                  </a:cubicBezTo>
                  <a:cubicBezTo>
                    <a:pt x="4603" y="4133"/>
                    <a:pt x="3770" y="3433"/>
                    <a:pt x="3002" y="2599"/>
                  </a:cubicBezTo>
                  <a:cubicBezTo>
                    <a:pt x="1301" y="664"/>
                    <a:pt x="667" y="64"/>
                    <a:pt x="634" y="64"/>
                  </a:cubicBezTo>
                  <a:cubicBezTo>
                    <a:pt x="589" y="18"/>
                    <a:pt x="537" y="1"/>
                    <a:pt x="4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9"/>
            <p:cNvSpPr/>
            <p:nvPr/>
          </p:nvSpPr>
          <p:spPr>
            <a:xfrm>
              <a:off x="3577161" y="4307601"/>
              <a:ext cx="105370" cy="140820"/>
            </a:xfrm>
            <a:custGeom>
              <a:avLst/>
              <a:gdLst/>
              <a:ahLst/>
              <a:cxnLst/>
              <a:rect l="l" t="t" r="r" b="b"/>
              <a:pathLst>
                <a:path w="7006" h="9363" extrusionOk="0">
                  <a:moveTo>
                    <a:pt x="6548" y="0"/>
                  </a:moveTo>
                  <a:cubicBezTo>
                    <a:pt x="6366" y="0"/>
                    <a:pt x="6109" y="17"/>
                    <a:pt x="5738" y="56"/>
                  </a:cubicBezTo>
                  <a:cubicBezTo>
                    <a:pt x="5127" y="115"/>
                    <a:pt x="4331" y="185"/>
                    <a:pt x="3527" y="185"/>
                  </a:cubicBezTo>
                  <a:cubicBezTo>
                    <a:pt x="2969" y="185"/>
                    <a:pt x="2407" y="151"/>
                    <a:pt x="1901" y="56"/>
                  </a:cubicBezTo>
                  <a:cubicBezTo>
                    <a:pt x="1863" y="50"/>
                    <a:pt x="1825" y="47"/>
                    <a:pt x="1787" y="47"/>
                  </a:cubicBezTo>
                  <a:cubicBezTo>
                    <a:pt x="1602" y="47"/>
                    <a:pt x="1440" y="117"/>
                    <a:pt x="1301" y="256"/>
                  </a:cubicBezTo>
                  <a:cubicBezTo>
                    <a:pt x="0" y="1490"/>
                    <a:pt x="801" y="8395"/>
                    <a:pt x="867" y="9162"/>
                  </a:cubicBezTo>
                  <a:cubicBezTo>
                    <a:pt x="901" y="9296"/>
                    <a:pt x="967" y="9362"/>
                    <a:pt x="1068" y="9362"/>
                  </a:cubicBezTo>
                  <a:lnTo>
                    <a:pt x="1101" y="9362"/>
                  </a:lnTo>
                  <a:cubicBezTo>
                    <a:pt x="1234" y="9362"/>
                    <a:pt x="1301" y="9229"/>
                    <a:pt x="1301" y="9129"/>
                  </a:cubicBezTo>
                  <a:cubicBezTo>
                    <a:pt x="1034" y="7061"/>
                    <a:pt x="634" y="1490"/>
                    <a:pt x="1568" y="556"/>
                  </a:cubicBezTo>
                  <a:cubicBezTo>
                    <a:pt x="1641" y="507"/>
                    <a:pt x="1697" y="476"/>
                    <a:pt x="1760" y="476"/>
                  </a:cubicBezTo>
                  <a:cubicBezTo>
                    <a:pt x="1784" y="476"/>
                    <a:pt x="1808" y="480"/>
                    <a:pt x="1835" y="489"/>
                  </a:cubicBezTo>
                  <a:cubicBezTo>
                    <a:pt x="2315" y="565"/>
                    <a:pt x="2843" y="593"/>
                    <a:pt x="3373" y="593"/>
                  </a:cubicBezTo>
                  <a:cubicBezTo>
                    <a:pt x="4239" y="593"/>
                    <a:pt x="5108" y="518"/>
                    <a:pt x="5771" y="456"/>
                  </a:cubicBezTo>
                  <a:cubicBezTo>
                    <a:pt x="6078" y="432"/>
                    <a:pt x="6384" y="409"/>
                    <a:pt x="6573" y="409"/>
                  </a:cubicBezTo>
                  <a:cubicBezTo>
                    <a:pt x="6651" y="409"/>
                    <a:pt x="6709" y="413"/>
                    <a:pt x="6738" y="423"/>
                  </a:cubicBezTo>
                  <a:cubicBezTo>
                    <a:pt x="6761" y="428"/>
                    <a:pt x="6783" y="431"/>
                    <a:pt x="6804" y="431"/>
                  </a:cubicBezTo>
                  <a:cubicBezTo>
                    <a:pt x="6904" y="431"/>
                    <a:pt x="6977" y="366"/>
                    <a:pt x="7005" y="256"/>
                  </a:cubicBezTo>
                  <a:cubicBezTo>
                    <a:pt x="7005" y="156"/>
                    <a:pt x="6938" y="22"/>
                    <a:pt x="6838" y="22"/>
                  </a:cubicBezTo>
                  <a:cubicBezTo>
                    <a:pt x="6769" y="8"/>
                    <a:pt x="6677" y="0"/>
                    <a:pt x="65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9"/>
            <p:cNvSpPr/>
            <p:nvPr/>
          </p:nvSpPr>
          <p:spPr>
            <a:xfrm>
              <a:off x="3592201" y="4184378"/>
              <a:ext cx="41661" cy="108514"/>
            </a:xfrm>
            <a:custGeom>
              <a:avLst/>
              <a:gdLst/>
              <a:ahLst/>
              <a:cxnLst/>
              <a:rect l="l" t="t" r="r" b="b"/>
              <a:pathLst>
                <a:path w="2770" h="7215" extrusionOk="0">
                  <a:moveTo>
                    <a:pt x="2535" y="1"/>
                  </a:moveTo>
                  <a:cubicBezTo>
                    <a:pt x="2436" y="1"/>
                    <a:pt x="2363" y="60"/>
                    <a:pt x="2336" y="143"/>
                  </a:cubicBezTo>
                  <a:cubicBezTo>
                    <a:pt x="2302" y="210"/>
                    <a:pt x="535" y="6014"/>
                    <a:pt x="68" y="6914"/>
                  </a:cubicBezTo>
                  <a:cubicBezTo>
                    <a:pt x="1" y="7014"/>
                    <a:pt x="68" y="7148"/>
                    <a:pt x="168" y="7215"/>
                  </a:cubicBezTo>
                  <a:lnTo>
                    <a:pt x="234" y="7215"/>
                  </a:lnTo>
                  <a:cubicBezTo>
                    <a:pt x="334" y="7215"/>
                    <a:pt x="401" y="7181"/>
                    <a:pt x="434" y="7114"/>
                  </a:cubicBezTo>
                  <a:cubicBezTo>
                    <a:pt x="901" y="6180"/>
                    <a:pt x="2669" y="510"/>
                    <a:pt x="2736" y="276"/>
                  </a:cubicBezTo>
                  <a:cubicBezTo>
                    <a:pt x="2769" y="176"/>
                    <a:pt x="2703" y="43"/>
                    <a:pt x="2603" y="9"/>
                  </a:cubicBezTo>
                  <a:cubicBezTo>
                    <a:pt x="2579" y="3"/>
                    <a:pt x="2556" y="1"/>
                    <a:pt x="2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9"/>
            <p:cNvSpPr/>
            <p:nvPr/>
          </p:nvSpPr>
          <p:spPr>
            <a:xfrm>
              <a:off x="3590201" y="4316414"/>
              <a:ext cx="84299" cy="77817"/>
            </a:xfrm>
            <a:custGeom>
              <a:avLst/>
              <a:gdLst/>
              <a:ahLst/>
              <a:cxnLst/>
              <a:rect l="l" t="t" r="r" b="b"/>
              <a:pathLst>
                <a:path w="5605" h="5174" extrusionOk="0">
                  <a:moveTo>
                    <a:pt x="510" y="0"/>
                  </a:moveTo>
                  <a:cubicBezTo>
                    <a:pt x="442" y="0"/>
                    <a:pt x="375" y="29"/>
                    <a:pt x="334" y="70"/>
                  </a:cubicBezTo>
                  <a:cubicBezTo>
                    <a:pt x="234" y="170"/>
                    <a:pt x="0" y="404"/>
                    <a:pt x="2069" y="5074"/>
                  </a:cubicBezTo>
                  <a:cubicBezTo>
                    <a:pt x="2102" y="5140"/>
                    <a:pt x="2169" y="5174"/>
                    <a:pt x="2269" y="5174"/>
                  </a:cubicBezTo>
                  <a:lnTo>
                    <a:pt x="2335" y="5174"/>
                  </a:lnTo>
                  <a:cubicBezTo>
                    <a:pt x="2435" y="5140"/>
                    <a:pt x="2502" y="5007"/>
                    <a:pt x="2435" y="4907"/>
                  </a:cubicBezTo>
                  <a:cubicBezTo>
                    <a:pt x="1668" y="3172"/>
                    <a:pt x="901" y="1238"/>
                    <a:pt x="734" y="537"/>
                  </a:cubicBezTo>
                  <a:lnTo>
                    <a:pt x="734" y="537"/>
                  </a:lnTo>
                  <a:cubicBezTo>
                    <a:pt x="1235" y="804"/>
                    <a:pt x="2269" y="1404"/>
                    <a:pt x="3236" y="1938"/>
                  </a:cubicBezTo>
                  <a:cubicBezTo>
                    <a:pt x="4070" y="2405"/>
                    <a:pt x="4837" y="2872"/>
                    <a:pt x="5271" y="3072"/>
                  </a:cubicBezTo>
                  <a:cubicBezTo>
                    <a:pt x="5306" y="3096"/>
                    <a:pt x="5346" y="3107"/>
                    <a:pt x="5384" y="3107"/>
                  </a:cubicBezTo>
                  <a:cubicBezTo>
                    <a:pt x="5453" y="3107"/>
                    <a:pt x="5516" y="3070"/>
                    <a:pt x="5538" y="3005"/>
                  </a:cubicBezTo>
                  <a:cubicBezTo>
                    <a:pt x="5604" y="2905"/>
                    <a:pt x="5571" y="2772"/>
                    <a:pt x="5471" y="2705"/>
                  </a:cubicBezTo>
                  <a:cubicBezTo>
                    <a:pt x="5037" y="2505"/>
                    <a:pt x="4270" y="2038"/>
                    <a:pt x="3436" y="1571"/>
                  </a:cubicBezTo>
                  <a:cubicBezTo>
                    <a:pt x="2202" y="871"/>
                    <a:pt x="934" y="170"/>
                    <a:pt x="634" y="37"/>
                  </a:cubicBezTo>
                  <a:cubicBezTo>
                    <a:pt x="596" y="11"/>
                    <a:pt x="553" y="0"/>
                    <a:pt x="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9"/>
            <p:cNvSpPr/>
            <p:nvPr/>
          </p:nvSpPr>
          <p:spPr>
            <a:xfrm>
              <a:off x="3524476" y="4316956"/>
              <a:ext cx="59212" cy="91323"/>
            </a:xfrm>
            <a:custGeom>
              <a:avLst/>
              <a:gdLst/>
              <a:ahLst/>
              <a:cxnLst/>
              <a:rect l="l" t="t" r="r" b="b"/>
              <a:pathLst>
                <a:path w="3937" h="6072" extrusionOk="0">
                  <a:moveTo>
                    <a:pt x="3470" y="1"/>
                  </a:moveTo>
                  <a:cubicBezTo>
                    <a:pt x="2869" y="34"/>
                    <a:pt x="901" y="2636"/>
                    <a:pt x="67" y="3737"/>
                  </a:cubicBezTo>
                  <a:cubicBezTo>
                    <a:pt x="1" y="3837"/>
                    <a:pt x="34" y="3970"/>
                    <a:pt x="134" y="4037"/>
                  </a:cubicBezTo>
                  <a:cubicBezTo>
                    <a:pt x="172" y="4062"/>
                    <a:pt x="215" y="4073"/>
                    <a:pt x="258" y="4073"/>
                  </a:cubicBezTo>
                  <a:cubicBezTo>
                    <a:pt x="326" y="4073"/>
                    <a:pt x="393" y="4045"/>
                    <a:pt x="434" y="4004"/>
                  </a:cubicBezTo>
                  <a:cubicBezTo>
                    <a:pt x="1502" y="2502"/>
                    <a:pt x="2836" y="868"/>
                    <a:pt x="3370" y="501"/>
                  </a:cubicBezTo>
                  <a:lnTo>
                    <a:pt x="3370" y="501"/>
                  </a:lnTo>
                  <a:cubicBezTo>
                    <a:pt x="3236" y="1001"/>
                    <a:pt x="2636" y="2336"/>
                    <a:pt x="2236" y="3236"/>
                  </a:cubicBezTo>
                  <a:cubicBezTo>
                    <a:pt x="1602" y="4637"/>
                    <a:pt x="1235" y="5505"/>
                    <a:pt x="1201" y="5872"/>
                  </a:cubicBezTo>
                  <a:cubicBezTo>
                    <a:pt x="1201" y="5972"/>
                    <a:pt x="1302" y="6072"/>
                    <a:pt x="1402" y="6072"/>
                  </a:cubicBezTo>
                  <a:cubicBezTo>
                    <a:pt x="1535" y="6072"/>
                    <a:pt x="1635" y="5972"/>
                    <a:pt x="1635" y="5872"/>
                  </a:cubicBezTo>
                  <a:cubicBezTo>
                    <a:pt x="1635" y="5571"/>
                    <a:pt x="2169" y="4437"/>
                    <a:pt x="2602" y="3403"/>
                  </a:cubicBezTo>
                  <a:cubicBezTo>
                    <a:pt x="3670" y="1068"/>
                    <a:pt x="3937" y="334"/>
                    <a:pt x="3703" y="67"/>
                  </a:cubicBezTo>
                  <a:cubicBezTo>
                    <a:pt x="3637" y="1"/>
                    <a:pt x="3536" y="1"/>
                    <a:pt x="34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9"/>
            <p:cNvSpPr/>
            <p:nvPr/>
          </p:nvSpPr>
          <p:spPr>
            <a:xfrm>
              <a:off x="3487854" y="4268602"/>
              <a:ext cx="93323" cy="47361"/>
            </a:xfrm>
            <a:custGeom>
              <a:avLst/>
              <a:gdLst/>
              <a:ahLst/>
              <a:cxnLst/>
              <a:rect l="l" t="t" r="r" b="b"/>
              <a:pathLst>
                <a:path w="6205" h="3149" extrusionOk="0">
                  <a:moveTo>
                    <a:pt x="789" y="1"/>
                  </a:moveTo>
                  <a:cubicBezTo>
                    <a:pt x="707" y="1"/>
                    <a:pt x="626" y="38"/>
                    <a:pt x="601" y="113"/>
                  </a:cubicBezTo>
                  <a:cubicBezTo>
                    <a:pt x="534" y="247"/>
                    <a:pt x="601" y="347"/>
                    <a:pt x="701" y="414"/>
                  </a:cubicBezTo>
                  <a:cubicBezTo>
                    <a:pt x="868" y="480"/>
                    <a:pt x="4137" y="1915"/>
                    <a:pt x="5438" y="2448"/>
                  </a:cubicBezTo>
                  <a:cubicBezTo>
                    <a:pt x="4693" y="2580"/>
                    <a:pt x="3128" y="2740"/>
                    <a:pt x="1867" y="2740"/>
                  </a:cubicBezTo>
                  <a:cubicBezTo>
                    <a:pt x="1208" y="2740"/>
                    <a:pt x="633" y="2696"/>
                    <a:pt x="301" y="2582"/>
                  </a:cubicBezTo>
                  <a:cubicBezTo>
                    <a:pt x="277" y="2574"/>
                    <a:pt x="253" y="2570"/>
                    <a:pt x="230" y="2570"/>
                  </a:cubicBezTo>
                  <a:cubicBezTo>
                    <a:pt x="155" y="2570"/>
                    <a:pt x="85" y="2613"/>
                    <a:pt x="34" y="2715"/>
                  </a:cubicBezTo>
                  <a:cubicBezTo>
                    <a:pt x="1" y="2815"/>
                    <a:pt x="67" y="2915"/>
                    <a:pt x="167" y="2982"/>
                  </a:cubicBezTo>
                  <a:cubicBezTo>
                    <a:pt x="534" y="3116"/>
                    <a:pt x="1201" y="3149"/>
                    <a:pt x="1969" y="3149"/>
                  </a:cubicBezTo>
                  <a:cubicBezTo>
                    <a:pt x="3670" y="3149"/>
                    <a:pt x="5805" y="2882"/>
                    <a:pt x="6105" y="2649"/>
                  </a:cubicBezTo>
                  <a:cubicBezTo>
                    <a:pt x="6172" y="2615"/>
                    <a:pt x="6205" y="2515"/>
                    <a:pt x="6205" y="2415"/>
                  </a:cubicBezTo>
                  <a:cubicBezTo>
                    <a:pt x="6172" y="2348"/>
                    <a:pt x="6138" y="2282"/>
                    <a:pt x="6005" y="2215"/>
                  </a:cubicBezTo>
                  <a:cubicBezTo>
                    <a:pt x="5338" y="1981"/>
                    <a:pt x="901" y="47"/>
                    <a:pt x="868" y="13"/>
                  </a:cubicBezTo>
                  <a:cubicBezTo>
                    <a:pt x="843" y="5"/>
                    <a:pt x="816" y="1"/>
                    <a:pt x="7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9"/>
            <p:cNvSpPr/>
            <p:nvPr/>
          </p:nvSpPr>
          <p:spPr>
            <a:xfrm>
              <a:off x="3558918" y="4287928"/>
              <a:ext cx="59393" cy="45195"/>
            </a:xfrm>
            <a:custGeom>
              <a:avLst/>
              <a:gdLst/>
              <a:ahLst/>
              <a:cxnLst/>
              <a:rect l="l" t="t" r="r" b="b"/>
              <a:pathLst>
                <a:path w="3949" h="3005" extrusionOk="0">
                  <a:moveTo>
                    <a:pt x="2232" y="0"/>
                  </a:moveTo>
                  <a:cubicBezTo>
                    <a:pt x="1890" y="0"/>
                    <a:pt x="1647" y="163"/>
                    <a:pt x="1647" y="163"/>
                  </a:cubicBezTo>
                  <a:cubicBezTo>
                    <a:pt x="1" y="1131"/>
                    <a:pt x="1134" y="3005"/>
                    <a:pt x="2176" y="3005"/>
                  </a:cubicBezTo>
                  <a:cubicBezTo>
                    <a:pt x="2211" y="3005"/>
                    <a:pt x="2246" y="3002"/>
                    <a:pt x="2281" y="2998"/>
                  </a:cubicBezTo>
                  <a:cubicBezTo>
                    <a:pt x="3348" y="2831"/>
                    <a:pt x="3948" y="1397"/>
                    <a:pt x="3181" y="496"/>
                  </a:cubicBezTo>
                  <a:cubicBezTo>
                    <a:pt x="2852" y="108"/>
                    <a:pt x="2510" y="0"/>
                    <a:pt x="2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9"/>
            <p:cNvSpPr/>
            <p:nvPr/>
          </p:nvSpPr>
          <p:spPr>
            <a:xfrm>
              <a:off x="3566122" y="4284845"/>
              <a:ext cx="50685" cy="51196"/>
            </a:xfrm>
            <a:custGeom>
              <a:avLst/>
              <a:gdLst/>
              <a:ahLst/>
              <a:cxnLst/>
              <a:rect l="l" t="t" r="r" b="b"/>
              <a:pathLst>
                <a:path w="3370" h="3404" extrusionOk="0">
                  <a:moveTo>
                    <a:pt x="1735" y="401"/>
                  </a:moveTo>
                  <a:cubicBezTo>
                    <a:pt x="2035" y="401"/>
                    <a:pt x="2302" y="568"/>
                    <a:pt x="2569" y="868"/>
                  </a:cubicBezTo>
                  <a:cubicBezTo>
                    <a:pt x="2869" y="1202"/>
                    <a:pt x="2936" y="1669"/>
                    <a:pt x="2736" y="2136"/>
                  </a:cubicBezTo>
                  <a:cubicBezTo>
                    <a:pt x="2569" y="2603"/>
                    <a:pt x="2202" y="2936"/>
                    <a:pt x="1768" y="3003"/>
                  </a:cubicBezTo>
                  <a:cubicBezTo>
                    <a:pt x="1752" y="3004"/>
                    <a:pt x="1737" y="3005"/>
                    <a:pt x="1721" y="3005"/>
                  </a:cubicBezTo>
                  <a:cubicBezTo>
                    <a:pt x="1266" y="3005"/>
                    <a:pt x="762" y="2550"/>
                    <a:pt x="601" y="2002"/>
                  </a:cubicBezTo>
                  <a:cubicBezTo>
                    <a:pt x="501" y="1669"/>
                    <a:pt x="467" y="1035"/>
                    <a:pt x="1301" y="535"/>
                  </a:cubicBezTo>
                  <a:cubicBezTo>
                    <a:pt x="1301" y="535"/>
                    <a:pt x="1468" y="401"/>
                    <a:pt x="1735" y="401"/>
                  </a:cubicBezTo>
                  <a:close/>
                  <a:moveTo>
                    <a:pt x="1735" y="1"/>
                  </a:moveTo>
                  <a:cubicBezTo>
                    <a:pt x="1335" y="1"/>
                    <a:pt x="1068" y="201"/>
                    <a:pt x="1068" y="201"/>
                  </a:cubicBezTo>
                  <a:cubicBezTo>
                    <a:pt x="300" y="635"/>
                    <a:pt x="0" y="1368"/>
                    <a:pt x="200" y="2102"/>
                  </a:cubicBezTo>
                  <a:cubicBezTo>
                    <a:pt x="401" y="2836"/>
                    <a:pt x="1034" y="3403"/>
                    <a:pt x="1668" y="3403"/>
                  </a:cubicBezTo>
                  <a:lnTo>
                    <a:pt x="1835" y="3403"/>
                  </a:lnTo>
                  <a:cubicBezTo>
                    <a:pt x="2402" y="3337"/>
                    <a:pt x="2902" y="2903"/>
                    <a:pt x="3136" y="2302"/>
                  </a:cubicBezTo>
                  <a:cubicBezTo>
                    <a:pt x="3369" y="1702"/>
                    <a:pt x="3269" y="1035"/>
                    <a:pt x="2869" y="568"/>
                  </a:cubicBezTo>
                  <a:cubicBezTo>
                    <a:pt x="2469" y="101"/>
                    <a:pt x="2035" y="1"/>
                    <a:pt x="1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9"/>
            <p:cNvSpPr/>
            <p:nvPr/>
          </p:nvSpPr>
          <p:spPr>
            <a:xfrm>
              <a:off x="3377475" y="4683360"/>
              <a:ext cx="147512" cy="77697"/>
            </a:xfrm>
            <a:custGeom>
              <a:avLst/>
              <a:gdLst/>
              <a:ahLst/>
              <a:cxnLst/>
              <a:rect l="l" t="t" r="r" b="b"/>
              <a:pathLst>
                <a:path w="9808" h="5166" extrusionOk="0">
                  <a:moveTo>
                    <a:pt x="6341" y="0"/>
                  </a:moveTo>
                  <a:cubicBezTo>
                    <a:pt x="2200" y="0"/>
                    <a:pt x="1" y="3459"/>
                    <a:pt x="1" y="3459"/>
                  </a:cubicBezTo>
                  <a:cubicBezTo>
                    <a:pt x="1" y="3459"/>
                    <a:pt x="2099" y="5165"/>
                    <a:pt x="4168" y="5165"/>
                  </a:cubicBezTo>
                  <a:cubicBezTo>
                    <a:pt x="4588" y="5165"/>
                    <a:pt x="5006" y="5095"/>
                    <a:pt x="5405" y="4926"/>
                  </a:cubicBezTo>
                  <a:cubicBezTo>
                    <a:pt x="8140" y="3792"/>
                    <a:pt x="9808" y="757"/>
                    <a:pt x="9808" y="757"/>
                  </a:cubicBezTo>
                  <a:cubicBezTo>
                    <a:pt x="8534" y="216"/>
                    <a:pt x="7377" y="0"/>
                    <a:pt x="6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9"/>
            <p:cNvSpPr/>
            <p:nvPr/>
          </p:nvSpPr>
          <p:spPr>
            <a:xfrm>
              <a:off x="3373971" y="4705770"/>
              <a:ext cx="108378" cy="33133"/>
            </a:xfrm>
            <a:custGeom>
              <a:avLst/>
              <a:gdLst/>
              <a:ahLst/>
              <a:cxnLst/>
              <a:rect l="l" t="t" r="r" b="b"/>
              <a:pathLst>
                <a:path w="7206" h="2203" extrusionOk="0">
                  <a:moveTo>
                    <a:pt x="7005" y="1"/>
                  </a:moveTo>
                  <a:cubicBezTo>
                    <a:pt x="6839" y="1"/>
                    <a:pt x="2536" y="134"/>
                    <a:pt x="101" y="1802"/>
                  </a:cubicBezTo>
                  <a:cubicBezTo>
                    <a:pt x="34" y="1869"/>
                    <a:pt x="0" y="2002"/>
                    <a:pt x="67" y="2102"/>
                  </a:cubicBezTo>
                  <a:cubicBezTo>
                    <a:pt x="101" y="2169"/>
                    <a:pt x="167" y="2202"/>
                    <a:pt x="234" y="2202"/>
                  </a:cubicBezTo>
                  <a:cubicBezTo>
                    <a:pt x="267" y="2202"/>
                    <a:pt x="301" y="2169"/>
                    <a:pt x="367" y="2135"/>
                  </a:cubicBezTo>
                  <a:cubicBezTo>
                    <a:pt x="2669" y="534"/>
                    <a:pt x="6972" y="401"/>
                    <a:pt x="7005" y="401"/>
                  </a:cubicBezTo>
                  <a:cubicBezTo>
                    <a:pt x="7139" y="401"/>
                    <a:pt x="7206" y="334"/>
                    <a:pt x="7206" y="201"/>
                  </a:cubicBezTo>
                  <a:cubicBezTo>
                    <a:pt x="7206" y="101"/>
                    <a:pt x="7106" y="1"/>
                    <a:pt x="70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9"/>
            <p:cNvSpPr/>
            <p:nvPr/>
          </p:nvSpPr>
          <p:spPr>
            <a:xfrm>
              <a:off x="3352404" y="4440374"/>
              <a:ext cx="111386" cy="133961"/>
            </a:xfrm>
            <a:custGeom>
              <a:avLst/>
              <a:gdLst/>
              <a:ahLst/>
              <a:cxnLst/>
              <a:rect l="l" t="t" r="r" b="b"/>
              <a:pathLst>
                <a:path w="7406" h="8907" extrusionOk="0">
                  <a:moveTo>
                    <a:pt x="1001" y="1"/>
                  </a:moveTo>
                  <a:lnTo>
                    <a:pt x="1001" y="1"/>
                  </a:lnTo>
                  <a:cubicBezTo>
                    <a:pt x="1001" y="1"/>
                    <a:pt x="0" y="3303"/>
                    <a:pt x="1068" y="6038"/>
                  </a:cubicBezTo>
                  <a:cubicBezTo>
                    <a:pt x="2035" y="8440"/>
                    <a:pt x="5904" y="8907"/>
                    <a:pt x="5904" y="8907"/>
                  </a:cubicBezTo>
                  <a:cubicBezTo>
                    <a:pt x="5904" y="8907"/>
                    <a:pt x="7405" y="2636"/>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9"/>
            <p:cNvSpPr/>
            <p:nvPr/>
          </p:nvSpPr>
          <p:spPr>
            <a:xfrm>
              <a:off x="3386018" y="4479388"/>
              <a:ext cx="58701" cy="97971"/>
            </a:xfrm>
            <a:custGeom>
              <a:avLst/>
              <a:gdLst/>
              <a:ahLst/>
              <a:cxnLst/>
              <a:rect l="l" t="t" r="r" b="b"/>
              <a:pathLst>
                <a:path w="3903" h="6514" extrusionOk="0">
                  <a:moveTo>
                    <a:pt x="229" y="0"/>
                  </a:moveTo>
                  <a:cubicBezTo>
                    <a:pt x="175" y="0"/>
                    <a:pt x="117" y="25"/>
                    <a:pt x="67" y="75"/>
                  </a:cubicBezTo>
                  <a:cubicBezTo>
                    <a:pt x="0" y="142"/>
                    <a:pt x="0" y="275"/>
                    <a:pt x="67" y="342"/>
                  </a:cubicBezTo>
                  <a:cubicBezTo>
                    <a:pt x="100" y="375"/>
                    <a:pt x="3002" y="3544"/>
                    <a:pt x="3469" y="6346"/>
                  </a:cubicBezTo>
                  <a:cubicBezTo>
                    <a:pt x="3503" y="6446"/>
                    <a:pt x="3569" y="6513"/>
                    <a:pt x="3669" y="6513"/>
                  </a:cubicBezTo>
                  <a:lnTo>
                    <a:pt x="3703" y="6513"/>
                  </a:lnTo>
                  <a:cubicBezTo>
                    <a:pt x="3836" y="6480"/>
                    <a:pt x="3903" y="6380"/>
                    <a:pt x="3869" y="6280"/>
                  </a:cubicBezTo>
                  <a:cubicBezTo>
                    <a:pt x="3402" y="3344"/>
                    <a:pt x="500" y="209"/>
                    <a:pt x="367" y="75"/>
                  </a:cubicBezTo>
                  <a:cubicBezTo>
                    <a:pt x="334" y="25"/>
                    <a:pt x="284" y="0"/>
                    <a:pt x="22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9"/>
            <p:cNvSpPr/>
            <p:nvPr/>
          </p:nvSpPr>
          <p:spPr>
            <a:xfrm>
              <a:off x="3201883" y="4069939"/>
              <a:ext cx="154040" cy="862108"/>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9"/>
            <p:cNvSpPr/>
            <p:nvPr/>
          </p:nvSpPr>
          <p:spPr>
            <a:xfrm>
              <a:off x="3294199" y="3957665"/>
              <a:ext cx="275954" cy="147542"/>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9"/>
            <p:cNvSpPr/>
            <p:nvPr/>
          </p:nvSpPr>
          <p:spPr>
            <a:xfrm>
              <a:off x="3278151" y="3907446"/>
              <a:ext cx="205702" cy="165711"/>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9"/>
            <p:cNvSpPr/>
            <p:nvPr/>
          </p:nvSpPr>
          <p:spPr>
            <a:xfrm>
              <a:off x="3184828" y="3943542"/>
              <a:ext cx="161244" cy="126892"/>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9"/>
            <p:cNvSpPr/>
            <p:nvPr/>
          </p:nvSpPr>
          <p:spPr>
            <a:xfrm>
              <a:off x="3290694" y="3953333"/>
              <a:ext cx="184631" cy="123824"/>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9"/>
            <p:cNvSpPr/>
            <p:nvPr/>
          </p:nvSpPr>
          <p:spPr>
            <a:xfrm>
              <a:off x="3348884" y="4055891"/>
              <a:ext cx="101866" cy="22771"/>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9"/>
            <p:cNvSpPr/>
            <p:nvPr/>
          </p:nvSpPr>
          <p:spPr>
            <a:xfrm>
              <a:off x="3255576" y="3983338"/>
              <a:ext cx="80780" cy="9332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9"/>
            <p:cNvSpPr/>
            <p:nvPr/>
          </p:nvSpPr>
          <p:spPr>
            <a:xfrm>
              <a:off x="3329829" y="3996754"/>
              <a:ext cx="53693" cy="7990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9"/>
            <p:cNvSpPr/>
            <p:nvPr/>
          </p:nvSpPr>
          <p:spPr>
            <a:xfrm>
              <a:off x="3248552" y="4625501"/>
              <a:ext cx="107867" cy="120455"/>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9"/>
            <p:cNvSpPr/>
            <p:nvPr/>
          </p:nvSpPr>
          <p:spPr>
            <a:xfrm>
              <a:off x="3251560" y="4660920"/>
              <a:ext cx="73260" cy="8801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9"/>
            <p:cNvSpPr/>
            <p:nvPr/>
          </p:nvSpPr>
          <p:spPr>
            <a:xfrm>
              <a:off x="3220458" y="4080166"/>
              <a:ext cx="111386" cy="134458"/>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rgbClr val="CC7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9"/>
            <p:cNvSpPr/>
            <p:nvPr/>
          </p:nvSpPr>
          <p:spPr>
            <a:xfrm>
              <a:off x="3253561" y="4119601"/>
              <a:ext cx="59212" cy="9803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9"/>
            <p:cNvSpPr/>
            <p:nvPr/>
          </p:nvSpPr>
          <p:spPr>
            <a:xfrm>
              <a:off x="2986661" y="4157908"/>
              <a:ext cx="161560" cy="759084"/>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9"/>
            <p:cNvSpPr/>
            <p:nvPr/>
          </p:nvSpPr>
          <p:spPr>
            <a:xfrm>
              <a:off x="2755707" y="3851618"/>
              <a:ext cx="229465" cy="218456"/>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9"/>
            <p:cNvSpPr/>
            <p:nvPr/>
          </p:nvSpPr>
          <p:spPr>
            <a:xfrm>
              <a:off x="2950038" y="3860401"/>
              <a:ext cx="198182" cy="218291"/>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9"/>
            <p:cNvSpPr/>
            <p:nvPr/>
          </p:nvSpPr>
          <p:spPr>
            <a:xfrm>
              <a:off x="2945511" y="4063336"/>
              <a:ext cx="210740" cy="198844"/>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9"/>
            <p:cNvSpPr/>
            <p:nvPr/>
          </p:nvSpPr>
          <p:spPr>
            <a:xfrm>
              <a:off x="2789502" y="4081249"/>
              <a:ext cx="194979" cy="18798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9"/>
            <p:cNvSpPr/>
            <p:nvPr/>
          </p:nvSpPr>
          <p:spPr>
            <a:xfrm>
              <a:off x="2685154" y="3984842"/>
              <a:ext cx="267908" cy="156100"/>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9"/>
            <p:cNvSpPr/>
            <p:nvPr/>
          </p:nvSpPr>
          <p:spPr>
            <a:xfrm>
              <a:off x="2892841" y="3977788"/>
              <a:ext cx="57212" cy="81818"/>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9"/>
            <p:cNvSpPr/>
            <p:nvPr/>
          </p:nvSpPr>
          <p:spPr>
            <a:xfrm>
              <a:off x="2951046" y="3976284"/>
              <a:ext cx="91819" cy="90842"/>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9"/>
            <p:cNvSpPr/>
            <p:nvPr/>
          </p:nvSpPr>
          <p:spPr>
            <a:xfrm>
              <a:off x="2822108" y="3992844"/>
              <a:ext cx="119914" cy="140504"/>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9"/>
            <p:cNvSpPr/>
            <p:nvPr/>
          </p:nvSpPr>
          <p:spPr>
            <a:xfrm>
              <a:off x="2943526" y="4058583"/>
              <a:ext cx="99851" cy="154536"/>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9"/>
            <p:cNvSpPr/>
            <p:nvPr/>
          </p:nvSpPr>
          <p:spPr>
            <a:xfrm>
              <a:off x="2950550" y="3946611"/>
              <a:ext cx="22079" cy="112996"/>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9"/>
            <p:cNvSpPr/>
            <p:nvPr/>
          </p:nvSpPr>
          <p:spPr>
            <a:xfrm>
              <a:off x="2954550" y="4082166"/>
              <a:ext cx="89819" cy="72252"/>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9"/>
            <p:cNvSpPr/>
            <p:nvPr/>
          </p:nvSpPr>
          <p:spPr>
            <a:xfrm>
              <a:off x="2899865" y="4086468"/>
              <a:ext cx="48188" cy="9554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9"/>
            <p:cNvSpPr/>
            <p:nvPr/>
          </p:nvSpPr>
          <p:spPr>
            <a:xfrm>
              <a:off x="2851707" y="4053440"/>
              <a:ext cx="91323" cy="45797"/>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9"/>
            <p:cNvSpPr/>
            <p:nvPr/>
          </p:nvSpPr>
          <p:spPr>
            <a:xfrm>
              <a:off x="2921929" y="4054914"/>
              <a:ext cx="57724" cy="44970"/>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9"/>
            <p:cNvSpPr/>
            <p:nvPr/>
          </p:nvSpPr>
          <p:spPr>
            <a:xfrm>
              <a:off x="2927960" y="4052071"/>
              <a:ext cx="50700" cy="51181"/>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9"/>
            <p:cNvSpPr/>
            <p:nvPr/>
          </p:nvSpPr>
          <p:spPr>
            <a:xfrm>
              <a:off x="2917432" y="4300201"/>
              <a:ext cx="148520" cy="77080"/>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9"/>
            <p:cNvSpPr/>
            <p:nvPr/>
          </p:nvSpPr>
          <p:spPr>
            <a:xfrm>
              <a:off x="2960070" y="4322972"/>
              <a:ext cx="109386" cy="30125"/>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9"/>
            <p:cNvSpPr/>
            <p:nvPr/>
          </p:nvSpPr>
          <p:spPr>
            <a:xfrm>
              <a:off x="2973621" y="4638315"/>
              <a:ext cx="124441" cy="95654"/>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9"/>
            <p:cNvSpPr/>
            <p:nvPr/>
          </p:nvSpPr>
          <p:spPr>
            <a:xfrm>
              <a:off x="3007732" y="4664229"/>
              <a:ext cx="93835" cy="66146"/>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9"/>
            <p:cNvSpPr/>
            <p:nvPr/>
          </p:nvSpPr>
          <p:spPr>
            <a:xfrm>
              <a:off x="3125630" y="4470348"/>
              <a:ext cx="63740" cy="46872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9"/>
            <p:cNvSpPr/>
            <p:nvPr/>
          </p:nvSpPr>
          <p:spPr>
            <a:xfrm>
              <a:off x="3165772" y="4791107"/>
              <a:ext cx="148505" cy="76824"/>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9"/>
            <p:cNvSpPr/>
            <p:nvPr/>
          </p:nvSpPr>
          <p:spPr>
            <a:xfrm>
              <a:off x="3161757" y="4813636"/>
              <a:ext cx="109386" cy="3011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9"/>
            <p:cNvSpPr/>
            <p:nvPr/>
          </p:nvSpPr>
          <p:spPr>
            <a:xfrm>
              <a:off x="3173623" y="4249125"/>
              <a:ext cx="204875" cy="218862"/>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9"/>
            <p:cNvSpPr/>
            <p:nvPr/>
          </p:nvSpPr>
          <p:spPr>
            <a:xfrm>
              <a:off x="3159771" y="4415828"/>
              <a:ext cx="273412" cy="195039"/>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9"/>
            <p:cNvSpPr/>
            <p:nvPr/>
          </p:nvSpPr>
          <p:spPr>
            <a:xfrm>
              <a:off x="3022877" y="4485539"/>
              <a:ext cx="249769" cy="211026"/>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9"/>
            <p:cNvSpPr/>
            <p:nvPr/>
          </p:nvSpPr>
          <p:spPr>
            <a:xfrm>
              <a:off x="2971110" y="4383177"/>
              <a:ext cx="232759" cy="185864"/>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9"/>
            <p:cNvSpPr/>
            <p:nvPr/>
          </p:nvSpPr>
          <p:spPr>
            <a:xfrm>
              <a:off x="3012755" y="4243530"/>
              <a:ext cx="209718" cy="218817"/>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9"/>
            <p:cNvSpPr/>
            <p:nvPr/>
          </p:nvSpPr>
          <p:spPr>
            <a:xfrm>
              <a:off x="3197371" y="4377146"/>
              <a:ext cx="63740" cy="85322"/>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9"/>
            <p:cNvSpPr/>
            <p:nvPr/>
          </p:nvSpPr>
          <p:spPr>
            <a:xfrm>
              <a:off x="3197883" y="4468694"/>
              <a:ext cx="103355" cy="64010"/>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9"/>
            <p:cNvSpPr/>
            <p:nvPr/>
          </p:nvSpPr>
          <p:spPr>
            <a:xfrm>
              <a:off x="3086496" y="4321979"/>
              <a:ext cx="114906" cy="145001"/>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9"/>
            <p:cNvSpPr/>
            <p:nvPr/>
          </p:nvSpPr>
          <p:spPr>
            <a:xfrm>
              <a:off x="3080480" y="4481388"/>
              <a:ext cx="165079" cy="8493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9"/>
            <p:cNvSpPr/>
            <p:nvPr/>
          </p:nvSpPr>
          <p:spPr>
            <a:xfrm>
              <a:off x="3202891" y="4426642"/>
              <a:ext cx="107882" cy="43842"/>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9"/>
            <p:cNvSpPr/>
            <p:nvPr/>
          </p:nvSpPr>
          <p:spPr>
            <a:xfrm>
              <a:off x="3141182" y="4484020"/>
              <a:ext cx="60716" cy="88811"/>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9"/>
            <p:cNvSpPr/>
            <p:nvPr/>
          </p:nvSpPr>
          <p:spPr>
            <a:xfrm>
              <a:off x="3081488" y="4464062"/>
              <a:ext cx="92827" cy="40036"/>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9"/>
            <p:cNvSpPr/>
            <p:nvPr/>
          </p:nvSpPr>
          <p:spPr>
            <a:xfrm>
              <a:off x="3121118" y="4378033"/>
              <a:ext cx="65228" cy="88450"/>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9"/>
            <p:cNvSpPr/>
            <p:nvPr/>
          </p:nvSpPr>
          <p:spPr>
            <a:xfrm>
              <a:off x="3160734" y="4456060"/>
              <a:ext cx="51211" cy="41450"/>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9"/>
            <p:cNvSpPr/>
            <p:nvPr/>
          </p:nvSpPr>
          <p:spPr>
            <a:xfrm>
              <a:off x="3161260" y="4453098"/>
              <a:ext cx="53181" cy="47496"/>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9"/>
            <p:cNvSpPr/>
            <p:nvPr/>
          </p:nvSpPr>
          <p:spPr>
            <a:xfrm>
              <a:off x="2582295" y="4545834"/>
              <a:ext cx="208229" cy="235707"/>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9"/>
            <p:cNvSpPr/>
            <p:nvPr/>
          </p:nvSpPr>
          <p:spPr>
            <a:xfrm>
              <a:off x="3420129" y="4796386"/>
              <a:ext cx="210725" cy="187835"/>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9"/>
            <p:cNvSpPr/>
            <p:nvPr/>
          </p:nvSpPr>
          <p:spPr>
            <a:xfrm>
              <a:off x="3301222" y="3774914"/>
              <a:ext cx="328128" cy="184857"/>
            </a:xfrm>
            <a:custGeom>
              <a:avLst/>
              <a:gdLst/>
              <a:ahLst/>
              <a:cxnLst/>
              <a:rect l="l" t="t" r="r" b="b"/>
              <a:pathLst>
                <a:path w="21817" h="12291" extrusionOk="0">
                  <a:moveTo>
                    <a:pt x="4947" y="0"/>
                  </a:moveTo>
                  <a:cubicBezTo>
                    <a:pt x="4760" y="0"/>
                    <a:pt x="4582" y="15"/>
                    <a:pt x="4404" y="15"/>
                  </a:cubicBezTo>
                  <a:cubicBezTo>
                    <a:pt x="4270" y="48"/>
                    <a:pt x="4204" y="148"/>
                    <a:pt x="4204" y="248"/>
                  </a:cubicBezTo>
                  <a:cubicBezTo>
                    <a:pt x="4204" y="348"/>
                    <a:pt x="4304" y="449"/>
                    <a:pt x="4404" y="449"/>
                  </a:cubicBezTo>
                  <a:lnTo>
                    <a:pt x="4437" y="449"/>
                  </a:lnTo>
                  <a:cubicBezTo>
                    <a:pt x="4671" y="415"/>
                    <a:pt x="4938" y="415"/>
                    <a:pt x="5238" y="415"/>
                  </a:cubicBezTo>
                  <a:cubicBezTo>
                    <a:pt x="5338" y="415"/>
                    <a:pt x="5438" y="348"/>
                    <a:pt x="5438" y="215"/>
                  </a:cubicBezTo>
                  <a:cubicBezTo>
                    <a:pt x="5471" y="115"/>
                    <a:pt x="5371" y="15"/>
                    <a:pt x="5238" y="15"/>
                  </a:cubicBezTo>
                  <a:cubicBezTo>
                    <a:pt x="5138" y="4"/>
                    <a:pt x="5041" y="0"/>
                    <a:pt x="4947" y="0"/>
                  </a:cubicBezTo>
                  <a:close/>
                  <a:moveTo>
                    <a:pt x="6053" y="75"/>
                  </a:moveTo>
                  <a:cubicBezTo>
                    <a:pt x="5947" y="75"/>
                    <a:pt x="5872" y="162"/>
                    <a:pt x="5872" y="248"/>
                  </a:cubicBezTo>
                  <a:cubicBezTo>
                    <a:pt x="5838" y="382"/>
                    <a:pt x="5938" y="482"/>
                    <a:pt x="6038" y="482"/>
                  </a:cubicBezTo>
                  <a:cubicBezTo>
                    <a:pt x="6205" y="515"/>
                    <a:pt x="6372" y="549"/>
                    <a:pt x="6539" y="582"/>
                  </a:cubicBezTo>
                  <a:cubicBezTo>
                    <a:pt x="6639" y="582"/>
                    <a:pt x="6739" y="615"/>
                    <a:pt x="6839" y="649"/>
                  </a:cubicBezTo>
                  <a:lnTo>
                    <a:pt x="6906" y="649"/>
                  </a:lnTo>
                  <a:cubicBezTo>
                    <a:pt x="7006" y="649"/>
                    <a:pt x="7072" y="582"/>
                    <a:pt x="7106" y="482"/>
                  </a:cubicBezTo>
                  <a:cubicBezTo>
                    <a:pt x="7139" y="382"/>
                    <a:pt x="7072" y="248"/>
                    <a:pt x="6939" y="215"/>
                  </a:cubicBezTo>
                  <a:cubicBezTo>
                    <a:pt x="6839" y="215"/>
                    <a:pt x="6705" y="182"/>
                    <a:pt x="6605" y="148"/>
                  </a:cubicBezTo>
                  <a:cubicBezTo>
                    <a:pt x="6439" y="115"/>
                    <a:pt x="6272" y="82"/>
                    <a:pt x="6105" y="82"/>
                  </a:cubicBezTo>
                  <a:cubicBezTo>
                    <a:pt x="6087" y="77"/>
                    <a:pt x="6070" y="75"/>
                    <a:pt x="6053" y="75"/>
                  </a:cubicBezTo>
                  <a:close/>
                  <a:moveTo>
                    <a:pt x="3602" y="140"/>
                  </a:moveTo>
                  <a:cubicBezTo>
                    <a:pt x="3581" y="140"/>
                    <a:pt x="3559" y="143"/>
                    <a:pt x="3537" y="148"/>
                  </a:cubicBezTo>
                  <a:cubicBezTo>
                    <a:pt x="3270" y="215"/>
                    <a:pt x="2969" y="282"/>
                    <a:pt x="2703" y="382"/>
                  </a:cubicBezTo>
                  <a:cubicBezTo>
                    <a:pt x="2603" y="415"/>
                    <a:pt x="2536" y="549"/>
                    <a:pt x="2603" y="649"/>
                  </a:cubicBezTo>
                  <a:cubicBezTo>
                    <a:pt x="2636" y="749"/>
                    <a:pt x="2703" y="782"/>
                    <a:pt x="2803" y="782"/>
                  </a:cubicBezTo>
                  <a:lnTo>
                    <a:pt x="2869" y="782"/>
                  </a:lnTo>
                  <a:cubicBezTo>
                    <a:pt x="3103" y="682"/>
                    <a:pt x="3370" y="615"/>
                    <a:pt x="3637" y="549"/>
                  </a:cubicBezTo>
                  <a:cubicBezTo>
                    <a:pt x="3737" y="515"/>
                    <a:pt x="3803" y="415"/>
                    <a:pt x="3803" y="315"/>
                  </a:cubicBezTo>
                  <a:cubicBezTo>
                    <a:pt x="3776" y="205"/>
                    <a:pt x="3702" y="140"/>
                    <a:pt x="3602" y="140"/>
                  </a:cubicBezTo>
                  <a:close/>
                  <a:moveTo>
                    <a:pt x="7698" y="470"/>
                  </a:moveTo>
                  <a:cubicBezTo>
                    <a:pt x="7615" y="470"/>
                    <a:pt x="7532" y="513"/>
                    <a:pt x="7506" y="615"/>
                  </a:cubicBezTo>
                  <a:cubicBezTo>
                    <a:pt x="7439" y="715"/>
                    <a:pt x="7506" y="815"/>
                    <a:pt x="7606" y="882"/>
                  </a:cubicBezTo>
                  <a:cubicBezTo>
                    <a:pt x="7873" y="982"/>
                    <a:pt x="8106" y="1082"/>
                    <a:pt x="8307" y="1249"/>
                  </a:cubicBezTo>
                  <a:cubicBezTo>
                    <a:pt x="8340" y="1249"/>
                    <a:pt x="8407" y="1282"/>
                    <a:pt x="8440" y="1282"/>
                  </a:cubicBezTo>
                  <a:cubicBezTo>
                    <a:pt x="8507" y="1282"/>
                    <a:pt x="8573" y="1249"/>
                    <a:pt x="8607" y="1182"/>
                  </a:cubicBezTo>
                  <a:cubicBezTo>
                    <a:pt x="8674" y="1082"/>
                    <a:pt x="8640" y="949"/>
                    <a:pt x="8540" y="882"/>
                  </a:cubicBezTo>
                  <a:cubicBezTo>
                    <a:pt x="8307" y="715"/>
                    <a:pt x="8040" y="615"/>
                    <a:pt x="7773" y="482"/>
                  </a:cubicBezTo>
                  <a:cubicBezTo>
                    <a:pt x="7749" y="474"/>
                    <a:pt x="7724" y="470"/>
                    <a:pt x="7698" y="470"/>
                  </a:cubicBezTo>
                  <a:close/>
                  <a:moveTo>
                    <a:pt x="2048" y="714"/>
                  </a:moveTo>
                  <a:cubicBezTo>
                    <a:pt x="2010" y="714"/>
                    <a:pt x="1971" y="725"/>
                    <a:pt x="1935" y="749"/>
                  </a:cubicBezTo>
                  <a:cubicBezTo>
                    <a:pt x="1669" y="882"/>
                    <a:pt x="1435" y="1049"/>
                    <a:pt x="1202" y="1216"/>
                  </a:cubicBezTo>
                  <a:cubicBezTo>
                    <a:pt x="1101" y="1282"/>
                    <a:pt x="1101" y="1416"/>
                    <a:pt x="1168" y="1516"/>
                  </a:cubicBezTo>
                  <a:cubicBezTo>
                    <a:pt x="1202" y="1549"/>
                    <a:pt x="1268" y="1583"/>
                    <a:pt x="1335" y="1583"/>
                  </a:cubicBezTo>
                  <a:cubicBezTo>
                    <a:pt x="1368" y="1583"/>
                    <a:pt x="1435" y="1583"/>
                    <a:pt x="1468" y="1549"/>
                  </a:cubicBezTo>
                  <a:cubicBezTo>
                    <a:pt x="1669" y="1383"/>
                    <a:pt x="1902" y="1216"/>
                    <a:pt x="2136" y="1116"/>
                  </a:cubicBezTo>
                  <a:cubicBezTo>
                    <a:pt x="2236" y="1049"/>
                    <a:pt x="2269" y="916"/>
                    <a:pt x="2202" y="815"/>
                  </a:cubicBezTo>
                  <a:cubicBezTo>
                    <a:pt x="2181" y="751"/>
                    <a:pt x="2117" y="714"/>
                    <a:pt x="2048" y="714"/>
                  </a:cubicBezTo>
                  <a:close/>
                  <a:moveTo>
                    <a:pt x="14044" y="1783"/>
                  </a:moveTo>
                  <a:cubicBezTo>
                    <a:pt x="13777" y="1783"/>
                    <a:pt x="13510" y="1816"/>
                    <a:pt x="13243" y="1850"/>
                  </a:cubicBezTo>
                  <a:cubicBezTo>
                    <a:pt x="13110" y="1850"/>
                    <a:pt x="13043" y="1950"/>
                    <a:pt x="13043" y="2050"/>
                  </a:cubicBezTo>
                  <a:cubicBezTo>
                    <a:pt x="13077" y="2183"/>
                    <a:pt x="13143" y="2250"/>
                    <a:pt x="13277" y="2250"/>
                  </a:cubicBezTo>
                  <a:cubicBezTo>
                    <a:pt x="13544" y="2216"/>
                    <a:pt x="13777" y="2216"/>
                    <a:pt x="14044" y="2216"/>
                  </a:cubicBezTo>
                  <a:lnTo>
                    <a:pt x="14111" y="2216"/>
                  </a:lnTo>
                  <a:cubicBezTo>
                    <a:pt x="14211" y="2216"/>
                    <a:pt x="14311" y="2116"/>
                    <a:pt x="14311" y="2016"/>
                  </a:cubicBezTo>
                  <a:cubicBezTo>
                    <a:pt x="14311" y="1883"/>
                    <a:pt x="14211" y="1783"/>
                    <a:pt x="14111" y="1783"/>
                  </a:cubicBezTo>
                  <a:close/>
                  <a:moveTo>
                    <a:pt x="9078" y="1366"/>
                  </a:moveTo>
                  <a:cubicBezTo>
                    <a:pt x="9024" y="1366"/>
                    <a:pt x="8974" y="1383"/>
                    <a:pt x="8940" y="1416"/>
                  </a:cubicBezTo>
                  <a:cubicBezTo>
                    <a:pt x="8874" y="1516"/>
                    <a:pt x="8874" y="1649"/>
                    <a:pt x="8940" y="1716"/>
                  </a:cubicBezTo>
                  <a:cubicBezTo>
                    <a:pt x="9141" y="1883"/>
                    <a:pt x="9307" y="2083"/>
                    <a:pt x="9474" y="2317"/>
                  </a:cubicBezTo>
                  <a:cubicBezTo>
                    <a:pt x="9507" y="2383"/>
                    <a:pt x="9574" y="2417"/>
                    <a:pt x="9641" y="2417"/>
                  </a:cubicBezTo>
                  <a:cubicBezTo>
                    <a:pt x="9674" y="2417"/>
                    <a:pt x="9708" y="2383"/>
                    <a:pt x="9774" y="2350"/>
                  </a:cubicBezTo>
                  <a:cubicBezTo>
                    <a:pt x="9841" y="2283"/>
                    <a:pt x="9874" y="2183"/>
                    <a:pt x="9808" y="2083"/>
                  </a:cubicBezTo>
                  <a:cubicBezTo>
                    <a:pt x="9641" y="1850"/>
                    <a:pt x="9441" y="1616"/>
                    <a:pt x="9241" y="1416"/>
                  </a:cubicBezTo>
                  <a:cubicBezTo>
                    <a:pt x="9191" y="1383"/>
                    <a:pt x="9132" y="1366"/>
                    <a:pt x="9078" y="1366"/>
                  </a:cubicBezTo>
                  <a:close/>
                  <a:moveTo>
                    <a:pt x="14905" y="1843"/>
                  </a:moveTo>
                  <a:cubicBezTo>
                    <a:pt x="14819" y="1843"/>
                    <a:pt x="14740" y="1930"/>
                    <a:pt x="14711" y="2016"/>
                  </a:cubicBezTo>
                  <a:cubicBezTo>
                    <a:pt x="14711" y="2150"/>
                    <a:pt x="14778" y="2250"/>
                    <a:pt x="14911" y="2250"/>
                  </a:cubicBezTo>
                  <a:cubicBezTo>
                    <a:pt x="15178" y="2283"/>
                    <a:pt x="15445" y="2350"/>
                    <a:pt x="15712" y="2417"/>
                  </a:cubicBezTo>
                  <a:lnTo>
                    <a:pt x="15745" y="2417"/>
                  </a:lnTo>
                  <a:cubicBezTo>
                    <a:pt x="15845" y="2417"/>
                    <a:pt x="15945" y="2350"/>
                    <a:pt x="15945" y="2250"/>
                  </a:cubicBezTo>
                  <a:cubicBezTo>
                    <a:pt x="15979" y="2116"/>
                    <a:pt x="15912" y="2016"/>
                    <a:pt x="15779" y="1983"/>
                  </a:cubicBezTo>
                  <a:cubicBezTo>
                    <a:pt x="15512" y="1916"/>
                    <a:pt x="15245" y="1883"/>
                    <a:pt x="14945" y="1850"/>
                  </a:cubicBezTo>
                  <a:cubicBezTo>
                    <a:pt x="14931" y="1845"/>
                    <a:pt x="14918" y="1843"/>
                    <a:pt x="14905" y="1843"/>
                  </a:cubicBezTo>
                  <a:close/>
                  <a:moveTo>
                    <a:pt x="12461" y="1974"/>
                  </a:moveTo>
                  <a:cubicBezTo>
                    <a:pt x="12444" y="1974"/>
                    <a:pt x="12427" y="1977"/>
                    <a:pt x="12410" y="1983"/>
                  </a:cubicBezTo>
                  <a:cubicBezTo>
                    <a:pt x="12109" y="2050"/>
                    <a:pt x="11842" y="2150"/>
                    <a:pt x="11576" y="2250"/>
                  </a:cubicBezTo>
                  <a:cubicBezTo>
                    <a:pt x="11476" y="2283"/>
                    <a:pt x="11409" y="2383"/>
                    <a:pt x="11442" y="2517"/>
                  </a:cubicBezTo>
                  <a:cubicBezTo>
                    <a:pt x="11476" y="2583"/>
                    <a:pt x="11576" y="2650"/>
                    <a:pt x="11642" y="2650"/>
                  </a:cubicBezTo>
                  <a:cubicBezTo>
                    <a:pt x="11676" y="2650"/>
                    <a:pt x="11709" y="2650"/>
                    <a:pt x="11709" y="2617"/>
                  </a:cubicBezTo>
                  <a:cubicBezTo>
                    <a:pt x="11976" y="2517"/>
                    <a:pt x="12243" y="2450"/>
                    <a:pt x="12476" y="2383"/>
                  </a:cubicBezTo>
                  <a:cubicBezTo>
                    <a:pt x="12610" y="2350"/>
                    <a:pt x="12676" y="2250"/>
                    <a:pt x="12643" y="2150"/>
                  </a:cubicBezTo>
                  <a:cubicBezTo>
                    <a:pt x="12615" y="2039"/>
                    <a:pt x="12542" y="1974"/>
                    <a:pt x="12461" y="1974"/>
                  </a:cubicBezTo>
                  <a:close/>
                  <a:moveTo>
                    <a:pt x="722" y="1736"/>
                  </a:moveTo>
                  <a:cubicBezTo>
                    <a:pt x="661" y="1736"/>
                    <a:pt x="604" y="1761"/>
                    <a:pt x="568" y="1816"/>
                  </a:cubicBezTo>
                  <a:cubicBezTo>
                    <a:pt x="201" y="2216"/>
                    <a:pt x="34" y="2517"/>
                    <a:pt x="34" y="2517"/>
                  </a:cubicBezTo>
                  <a:cubicBezTo>
                    <a:pt x="1" y="2617"/>
                    <a:pt x="34" y="2750"/>
                    <a:pt x="134" y="2817"/>
                  </a:cubicBezTo>
                  <a:lnTo>
                    <a:pt x="234" y="2817"/>
                  </a:lnTo>
                  <a:cubicBezTo>
                    <a:pt x="301" y="2817"/>
                    <a:pt x="368" y="2784"/>
                    <a:pt x="401" y="2717"/>
                  </a:cubicBezTo>
                  <a:cubicBezTo>
                    <a:pt x="401" y="2717"/>
                    <a:pt x="568" y="2450"/>
                    <a:pt x="868" y="2083"/>
                  </a:cubicBezTo>
                  <a:cubicBezTo>
                    <a:pt x="968" y="2016"/>
                    <a:pt x="935" y="1883"/>
                    <a:pt x="868" y="1783"/>
                  </a:cubicBezTo>
                  <a:cubicBezTo>
                    <a:pt x="823" y="1753"/>
                    <a:pt x="771" y="1736"/>
                    <a:pt x="722" y="1736"/>
                  </a:cubicBezTo>
                  <a:close/>
                  <a:moveTo>
                    <a:pt x="16557" y="2208"/>
                  </a:moveTo>
                  <a:cubicBezTo>
                    <a:pt x="16468" y="2208"/>
                    <a:pt x="16373" y="2268"/>
                    <a:pt x="16346" y="2350"/>
                  </a:cubicBezTo>
                  <a:cubicBezTo>
                    <a:pt x="16312" y="2450"/>
                    <a:pt x="16379" y="2583"/>
                    <a:pt x="16479" y="2617"/>
                  </a:cubicBezTo>
                  <a:cubicBezTo>
                    <a:pt x="16746" y="2717"/>
                    <a:pt x="16979" y="2817"/>
                    <a:pt x="17246" y="2917"/>
                  </a:cubicBezTo>
                  <a:cubicBezTo>
                    <a:pt x="17280" y="2917"/>
                    <a:pt x="17313" y="2950"/>
                    <a:pt x="17313" y="2950"/>
                  </a:cubicBezTo>
                  <a:cubicBezTo>
                    <a:pt x="17413" y="2950"/>
                    <a:pt x="17480" y="2884"/>
                    <a:pt x="17513" y="2817"/>
                  </a:cubicBezTo>
                  <a:cubicBezTo>
                    <a:pt x="17580" y="2717"/>
                    <a:pt x="17513" y="2583"/>
                    <a:pt x="17413" y="2550"/>
                  </a:cubicBezTo>
                  <a:cubicBezTo>
                    <a:pt x="17146" y="2417"/>
                    <a:pt x="16879" y="2317"/>
                    <a:pt x="16613" y="2216"/>
                  </a:cubicBezTo>
                  <a:cubicBezTo>
                    <a:pt x="16595" y="2211"/>
                    <a:pt x="16576" y="2208"/>
                    <a:pt x="16557" y="2208"/>
                  </a:cubicBezTo>
                  <a:close/>
                  <a:moveTo>
                    <a:pt x="18101" y="2904"/>
                  </a:moveTo>
                  <a:cubicBezTo>
                    <a:pt x="18018" y="2904"/>
                    <a:pt x="17930" y="2942"/>
                    <a:pt x="17880" y="3017"/>
                  </a:cubicBezTo>
                  <a:cubicBezTo>
                    <a:pt x="17813" y="3117"/>
                    <a:pt x="17847" y="3217"/>
                    <a:pt x="17947" y="3284"/>
                  </a:cubicBezTo>
                  <a:cubicBezTo>
                    <a:pt x="18180" y="3417"/>
                    <a:pt x="18414" y="3584"/>
                    <a:pt x="18647" y="3751"/>
                  </a:cubicBezTo>
                  <a:cubicBezTo>
                    <a:pt x="18681" y="3751"/>
                    <a:pt x="18714" y="3784"/>
                    <a:pt x="18747" y="3784"/>
                  </a:cubicBezTo>
                  <a:cubicBezTo>
                    <a:pt x="18814" y="3784"/>
                    <a:pt x="18881" y="3751"/>
                    <a:pt x="18948" y="3684"/>
                  </a:cubicBezTo>
                  <a:cubicBezTo>
                    <a:pt x="19014" y="3584"/>
                    <a:pt x="18981" y="3451"/>
                    <a:pt x="18881" y="3384"/>
                  </a:cubicBezTo>
                  <a:cubicBezTo>
                    <a:pt x="18647" y="3217"/>
                    <a:pt x="18414" y="3084"/>
                    <a:pt x="18180" y="2917"/>
                  </a:cubicBezTo>
                  <a:cubicBezTo>
                    <a:pt x="18155" y="2909"/>
                    <a:pt x="18128" y="2904"/>
                    <a:pt x="18101" y="2904"/>
                  </a:cubicBezTo>
                  <a:close/>
                  <a:moveTo>
                    <a:pt x="10889" y="2582"/>
                  </a:moveTo>
                  <a:cubicBezTo>
                    <a:pt x="10850" y="2582"/>
                    <a:pt x="10810" y="2593"/>
                    <a:pt x="10775" y="2617"/>
                  </a:cubicBezTo>
                  <a:cubicBezTo>
                    <a:pt x="10608" y="2683"/>
                    <a:pt x="10441" y="2817"/>
                    <a:pt x="10275" y="2917"/>
                  </a:cubicBezTo>
                  <a:cubicBezTo>
                    <a:pt x="10275" y="2884"/>
                    <a:pt x="10241" y="2850"/>
                    <a:pt x="10241" y="2817"/>
                  </a:cubicBezTo>
                  <a:cubicBezTo>
                    <a:pt x="10216" y="2742"/>
                    <a:pt x="10135" y="2704"/>
                    <a:pt x="10054" y="2704"/>
                  </a:cubicBezTo>
                  <a:cubicBezTo>
                    <a:pt x="10027" y="2704"/>
                    <a:pt x="9999" y="2708"/>
                    <a:pt x="9974" y="2717"/>
                  </a:cubicBezTo>
                  <a:cubicBezTo>
                    <a:pt x="9874" y="2784"/>
                    <a:pt x="9808" y="2884"/>
                    <a:pt x="9874" y="3017"/>
                  </a:cubicBezTo>
                  <a:cubicBezTo>
                    <a:pt x="9974" y="3251"/>
                    <a:pt x="10041" y="3484"/>
                    <a:pt x="10108" y="3751"/>
                  </a:cubicBezTo>
                  <a:cubicBezTo>
                    <a:pt x="10108" y="3851"/>
                    <a:pt x="10208" y="3918"/>
                    <a:pt x="10308" y="3918"/>
                  </a:cubicBezTo>
                  <a:lnTo>
                    <a:pt x="10341" y="3918"/>
                  </a:lnTo>
                  <a:cubicBezTo>
                    <a:pt x="10475" y="3884"/>
                    <a:pt x="10542" y="3784"/>
                    <a:pt x="10508" y="3651"/>
                  </a:cubicBezTo>
                  <a:cubicBezTo>
                    <a:pt x="10475" y="3551"/>
                    <a:pt x="10441" y="3451"/>
                    <a:pt x="10408" y="3317"/>
                  </a:cubicBezTo>
                  <a:cubicBezTo>
                    <a:pt x="10608" y="3184"/>
                    <a:pt x="10808" y="3084"/>
                    <a:pt x="10975" y="2950"/>
                  </a:cubicBezTo>
                  <a:cubicBezTo>
                    <a:pt x="11109" y="2917"/>
                    <a:pt x="11142" y="2784"/>
                    <a:pt x="11075" y="2683"/>
                  </a:cubicBezTo>
                  <a:cubicBezTo>
                    <a:pt x="11032" y="2619"/>
                    <a:pt x="10961" y="2582"/>
                    <a:pt x="10889" y="2582"/>
                  </a:cubicBezTo>
                  <a:close/>
                  <a:moveTo>
                    <a:pt x="9589" y="3604"/>
                  </a:moveTo>
                  <a:cubicBezTo>
                    <a:pt x="9534" y="3604"/>
                    <a:pt x="9477" y="3629"/>
                    <a:pt x="9441" y="3684"/>
                  </a:cubicBezTo>
                  <a:cubicBezTo>
                    <a:pt x="9207" y="3918"/>
                    <a:pt x="9040" y="4185"/>
                    <a:pt x="8940" y="4418"/>
                  </a:cubicBezTo>
                  <a:cubicBezTo>
                    <a:pt x="8907" y="4518"/>
                    <a:pt x="8940" y="4652"/>
                    <a:pt x="9040" y="4685"/>
                  </a:cubicBezTo>
                  <a:cubicBezTo>
                    <a:pt x="9074" y="4718"/>
                    <a:pt x="9107" y="4718"/>
                    <a:pt x="9141" y="4718"/>
                  </a:cubicBezTo>
                  <a:cubicBezTo>
                    <a:pt x="9207" y="4718"/>
                    <a:pt x="9274" y="4652"/>
                    <a:pt x="9307" y="4585"/>
                  </a:cubicBezTo>
                  <a:cubicBezTo>
                    <a:pt x="9407" y="4385"/>
                    <a:pt x="9541" y="4151"/>
                    <a:pt x="9741" y="3951"/>
                  </a:cubicBezTo>
                  <a:cubicBezTo>
                    <a:pt x="9808" y="3851"/>
                    <a:pt x="9808" y="3718"/>
                    <a:pt x="9708" y="3651"/>
                  </a:cubicBezTo>
                  <a:cubicBezTo>
                    <a:pt x="9678" y="3621"/>
                    <a:pt x="9634" y="3604"/>
                    <a:pt x="9589" y="3604"/>
                  </a:cubicBezTo>
                  <a:close/>
                  <a:moveTo>
                    <a:pt x="19401" y="3888"/>
                  </a:moveTo>
                  <a:cubicBezTo>
                    <a:pt x="19341" y="3888"/>
                    <a:pt x="19284" y="3914"/>
                    <a:pt x="19248" y="3951"/>
                  </a:cubicBezTo>
                  <a:cubicBezTo>
                    <a:pt x="19181" y="4051"/>
                    <a:pt x="19181" y="4185"/>
                    <a:pt x="19281" y="4251"/>
                  </a:cubicBezTo>
                  <a:cubicBezTo>
                    <a:pt x="19481" y="4451"/>
                    <a:pt x="19648" y="4618"/>
                    <a:pt x="19815" y="4818"/>
                  </a:cubicBezTo>
                  <a:cubicBezTo>
                    <a:pt x="19882" y="4885"/>
                    <a:pt x="19915" y="4918"/>
                    <a:pt x="19982" y="4918"/>
                  </a:cubicBezTo>
                  <a:cubicBezTo>
                    <a:pt x="20048" y="4918"/>
                    <a:pt x="20082" y="4885"/>
                    <a:pt x="20115" y="4852"/>
                  </a:cubicBezTo>
                  <a:cubicBezTo>
                    <a:pt x="20215" y="4785"/>
                    <a:pt x="20215" y="4652"/>
                    <a:pt x="20148" y="4551"/>
                  </a:cubicBezTo>
                  <a:cubicBezTo>
                    <a:pt x="19948" y="4351"/>
                    <a:pt x="19748" y="4151"/>
                    <a:pt x="19548" y="3951"/>
                  </a:cubicBezTo>
                  <a:cubicBezTo>
                    <a:pt x="19503" y="3906"/>
                    <a:pt x="19451" y="3888"/>
                    <a:pt x="19401" y="3888"/>
                  </a:cubicBezTo>
                  <a:close/>
                  <a:moveTo>
                    <a:pt x="10408" y="4318"/>
                  </a:moveTo>
                  <a:cubicBezTo>
                    <a:pt x="10275" y="4351"/>
                    <a:pt x="10175" y="4418"/>
                    <a:pt x="10175" y="4518"/>
                  </a:cubicBezTo>
                  <a:cubicBezTo>
                    <a:pt x="10175" y="4818"/>
                    <a:pt x="10141" y="5085"/>
                    <a:pt x="10041" y="5285"/>
                  </a:cubicBezTo>
                  <a:cubicBezTo>
                    <a:pt x="10008" y="5385"/>
                    <a:pt x="10041" y="5485"/>
                    <a:pt x="10141" y="5552"/>
                  </a:cubicBezTo>
                  <a:lnTo>
                    <a:pt x="10241" y="5552"/>
                  </a:lnTo>
                  <a:cubicBezTo>
                    <a:pt x="10308" y="5552"/>
                    <a:pt x="10408" y="5519"/>
                    <a:pt x="10441" y="5419"/>
                  </a:cubicBezTo>
                  <a:cubicBezTo>
                    <a:pt x="10542" y="5185"/>
                    <a:pt x="10608" y="4885"/>
                    <a:pt x="10608" y="4551"/>
                  </a:cubicBezTo>
                  <a:cubicBezTo>
                    <a:pt x="10608" y="4418"/>
                    <a:pt x="10508" y="4318"/>
                    <a:pt x="10408" y="4318"/>
                  </a:cubicBezTo>
                  <a:close/>
                  <a:moveTo>
                    <a:pt x="9029" y="5110"/>
                  </a:moveTo>
                  <a:cubicBezTo>
                    <a:pt x="9010" y="5110"/>
                    <a:pt x="8991" y="5113"/>
                    <a:pt x="8974" y="5119"/>
                  </a:cubicBezTo>
                  <a:cubicBezTo>
                    <a:pt x="8840" y="5152"/>
                    <a:pt x="8807" y="5252"/>
                    <a:pt x="8807" y="5385"/>
                  </a:cubicBezTo>
                  <a:cubicBezTo>
                    <a:pt x="8874" y="5619"/>
                    <a:pt x="9040" y="5786"/>
                    <a:pt x="9274" y="5919"/>
                  </a:cubicBezTo>
                  <a:cubicBezTo>
                    <a:pt x="9374" y="5986"/>
                    <a:pt x="9474" y="6019"/>
                    <a:pt x="9608" y="6019"/>
                  </a:cubicBezTo>
                  <a:lnTo>
                    <a:pt x="9641" y="6019"/>
                  </a:lnTo>
                  <a:cubicBezTo>
                    <a:pt x="9741" y="6019"/>
                    <a:pt x="9808" y="5952"/>
                    <a:pt x="9841" y="5852"/>
                  </a:cubicBezTo>
                  <a:cubicBezTo>
                    <a:pt x="9841" y="5719"/>
                    <a:pt x="9774" y="5619"/>
                    <a:pt x="9641" y="5619"/>
                  </a:cubicBezTo>
                  <a:cubicBezTo>
                    <a:pt x="9574" y="5619"/>
                    <a:pt x="9541" y="5586"/>
                    <a:pt x="9474" y="5552"/>
                  </a:cubicBezTo>
                  <a:cubicBezTo>
                    <a:pt x="9341" y="5485"/>
                    <a:pt x="9274" y="5385"/>
                    <a:pt x="9207" y="5252"/>
                  </a:cubicBezTo>
                  <a:cubicBezTo>
                    <a:pt x="9207" y="5170"/>
                    <a:pt x="9117" y="5110"/>
                    <a:pt x="9029" y="5110"/>
                  </a:cubicBezTo>
                  <a:close/>
                  <a:moveTo>
                    <a:pt x="20496" y="5151"/>
                  </a:moveTo>
                  <a:cubicBezTo>
                    <a:pt x="20457" y="5151"/>
                    <a:pt x="20417" y="5162"/>
                    <a:pt x="20382" y="5185"/>
                  </a:cubicBezTo>
                  <a:cubicBezTo>
                    <a:pt x="20282" y="5252"/>
                    <a:pt x="20248" y="5385"/>
                    <a:pt x="20315" y="5485"/>
                  </a:cubicBezTo>
                  <a:cubicBezTo>
                    <a:pt x="20482" y="5686"/>
                    <a:pt x="20615" y="5919"/>
                    <a:pt x="20749" y="6153"/>
                  </a:cubicBezTo>
                  <a:cubicBezTo>
                    <a:pt x="20782" y="6253"/>
                    <a:pt x="20849" y="6286"/>
                    <a:pt x="20916" y="6286"/>
                  </a:cubicBezTo>
                  <a:cubicBezTo>
                    <a:pt x="20949" y="6286"/>
                    <a:pt x="20982" y="6286"/>
                    <a:pt x="21016" y="6253"/>
                  </a:cubicBezTo>
                  <a:cubicBezTo>
                    <a:pt x="21116" y="6186"/>
                    <a:pt x="21149" y="6086"/>
                    <a:pt x="21116" y="5986"/>
                  </a:cubicBezTo>
                  <a:cubicBezTo>
                    <a:pt x="20982" y="5719"/>
                    <a:pt x="20816" y="5485"/>
                    <a:pt x="20682" y="5252"/>
                  </a:cubicBezTo>
                  <a:cubicBezTo>
                    <a:pt x="20639" y="5187"/>
                    <a:pt x="20568" y="5151"/>
                    <a:pt x="20496" y="5151"/>
                  </a:cubicBezTo>
                  <a:close/>
                  <a:moveTo>
                    <a:pt x="21250" y="6611"/>
                  </a:moveTo>
                  <a:cubicBezTo>
                    <a:pt x="21229" y="6611"/>
                    <a:pt x="21206" y="6614"/>
                    <a:pt x="21182" y="6620"/>
                  </a:cubicBezTo>
                  <a:cubicBezTo>
                    <a:pt x="21082" y="6686"/>
                    <a:pt x="21016" y="6786"/>
                    <a:pt x="21049" y="6886"/>
                  </a:cubicBezTo>
                  <a:cubicBezTo>
                    <a:pt x="21149" y="7153"/>
                    <a:pt x="21249" y="7420"/>
                    <a:pt x="21283" y="7687"/>
                  </a:cubicBezTo>
                  <a:cubicBezTo>
                    <a:pt x="21316" y="7787"/>
                    <a:pt x="21383" y="7854"/>
                    <a:pt x="21483" y="7854"/>
                  </a:cubicBezTo>
                  <a:cubicBezTo>
                    <a:pt x="21516" y="7854"/>
                    <a:pt x="21516" y="7854"/>
                    <a:pt x="21549" y="7820"/>
                  </a:cubicBezTo>
                  <a:cubicBezTo>
                    <a:pt x="21649" y="7820"/>
                    <a:pt x="21716" y="7687"/>
                    <a:pt x="21683" y="7587"/>
                  </a:cubicBezTo>
                  <a:cubicBezTo>
                    <a:pt x="21649" y="7320"/>
                    <a:pt x="21549" y="7020"/>
                    <a:pt x="21449" y="6753"/>
                  </a:cubicBezTo>
                  <a:cubicBezTo>
                    <a:pt x="21422" y="6671"/>
                    <a:pt x="21349" y="6611"/>
                    <a:pt x="21250" y="6611"/>
                  </a:cubicBezTo>
                  <a:close/>
                  <a:moveTo>
                    <a:pt x="21624" y="8248"/>
                  </a:moveTo>
                  <a:cubicBezTo>
                    <a:pt x="21610" y="8248"/>
                    <a:pt x="21596" y="8250"/>
                    <a:pt x="21583" y="8254"/>
                  </a:cubicBezTo>
                  <a:cubicBezTo>
                    <a:pt x="21483" y="8254"/>
                    <a:pt x="21383" y="8354"/>
                    <a:pt x="21383" y="8454"/>
                  </a:cubicBezTo>
                  <a:cubicBezTo>
                    <a:pt x="21383" y="8554"/>
                    <a:pt x="21383" y="8621"/>
                    <a:pt x="21383" y="8688"/>
                  </a:cubicBezTo>
                  <a:cubicBezTo>
                    <a:pt x="21383" y="8888"/>
                    <a:pt x="21383" y="9088"/>
                    <a:pt x="21349" y="9255"/>
                  </a:cubicBezTo>
                  <a:cubicBezTo>
                    <a:pt x="21349" y="9388"/>
                    <a:pt x="21416" y="9488"/>
                    <a:pt x="21549" y="9488"/>
                  </a:cubicBezTo>
                  <a:lnTo>
                    <a:pt x="21583" y="9488"/>
                  </a:lnTo>
                  <a:cubicBezTo>
                    <a:pt x="21683" y="9488"/>
                    <a:pt x="21750" y="9422"/>
                    <a:pt x="21783" y="9322"/>
                  </a:cubicBezTo>
                  <a:cubicBezTo>
                    <a:pt x="21816" y="9121"/>
                    <a:pt x="21816" y="8921"/>
                    <a:pt x="21816" y="8688"/>
                  </a:cubicBezTo>
                  <a:cubicBezTo>
                    <a:pt x="21816" y="8621"/>
                    <a:pt x="21816" y="8521"/>
                    <a:pt x="21816" y="8454"/>
                  </a:cubicBezTo>
                  <a:cubicBezTo>
                    <a:pt x="21816" y="8338"/>
                    <a:pt x="21716" y="8248"/>
                    <a:pt x="21624" y="8248"/>
                  </a:cubicBezTo>
                  <a:close/>
                  <a:moveTo>
                    <a:pt x="21361" y="9895"/>
                  </a:moveTo>
                  <a:cubicBezTo>
                    <a:pt x="21283" y="9895"/>
                    <a:pt x="21207" y="9950"/>
                    <a:pt x="21182" y="10022"/>
                  </a:cubicBezTo>
                  <a:cubicBezTo>
                    <a:pt x="21116" y="10289"/>
                    <a:pt x="20982" y="10522"/>
                    <a:pt x="20882" y="10756"/>
                  </a:cubicBezTo>
                  <a:cubicBezTo>
                    <a:pt x="20816" y="10856"/>
                    <a:pt x="20849" y="10989"/>
                    <a:pt x="20949" y="11056"/>
                  </a:cubicBezTo>
                  <a:lnTo>
                    <a:pt x="21049" y="11056"/>
                  </a:lnTo>
                  <a:cubicBezTo>
                    <a:pt x="21116" y="11056"/>
                    <a:pt x="21182" y="11023"/>
                    <a:pt x="21216" y="10956"/>
                  </a:cubicBezTo>
                  <a:cubicBezTo>
                    <a:pt x="21383" y="10723"/>
                    <a:pt x="21483" y="10456"/>
                    <a:pt x="21583" y="10155"/>
                  </a:cubicBezTo>
                  <a:cubicBezTo>
                    <a:pt x="21616" y="10055"/>
                    <a:pt x="21549" y="9955"/>
                    <a:pt x="21449" y="9922"/>
                  </a:cubicBezTo>
                  <a:cubicBezTo>
                    <a:pt x="21421" y="9903"/>
                    <a:pt x="21391" y="9895"/>
                    <a:pt x="21361" y="9895"/>
                  </a:cubicBezTo>
                  <a:close/>
                  <a:moveTo>
                    <a:pt x="20553" y="11340"/>
                  </a:moveTo>
                  <a:cubicBezTo>
                    <a:pt x="20499" y="11340"/>
                    <a:pt x="20449" y="11356"/>
                    <a:pt x="20415" y="11390"/>
                  </a:cubicBezTo>
                  <a:cubicBezTo>
                    <a:pt x="20248" y="11590"/>
                    <a:pt x="20082" y="11757"/>
                    <a:pt x="19882" y="11923"/>
                  </a:cubicBezTo>
                  <a:cubicBezTo>
                    <a:pt x="19781" y="11990"/>
                    <a:pt x="19781" y="12124"/>
                    <a:pt x="19848" y="12190"/>
                  </a:cubicBezTo>
                  <a:cubicBezTo>
                    <a:pt x="19882" y="12257"/>
                    <a:pt x="19948" y="12290"/>
                    <a:pt x="20015" y="12290"/>
                  </a:cubicBezTo>
                  <a:cubicBezTo>
                    <a:pt x="20048" y="12290"/>
                    <a:pt x="20082" y="12257"/>
                    <a:pt x="20148" y="12224"/>
                  </a:cubicBezTo>
                  <a:cubicBezTo>
                    <a:pt x="20349" y="12057"/>
                    <a:pt x="20549" y="11890"/>
                    <a:pt x="20715" y="11690"/>
                  </a:cubicBezTo>
                  <a:cubicBezTo>
                    <a:pt x="20782" y="11590"/>
                    <a:pt x="20782" y="11456"/>
                    <a:pt x="20715" y="11390"/>
                  </a:cubicBezTo>
                  <a:cubicBezTo>
                    <a:pt x="20665" y="11356"/>
                    <a:pt x="20607" y="11340"/>
                    <a:pt x="20553" y="1134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9" name="Google Shape;1099;p9"/>
          <p:cNvGrpSpPr/>
          <p:nvPr/>
        </p:nvGrpSpPr>
        <p:grpSpPr>
          <a:xfrm>
            <a:off x="94021" y="6255583"/>
            <a:ext cx="1541480" cy="404037"/>
            <a:chOff x="70516" y="4691687"/>
            <a:chExt cx="1156110" cy="303028"/>
          </a:xfrm>
        </p:grpSpPr>
        <p:sp>
          <p:nvSpPr>
            <p:cNvPr id="1100" name="Google Shape;1100;p9"/>
            <p:cNvSpPr/>
            <p:nvPr/>
          </p:nvSpPr>
          <p:spPr>
            <a:xfrm>
              <a:off x="70516" y="4691687"/>
              <a:ext cx="506635" cy="102953"/>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9"/>
            <p:cNvSpPr/>
            <p:nvPr/>
          </p:nvSpPr>
          <p:spPr>
            <a:xfrm>
              <a:off x="92289" y="4719163"/>
              <a:ext cx="461880" cy="678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9"/>
            <p:cNvSpPr/>
            <p:nvPr/>
          </p:nvSpPr>
          <p:spPr>
            <a:xfrm>
              <a:off x="719991" y="4891762"/>
              <a:ext cx="506635" cy="102953"/>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9"/>
            <p:cNvSpPr/>
            <p:nvPr/>
          </p:nvSpPr>
          <p:spPr>
            <a:xfrm>
              <a:off x="741764" y="4919238"/>
              <a:ext cx="461880" cy="678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4" name="Google Shape;1104;p9"/>
          <p:cNvSpPr/>
          <p:nvPr/>
        </p:nvSpPr>
        <p:spPr>
          <a:xfrm>
            <a:off x="11510767" y="2078367"/>
            <a:ext cx="146800" cy="140933"/>
          </a:xfrm>
          <a:custGeom>
            <a:avLst/>
            <a:gdLst/>
            <a:ahLst/>
            <a:cxnLst/>
            <a:rect l="l" t="t" r="r" b="b"/>
            <a:pathLst>
              <a:path w="4404" h="4228" extrusionOk="0">
                <a:moveTo>
                  <a:pt x="3169" y="520"/>
                </a:moveTo>
                <a:cubicBezTo>
                  <a:pt x="3102" y="853"/>
                  <a:pt x="2969" y="1420"/>
                  <a:pt x="2802" y="1921"/>
                </a:cubicBezTo>
                <a:cubicBezTo>
                  <a:pt x="2769" y="1987"/>
                  <a:pt x="2802" y="2054"/>
                  <a:pt x="2869" y="2121"/>
                </a:cubicBezTo>
                <a:cubicBezTo>
                  <a:pt x="3236" y="2454"/>
                  <a:pt x="3636" y="2855"/>
                  <a:pt x="3836" y="3055"/>
                </a:cubicBezTo>
                <a:cubicBezTo>
                  <a:pt x="3503" y="3055"/>
                  <a:pt x="2835" y="2988"/>
                  <a:pt x="2268" y="2888"/>
                </a:cubicBezTo>
                <a:cubicBezTo>
                  <a:pt x="2202" y="2888"/>
                  <a:pt x="2168" y="2888"/>
                  <a:pt x="2102" y="2921"/>
                </a:cubicBezTo>
                <a:cubicBezTo>
                  <a:pt x="1735" y="3222"/>
                  <a:pt x="1301" y="3522"/>
                  <a:pt x="1034" y="3689"/>
                </a:cubicBezTo>
                <a:cubicBezTo>
                  <a:pt x="1101" y="3455"/>
                  <a:pt x="1201" y="3155"/>
                  <a:pt x="1234" y="2988"/>
                </a:cubicBezTo>
                <a:cubicBezTo>
                  <a:pt x="1401" y="2488"/>
                  <a:pt x="1434" y="2354"/>
                  <a:pt x="1434" y="2288"/>
                </a:cubicBezTo>
                <a:cubicBezTo>
                  <a:pt x="1401" y="2187"/>
                  <a:pt x="1368" y="2087"/>
                  <a:pt x="1034" y="1687"/>
                </a:cubicBezTo>
                <a:cubicBezTo>
                  <a:pt x="901" y="1554"/>
                  <a:pt x="701" y="1320"/>
                  <a:pt x="601" y="1120"/>
                </a:cubicBezTo>
                <a:lnTo>
                  <a:pt x="601" y="1120"/>
                </a:lnTo>
                <a:cubicBezTo>
                  <a:pt x="901" y="1153"/>
                  <a:pt x="1368" y="1253"/>
                  <a:pt x="1801" y="1354"/>
                </a:cubicBezTo>
                <a:cubicBezTo>
                  <a:pt x="1868" y="1354"/>
                  <a:pt x="1935" y="1354"/>
                  <a:pt x="1968" y="1320"/>
                </a:cubicBezTo>
                <a:cubicBezTo>
                  <a:pt x="2402" y="1020"/>
                  <a:pt x="2902" y="686"/>
                  <a:pt x="3169" y="520"/>
                </a:cubicBezTo>
                <a:close/>
                <a:moveTo>
                  <a:pt x="3394" y="0"/>
                </a:moveTo>
                <a:cubicBezTo>
                  <a:pt x="3238" y="0"/>
                  <a:pt x="2904" y="125"/>
                  <a:pt x="1801" y="920"/>
                </a:cubicBezTo>
                <a:cubicBezTo>
                  <a:pt x="1437" y="836"/>
                  <a:pt x="742" y="704"/>
                  <a:pt x="391" y="704"/>
                </a:cubicBezTo>
                <a:cubicBezTo>
                  <a:pt x="325" y="704"/>
                  <a:pt x="271" y="709"/>
                  <a:pt x="234" y="720"/>
                </a:cubicBezTo>
                <a:cubicBezTo>
                  <a:pt x="167" y="720"/>
                  <a:pt x="100" y="786"/>
                  <a:pt x="67" y="853"/>
                </a:cubicBezTo>
                <a:cubicBezTo>
                  <a:pt x="0" y="1053"/>
                  <a:pt x="134" y="1253"/>
                  <a:pt x="701" y="1954"/>
                </a:cubicBezTo>
                <a:cubicBezTo>
                  <a:pt x="801" y="2087"/>
                  <a:pt x="934" y="2254"/>
                  <a:pt x="1001" y="2321"/>
                </a:cubicBezTo>
                <a:cubicBezTo>
                  <a:pt x="967" y="2421"/>
                  <a:pt x="901" y="2654"/>
                  <a:pt x="867" y="2855"/>
                </a:cubicBezTo>
                <a:cubicBezTo>
                  <a:pt x="667" y="3455"/>
                  <a:pt x="567" y="3822"/>
                  <a:pt x="567" y="3989"/>
                </a:cubicBezTo>
                <a:cubicBezTo>
                  <a:pt x="601" y="4055"/>
                  <a:pt x="634" y="4156"/>
                  <a:pt x="701" y="4189"/>
                </a:cubicBezTo>
                <a:cubicBezTo>
                  <a:pt x="728" y="4207"/>
                  <a:pt x="759" y="4227"/>
                  <a:pt x="817" y="4227"/>
                </a:cubicBezTo>
                <a:cubicBezTo>
                  <a:pt x="975" y="4227"/>
                  <a:pt x="1327" y="4077"/>
                  <a:pt x="2302" y="3322"/>
                </a:cubicBezTo>
                <a:cubicBezTo>
                  <a:pt x="3103" y="3443"/>
                  <a:pt x="3575" y="3481"/>
                  <a:pt x="3858" y="3481"/>
                </a:cubicBezTo>
                <a:cubicBezTo>
                  <a:pt x="4200" y="3481"/>
                  <a:pt x="4267" y="3425"/>
                  <a:pt x="4303" y="3388"/>
                </a:cubicBezTo>
                <a:cubicBezTo>
                  <a:pt x="4370" y="3322"/>
                  <a:pt x="4403" y="3255"/>
                  <a:pt x="4403" y="3188"/>
                </a:cubicBezTo>
                <a:cubicBezTo>
                  <a:pt x="4370" y="3121"/>
                  <a:pt x="4370" y="2888"/>
                  <a:pt x="3236" y="1887"/>
                </a:cubicBezTo>
                <a:cubicBezTo>
                  <a:pt x="3769" y="186"/>
                  <a:pt x="3636" y="119"/>
                  <a:pt x="3503" y="19"/>
                </a:cubicBezTo>
                <a:cubicBezTo>
                  <a:pt x="3472" y="12"/>
                  <a:pt x="3441" y="0"/>
                  <a:pt x="3394" y="0"/>
                </a:cubicBezTo>
                <a:close/>
              </a:path>
            </a:pathLst>
          </a:custGeom>
          <a:solidFill>
            <a:srgbClr val="261D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5" name="Google Shape;1105;p9"/>
          <p:cNvSpPr/>
          <p:nvPr/>
        </p:nvSpPr>
        <p:spPr>
          <a:xfrm>
            <a:off x="471267" y="328305"/>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6" name="Google Shape;1106;p9"/>
          <p:cNvSpPr/>
          <p:nvPr/>
        </p:nvSpPr>
        <p:spPr>
          <a:xfrm flipH="1">
            <a:off x="4424770" y="1505271"/>
            <a:ext cx="1487105" cy="38207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86648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31"/>
        <p:cNvGrpSpPr/>
        <p:nvPr/>
      </p:nvGrpSpPr>
      <p:grpSpPr>
        <a:xfrm>
          <a:off x="0" y="0"/>
          <a:ext cx="0" cy="0"/>
          <a:chOff x="0" y="0"/>
          <a:chExt cx="0" cy="0"/>
        </a:xfrm>
      </p:grpSpPr>
    </p:spTree>
    <p:extLst>
      <p:ext uri="{BB962C8B-B14F-4D97-AF65-F5344CB8AC3E}">
        <p14:creationId xmlns:p14="http://schemas.microsoft.com/office/powerpoint/2010/main" val="5641037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38"/>
        <p:cNvGrpSpPr/>
        <p:nvPr/>
      </p:nvGrpSpPr>
      <p:grpSpPr>
        <a:xfrm>
          <a:off x="0" y="0"/>
          <a:ext cx="0" cy="0"/>
          <a:chOff x="0" y="0"/>
          <a:chExt cx="0" cy="0"/>
        </a:xfrm>
      </p:grpSpPr>
      <p:grpSp>
        <p:nvGrpSpPr>
          <p:cNvPr id="1439" name="Google Shape;1439;p14"/>
          <p:cNvGrpSpPr/>
          <p:nvPr/>
        </p:nvGrpSpPr>
        <p:grpSpPr>
          <a:xfrm>
            <a:off x="-87266" y="5067500"/>
            <a:ext cx="12314881" cy="1842248"/>
            <a:chOff x="-65450" y="3800625"/>
            <a:chExt cx="9236161" cy="1381686"/>
          </a:xfrm>
        </p:grpSpPr>
        <p:sp>
          <p:nvSpPr>
            <p:cNvPr id="1440" name="Google Shape;1440;p14"/>
            <p:cNvSpPr/>
            <p:nvPr/>
          </p:nvSpPr>
          <p:spPr>
            <a:xfrm>
              <a:off x="-38725" y="3800625"/>
              <a:ext cx="9209436" cy="138168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4"/>
            <p:cNvSpPr/>
            <p:nvPr/>
          </p:nvSpPr>
          <p:spPr>
            <a:xfrm>
              <a:off x="-65450" y="4070720"/>
              <a:ext cx="9236152" cy="1111347"/>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2" name="Google Shape;1442;p14"/>
          <p:cNvSpPr txBox="1">
            <a:spLocks noGrp="1"/>
          </p:cNvSpPr>
          <p:nvPr>
            <p:ph type="title"/>
          </p:nvPr>
        </p:nvSpPr>
        <p:spPr>
          <a:xfrm>
            <a:off x="6988533" y="4033000"/>
            <a:ext cx="36340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667">
                <a:solidFill>
                  <a:schemeClr val="dk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443" name="Google Shape;1443;p14"/>
          <p:cNvSpPr txBox="1">
            <a:spLocks noGrp="1"/>
          </p:cNvSpPr>
          <p:nvPr>
            <p:ph type="subTitle" idx="1"/>
          </p:nvPr>
        </p:nvSpPr>
        <p:spPr>
          <a:xfrm>
            <a:off x="5086500" y="1123900"/>
            <a:ext cx="5536000" cy="290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7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444" name="Google Shape;1444;p14"/>
          <p:cNvSpPr/>
          <p:nvPr/>
        </p:nvSpPr>
        <p:spPr>
          <a:xfrm flipH="1">
            <a:off x="-311763" y="1393371"/>
            <a:ext cx="1487105" cy="38207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4"/>
          <p:cNvSpPr/>
          <p:nvPr/>
        </p:nvSpPr>
        <p:spPr>
          <a:xfrm>
            <a:off x="2028733" y="302505"/>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4"/>
          <p:cNvGrpSpPr/>
          <p:nvPr/>
        </p:nvGrpSpPr>
        <p:grpSpPr>
          <a:xfrm>
            <a:off x="9893767" y="4700667"/>
            <a:ext cx="1856868" cy="1842381"/>
            <a:chOff x="3457850" y="3441600"/>
            <a:chExt cx="1392651" cy="1381786"/>
          </a:xfrm>
        </p:grpSpPr>
        <p:sp>
          <p:nvSpPr>
            <p:cNvPr id="1447" name="Google Shape;1447;p14"/>
            <p:cNvSpPr/>
            <p:nvPr/>
          </p:nvSpPr>
          <p:spPr>
            <a:xfrm>
              <a:off x="4478767" y="3441600"/>
              <a:ext cx="48094" cy="48647"/>
            </a:xfrm>
            <a:custGeom>
              <a:avLst/>
              <a:gdLst/>
              <a:ahLst/>
              <a:cxnLst/>
              <a:rect l="l" t="t" r="r" b="b"/>
              <a:pathLst>
                <a:path w="2870" h="2903" extrusionOk="0">
                  <a:moveTo>
                    <a:pt x="1435" y="434"/>
                  </a:moveTo>
                  <a:cubicBezTo>
                    <a:pt x="1702" y="434"/>
                    <a:pt x="1969" y="534"/>
                    <a:pt x="2169" y="735"/>
                  </a:cubicBezTo>
                  <a:cubicBezTo>
                    <a:pt x="2369" y="935"/>
                    <a:pt x="2469" y="1202"/>
                    <a:pt x="2469" y="1468"/>
                  </a:cubicBezTo>
                  <a:cubicBezTo>
                    <a:pt x="2469" y="2036"/>
                    <a:pt x="2002" y="2469"/>
                    <a:pt x="1435" y="2469"/>
                  </a:cubicBezTo>
                  <a:cubicBezTo>
                    <a:pt x="868" y="2469"/>
                    <a:pt x="401" y="2002"/>
                    <a:pt x="401" y="1435"/>
                  </a:cubicBezTo>
                  <a:cubicBezTo>
                    <a:pt x="401" y="901"/>
                    <a:pt x="868" y="434"/>
                    <a:pt x="1435" y="434"/>
                  </a:cubicBezTo>
                  <a:close/>
                  <a:moveTo>
                    <a:pt x="1435" y="1"/>
                  </a:moveTo>
                  <a:cubicBezTo>
                    <a:pt x="634" y="1"/>
                    <a:pt x="1" y="668"/>
                    <a:pt x="1" y="1435"/>
                  </a:cubicBezTo>
                  <a:cubicBezTo>
                    <a:pt x="1" y="2236"/>
                    <a:pt x="634" y="2903"/>
                    <a:pt x="1435" y="2903"/>
                  </a:cubicBezTo>
                  <a:cubicBezTo>
                    <a:pt x="2235" y="2903"/>
                    <a:pt x="2869" y="2269"/>
                    <a:pt x="2869" y="1468"/>
                  </a:cubicBezTo>
                  <a:cubicBezTo>
                    <a:pt x="2869" y="1068"/>
                    <a:pt x="2736" y="701"/>
                    <a:pt x="2469" y="434"/>
                  </a:cubicBezTo>
                  <a:cubicBezTo>
                    <a:pt x="2202" y="168"/>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4"/>
            <p:cNvSpPr/>
            <p:nvPr/>
          </p:nvSpPr>
          <p:spPr>
            <a:xfrm>
              <a:off x="3479349" y="4493563"/>
              <a:ext cx="48094" cy="48647"/>
            </a:xfrm>
            <a:custGeom>
              <a:avLst/>
              <a:gdLst/>
              <a:ahLst/>
              <a:cxnLst/>
              <a:rect l="l" t="t" r="r" b="b"/>
              <a:pathLst>
                <a:path w="2870" h="2903" extrusionOk="0">
                  <a:moveTo>
                    <a:pt x="1435" y="434"/>
                  </a:moveTo>
                  <a:cubicBezTo>
                    <a:pt x="1702" y="434"/>
                    <a:pt x="1969" y="534"/>
                    <a:pt x="2169" y="734"/>
                  </a:cubicBezTo>
                  <a:cubicBezTo>
                    <a:pt x="2369" y="934"/>
                    <a:pt x="2469" y="1168"/>
                    <a:pt x="2469" y="1468"/>
                  </a:cubicBezTo>
                  <a:cubicBezTo>
                    <a:pt x="2469" y="2035"/>
                    <a:pt x="2002" y="2468"/>
                    <a:pt x="1435" y="2468"/>
                  </a:cubicBezTo>
                  <a:cubicBezTo>
                    <a:pt x="868" y="2468"/>
                    <a:pt x="401" y="2001"/>
                    <a:pt x="401" y="1434"/>
                  </a:cubicBezTo>
                  <a:cubicBezTo>
                    <a:pt x="435" y="901"/>
                    <a:pt x="868" y="434"/>
                    <a:pt x="1435" y="434"/>
                  </a:cubicBezTo>
                  <a:close/>
                  <a:moveTo>
                    <a:pt x="1435" y="0"/>
                  </a:moveTo>
                  <a:cubicBezTo>
                    <a:pt x="635" y="0"/>
                    <a:pt x="1" y="667"/>
                    <a:pt x="1" y="1434"/>
                  </a:cubicBezTo>
                  <a:cubicBezTo>
                    <a:pt x="1" y="2235"/>
                    <a:pt x="635" y="2902"/>
                    <a:pt x="1435" y="2902"/>
                  </a:cubicBezTo>
                  <a:cubicBezTo>
                    <a:pt x="2236" y="2902"/>
                    <a:pt x="2870" y="2235"/>
                    <a:pt x="2870" y="1468"/>
                  </a:cubicBezTo>
                  <a:cubicBezTo>
                    <a:pt x="2870" y="1067"/>
                    <a:pt x="2736" y="701"/>
                    <a:pt x="2469" y="434"/>
                  </a:cubicBezTo>
                  <a:cubicBezTo>
                    <a:pt x="2203" y="167"/>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14"/>
            <p:cNvSpPr/>
            <p:nvPr/>
          </p:nvSpPr>
          <p:spPr>
            <a:xfrm>
              <a:off x="3472093" y="3794863"/>
              <a:ext cx="48094" cy="48094"/>
            </a:xfrm>
            <a:custGeom>
              <a:avLst/>
              <a:gdLst/>
              <a:ahLst/>
              <a:cxnLst/>
              <a:rect l="l" t="t" r="r" b="b"/>
              <a:pathLst>
                <a:path w="2870" h="2870" extrusionOk="0">
                  <a:moveTo>
                    <a:pt x="1435" y="401"/>
                  </a:moveTo>
                  <a:cubicBezTo>
                    <a:pt x="1702" y="401"/>
                    <a:pt x="1968" y="534"/>
                    <a:pt x="2169" y="734"/>
                  </a:cubicBezTo>
                  <a:cubicBezTo>
                    <a:pt x="2369"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202" y="134"/>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4"/>
            <p:cNvSpPr/>
            <p:nvPr/>
          </p:nvSpPr>
          <p:spPr>
            <a:xfrm>
              <a:off x="4772227" y="4271656"/>
              <a:ext cx="78274" cy="78827"/>
            </a:xfrm>
            <a:custGeom>
              <a:avLst/>
              <a:gdLst/>
              <a:ahLst/>
              <a:cxnLst/>
              <a:rect l="l" t="t" r="r" b="b"/>
              <a:pathLst>
                <a:path w="4671" h="4704" extrusionOk="0">
                  <a:moveTo>
                    <a:pt x="2502" y="601"/>
                  </a:moveTo>
                  <a:cubicBezTo>
                    <a:pt x="2569" y="801"/>
                    <a:pt x="2635" y="1068"/>
                    <a:pt x="2669" y="1234"/>
                  </a:cubicBezTo>
                  <a:cubicBezTo>
                    <a:pt x="2802" y="1701"/>
                    <a:pt x="2835" y="1835"/>
                    <a:pt x="2869" y="1902"/>
                  </a:cubicBezTo>
                  <a:cubicBezTo>
                    <a:pt x="2936" y="1968"/>
                    <a:pt x="3002" y="2002"/>
                    <a:pt x="3469" y="2168"/>
                  </a:cubicBezTo>
                  <a:cubicBezTo>
                    <a:pt x="3636" y="2235"/>
                    <a:pt x="3903" y="2335"/>
                    <a:pt x="4070" y="2402"/>
                  </a:cubicBezTo>
                  <a:cubicBezTo>
                    <a:pt x="3803" y="2502"/>
                    <a:pt x="3403" y="2669"/>
                    <a:pt x="3002" y="2802"/>
                  </a:cubicBezTo>
                  <a:cubicBezTo>
                    <a:pt x="2969" y="2836"/>
                    <a:pt x="2936" y="2869"/>
                    <a:pt x="2902" y="2902"/>
                  </a:cubicBezTo>
                  <a:cubicBezTo>
                    <a:pt x="2702" y="3336"/>
                    <a:pt x="2469" y="3836"/>
                    <a:pt x="2335" y="4103"/>
                  </a:cubicBezTo>
                  <a:cubicBezTo>
                    <a:pt x="2235" y="3803"/>
                    <a:pt x="2068" y="3303"/>
                    <a:pt x="1968" y="2836"/>
                  </a:cubicBezTo>
                  <a:cubicBezTo>
                    <a:pt x="1935" y="2769"/>
                    <a:pt x="1868" y="2702"/>
                    <a:pt x="1801" y="2702"/>
                  </a:cubicBezTo>
                  <a:cubicBezTo>
                    <a:pt x="1368" y="2602"/>
                    <a:pt x="867" y="2502"/>
                    <a:pt x="601" y="2402"/>
                  </a:cubicBezTo>
                  <a:cubicBezTo>
                    <a:pt x="867" y="2268"/>
                    <a:pt x="1434" y="2002"/>
                    <a:pt x="1901" y="1801"/>
                  </a:cubicBezTo>
                  <a:cubicBezTo>
                    <a:pt x="1968" y="1801"/>
                    <a:pt x="2002" y="1735"/>
                    <a:pt x="2035" y="1701"/>
                  </a:cubicBezTo>
                  <a:cubicBezTo>
                    <a:pt x="2168" y="1301"/>
                    <a:pt x="2368" y="867"/>
                    <a:pt x="2502" y="601"/>
                  </a:cubicBezTo>
                  <a:close/>
                  <a:moveTo>
                    <a:pt x="2569" y="0"/>
                  </a:moveTo>
                  <a:cubicBezTo>
                    <a:pt x="2435" y="0"/>
                    <a:pt x="2235" y="0"/>
                    <a:pt x="1668" y="1468"/>
                  </a:cubicBezTo>
                  <a:cubicBezTo>
                    <a:pt x="100" y="2102"/>
                    <a:pt x="33" y="2302"/>
                    <a:pt x="33" y="2369"/>
                  </a:cubicBezTo>
                  <a:cubicBezTo>
                    <a:pt x="0" y="2435"/>
                    <a:pt x="33" y="2535"/>
                    <a:pt x="67" y="2602"/>
                  </a:cubicBezTo>
                  <a:cubicBezTo>
                    <a:pt x="100" y="2635"/>
                    <a:pt x="234" y="2802"/>
                    <a:pt x="1601" y="3069"/>
                  </a:cubicBezTo>
                  <a:cubicBezTo>
                    <a:pt x="2002" y="4704"/>
                    <a:pt x="2135" y="4704"/>
                    <a:pt x="2302" y="4704"/>
                  </a:cubicBezTo>
                  <a:cubicBezTo>
                    <a:pt x="2435" y="4670"/>
                    <a:pt x="2569" y="4670"/>
                    <a:pt x="3236" y="3169"/>
                  </a:cubicBezTo>
                  <a:cubicBezTo>
                    <a:pt x="3636" y="3036"/>
                    <a:pt x="4437" y="2735"/>
                    <a:pt x="4603" y="2602"/>
                  </a:cubicBezTo>
                  <a:cubicBezTo>
                    <a:pt x="4637" y="2535"/>
                    <a:pt x="4670" y="2435"/>
                    <a:pt x="4670" y="2369"/>
                  </a:cubicBezTo>
                  <a:cubicBezTo>
                    <a:pt x="4637" y="2168"/>
                    <a:pt x="4437" y="2068"/>
                    <a:pt x="3603" y="1768"/>
                  </a:cubicBezTo>
                  <a:cubicBezTo>
                    <a:pt x="3469" y="1735"/>
                    <a:pt x="3302" y="1668"/>
                    <a:pt x="3202" y="1635"/>
                  </a:cubicBezTo>
                  <a:cubicBezTo>
                    <a:pt x="3169" y="1535"/>
                    <a:pt x="3136" y="1334"/>
                    <a:pt x="3069" y="1134"/>
                  </a:cubicBezTo>
                  <a:cubicBezTo>
                    <a:pt x="2936" y="567"/>
                    <a:pt x="2835" y="234"/>
                    <a:pt x="2735"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4"/>
            <p:cNvSpPr/>
            <p:nvPr/>
          </p:nvSpPr>
          <p:spPr>
            <a:xfrm>
              <a:off x="3895216" y="3702082"/>
              <a:ext cx="78844" cy="78827"/>
            </a:xfrm>
            <a:custGeom>
              <a:avLst/>
              <a:gdLst/>
              <a:ahLst/>
              <a:cxnLst/>
              <a:rect l="l" t="t" r="r" b="b"/>
              <a:pathLst>
                <a:path w="4705" h="4704" extrusionOk="0">
                  <a:moveTo>
                    <a:pt x="2502" y="601"/>
                  </a:moveTo>
                  <a:cubicBezTo>
                    <a:pt x="2569" y="801"/>
                    <a:pt x="2636" y="1068"/>
                    <a:pt x="2669" y="1268"/>
                  </a:cubicBezTo>
                  <a:cubicBezTo>
                    <a:pt x="2803" y="1701"/>
                    <a:pt x="2836" y="1835"/>
                    <a:pt x="2869" y="1902"/>
                  </a:cubicBezTo>
                  <a:cubicBezTo>
                    <a:pt x="2936" y="1968"/>
                    <a:pt x="3036" y="2002"/>
                    <a:pt x="3470" y="2168"/>
                  </a:cubicBezTo>
                  <a:cubicBezTo>
                    <a:pt x="3637" y="2235"/>
                    <a:pt x="3903" y="2335"/>
                    <a:pt x="4070" y="2402"/>
                  </a:cubicBezTo>
                  <a:cubicBezTo>
                    <a:pt x="3803" y="2535"/>
                    <a:pt x="3403" y="2669"/>
                    <a:pt x="3036" y="2802"/>
                  </a:cubicBezTo>
                  <a:cubicBezTo>
                    <a:pt x="2969" y="2836"/>
                    <a:pt x="2936" y="2869"/>
                    <a:pt x="2903" y="2936"/>
                  </a:cubicBezTo>
                  <a:cubicBezTo>
                    <a:pt x="2703" y="3369"/>
                    <a:pt x="2502" y="3836"/>
                    <a:pt x="2336" y="4103"/>
                  </a:cubicBezTo>
                  <a:cubicBezTo>
                    <a:pt x="2236" y="3803"/>
                    <a:pt x="2102" y="3303"/>
                    <a:pt x="1969" y="2836"/>
                  </a:cubicBezTo>
                  <a:cubicBezTo>
                    <a:pt x="1969" y="2769"/>
                    <a:pt x="1902" y="2702"/>
                    <a:pt x="1802" y="2702"/>
                  </a:cubicBezTo>
                  <a:cubicBezTo>
                    <a:pt x="1368" y="2602"/>
                    <a:pt x="868" y="2502"/>
                    <a:pt x="601" y="2435"/>
                  </a:cubicBezTo>
                  <a:cubicBezTo>
                    <a:pt x="901" y="2268"/>
                    <a:pt x="1435" y="2002"/>
                    <a:pt x="1935" y="1835"/>
                  </a:cubicBezTo>
                  <a:cubicBezTo>
                    <a:pt x="1969" y="1801"/>
                    <a:pt x="2002" y="1768"/>
                    <a:pt x="2035" y="1701"/>
                  </a:cubicBezTo>
                  <a:cubicBezTo>
                    <a:pt x="2202" y="1301"/>
                    <a:pt x="2369" y="867"/>
                    <a:pt x="2502" y="601"/>
                  </a:cubicBezTo>
                  <a:close/>
                  <a:moveTo>
                    <a:pt x="2569" y="0"/>
                  </a:moveTo>
                  <a:cubicBezTo>
                    <a:pt x="2436" y="0"/>
                    <a:pt x="2236" y="0"/>
                    <a:pt x="1669" y="1468"/>
                  </a:cubicBezTo>
                  <a:cubicBezTo>
                    <a:pt x="101" y="2102"/>
                    <a:pt x="67" y="2302"/>
                    <a:pt x="34" y="2402"/>
                  </a:cubicBezTo>
                  <a:cubicBezTo>
                    <a:pt x="1" y="2469"/>
                    <a:pt x="34" y="2535"/>
                    <a:pt x="67" y="2602"/>
                  </a:cubicBezTo>
                  <a:cubicBezTo>
                    <a:pt x="101" y="2669"/>
                    <a:pt x="234" y="2802"/>
                    <a:pt x="1602" y="3069"/>
                  </a:cubicBezTo>
                  <a:cubicBezTo>
                    <a:pt x="2002" y="4704"/>
                    <a:pt x="2169" y="4704"/>
                    <a:pt x="2302" y="4704"/>
                  </a:cubicBezTo>
                  <a:lnTo>
                    <a:pt x="2336" y="4704"/>
                  </a:lnTo>
                  <a:cubicBezTo>
                    <a:pt x="2436" y="4704"/>
                    <a:pt x="2603" y="4670"/>
                    <a:pt x="3236" y="3169"/>
                  </a:cubicBezTo>
                  <a:cubicBezTo>
                    <a:pt x="3670" y="3036"/>
                    <a:pt x="4437" y="2735"/>
                    <a:pt x="4604" y="2602"/>
                  </a:cubicBezTo>
                  <a:cubicBezTo>
                    <a:pt x="4671" y="2535"/>
                    <a:pt x="4704" y="2435"/>
                    <a:pt x="4671" y="2369"/>
                  </a:cubicBezTo>
                  <a:cubicBezTo>
                    <a:pt x="4637" y="2168"/>
                    <a:pt x="4437" y="2068"/>
                    <a:pt x="3637" y="1801"/>
                  </a:cubicBezTo>
                  <a:cubicBezTo>
                    <a:pt x="3470" y="1735"/>
                    <a:pt x="3303" y="1668"/>
                    <a:pt x="3203" y="1635"/>
                  </a:cubicBezTo>
                  <a:cubicBezTo>
                    <a:pt x="3170" y="1535"/>
                    <a:pt x="3136" y="1334"/>
                    <a:pt x="3103" y="1168"/>
                  </a:cubicBezTo>
                  <a:cubicBezTo>
                    <a:pt x="2936" y="601"/>
                    <a:pt x="2869" y="234"/>
                    <a:pt x="2769" y="100"/>
                  </a:cubicBezTo>
                  <a:cubicBezTo>
                    <a:pt x="2703" y="67"/>
                    <a:pt x="2636"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4"/>
            <p:cNvSpPr/>
            <p:nvPr/>
          </p:nvSpPr>
          <p:spPr>
            <a:xfrm>
              <a:off x="3457850" y="3937948"/>
              <a:ext cx="79665" cy="72242"/>
            </a:xfrm>
            <a:custGeom>
              <a:avLst/>
              <a:gdLst/>
              <a:ahLst/>
              <a:cxnLst/>
              <a:rect l="l" t="t" r="r" b="b"/>
              <a:pathLst>
                <a:path w="4754" h="4311" extrusionOk="0">
                  <a:moveTo>
                    <a:pt x="2908" y="0"/>
                  </a:moveTo>
                  <a:cubicBezTo>
                    <a:pt x="1931" y="0"/>
                    <a:pt x="1943" y="1248"/>
                    <a:pt x="2253" y="2141"/>
                  </a:cubicBezTo>
                  <a:lnTo>
                    <a:pt x="2253" y="2141"/>
                  </a:lnTo>
                  <a:cubicBezTo>
                    <a:pt x="2002" y="2070"/>
                    <a:pt x="1728" y="2024"/>
                    <a:pt x="1466" y="2024"/>
                  </a:cubicBezTo>
                  <a:cubicBezTo>
                    <a:pt x="983" y="2024"/>
                    <a:pt x="539" y="2178"/>
                    <a:pt x="350" y="2603"/>
                  </a:cubicBezTo>
                  <a:cubicBezTo>
                    <a:pt x="0" y="3323"/>
                    <a:pt x="1542" y="4310"/>
                    <a:pt x="2853" y="4310"/>
                  </a:cubicBezTo>
                  <a:cubicBezTo>
                    <a:pt x="3667" y="4310"/>
                    <a:pt x="4392" y="3930"/>
                    <a:pt x="4520" y="2870"/>
                  </a:cubicBezTo>
                  <a:cubicBezTo>
                    <a:pt x="4520" y="2870"/>
                    <a:pt x="4753" y="34"/>
                    <a:pt x="2952" y="1"/>
                  </a:cubicBezTo>
                  <a:cubicBezTo>
                    <a:pt x="2937" y="0"/>
                    <a:pt x="2922" y="0"/>
                    <a:pt x="2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4"/>
            <p:cNvSpPr/>
            <p:nvPr/>
          </p:nvSpPr>
          <p:spPr>
            <a:xfrm>
              <a:off x="3458118" y="3934043"/>
              <a:ext cx="81073" cy="79950"/>
            </a:xfrm>
            <a:custGeom>
              <a:avLst/>
              <a:gdLst/>
              <a:ahLst/>
              <a:cxnLst/>
              <a:rect l="l" t="t" r="r" b="b"/>
              <a:pathLst>
                <a:path w="4838" h="4771" extrusionOk="0">
                  <a:moveTo>
                    <a:pt x="2602" y="2736"/>
                  </a:moveTo>
                  <a:cubicBezTo>
                    <a:pt x="2836" y="2836"/>
                    <a:pt x="2969" y="2936"/>
                    <a:pt x="2969" y="2969"/>
                  </a:cubicBezTo>
                  <a:cubicBezTo>
                    <a:pt x="2936" y="3036"/>
                    <a:pt x="2902" y="3036"/>
                    <a:pt x="2902" y="3036"/>
                  </a:cubicBezTo>
                  <a:cubicBezTo>
                    <a:pt x="2869" y="3036"/>
                    <a:pt x="2736" y="2936"/>
                    <a:pt x="2602" y="2736"/>
                  </a:cubicBezTo>
                  <a:close/>
                  <a:moveTo>
                    <a:pt x="2902" y="434"/>
                  </a:moveTo>
                  <a:cubicBezTo>
                    <a:pt x="3269" y="434"/>
                    <a:pt x="3536" y="568"/>
                    <a:pt x="3736" y="801"/>
                  </a:cubicBezTo>
                  <a:cubicBezTo>
                    <a:pt x="4404" y="1535"/>
                    <a:pt x="4303" y="3069"/>
                    <a:pt x="4303" y="3069"/>
                  </a:cubicBezTo>
                  <a:cubicBezTo>
                    <a:pt x="4170" y="4137"/>
                    <a:pt x="3436" y="4337"/>
                    <a:pt x="2836" y="4337"/>
                  </a:cubicBezTo>
                  <a:cubicBezTo>
                    <a:pt x="1902" y="4337"/>
                    <a:pt x="901" y="3803"/>
                    <a:pt x="601" y="3336"/>
                  </a:cubicBezTo>
                  <a:cubicBezTo>
                    <a:pt x="501" y="3169"/>
                    <a:pt x="467" y="3036"/>
                    <a:pt x="501" y="2903"/>
                  </a:cubicBezTo>
                  <a:cubicBezTo>
                    <a:pt x="701" y="2536"/>
                    <a:pt x="1135" y="2469"/>
                    <a:pt x="1468" y="2469"/>
                  </a:cubicBezTo>
                  <a:cubicBezTo>
                    <a:pt x="1635" y="2469"/>
                    <a:pt x="1868" y="2502"/>
                    <a:pt x="2069" y="2536"/>
                  </a:cubicBezTo>
                  <a:cubicBezTo>
                    <a:pt x="2202" y="2836"/>
                    <a:pt x="2469" y="3470"/>
                    <a:pt x="2902" y="3470"/>
                  </a:cubicBezTo>
                  <a:cubicBezTo>
                    <a:pt x="3036" y="3470"/>
                    <a:pt x="3203" y="3403"/>
                    <a:pt x="3336" y="3169"/>
                  </a:cubicBezTo>
                  <a:cubicBezTo>
                    <a:pt x="3403" y="3069"/>
                    <a:pt x="3403" y="2936"/>
                    <a:pt x="3369" y="2836"/>
                  </a:cubicBezTo>
                  <a:cubicBezTo>
                    <a:pt x="3236" y="2569"/>
                    <a:pt x="2802" y="2335"/>
                    <a:pt x="2402" y="2202"/>
                  </a:cubicBezTo>
                  <a:cubicBezTo>
                    <a:pt x="2202" y="1568"/>
                    <a:pt x="2202" y="934"/>
                    <a:pt x="2402" y="668"/>
                  </a:cubicBezTo>
                  <a:cubicBezTo>
                    <a:pt x="2502" y="501"/>
                    <a:pt x="2669" y="434"/>
                    <a:pt x="2902" y="434"/>
                  </a:cubicBezTo>
                  <a:close/>
                  <a:moveTo>
                    <a:pt x="2902" y="0"/>
                  </a:moveTo>
                  <a:cubicBezTo>
                    <a:pt x="2536" y="0"/>
                    <a:pt x="2269" y="167"/>
                    <a:pt x="2069" y="401"/>
                  </a:cubicBezTo>
                  <a:cubicBezTo>
                    <a:pt x="1768" y="834"/>
                    <a:pt x="1802" y="1535"/>
                    <a:pt x="1935" y="2102"/>
                  </a:cubicBezTo>
                  <a:cubicBezTo>
                    <a:pt x="1768" y="2069"/>
                    <a:pt x="1602" y="2035"/>
                    <a:pt x="1468" y="2035"/>
                  </a:cubicBezTo>
                  <a:cubicBezTo>
                    <a:pt x="801" y="2035"/>
                    <a:pt x="334" y="2302"/>
                    <a:pt x="134" y="2736"/>
                  </a:cubicBezTo>
                  <a:cubicBezTo>
                    <a:pt x="67" y="2903"/>
                    <a:pt x="0" y="3203"/>
                    <a:pt x="234" y="3536"/>
                  </a:cubicBezTo>
                  <a:cubicBezTo>
                    <a:pt x="668" y="4203"/>
                    <a:pt x="1835" y="4771"/>
                    <a:pt x="2836" y="4771"/>
                  </a:cubicBezTo>
                  <a:cubicBezTo>
                    <a:pt x="3903" y="4771"/>
                    <a:pt x="4570" y="4170"/>
                    <a:pt x="4704" y="3103"/>
                  </a:cubicBezTo>
                  <a:cubicBezTo>
                    <a:pt x="4704" y="3036"/>
                    <a:pt x="4837" y="1401"/>
                    <a:pt x="4070" y="534"/>
                  </a:cubicBezTo>
                  <a:cubicBezTo>
                    <a:pt x="3770" y="201"/>
                    <a:pt x="3369" y="34"/>
                    <a:pt x="29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4"/>
            <p:cNvSpPr/>
            <p:nvPr/>
          </p:nvSpPr>
          <p:spPr>
            <a:xfrm>
              <a:off x="3521123" y="3990463"/>
              <a:ext cx="97294" cy="72493"/>
            </a:xfrm>
            <a:custGeom>
              <a:avLst/>
              <a:gdLst/>
              <a:ahLst/>
              <a:cxnLst/>
              <a:rect l="l" t="t" r="r" b="b"/>
              <a:pathLst>
                <a:path w="5806" h="4326" extrusionOk="0">
                  <a:moveTo>
                    <a:pt x="3866" y="0"/>
                  </a:moveTo>
                  <a:cubicBezTo>
                    <a:pt x="3087" y="0"/>
                    <a:pt x="2345" y="269"/>
                    <a:pt x="2345" y="269"/>
                  </a:cubicBezTo>
                  <a:cubicBezTo>
                    <a:pt x="1" y="1201"/>
                    <a:pt x="2178" y="4326"/>
                    <a:pt x="3364" y="4326"/>
                  </a:cubicBezTo>
                  <a:cubicBezTo>
                    <a:pt x="3495" y="4326"/>
                    <a:pt x="3613" y="4288"/>
                    <a:pt x="3712" y="4206"/>
                  </a:cubicBezTo>
                  <a:cubicBezTo>
                    <a:pt x="4252" y="3756"/>
                    <a:pt x="4035" y="2899"/>
                    <a:pt x="3663" y="2267"/>
                  </a:cubicBezTo>
                  <a:lnTo>
                    <a:pt x="3663" y="2267"/>
                  </a:lnTo>
                  <a:cubicBezTo>
                    <a:pt x="3745" y="2273"/>
                    <a:pt x="3828" y="2276"/>
                    <a:pt x="3912" y="2276"/>
                  </a:cubicBezTo>
                  <a:cubicBezTo>
                    <a:pt x="4811" y="2276"/>
                    <a:pt x="5805" y="1932"/>
                    <a:pt x="5547" y="1037"/>
                  </a:cubicBezTo>
                  <a:cubicBezTo>
                    <a:pt x="5295" y="217"/>
                    <a:pt x="4565" y="0"/>
                    <a:pt x="3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4"/>
            <p:cNvSpPr/>
            <p:nvPr/>
          </p:nvSpPr>
          <p:spPr>
            <a:xfrm>
              <a:off x="3536925" y="3986592"/>
              <a:ext cx="82196" cy="79950"/>
            </a:xfrm>
            <a:custGeom>
              <a:avLst/>
              <a:gdLst/>
              <a:ahLst/>
              <a:cxnLst/>
              <a:rect l="l" t="t" r="r" b="b"/>
              <a:pathLst>
                <a:path w="4905" h="4771" extrusionOk="0">
                  <a:moveTo>
                    <a:pt x="1902" y="1935"/>
                  </a:moveTo>
                  <a:cubicBezTo>
                    <a:pt x="1935" y="1935"/>
                    <a:pt x="2069" y="2001"/>
                    <a:pt x="2236" y="2202"/>
                  </a:cubicBezTo>
                  <a:cubicBezTo>
                    <a:pt x="2002" y="2135"/>
                    <a:pt x="1902" y="2068"/>
                    <a:pt x="1869" y="2001"/>
                  </a:cubicBezTo>
                  <a:cubicBezTo>
                    <a:pt x="1869" y="2001"/>
                    <a:pt x="1869" y="1968"/>
                    <a:pt x="1902" y="1935"/>
                  </a:cubicBezTo>
                  <a:close/>
                  <a:moveTo>
                    <a:pt x="2903" y="434"/>
                  </a:moveTo>
                  <a:cubicBezTo>
                    <a:pt x="3737" y="434"/>
                    <a:pt x="4204" y="734"/>
                    <a:pt x="4404" y="1334"/>
                  </a:cubicBezTo>
                  <a:cubicBezTo>
                    <a:pt x="4471" y="1534"/>
                    <a:pt x="4437" y="1701"/>
                    <a:pt x="4337" y="1835"/>
                  </a:cubicBezTo>
                  <a:cubicBezTo>
                    <a:pt x="4137" y="2102"/>
                    <a:pt x="3603" y="2302"/>
                    <a:pt x="2970" y="2302"/>
                  </a:cubicBezTo>
                  <a:lnTo>
                    <a:pt x="2836" y="2302"/>
                  </a:lnTo>
                  <a:cubicBezTo>
                    <a:pt x="2569" y="1901"/>
                    <a:pt x="2236" y="1501"/>
                    <a:pt x="1902" y="1501"/>
                  </a:cubicBezTo>
                  <a:cubicBezTo>
                    <a:pt x="1802" y="1501"/>
                    <a:pt x="1702" y="1568"/>
                    <a:pt x="1635" y="1635"/>
                  </a:cubicBezTo>
                  <a:cubicBezTo>
                    <a:pt x="1402" y="1835"/>
                    <a:pt x="1435" y="2068"/>
                    <a:pt x="1468" y="2168"/>
                  </a:cubicBezTo>
                  <a:cubicBezTo>
                    <a:pt x="1635" y="2535"/>
                    <a:pt x="2236" y="2669"/>
                    <a:pt x="2569" y="2702"/>
                  </a:cubicBezTo>
                  <a:cubicBezTo>
                    <a:pt x="2869" y="3236"/>
                    <a:pt x="3036" y="3936"/>
                    <a:pt x="2636" y="4270"/>
                  </a:cubicBezTo>
                  <a:cubicBezTo>
                    <a:pt x="2575" y="4322"/>
                    <a:pt x="2498" y="4347"/>
                    <a:pt x="2411" y="4347"/>
                  </a:cubicBezTo>
                  <a:cubicBezTo>
                    <a:pt x="1837" y="4347"/>
                    <a:pt x="804" y="3282"/>
                    <a:pt x="601" y="2268"/>
                  </a:cubicBezTo>
                  <a:cubicBezTo>
                    <a:pt x="501" y="1735"/>
                    <a:pt x="568" y="1034"/>
                    <a:pt x="1468" y="667"/>
                  </a:cubicBezTo>
                  <a:cubicBezTo>
                    <a:pt x="1468" y="667"/>
                    <a:pt x="2202" y="434"/>
                    <a:pt x="2903" y="434"/>
                  </a:cubicBezTo>
                  <a:close/>
                  <a:moveTo>
                    <a:pt x="2903" y="0"/>
                  </a:moveTo>
                  <a:cubicBezTo>
                    <a:pt x="2102" y="0"/>
                    <a:pt x="1368" y="267"/>
                    <a:pt x="1335" y="300"/>
                  </a:cubicBezTo>
                  <a:cubicBezTo>
                    <a:pt x="401" y="667"/>
                    <a:pt x="1" y="1368"/>
                    <a:pt x="201" y="2335"/>
                  </a:cubicBezTo>
                  <a:cubicBezTo>
                    <a:pt x="434" y="3536"/>
                    <a:pt x="1569" y="4770"/>
                    <a:pt x="2402" y="4770"/>
                  </a:cubicBezTo>
                  <a:cubicBezTo>
                    <a:pt x="2603" y="4770"/>
                    <a:pt x="2769" y="4703"/>
                    <a:pt x="2903" y="4603"/>
                  </a:cubicBezTo>
                  <a:cubicBezTo>
                    <a:pt x="3437" y="4136"/>
                    <a:pt x="3370" y="3369"/>
                    <a:pt x="3070" y="2702"/>
                  </a:cubicBezTo>
                  <a:cubicBezTo>
                    <a:pt x="3803" y="2702"/>
                    <a:pt x="4404" y="2468"/>
                    <a:pt x="4671" y="2102"/>
                  </a:cubicBezTo>
                  <a:cubicBezTo>
                    <a:pt x="4838" y="1835"/>
                    <a:pt x="4904" y="1534"/>
                    <a:pt x="4804" y="1201"/>
                  </a:cubicBezTo>
                  <a:cubicBezTo>
                    <a:pt x="4571" y="434"/>
                    <a:pt x="3904" y="0"/>
                    <a:pt x="290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4"/>
            <p:cNvSpPr/>
            <p:nvPr/>
          </p:nvSpPr>
          <p:spPr>
            <a:xfrm>
              <a:off x="3475445" y="4018983"/>
              <a:ext cx="66477" cy="70197"/>
            </a:xfrm>
            <a:custGeom>
              <a:avLst/>
              <a:gdLst/>
              <a:ahLst/>
              <a:cxnLst/>
              <a:rect l="l" t="t" r="r" b="b"/>
              <a:pathLst>
                <a:path w="3967" h="4189" extrusionOk="0">
                  <a:moveTo>
                    <a:pt x="2596" y="1"/>
                  </a:moveTo>
                  <a:cubicBezTo>
                    <a:pt x="2587" y="1"/>
                    <a:pt x="2578" y="1"/>
                    <a:pt x="2569" y="2"/>
                  </a:cubicBezTo>
                  <a:cubicBezTo>
                    <a:pt x="2569" y="2"/>
                    <a:pt x="2565" y="2"/>
                    <a:pt x="2558" y="2"/>
                  </a:cubicBezTo>
                  <a:cubicBezTo>
                    <a:pt x="2412" y="2"/>
                    <a:pt x="912" y="32"/>
                    <a:pt x="467" y="1269"/>
                  </a:cubicBezTo>
                  <a:cubicBezTo>
                    <a:pt x="0" y="2537"/>
                    <a:pt x="101" y="4071"/>
                    <a:pt x="1101" y="4171"/>
                  </a:cubicBezTo>
                  <a:cubicBezTo>
                    <a:pt x="1185" y="4183"/>
                    <a:pt x="1274" y="4189"/>
                    <a:pt x="1365" y="4189"/>
                  </a:cubicBezTo>
                  <a:cubicBezTo>
                    <a:pt x="2320" y="4189"/>
                    <a:pt x="3587" y="3549"/>
                    <a:pt x="3770" y="2270"/>
                  </a:cubicBezTo>
                  <a:cubicBezTo>
                    <a:pt x="3966" y="894"/>
                    <a:pt x="3101" y="1"/>
                    <a:pt x="2596"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4"/>
            <p:cNvSpPr/>
            <p:nvPr/>
          </p:nvSpPr>
          <p:spPr>
            <a:xfrm>
              <a:off x="3495569" y="4025149"/>
              <a:ext cx="43050" cy="22388"/>
            </a:xfrm>
            <a:custGeom>
              <a:avLst/>
              <a:gdLst/>
              <a:ahLst/>
              <a:cxnLst/>
              <a:rect l="l" t="t" r="r" b="b"/>
              <a:pathLst>
                <a:path w="2569" h="1336" extrusionOk="0">
                  <a:moveTo>
                    <a:pt x="0" y="1"/>
                  </a:moveTo>
                  <a:lnTo>
                    <a:pt x="0" y="1"/>
                  </a:lnTo>
                  <a:cubicBezTo>
                    <a:pt x="1" y="1"/>
                    <a:pt x="2084" y="1336"/>
                    <a:pt x="2552" y="1336"/>
                  </a:cubicBezTo>
                  <a:cubicBezTo>
                    <a:pt x="2558" y="1336"/>
                    <a:pt x="2564" y="1335"/>
                    <a:pt x="2569" y="133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4"/>
            <p:cNvSpPr/>
            <p:nvPr/>
          </p:nvSpPr>
          <p:spPr>
            <a:xfrm>
              <a:off x="3491648" y="4021781"/>
              <a:ext cx="50893" cy="29661"/>
            </a:xfrm>
            <a:custGeom>
              <a:avLst/>
              <a:gdLst/>
              <a:ahLst/>
              <a:cxnLst/>
              <a:rect l="l" t="t" r="r" b="b"/>
              <a:pathLst>
                <a:path w="3037" h="1770" extrusionOk="0">
                  <a:moveTo>
                    <a:pt x="221" y="0"/>
                  </a:moveTo>
                  <a:cubicBezTo>
                    <a:pt x="152" y="0"/>
                    <a:pt x="89" y="37"/>
                    <a:pt x="68" y="102"/>
                  </a:cubicBezTo>
                  <a:cubicBezTo>
                    <a:pt x="1" y="202"/>
                    <a:pt x="34" y="335"/>
                    <a:pt x="101" y="368"/>
                  </a:cubicBezTo>
                  <a:cubicBezTo>
                    <a:pt x="635" y="702"/>
                    <a:pt x="2302" y="1769"/>
                    <a:pt x="2803" y="1769"/>
                  </a:cubicBezTo>
                  <a:lnTo>
                    <a:pt x="2836" y="1769"/>
                  </a:lnTo>
                  <a:cubicBezTo>
                    <a:pt x="2936" y="1736"/>
                    <a:pt x="3036" y="1636"/>
                    <a:pt x="3036" y="1536"/>
                  </a:cubicBezTo>
                  <a:cubicBezTo>
                    <a:pt x="3003" y="1436"/>
                    <a:pt x="2936" y="1336"/>
                    <a:pt x="2803" y="1336"/>
                  </a:cubicBezTo>
                  <a:cubicBezTo>
                    <a:pt x="2536" y="1336"/>
                    <a:pt x="1335" y="669"/>
                    <a:pt x="334" y="35"/>
                  </a:cubicBezTo>
                  <a:cubicBezTo>
                    <a:pt x="299" y="11"/>
                    <a:pt x="259" y="0"/>
                    <a:pt x="22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4"/>
            <p:cNvSpPr/>
            <p:nvPr/>
          </p:nvSpPr>
          <p:spPr>
            <a:xfrm>
              <a:off x="3483270" y="4041922"/>
              <a:ext cx="51999" cy="25170"/>
            </a:xfrm>
            <a:custGeom>
              <a:avLst/>
              <a:gdLst/>
              <a:ahLst/>
              <a:cxnLst/>
              <a:rect l="l" t="t" r="r" b="b"/>
              <a:pathLst>
                <a:path w="3103" h="1502" extrusionOk="0">
                  <a:moveTo>
                    <a:pt x="0" y="0"/>
                  </a:moveTo>
                  <a:cubicBezTo>
                    <a:pt x="1" y="1"/>
                    <a:pt x="2481" y="1502"/>
                    <a:pt x="3084" y="1502"/>
                  </a:cubicBezTo>
                  <a:cubicBezTo>
                    <a:pt x="3090" y="1502"/>
                    <a:pt x="3097" y="1502"/>
                    <a:pt x="3103" y="1501"/>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4"/>
            <p:cNvSpPr/>
            <p:nvPr/>
          </p:nvSpPr>
          <p:spPr>
            <a:xfrm>
              <a:off x="3479349" y="4038538"/>
              <a:ext cx="59841" cy="31906"/>
            </a:xfrm>
            <a:custGeom>
              <a:avLst/>
              <a:gdLst/>
              <a:ahLst/>
              <a:cxnLst/>
              <a:rect l="l" t="t" r="r" b="b"/>
              <a:pathLst>
                <a:path w="3571" h="1904" extrusionOk="0">
                  <a:moveTo>
                    <a:pt x="230" y="1"/>
                  </a:moveTo>
                  <a:cubicBezTo>
                    <a:pt x="168" y="1"/>
                    <a:pt x="111" y="38"/>
                    <a:pt x="68" y="102"/>
                  </a:cubicBezTo>
                  <a:cubicBezTo>
                    <a:pt x="1" y="202"/>
                    <a:pt x="34" y="336"/>
                    <a:pt x="134" y="403"/>
                  </a:cubicBezTo>
                  <a:cubicBezTo>
                    <a:pt x="568" y="636"/>
                    <a:pt x="2670" y="1904"/>
                    <a:pt x="3337" y="1904"/>
                  </a:cubicBezTo>
                  <a:lnTo>
                    <a:pt x="3370" y="1904"/>
                  </a:lnTo>
                  <a:cubicBezTo>
                    <a:pt x="3470" y="1904"/>
                    <a:pt x="3570" y="1804"/>
                    <a:pt x="3570" y="1670"/>
                  </a:cubicBezTo>
                  <a:cubicBezTo>
                    <a:pt x="3541" y="1583"/>
                    <a:pt x="3462" y="1497"/>
                    <a:pt x="3377" y="1497"/>
                  </a:cubicBezTo>
                  <a:cubicBezTo>
                    <a:pt x="3364" y="1497"/>
                    <a:pt x="3350" y="1499"/>
                    <a:pt x="3337" y="1503"/>
                  </a:cubicBezTo>
                  <a:cubicBezTo>
                    <a:pt x="2970" y="1503"/>
                    <a:pt x="1369" y="669"/>
                    <a:pt x="335" y="36"/>
                  </a:cubicBezTo>
                  <a:cubicBezTo>
                    <a:pt x="299" y="12"/>
                    <a:pt x="264"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4"/>
            <p:cNvSpPr/>
            <p:nvPr/>
          </p:nvSpPr>
          <p:spPr>
            <a:xfrm>
              <a:off x="3542521" y="3935719"/>
              <a:ext cx="17897" cy="46971"/>
            </a:xfrm>
            <a:custGeom>
              <a:avLst/>
              <a:gdLst/>
              <a:ahLst/>
              <a:cxnLst/>
              <a:rect l="l" t="t" r="r" b="b"/>
              <a:pathLst>
                <a:path w="1068" h="2803" extrusionOk="0">
                  <a:moveTo>
                    <a:pt x="0" y="1"/>
                  </a:moveTo>
                  <a:lnTo>
                    <a:pt x="134" y="2803"/>
                  </a:lnTo>
                  <a:cubicBezTo>
                    <a:pt x="134" y="2803"/>
                    <a:pt x="1068" y="1435"/>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4"/>
            <p:cNvSpPr/>
            <p:nvPr/>
          </p:nvSpPr>
          <p:spPr>
            <a:xfrm>
              <a:off x="3538600" y="3932318"/>
              <a:ext cx="26293" cy="53725"/>
            </a:xfrm>
            <a:custGeom>
              <a:avLst/>
              <a:gdLst/>
              <a:ahLst/>
              <a:cxnLst/>
              <a:rect l="l" t="t" r="r" b="b"/>
              <a:pathLst>
                <a:path w="1569" h="3206" extrusionOk="0">
                  <a:moveTo>
                    <a:pt x="232" y="0"/>
                  </a:moveTo>
                  <a:cubicBezTo>
                    <a:pt x="195" y="0"/>
                    <a:pt x="160" y="11"/>
                    <a:pt x="134" y="37"/>
                  </a:cubicBezTo>
                  <a:cubicBezTo>
                    <a:pt x="34" y="103"/>
                    <a:pt x="1" y="237"/>
                    <a:pt x="68" y="337"/>
                  </a:cubicBezTo>
                  <a:cubicBezTo>
                    <a:pt x="1035" y="1605"/>
                    <a:pt x="234" y="2839"/>
                    <a:pt x="201" y="2872"/>
                  </a:cubicBezTo>
                  <a:cubicBezTo>
                    <a:pt x="134" y="2972"/>
                    <a:pt x="134" y="3106"/>
                    <a:pt x="234" y="3172"/>
                  </a:cubicBezTo>
                  <a:cubicBezTo>
                    <a:pt x="268" y="3206"/>
                    <a:pt x="301" y="3206"/>
                    <a:pt x="368" y="3206"/>
                  </a:cubicBezTo>
                  <a:cubicBezTo>
                    <a:pt x="434" y="3206"/>
                    <a:pt x="501" y="3172"/>
                    <a:pt x="535" y="3139"/>
                  </a:cubicBezTo>
                  <a:cubicBezTo>
                    <a:pt x="535" y="3106"/>
                    <a:pt x="1569" y="1605"/>
                    <a:pt x="401" y="70"/>
                  </a:cubicBezTo>
                  <a:cubicBezTo>
                    <a:pt x="360" y="29"/>
                    <a:pt x="293" y="0"/>
                    <a:pt x="2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4"/>
            <p:cNvSpPr/>
            <p:nvPr/>
          </p:nvSpPr>
          <p:spPr>
            <a:xfrm>
              <a:off x="3482147" y="4060924"/>
              <a:ext cx="41391" cy="19673"/>
            </a:xfrm>
            <a:custGeom>
              <a:avLst/>
              <a:gdLst/>
              <a:ahLst/>
              <a:cxnLst/>
              <a:rect l="l" t="t" r="r" b="b"/>
              <a:pathLst>
                <a:path w="2470" h="1174" extrusionOk="0">
                  <a:moveTo>
                    <a:pt x="1" y="1"/>
                  </a:moveTo>
                  <a:cubicBezTo>
                    <a:pt x="1" y="1"/>
                    <a:pt x="1637" y="1174"/>
                    <a:pt x="2385" y="1174"/>
                  </a:cubicBezTo>
                  <a:cubicBezTo>
                    <a:pt x="2414" y="1174"/>
                    <a:pt x="2443" y="1172"/>
                    <a:pt x="2469" y="1168"/>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14"/>
            <p:cNvSpPr/>
            <p:nvPr/>
          </p:nvSpPr>
          <p:spPr>
            <a:xfrm>
              <a:off x="3478243" y="4057556"/>
              <a:ext cx="49200" cy="26862"/>
            </a:xfrm>
            <a:custGeom>
              <a:avLst/>
              <a:gdLst/>
              <a:ahLst/>
              <a:cxnLst/>
              <a:rect l="l" t="t" r="r" b="b"/>
              <a:pathLst>
                <a:path w="2936" h="1603" extrusionOk="0">
                  <a:moveTo>
                    <a:pt x="253" y="0"/>
                  </a:moveTo>
                  <a:cubicBezTo>
                    <a:pt x="181" y="0"/>
                    <a:pt x="110" y="37"/>
                    <a:pt x="67" y="101"/>
                  </a:cubicBezTo>
                  <a:cubicBezTo>
                    <a:pt x="0" y="202"/>
                    <a:pt x="34" y="302"/>
                    <a:pt x="134" y="368"/>
                  </a:cubicBezTo>
                  <a:cubicBezTo>
                    <a:pt x="300" y="502"/>
                    <a:pt x="1868" y="1603"/>
                    <a:pt x="2635" y="1603"/>
                  </a:cubicBezTo>
                  <a:lnTo>
                    <a:pt x="2736" y="1603"/>
                  </a:lnTo>
                  <a:cubicBezTo>
                    <a:pt x="2836" y="1569"/>
                    <a:pt x="2936" y="1469"/>
                    <a:pt x="2902" y="1369"/>
                  </a:cubicBezTo>
                  <a:cubicBezTo>
                    <a:pt x="2902" y="1236"/>
                    <a:pt x="2802" y="1169"/>
                    <a:pt x="2669" y="1169"/>
                  </a:cubicBezTo>
                  <a:cubicBezTo>
                    <a:pt x="2650" y="1172"/>
                    <a:pt x="2630" y="1173"/>
                    <a:pt x="2609" y="1173"/>
                  </a:cubicBezTo>
                  <a:cubicBezTo>
                    <a:pt x="2133" y="1173"/>
                    <a:pt x="1006" y="482"/>
                    <a:pt x="367" y="35"/>
                  </a:cubicBezTo>
                  <a:cubicBezTo>
                    <a:pt x="332" y="11"/>
                    <a:pt x="292" y="0"/>
                    <a:pt x="2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4"/>
            <p:cNvSpPr/>
            <p:nvPr/>
          </p:nvSpPr>
          <p:spPr>
            <a:xfrm>
              <a:off x="3550900" y="3963166"/>
              <a:ext cx="41391" cy="25119"/>
            </a:xfrm>
            <a:custGeom>
              <a:avLst/>
              <a:gdLst/>
              <a:ahLst/>
              <a:cxnLst/>
              <a:rect l="l" t="t" r="r" b="b"/>
              <a:pathLst>
                <a:path w="2470" h="1499" extrusionOk="0">
                  <a:moveTo>
                    <a:pt x="2137" y="0"/>
                  </a:moveTo>
                  <a:cubicBezTo>
                    <a:pt x="1628" y="0"/>
                    <a:pt x="644" y="188"/>
                    <a:pt x="1" y="1498"/>
                  </a:cubicBezTo>
                  <a:lnTo>
                    <a:pt x="2469" y="30"/>
                  </a:lnTo>
                  <a:cubicBezTo>
                    <a:pt x="2469" y="30"/>
                    <a:pt x="2341" y="0"/>
                    <a:pt x="2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4"/>
            <p:cNvSpPr/>
            <p:nvPr/>
          </p:nvSpPr>
          <p:spPr>
            <a:xfrm>
              <a:off x="3546426" y="3959748"/>
              <a:ext cx="49217" cy="32443"/>
            </a:xfrm>
            <a:custGeom>
              <a:avLst/>
              <a:gdLst/>
              <a:ahLst/>
              <a:cxnLst/>
              <a:rect l="l" t="t" r="r" b="b"/>
              <a:pathLst>
                <a:path w="2937" h="1936" extrusionOk="0">
                  <a:moveTo>
                    <a:pt x="2401" y="1"/>
                  </a:moveTo>
                  <a:cubicBezTo>
                    <a:pt x="1844" y="1"/>
                    <a:pt x="779" y="203"/>
                    <a:pt x="68" y="1602"/>
                  </a:cubicBezTo>
                  <a:cubicBezTo>
                    <a:pt x="1" y="1735"/>
                    <a:pt x="68" y="1836"/>
                    <a:pt x="168" y="1902"/>
                  </a:cubicBezTo>
                  <a:cubicBezTo>
                    <a:pt x="201" y="1902"/>
                    <a:pt x="234" y="1936"/>
                    <a:pt x="268" y="1936"/>
                  </a:cubicBezTo>
                  <a:cubicBezTo>
                    <a:pt x="334" y="1936"/>
                    <a:pt x="401" y="1869"/>
                    <a:pt x="434" y="1802"/>
                  </a:cubicBezTo>
                  <a:cubicBezTo>
                    <a:pt x="1048" y="576"/>
                    <a:pt x="1931" y="413"/>
                    <a:pt x="2383" y="413"/>
                  </a:cubicBezTo>
                  <a:cubicBezTo>
                    <a:pt x="2545" y="413"/>
                    <a:pt x="2652" y="435"/>
                    <a:pt x="2669" y="435"/>
                  </a:cubicBezTo>
                  <a:cubicBezTo>
                    <a:pt x="2693" y="440"/>
                    <a:pt x="2716" y="443"/>
                    <a:pt x="2737" y="443"/>
                  </a:cubicBezTo>
                  <a:cubicBezTo>
                    <a:pt x="2836" y="443"/>
                    <a:pt x="2909" y="383"/>
                    <a:pt x="2936" y="301"/>
                  </a:cubicBezTo>
                  <a:cubicBezTo>
                    <a:pt x="2936" y="168"/>
                    <a:pt x="2870" y="68"/>
                    <a:pt x="2769" y="34"/>
                  </a:cubicBezTo>
                  <a:cubicBezTo>
                    <a:pt x="2769" y="34"/>
                    <a:pt x="2627" y="1"/>
                    <a:pt x="24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4"/>
            <p:cNvSpPr/>
            <p:nvPr/>
          </p:nvSpPr>
          <p:spPr>
            <a:xfrm>
              <a:off x="4522871" y="3613473"/>
              <a:ext cx="96406" cy="72242"/>
            </a:xfrm>
            <a:custGeom>
              <a:avLst/>
              <a:gdLst/>
              <a:ahLst/>
              <a:cxnLst/>
              <a:rect l="l" t="t" r="r" b="b"/>
              <a:pathLst>
                <a:path w="5753" h="4311" extrusionOk="0">
                  <a:moveTo>
                    <a:pt x="2080" y="0"/>
                  </a:moveTo>
                  <a:cubicBezTo>
                    <a:pt x="1289" y="0"/>
                    <a:pt x="371" y="219"/>
                    <a:pt x="171" y="1185"/>
                  </a:cubicBezTo>
                  <a:cubicBezTo>
                    <a:pt x="1" y="2003"/>
                    <a:pt x="810" y="2300"/>
                    <a:pt x="1628" y="2300"/>
                  </a:cubicBezTo>
                  <a:cubicBezTo>
                    <a:pt x="1810" y="2300"/>
                    <a:pt x="1991" y="2286"/>
                    <a:pt x="2163" y="2259"/>
                  </a:cubicBezTo>
                  <a:lnTo>
                    <a:pt x="2163" y="2259"/>
                  </a:lnTo>
                  <a:cubicBezTo>
                    <a:pt x="1841" y="2922"/>
                    <a:pt x="1691" y="3803"/>
                    <a:pt x="2272" y="4221"/>
                  </a:cubicBezTo>
                  <a:cubicBezTo>
                    <a:pt x="2361" y="4282"/>
                    <a:pt x="2461" y="4310"/>
                    <a:pt x="2567" y="4310"/>
                  </a:cubicBezTo>
                  <a:cubicBezTo>
                    <a:pt x="3742" y="4310"/>
                    <a:pt x="5752" y="885"/>
                    <a:pt x="3306" y="151"/>
                  </a:cubicBezTo>
                  <a:cubicBezTo>
                    <a:pt x="3306" y="151"/>
                    <a:pt x="2736"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4"/>
            <p:cNvSpPr/>
            <p:nvPr/>
          </p:nvSpPr>
          <p:spPr>
            <a:xfrm>
              <a:off x="4521245" y="3609853"/>
              <a:ext cx="81626" cy="79380"/>
            </a:xfrm>
            <a:custGeom>
              <a:avLst/>
              <a:gdLst/>
              <a:ahLst/>
              <a:cxnLst/>
              <a:rect l="l" t="t" r="r" b="b"/>
              <a:pathLst>
                <a:path w="4871" h="4737" extrusionOk="0">
                  <a:moveTo>
                    <a:pt x="2969" y="1835"/>
                  </a:moveTo>
                  <a:cubicBezTo>
                    <a:pt x="3036" y="1902"/>
                    <a:pt x="3070" y="1935"/>
                    <a:pt x="3070" y="1935"/>
                  </a:cubicBezTo>
                  <a:cubicBezTo>
                    <a:pt x="3036" y="1968"/>
                    <a:pt x="2936" y="2068"/>
                    <a:pt x="2703" y="2168"/>
                  </a:cubicBezTo>
                  <a:cubicBezTo>
                    <a:pt x="2836" y="1935"/>
                    <a:pt x="2969" y="1835"/>
                    <a:pt x="2969" y="1835"/>
                  </a:cubicBezTo>
                  <a:close/>
                  <a:moveTo>
                    <a:pt x="2202" y="434"/>
                  </a:moveTo>
                  <a:cubicBezTo>
                    <a:pt x="2803" y="434"/>
                    <a:pt x="3336" y="567"/>
                    <a:pt x="3336" y="567"/>
                  </a:cubicBezTo>
                  <a:cubicBezTo>
                    <a:pt x="4304" y="868"/>
                    <a:pt x="4404" y="1601"/>
                    <a:pt x="4337" y="2168"/>
                  </a:cubicBezTo>
                  <a:cubicBezTo>
                    <a:pt x="4170" y="3236"/>
                    <a:pt x="3236" y="4303"/>
                    <a:pt x="2669" y="4303"/>
                  </a:cubicBezTo>
                  <a:cubicBezTo>
                    <a:pt x="2603" y="4303"/>
                    <a:pt x="2536" y="4303"/>
                    <a:pt x="2502" y="4270"/>
                  </a:cubicBezTo>
                  <a:cubicBezTo>
                    <a:pt x="2035" y="3936"/>
                    <a:pt x="2169" y="3236"/>
                    <a:pt x="2402" y="2669"/>
                  </a:cubicBezTo>
                  <a:cubicBezTo>
                    <a:pt x="2736" y="2602"/>
                    <a:pt x="3336" y="2435"/>
                    <a:pt x="3470" y="2035"/>
                  </a:cubicBezTo>
                  <a:cubicBezTo>
                    <a:pt x="3503" y="1935"/>
                    <a:pt x="3503" y="1735"/>
                    <a:pt x="3236" y="1501"/>
                  </a:cubicBezTo>
                  <a:cubicBezTo>
                    <a:pt x="3170" y="1468"/>
                    <a:pt x="3103" y="1435"/>
                    <a:pt x="3003" y="1435"/>
                  </a:cubicBezTo>
                  <a:cubicBezTo>
                    <a:pt x="2703" y="1435"/>
                    <a:pt x="2336" y="1868"/>
                    <a:pt x="2136" y="2269"/>
                  </a:cubicBezTo>
                  <a:cubicBezTo>
                    <a:pt x="2002" y="2302"/>
                    <a:pt x="1869" y="2302"/>
                    <a:pt x="1735" y="2302"/>
                  </a:cubicBezTo>
                  <a:cubicBezTo>
                    <a:pt x="1202" y="2302"/>
                    <a:pt x="768" y="2168"/>
                    <a:pt x="568" y="1935"/>
                  </a:cubicBezTo>
                  <a:cubicBezTo>
                    <a:pt x="468" y="1835"/>
                    <a:pt x="434" y="1668"/>
                    <a:pt x="468" y="1468"/>
                  </a:cubicBezTo>
                  <a:cubicBezTo>
                    <a:pt x="634" y="767"/>
                    <a:pt x="1202" y="434"/>
                    <a:pt x="2202" y="434"/>
                  </a:cubicBezTo>
                  <a:close/>
                  <a:moveTo>
                    <a:pt x="2202" y="0"/>
                  </a:moveTo>
                  <a:cubicBezTo>
                    <a:pt x="1001" y="0"/>
                    <a:pt x="268" y="467"/>
                    <a:pt x="67" y="1368"/>
                  </a:cubicBezTo>
                  <a:cubicBezTo>
                    <a:pt x="1" y="1701"/>
                    <a:pt x="67" y="2002"/>
                    <a:pt x="268" y="2202"/>
                  </a:cubicBezTo>
                  <a:cubicBezTo>
                    <a:pt x="601" y="2669"/>
                    <a:pt x="1335" y="2736"/>
                    <a:pt x="1735" y="2736"/>
                  </a:cubicBezTo>
                  <a:cubicBezTo>
                    <a:pt x="1802" y="2736"/>
                    <a:pt x="1869" y="2736"/>
                    <a:pt x="1935" y="2702"/>
                  </a:cubicBezTo>
                  <a:lnTo>
                    <a:pt x="1935" y="2702"/>
                  </a:lnTo>
                  <a:cubicBezTo>
                    <a:pt x="1669" y="3403"/>
                    <a:pt x="1669" y="4170"/>
                    <a:pt x="2269" y="4604"/>
                  </a:cubicBezTo>
                  <a:cubicBezTo>
                    <a:pt x="2369" y="4670"/>
                    <a:pt x="2536" y="4737"/>
                    <a:pt x="2669" y="4737"/>
                  </a:cubicBezTo>
                  <a:cubicBezTo>
                    <a:pt x="3503" y="4737"/>
                    <a:pt x="4537" y="3436"/>
                    <a:pt x="4737" y="2202"/>
                  </a:cubicBezTo>
                  <a:cubicBezTo>
                    <a:pt x="4871" y="1201"/>
                    <a:pt x="4404" y="467"/>
                    <a:pt x="3436" y="167"/>
                  </a:cubicBezTo>
                  <a:cubicBezTo>
                    <a:pt x="3403" y="167"/>
                    <a:pt x="2869" y="0"/>
                    <a:pt x="22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4"/>
            <p:cNvSpPr/>
            <p:nvPr/>
          </p:nvSpPr>
          <p:spPr>
            <a:xfrm>
              <a:off x="4583848" y="3540414"/>
              <a:ext cx="84039" cy="72493"/>
            </a:xfrm>
            <a:custGeom>
              <a:avLst/>
              <a:gdLst/>
              <a:ahLst/>
              <a:cxnLst/>
              <a:rect l="l" t="t" r="r" b="b"/>
              <a:pathLst>
                <a:path w="5015" h="4326" extrusionOk="0">
                  <a:moveTo>
                    <a:pt x="1893" y="1"/>
                  </a:moveTo>
                  <a:cubicBezTo>
                    <a:pt x="1853" y="1"/>
                    <a:pt x="1812" y="3"/>
                    <a:pt x="1769" y="8"/>
                  </a:cubicBezTo>
                  <a:cubicBezTo>
                    <a:pt x="1" y="208"/>
                    <a:pt x="468" y="3010"/>
                    <a:pt x="468" y="3010"/>
                  </a:cubicBezTo>
                  <a:cubicBezTo>
                    <a:pt x="656" y="3975"/>
                    <a:pt x="1305" y="4325"/>
                    <a:pt x="2038" y="4325"/>
                  </a:cubicBezTo>
                  <a:cubicBezTo>
                    <a:pt x="3384" y="4325"/>
                    <a:pt x="5014" y="3144"/>
                    <a:pt x="4604" y="2410"/>
                  </a:cubicBezTo>
                  <a:cubicBezTo>
                    <a:pt x="4394" y="2043"/>
                    <a:pt x="4007" y="1907"/>
                    <a:pt x="3584" y="1907"/>
                  </a:cubicBezTo>
                  <a:cubicBezTo>
                    <a:pt x="3274" y="1907"/>
                    <a:pt x="2945" y="1980"/>
                    <a:pt x="2652" y="2089"/>
                  </a:cubicBezTo>
                  <a:lnTo>
                    <a:pt x="2652" y="2089"/>
                  </a:lnTo>
                  <a:cubicBezTo>
                    <a:pt x="2878" y="1196"/>
                    <a:pt x="2795"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4"/>
            <p:cNvSpPr/>
            <p:nvPr/>
          </p:nvSpPr>
          <p:spPr>
            <a:xfrm>
              <a:off x="4583295" y="3537096"/>
              <a:ext cx="83302" cy="79481"/>
            </a:xfrm>
            <a:custGeom>
              <a:avLst/>
              <a:gdLst/>
              <a:ahLst/>
              <a:cxnLst/>
              <a:rect l="l" t="t" r="r" b="b"/>
              <a:pathLst>
                <a:path w="4971" h="4743" extrusionOk="0">
                  <a:moveTo>
                    <a:pt x="2335" y="2708"/>
                  </a:moveTo>
                  <a:lnTo>
                    <a:pt x="2335" y="2708"/>
                  </a:lnTo>
                  <a:cubicBezTo>
                    <a:pt x="2235" y="2941"/>
                    <a:pt x="2102" y="3041"/>
                    <a:pt x="2069" y="3041"/>
                  </a:cubicBezTo>
                  <a:cubicBezTo>
                    <a:pt x="2069" y="3041"/>
                    <a:pt x="2035" y="3008"/>
                    <a:pt x="2002" y="2975"/>
                  </a:cubicBezTo>
                  <a:cubicBezTo>
                    <a:pt x="2002" y="2941"/>
                    <a:pt x="2102" y="2841"/>
                    <a:pt x="2335" y="2708"/>
                  </a:cubicBezTo>
                  <a:close/>
                  <a:moveTo>
                    <a:pt x="1935" y="406"/>
                  </a:moveTo>
                  <a:cubicBezTo>
                    <a:pt x="2135" y="406"/>
                    <a:pt x="2269" y="473"/>
                    <a:pt x="2369" y="640"/>
                  </a:cubicBezTo>
                  <a:cubicBezTo>
                    <a:pt x="2636" y="940"/>
                    <a:pt x="2636" y="1607"/>
                    <a:pt x="2502" y="2141"/>
                  </a:cubicBezTo>
                  <a:cubicBezTo>
                    <a:pt x="2102" y="2307"/>
                    <a:pt x="1702" y="2574"/>
                    <a:pt x="1602" y="2875"/>
                  </a:cubicBezTo>
                  <a:cubicBezTo>
                    <a:pt x="1568" y="2975"/>
                    <a:pt x="1568" y="3108"/>
                    <a:pt x="1635" y="3175"/>
                  </a:cubicBezTo>
                  <a:cubicBezTo>
                    <a:pt x="1802" y="3408"/>
                    <a:pt x="1968" y="3442"/>
                    <a:pt x="2069" y="3442"/>
                  </a:cubicBezTo>
                  <a:cubicBezTo>
                    <a:pt x="2502" y="3442"/>
                    <a:pt x="2769" y="2774"/>
                    <a:pt x="2869" y="2441"/>
                  </a:cubicBezTo>
                  <a:cubicBezTo>
                    <a:pt x="3136" y="2374"/>
                    <a:pt x="3403" y="2307"/>
                    <a:pt x="3636" y="2307"/>
                  </a:cubicBezTo>
                  <a:cubicBezTo>
                    <a:pt x="4037" y="2307"/>
                    <a:pt x="4303" y="2441"/>
                    <a:pt x="4437" y="2708"/>
                  </a:cubicBezTo>
                  <a:cubicBezTo>
                    <a:pt x="4504" y="2808"/>
                    <a:pt x="4504" y="2975"/>
                    <a:pt x="4370" y="3141"/>
                  </a:cubicBezTo>
                  <a:cubicBezTo>
                    <a:pt x="4070" y="3708"/>
                    <a:pt x="3003" y="4309"/>
                    <a:pt x="2069" y="4309"/>
                  </a:cubicBezTo>
                  <a:cubicBezTo>
                    <a:pt x="1301" y="4309"/>
                    <a:pt x="834" y="3942"/>
                    <a:pt x="701" y="3175"/>
                  </a:cubicBezTo>
                  <a:cubicBezTo>
                    <a:pt x="701" y="3175"/>
                    <a:pt x="434" y="1640"/>
                    <a:pt x="1034" y="873"/>
                  </a:cubicBezTo>
                  <a:cubicBezTo>
                    <a:pt x="1235" y="606"/>
                    <a:pt x="1501" y="473"/>
                    <a:pt x="1835" y="439"/>
                  </a:cubicBezTo>
                  <a:cubicBezTo>
                    <a:pt x="1868" y="439"/>
                    <a:pt x="1902" y="406"/>
                    <a:pt x="1935" y="406"/>
                  </a:cubicBezTo>
                  <a:close/>
                  <a:moveTo>
                    <a:pt x="1920" y="1"/>
                  </a:moveTo>
                  <a:cubicBezTo>
                    <a:pt x="1881" y="1"/>
                    <a:pt x="1842" y="2"/>
                    <a:pt x="1802" y="6"/>
                  </a:cubicBezTo>
                  <a:cubicBezTo>
                    <a:pt x="1335" y="73"/>
                    <a:pt x="968" y="273"/>
                    <a:pt x="701" y="606"/>
                  </a:cubicBezTo>
                  <a:cubicBezTo>
                    <a:pt x="0" y="1540"/>
                    <a:pt x="267" y="3175"/>
                    <a:pt x="267" y="3275"/>
                  </a:cubicBezTo>
                  <a:cubicBezTo>
                    <a:pt x="467" y="4209"/>
                    <a:pt x="1101" y="4743"/>
                    <a:pt x="2069" y="4743"/>
                  </a:cubicBezTo>
                  <a:cubicBezTo>
                    <a:pt x="3069" y="4743"/>
                    <a:pt x="4303" y="4075"/>
                    <a:pt x="4737" y="3342"/>
                  </a:cubicBezTo>
                  <a:cubicBezTo>
                    <a:pt x="4971" y="2975"/>
                    <a:pt x="4904" y="2674"/>
                    <a:pt x="4804" y="2508"/>
                  </a:cubicBezTo>
                  <a:cubicBezTo>
                    <a:pt x="4570" y="2107"/>
                    <a:pt x="4170" y="1907"/>
                    <a:pt x="3636" y="1907"/>
                  </a:cubicBezTo>
                  <a:cubicBezTo>
                    <a:pt x="3403" y="1907"/>
                    <a:pt x="3169" y="1941"/>
                    <a:pt x="2969" y="1974"/>
                  </a:cubicBezTo>
                  <a:cubicBezTo>
                    <a:pt x="3069" y="1407"/>
                    <a:pt x="3036" y="773"/>
                    <a:pt x="2702" y="373"/>
                  </a:cubicBezTo>
                  <a:cubicBezTo>
                    <a:pt x="2522" y="133"/>
                    <a:pt x="2262" y="1"/>
                    <a:pt x="19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4"/>
            <p:cNvSpPr/>
            <p:nvPr/>
          </p:nvSpPr>
          <p:spPr>
            <a:xfrm>
              <a:off x="4602297" y="3621550"/>
              <a:ext cx="74923" cy="62941"/>
            </a:xfrm>
            <a:custGeom>
              <a:avLst/>
              <a:gdLst/>
              <a:ahLst/>
              <a:cxnLst/>
              <a:rect l="l" t="t" r="r" b="b"/>
              <a:pathLst>
                <a:path w="4471" h="3756" extrusionOk="0">
                  <a:moveTo>
                    <a:pt x="1937" y="0"/>
                  </a:moveTo>
                  <a:cubicBezTo>
                    <a:pt x="1016" y="0"/>
                    <a:pt x="360" y="513"/>
                    <a:pt x="334" y="903"/>
                  </a:cubicBezTo>
                  <a:cubicBezTo>
                    <a:pt x="334" y="903"/>
                    <a:pt x="1" y="2505"/>
                    <a:pt x="1201" y="3205"/>
                  </a:cubicBezTo>
                  <a:cubicBezTo>
                    <a:pt x="1797" y="3546"/>
                    <a:pt x="2489" y="3756"/>
                    <a:pt x="3058" y="3756"/>
                  </a:cubicBezTo>
                  <a:cubicBezTo>
                    <a:pt x="3605" y="3756"/>
                    <a:pt x="4039" y="3562"/>
                    <a:pt x="4170" y="3105"/>
                  </a:cubicBezTo>
                  <a:cubicBezTo>
                    <a:pt x="4470" y="2138"/>
                    <a:pt x="4103" y="570"/>
                    <a:pt x="2769" y="136"/>
                  </a:cubicBezTo>
                  <a:cubicBezTo>
                    <a:pt x="2476" y="41"/>
                    <a:pt x="2196" y="0"/>
                    <a:pt x="1937"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4"/>
            <p:cNvSpPr/>
            <p:nvPr/>
          </p:nvSpPr>
          <p:spPr>
            <a:xfrm>
              <a:off x="4610123" y="3621583"/>
              <a:ext cx="29644" cy="39146"/>
            </a:xfrm>
            <a:custGeom>
              <a:avLst/>
              <a:gdLst/>
              <a:ahLst/>
              <a:cxnLst/>
              <a:rect l="l" t="t" r="r" b="b"/>
              <a:pathLst>
                <a:path w="1769" h="2336" extrusionOk="0">
                  <a:moveTo>
                    <a:pt x="1768" y="1"/>
                  </a:moveTo>
                  <a:lnTo>
                    <a:pt x="1" y="2336"/>
                  </a:lnTo>
                  <a:cubicBezTo>
                    <a:pt x="1" y="2336"/>
                    <a:pt x="1702" y="468"/>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4"/>
            <p:cNvSpPr/>
            <p:nvPr/>
          </p:nvSpPr>
          <p:spPr>
            <a:xfrm>
              <a:off x="4606218" y="3618232"/>
              <a:ext cx="36900" cy="45849"/>
            </a:xfrm>
            <a:custGeom>
              <a:avLst/>
              <a:gdLst/>
              <a:ahLst/>
              <a:cxnLst/>
              <a:rect l="l" t="t" r="r" b="b"/>
              <a:pathLst>
                <a:path w="2202" h="2736" extrusionOk="0">
                  <a:moveTo>
                    <a:pt x="2035" y="1"/>
                  </a:moveTo>
                  <a:cubicBezTo>
                    <a:pt x="1901" y="1"/>
                    <a:pt x="1801" y="67"/>
                    <a:pt x="1801" y="201"/>
                  </a:cubicBezTo>
                  <a:cubicBezTo>
                    <a:pt x="1768" y="434"/>
                    <a:pt x="867" y="1502"/>
                    <a:pt x="67" y="2369"/>
                  </a:cubicBezTo>
                  <a:cubicBezTo>
                    <a:pt x="0" y="2469"/>
                    <a:pt x="0" y="2602"/>
                    <a:pt x="67" y="2669"/>
                  </a:cubicBezTo>
                  <a:cubicBezTo>
                    <a:pt x="100" y="2703"/>
                    <a:pt x="167" y="2736"/>
                    <a:pt x="234" y="2736"/>
                  </a:cubicBezTo>
                  <a:cubicBezTo>
                    <a:pt x="267" y="2736"/>
                    <a:pt x="334" y="2703"/>
                    <a:pt x="367" y="2669"/>
                  </a:cubicBezTo>
                  <a:cubicBezTo>
                    <a:pt x="801" y="2202"/>
                    <a:pt x="2135" y="734"/>
                    <a:pt x="2202" y="234"/>
                  </a:cubicBezTo>
                  <a:cubicBezTo>
                    <a:pt x="2202" y="134"/>
                    <a:pt x="2135" y="34"/>
                    <a:pt x="20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4"/>
            <p:cNvSpPr/>
            <p:nvPr/>
          </p:nvSpPr>
          <p:spPr>
            <a:xfrm>
              <a:off x="4624098" y="3628302"/>
              <a:ext cx="34118" cy="46971"/>
            </a:xfrm>
            <a:custGeom>
              <a:avLst/>
              <a:gdLst/>
              <a:ahLst/>
              <a:cxnLst/>
              <a:rect l="l" t="t" r="r" b="b"/>
              <a:pathLst>
                <a:path w="2036" h="2803" extrusionOk="0">
                  <a:moveTo>
                    <a:pt x="2035" y="0"/>
                  </a:moveTo>
                  <a:lnTo>
                    <a:pt x="0" y="2802"/>
                  </a:lnTo>
                  <a:cubicBezTo>
                    <a:pt x="0" y="2802"/>
                    <a:pt x="1969" y="600"/>
                    <a:pt x="2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4"/>
            <p:cNvSpPr/>
            <p:nvPr/>
          </p:nvSpPr>
          <p:spPr>
            <a:xfrm>
              <a:off x="4620746" y="3624934"/>
              <a:ext cx="40821" cy="54244"/>
            </a:xfrm>
            <a:custGeom>
              <a:avLst/>
              <a:gdLst/>
              <a:ahLst/>
              <a:cxnLst/>
              <a:rect l="l" t="t" r="r" b="b"/>
              <a:pathLst>
                <a:path w="2436" h="3237" extrusionOk="0">
                  <a:moveTo>
                    <a:pt x="2235" y="1"/>
                  </a:moveTo>
                  <a:cubicBezTo>
                    <a:pt x="2135" y="1"/>
                    <a:pt x="2035" y="68"/>
                    <a:pt x="2035" y="201"/>
                  </a:cubicBezTo>
                  <a:cubicBezTo>
                    <a:pt x="1968" y="535"/>
                    <a:pt x="834" y="1969"/>
                    <a:pt x="67" y="2870"/>
                  </a:cubicBezTo>
                  <a:cubicBezTo>
                    <a:pt x="0" y="2970"/>
                    <a:pt x="0" y="3103"/>
                    <a:pt x="67" y="3170"/>
                  </a:cubicBezTo>
                  <a:cubicBezTo>
                    <a:pt x="134" y="3203"/>
                    <a:pt x="167" y="3237"/>
                    <a:pt x="200" y="3237"/>
                  </a:cubicBezTo>
                  <a:cubicBezTo>
                    <a:pt x="267" y="3237"/>
                    <a:pt x="334" y="3203"/>
                    <a:pt x="367" y="3136"/>
                  </a:cubicBezTo>
                  <a:cubicBezTo>
                    <a:pt x="701" y="2770"/>
                    <a:pt x="2369" y="835"/>
                    <a:pt x="2435" y="234"/>
                  </a:cubicBezTo>
                  <a:cubicBezTo>
                    <a:pt x="2435" y="134"/>
                    <a:pt x="23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4"/>
            <p:cNvSpPr/>
            <p:nvPr/>
          </p:nvSpPr>
          <p:spPr>
            <a:xfrm>
              <a:off x="4530193" y="3593415"/>
              <a:ext cx="46418" cy="10859"/>
            </a:xfrm>
            <a:custGeom>
              <a:avLst/>
              <a:gdLst/>
              <a:ahLst/>
              <a:cxnLst/>
              <a:rect l="l" t="t" r="r" b="b"/>
              <a:pathLst>
                <a:path w="2770" h="648" extrusionOk="0">
                  <a:moveTo>
                    <a:pt x="1130" y="0"/>
                  </a:moveTo>
                  <a:cubicBezTo>
                    <a:pt x="790" y="0"/>
                    <a:pt x="409" y="76"/>
                    <a:pt x="0" y="281"/>
                  </a:cubicBezTo>
                  <a:lnTo>
                    <a:pt x="2769" y="648"/>
                  </a:lnTo>
                  <a:cubicBezTo>
                    <a:pt x="2769" y="648"/>
                    <a:pt x="2122" y="0"/>
                    <a:pt x="1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4"/>
            <p:cNvSpPr/>
            <p:nvPr/>
          </p:nvSpPr>
          <p:spPr>
            <a:xfrm>
              <a:off x="4526272" y="3589762"/>
              <a:ext cx="54244" cy="18433"/>
            </a:xfrm>
            <a:custGeom>
              <a:avLst/>
              <a:gdLst/>
              <a:ahLst/>
              <a:cxnLst/>
              <a:rect l="l" t="t" r="r" b="b"/>
              <a:pathLst>
                <a:path w="3237" h="1100" extrusionOk="0">
                  <a:moveTo>
                    <a:pt x="1322" y="0"/>
                  </a:moveTo>
                  <a:cubicBezTo>
                    <a:pt x="960" y="0"/>
                    <a:pt x="560" y="82"/>
                    <a:pt x="134" y="299"/>
                  </a:cubicBezTo>
                  <a:cubicBezTo>
                    <a:pt x="34" y="365"/>
                    <a:pt x="1" y="499"/>
                    <a:pt x="68" y="599"/>
                  </a:cubicBezTo>
                  <a:cubicBezTo>
                    <a:pt x="89" y="663"/>
                    <a:pt x="152" y="700"/>
                    <a:pt x="222" y="700"/>
                  </a:cubicBezTo>
                  <a:cubicBezTo>
                    <a:pt x="259" y="700"/>
                    <a:pt x="299" y="689"/>
                    <a:pt x="334" y="666"/>
                  </a:cubicBezTo>
                  <a:cubicBezTo>
                    <a:pt x="696" y="489"/>
                    <a:pt x="1034" y="423"/>
                    <a:pt x="1338" y="423"/>
                  </a:cubicBezTo>
                  <a:cubicBezTo>
                    <a:pt x="2241" y="423"/>
                    <a:pt x="2845" y="1008"/>
                    <a:pt x="2870" y="1032"/>
                  </a:cubicBezTo>
                  <a:cubicBezTo>
                    <a:pt x="2903" y="1066"/>
                    <a:pt x="2970" y="1099"/>
                    <a:pt x="3003" y="1099"/>
                  </a:cubicBezTo>
                  <a:cubicBezTo>
                    <a:pt x="3070" y="1099"/>
                    <a:pt x="3103" y="1066"/>
                    <a:pt x="3170" y="1032"/>
                  </a:cubicBezTo>
                  <a:cubicBezTo>
                    <a:pt x="3237" y="932"/>
                    <a:pt x="3237" y="799"/>
                    <a:pt x="3170" y="732"/>
                  </a:cubicBezTo>
                  <a:cubicBezTo>
                    <a:pt x="3145" y="732"/>
                    <a:pt x="2407" y="0"/>
                    <a:pt x="13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4"/>
            <p:cNvSpPr/>
            <p:nvPr/>
          </p:nvSpPr>
          <p:spPr>
            <a:xfrm>
              <a:off x="4643100" y="3642830"/>
              <a:ext cx="26293" cy="36900"/>
            </a:xfrm>
            <a:custGeom>
              <a:avLst/>
              <a:gdLst/>
              <a:ahLst/>
              <a:cxnLst/>
              <a:rect l="l" t="t" r="r" b="b"/>
              <a:pathLst>
                <a:path w="1569" h="2202" extrusionOk="0">
                  <a:moveTo>
                    <a:pt x="1568" y="0"/>
                  </a:moveTo>
                  <a:lnTo>
                    <a:pt x="1" y="2202"/>
                  </a:lnTo>
                  <a:cubicBezTo>
                    <a:pt x="1" y="2202"/>
                    <a:pt x="1535" y="701"/>
                    <a:pt x="1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4"/>
            <p:cNvSpPr/>
            <p:nvPr/>
          </p:nvSpPr>
          <p:spPr>
            <a:xfrm>
              <a:off x="4639196" y="3638909"/>
              <a:ext cx="34102" cy="44190"/>
            </a:xfrm>
            <a:custGeom>
              <a:avLst/>
              <a:gdLst/>
              <a:ahLst/>
              <a:cxnLst/>
              <a:rect l="l" t="t" r="r" b="b"/>
              <a:pathLst>
                <a:path w="2035" h="2637" extrusionOk="0">
                  <a:moveTo>
                    <a:pt x="1835" y="1"/>
                  </a:moveTo>
                  <a:cubicBezTo>
                    <a:pt x="1701" y="1"/>
                    <a:pt x="1601" y="101"/>
                    <a:pt x="1601" y="201"/>
                  </a:cubicBezTo>
                  <a:cubicBezTo>
                    <a:pt x="1568" y="668"/>
                    <a:pt x="634" y="1735"/>
                    <a:pt x="67" y="2269"/>
                  </a:cubicBezTo>
                  <a:cubicBezTo>
                    <a:pt x="0" y="2369"/>
                    <a:pt x="0" y="2503"/>
                    <a:pt x="67" y="2569"/>
                  </a:cubicBezTo>
                  <a:cubicBezTo>
                    <a:pt x="100" y="2636"/>
                    <a:pt x="167" y="2636"/>
                    <a:pt x="234" y="2636"/>
                  </a:cubicBezTo>
                  <a:cubicBezTo>
                    <a:pt x="267" y="2636"/>
                    <a:pt x="334" y="2636"/>
                    <a:pt x="367" y="2569"/>
                  </a:cubicBezTo>
                  <a:cubicBezTo>
                    <a:pt x="534" y="2436"/>
                    <a:pt x="1968" y="1002"/>
                    <a:pt x="2002" y="234"/>
                  </a:cubicBezTo>
                  <a:cubicBezTo>
                    <a:pt x="2035" y="134"/>
                    <a:pt x="1935" y="34"/>
                    <a:pt x="18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4"/>
            <p:cNvSpPr/>
            <p:nvPr/>
          </p:nvSpPr>
          <p:spPr>
            <a:xfrm>
              <a:off x="4555898" y="3554506"/>
              <a:ext cx="27415" cy="45296"/>
            </a:xfrm>
            <a:custGeom>
              <a:avLst/>
              <a:gdLst/>
              <a:ahLst/>
              <a:cxnLst/>
              <a:rect l="l" t="t" r="r" b="b"/>
              <a:pathLst>
                <a:path w="1636" h="2703" extrusionOk="0">
                  <a:moveTo>
                    <a:pt x="635" y="1"/>
                  </a:moveTo>
                  <a:lnTo>
                    <a:pt x="635" y="1"/>
                  </a:lnTo>
                  <a:cubicBezTo>
                    <a:pt x="635" y="1"/>
                    <a:pt x="1" y="1435"/>
                    <a:pt x="1635" y="2703"/>
                  </a:cubicBezTo>
                  <a:lnTo>
                    <a:pt x="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4"/>
            <p:cNvSpPr/>
            <p:nvPr/>
          </p:nvSpPr>
          <p:spPr>
            <a:xfrm>
              <a:off x="4551994" y="3550954"/>
              <a:ext cx="35224" cy="52200"/>
            </a:xfrm>
            <a:custGeom>
              <a:avLst/>
              <a:gdLst/>
              <a:ahLst/>
              <a:cxnLst/>
              <a:rect l="l" t="t" r="r" b="b"/>
              <a:pathLst>
                <a:path w="2102" h="3115" extrusionOk="0">
                  <a:moveTo>
                    <a:pt x="888" y="0"/>
                  </a:moveTo>
                  <a:cubicBezTo>
                    <a:pt x="805" y="0"/>
                    <a:pt x="718" y="38"/>
                    <a:pt x="667" y="113"/>
                  </a:cubicBezTo>
                  <a:cubicBezTo>
                    <a:pt x="667" y="146"/>
                    <a:pt x="0" y="1747"/>
                    <a:pt x="1768" y="3082"/>
                  </a:cubicBezTo>
                  <a:cubicBezTo>
                    <a:pt x="1802" y="3082"/>
                    <a:pt x="1835" y="3115"/>
                    <a:pt x="1868" y="3115"/>
                  </a:cubicBezTo>
                  <a:cubicBezTo>
                    <a:pt x="1935" y="3115"/>
                    <a:pt x="2002" y="3082"/>
                    <a:pt x="2035" y="3015"/>
                  </a:cubicBezTo>
                  <a:cubicBezTo>
                    <a:pt x="2102" y="2948"/>
                    <a:pt x="2102" y="2815"/>
                    <a:pt x="2002" y="2748"/>
                  </a:cubicBezTo>
                  <a:cubicBezTo>
                    <a:pt x="501" y="1614"/>
                    <a:pt x="1034" y="346"/>
                    <a:pt x="1068" y="280"/>
                  </a:cubicBezTo>
                  <a:cubicBezTo>
                    <a:pt x="1101" y="180"/>
                    <a:pt x="1068" y="79"/>
                    <a:pt x="968" y="13"/>
                  </a:cubicBezTo>
                  <a:cubicBezTo>
                    <a:pt x="943" y="4"/>
                    <a:pt x="916" y="0"/>
                    <a:pt x="88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4"/>
            <p:cNvSpPr/>
            <p:nvPr/>
          </p:nvSpPr>
          <p:spPr>
            <a:xfrm>
              <a:off x="3803557" y="4428280"/>
              <a:ext cx="246520" cy="114605"/>
            </a:xfrm>
            <a:custGeom>
              <a:avLst/>
              <a:gdLst/>
              <a:ahLst/>
              <a:cxnLst/>
              <a:rect l="l" t="t" r="r" b="b"/>
              <a:pathLst>
                <a:path w="14711" h="6839" extrusionOk="0">
                  <a:moveTo>
                    <a:pt x="6642" y="1"/>
                  </a:moveTo>
                  <a:cubicBezTo>
                    <a:pt x="4546" y="1"/>
                    <a:pt x="2244" y="814"/>
                    <a:pt x="0" y="3196"/>
                  </a:cubicBezTo>
                  <a:cubicBezTo>
                    <a:pt x="0" y="3196"/>
                    <a:pt x="2460" y="6839"/>
                    <a:pt x="7029" y="6839"/>
                  </a:cubicBezTo>
                  <a:cubicBezTo>
                    <a:pt x="9148" y="6839"/>
                    <a:pt x="11720" y="6056"/>
                    <a:pt x="14711" y="3763"/>
                  </a:cubicBezTo>
                  <a:cubicBezTo>
                    <a:pt x="14711" y="3763"/>
                    <a:pt x="11151" y="1"/>
                    <a:pt x="6642"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4"/>
            <p:cNvSpPr/>
            <p:nvPr/>
          </p:nvSpPr>
          <p:spPr>
            <a:xfrm>
              <a:off x="3870617" y="4482370"/>
              <a:ext cx="177227" cy="13993"/>
            </a:xfrm>
            <a:custGeom>
              <a:avLst/>
              <a:gdLst/>
              <a:ahLst/>
              <a:cxnLst/>
              <a:rect l="l" t="t" r="r" b="b"/>
              <a:pathLst>
                <a:path w="10576" h="835" extrusionOk="0">
                  <a:moveTo>
                    <a:pt x="201" y="1"/>
                  </a:moveTo>
                  <a:cubicBezTo>
                    <a:pt x="101" y="1"/>
                    <a:pt x="1" y="68"/>
                    <a:pt x="1" y="201"/>
                  </a:cubicBezTo>
                  <a:cubicBezTo>
                    <a:pt x="1" y="301"/>
                    <a:pt x="68" y="401"/>
                    <a:pt x="201" y="401"/>
                  </a:cubicBezTo>
                  <a:cubicBezTo>
                    <a:pt x="301" y="401"/>
                    <a:pt x="9041" y="501"/>
                    <a:pt x="10308" y="835"/>
                  </a:cubicBezTo>
                  <a:lnTo>
                    <a:pt x="10375" y="835"/>
                  </a:lnTo>
                  <a:cubicBezTo>
                    <a:pt x="10442" y="835"/>
                    <a:pt x="10542" y="768"/>
                    <a:pt x="10575" y="701"/>
                  </a:cubicBezTo>
                  <a:cubicBezTo>
                    <a:pt x="10575" y="568"/>
                    <a:pt x="10508" y="468"/>
                    <a:pt x="10408" y="435"/>
                  </a:cubicBezTo>
                  <a:cubicBezTo>
                    <a:pt x="9074" y="68"/>
                    <a:pt x="568"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4"/>
            <p:cNvSpPr/>
            <p:nvPr/>
          </p:nvSpPr>
          <p:spPr>
            <a:xfrm>
              <a:off x="4028247" y="4310682"/>
              <a:ext cx="202246" cy="181216"/>
            </a:xfrm>
            <a:custGeom>
              <a:avLst/>
              <a:gdLst/>
              <a:ahLst/>
              <a:cxnLst/>
              <a:rect l="l" t="t" r="r" b="b"/>
              <a:pathLst>
                <a:path w="12069" h="10814" extrusionOk="0">
                  <a:moveTo>
                    <a:pt x="2143" y="0"/>
                  </a:moveTo>
                  <a:cubicBezTo>
                    <a:pt x="2009" y="0"/>
                    <a:pt x="1873" y="2"/>
                    <a:pt x="1735" y="6"/>
                  </a:cubicBezTo>
                  <a:cubicBezTo>
                    <a:pt x="1735" y="6"/>
                    <a:pt x="1" y="9246"/>
                    <a:pt x="11809" y="10814"/>
                  </a:cubicBezTo>
                  <a:cubicBezTo>
                    <a:pt x="11809" y="10814"/>
                    <a:pt x="12069" y="0"/>
                    <a:pt x="2143"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4"/>
            <p:cNvSpPr/>
            <p:nvPr/>
          </p:nvSpPr>
          <p:spPr>
            <a:xfrm>
              <a:off x="4100921" y="4359829"/>
              <a:ext cx="123553" cy="132066"/>
            </a:xfrm>
            <a:custGeom>
              <a:avLst/>
              <a:gdLst/>
              <a:ahLst/>
              <a:cxnLst/>
              <a:rect l="l" t="t" r="r" b="b"/>
              <a:pathLst>
                <a:path w="7373" h="7881" extrusionOk="0">
                  <a:moveTo>
                    <a:pt x="238" y="0"/>
                  </a:moveTo>
                  <a:cubicBezTo>
                    <a:pt x="184" y="0"/>
                    <a:pt x="134" y="25"/>
                    <a:pt x="100" y="75"/>
                  </a:cubicBezTo>
                  <a:cubicBezTo>
                    <a:pt x="33" y="142"/>
                    <a:pt x="0" y="275"/>
                    <a:pt x="100" y="342"/>
                  </a:cubicBezTo>
                  <a:cubicBezTo>
                    <a:pt x="167" y="409"/>
                    <a:pt x="6305" y="6647"/>
                    <a:pt x="6972" y="7781"/>
                  </a:cubicBezTo>
                  <a:cubicBezTo>
                    <a:pt x="7005" y="7848"/>
                    <a:pt x="7072" y="7881"/>
                    <a:pt x="7139" y="7881"/>
                  </a:cubicBezTo>
                  <a:cubicBezTo>
                    <a:pt x="7172" y="7881"/>
                    <a:pt x="7205" y="7881"/>
                    <a:pt x="7239" y="7848"/>
                  </a:cubicBezTo>
                  <a:cubicBezTo>
                    <a:pt x="7339" y="7814"/>
                    <a:pt x="7372" y="7681"/>
                    <a:pt x="7305" y="7581"/>
                  </a:cubicBezTo>
                  <a:cubicBezTo>
                    <a:pt x="6638" y="6380"/>
                    <a:pt x="634" y="309"/>
                    <a:pt x="400" y="75"/>
                  </a:cubicBezTo>
                  <a:cubicBezTo>
                    <a:pt x="350" y="25"/>
                    <a:pt x="292" y="0"/>
                    <a:pt x="23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4"/>
            <p:cNvSpPr/>
            <p:nvPr/>
          </p:nvSpPr>
          <p:spPr>
            <a:xfrm>
              <a:off x="3894663" y="4143065"/>
              <a:ext cx="226964" cy="680321"/>
            </a:xfrm>
            <a:custGeom>
              <a:avLst/>
              <a:gdLst/>
              <a:ahLst/>
              <a:cxnLst/>
              <a:rect l="l" t="t" r="r" b="b"/>
              <a:pathLst>
                <a:path w="13544" h="40598" extrusionOk="0">
                  <a:moveTo>
                    <a:pt x="248" y="1"/>
                  </a:moveTo>
                  <a:cubicBezTo>
                    <a:pt x="209" y="1"/>
                    <a:pt x="169" y="12"/>
                    <a:pt x="134" y="35"/>
                  </a:cubicBezTo>
                  <a:cubicBezTo>
                    <a:pt x="34" y="102"/>
                    <a:pt x="0" y="236"/>
                    <a:pt x="100" y="336"/>
                  </a:cubicBezTo>
                  <a:cubicBezTo>
                    <a:pt x="9941" y="13612"/>
                    <a:pt x="13076" y="40131"/>
                    <a:pt x="13110" y="40398"/>
                  </a:cubicBezTo>
                  <a:cubicBezTo>
                    <a:pt x="13110" y="40498"/>
                    <a:pt x="13210" y="40598"/>
                    <a:pt x="13310" y="40598"/>
                  </a:cubicBezTo>
                  <a:lnTo>
                    <a:pt x="13343" y="40598"/>
                  </a:lnTo>
                  <a:cubicBezTo>
                    <a:pt x="13443" y="40564"/>
                    <a:pt x="13543" y="40464"/>
                    <a:pt x="13510" y="40364"/>
                  </a:cubicBezTo>
                  <a:cubicBezTo>
                    <a:pt x="13510" y="40097"/>
                    <a:pt x="10341" y="13478"/>
                    <a:pt x="434" y="102"/>
                  </a:cubicBezTo>
                  <a:cubicBezTo>
                    <a:pt x="391" y="37"/>
                    <a:pt x="320" y="1"/>
                    <a:pt x="24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4"/>
            <p:cNvSpPr/>
            <p:nvPr/>
          </p:nvSpPr>
          <p:spPr>
            <a:xfrm>
              <a:off x="3677228" y="4026875"/>
              <a:ext cx="236951" cy="149024"/>
            </a:xfrm>
            <a:custGeom>
              <a:avLst/>
              <a:gdLst/>
              <a:ahLst/>
              <a:cxnLst/>
              <a:rect l="l" t="t" r="r" b="b"/>
              <a:pathLst>
                <a:path w="14140" h="8893" extrusionOk="0">
                  <a:moveTo>
                    <a:pt x="1606" y="1"/>
                  </a:moveTo>
                  <a:cubicBezTo>
                    <a:pt x="398" y="1"/>
                    <a:pt x="0" y="798"/>
                    <a:pt x="1235" y="2900"/>
                  </a:cubicBezTo>
                  <a:cubicBezTo>
                    <a:pt x="4360" y="8221"/>
                    <a:pt x="8927" y="8822"/>
                    <a:pt x="10828" y="8822"/>
                  </a:cubicBezTo>
                  <a:cubicBezTo>
                    <a:pt x="11381" y="8822"/>
                    <a:pt x="11709" y="8771"/>
                    <a:pt x="11709" y="8771"/>
                  </a:cubicBezTo>
                  <a:cubicBezTo>
                    <a:pt x="11709" y="8771"/>
                    <a:pt x="12127" y="8893"/>
                    <a:pt x="12560" y="8893"/>
                  </a:cubicBezTo>
                  <a:cubicBezTo>
                    <a:pt x="13326" y="8893"/>
                    <a:pt x="14140" y="8512"/>
                    <a:pt x="12776" y="6402"/>
                  </a:cubicBezTo>
                  <a:cubicBezTo>
                    <a:pt x="11271" y="4110"/>
                    <a:pt x="4349" y="1"/>
                    <a:pt x="1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4"/>
            <p:cNvSpPr/>
            <p:nvPr/>
          </p:nvSpPr>
          <p:spPr>
            <a:xfrm>
              <a:off x="3678904" y="4023473"/>
              <a:ext cx="230868" cy="155979"/>
            </a:xfrm>
            <a:custGeom>
              <a:avLst/>
              <a:gdLst/>
              <a:ahLst/>
              <a:cxnLst/>
              <a:rect l="l" t="t" r="r" b="b"/>
              <a:pathLst>
                <a:path w="13777" h="9308" extrusionOk="0">
                  <a:moveTo>
                    <a:pt x="1535" y="434"/>
                  </a:moveTo>
                  <a:cubicBezTo>
                    <a:pt x="4270" y="434"/>
                    <a:pt x="11075" y="4571"/>
                    <a:pt x="12476" y="6739"/>
                  </a:cubicBezTo>
                  <a:cubicBezTo>
                    <a:pt x="13277" y="7973"/>
                    <a:pt x="13243" y="8440"/>
                    <a:pt x="13143" y="8640"/>
                  </a:cubicBezTo>
                  <a:cubicBezTo>
                    <a:pt x="13010" y="8840"/>
                    <a:pt x="12710" y="8907"/>
                    <a:pt x="12443" y="8907"/>
                  </a:cubicBezTo>
                  <a:cubicBezTo>
                    <a:pt x="12042" y="8907"/>
                    <a:pt x="11642" y="8774"/>
                    <a:pt x="11642" y="8774"/>
                  </a:cubicBezTo>
                  <a:lnTo>
                    <a:pt x="11575" y="8774"/>
                  </a:lnTo>
                  <a:cubicBezTo>
                    <a:pt x="11542" y="8774"/>
                    <a:pt x="11242" y="8840"/>
                    <a:pt x="10708" y="8840"/>
                  </a:cubicBezTo>
                  <a:cubicBezTo>
                    <a:pt x="8907" y="8840"/>
                    <a:pt x="4404" y="8273"/>
                    <a:pt x="1335" y="3003"/>
                  </a:cubicBezTo>
                  <a:cubicBezTo>
                    <a:pt x="501" y="1635"/>
                    <a:pt x="534" y="1035"/>
                    <a:pt x="701" y="734"/>
                  </a:cubicBezTo>
                  <a:cubicBezTo>
                    <a:pt x="801" y="534"/>
                    <a:pt x="1101" y="434"/>
                    <a:pt x="1535" y="434"/>
                  </a:cubicBezTo>
                  <a:close/>
                  <a:moveTo>
                    <a:pt x="1535" y="1"/>
                  </a:moveTo>
                  <a:cubicBezTo>
                    <a:pt x="934" y="1"/>
                    <a:pt x="534" y="201"/>
                    <a:pt x="334" y="534"/>
                  </a:cubicBezTo>
                  <a:cubicBezTo>
                    <a:pt x="0" y="1068"/>
                    <a:pt x="234" y="1969"/>
                    <a:pt x="968" y="3236"/>
                  </a:cubicBezTo>
                  <a:cubicBezTo>
                    <a:pt x="4170" y="8673"/>
                    <a:pt x="8840" y="9241"/>
                    <a:pt x="10708" y="9241"/>
                  </a:cubicBezTo>
                  <a:cubicBezTo>
                    <a:pt x="11175" y="9241"/>
                    <a:pt x="11475" y="9207"/>
                    <a:pt x="11575" y="9207"/>
                  </a:cubicBezTo>
                  <a:cubicBezTo>
                    <a:pt x="11709" y="9241"/>
                    <a:pt x="12076" y="9307"/>
                    <a:pt x="12443" y="9307"/>
                  </a:cubicBezTo>
                  <a:cubicBezTo>
                    <a:pt x="13110" y="9307"/>
                    <a:pt x="13377" y="9040"/>
                    <a:pt x="13510" y="8840"/>
                  </a:cubicBezTo>
                  <a:cubicBezTo>
                    <a:pt x="13777" y="8340"/>
                    <a:pt x="13543" y="7606"/>
                    <a:pt x="12843" y="6505"/>
                  </a:cubicBezTo>
                  <a:cubicBezTo>
                    <a:pt x="11342" y="4204"/>
                    <a:pt x="4437" y="1"/>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4"/>
            <p:cNvSpPr/>
            <p:nvPr/>
          </p:nvSpPr>
          <p:spPr>
            <a:xfrm>
              <a:off x="3786097" y="3914070"/>
              <a:ext cx="138601" cy="228120"/>
            </a:xfrm>
            <a:custGeom>
              <a:avLst/>
              <a:gdLst/>
              <a:ahLst/>
              <a:cxnLst/>
              <a:rect l="l" t="t" r="r" b="b"/>
              <a:pathLst>
                <a:path w="8271" h="13613" extrusionOk="0">
                  <a:moveTo>
                    <a:pt x="1063" y="1"/>
                  </a:moveTo>
                  <a:cubicBezTo>
                    <a:pt x="416" y="1"/>
                    <a:pt x="0" y="735"/>
                    <a:pt x="8" y="2560"/>
                  </a:cubicBezTo>
                  <a:cubicBezTo>
                    <a:pt x="41" y="10532"/>
                    <a:pt x="6079" y="12867"/>
                    <a:pt x="6079" y="12867"/>
                  </a:cubicBezTo>
                  <a:cubicBezTo>
                    <a:pt x="6079" y="12867"/>
                    <a:pt x="6783" y="13612"/>
                    <a:pt x="7378" y="13612"/>
                  </a:cubicBezTo>
                  <a:cubicBezTo>
                    <a:pt x="7860" y="13612"/>
                    <a:pt x="8270" y="13126"/>
                    <a:pt x="8181" y="11366"/>
                  </a:cubicBezTo>
                  <a:cubicBezTo>
                    <a:pt x="8052" y="8331"/>
                    <a:pt x="3243" y="1"/>
                    <a:pt x="10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4"/>
            <p:cNvSpPr/>
            <p:nvPr/>
          </p:nvSpPr>
          <p:spPr>
            <a:xfrm>
              <a:off x="3782310" y="3910567"/>
              <a:ext cx="145355" cy="235342"/>
            </a:xfrm>
            <a:custGeom>
              <a:avLst/>
              <a:gdLst/>
              <a:ahLst/>
              <a:cxnLst/>
              <a:rect l="l" t="t" r="r" b="b"/>
              <a:pathLst>
                <a:path w="8674" h="14044" extrusionOk="0">
                  <a:moveTo>
                    <a:pt x="1268" y="401"/>
                  </a:moveTo>
                  <a:cubicBezTo>
                    <a:pt x="3303" y="401"/>
                    <a:pt x="8073" y="8640"/>
                    <a:pt x="8206" y="11575"/>
                  </a:cubicBezTo>
                  <a:cubicBezTo>
                    <a:pt x="8273" y="12810"/>
                    <a:pt x="8073" y="13310"/>
                    <a:pt x="7906" y="13477"/>
                  </a:cubicBezTo>
                  <a:cubicBezTo>
                    <a:pt x="7806" y="13577"/>
                    <a:pt x="7739" y="13610"/>
                    <a:pt x="7606" y="13610"/>
                  </a:cubicBezTo>
                  <a:cubicBezTo>
                    <a:pt x="7206" y="13610"/>
                    <a:pt x="6639" y="13143"/>
                    <a:pt x="6472" y="12943"/>
                  </a:cubicBezTo>
                  <a:cubicBezTo>
                    <a:pt x="6438" y="12910"/>
                    <a:pt x="6405" y="12910"/>
                    <a:pt x="6372" y="12910"/>
                  </a:cubicBezTo>
                  <a:cubicBezTo>
                    <a:pt x="6372" y="12876"/>
                    <a:pt x="4871" y="12309"/>
                    <a:pt x="3403" y="10741"/>
                  </a:cubicBezTo>
                  <a:cubicBezTo>
                    <a:pt x="2069" y="9340"/>
                    <a:pt x="468" y="6805"/>
                    <a:pt x="434" y="2769"/>
                  </a:cubicBezTo>
                  <a:cubicBezTo>
                    <a:pt x="434" y="1335"/>
                    <a:pt x="701" y="801"/>
                    <a:pt x="901" y="568"/>
                  </a:cubicBezTo>
                  <a:cubicBezTo>
                    <a:pt x="1001" y="467"/>
                    <a:pt x="1135" y="401"/>
                    <a:pt x="1268" y="401"/>
                  </a:cubicBezTo>
                  <a:close/>
                  <a:moveTo>
                    <a:pt x="1268" y="0"/>
                  </a:moveTo>
                  <a:cubicBezTo>
                    <a:pt x="1035" y="0"/>
                    <a:pt x="801" y="101"/>
                    <a:pt x="601" y="267"/>
                  </a:cubicBezTo>
                  <a:cubicBezTo>
                    <a:pt x="201" y="668"/>
                    <a:pt x="1" y="1502"/>
                    <a:pt x="34" y="2769"/>
                  </a:cubicBezTo>
                  <a:cubicBezTo>
                    <a:pt x="67" y="10408"/>
                    <a:pt x="5638" y="13010"/>
                    <a:pt x="6172" y="13277"/>
                  </a:cubicBezTo>
                  <a:cubicBezTo>
                    <a:pt x="6338" y="13443"/>
                    <a:pt x="7006" y="14044"/>
                    <a:pt x="7606" y="14044"/>
                  </a:cubicBezTo>
                  <a:cubicBezTo>
                    <a:pt x="7839" y="14044"/>
                    <a:pt x="8040" y="13944"/>
                    <a:pt x="8206" y="13777"/>
                  </a:cubicBezTo>
                  <a:cubicBezTo>
                    <a:pt x="8540" y="13410"/>
                    <a:pt x="8673" y="12710"/>
                    <a:pt x="8640" y="11575"/>
                  </a:cubicBezTo>
                  <a:cubicBezTo>
                    <a:pt x="8473" y="8607"/>
                    <a:pt x="3703" y="0"/>
                    <a:pt x="12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4"/>
            <p:cNvSpPr/>
            <p:nvPr/>
          </p:nvSpPr>
          <p:spPr>
            <a:xfrm>
              <a:off x="3859440" y="3907652"/>
              <a:ext cx="161944" cy="246603"/>
            </a:xfrm>
            <a:custGeom>
              <a:avLst/>
              <a:gdLst/>
              <a:ahLst/>
              <a:cxnLst/>
              <a:rect l="l" t="t" r="r" b="b"/>
              <a:pathLst>
                <a:path w="9664" h="14716" extrusionOk="0">
                  <a:moveTo>
                    <a:pt x="7231" y="0"/>
                  </a:moveTo>
                  <a:cubicBezTo>
                    <a:pt x="6753" y="0"/>
                    <a:pt x="6099" y="421"/>
                    <a:pt x="5238" y="1409"/>
                  </a:cubicBezTo>
                  <a:cubicBezTo>
                    <a:pt x="1" y="7413"/>
                    <a:pt x="2970" y="13150"/>
                    <a:pt x="2970" y="13150"/>
                  </a:cubicBezTo>
                  <a:cubicBezTo>
                    <a:pt x="2970" y="13150"/>
                    <a:pt x="3032" y="14715"/>
                    <a:pt x="3865" y="14715"/>
                  </a:cubicBezTo>
                  <a:cubicBezTo>
                    <a:pt x="4248" y="14715"/>
                    <a:pt x="4794" y="14384"/>
                    <a:pt x="5571" y="13417"/>
                  </a:cubicBezTo>
                  <a:cubicBezTo>
                    <a:pt x="7606" y="10853"/>
                    <a:pt x="9664" y="0"/>
                    <a:pt x="7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4"/>
            <p:cNvSpPr/>
            <p:nvPr/>
          </p:nvSpPr>
          <p:spPr>
            <a:xfrm>
              <a:off x="3860010" y="3903865"/>
              <a:ext cx="155409" cy="253792"/>
            </a:xfrm>
            <a:custGeom>
              <a:avLst/>
              <a:gdLst/>
              <a:ahLst/>
              <a:cxnLst/>
              <a:rect l="l" t="t" r="r" b="b"/>
              <a:pathLst>
                <a:path w="9274" h="15145" extrusionOk="0">
                  <a:moveTo>
                    <a:pt x="7172" y="434"/>
                  </a:moveTo>
                  <a:cubicBezTo>
                    <a:pt x="7439" y="434"/>
                    <a:pt x="7606" y="567"/>
                    <a:pt x="7772" y="867"/>
                  </a:cubicBezTo>
                  <a:cubicBezTo>
                    <a:pt x="8840" y="3102"/>
                    <a:pt x="7039" y="11408"/>
                    <a:pt x="5371" y="13510"/>
                  </a:cubicBezTo>
                  <a:cubicBezTo>
                    <a:pt x="4570" y="14544"/>
                    <a:pt x="4070" y="14744"/>
                    <a:pt x="3836" y="14744"/>
                  </a:cubicBezTo>
                  <a:cubicBezTo>
                    <a:pt x="3336" y="14744"/>
                    <a:pt x="3169" y="13743"/>
                    <a:pt x="3136" y="13376"/>
                  </a:cubicBezTo>
                  <a:cubicBezTo>
                    <a:pt x="3136" y="13343"/>
                    <a:pt x="3136" y="13310"/>
                    <a:pt x="3136" y="13276"/>
                  </a:cubicBezTo>
                  <a:cubicBezTo>
                    <a:pt x="3102" y="13243"/>
                    <a:pt x="267" y="7572"/>
                    <a:pt x="5337" y="1768"/>
                  </a:cubicBezTo>
                  <a:cubicBezTo>
                    <a:pt x="6305" y="667"/>
                    <a:pt x="6872" y="434"/>
                    <a:pt x="7172" y="434"/>
                  </a:cubicBezTo>
                  <a:close/>
                  <a:moveTo>
                    <a:pt x="7172" y="0"/>
                  </a:moveTo>
                  <a:cubicBezTo>
                    <a:pt x="6605" y="0"/>
                    <a:pt x="5904" y="501"/>
                    <a:pt x="5037" y="1468"/>
                  </a:cubicBezTo>
                  <a:cubicBezTo>
                    <a:pt x="0" y="7239"/>
                    <a:pt x="2469" y="12909"/>
                    <a:pt x="2735" y="13443"/>
                  </a:cubicBezTo>
                  <a:cubicBezTo>
                    <a:pt x="2769" y="13710"/>
                    <a:pt x="2902" y="15144"/>
                    <a:pt x="3836" y="15144"/>
                  </a:cubicBezTo>
                  <a:cubicBezTo>
                    <a:pt x="4337" y="15144"/>
                    <a:pt x="4937" y="14711"/>
                    <a:pt x="5704" y="13777"/>
                  </a:cubicBezTo>
                  <a:cubicBezTo>
                    <a:pt x="7472" y="11542"/>
                    <a:pt x="9273" y="3069"/>
                    <a:pt x="8139" y="701"/>
                  </a:cubicBezTo>
                  <a:cubicBezTo>
                    <a:pt x="7872" y="134"/>
                    <a:pt x="7472" y="0"/>
                    <a:pt x="71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4"/>
            <p:cNvSpPr/>
            <p:nvPr/>
          </p:nvSpPr>
          <p:spPr>
            <a:xfrm>
              <a:off x="3920418" y="3981900"/>
              <a:ext cx="233047" cy="196415"/>
            </a:xfrm>
            <a:custGeom>
              <a:avLst/>
              <a:gdLst/>
              <a:ahLst/>
              <a:cxnLst/>
              <a:rect l="l" t="t" r="r" b="b"/>
              <a:pathLst>
                <a:path w="13907" h="11721" extrusionOk="0">
                  <a:moveTo>
                    <a:pt x="10171" y="1"/>
                  </a:moveTo>
                  <a:cubicBezTo>
                    <a:pt x="9728" y="1"/>
                    <a:pt x="9126" y="139"/>
                    <a:pt x="8337" y="447"/>
                  </a:cubicBezTo>
                  <a:cubicBezTo>
                    <a:pt x="932" y="3349"/>
                    <a:pt x="898" y="9820"/>
                    <a:pt x="898" y="9820"/>
                  </a:cubicBezTo>
                  <a:cubicBezTo>
                    <a:pt x="898" y="9820"/>
                    <a:pt x="0" y="11721"/>
                    <a:pt x="1410" y="11721"/>
                  </a:cubicBezTo>
                  <a:cubicBezTo>
                    <a:pt x="1782" y="11721"/>
                    <a:pt x="2315" y="11589"/>
                    <a:pt x="3067" y="11255"/>
                  </a:cubicBezTo>
                  <a:cubicBezTo>
                    <a:pt x="6287" y="9853"/>
                    <a:pt x="13907" y="1"/>
                    <a:pt x="10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4"/>
            <p:cNvSpPr/>
            <p:nvPr/>
          </p:nvSpPr>
          <p:spPr>
            <a:xfrm>
              <a:off x="3923719" y="3978767"/>
              <a:ext cx="192879" cy="202917"/>
            </a:xfrm>
            <a:custGeom>
              <a:avLst/>
              <a:gdLst/>
              <a:ahLst/>
              <a:cxnLst/>
              <a:rect l="l" t="t" r="r" b="b"/>
              <a:pathLst>
                <a:path w="11510" h="12109" extrusionOk="0">
                  <a:moveTo>
                    <a:pt x="9975" y="400"/>
                  </a:moveTo>
                  <a:cubicBezTo>
                    <a:pt x="10575" y="400"/>
                    <a:pt x="10709" y="667"/>
                    <a:pt x="10742" y="901"/>
                  </a:cubicBezTo>
                  <a:cubicBezTo>
                    <a:pt x="11209" y="2969"/>
                    <a:pt x="5405" y="10107"/>
                    <a:pt x="2770" y="11275"/>
                  </a:cubicBezTo>
                  <a:cubicBezTo>
                    <a:pt x="2105" y="11556"/>
                    <a:pt x="1575" y="11705"/>
                    <a:pt x="1207" y="11705"/>
                  </a:cubicBezTo>
                  <a:cubicBezTo>
                    <a:pt x="965" y="11705"/>
                    <a:pt x="794" y="11641"/>
                    <a:pt x="701" y="11508"/>
                  </a:cubicBezTo>
                  <a:cubicBezTo>
                    <a:pt x="501" y="11141"/>
                    <a:pt x="768" y="10374"/>
                    <a:pt x="902" y="10107"/>
                  </a:cubicBezTo>
                  <a:cubicBezTo>
                    <a:pt x="902" y="10074"/>
                    <a:pt x="902" y="10041"/>
                    <a:pt x="902" y="10007"/>
                  </a:cubicBezTo>
                  <a:cubicBezTo>
                    <a:pt x="902" y="9974"/>
                    <a:pt x="1035" y="3636"/>
                    <a:pt x="8240" y="834"/>
                  </a:cubicBezTo>
                  <a:cubicBezTo>
                    <a:pt x="8974" y="534"/>
                    <a:pt x="9541" y="400"/>
                    <a:pt x="9975" y="400"/>
                  </a:cubicBezTo>
                  <a:close/>
                  <a:moveTo>
                    <a:pt x="9975" y="0"/>
                  </a:moveTo>
                  <a:cubicBezTo>
                    <a:pt x="9508" y="0"/>
                    <a:pt x="8874" y="133"/>
                    <a:pt x="8073" y="434"/>
                  </a:cubicBezTo>
                  <a:cubicBezTo>
                    <a:pt x="935" y="3236"/>
                    <a:pt x="501" y="9373"/>
                    <a:pt x="501" y="9974"/>
                  </a:cubicBezTo>
                  <a:cubicBezTo>
                    <a:pt x="401" y="10207"/>
                    <a:pt x="1" y="11141"/>
                    <a:pt x="368" y="11742"/>
                  </a:cubicBezTo>
                  <a:cubicBezTo>
                    <a:pt x="535" y="11975"/>
                    <a:pt x="801" y="12109"/>
                    <a:pt x="1202" y="12109"/>
                  </a:cubicBezTo>
                  <a:cubicBezTo>
                    <a:pt x="1669" y="12109"/>
                    <a:pt x="2236" y="11975"/>
                    <a:pt x="2970" y="11642"/>
                  </a:cubicBezTo>
                  <a:cubicBezTo>
                    <a:pt x="4437" y="10975"/>
                    <a:pt x="6706" y="8673"/>
                    <a:pt x="8273" y="6671"/>
                  </a:cubicBezTo>
                  <a:cubicBezTo>
                    <a:pt x="9041" y="5671"/>
                    <a:pt x="11509" y="2402"/>
                    <a:pt x="11176" y="801"/>
                  </a:cubicBezTo>
                  <a:cubicBezTo>
                    <a:pt x="11075" y="434"/>
                    <a:pt x="10809" y="0"/>
                    <a:pt x="997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4"/>
            <p:cNvSpPr/>
            <p:nvPr/>
          </p:nvSpPr>
          <p:spPr>
            <a:xfrm>
              <a:off x="3895216" y="4079206"/>
              <a:ext cx="361074" cy="108069"/>
            </a:xfrm>
            <a:custGeom>
              <a:avLst/>
              <a:gdLst/>
              <a:ahLst/>
              <a:cxnLst/>
              <a:rect l="l" t="t" r="r" b="b"/>
              <a:pathLst>
                <a:path w="21547" h="6449" extrusionOk="0">
                  <a:moveTo>
                    <a:pt x="11279" y="1"/>
                  </a:moveTo>
                  <a:cubicBezTo>
                    <a:pt x="5544" y="1"/>
                    <a:pt x="2869" y="4013"/>
                    <a:pt x="2869" y="4013"/>
                  </a:cubicBezTo>
                  <a:cubicBezTo>
                    <a:pt x="2869" y="4013"/>
                    <a:pt x="1" y="5714"/>
                    <a:pt x="3870" y="6382"/>
                  </a:cubicBezTo>
                  <a:cubicBezTo>
                    <a:pt x="4120" y="6427"/>
                    <a:pt x="4415" y="6448"/>
                    <a:pt x="4743" y="6448"/>
                  </a:cubicBezTo>
                  <a:cubicBezTo>
                    <a:pt x="9499" y="6448"/>
                    <a:pt x="21547" y="1966"/>
                    <a:pt x="14278" y="344"/>
                  </a:cubicBezTo>
                  <a:cubicBezTo>
                    <a:pt x="13198" y="104"/>
                    <a:pt x="12199" y="1"/>
                    <a:pt x="11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4"/>
            <p:cNvSpPr/>
            <p:nvPr/>
          </p:nvSpPr>
          <p:spPr>
            <a:xfrm>
              <a:off x="3920368" y="4076022"/>
              <a:ext cx="257161" cy="114605"/>
            </a:xfrm>
            <a:custGeom>
              <a:avLst/>
              <a:gdLst/>
              <a:ahLst/>
              <a:cxnLst/>
              <a:rect l="l" t="t" r="r" b="b"/>
              <a:pathLst>
                <a:path w="15346" h="6839" extrusionOk="0">
                  <a:moveTo>
                    <a:pt x="9774" y="400"/>
                  </a:moveTo>
                  <a:cubicBezTo>
                    <a:pt x="10708" y="400"/>
                    <a:pt x="11709" y="501"/>
                    <a:pt x="12710" y="734"/>
                  </a:cubicBezTo>
                  <a:cubicBezTo>
                    <a:pt x="14144" y="1068"/>
                    <a:pt x="14878" y="1501"/>
                    <a:pt x="14845" y="2002"/>
                  </a:cubicBezTo>
                  <a:cubicBezTo>
                    <a:pt x="14645" y="3736"/>
                    <a:pt x="6939" y="6438"/>
                    <a:pt x="3203" y="6438"/>
                  </a:cubicBezTo>
                  <a:cubicBezTo>
                    <a:pt x="2903" y="6438"/>
                    <a:pt x="2636" y="6405"/>
                    <a:pt x="2402" y="6371"/>
                  </a:cubicBezTo>
                  <a:cubicBezTo>
                    <a:pt x="868" y="6105"/>
                    <a:pt x="601" y="5704"/>
                    <a:pt x="534" y="5504"/>
                  </a:cubicBezTo>
                  <a:cubicBezTo>
                    <a:pt x="468" y="5070"/>
                    <a:pt x="1202" y="4537"/>
                    <a:pt x="1468" y="4370"/>
                  </a:cubicBezTo>
                  <a:cubicBezTo>
                    <a:pt x="1502" y="4337"/>
                    <a:pt x="1502" y="4337"/>
                    <a:pt x="1535" y="4303"/>
                  </a:cubicBezTo>
                  <a:cubicBezTo>
                    <a:pt x="1535" y="4270"/>
                    <a:pt x="4237" y="400"/>
                    <a:pt x="9774" y="400"/>
                  </a:cubicBezTo>
                  <a:close/>
                  <a:moveTo>
                    <a:pt x="9774" y="0"/>
                  </a:moveTo>
                  <a:cubicBezTo>
                    <a:pt x="4304" y="0"/>
                    <a:pt x="1502" y="3603"/>
                    <a:pt x="1202" y="4036"/>
                  </a:cubicBezTo>
                  <a:cubicBezTo>
                    <a:pt x="968" y="4170"/>
                    <a:pt x="1" y="4837"/>
                    <a:pt x="134" y="5571"/>
                  </a:cubicBezTo>
                  <a:cubicBezTo>
                    <a:pt x="234" y="6138"/>
                    <a:pt x="968" y="6538"/>
                    <a:pt x="2336" y="6772"/>
                  </a:cubicBezTo>
                  <a:cubicBezTo>
                    <a:pt x="2569" y="6838"/>
                    <a:pt x="2869" y="6838"/>
                    <a:pt x="3203" y="6838"/>
                  </a:cubicBezTo>
                  <a:cubicBezTo>
                    <a:pt x="6906" y="6838"/>
                    <a:pt x="15011" y="4170"/>
                    <a:pt x="15245" y="2068"/>
                  </a:cubicBezTo>
                  <a:cubicBezTo>
                    <a:pt x="15345" y="1301"/>
                    <a:pt x="14511" y="701"/>
                    <a:pt x="12810" y="334"/>
                  </a:cubicBezTo>
                  <a:cubicBezTo>
                    <a:pt x="11776" y="100"/>
                    <a:pt x="10742" y="0"/>
                    <a:pt x="977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4"/>
            <p:cNvSpPr/>
            <p:nvPr/>
          </p:nvSpPr>
          <p:spPr>
            <a:xfrm>
              <a:off x="3886838" y="4163894"/>
              <a:ext cx="257814" cy="129552"/>
            </a:xfrm>
            <a:custGeom>
              <a:avLst/>
              <a:gdLst/>
              <a:ahLst/>
              <a:cxnLst/>
              <a:rect l="l" t="t" r="r" b="b"/>
              <a:pathLst>
                <a:path w="15385" h="7731" extrusionOk="0">
                  <a:moveTo>
                    <a:pt x="4718" y="0"/>
                  </a:moveTo>
                  <a:cubicBezTo>
                    <a:pt x="3469" y="0"/>
                    <a:pt x="2669" y="227"/>
                    <a:pt x="2669" y="227"/>
                  </a:cubicBezTo>
                  <a:cubicBezTo>
                    <a:pt x="2669" y="227"/>
                    <a:pt x="2463" y="195"/>
                    <a:pt x="2193" y="195"/>
                  </a:cubicBezTo>
                  <a:cubicBezTo>
                    <a:pt x="1383" y="195"/>
                    <a:pt x="0" y="477"/>
                    <a:pt x="1902" y="2729"/>
                  </a:cubicBezTo>
                  <a:cubicBezTo>
                    <a:pt x="3555" y="4712"/>
                    <a:pt x="10306" y="7730"/>
                    <a:pt x="13300" y="7730"/>
                  </a:cubicBezTo>
                  <a:cubicBezTo>
                    <a:pt x="14837" y="7730"/>
                    <a:pt x="15384" y="6935"/>
                    <a:pt x="13743" y="4797"/>
                  </a:cubicBezTo>
                  <a:cubicBezTo>
                    <a:pt x="10639" y="728"/>
                    <a:pt x="6957" y="0"/>
                    <a:pt x="4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4"/>
            <p:cNvSpPr/>
            <p:nvPr/>
          </p:nvSpPr>
          <p:spPr>
            <a:xfrm>
              <a:off x="3896339" y="4160425"/>
              <a:ext cx="244291" cy="136406"/>
            </a:xfrm>
            <a:custGeom>
              <a:avLst/>
              <a:gdLst/>
              <a:ahLst/>
              <a:cxnLst/>
              <a:rect l="l" t="t" r="r" b="b"/>
              <a:pathLst>
                <a:path w="14578" h="8140" extrusionOk="0">
                  <a:moveTo>
                    <a:pt x="4170" y="434"/>
                  </a:moveTo>
                  <a:cubicBezTo>
                    <a:pt x="6538" y="434"/>
                    <a:pt x="10041" y="1234"/>
                    <a:pt x="13010" y="5137"/>
                  </a:cubicBezTo>
                  <a:cubicBezTo>
                    <a:pt x="13777" y="6138"/>
                    <a:pt x="14110" y="6905"/>
                    <a:pt x="13910" y="7305"/>
                  </a:cubicBezTo>
                  <a:cubicBezTo>
                    <a:pt x="13744" y="7672"/>
                    <a:pt x="13176" y="7739"/>
                    <a:pt x="12743" y="7739"/>
                  </a:cubicBezTo>
                  <a:cubicBezTo>
                    <a:pt x="9874" y="7739"/>
                    <a:pt x="3136" y="4770"/>
                    <a:pt x="1468" y="2802"/>
                  </a:cubicBezTo>
                  <a:cubicBezTo>
                    <a:pt x="501" y="1668"/>
                    <a:pt x="534" y="1168"/>
                    <a:pt x="601" y="967"/>
                  </a:cubicBezTo>
                  <a:cubicBezTo>
                    <a:pt x="734" y="667"/>
                    <a:pt x="1268" y="634"/>
                    <a:pt x="1568" y="634"/>
                  </a:cubicBezTo>
                  <a:cubicBezTo>
                    <a:pt x="1835" y="634"/>
                    <a:pt x="2069" y="667"/>
                    <a:pt x="2069" y="667"/>
                  </a:cubicBezTo>
                  <a:cubicBezTo>
                    <a:pt x="2102" y="667"/>
                    <a:pt x="2102" y="667"/>
                    <a:pt x="2135" y="634"/>
                  </a:cubicBezTo>
                  <a:cubicBezTo>
                    <a:pt x="2169" y="634"/>
                    <a:pt x="2936" y="434"/>
                    <a:pt x="4170" y="434"/>
                  </a:cubicBezTo>
                  <a:close/>
                  <a:moveTo>
                    <a:pt x="4170" y="0"/>
                  </a:moveTo>
                  <a:cubicBezTo>
                    <a:pt x="3036" y="0"/>
                    <a:pt x="2269" y="200"/>
                    <a:pt x="2069" y="234"/>
                  </a:cubicBezTo>
                  <a:cubicBezTo>
                    <a:pt x="2002" y="234"/>
                    <a:pt x="1802" y="200"/>
                    <a:pt x="1568" y="200"/>
                  </a:cubicBezTo>
                  <a:cubicBezTo>
                    <a:pt x="868" y="200"/>
                    <a:pt x="401" y="400"/>
                    <a:pt x="234" y="801"/>
                  </a:cubicBezTo>
                  <a:cubicBezTo>
                    <a:pt x="0" y="1301"/>
                    <a:pt x="301" y="2035"/>
                    <a:pt x="1168" y="3069"/>
                  </a:cubicBezTo>
                  <a:cubicBezTo>
                    <a:pt x="2902" y="5170"/>
                    <a:pt x="9741" y="8139"/>
                    <a:pt x="12743" y="8139"/>
                  </a:cubicBezTo>
                  <a:cubicBezTo>
                    <a:pt x="13543" y="8139"/>
                    <a:pt x="14077" y="7939"/>
                    <a:pt x="14277" y="7505"/>
                  </a:cubicBezTo>
                  <a:cubicBezTo>
                    <a:pt x="14577" y="6938"/>
                    <a:pt x="14244" y="6071"/>
                    <a:pt x="13343" y="4870"/>
                  </a:cubicBezTo>
                  <a:cubicBezTo>
                    <a:pt x="10274" y="867"/>
                    <a:pt x="6638" y="0"/>
                    <a:pt x="417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4"/>
            <p:cNvSpPr/>
            <p:nvPr/>
          </p:nvSpPr>
          <p:spPr>
            <a:xfrm>
              <a:off x="3882850" y="4162470"/>
              <a:ext cx="139540" cy="227634"/>
            </a:xfrm>
            <a:custGeom>
              <a:avLst/>
              <a:gdLst/>
              <a:ahLst/>
              <a:cxnLst/>
              <a:rect l="l" t="t" r="r" b="b"/>
              <a:pathLst>
                <a:path w="8327" h="13584" extrusionOk="0">
                  <a:moveTo>
                    <a:pt x="893" y="1"/>
                  </a:moveTo>
                  <a:cubicBezTo>
                    <a:pt x="409" y="1"/>
                    <a:pt x="1" y="487"/>
                    <a:pt x="105" y="2246"/>
                  </a:cubicBezTo>
                  <a:cubicBezTo>
                    <a:pt x="259" y="5280"/>
                    <a:pt x="5089" y="13583"/>
                    <a:pt x="7266" y="13583"/>
                  </a:cubicBezTo>
                  <a:cubicBezTo>
                    <a:pt x="7913" y="13583"/>
                    <a:pt x="8326" y="12848"/>
                    <a:pt x="8311" y="11019"/>
                  </a:cubicBezTo>
                  <a:cubicBezTo>
                    <a:pt x="8277" y="3080"/>
                    <a:pt x="2206" y="745"/>
                    <a:pt x="2206" y="745"/>
                  </a:cubicBezTo>
                  <a:cubicBezTo>
                    <a:pt x="2206" y="745"/>
                    <a:pt x="1492" y="1"/>
                    <a:pt x="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4"/>
            <p:cNvSpPr/>
            <p:nvPr/>
          </p:nvSpPr>
          <p:spPr>
            <a:xfrm>
              <a:off x="3880135" y="4158750"/>
              <a:ext cx="145908" cy="234789"/>
            </a:xfrm>
            <a:custGeom>
              <a:avLst/>
              <a:gdLst/>
              <a:ahLst/>
              <a:cxnLst/>
              <a:rect l="l" t="t" r="r" b="b"/>
              <a:pathLst>
                <a:path w="8707" h="14011" extrusionOk="0">
                  <a:moveTo>
                    <a:pt x="1067" y="434"/>
                  </a:moveTo>
                  <a:cubicBezTo>
                    <a:pt x="1468" y="434"/>
                    <a:pt x="2035" y="901"/>
                    <a:pt x="2235" y="1101"/>
                  </a:cubicBezTo>
                  <a:cubicBezTo>
                    <a:pt x="2235" y="1134"/>
                    <a:pt x="2268" y="1134"/>
                    <a:pt x="2302" y="1134"/>
                  </a:cubicBezTo>
                  <a:cubicBezTo>
                    <a:pt x="2368" y="1168"/>
                    <a:pt x="8206" y="3503"/>
                    <a:pt x="8273" y="11241"/>
                  </a:cubicBezTo>
                  <a:cubicBezTo>
                    <a:pt x="8306" y="12676"/>
                    <a:pt x="8039" y="13243"/>
                    <a:pt x="7806" y="13443"/>
                  </a:cubicBezTo>
                  <a:cubicBezTo>
                    <a:pt x="7706" y="13543"/>
                    <a:pt x="7605" y="13610"/>
                    <a:pt x="7439" y="13610"/>
                  </a:cubicBezTo>
                  <a:cubicBezTo>
                    <a:pt x="5437" y="13610"/>
                    <a:pt x="634" y="5404"/>
                    <a:pt x="467" y="2468"/>
                  </a:cubicBezTo>
                  <a:cubicBezTo>
                    <a:pt x="400" y="1234"/>
                    <a:pt x="600" y="734"/>
                    <a:pt x="767" y="567"/>
                  </a:cubicBezTo>
                  <a:cubicBezTo>
                    <a:pt x="867" y="467"/>
                    <a:pt x="934" y="434"/>
                    <a:pt x="1067" y="434"/>
                  </a:cubicBezTo>
                  <a:close/>
                  <a:moveTo>
                    <a:pt x="1067" y="0"/>
                  </a:moveTo>
                  <a:cubicBezTo>
                    <a:pt x="834" y="0"/>
                    <a:pt x="634" y="100"/>
                    <a:pt x="467" y="267"/>
                  </a:cubicBezTo>
                  <a:cubicBezTo>
                    <a:pt x="133" y="634"/>
                    <a:pt x="0" y="1368"/>
                    <a:pt x="67" y="2468"/>
                  </a:cubicBezTo>
                  <a:cubicBezTo>
                    <a:pt x="200" y="5437"/>
                    <a:pt x="5037" y="14010"/>
                    <a:pt x="7439" y="14010"/>
                  </a:cubicBezTo>
                  <a:cubicBezTo>
                    <a:pt x="7706" y="14010"/>
                    <a:pt x="7939" y="13910"/>
                    <a:pt x="8106" y="13743"/>
                  </a:cubicBezTo>
                  <a:cubicBezTo>
                    <a:pt x="8506" y="13343"/>
                    <a:pt x="8706" y="12509"/>
                    <a:pt x="8706" y="11241"/>
                  </a:cubicBezTo>
                  <a:cubicBezTo>
                    <a:pt x="8640" y="3603"/>
                    <a:pt x="3036" y="1001"/>
                    <a:pt x="2502" y="767"/>
                  </a:cubicBezTo>
                  <a:cubicBezTo>
                    <a:pt x="2335" y="600"/>
                    <a:pt x="1668" y="0"/>
                    <a:pt x="10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4"/>
            <p:cNvSpPr/>
            <p:nvPr/>
          </p:nvSpPr>
          <p:spPr>
            <a:xfrm>
              <a:off x="3772490" y="4169356"/>
              <a:ext cx="181450" cy="235309"/>
            </a:xfrm>
            <a:custGeom>
              <a:avLst/>
              <a:gdLst/>
              <a:ahLst/>
              <a:cxnLst/>
              <a:rect l="l" t="t" r="r" b="b"/>
              <a:pathLst>
                <a:path w="10828" h="14042" extrusionOk="0">
                  <a:moveTo>
                    <a:pt x="8056" y="0"/>
                  </a:moveTo>
                  <a:cubicBezTo>
                    <a:pt x="7679" y="0"/>
                    <a:pt x="7120" y="272"/>
                    <a:pt x="6291" y="1035"/>
                  </a:cubicBezTo>
                  <a:cubicBezTo>
                    <a:pt x="3822" y="3277"/>
                    <a:pt x="1" y="14041"/>
                    <a:pt x="2674" y="14041"/>
                  </a:cubicBezTo>
                  <a:cubicBezTo>
                    <a:pt x="3143" y="14041"/>
                    <a:pt x="3812" y="13710"/>
                    <a:pt x="4723" y="12943"/>
                  </a:cubicBezTo>
                  <a:cubicBezTo>
                    <a:pt x="10827" y="7840"/>
                    <a:pt x="8792" y="1702"/>
                    <a:pt x="8792" y="1702"/>
                  </a:cubicBezTo>
                  <a:cubicBezTo>
                    <a:pt x="8792" y="1702"/>
                    <a:pt x="8997" y="0"/>
                    <a:pt x="80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4"/>
            <p:cNvSpPr/>
            <p:nvPr/>
          </p:nvSpPr>
          <p:spPr>
            <a:xfrm>
              <a:off x="3785661" y="4165888"/>
              <a:ext cx="166603" cy="242179"/>
            </a:xfrm>
            <a:custGeom>
              <a:avLst/>
              <a:gdLst/>
              <a:ahLst/>
              <a:cxnLst/>
              <a:rect l="l" t="t" r="r" b="b"/>
              <a:pathLst>
                <a:path w="9942" h="14452" extrusionOk="0">
                  <a:moveTo>
                    <a:pt x="7273" y="408"/>
                  </a:moveTo>
                  <a:cubicBezTo>
                    <a:pt x="7406" y="408"/>
                    <a:pt x="7506" y="441"/>
                    <a:pt x="7573" y="541"/>
                  </a:cubicBezTo>
                  <a:cubicBezTo>
                    <a:pt x="7840" y="842"/>
                    <a:pt x="7840" y="1609"/>
                    <a:pt x="7806" y="1876"/>
                  </a:cubicBezTo>
                  <a:cubicBezTo>
                    <a:pt x="7806" y="1909"/>
                    <a:pt x="7806" y="1942"/>
                    <a:pt x="7806" y="1976"/>
                  </a:cubicBezTo>
                  <a:cubicBezTo>
                    <a:pt x="7806" y="1976"/>
                    <a:pt x="8307" y="3510"/>
                    <a:pt x="8073" y="5612"/>
                  </a:cubicBezTo>
                  <a:cubicBezTo>
                    <a:pt x="7840" y="7546"/>
                    <a:pt x="6906" y="10415"/>
                    <a:pt x="3803" y="13017"/>
                  </a:cubicBezTo>
                  <a:cubicBezTo>
                    <a:pt x="2769" y="13851"/>
                    <a:pt x="2202" y="14051"/>
                    <a:pt x="1902" y="14051"/>
                  </a:cubicBezTo>
                  <a:cubicBezTo>
                    <a:pt x="1735" y="14051"/>
                    <a:pt x="1468" y="14018"/>
                    <a:pt x="1335" y="13617"/>
                  </a:cubicBezTo>
                  <a:cubicBezTo>
                    <a:pt x="601" y="11716"/>
                    <a:pt x="3203" y="3610"/>
                    <a:pt x="5638" y="1375"/>
                  </a:cubicBezTo>
                  <a:cubicBezTo>
                    <a:pt x="6505" y="575"/>
                    <a:pt x="7006" y="408"/>
                    <a:pt x="7273" y="408"/>
                  </a:cubicBezTo>
                  <a:close/>
                  <a:moveTo>
                    <a:pt x="7269" y="0"/>
                  </a:moveTo>
                  <a:cubicBezTo>
                    <a:pt x="6796" y="0"/>
                    <a:pt x="6163" y="349"/>
                    <a:pt x="5371" y="1075"/>
                  </a:cubicBezTo>
                  <a:cubicBezTo>
                    <a:pt x="3170" y="3077"/>
                    <a:pt x="1" y="11382"/>
                    <a:pt x="935" y="13751"/>
                  </a:cubicBezTo>
                  <a:cubicBezTo>
                    <a:pt x="1168" y="14351"/>
                    <a:pt x="1568" y="14451"/>
                    <a:pt x="1902" y="14451"/>
                  </a:cubicBezTo>
                  <a:cubicBezTo>
                    <a:pt x="2436" y="14451"/>
                    <a:pt x="3170" y="14084"/>
                    <a:pt x="4070" y="13317"/>
                  </a:cubicBezTo>
                  <a:cubicBezTo>
                    <a:pt x="9941" y="8414"/>
                    <a:pt x="8407" y="2443"/>
                    <a:pt x="8240" y="1876"/>
                  </a:cubicBezTo>
                  <a:cubicBezTo>
                    <a:pt x="8240" y="1642"/>
                    <a:pt x="8307" y="742"/>
                    <a:pt x="7873" y="275"/>
                  </a:cubicBezTo>
                  <a:cubicBezTo>
                    <a:pt x="7714" y="93"/>
                    <a:pt x="7513" y="0"/>
                    <a:pt x="72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4"/>
            <p:cNvSpPr/>
            <p:nvPr/>
          </p:nvSpPr>
          <p:spPr>
            <a:xfrm>
              <a:off x="3635605" y="4168116"/>
              <a:ext cx="311002" cy="152326"/>
            </a:xfrm>
            <a:custGeom>
              <a:avLst/>
              <a:gdLst/>
              <a:ahLst/>
              <a:cxnLst/>
              <a:rect l="l" t="t" r="r" b="b"/>
              <a:pathLst>
                <a:path w="18559" h="9090" extrusionOk="0">
                  <a:moveTo>
                    <a:pt x="16026" y="0"/>
                  </a:moveTo>
                  <a:cubicBezTo>
                    <a:pt x="15756" y="0"/>
                    <a:pt x="15436" y="23"/>
                    <a:pt x="15060" y="75"/>
                  </a:cubicBezTo>
                  <a:cubicBezTo>
                    <a:pt x="11308" y="620"/>
                    <a:pt x="1" y="9090"/>
                    <a:pt x="6190" y="9090"/>
                  </a:cubicBezTo>
                  <a:cubicBezTo>
                    <a:pt x="6439" y="9090"/>
                    <a:pt x="6715" y="9076"/>
                    <a:pt x="7021" y="9048"/>
                  </a:cubicBezTo>
                  <a:cubicBezTo>
                    <a:pt x="14960" y="8281"/>
                    <a:pt x="16761" y="2043"/>
                    <a:pt x="16761" y="2043"/>
                  </a:cubicBezTo>
                  <a:cubicBezTo>
                    <a:pt x="16761" y="2043"/>
                    <a:pt x="18559" y="0"/>
                    <a:pt x="16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4"/>
            <p:cNvSpPr/>
            <p:nvPr/>
          </p:nvSpPr>
          <p:spPr>
            <a:xfrm>
              <a:off x="3702380" y="4164648"/>
              <a:ext cx="231438" cy="159012"/>
            </a:xfrm>
            <a:custGeom>
              <a:avLst/>
              <a:gdLst/>
              <a:ahLst/>
              <a:cxnLst/>
              <a:rect l="l" t="t" r="r" b="b"/>
              <a:pathLst>
                <a:path w="13811" h="9489" extrusionOk="0">
                  <a:moveTo>
                    <a:pt x="12042" y="415"/>
                  </a:moveTo>
                  <a:cubicBezTo>
                    <a:pt x="12476" y="415"/>
                    <a:pt x="13010" y="482"/>
                    <a:pt x="13143" y="782"/>
                  </a:cubicBezTo>
                  <a:cubicBezTo>
                    <a:pt x="13310" y="1182"/>
                    <a:pt x="12810" y="1916"/>
                    <a:pt x="12609" y="2116"/>
                  </a:cubicBezTo>
                  <a:cubicBezTo>
                    <a:pt x="12609" y="2150"/>
                    <a:pt x="12576" y="2183"/>
                    <a:pt x="12576" y="2217"/>
                  </a:cubicBezTo>
                  <a:cubicBezTo>
                    <a:pt x="12543" y="2250"/>
                    <a:pt x="10708" y="8321"/>
                    <a:pt x="3003" y="9021"/>
                  </a:cubicBezTo>
                  <a:cubicBezTo>
                    <a:pt x="2677" y="9057"/>
                    <a:pt x="2383" y="9074"/>
                    <a:pt x="2122" y="9074"/>
                  </a:cubicBezTo>
                  <a:cubicBezTo>
                    <a:pt x="1150" y="9074"/>
                    <a:pt x="627" y="8834"/>
                    <a:pt x="601" y="8388"/>
                  </a:cubicBezTo>
                  <a:cubicBezTo>
                    <a:pt x="467" y="6386"/>
                    <a:pt x="8206" y="916"/>
                    <a:pt x="11108" y="482"/>
                  </a:cubicBezTo>
                  <a:cubicBezTo>
                    <a:pt x="11475" y="449"/>
                    <a:pt x="11776" y="415"/>
                    <a:pt x="12042" y="415"/>
                  </a:cubicBezTo>
                  <a:close/>
                  <a:moveTo>
                    <a:pt x="12050" y="0"/>
                  </a:moveTo>
                  <a:cubicBezTo>
                    <a:pt x="11755" y="0"/>
                    <a:pt x="11419" y="28"/>
                    <a:pt x="11042" y="82"/>
                  </a:cubicBezTo>
                  <a:cubicBezTo>
                    <a:pt x="8140" y="482"/>
                    <a:pt x="0" y="6019"/>
                    <a:pt x="167" y="8421"/>
                  </a:cubicBezTo>
                  <a:cubicBezTo>
                    <a:pt x="234" y="9121"/>
                    <a:pt x="901" y="9488"/>
                    <a:pt x="2202" y="9488"/>
                  </a:cubicBezTo>
                  <a:cubicBezTo>
                    <a:pt x="2436" y="9488"/>
                    <a:pt x="2736" y="9488"/>
                    <a:pt x="3036" y="9455"/>
                  </a:cubicBezTo>
                  <a:cubicBezTo>
                    <a:pt x="10675" y="8721"/>
                    <a:pt x="12776" y="2950"/>
                    <a:pt x="12943" y="2350"/>
                  </a:cubicBezTo>
                  <a:cubicBezTo>
                    <a:pt x="13143" y="2150"/>
                    <a:pt x="13810" y="1283"/>
                    <a:pt x="13510" y="615"/>
                  </a:cubicBezTo>
                  <a:cubicBezTo>
                    <a:pt x="13340" y="201"/>
                    <a:pt x="12848" y="0"/>
                    <a:pt x="120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4"/>
            <p:cNvSpPr/>
            <p:nvPr/>
          </p:nvSpPr>
          <p:spPr>
            <a:xfrm>
              <a:off x="3562663" y="4135357"/>
              <a:ext cx="356633" cy="97093"/>
            </a:xfrm>
            <a:custGeom>
              <a:avLst/>
              <a:gdLst/>
              <a:ahLst/>
              <a:cxnLst/>
              <a:rect l="l" t="t" r="r" b="b"/>
              <a:pathLst>
                <a:path w="21282" h="5794" extrusionOk="0">
                  <a:moveTo>
                    <a:pt x="15411" y="1"/>
                  </a:moveTo>
                  <a:cubicBezTo>
                    <a:pt x="10090" y="1"/>
                    <a:pt x="0" y="2789"/>
                    <a:pt x="6470" y="5032"/>
                  </a:cubicBezTo>
                  <a:cubicBezTo>
                    <a:pt x="8051" y="5578"/>
                    <a:pt x="9487" y="5793"/>
                    <a:pt x="10768" y="5793"/>
                  </a:cubicBezTo>
                  <a:cubicBezTo>
                    <a:pt x="15599" y="5793"/>
                    <a:pt x="18246" y="2730"/>
                    <a:pt x="18246" y="2730"/>
                  </a:cubicBezTo>
                  <a:cubicBezTo>
                    <a:pt x="18246" y="2730"/>
                    <a:pt x="21281" y="1329"/>
                    <a:pt x="17512" y="229"/>
                  </a:cubicBezTo>
                  <a:cubicBezTo>
                    <a:pt x="16992" y="72"/>
                    <a:pt x="16262" y="1"/>
                    <a:pt x="15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4"/>
            <p:cNvSpPr/>
            <p:nvPr/>
          </p:nvSpPr>
          <p:spPr>
            <a:xfrm>
              <a:off x="3630829" y="4131905"/>
              <a:ext cx="261065" cy="103997"/>
            </a:xfrm>
            <a:custGeom>
              <a:avLst/>
              <a:gdLst/>
              <a:ahLst/>
              <a:cxnLst/>
              <a:rect l="l" t="t" r="r" b="b"/>
              <a:pathLst>
                <a:path w="15579" h="6206" extrusionOk="0">
                  <a:moveTo>
                    <a:pt x="11376" y="401"/>
                  </a:moveTo>
                  <a:cubicBezTo>
                    <a:pt x="12243" y="401"/>
                    <a:pt x="12910" y="501"/>
                    <a:pt x="13377" y="635"/>
                  </a:cubicBezTo>
                  <a:cubicBezTo>
                    <a:pt x="14845" y="1068"/>
                    <a:pt x="15112" y="1502"/>
                    <a:pt x="15112" y="1702"/>
                  </a:cubicBezTo>
                  <a:cubicBezTo>
                    <a:pt x="15145" y="2136"/>
                    <a:pt x="14378" y="2603"/>
                    <a:pt x="14077" y="2736"/>
                  </a:cubicBezTo>
                  <a:cubicBezTo>
                    <a:pt x="14044" y="2736"/>
                    <a:pt x="14044" y="2770"/>
                    <a:pt x="14011" y="2803"/>
                  </a:cubicBezTo>
                  <a:cubicBezTo>
                    <a:pt x="13977" y="2803"/>
                    <a:pt x="11376" y="5805"/>
                    <a:pt x="6706" y="5805"/>
                  </a:cubicBezTo>
                  <a:cubicBezTo>
                    <a:pt x="5338" y="5805"/>
                    <a:pt x="3937" y="5538"/>
                    <a:pt x="2469" y="5038"/>
                  </a:cubicBezTo>
                  <a:cubicBezTo>
                    <a:pt x="1135" y="4571"/>
                    <a:pt x="434" y="4070"/>
                    <a:pt x="534" y="3570"/>
                  </a:cubicBezTo>
                  <a:cubicBezTo>
                    <a:pt x="768" y="2069"/>
                    <a:pt x="7206" y="401"/>
                    <a:pt x="11376" y="401"/>
                  </a:cubicBezTo>
                  <a:close/>
                  <a:moveTo>
                    <a:pt x="11376" y="1"/>
                  </a:moveTo>
                  <a:cubicBezTo>
                    <a:pt x="7706" y="1"/>
                    <a:pt x="468" y="1469"/>
                    <a:pt x="101" y="3503"/>
                  </a:cubicBezTo>
                  <a:cubicBezTo>
                    <a:pt x="1" y="4237"/>
                    <a:pt x="735" y="4871"/>
                    <a:pt x="2336" y="5438"/>
                  </a:cubicBezTo>
                  <a:cubicBezTo>
                    <a:pt x="3837" y="5938"/>
                    <a:pt x="5305" y="6205"/>
                    <a:pt x="6706" y="6205"/>
                  </a:cubicBezTo>
                  <a:cubicBezTo>
                    <a:pt x="11342" y="6205"/>
                    <a:pt x="13977" y="3470"/>
                    <a:pt x="14311" y="3103"/>
                  </a:cubicBezTo>
                  <a:cubicBezTo>
                    <a:pt x="14544" y="2970"/>
                    <a:pt x="15579" y="2436"/>
                    <a:pt x="15545" y="1669"/>
                  </a:cubicBezTo>
                  <a:cubicBezTo>
                    <a:pt x="15512" y="1102"/>
                    <a:pt x="14845" y="635"/>
                    <a:pt x="13510" y="234"/>
                  </a:cubicBezTo>
                  <a:cubicBezTo>
                    <a:pt x="12977" y="68"/>
                    <a:pt x="12276" y="1"/>
                    <a:pt x="1137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4"/>
            <p:cNvSpPr/>
            <p:nvPr/>
          </p:nvSpPr>
          <p:spPr>
            <a:xfrm>
              <a:off x="3800759" y="4082926"/>
              <a:ext cx="230064" cy="157453"/>
            </a:xfrm>
            <a:custGeom>
              <a:avLst/>
              <a:gdLst/>
              <a:ahLst/>
              <a:cxnLst/>
              <a:rect l="l" t="t" r="r" b="b"/>
              <a:pathLst>
                <a:path w="13729" h="9396" extrusionOk="0">
                  <a:moveTo>
                    <a:pt x="6672" y="0"/>
                  </a:moveTo>
                  <a:cubicBezTo>
                    <a:pt x="4471" y="0"/>
                    <a:pt x="2802" y="1790"/>
                    <a:pt x="2802" y="1790"/>
                  </a:cubicBezTo>
                  <a:cubicBezTo>
                    <a:pt x="0" y="4558"/>
                    <a:pt x="934" y="9362"/>
                    <a:pt x="5137" y="9395"/>
                  </a:cubicBezTo>
                  <a:cubicBezTo>
                    <a:pt x="5155" y="9395"/>
                    <a:pt x="5173" y="9395"/>
                    <a:pt x="5190" y="9395"/>
                  </a:cubicBezTo>
                  <a:cubicBezTo>
                    <a:pt x="9410" y="9395"/>
                    <a:pt x="13728" y="5443"/>
                    <a:pt x="10108" y="1656"/>
                  </a:cubicBezTo>
                  <a:cubicBezTo>
                    <a:pt x="8923" y="418"/>
                    <a:pt x="7735" y="0"/>
                    <a:pt x="6672"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4"/>
            <p:cNvSpPr/>
            <p:nvPr/>
          </p:nvSpPr>
          <p:spPr>
            <a:xfrm>
              <a:off x="3899137" y="4108212"/>
              <a:ext cx="36347" cy="19254"/>
            </a:xfrm>
            <a:custGeom>
              <a:avLst/>
              <a:gdLst/>
              <a:ahLst/>
              <a:cxnLst/>
              <a:rect l="l" t="t" r="r" b="b"/>
              <a:pathLst>
                <a:path w="2169" h="1149" extrusionOk="0">
                  <a:moveTo>
                    <a:pt x="1298" y="1"/>
                  </a:moveTo>
                  <a:cubicBezTo>
                    <a:pt x="1145" y="1"/>
                    <a:pt x="1001" y="27"/>
                    <a:pt x="867" y="81"/>
                  </a:cubicBezTo>
                  <a:cubicBezTo>
                    <a:pt x="300" y="281"/>
                    <a:pt x="34" y="814"/>
                    <a:pt x="34" y="848"/>
                  </a:cubicBezTo>
                  <a:cubicBezTo>
                    <a:pt x="0" y="948"/>
                    <a:pt x="34" y="1081"/>
                    <a:pt x="134" y="1115"/>
                  </a:cubicBezTo>
                  <a:cubicBezTo>
                    <a:pt x="167" y="1148"/>
                    <a:pt x="200" y="1148"/>
                    <a:pt x="234" y="1148"/>
                  </a:cubicBezTo>
                  <a:cubicBezTo>
                    <a:pt x="300" y="1148"/>
                    <a:pt x="400" y="1081"/>
                    <a:pt x="434" y="1015"/>
                  </a:cubicBezTo>
                  <a:cubicBezTo>
                    <a:pt x="434" y="1015"/>
                    <a:pt x="601" y="614"/>
                    <a:pt x="1001" y="448"/>
                  </a:cubicBezTo>
                  <a:cubicBezTo>
                    <a:pt x="1104" y="422"/>
                    <a:pt x="1208" y="406"/>
                    <a:pt x="1315" y="406"/>
                  </a:cubicBezTo>
                  <a:cubicBezTo>
                    <a:pt x="1485" y="406"/>
                    <a:pt x="1664" y="445"/>
                    <a:pt x="1868" y="548"/>
                  </a:cubicBezTo>
                  <a:cubicBezTo>
                    <a:pt x="1893" y="556"/>
                    <a:pt x="1918" y="560"/>
                    <a:pt x="1943" y="560"/>
                  </a:cubicBezTo>
                  <a:cubicBezTo>
                    <a:pt x="2016" y="560"/>
                    <a:pt x="2085" y="523"/>
                    <a:pt x="2135" y="448"/>
                  </a:cubicBezTo>
                  <a:cubicBezTo>
                    <a:pt x="2168" y="347"/>
                    <a:pt x="2135" y="214"/>
                    <a:pt x="2035" y="181"/>
                  </a:cubicBezTo>
                  <a:cubicBezTo>
                    <a:pt x="1775" y="61"/>
                    <a:pt x="1527" y="1"/>
                    <a:pt x="129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4"/>
            <p:cNvSpPr/>
            <p:nvPr/>
          </p:nvSpPr>
          <p:spPr>
            <a:xfrm>
              <a:off x="3880688" y="4155717"/>
              <a:ext cx="36900" cy="19254"/>
            </a:xfrm>
            <a:custGeom>
              <a:avLst/>
              <a:gdLst/>
              <a:ahLst/>
              <a:cxnLst/>
              <a:rect l="l" t="t" r="r" b="b"/>
              <a:pathLst>
                <a:path w="2202" h="1149" extrusionOk="0">
                  <a:moveTo>
                    <a:pt x="1324" y="1"/>
                  </a:moveTo>
                  <a:cubicBezTo>
                    <a:pt x="1167" y="1"/>
                    <a:pt x="1014" y="28"/>
                    <a:pt x="868" y="81"/>
                  </a:cubicBezTo>
                  <a:cubicBezTo>
                    <a:pt x="334" y="314"/>
                    <a:pt x="67" y="848"/>
                    <a:pt x="67" y="882"/>
                  </a:cubicBezTo>
                  <a:cubicBezTo>
                    <a:pt x="0" y="982"/>
                    <a:pt x="67" y="1082"/>
                    <a:pt x="167" y="1148"/>
                  </a:cubicBezTo>
                  <a:lnTo>
                    <a:pt x="267" y="1148"/>
                  </a:lnTo>
                  <a:cubicBezTo>
                    <a:pt x="334" y="1148"/>
                    <a:pt x="401" y="1115"/>
                    <a:pt x="434" y="1048"/>
                  </a:cubicBezTo>
                  <a:cubicBezTo>
                    <a:pt x="434" y="1048"/>
                    <a:pt x="634" y="615"/>
                    <a:pt x="1034" y="481"/>
                  </a:cubicBezTo>
                  <a:cubicBezTo>
                    <a:pt x="1122" y="444"/>
                    <a:pt x="1219" y="425"/>
                    <a:pt x="1322" y="425"/>
                  </a:cubicBezTo>
                  <a:cubicBezTo>
                    <a:pt x="1493" y="425"/>
                    <a:pt x="1681" y="477"/>
                    <a:pt x="1868" y="581"/>
                  </a:cubicBezTo>
                  <a:cubicBezTo>
                    <a:pt x="1893" y="590"/>
                    <a:pt x="1921" y="594"/>
                    <a:pt x="1948" y="594"/>
                  </a:cubicBezTo>
                  <a:cubicBezTo>
                    <a:pt x="2031" y="594"/>
                    <a:pt x="2119" y="556"/>
                    <a:pt x="2169" y="481"/>
                  </a:cubicBezTo>
                  <a:cubicBezTo>
                    <a:pt x="2202" y="381"/>
                    <a:pt x="2169" y="248"/>
                    <a:pt x="2069" y="181"/>
                  </a:cubicBezTo>
                  <a:cubicBezTo>
                    <a:pt x="1808" y="61"/>
                    <a:pt x="1560" y="1"/>
                    <a:pt x="13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4"/>
            <p:cNvSpPr/>
            <p:nvPr/>
          </p:nvSpPr>
          <p:spPr>
            <a:xfrm>
              <a:off x="3848834" y="4130565"/>
              <a:ext cx="36900" cy="19254"/>
            </a:xfrm>
            <a:custGeom>
              <a:avLst/>
              <a:gdLst/>
              <a:ahLst/>
              <a:cxnLst/>
              <a:rect l="l" t="t" r="r" b="b"/>
              <a:pathLst>
                <a:path w="2202" h="1149" extrusionOk="0">
                  <a:moveTo>
                    <a:pt x="1322" y="1"/>
                  </a:moveTo>
                  <a:cubicBezTo>
                    <a:pt x="1166" y="1"/>
                    <a:pt x="1014" y="28"/>
                    <a:pt x="867" y="81"/>
                  </a:cubicBezTo>
                  <a:cubicBezTo>
                    <a:pt x="300" y="281"/>
                    <a:pt x="67" y="815"/>
                    <a:pt x="67" y="848"/>
                  </a:cubicBezTo>
                  <a:cubicBezTo>
                    <a:pt x="0" y="948"/>
                    <a:pt x="67" y="1082"/>
                    <a:pt x="167" y="1115"/>
                  </a:cubicBezTo>
                  <a:cubicBezTo>
                    <a:pt x="200" y="1115"/>
                    <a:pt x="234" y="1148"/>
                    <a:pt x="234" y="1148"/>
                  </a:cubicBezTo>
                  <a:cubicBezTo>
                    <a:pt x="334" y="1148"/>
                    <a:pt x="400" y="1082"/>
                    <a:pt x="434" y="1015"/>
                  </a:cubicBezTo>
                  <a:cubicBezTo>
                    <a:pt x="434" y="1015"/>
                    <a:pt x="634" y="615"/>
                    <a:pt x="1034" y="448"/>
                  </a:cubicBezTo>
                  <a:cubicBezTo>
                    <a:pt x="1125" y="422"/>
                    <a:pt x="1225" y="406"/>
                    <a:pt x="1332" y="406"/>
                  </a:cubicBezTo>
                  <a:cubicBezTo>
                    <a:pt x="1500" y="406"/>
                    <a:pt x="1684" y="446"/>
                    <a:pt x="1868" y="548"/>
                  </a:cubicBezTo>
                  <a:cubicBezTo>
                    <a:pt x="1893" y="556"/>
                    <a:pt x="1920" y="560"/>
                    <a:pt x="1947" y="560"/>
                  </a:cubicBezTo>
                  <a:cubicBezTo>
                    <a:pt x="2029" y="560"/>
                    <a:pt x="2110" y="523"/>
                    <a:pt x="2135" y="448"/>
                  </a:cubicBezTo>
                  <a:cubicBezTo>
                    <a:pt x="2202" y="348"/>
                    <a:pt x="2168" y="214"/>
                    <a:pt x="2035" y="181"/>
                  </a:cubicBezTo>
                  <a:cubicBezTo>
                    <a:pt x="1795" y="61"/>
                    <a:pt x="1554" y="1"/>
                    <a:pt x="132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4"/>
            <p:cNvSpPr/>
            <p:nvPr/>
          </p:nvSpPr>
          <p:spPr>
            <a:xfrm>
              <a:off x="3834289" y="4168586"/>
              <a:ext cx="36347" cy="19238"/>
            </a:xfrm>
            <a:custGeom>
              <a:avLst/>
              <a:gdLst/>
              <a:ahLst/>
              <a:cxnLst/>
              <a:rect l="l" t="t" r="r" b="b"/>
              <a:pathLst>
                <a:path w="2169" h="1148" extrusionOk="0">
                  <a:moveTo>
                    <a:pt x="1298" y="0"/>
                  </a:moveTo>
                  <a:cubicBezTo>
                    <a:pt x="1146" y="0"/>
                    <a:pt x="1001" y="27"/>
                    <a:pt x="868" y="80"/>
                  </a:cubicBezTo>
                  <a:cubicBezTo>
                    <a:pt x="301" y="280"/>
                    <a:pt x="34" y="847"/>
                    <a:pt x="34" y="847"/>
                  </a:cubicBezTo>
                  <a:cubicBezTo>
                    <a:pt x="1" y="981"/>
                    <a:pt x="34" y="1081"/>
                    <a:pt x="134" y="1148"/>
                  </a:cubicBezTo>
                  <a:lnTo>
                    <a:pt x="234" y="1148"/>
                  </a:lnTo>
                  <a:cubicBezTo>
                    <a:pt x="301" y="1148"/>
                    <a:pt x="368" y="1114"/>
                    <a:pt x="401" y="1014"/>
                  </a:cubicBezTo>
                  <a:cubicBezTo>
                    <a:pt x="434" y="1014"/>
                    <a:pt x="601" y="614"/>
                    <a:pt x="1001" y="480"/>
                  </a:cubicBezTo>
                  <a:cubicBezTo>
                    <a:pt x="1107" y="441"/>
                    <a:pt x="1212" y="422"/>
                    <a:pt x="1319" y="422"/>
                  </a:cubicBezTo>
                  <a:cubicBezTo>
                    <a:pt x="1484" y="422"/>
                    <a:pt x="1654" y="466"/>
                    <a:pt x="1835" y="547"/>
                  </a:cubicBezTo>
                  <a:cubicBezTo>
                    <a:pt x="1880" y="569"/>
                    <a:pt x="1921" y="581"/>
                    <a:pt x="1958" y="581"/>
                  </a:cubicBezTo>
                  <a:cubicBezTo>
                    <a:pt x="2032" y="581"/>
                    <a:pt x="2091" y="536"/>
                    <a:pt x="2136" y="447"/>
                  </a:cubicBezTo>
                  <a:cubicBezTo>
                    <a:pt x="2169" y="347"/>
                    <a:pt x="2136" y="247"/>
                    <a:pt x="2036" y="180"/>
                  </a:cubicBezTo>
                  <a:cubicBezTo>
                    <a:pt x="1775" y="60"/>
                    <a:pt x="1527" y="0"/>
                    <a:pt x="129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4"/>
            <p:cNvSpPr/>
            <p:nvPr/>
          </p:nvSpPr>
          <p:spPr>
            <a:xfrm>
              <a:off x="3868942" y="4201563"/>
              <a:ext cx="36917" cy="19238"/>
            </a:xfrm>
            <a:custGeom>
              <a:avLst/>
              <a:gdLst/>
              <a:ahLst/>
              <a:cxnLst/>
              <a:rect l="l" t="t" r="r" b="b"/>
              <a:pathLst>
                <a:path w="2203" h="1148" extrusionOk="0">
                  <a:moveTo>
                    <a:pt x="1325" y="0"/>
                  </a:moveTo>
                  <a:cubicBezTo>
                    <a:pt x="1167" y="0"/>
                    <a:pt x="1015" y="27"/>
                    <a:pt x="868" y="80"/>
                  </a:cubicBezTo>
                  <a:cubicBezTo>
                    <a:pt x="334" y="280"/>
                    <a:pt x="68" y="847"/>
                    <a:pt x="68" y="847"/>
                  </a:cubicBezTo>
                  <a:cubicBezTo>
                    <a:pt x="1" y="981"/>
                    <a:pt x="68" y="1081"/>
                    <a:pt x="168" y="1148"/>
                  </a:cubicBezTo>
                  <a:lnTo>
                    <a:pt x="268" y="1148"/>
                  </a:lnTo>
                  <a:cubicBezTo>
                    <a:pt x="334" y="1148"/>
                    <a:pt x="401" y="1114"/>
                    <a:pt x="435" y="1014"/>
                  </a:cubicBezTo>
                  <a:cubicBezTo>
                    <a:pt x="435" y="1014"/>
                    <a:pt x="635" y="614"/>
                    <a:pt x="1035" y="481"/>
                  </a:cubicBezTo>
                  <a:cubicBezTo>
                    <a:pt x="1127" y="441"/>
                    <a:pt x="1230" y="422"/>
                    <a:pt x="1338" y="422"/>
                  </a:cubicBezTo>
                  <a:cubicBezTo>
                    <a:pt x="1505" y="422"/>
                    <a:pt x="1687" y="466"/>
                    <a:pt x="1869" y="547"/>
                  </a:cubicBezTo>
                  <a:cubicBezTo>
                    <a:pt x="1904" y="571"/>
                    <a:pt x="1944" y="582"/>
                    <a:pt x="1983" y="582"/>
                  </a:cubicBezTo>
                  <a:cubicBezTo>
                    <a:pt x="2055" y="582"/>
                    <a:pt x="2126" y="545"/>
                    <a:pt x="2169" y="481"/>
                  </a:cubicBezTo>
                  <a:cubicBezTo>
                    <a:pt x="2202" y="347"/>
                    <a:pt x="2169" y="247"/>
                    <a:pt x="2069" y="180"/>
                  </a:cubicBezTo>
                  <a:cubicBezTo>
                    <a:pt x="1809" y="60"/>
                    <a:pt x="1561" y="0"/>
                    <a:pt x="132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4"/>
            <p:cNvSpPr/>
            <p:nvPr/>
          </p:nvSpPr>
          <p:spPr>
            <a:xfrm>
              <a:off x="3924289" y="4189816"/>
              <a:ext cx="36900" cy="19254"/>
            </a:xfrm>
            <a:custGeom>
              <a:avLst/>
              <a:gdLst/>
              <a:ahLst/>
              <a:cxnLst/>
              <a:rect l="l" t="t" r="r" b="b"/>
              <a:pathLst>
                <a:path w="2202" h="1149" extrusionOk="0">
                  <a:moveTo>
                    <a:pt x="1324" y="1"/>
                  </a:moveTo>
                  <a:cubicBezTo>
                    <a:pt x="1166" y="1"/>
                    <a:pt x="1014" y="27"/>
                    <a:pt x="868" y="81"/>
                  </a:cubicBezTo>
                  <a:cubicBezTo>
                    <a:pt x="334" y="281"/>
                    <a:pt x="67" y="848"/>
                    <a:pt x="67" y="848"/>
                  </a:cubicBezTo>
                  <a:cubicBezTo>
                    <a:pt x="0" y="981"/>
                    <a:pt x="67" y="1081"/>
                    <a:pt x="167" y="1148"/>
                  </a:cubicBezTo>
                  <a:lnTo>
                    <a:pt x="267" y="1148"/>
                  </a:lnTo>
                  <a:cubicBezTo>
                    <a:pt x="334" y="1148"/>
                    <a:pt x="401" y="1115"/>
                    <a:pt x="434" y="1048"/>
                  </a:cubicBezTo>
                  <a:cubicBezTo>
                    <a:pt x="434" y="1015"/>
                    <a:pt x="634" y="614"/>
                    <a:pt x="1034" y="481"/>
                  </a:cubicBezTo>
                  <a:cubicBezTo>
                    <a:pt x="1122" y="444"/>
                    <a:pt x="1219" y="425"/>
                    <a:pt x="1322" y="425"/>
                  </a:cubicBezTo>
                  <a:cubicBezTo>
                    <a:pt x="1493" y="425"/>
                    <a:pt x="1681" y="477"/>
                    <a:pt x="1868" y="581"/>
                  </a:cubicBezTo>
                  <a:cubicBezTo>
                    <a:pt x="1893" y="589"/>
                    <a:pt x="1920" y="594"/>
                    <a:pt x="1948" y="594"/>
                  </a:cubicBezTo>
                  <a:cubicBezTo>
                    <a:pt x="2031" y="594"/>
                    <a:pt x="2118" y="556"/>
                    <a:pt x="2168" y="481"/>
                  </a:cubicBezTo>
                  <a:cubicBezTo>
                    <a:pt x="2202" y="348"/>
                    <a:pt x="2168" y="248"/>
                    <a:pt x="2068" y="181"/>
                  </a:cubicBezTo>
                  <a:cubicBezTo>
                    <a:pt x="1808" y="61"/>
                    <a:pt x="1560" y="1"/>
                    <a:pt x="13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4"/>
            <p:cNvSpPr/>
            <p:nvPr/>
          </p:nvSpPr>
          <p:spPr>
            <a:xfrm>
              <a:off x="3937141" y="4149567"/>
              <a:ext cx="36917" cy="19254"/>
            </a:xfrm>
            <a:custGeom>
              <a:avLst/>
              <a:gdLst/>
              <a:ahLst/>
              <a:cxnLst/>
              <a:rect l="l" t="t" r="r" b="b"/>
              <a:pathLst>
                <a:path w="2203" h="1149" extrusionOk="0">
                  <a:moveTo>
                    <a:pt x="1322" y="1"/>
                  </a:moveTo>
                  <a:cubicBezTo>
                    <a:pt x="1167" y="1"/>
                    <a:pt x="1015" y="28"/>
                    <a:pt x="868" y="81"/>
                  </a:cubicBezTo>
                  <a:cubicBezTo>
                    <a:pt x="301" y="281"/>
                    <a:pt x="67" y="815"/>
                    <a:pt x="67" y="848"/>
                  </a:cubicBezTo>
                  <a:cubicBezTo>
                    <a:pt x="0" y="948"/>
                    <a:pt x="67" y="1082"/>
                    <a:pt x="167" y="1115"/>
                  </a:cubicBezTo>
                  <a:cubicBezTo>
                    <a:pt x="201" y="1148"/>
                    <a:pt x="234" y="1148"/>
                    <a:pt x="234" y="1148"/>
                  </a:cubicBezTo>
                  <a:cubicBezTo>
                    <a:pt x="334" y="1148"/>
                    <a:pt x="401" y="1115"/>
                    <a:pt x="434" y="1015"/>
                  </a:cubicBezTo>
                  <a:cubicBezTo>
                    <a:pt x="434" y="1015"/>
                    <a:pt x="634" y="615"/>
                    <a:pt x="1035" y="481"/>
                  </a:cubicBezTo>
                  <a:cubicBezTo>
                    <a:pt x="1127" y="442"/>
                    <a:pt x="1229" y="423"/>
                    <a:pt x="1338" y="423"/>
                  </a:cubicBezTo>
                  <a:cubicBezTo>
                    <a:pt x="1505" y="423"/>
                    <a:pt x="1687" y="467"/>
                    <a:pt x="1868" y="548"/>
                  </a:cubicBezTo>
                  <a:cubicBezTo>
                    <a:pt x="1896" y="567"/>
                    <a:pt x="1927" y="575"/>
                    <a:pt x="1957" y="575"/>
                  </a:cubicBezTo>
                  <a:cubicBezTo>
                    <a:pt x="2035" y="575"/>
                    <a:pt x="2111" y="520"/>
                    <a:pt x="2135" y="448"/>
                  </a:cubicBezTo>
                  <a:cubicBezTo>
                    <a:pt x="2202" y="348"/>
                    <a:pt x="2169" y="214"/>
                    <a:pt x="2035" y="181"/>
                  </a:cubicBezTo>
                  <a:cubicBezTo>
                    <a:pt x="1795" y="61"/>
                    <a:pt x="1555" y="1"/>
                    <a:pt x="132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4"/>
            <p:cNvSpPr/>
            <p:nvPr/>
          </p:nvSpPr>
          <p:spPr>
            <a:xfrm>
              <a:off x="4186430" y="3840558"/>
              <a:ext cx="112376" cy="878311"/>
            </a:xfrm>
            <a:custGeom>
              <a:avLst/>
              <a:gdLst/>
              <a:ahLst/>
              <a:cxnLst/>
              <a:rect l="l" t="t" r="r" b="b"/>
              <a:pathLst>
                <a:path w="6706" h="52413" extrusionOk="0">
                  <a:moveTo>
                    <a:pt x="6452" y="0"/>
                  </a:moveTo>
                  <a:cubicBezTo>
                    <a:pt x="6363" y="0"/>
                    <a:pt x="6272" y="65"/>
                    <a:pt x="6272" y="176"/>
                  </a:cubicBezTo>
                  <a:cubicBezTo>
                    <a:pt x="6205" y="509"/>
                    <a:pt x="1" y="35568"/>
                    <a:pt x="2869" y="52246"/>
                  </a:cubicBezTo>
                  <a:cubicBezTo>
                    <a:pt x="2869" y="52346"/>
                    <a:pt x="2970" y="52413"/>
                    <a:pt x="3070" y="52413"/>
                  </a:cubicBezTo>
                  <a:lnTo>
                    <a:pt x="3103" y="52413"/>
                  </a:lnTo>
                  <a:cubicBezTo>
                    <a:pt x="3236" y="52380"/>
                    <a:pt x="3303" y="52280"/>
                    <a:pt x="3270" y="52146"/>
                  </a:cubicBezTo>
                  <a:cubicBezTo>
                    <a:pt x="434" y="35568"/>
                    <a:pt x="6605" y="609"/>
                    <a:pt x="6672" y="242"/>
                  </a:cubicBezTo>
                  <a:cubicBezTo>
                    <a:pt x="6706" y="142"/>
                    <a:pt x="6605" y="9"/>
                    <a:pt x="6505" y="9"/>
                  </a:cubicBezTo>
                  <a:cubicBezTo>
                    <a:pt x="6488" y="3"/>
                    <a:pt x="6470" y="0"/>
                    <a:pt x="64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4"/>
            <p:cNvSpPr/>
            <p:nvPr/>
          </p:nvSpPr>
          <p:spPr>
            <a:xfrm>
              <a:off x="4336788" y="4284793"/>
              <a:ext cx="161006" cy="465356"/>
            </a:xfrm>
            <a:custGeom>
              <a:avLst/>
              <a:gdLst/>
              <a:ahLst/>
              <a:cxnLst/>
              <a:rect l="l" t="t" r="r" b="b"/>
              <a:pathLst>
                <a:path w="9608" h="27770" extrusionOk="0">
                  <a:moveTo>
                    <a:pt x="9378" y="0"/>
                  </a:moveTo>
                  <a:cubicBezTo>
                    <a:pt x="9324" y="0"/>
                    <a:pt x="9274" y="17"/>
                    <a:pt x="9241" y="50"/>
                  </a:cubicBezTo>
                  <a:cubicBezTo>
                    <a:pt x="9141" y="150"/>
                    <a:pt x="1" y="9824"/>
                    <a:pt x="701" y="27570"/>
                  </a:cubicBezTo>
                  <a:cubicBezTo>
                    <a:pt x="701" y="27670"/>
                    <a:pt x="768" y="27770"/>
                    <a:pt x="901" y="27770"/>
                  </a:cubicBezTo>
                  <a:cubicBezTo>
                    <a:pt x="1035" y="27770"/>
                    <a:pt x="1102" y="27670"/>
                    <a:pt x="1102" y="27536"/>
                  </a:cubicBezTo>
                  <a:cubicBezTo>
                    <a:pt x="434" y="10024"/>
                    <a:pt x="9441" y="450"/>
                    <a:pt x="9541" y="350"/>
                  </a:cubicBezTo>
                  <a:cubicBezTo>
                    <a:pt x="9608" y="250"/>
                    <a:pt x="9608" y="117"/>
                    <a:pt x="9541" y="50"/>
                  </a:cubicBezTo>
                  <a:cubicBezTo>
                    <a:pt x="9491" y="17"/>
                    <a:pt x="9433" y="0"/>
                    <a:pt x="93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4"/>
            <p:cNvSpPr/>
            <p:nvPr/>
          </p:nvSpPr>
          <p:spPr>
            <a:xfrm>
              <a:off x="4271571" y="3663558"/>
              <a:ext cx="219858" cy="166720"/>
            </a:xfrm>
            <a:custGeom>
              <a:avLst/>
              <a:gdLst/>
              <a:ahLst/>
              <a:cxnLst/>
              <a:rect l="l" t="t" r="r" b="b"/>
              <a:pathLst>
                <a:path w="13120" h="9949" extrusionOk="0">
                  <a:moveTo>
                    <a:pt x="11735" y="1"/>
                  </a:moveTo>
                  <a:cubicBezTo>
                    <a:pt x="9159" y="1"/>
                    <a:pt x="2344" y="4968"/>
                    <a:pt x="1057" y="7470"/>
                  </a:cubicBezTo>
                  <a:cubicBezTo>
                    <a:pt x="1" y="9524"/>
                    <a:pt x="632" y="9949"/>
                    <a:pt x="1333" y="9949"/>
                  </a:cubicBezTo>
                  <a:cubicBezTo>
                    <a:pt x="1828" y="9949"/>
                    <a:pt x="2358" y="9738"/>
                    <a:pt x="2358" y="9738"/>
                  </a:cubicBezTo>
                  <a:cubicBezTo>
                    <a:pt x="2358" y="9738"/>
                    <a:pt x="2413" y="9741"/>
                    <a:pt x="2515" y="9741"/>
                  </a:cubicBezTo>
                  <a:cubicBezTo>
                    <a:pt x="3523" y="9741"/>
                    <a:pt x="9137" y="9438"/>
                    <a:pt x="12165" y="2866"/>
                  </a:cubicBezTo>
                  <a:cubicBezTo>
                    <a:pt x="13119" y="797"/>
                    <a:pt x="12767" y="1"/>
                    <a:pt x="1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4"/>
            <p:cNvSpPr/>
            <p:nvPr/>
          </p:nvSpPr>
          <p:spPr>
            <a:xfrm>
              <a:off x="4274185" y="3660157"/>
              <a:ext cx="216909" cy="173306"/>
            </a:xfrm>
            <a:custGeom>
              <a:avLst/>
              <a:gdLst/>
              <a:ahLst/>
              <a:cxnLst/>
              <a:rect l="l" t="t" r="r" b="b"/>
              <a:pathLst>
                <a:path w="12944" h="10342" extrusionOk="0">
                  <a:moveTo>
                    <a:pt x="11609" y="401"/>
                  </a:moveTo>
                  <a:cubicBezTo>
                    <a:pt x="11909" y="401"/>
                    <a:pt x="12143" y="501"/>
                    <a:pt x="12243" y="668"/>
                  </a:cubicBezTo>
                  <a:cubicBezTo>
                    <a:pt x="12410" y="934"/>
                    <a:pt x="12476" y="1535"/>
                    <a:pt x="11843" y="2969"/>
                  </a:cubicBezTo>
                  <a:cubicBezTo>
                    <a:pt x="8874" y="9407"/>
                    <a:pt x="3403" y="9741"/>
                    <a:pt x="2369" y="9741"/>
                  </a:cubicBezTo>
                  <a:lnTo>
                    <a:pt x="2202" y="9741"/>
                  </a:lnTo>
                  <a:cubicBezTo>
                    <a:pt x="2191" y="9730"/>
                    <a:pt x="2184" y="9726"/>
                    <a:pt x="2178" y="9726"/>
                  </a:cubicBezTo>
                  <a:cubicBezTo>
                    <a:pt x="2165" y="9726"/>
                    <a:pt x="2158" y="9741"/>
                    <a:pt x="2136" y="9741"/>
                  </a:cubicBezTo>
                  <a:cubicBezTo>
                    <a:pt x="2136" y="9741"/>
                    <a:pt x="1635" y="9941"/>
                    <a:pt x="1168" y="9941"/>
                  </a:cubicBezTo>
                  <a:cubicBezTo>
                    <a:pt x="901" y="9941"/>
                    <a:pt x="701" y="9874"/>
                    <a:pt x="635" y="9707"/>
                  </a:cubicBezTo>
                  <a:cubicBezTo>
                    <a:pt x="501" y="9541"/>
                    <a:pt x="434" y="9040"/>
                    <a:pt x="1102" y="7773"/>
                  </a:cubicBezTo>
                  <a:cubicBezTo>
                    <a:pt x="2536" y="4971"/>
                    <a:pt x="9408" y="401"/>
                    <a:pt x="11609" y="401"/>
                  </a:cubicBezTo>
                  <a:close/>
                  <a:moveTo>
                    <a:pt x="11609" y="0"/>
                  </a:moveTo>
                  <a:cubicBezTo>
                    <a:pt x="9274" y="0"/>
                    <a:pt x="2269" y="4604"/>
                    <a:pt x="735" y="7572"/>
                  </a:cubicBezTo>
                  <a:cubicBezTo>
                    <a:pt x="134" y="8707"/>
                    <a:pt x="1" y="9474"/>
                    <a:pt x="268" y="9941"/>
                  </a:cubicBezTo>
                  <a:cubicBezTo>
                    <a:pt x="401" y="10141"/>
                    <a:pt x="635" y="10341"/>
                    <a:pt x="1168" y="10341"/>
                  </a:cubicBezTo>
                  <a:cubicBezTo>
                    <a:pt x="1635" y="10341"/>
                    <a:pt x="2102" y="10208"/>
                    <a:pt x="2236" y="10141"/>
                  </a:cubicBezTo>
                  <a:lnTo>
                    <a:pt x="2369" y="10141"/>
                  </a:lnTo>
                  <a:cubicBezTo>
                    <a:pt x="3470" y="10141"/>
                    <a:pt x="9141" y="9807"/>
                    <a:pt x="12210" y="3136"/>
                  </a:cubicBezTo>
                  <a:cubicBezTo>
                    <a:pt x="12810" y="1835"/>
                    <a:pt x="12943" y="968"/>
                    <a:pt x="12610" y="467"/>
                  </a:cubicBezTo>
                  <a:cubicBezTo>
                    <a:pt x="12410" y="134"/>
                    <a:pt x="12076" y="0"/>
                    <a:pt x="1160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4"/>
            <p:cNvSpPr/>
            <p:nvPr/>
          </p:nvSpPr>
          <p:spPr>
            <a:xfrm>
              <a:off x="4251882" y="3561008"/>
              <a:ext cx="136926" cy="237739"/>
            </a:xfrm>
            <a:custGeom>
              <a:avLst/>
              <a:gdLst/>
              <a:ahLst/>
              <a:cxnLst/>
              <a:rect l="l" t="t" r="r" b="b"/>
              <a:pathLst>
                <a:path w="8171" h="14187" extrusionOk="0">
                  <a:moveTo>
                    <a:pt x="6210" y="1"/>
                  </a:moveTo>
                  <a:cubicBezTo>
                    <a:pt x="4058" y="1"/>
                    <a:pt x="1" y="8949"/>
                    <a:pt x="131" y="12022"/>
                  </a:cubicBezTo>
                  <a:cubicBezTo>
                    <a:pt x="217" y="13705"/>
                    <a:pt x="644" y="14186"/>
                    <a:pt x="1104" y="14186"/>
                  </a:cubicBezTo>
                  <a:cubicBezTo>
                    <a:pt x="1722" y="14186"/>
                    <a:pt x="2399" y="13323"/>
                    <a:pt x="2399" y="13323"/>
                  </a:cubicBezTo>
                  <a:cubicBezTo>
                    <a:pt x="2399" y="13323"/>
                    <a:pt x="8170" y="10387"/>
                    <a:pt x="7436" y="2448"/>
                  </a:cubicBezTo>
                  <a:cubicBezTo>
                    <a:pt x="7268" y="707"/>
                    <a:pt x="6814" y="1"/>
                    <a:pt x="6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4"/>
            <p:cNvSpPr/>
            <p:nvPr/>
          </p:nvSpPr>
          <p:spPr>
            <a:xfrm>
              <a:off x="4248480" y="3557305"/>
              <a:ext cx="138082" cy="244861"/>
            </a:xfrm>
            <a:custGeom>
              <a:avLst/>
              <a:gdLst/>
              <a:ahLst/>
              <a:cxnLst/>
              <a:rect l="l" t="t" r="r" b="b"/>
              <a:pathLst>
                <a:path w="8240" h="14612" extrusionOk="0">
                  <a:moveTo>
                    <a:pt x="6405" y="434"/>
                  </a:moveTo>
                  <a:cubicBezTo>
                    <a:pt x="6939" y="434"/>
                    <a:pt x="7272" y="1235"/>
                    <a:pt x="7406" y="2669"/>
                  </a:cubicBezTo>
                  <a:cubicBezTo>
                    <a:pt x="8140" y="10375"/>
                    <a:pt x="2569" y="13310"/>
                    <a:pt x="2502" y="13344"/>
                  </a:cubicBezTo>
                  <a:cubicBezTo>
                    <a:pt x="2469" y="13377"/>
                    <a:pt x="2435" y="13377"/>
                    <a:pt x="2435" y="13410"/>
                  </a:cubicBezTo>
                  <a:cubicBezTo>
                    <a:pt x="2269" y="13610"/>
                    <a:pt x="1735" y="14177"/>
                    <a:pt x="1301" y="14177"/>
                  </a:cubicBezTo>
                  <a:cubicBezTo>
                    <a:pt x="868" y="14177"/>
                    <a:pt x="601" y="13477"/>
                    <a:pt x="567" y="12243"/>
                  </a:cubicBezTo>
                  <a:cubicBezTo>
                    <a:pt x="434" y="9774"/>
                    <a:pt x="3136" y="3370"/>
                    <a:pt x="5237" y="1168"/>
                  </a:cubicBezTo>
                  <a:cubicBezTo>
                    <a:pt x="5704" y="668"/>
                    <a:pt x="6105" y="434"/>
                    <a:pt x="6405" y="434"/>
                  </a:cubicBezTo>
                  <a:close/>
                  <a:moveTo>
                    <a:pt x="6405" y="1"/>
                  </a:moveTo>
                  <a:cubicBezTo>
                    <a:pt x="5971" y="1"/>
                    <a:pt x="5471" y="301"/>
                    <a:pt x="4937" y="868"/>
                  </a:cubicBezTo>
                  <a:cubicBezTo>
                    <a:pt x="2736" y="3170"/>
                    <a:pt x="0" y="9674"/>
                    <a:pt x="134" y="12243"/>
                  </a:cubicBezTo>
                  <a:cubicBezTo>
                    <a:pt x="201" y="13811"/>
                    <a:pt x="601" y="14611"/>
                    <a:pt x="1301" y="14611"/>
                  </a:cubicBezTo>
                  <a:cubicBezTo>
                    <a:pt x="1935" y="14611"/>
                    <a:pt x="2569" y="13877"/>
                    <a:pt x="2736" y="13710"/>
                  </a:cubicBezTo>
                  <a:cubicBezTo>
                    <a:pt x="2969" y="13577"/>
                    <a:pt x="4303" y="12810"/>
                    <a:pt x="5571" y="11209"/>
                  </a:cubicBezTo>
                  <a:cubicBezTo>
                    <a:pt x="6805" y="9608"/>
                    <a:pt x="8240" y="6806"/>
                    <a:pt x="7839" y="2636"/>
                  </a:cubicBezTo>
                  <a:cubicBezTo>
                    <a:pt x="7673" y="901"/>
                    <a:pt x="7206" y="1"/>
                    <a:pt x="64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4"/>
            <p:cNvSpPr/>
            <p:nvPr/>
          </p:nvSpPr>
          <p:spPr>
            <a:xfrm>
              <a:off x="4136378" y="3571632"/>
              <a:ext cx="174730" cy="240353"/>
            </a:xfrm>
            <a:custGeom>
              <a:avLst/>
              <a:gdLst/>
              <a:ahLst/>
              <a:cxnLst/>
              <a:rect l="l" t="t" r="r" b="b"/>
              <a:pathLst>
                <a:path w="10427" h="14343" extrusionOk="0">
                  <a:moveTo>
                    <a:pt x="2582" y="1"/>
                  </a:moveTo>
                  <a:cubicBezTo>
                    <a:pt x="0" y="1"/>
                    <a:pt x="3145" y="10827"/>
                    <a:pt x="5456" y="13222"/>
                  </a:cubicBezTo>
                  <a:cubicBezTo>
                    <a:pt x="6265" y="14051"/>
                    <a:pt x="6820" y="14343"/>
                    <a:pt x="7201" y="14343"/>
                  </a:cubicBezTo>
                  <a:cubicBezTo>
                    <a:pt x="8107" y="14343"/>
                    <a:pt x="8025" y="12689"/>
                    <a:pt x="8025" y="12689"/>
                  </a:cubicBezTo>
                  <a:cubicBezTo>
                    <a:pt x="8025" y="12689"/>
                    <a:pt x="10426" y="6684"/>
                    <a:pt x="4622" y="1214"/>
                  </a:cubicBezTo>
                  <a:cubicBezTo>
                    <a:pt x="3722" y="366"/>
                    <a:pt x="3056" y="1"/>
                    <a:pt x="2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4"/>
            <p:cNvSpPr/>
            <p:nvPr/>
          </p:nvSpPr>
          <p:spPr>
            <a:xfrm>
              <a:off x="4146750" y="3568481"/>
              <a:ext cx="158761" cy="247089"/>
            </a:xfrm>
            <a:custGeom>
              <a:avLst/>
              <a:gdLst/>
              <a:ahLst/>
              <a:cxnLst/>
              <a:rect l="l" t="t" r="r" b="b"/>
              <a:pathLst>
                <a:path w="9474" h="14745" extrusionOk="0">
                  <a:moveTo>
                    <a:pt x="1968" y="401"/>
                  </a:moveTo>
                  <a:cubicBezTo>
                    <a:pt x="2269" y="401"/>
                    <a:pt x="2836" y="601"/>
                    <a:pt x="3836" y="1569"/>
                  </a:cubicBezTo>
                  <a:cubicBezTo>
                    <a:pt x="9474" y="6839"/>
                    <a:pt x="7239" y="12743"/>
                    <a:pt x="7206" y="12810"/>
                  </a:cubicBezTo>
                  <a:cubicBezTo>
                    <a:pt x="7206" y="12843"/>
                    <a:pt x="7172" y="12877"/>
                    <a:pt x="7172" y="12910"/>
                  </a:cubicBezTo>
                  <a:cubicBezTo>
                    <a:pt x="7206" y="13177"/>
                    <a:pt x="7172" y="13911"/>
                    <a:pt x="6905" y="14211"/>
                  </a:cubicBezTo>
                  <a:cubicBezTo>
                    <a:pt x="6805" y="14278"/>
                    <a:pt x="6705" y="14344"/>
                    <a:pt x="6605" y="14344"/>
                  </a:cubicBezTo>
                  <a:cubicBezTo>
                    <a:pt x="6338" y="14344"/>
                    <a:pt x="5871" y="14144"/>
                    <a:pt x="5004" y="13277"/>
                  </a:cubicBezTo>
                  <a:cubicBezTo>
                    <a:pt x="3069" y="11276"/>
                    <a:pt x="467" y="3036"/>
                    <a:pt x="1401" y="835"/>
                  </a:cubicBezTo>
                  <a:cubicBezTo>
                    <a:pt x="1568" y="434"/>
                    <a:pt x="1802" y="401"/>
                    <a:pt x="1968" y="401"/>
                  </a:cubicBezTo>
                  <a:close/>
                  <a:moveTo>
                    <a:pt x="1968" y="1"/>
                  </a:moveTo>
                  <a:cubicBezTo>
                    <a:pt x="1668" y="1"/>
                    <a:pt x="1235" y="101"/>
                    <a:pt x="1001" y="701"/>
                  </a:cubicBezTo>
                  <a:cubicBezTo>
                    <a:pt x="0" y="3036"/>
                    <a:pt x="2669" y="11476"/>
                    <a:pt x="4704" y="13544"/>
                  </a:cubicBezTo>
                  <a:cubicBezTo>
                    <a:pt x="5471" y="14344"/>
                    <a:pt x="6105" y="14745"/>
                    <a:pt x="6605" y="14745"/>
                  </a:cubicBezTo>
                  <a:cubicBezTo>
                    <a:pt x="6839" y="14745"/>
                    <a:pt x="7039" y="14645"/>
                    <a:pt x="7206" y="14478"/>
                  </a:cubicBezTo>
                  <a:cubicBezTo>
                    <a:pt x="7606" y="14044"/>
                    <a:pt x="7606" y="13144"/>
                    <a:pt x="7606" y="12910"/>
                  </a:cubicBezTo>
                  <a:cubicBezTo>
                    <a:pt x="7706" y="12643"/>
                    <a:pt x="8206" y="11209"/>
                    <a:pt x="8073" y="9174"/>
                  </a:cubicBezTo>
                  <a:cubicBezTo>
                    <a:pt x="7973" y="7139"/>
                    <a:pt x="7172" y="4104"/>
                    <a:pt x="4137" y="1235"/>
                  </a:cubicBezTo>
                  <a:cubicBezTo>
                    <a:pt x="3236" y="401"/>
                    <a:pt x="2502" y="1"/>
                    <a:pt x="19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4"/>
            <p:cNvSpPr/>
            <p:nvPr/>
          </p:nvSpPr>
          <p:spPr>
            <a:xfrm>
              <a:off x="4007067" y="3656738"/>
              <a:ext cx="258887" cy="181333"/>
            </a:xfrm>
            <a:custGeom>
              <a:avLst/>
              <a:gdLst/>
              <a:ahLst/>
              <a:cxnLst/>
              <a:rect l="l" t="t" r="r" b="b"/>
              <a:pathLst>
                <a:path w="15449" h="10821" extrusionOk="0">
                  <a:moveTo>
                    <a:pt x="4323" y="0"/>
                  </a:moveTo>
                  <a:cubicBezTo>
                    <a:pt x="1" y="0"/>
                    <a:pt x="8862" y="9385"/>
                    <a:pt x="12273" y="10512"/>
                  </a:cubicBezTo>
                  <a:cubicBezTo>
                    <a:pt x="12934" y="10730"/>
                    <a:pt x="13424" y="10820"/>
                    <a:pt x="13782" y="10820"/>
                  </a:cubicBezTo>
                  <a:cubicBezTo>
                    <a:pt x="15449" y="10820"/>
                    <a:pt x="14274" y="8877"/>
                    <a:pt x="14274" y="8877"/>
                  </a:cubicBezTo>
                  <a:cubicBezTo>
                    <a:pt x="14274" y="8877"/>
                    <a:pt x="13607" y="2406"/>
                    <a:pt x="5935" y="271"/>
                  </a:cubicBezTo>
                  <a:cubicBezTo>
                    <a:pt x="5267" y="85"/>
                    <a:pt x="4735" y="0"/>
                    <a:pt x="4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4"/>
            <p:cNvSpPr/>
            <p:nvPr/>
          </p:nvSpPr>
          <p:spPr>
            <a:xfrm>
              <a:off x="4050048" y="3653454"/>
              <a:ext cx="210189" cy="187835"/>
            </a:xfrm>
            <a:custGeom>
              <a:avLst/>
              <a:gdLst/>
              <a:ahLst/>
              <a:cxnLst/>
              <a:rect l="l" t="t" r="r" b="b"/>
              <a:pathLst>
                <a:path w="12543" h="11209" extrusionOk="0">
                  <a:moveTo>
                    <a:pt x="1769" y="400"/>
                  </a:moveTo>
                  <a:cubicBezTo>
                    <a:pt x="2169" y="400"/>
                    <a:pt x="2703" y="500"/>
                    <a:pt x="3336" y="667"/>
                  </a:cubicBezTo>
                  <a:cubicBezTo>
                    <a:pt x="10775" y="2769"/>
                    <a:pt x="11509" y="9040"/>
                    <a:pt x="11509" y="9107"/>
                  </a:cubicBezTo>
                  <a:cubicBezTo>
                    <a:pt x="11509" y="9140"/>
                    <a:pt x="11542" y="9140"/>
                    <a:pt x="11542" y="9173"/>
                  </a:cubicBezTo>
                  <a:cubicBezTo>
                    <a:pt x="11676" y="9407"/>
                    <a:pt x="12043" y="10207"/>
                    <a:pt x="11842" y="10574"/>
                  </a:cubicBezTo>
                  <a:cubicBezTo>
                    <a:pt x="11742" y="10741"/>
                    <a:pt x="11542" y="10808"/>
                    <a:pt x="11209" y="10808"/>
                  </a:cubicBezTo>
                  <a:cubicBezTo>
                    <a:pt x="10842" y="10808"/>
                    <a:pt x="10375" y="10708"/>
                    <a:pt x="9774" y="10508"/>
                  </a:cubicBezTo>
                  <a:cubicBezTo>
                    <a:pt x="8473" y="10074"/>
                    <a:pt x="6205" y="8339"/>
                    <a:pt x="4104" y="6138"/>
                  </a:cubicBezTo>
                  <a:cubicBezTo>
                    <a:pt x="1969" y="3903"/>
                    <a:pt x="668" y="1835"/>
                    <a:pt x="835" y="934"/>
                  </a:cubicBezTo>
                  <a:cubicBezTo>
                    <a:pt x="835" y="801"/>
                    <a:pt x="901" y="400"/>
                    <a:pt x="1769" y="400"/>
                  </a:cubicBezTo>
                  <a:close/>
                  <a:moveTo>
                    <a:pt x="1769" y="0"/>
                  </a:moveTo>
                  <a:cubicBezTo>
                    <a:pt x="768" y="0"/>
                    <a:pt x="468" y="467"/>
                    <a:pt x="401" y="867"/>
                  </a:cubicBezTo>
                  <a:cubicBezTo>
                    <a:pt x="1" y="3336"/>
                    <a:pt x="6939" y="10007"/>
                    <a:pt x="9641" y="10908"/>
                  </a:cubicBezTo>
                  <a:cubicBezTo>
                    <a:pt x="10275" y="11108"/>
                    <a:pt x="10808" y="11208"/>
                    <a:pt x="11209" y="11208"/>
                  </a:cubicBezTo>
                  <a:cubicBezTo>
                    <a:pt x="11709" y="11208"/>
                    <a:pt x="12043" y="11075"/>
                    <a:pt x="12209" y="10775"/>
                  </a:cubicBezTo>
                  <a:cubicBezTo>
                    <a:pt x="12543" y="10174"/>
                    <a:pt x="12043" y="9240"/>
                    <a:pt x="11909" y="9007"/>
                  </a:cubicBezTo>
                  <a:cubicBezTo>
                    <a:pt x="11876" y="8706"/>
                    <a:pt x="11642" y="7205"/>
                    <a:pt x="10608" y="5471"/>
                  </a:cubicBezTo>
                  <a:cubicBezTo>
                    <a:pt x="9574" y="3736"/>
                    <a:pt x="7473" y="1401"/>
                    <a:pt x="3436" y="267"/>
                  </a:cubicBezTo>
                  <a:cubicBezTo>
                    <a:pt x="2769" y="100"/>
                    <a:pt x="2202" y="0"/>
                    <a:pt x="1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4"/>
            <p:cNvSpPr/>
            <p:nvPr/>
          </p:nvSpPr>
          <p:spPr>
            <a:xfrm>
              <a:off x="3931427" y="3752033"/>
              <a:ext cx="357890" cy="98484"/>
            </a:xfrm>
            <a:custGeom>
              <a:avLst/>
              <a:gdLst/>
              <a:ahLst/>
              <a:cxnLst/>
              <a:rect l="l" t="t" r="r" b="b"/>
              <a:pathLst>
                <a:path w="21357" h="5877" extrusionOk="0">
                  <a:moveTo>
                    <a:pt x="10739" y="1"/>
                  </a:moveTo>
                  <a:cubicBezTo>
                    <a:pt x="9512" y="1"/>
                    <a:pt x="8146" y="197"/>
                    <a:pt x="6646" y="688"/>
                  </a:cubicBezTo>
                  <a:cubicBezTo>
                    <a:pt x="0" y="2884"/>
                    <a:pt x="10519" y="5877"/>
                    <a:pt x="15763" y="5877"/>
                  </a:cubicBezTo>
                  <a:cubicBezTo>
                    <a:pt x="16494" y="5877"/>
                    <a:pt x="17122" y="5819"/>
                    <a:pt x="17587" y="5692"/>
                  </a:cubicBezTo>
                  <a:cubicBezTo>
                    <a:pt x="21356" y="4625"/>
                    <a:pt x="18354" y="3190"/>
                    <a:pt x="18354" y="3190"/>
                  </a:cubicBezTo>
                  <a:cubicBezTo>
                    <a:pt x="18354" y="3190"/>
                    <a:pt x="15679" y="1"/>
                    <a:pt x="10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4"/>
            <p:cNvSpPr/>
            <p:nvPr/>
          </p:nvSpPr>
          <p:spPr>
            <a:xfrm>
              <a:off x="4001420" y="3748464"/>
              <a:ext cx="261065" cy="105673"/>
            </a:xfrm>
            <a:custGeom>
              <a:avLst/>
              <a:gdLst/>
              <a:ahLst/>
              <a:cxnLst/>
              <a:rect l="l" t="t" r="r" b="b"/>
              <a:pathLst>
                <a:path w="15579" h="6306" extrusionOk="0">
                  <a:moveTo>
                    <a:pt x="6572" y="434"/>
                  </a:moveTo>
                  <a:cubicBezTo>
                    <a:pt x="11342" y="434"/>
                    <a:pt x="13977" y="3503"/>
                    <a:pt x="14011" y="3537"/>
                  </a:cubicBezTo>
                  <a:cubicBezTo>
                    <a:pt x="14044" y="3570"/>
                    <a:pt x="14044" y="3603"/>
                    <a:pt x="14077" y="3603"/>
                  </a:cubicBezTo>
                  <a:cubicBezTo>
                    <a:pt x="14344" y="3737"/>
                    <a:pt x="15145" y="4204"/>
                    <a:pt x="15111" y="4638"/>
                  </a:cubicBezTo>
                  <a:cubicBezTo>
                    <a:pt x="15078" y="4871"/>
                    <a:pt x="14844" y="5271"/>
                    <a:pt x="13343" y="5705"/>
                  </a:cubicBezTo>
                  <a:cubicBezTo>
                    <a:pt x="12910" y="5805"/>
                    <a:pt x="12309" y="5872"/>
                    <a:pt x="11542" y="5872"/>
                  </a:cubicBezTo>
                  <a:cubicBezTo>
                    <a:pt x="7406" y="5872"/>
                    <a:pt x="768" y="4104"/>
                    <a:pt x="534" y="2569"/>
                  </a:cubicBezTo>
                  <a:cubicBezTo>
                    <a:pt x="468" y="2069"/>
                    <a:pt x="1168" y="1535"/>
                    <a:pt x="2502" y="1102"/>
                  </a:cubicBezTo>
                  <a:cubicBezTo>
                    <a:pt x="3903" y="668"/>
                    <a:pt x="5271" y="434"/>
                    <a:pt x="6572" y="434"/>
                  </a:cubicBezTo>
                  <a:close/>
                  <a:moveTo>
                    <a:pt x="6572" y="1"/>
                  </a:moveTo>
                  <a:cubicBezTo>
                    <a:pt x="5204" y="1"/>
                    <a:pt x="3803" y="234"/>
                    <a:pt x="2402" y="701"/>
                  </a:cubicBezTo>
                  <a:cubicBezTo>
                    <a:pt x="734" y="1235"/>
                    <a:pt x="1" y="1869"/>
                    <a:pt x="134" y="2636"/>
                  </a:cubicBezTo>
                  <a:cubicBezTo>
                    <a:pt x="468" y="4704"/>
                    <a:pt x="7940" y="6305"/>
                    <a:pt x="11542" y="6305"/>
                  </a:cubicBezTo>
                  <a:cubicBezTo>
                    <a:pt x="12343" y="6305"/>
                    <a:pt x="12976" y="6239"/>
                    <a:pt x="13443" y="6105"/>
                  </a:cubicBezTo>
                  <a:cubicBezTo>
                    <a:pt x="14778" y="5738"/>
                    <a:pt x="15478" y="5271"/>
                    <a:pt x="15512" y="4671"/>
                  </a:cubicBezTo>
                  <a:cubicBezTo>
                    <a:pt x="15578" y="3937"/>
                    <a:pt x="14544" y="3370"/>
                    <a:pt x="14311" y="3236"/>
                  </a:cubicBezTo>
                  <a:cubicBezTo>
                    <a:pt x="13977" y="2870"/>
                    <a:pt x="11342" y="1"/>
                    <a:pt x="65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4"/>
            <p:cNvSpPr/>
            <p:nvPr/>
          </p:nvSpPr>
          <p:spPr>
            <a:xfrm>
              <a:off x="4053298" y="3824556"/>
              <a:ext cx="240789" cy="144718"/>
            </a:xfrm>
            <a:custGeom>
              <a:avLst/>
              <a:gdLst/>
              <a:ahLst/>
              <a:cxnLst/>
              <a:rect l="l" t="t" r="r" b="b"/>
              <a:pathLst>
                <a:path w="14369" h="8636" extrusionOk="0">
                  <a:moveTo>
                    <a:pt x="12664" y="0"/>
                  </a:moveTo>
                  <a:cubicBezTo>
                    <a:pt x="12256" y="0"/>
                    <a:pt x="11882" y="97"/>
                    <a:pt x="11882" y="97"/>
                  </a:cubicBezTo>
                  <a:cubicBezTo>
                    <a:pt x="11882" y="97"/>
                    <a:pt x="11481" y="25"/>
                    <a:pt x="10813" y="25"/>
                  </a:cubicBezTo>
                  <a:cubicBezTo>
                    <a:pt x="8821" y="25"/>
                    <a:pt x="4456" y="661"/>
                    <a:pt x="1308" y="5734"/>
                  </a:cubicBezTo>
                  <a:cubicBezTo>
                    <a:pt x="1" y="7840"/>
                    <a:pt x="413" y="8636"/>
                    <a:pt x="1669" y="8636"/>
                  </a:cubicBezTo>
                  <a:cubicBezTo>
                    <a:pt x="4452" y="8636"/>
                    <a:pt x="11376" y="4728"/>
                    <a:pt x="12916" y="2498"/>
                  </a:cubicBezTo>
                  <a:cubicBezTo>
                    <a:pt x="14369" y="363"/>
                    <a:pt x="13454" y="0"/>
                    <a:pt x="12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4"/>
            <p:cNvSpPr/>
            <p:nvPr/>
          </p:nvSpPr>
          <p:spPr>
            <a:xfrm>
              <a:off x="4055644" y="3821137"/>
              <a:ext cx="233114" cy="151505"/>
            </a:xfrm>
            <a:custGeom>
              <a:avLst/>
              <a:gdLst/>
              <a:ahLst/>
              <a:cxnLst/>
              <a:rect l="l" t="t" r="r" b="b"/>
              <a:pathLst>
                <a:path w="13911" h="9041" extrusionOk="0">
                  <a:moveTo>
                    <a:pt x="12542" y="401"/>
                  </a:moveTo>
                  <a:cubicBezTo>
                    <a:pt x="12809" y="401"/>
                    <a:pt x="13176" y="467"/>
                    <a:pt x="13276" y="701"/>
                  </a:cubicBezTo>
                  <a:cubicBezTo>
                    <a:pt x="13376" y="868"/>
                    <a:pt x="13410" y="1368"/>
                    <a:pt x="12609" y="2569"/>
                  </a:cubicBezTo>
                  <a:cubicBezTo>
                    <a:pt x="11175" y="4670"/>
                    <a:pt x="4337" y="8606"/>
                    <a:pt x="1535" y="8606"/>
                  </a:cubicBezTo>
                  <a:cubicBezTo>
                    <a:pt x="1068" y="8606"/>
                    <a:pt x="767" y="8506"/>
                    <a:pt x="667" y="8273"/>
                  </a:cubicBezTo>
                  <a:cubicBezTo>
                    <a:pt x="501" y="8006"/>
                    <a:pt x="501" y="7406"/>
                    <a:pt x="1334" y="6038"/>
                  </a:cubicBezTo>
                  <a:cubicBezTo>
                    <a:pt x="4370" y="1168"/>
                    <a:pt x="8473" y="434"/>
                    <a:pt x="10674" y="434"/>
                  </a:cubicBezTo>
                  <a:cubicBezTo>
                    <a:pt x="11308" y="434"/>
                    <a:pt x="11709" y="501"/>
                    <a:pt x="11709" y="501"/>
                  </a:cubicBezTo>
                  <a:lnTo>
                    <a:pt x="11809" y="501"/>
                  </a:lnTo>
                  <a:cubicBezTo>
                    <a:pt x="11809" y="501"/>
                    <a:pt x="12176" y="401"/>
                    <a:pt x="12542" y="401"/>
                  </a:cubicBezTo>
                  <a:close/>
                  <a:moveTo>
                    <a:pt x="12542" y="0"/>
                  </a:moveTo>
                  <a:cubicBezTo>
                    <a:pt x="12209" y="0"/>
                    <a:pt x="11875" y="67"/>
                    <a:pt x="11742" y="100"/>
                  </a:cubicBezTo>
                  <a:cubicBezTo>
                    <a:pt x="11608" y="67"/>
                    <a:pt x="11242" y="34"/>
                    <a:pt x="10674" y="34"/>
                  </a:cubicBezTo>
                  <a:cubicBezTo>
                    <a:pt x="8840" y="34"/>
                    <a:pt x="4237" y="601"/>
                    <a:pt x="1001" y="5804"/>
                  </a:cubicBezTo>
                  <a:cubicBezTo>
                    <a:pt x="234" y="7072"/>
                    <a:pt x="0" y="7939"/>
                    <a:pt x="300" y="8473"/>
                  </a:cubicBezTo>
                  <a:cubicBezTo>
                    <a:pt x="501" y="8840"/>
                    <a:pt x="901" y="9040"/>
                    <a:pt x="1535" y="9040"/>
                  </a:cubicBezTo>
                  <a:cubicBezTo>
                    <a:pt x="4470" y="9040"/>
                    <a:pt x="11442" y="5004"/>
                    <a:pt x="12943" y="2802"/>
                  </a:cubicBezTo>
                  <a:cubicBezTo>
                    <a:pt x="13677" y="1735"/>
                    <a:pt x="13910" y="968"/>
                    <a:pt x="13643" y="501"/>
                  </a:cubicBezTo>
                  <a:cubicBezTo>
                    <a:pt x="13543" y="267"/>
                    <a:pt x="13243" y="0"/>
                    <a:pt x="125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4"/>
            <p:cNvSpPr/>
            <p:nvPr/>
          </p:nvSpPr>
          <p:spPr>
            <a:xfrm>
              <a:off x="4167428" y="3817283"/>
              <a:ext cx="137344" cy="237236"/>
            </a:xfrm>
            <a:custGeom>
              <a:avLst/>
              <a:gdLst/>
              <a:ahLst/>
              <a:cxnLst/>
              <a:rect l="l" t="t" r="r" b="b"/>
              <a:pathLst>
                <a:path w="8196" h="14157" extrusionOk="0">
                  <a:moveTo>
                    <a:pt x="7093" y="0"/>
                  </a:moveTo>
                  <a:cubicBezTo>
                    <a:pt x="6483" y="0"/>
                    <a:pt x="5805" y="864"/>
                    <a:pt x="5805" y="864"/>
                  </a:cubicBezTo>
                  <a:cubicBezTo>
                    <a:pt x="5805" y="864"/>
                    <a:pt x="1" y="3800"/>
                    <a:pt x="734" y="11705"/>
                  </a:cubicBezTo>
                  <a:cubicBezTo>
                    <a:pt x="896" y="13449"/>
                    <a:pt x="1348" y="14157"/>
                    <a:pt x="1955" y="14157"/>
                  </a:cubicBezTo>
                  <a:cubicBezTo>
                    <a:pt x="4107" y="14157"/>
                    <a:pt x="8196" y="5236"/>
                    <a:pt x="8040" y="2165"/>
                  </a:cubicBezTo>
                  <a:cubicBezTo>
                    <a:pt x="7968" y="482"/>
                    <a:pt x="7550" y="0"/>
                    <a:pt x="7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4"/>
            <p:cNvSpPr/>
            <p:nvPr/>
          </p:nvSpPr>
          <p:spPr>
            <a:xfrm>
              <a:off x="4169674" y="3813865"/>
              <a:ext cx="138082" cy="244291"/>
            </a:xfrm>
            <a:custGeom>
              <a:avLst/>
              <a:gdLst/>
              <a:ahLst/>
              <a:cxnLst/>
              <a:rect l="l" t="t" r="r" b="b"/>
              <a:pathLst>
                <a:path w="8240" h="14578" extrusionOk="0">
                  <a:moveTo>
                    <a:pt x="6972" y="434"/>
                  </a:moveTo>
                  <a:cubicBezTo>
                    <a:pt x="7405" y="434"/>
                    <a:pt x="7672" y="1135"/>
                    <a:pt x="7706" y="2369"/>
                  </a:cubicBezTo>
                  <a:cubicBezTo>
                    <a:pt x="7839" y="4837"/>
                    <a:pt x="5104" y="11242"/>
                    <a:pt x="3002" y="13410"/>
                  </a:cubicBezTo>
                  <a:cubicBezTo>
                    <a:pt x="2535" y="13911"/>
                    <a:pt x="2135" y="14177"/>
                    <a:pt x="1801" y="14177"/>
                  </a:cubicBezTo>
                  <a:cubicBezTo>
                    <a:pt x="1301" y="14177"/>
                    <a:pt x="934" y="13377"/>
                    <a:pt x="801" y="11909"/>
                  </a:cubicBezTo>
                  <a:cubicBezTo>
                    <a:pt x="100" y="4204"/>
                    <a:pt x="5704" y="1268"/>
                    <a:pt x="5771" y="1268"/>
                  </a:cubicBezTo>
                  <a:cubicBezTo>
                    <a:pt x="5804" y="1235"/>
                    <a:pt x="5804" y="1235"/>
                    <a:pt x="5838" y="1202"/>
                  </a:cubicBezTo>
                  <a:cubicBezTo>
                    <a:pt x="6004" y="968"/>
                    <a:pt x="6538" y="434"/>
                    <a:pt x="6972" y="434"/>
                  </a:cubicBezTo>
                  <a:close/>
                  <a:moveTo>
                    <a:pt x="6972" y="1"/>
                  </a:moveTo>
                  <a:cubicBezTo>
                    <a:pt x="6338" y="1"/>
                    <a:pt x="5704" y="735"/>
                    <a:pt x="5537" y="901"/>
                  </a:cubicBezTo>
                  <a:cubicBezTo>
                    <a:pt x="5270" y="1035"/>
                    <a:pt x="3970" y="1802"/>
                    <a:pt x="2702" y="3403"/>
                  </a:cubicBezTo>
                  <a:cubicBezTo>
                    <a:pt x="1434" y="5004"/>
                    <a:pt x="0" y="7773"/>
                    <a:pt x="400" y="11943"/>
                  </a:cubicBezTo>
                  <a:cubicBezTo>
                    <a:pt x="567" y="13710"/>
                    <a:pt x="1034" y="14578"/>
                    <a:pt x="1801" y="14578"/>
                  </a:cubicBezTo>
                  <a:cubicBezTo>
                    <a:pt x="2235" y="14578"/>
                    <a:pt x="2735" y="14278"/>
                    <a:pt x="3302" y="13710"/>
                  </a:cubicBezTo>
                  <a:cubicBezTo>
                    <a:pt x="5504" y="11409"/>
                    <a:pt x="8239" y="4938"/>
                    <a:pt x="8139" y="2369"/>
                  </a:cubicBezTo>
                  <a:cubicBezTo>
                    <a:pt x="8072" y="801"/>
                    <a:pt x="7672" y="1"/>
                    <a:pt x="69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14"/>
            <p:cNvSpPr/>
            <p:nvPr/>
          </p:nvSpPr>
          <p:spPr>
            <a:xfrm>
              <a:off x="4242883" y="3825159"/>
              <a:ext cx="193197" cy="225623"/>
            </a:xfrm>
            <a:custGeom>
              <a:avLst/>
              <a:gdLst/>
              <a:ahLst/>
              <a:cxnLst/>
              <a:rect l="l" t="t" r="r" b="b"/>
              <a:pathLst>
                <a:path w="11529" h="13464" extrusionOk="0">
                  <a:moveTo>
                    <a:pt x="2097" y="0"/>
                  </a:moveTo>
                  <a:cubicBezTo>
                    <a:pt x="1058" y="0"/>
                    <a:pt x="1435" y="1762"/>
                    <a:pt x="1435" y="1762"/>
                  </a:cubicBezTo>
                  <a:cubicBezTo>
                    <a:pt x="1435" y="1762"/>
                    <a:pt x="1" y="8100"/>
                    <a:pt x="6606" y="12569"/>
                  </a:cubicBezTo>
                  <a:cubicBezTo>
                    <a:pt x="7514" y="13192"/>
                    <a:pt x="8179" y="13464"/>
                    <a:pt x="8642" y="13464"/>
                  </a:cubicBezTo>
                  <a:cubicBezTo>
                    <a:pt x="11528" y="13464"/>
                    <a:pt x="6572" y="2902"/>
                    <a:pt x="3870" y="861"/>
                  </a:cubicBezTo>
                  <a:cubicBezTo>
                    <a:pt x="3036" y="231"/>
                    <a:pt x="2474" y="0"/>
                    <a:pt x="2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4"/>
            <p:cNvSpPr/>
            <p:nvPr/>
          </p:nvSpPr>
          <p:spPr>
            <a:xfrm>
              <a:off x="4248480" y="3821707"/>
              <a:ext cx="168832" cy="232544"/>
            </a:xfrm>
            <a:custGeom>
              <a:avLst/>
              <a:gdLst/>
              <a:ahLst/>
              <a:cxnLst/>
              <a:rect l="l" t="t" r="r" b="b"/>
              <a:pathLst>
                <a:path w="10075" h="13877" extrusionOk="0">
                  <a:moveTo>
                    <a:pt x="1768" y="400"/>
                  </a:moveTo>
                  <a:cubicBezTo>
                    <a:pt x="2035" y="400"/>
                    <a:pt x="2502" y="567"/>
                    <a:pt x="3403" y="1234"/>
                  </a:cubicBezTo>
                  <a:cubicBezTo>
                    <a:pt x="5671" y="2902"/>
                    <a:pt x="9607" y="10841"/>
                    <a:pt x="8907" y="13009"/>
                  </a:cubicBezTo>
                  <a:cubicBezTo>
                    <a:pt x="8807" y="13309"/>
                    <a:pt x="8607" y="13476"/>
                    <a:pt x="8306" y="13476"/>
                  </a:cubicBezTo>
                  <a:cubicBezTo>
                    <a:pt x="7839" y="13476"/>
                    <a:pt x="7206" y="13176"/>
                    <a:pt x="6372" y="12609"/>
                  </a:cubicBezTo>
                  <a:cubicBezTo>
                    <a:pt x="0" y="8272"/>
                    <a:pt x="1301" y="2068"/>
                    <a:pt x="1301" y="2001"/>
                  </a:cubicBezTo>
                  <a:cubicBezTo>
                    <a:pt x="1301" y="2001"/>
                    <a:pt x="1301" y="1968"/>
                    <a:pt x="1301" y="1934"/>
                  </a:cubicBezTo>
                  <a:cubicBezTo>
                    <a:pt x="1235" y="1668"/>
                    <a:pt x="1168" y="900"/>
                    <a:pt x="1401" y="567"/>
                  </a:cubicBezTo>
                  <a:cubicBezTo>
                    <a:pt x="1501" y="467"/>
                    <a:pt x="1602" y="400"/>
                    <a:pt x="1768" y="400"/>
                  </a:cubicBezTo>
                  <a:close/>
                  <a:moveTo>
                    <a:pt x="1753" y="0"/>
                  </a:moveTo>
                  <a:cubicBezTo>
                    <a:pt x="1478" y="0"/>
                    <a:pt x="1262" y="102"/>
                    <a:pt x="1101" y="300"/>
                  </a:cubicBezTo>
                  <a:cubicBezTo>
                    <a:pt x="701" y="800"/>
                    <a:pt x="834" y="1734"/>
                    <a:pt x="901" y="1968"/>
                  </a:cubicBezTo>
                  <a:cubicBezTo>
                    <a:pt x="834" y="2235"/>
                    <a:pt x="567" y="3736"/>
                    <a:pt x="1001" y="5737"/>
                  </a:cubicBezTo>
                  <a:cubicBezTo>
                    <a:pt x="1435" y="7739"/>
                    <a:pt x="2669" y="10607"/>
                    <a:pt x="6138" y="12942"/>
                  </a:cubicBezTo>
                  <a:cubicBezTo>
                    <a:pt x="7039" y="13576"/>
                    <a:pt x="7773" y="13876"/>
                    <a:pt x="8306" y="13876"/>
                  </a:cubicBezTo>
                  <a:cubicBezTo>
                    <a:pt x="8773" y="13876"/>
                    <a:pt x="9140" y="13643"/>
                    <a:pt x="9274" y="13142"/>
                  </a:cubicBezTo>
                  <a:cubicBezTo>
                    <a:pt x="10074" y="10807"/>
                    <a:pt x="6071" y="2702"/>
                    <a:pt x="3670" y="900"/>
                  </a:cubicBezTo>
                  <a:cubicBezTo>
                    <a:pt x="2852" y="292"/>
                    <a:pt x="2218" y="0"/>
                    <a:pt x="17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4"/>
            <p:cNvSpPr/>
            <p:nvPr/>
          </p:nvSpPr>
          <p:spPr>
            <a:xfrm>
              <a:off x="4232327" y="3823282"/>
              <a:ext cx="345975" cy="136490"/>
            </a:xfrm>
            <a:custGeom>
              <a:avLst/>
              <a:gdLst/>
              <a:ahLst/>
              <a:cxnLst/>
              <a:rect l="l" t="t" r="r" b="b"/>
              <a:pathLst>
                <a:path w="20646" h="8145" extrusionOk="0">
                  <a:moveTo>
                    <a:pt x="3478" y="0"/>
                  </a:moveTo>
                  <a:cubicBezTo>
                    <a:pt x="1" y="0"/>
                    <a:pt x="2299" y="2141"/>
                    <a:pt x="2299" y="2141"/>
                  </a:cubicBezTo>
                  <a:cubicBezTo>
                    <a:pt x="2299" y="2141"/>
                    <a:pt x="4687" y="8145"/>
                    <a:pt x="12607" y="8145"/>
                  </a:cubicBezTo>
                  <a:cubicBezTo>
                    <a:pt x="12629" y="8145"/>
                    <a:pt x="12651" y="8145"/>
                    <a:pt x="12673" y="8145"/>
                  </a:cubicBezTo>
                  <a:cubicBezTo>
                    <a:pt x="20645" y="8078"/>
                    <a:pt x="7736" y="173"/>
                    <a:pt x="3800" y="6"/>
                  </a:cubicBezTo>
                  <a:cubicBezTo>
                    <a:pt x="3687" y="2"/>
                    <a:pt x="3580" y="0"/>
                    <a:pt x="3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4"/>
            <p:cNvSpPr/>
            <p:nvPr/>
          </p:nvSpPr>
          <p:spPr>
            <a:xfrm>
              <a:off x="4251279" y="3820015"/>
              <a:ext cx="240370" cy="143126"/>
            </a:xfrm>
            <a:custGeom>
              <a:avLst/>
              <a:gdLst/>
              <a:ahLst/>
              <a:cxnLst/>
              <a:rect l="l" t="t" r="r" b="b"/>
              <a:pathLst>
                <a:path w="14344" h="8541" extrusionOk="0">
                  <a:moveTo>
                    <a:pt x="2302" y="401"/>
                  </a:moveTo>
                  <a:cubicBezTo>
                    <a:pt x="2402" y="401"/>
                    <a:pt x="2535" y="401"/>
                    <a:pt x="2669" y="434"/>
                  </a:cubicBezTo>
                  <a:cubicBezTo>
                    <a:pt x="4036" y="468"/>
                    <a:pt x="6805" y="1602"/>
                    <a:pt x="9440" y="3170"/>
                  </a:cubicBezTo>
                  <a:cubicBezTo>
                    <a:pt x="12142" y="4771"/>
                    <a:pt x="13910" y="6405"/>
                    <a:pt x="13877" y="7272"/>
                  </a:cubicBezTo>
                  <a:cubicBezTo>
                    <a:pt x="13877" y="7973"/>
                    <a:pt x="12609" y="8106"/>
                    <a:pt x="11542" y="8106"/>
                  </a:cubicBezTo>
                  <a:lnTo>
                    <a:pt x="11475" y="8106"/>
                  </a:lnTo>
                  <a:cubicBezTo>
                    <a:pt x="3803" y="8106"/>
                    <a:pt x="1401" y="2336"/>
                    <a:pt x="1368" y="2269"/>
                  </a:cubicBezTo>
                  <a:cubicBezTo>
                    <a:pt x="1368" y="2236"/>
                    <a:pt x="1334" y="2202"/>
                    <a:pt x="1301" y="2202"/>
                  </a:cubicBezTo>
                  <a:cubicBezTo>
                    <a:pt x="1101" y="1969"/>
                    <a:pt x="501" y="1302"/>
                    <a:pt x="667" y="901"/>
                  </a:cubicBezTo>
                  <a:cubicBezTo>
                    <a:pt x="767" y="568"/>
                    <a:pt x="1368" y="401"/>
                    <a:pt x="2302" y="401"/>
                  </a:cubicBezTo>
                  <a:close/>
                  <a:moveTo>
                    <a:pt x="2302" y="1"/>
                  </a:moveTo>
                  <a:cubicBezTo>
                    <a:pt x="1134" y="1"/>
                    <a:pt x="467" y="234"/>
                    <a:pt x="267" y="734"/>
                  </a:cubicBezTo>
                  <a:cubicBezTo>
                    <a:pt x="0" y="1435"/>
                    <a:pt x="801" y="2269"/>
                    <a:pt x="1001" y="2469"/>
                  </a:cubicBezTo>
                  <a:cubicBezTo>
                    <a:pt x="1101" y="2736"/>
                    <a:pt x="1735" y="4104"/>
                    <a:pt x="3202" y="5471"/>
                  </a:cubicBezTo>
                  <a:cubicBezTo>
                    <a:pt x="4704" y="6872"/>
                    <a:pt x="7305" y="8540"/>
                    <a:pt x="11475" y="8540"/>
                  </a:cubicBezTo>
                  <a:lnTo>
                    <a:pt x="11542" y="8540"/>
                  </a:lnTo>
                  <a:cubicBezTo>
                    <a:pt x="13376" y="8540"/>
                    <a:pt x="14277" y="8106"/>
                    <a:pt x="14310" y="7272"/>
                  </a:cubicBezTo>
                  <a:cubicBezTo>
                    <a:pt x="14344" y="4837"/>
                    <a:pt x="5671" y="134"/>
                    <a:pt x="26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4"/>
            <p:cNvSpPr/>
            <p:nvPr/>
          </p:nvSpPr>
          <p:spPr>
            <a:xfrm>
              <a:off x="4263578" y="3781341"/>
              <a:ext cx="345406" cy="91496"/>
            </a:xfrm>
            <a:custGeom>
              <a:avLst/>
              <a:gdLst/>
              <a:ahLst/>
              <a:cxnLst/>
              <a:rect l="l" t="t" r="r" b="b"/>
              <a:pathLst>
                <a:path w="20612" h="5460" extrusionOk="0">
                  <a:moveTo>
                    <a:pt x="7664" y="1"/>
                  </a:moveTo>
                  <a:cubicBezTo>
                    <a:pt x="5982" y="1"/>
                    <a:pt x="4492" y="162"/>
                    <a:pt x="3636" y="507"/>
                  </a:cubicBezTo>
                  <a:cubicBezTo>
                    <a:pt x="0" y="2008"/>
                    <a:pt x="3169" y="3076"/>
                    <a:pt x="3169" y="3076"/>
                  </a:cubicBezTo>
                  <a:cubicBezTo>
                    <a:pt x="3169" y="3076"/>
                    <a:pt x="5677" y="5459"/>
                    <a:pt x="9836" y="5459"/>
                  </a:cubicBezTo>
                  <a:cubicBezTo>
                    <a:pt x="11372" y="5459"/>
                    <a:pt x="13134" y="5134"/>
                    <a:pt x="15077" y="4243"/>
                  </a:cubicBezTo>
                  <a:cubicBezTo>
                    <a:pt x="20611" y="1693"/>
                    <a:pt x="13123" y="1"/>
                    <a:pt x="7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4"/>
            <p:cNvSpPr/>
            <p:nvPr/>
          </p:nvSpPr>
          <p:spPr>
            <a:xfrm>
              <a:off x="4291511" y="3778090"/>
              <a:ext cx="263311" cy="98400"/>
            </a:xfrm>
            <a:custGeom>
              <a:avLst/>
              <a:gdLst/>
              <a:ahLst/>
              <a:cxnLst/>
              <a:rect l="l" t="t" r="r" b="b"/>
              <a:pathLst>
                <a:path w="15713" h="5872" extrusionOk="0">
                  <a:moveTo>
                    <a:pt x="6072" y="401"/>
                  </a:moveTo>
                  <a:cubicBezTo>
                    <a:pt x="10108" y="401"/>
                    <a:pt x="14878" y="1335"/>
                    <a:pt x="15145" y="2603"/>
                  </a:cubicBezTo>
                  <a:cubicBezTo>
                    <a:pt x="15245" y="3070"/>
                    <a:pt x="14611" y="3637"/>
                    <a:pt x="13344" y="4237"/>
                  </a:cubicBezTo>
                  <a:cubicBezTo>
                    <a:pt x="11576" y="5038"/>
                    <a:pt x="9841" y="5438"/>
                    <a:pt x="8140" y="5438"/>
                  </a:cubicBezTo>
                  <a:cubicBezTo>
                    <a:pt x="4137" y="5438"/>
                    <a:pt x="1669" y="3136"/>
                    <a:pt x="1635" y="3136"/>
                  </a:cubicBezTo>
                  <a:cubicBezTo>
                    <a:pt x="1635" y="3103"/>
                    <a:pt x="1602" y="3070"/>
                    <a:pt x="1569" y="3070"/>
                  </a:cubicBezTo>
                  <a:cubicBezTo>
                    <a:pt x="1268" y="2970"/>
                    <a:pt x="435" y="2603"/>
                    <a:pt x="435" y="2169"/>
                  </a:cubicBezTo>
                  <a:cubicBezTo>
                    <a:pt x="435" y="1936"/>
                    <a:pt x="635" y="1502"/>
                    <a:pt x="2069" y="901"/>
                  </a:cubicBezTo>
                  <a:cubicBezTo>
                    <a:pt x="2836" y="601"/>
                    <a:pt x="4271" y="401"/>
                    <a:pt x="6072" y="401"/>
                  </a:cubicBezTo>
                  <a:close/>
                  <a:moveTo>
                    <a:pt x="6072" y="1"/>
                  </a:moveTo>
                  <a:cubicBezTo>
                    <a:pt x="4204" y="1"/>
                    <a:pt x="2736" y="168"/>
                    <a:pt x="1902" y="534"/>
                  </a:cubicBezTo>
                  <a:cubicBezTo>
                    <a:pt x="601" y="1035"/>
                    <a:pt x="1" y="1569"/>
                    <a:pt x="1" y="2169"/>
                  </a:cubicBezTo>
                  <a:cubicBezTo>
                    <a:pt x="34" y="2903"/>
                    <a:pt x="1135" y="3370"/>
                    <a:pt x="1402" y="3470"/>
                  </a:cubicBezTo>
                  <a:cubicBezTo>
                    <a:pt x="1702" y="3737"/>
                    <a:pt x="4171" y="5872"/>
                    <a:pt x="8140" y="5872"/>
                  </a:cubicBezTo>
                  <a:cubicBezTo>
                    <a:pt x="9908" y="5872"/>
                    <a:pt x="11709" y="5438"/>
                    <a:pt x="13511" y="4604"/>
                  </a:cubicBezTo>
                  <a:cubicBezTo>
                    <a:pt x="15045" y="3904"/>
                    <a:pt x="15712" y="3203"/>
                    <a:pt x="15545" y="2503"/>
                  </a:cubicBezTo>
                  <a:cubicBezTo>
                    <a:pt x="15178" y="801"/>
                    <a:pt x="9674" y="1"/>
                    <a:pt x="60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4"/>
            <p:cNvSpPr/>
            <p:nvPr/>
          </p:nvSpPr>
          <p:spPr>
            <a:xfrm>
              <a:off x="4157073" y="3739415"/>
              <a:ext cx="224467" cy="155024"/>
            </a:xfrm>
            <a:custGeom>
              <a:avLst/>
              <a:gdLst/>
              <a:ahLst/>
              <a:cxnLst/>
              <a:rect l="l" t="t" r="r" b="b"/>
              <a:pathLst>
                <a:path w="13395" h="9251" extrusionOk="0">
                  <a:moveTo>
                    <a:pt x="6720" y="1"/>
                  </a:moveTo>
                  <a:cubicBezTo>
                    <a:pt x="5551" y="1"/>
                    <a:pt x="4248" y="482"/>
                    <a:pt x="3054" y="2009"/>
                  </a:cubicBezTo>
                  <a:cubicBezTo>
                    <a:pt x="1" y="5911"/>
                    <a:pt x="4046" y="9250"/>
                    <a:pt x="8043" y="9250"/>
                  </a:cubicBezTo>
                  <a:cubicBezTo>
                    <a:pt x="8282" y="9250"/>
                    <a:pt x="8521" y="9238"/>
                    <a:pt x="8758" y="9214"/>
                  </a:cubicBezTo>
                  <a:cubicBezTo>
                    <a:pt x="12961" y="8780"/>
                    <a:pt x="13394" y="3877"/>
                    <a:pt x="10326" y="1408"/>
                  </a:cubicBezTo>
                  <a:cubicBezTo>
                    <a:pt x="10326" y="1408"/>
                    <a:pt x="8719" y="1"/>
                    <a:pt x="6720"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4"/>
            <p:cNvSpPr/>
            <p:nvPr/>
          </p:nvSpPr>
          <p:spPr>
            <a:xfrm>
              <a:off x="4242883" y="3765606"/>
              <a:ext cx="37470" cy="17528"/>
            </a:xfrm>
            <a:custGeom>
              <a:avLst/>
              <a:gdLst/>
              <a:ahLst/>
              <a:cxnLst/>
              <a:rect l="l" t="t" r="r" b="b"/>
              <a:pathLst>
                <a:path w="2236" h="1046" extrusionOk="0">
                  <a:moveTo>
                    <a:pt x="963" y="0"/>
                  </a:moveTo>
                  <a:cubicBezTo>
                    <a:pt x="695" y="0"/>
                    <a:pt x="414" y="82"/>
                    <a:pt x="134" y="245"/>
                  </a:cubicBezTo>
                  <a:cubicBezTo>
                    <a:pt x="34" y="312"/>
                    <a:pt x="1" y="446"/>
                    <a:pt x="68" y="546"/>
                  </a:cubicBezTo>
                  <a:cubicBezTo>
                    <a:pt x="111" y="610"/>
                    <a:pt x="182" y="647"/>
                    <a:pt x="244" y="647"/>
                  </a:cubicBezTo>
                  <a:cubicBezTo>
                    <a:pt x="279" y="647"/>
                    <a:pt x="311" y="636"/>
                    <a:pt x="334" y="612"/>
                  </a:cubicBezTo>
                  <a:cubicBezTo>
                    <a:pt x="544" y="473"/>
                    <a:pt x="753" y="414"/>
                    <a:pt x="951" y="414"/>
                  </a:cubicBezTo>
                  <a:cubicBezTo>
                    <a:pt x="1037" y="414"/>
                    <a:pt x="1121" y="425"/>
                    <a:pt x="1202" y="446"/>
                  </a:cubicBezTo>
                  <a:cubicBezTo>
                    <a:pt x="1602" y="546"/>
                    <a:pt x="1835" y="913"/>
                    <a:pt x="1835" y="946"/>
                  </a:cubicBezTo>
                  <a:cubicBezTo>
                    <a:pt x="1869" y="1013"/>
                    <a:pt x="1936" y="1046"/>
                    <a:pt x="2002" y="1046"/>
                  </a:cubicBezTo>
                  <a:cubicBezTo>
                    <a:pt x="2036" y="1046"/>
                    <a:pt x="2069" y="1013"/>
                    <a:pt x="2102" y="1013"/>
                  </a:cubicBezTo>
                  <a:cubicBezTo>
                    <a:pt x="2202" y="946"/>
                    <a:pt x="2236" y="812"/>
                    <a:pt x="2169" y="712"/>
                  </a:cubicBezTo>
                  <a:cubicBezTo>
                    <a:pt x="2169" y="712"/>
                    <a:pt x="1869" y="179"/>
                    <a:pt x="1302" y="45"/>
                  </a:cubicBezTo>
                  <a:cubicBezTo>
                    <a:pt x="1192" y="15"/>
                    <a:pt x="1079"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4"/>
            <p:cNvSpPr/>
            <p:nvPr/>
          </p:nvSpPr>
          <p:spPr>
            <a:xfrm>
              <a:off x="4265807" y="3811435"/>
              <a:ext cx="37470" cy="17545"/>
            </a:xfrm>
            <a:custGeom>
              <a:avLst/>
              <a:gdLst/>
              <a:ahLst/>
              <a:cxnLst/>
              <a:rect l="l" t="t" r="r" b="b"/>
              <a:pathLst>
                <a:path w="2236" h="1047" extrusionOk="0">
                  <a:moveTo>
                    <a:pt x="937" y="1"/>
                  </a:moveTo>
                  <a:cubicBezTo>
                    <a:pt x="678" y="1"/>
                    <a:pt x="414" y="82"/>
                    <a:pt x="134" y="246"/>
                  </a:cubicBezTo>
                  <a:cubicBezTo>
                    <a:pt x="34" y="312"/>
                    <a:pt x="0" y="446"/>
                    <a:pt x="67" y="546"/>
                  </a:cubicBezTo>
                  <a:cubicBezTo>
                    <a:pt x="89" y="611"/>
                    <a:pt x="152" y="647"/>
                    <a:pt x="221" y="647"/>
                  </a:cubicBezTo>
                  <a:cubicBezTo>
                    <a:pt x="259" y="647"/>
                    <a:pt x="299" y="636"/>
                    <a:pt x="334" y="613"/>
                  </a:cubicBezTo>
                  <a:cubicBezTo>
                    <a:pt x="557" y="489"/>
                    <a:pt x="779" y="420"/>
                    <a:pt x="975" y="420"/>
                  </a:cubicBezTo>
                  <a:cubicBezTo>
                    <a:pt x="1043" y="420"/>
                    <a:pt x="1108" y="429"/>
                    <a:pt x="1168" y="446"/>
                  </a:cubicBezTo>
                  <a:cubicBezTo>
                    <a:pt x="1568" y="546"/>
                    <a:pt x="1802" y="946"/>
                    <a:pt x="1802" y="946"/>
                  </a:cubicBezTo>
                  <a:cubicBezTo>
                    <a:pt x="1835" y="1013"/>
                    <a:pt x="1935" y="1046"/>
                    <a:pt x="2002" y="1046"/>
                  </a:cubicBezTo>
                  <a:cubicBezTo>
                    <a:pt x="2035" y="1046"/>
                    <a:pt x="2069" y="1046"/>
                    <a:pt x="2102" y="1013"/>
                  </a:cubicBezTo>
                  <a:cubicBezTo>
                    <a:pt x="2202" y="946"/>
                    <a:pt x="2235" y="813"/>
                    <a:pt x="2169" y="713"/>
                  </a:cubicBezTo>
                  <a:cubicBezTo>
                    <a:pt x="2169" y="713"/>
                    <a:pt x="1868" y="179"/>
                    <a:pt x="1268" y="46"/>
                  </a:cubicBezTo>
                  <a:cubicBezTo>
                    <a:pt x="1158" y="16"/>
                    <a:pt x="1048" y="1"/>
                    <a:pt x="9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4"/>
            <p:cNvSpPr/>
            <p:nvPr/>
          </p:nvSpPr>
          <p:spPr>
            <a:xfrm>
              <a:off x="4294879" y="3782932"/>
              <a:ext cx="37453" cy="17545"/>
            </a:xfrm>
            <a:custGeom>
              <a:avLst/>
              <a:gdLst/>
              <a:ahLst/>
              <a:cxnLst/>
              <a:rect l="l" t="t" r="r" b="b"/>
              <a:pathLst>
                <a:path w="2235" h="1047" extrusionOk="0">
                  <a:moveTo>
                    <a:pt x="963" y="0"/>
                  </a:moveTo>
                  <a:cubicBezTo>
                    <a:pt x="694" y="0"/>
                    <a:pt x="414" y="82"/>
                    <a:pt x="133" y="245"/>
                  </a:cubicBezTo>
                  <a:cubicBezTo>
                    <a:pt x="33" y="312"/>
                    <a:pt x="0" y="446"/>
                    <a:pt x="67" y="546"/>
                  </a:cubicBezTo>
                  <a:cubicBezTo>
                    <a:pt x="110" y="610"/>
                    <a:pt x="167" y="647"/>
                    <a:pt x="229" y="647"/>
                  </a:cubicBezTo>
                  <a:cubicBezTo>
                    <a:pt x="263" y="647"/>
                    <a:pt x="298" y="636"/>
                    <a:pt x="334" y="612"/>
                  </a:cubicBezTo>
                  <a:cubicBezTo>
                    <a:pt x="543" y="473"/>
                    <a:pt x="752" y="414"/>
                    <a:pt x="939" y="414"/>
                  </a:cubicBezTo>
                  <a:cubicBezTo>
                    <a:pt x="1020" y="414"/>
                    <a:pt x="1097" y="425"/>
                    <a:pt x="1168" y="446"/>
                  </a:cubicBezTo>
                  <a:cubicBezTo>
                    <a:pt x="1601" y="546"/>
                    <a:pt x="1835" y="913"/>
                    <a:pt x="1835" y="946"/>
                  </a:cubicBezTo>
                  <a:cubicBezTo>
                    <a:pt x="1868" y="1013"/>
                    <a:pt x="1935" y="1046"/>
                    <a:pt x="2001" y="1046"/>
                  </a:cubicBezTo>
                  <a:cubicBezTo>
                    <a:pt x="2035" y="1046"/>
                    <a:pt x="2068" y="1013"/>
                    <a:pt x="2102" y="1013"/>
                  </a:cubicBezTo>
                  <a:cubicBezTo>
                    <a:pt x="2202" y="946"/>
                    <a:pt x="2235" y="813"/>
                    <a:pt x="2168" y="712"/>
                  </a:cubicBezTo>
                  <a:cubicBezTo>
                    <a:pt x="2168" y="712"/>
                    <a:pt x="1868" y="179"/>
                    <a:pt x="1301" y="45"/>
                  </a:cubicBezTo>
                  <a:cubicBezTo>
                    <a:pt x="1191" y="15"/>
                    <a:pt x="1078"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4"/>
            <p:cNvSpPr/>
            <p:nvPr/>
          </p:nvSpPr>
          <p:spPr>
            <a:xfrm>
              <a:off x="4313312" y="3819277"/>
              <a:ext cx="37470" cy="17528"/>
            </a:xfrm>
            <a:custGeom>
              <a:avLst/>
              <a:gdLst/>
              <a:ahLst/>
              <a:cxnLst/>
              <a:rect l="l" t="t" r="r" b="b"/>
              <a:pathLst>
                <a:path w="2236" h="1046" extrusionOk="0">
                  <a:moveTo>
                    <a:pt x="973" y="0"/>
                  </a:moveTo>
                  <a:cubicBezTo>
                    <a:pt x="701" y="0"/>
                    <a:pt x="418" y="89"/>
                    <a:pt x="134" y="278"/>
                  </a:cubicBezTo>
                  <a:cubicBezTo>
                    <a:pt x="34" y="311"/>
                    <a:pt x="1" y="445"/>
                    <a:pt x="68" y="545"/>
                  </a:cubicBezTo>
                  <a:cubicBezTo>
                    <a:pt x="111" y="610"/>
                    <a:pt x="182" y="646"/>
                    <a:pt x="253" y="646"/>
                  </a:cubicBezTo>
                  <a:cubicBezTo>
                    <a:pt x="293" y="646"/>
                    <a:pt x="332" y="635"/>
                    <a:pt x="368" y="612"/>
                  </a:cubicBezTo>
                  <a:cubicBezTo>
                    <a:pt x="590" y="488"/>
                    <a:pt x="795" y="419"/>
                    <a:pt x="994" y="419"/>
                  </a:cubicBezTo>
                  <a:cubicBezTo>
                    <a:pt x="1064" y="419"/>
                    <a:pt x="1133" y="428"/>
                    <a:pt x="1202" y="445"/>
                  </a:cubicBezTo>
                  <a:cubicBezTo>
                    <a:pt x="1602" y="545"/>
                    <a:pt x="1835" y="945"/>
                    <a:pt x="1835" y="945"/>
                  </a:cubicBezTo>
                  <a:cubicBezTo>
                    <a:pt x="1869" y="1012"/>
                    <a:pt x="1936" y="1045"/>
                    <a:pt x="2002" y="1045"/>
                  </a:cubicBezTo>
                  <a:cubicBezTo>
                    <a:pt x="2036" y="1045"/>
                    <a:pt x="2069" y="1045"/>
                    <a:pt x="2102" y="1012"/>
                  </a:cubicBezTo>
                  <a:cubicBezTo>
                    <a:pt x="2202" y="979"/>
                    <a:pt x="2236" y="845"/>
                    <a:pt x="2202" y="745"/>
                  </a:cubicBezTo>
                  <a:cubicBezTo>
                    <a:pt x="2169" y="712"/>
                    <a:pt x="1869" y="211"/>
                    <a:pt x="1302" y="45"/>
                  </a:cubicBezTo>
                  <a:cubicBezTo>
                    <a:pt x="1195" y="15"/>
                    <a:pt x="1085" y="0"/>
                    <a:pt x="97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4"/>
            <p:cNvSpPr/>
            <p:nvPr/>
          </p:nvSpPr>
          <p:spPr>
            <a:xfrm>
              <a:off x="4282010" y="3855606"/>
              <a:ext cx="37470" cy="17528"/>
            </a:xfrm>
            <a:custGeom>
              <a:avLst/>
              <a:gdLst/>
              <a:ahLst/>
              <a:cxnLst/>
              <a:rect l="l" t="t" r="r" b="b"/>
              <a:pathLst>
                <a:path w="2236" h="1046" extrusionOk="0">
                  <a:moveTo>
                    <a:pt x="947" y="1"/>
                  </a:moveTo>
                  <a:cubicBezTo>
                    <a:pt x="685" y="1"/>
                    <a:pt x="418" y="89"/>
                    <a:pt x="134" y="278"/>
                  </a:cubicBezTo>
                  <a:cubicBezTo>
                    <a:pt x="34" y="312"/>
                    <a:pt x="1" y="445"/>
                    <a:pt x="34" y="545"/>
                  </a:cubicBezTo>
                  <a:cubicBezTo>
                    <a:pt x="77" y="610"/>
                    <a:pt x="148" y="647"/>
                    <a:pt x="220" y="647"/>
                  </a:cubicBezTo>
                  <a:cubicBezTo>
                    <a:pt x="259" y="647"/>
                    <a:pt x="299" y="635"/>
                    <a:pt x="334" y="612"/>
                  </a:cubicBezTo>
                  <a:cubicBezTo>
                    <a:pt x="557" y="488"/>
                    <a:pt x="761" y="420"/>
                    <a:pt x="961" y="420"/>
                  </a:cubicBezTo>
                  <a:cubicBezTo>
                    <a:pt x="1030" y="420"/>
                    <a:pt x="1099" y="428"/>
                    <a:pt x="1168" y="445"/>
                  </a:cubicBezTo>
                  <a:cubicBezTo>
                    <a:pt x="1569" y="545"/>
                    <a:pt x="1802" y="945"/>
                    <a:pt x="1802" y="945"/>
                  </a:cubicBezTo>
                  <a:cubicBezTo>
                    <a:pt x="1835" y="1012"/>
                    <a:pt x="1902" y="1046"/>
                    <a:pt x="2002" y="1046"/>
                  </a:cubicBezTo>
                  <a:cubicBezTo>
                    <a:pt x="2036" y="1046"/>
                    <a:pt x="2069" y="1046"/>
                    <a:pt x="2102" y="1012"/>
                  </a:cubicBezTo>
                  <a:cubicBezTo>
                    <a:pt x="2202" y="979"/>
                    <a:pt x="2236" y="845"/>
                    <a:pt x="2169" y="745"/>
                  </a:cubicBezTo>
                  <a:cubicBezTo>
                    <a:pt x="2169" y="712"/>
                    <a:pt x="1869" y="212"/>
                    <a:pt x="1268" y="45"/>
                  </a:cubicBezTo>
                  <a:cubicBezTo>
                    <a:pt x="1161" y="16"/>
                    <a:pt x="1055" y="1"/>
                    <a:pt x="9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4"/>
            <p:cNvSpPr/>
            <p:nvPr/>
          </p:nvSpPr>
          <p:spPr>
            <a:xfrm>
              <a:off x="4225557" y="3849456"/>
              <a:ext cx="37470" cy="17528"/>
            </a:xfrm>
            <a:custGeom>
              <a:avLst/>
              <a:gdLst/>
              <a:ahLst/>
              <a:cxnLst/>
              <a:rect l="l" t="t" r="r" b="b"/>
              <a:pathLst>
                <a:path w="2236" h="1046" extrusionOk="0">
                  <a:moveTo>
                    <a:pt x="973" y="1"/>
                  </a:moveTo>
                  <a:cubicBezTo>
                    <a:pt x="701" y="1"/>
                    <a:pt x="418" y="89"/>
                    <a:pt x="134" y="278"/>
                  </a:cubicBezTo>
                  <a:cubicBezTo>
                    <a:pt x="34" y="312"/>
                    <a:pt x="1" y="445"/>
                    <a:pt x="67" y="545"/>
                  </a:cubicBezTo>
                  <a:cubicBezTo>
                    <a:pt x="111" y="610"/>
                    <a:pt x="168" y="647"/>
                    <a:pt x="229" y="647"/>
                  </a:cubicBezTo>
                  <a:cubicBezTo>
                    <a:pt x="263" y="647"/>
                    <a:pt x="299" y="636"/>
                    <a:pt x="334" y="612"/>
                  </a:cubicBezTo>
                  <a:cubicBezTo>
                    <a:pt x="557" y="488"/>
                    <a:pt x="780" y="420"/>
                    <a:pt x="975" y="420"/>
                  </a:cubicBezTo>
                  <a:cubicBezTo>
                    <a:pt x="1043" y="420"/>
                    <a:pt x="1108" y="428"/>
                    <a:pt x="1168" y="445"/>
                  </a:cubicBezTo>
                  <a:cubicBezTo>
                    <a:pt x="1602" y="545"/>
                    <a:pt x="1835" y="946"/>
                    <a:pt x="1835" y="946"/>
                  </a:cubicBezTo>
                  <a:cubicBezTo>
                    <a:pt x="1869" y="1012"/>
                    <a:pt x="1935" y="1046"/>
                    <a:pt x="2002" y="1046"/>
                  </a:cubicBezTo>
                  <a:cubicBezTo>
                    <a:pt x="2036" y="1046"/>
                    <a:pt x="2069" y="1046"/>
                    <a:pt x="2102" y="1012"/>
                  </a:cubicBezTo>
                  <a:cubicBezTo>
                    <a:pt x="2202" y="979"/>
                    <a:pt x="2236" y="845"/>
                    <a:pt x="2169" y="745"/>
                  </a:cubicBezTo>
                  <a:cubicBezTo>
                    <a:pt x="2169" y="712"/>
                    <a:pt x="1869" y="212"/>
                    <a:pt x="1302" y="45"/>
                  </a:cubicBezTo>
                  <a:cubicBezTo>
                    <a:pt x="1195" y="16"/>
                    <a:pt x="1085" y="1"/>
                    <a:pt x="97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4"/>
            <p:cNvSpPr/>
            <p:nvPr/>
          </p:nvSpPr>
          <p:spPr>
            <a:xfrm>
              <a:off x="4208800" y="3810430"/>
              <a:ext cx="37453" cy="17428"/>
            </a:xfrm>
            <a:custGeom>
              <a:avLst/>
              <a:gdLst/>
              <a:ahLst/>
              <a:cxnLst/>
              <a:rect l="l" t="t" r="r" b="b"/>
              <a:pathLst>
                <a:path w="2235" h="1040" extrusionOk="0">
                  <a:moveTo>
                    <a:pt x="1007" y="0"/>
                  </a:moveTo>
                  <a:cubicBezTo>
                    <a:pt x="725" y="0"/>
                    <a:pt x="429" y="100"/>
                    <a:pt x="133" y="272"/>
                  </a:cubicBezTo>
                  <a:cubicBezTo>
                    <a:pt x="33" y="339"/>
                    <a:pt x="0" y="439"/>
                    <a:pt x="67" y="539"/>
                  </a:cubicBezTo>
                  <a:cubicBezTo>
                    <a:pt x="110" y="604"/>
                    <a:pt x="181" y="641"/>
                    <a:pt x="253" y="641"/>
                  </a:cubicBezTo>
                  <a:cubicBezTo>
                    <a:pt x="292" y="641"/>
                    <a:pt x="332" y="630"/>
                    <a:pt x="367" y="606"/>
                  </a:cubicBezTo>
                  <a:cubicBezTo>
                    <a:pt x="590" y="482"/>
                    <a:pt x="794" y="414"/>
                    <a:pt x="994" y="414"/>
                  </a:cubicBezTo>
                  <a:cubicBezTo>
                    <a:pt x="1063" y="414"/>
                    <a:pt x="1132" y="422"/>
                    <a:pt x="1201" y="439"/>
                  </a:cubicBezTo>
                  <a:cubicBezTo>
                    <a:pt x="1601" y="573"/>
                    <a:pt x="1835" y="940"/>
                    <a:pt x="1835" y="940"/>
                  </a:cubicBezTo>
                  <a:cubicBezTo>
                    <a:pt x="1868" y="1006"/>
                    <a:pt x="1935" y="1040"/>
                    <a:pt x="2001" y="1040"/>
                  </a:cubicBezTo>
                  <a:lnTo>
                    <a:pt x="2102" y="1040"/>
                  </a:lnTo>
                  <a:cubicBezTo>
                    <a:pt x="2202" y="973"/>
                    <a:pt x="2235" y="839"/>
                    <a:pt x="2202" y="739"/>
                  </a:cubicBezTo>
                  <a:cubicBezTo>
                    <a:pt x="2168" y="706"/>
                    <a:pt x="1868" y="206"/>
                    <a:pt x="1301" y="39"/>
                  </a:cubicBezTo>
                  <a:cubicBezTo>
                    <a:pt x="1205" y="13"/>
                    <a:pt x="1107" y="0"/>
                    <a:pt x="10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4"/>
            <p:cNvSpPr/>
            <p:nvPr/>
          </p:nvSpPr>
          <p:spPr>
            <a:xfrm>
              <a:off x="4357482" y="4498071"/>
              <a:ext cx="215770" cy="138367"/>
            </a:xfrm>
            <a:custGeom>
              <a:avLst/>
              <a:gdLst/>
              <a:ahLst/>
              <a:cxnLst/>
              <a:rect l="l" t="t" r="r" b="b"/>
              <a:pathLst>
                <a:path w="12876" h="8257" extrusionOk="0">
                  <a:moveTo>
                    <a:pt x="9398" y="0"/>
                  </a:moveTo>
                  <a:cubicBezTo>
                    <a:pt x="6527" y="0"/>
                    <a:pt x="2527" y="1346"/>
                    <a:pt x="0" y="7870"/>
                  </a:cubicBezTo>
                  <a:cubicBezTo>
                    <a:pt x="0" y="7870"/>
                    <a:pt x="1429" y="8256"/>
                    <a:pt x="3349" y="8256"/>
                  </a:cubicBezTo>
                  <a:cubicBezTo>
                    <a:pt x="6691" y="8256"/>
                    <a:pt x="11520" y="7085"/>
                    <a:pt x="12876" y="665"/>
                  </a:cubicBezTo>
                  <a:cubicBezTo>
                    <a:pt x="12876" y="665"/>
                    <a:pt x="11416" y="0"/>
                    <a:pt x="9398"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4"/>
            <p:cNvSpPr/>
            <p:nvPr/>
          </p:nvSpPr>
          <p:spPr>
            <a:xfrm>
              <a:off x="4358035" y="4539359"/>
              <a:ext cx="157085" cy="89485"/>
            </a:xfrm>
            <a:custGeom>
              <a:avLst/>
              <a:gdLst/>
              <a:ahLst/>
              <a:cxnLst/>
              <a:rect l="l" t="t" r="r" b="b"/>
              <a:pathLst>
                <a:path w="9374" h="5340" extrusionOk="0">
                  <a:moveTo>
                    <a:pt x="9130" y="1"/>
                  </a:moveTo>
                  <a:cubicBezTo>
                    <a:pt x="9096" y="1"/>
                    <a:pt x="9064" y="12"/>
                    <a:pt x="9040" y="36"/>
                  </a:cubicBezTo>
                  <a:cubicBezTo>
                    <a:pt x="8940" y="69"/>
                    <a:pt x="1435" y="4572"/>
                    <a:pt x="167" y="4939"/>
                  </a:cubicBezTo>
                  <a:cubicBezTo>
                    <a:pt x="67" y="4973"/>
                    <a:pt x="0" y="5073"/>
                    <a:pt x="34" y="5206"/>
                  </a:cubicBezTo>
                  <a:cubicBezTo>
                    <a:pt x="67" y="5273"/>
                    <a:pt x="134" y="5339"/>
                    <a:pt x="234" y="5339"/>
                  </a:cubicBezTo>
                  <a:lnTo>
                    <a:pt x="301" y="5339"/>
                  </a:lnTo>
                  <a:cubicBezTo>
                    <a:pt x="1602" y="4939"/>
                    <a:pt x="8940" y="569"/>
                    <a:pt x="9240" y="403"/>
                  </a:cubicBezTo>
                  <a:cubicBezTo>
                    <a:pt x="9340" y="336"/>
                    <a:pt x="9374" y="202"/>
                    <a:pt x="9307" y="102"/>
                  </a:cubicBezTo>
                  <a:cubicBezTo>
                    <a:pt x="9264" y="38"/>
                    <a:pt x="9193" y="1"/>
                    <a:pt x="91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4"/>
            <p:cNvSpPr/>
            <p:nvPr/>
          </p:nvSpPr>
          <p:spPr>
            <a:xfrm>
              <a:off x="4448655" y="4148729"/>
              <a:ext cx="236398" cy="149024"/>
            </a:xfrm>
            <a:custGeom>
              <a:avLst/>
              <a:gdLst/>
              <a:ahLst/>
              <a:cxnLst/>
              <a:rect l="l" t="t" r="r" b="b"/>
              <a:pathLst>
                <a:path w="14107" h="8893" extrusionOk="0">
                  <a:moveTo>
                    <a:pt x="12502" y="1"/>
                  </a:moveTo>
                  <a:cubicBezTo>
                    <a:pt x="9761" y="1"/>
                    <a:pt x="2846" y="4110"/>
                    <a:pt x="1364" y="6402"/>
                  </a:cubicBezTo>
                  <a:cubicBezTo>
                    <a:pt x="0" y="8511"/>
                    <a:pt x="814" y="8892"/>
                    <a:pt x="1580" y="8892"/>
                  </a:cubicBezTo>
                  <a:cubicBezTo>
                    <a:pt x="2013" y="8892"/>
                    <a:pt x="2431" y="8771"/>
                    <a:pt x="2431" y="8771"/>
                  </a:cubicBezTo>
                  <a:cubicBezTo>
                    <a:pt x="2431" y="8771"/>
                    <a:pt x="2757" y="8821"/>
                    <a:pt x="3308" y="8821"/>
                  </a:cubicBezTo>
                  <a:cubicBezTo>
                    <a:pt x="5200" y="8821"/>
                    <a:pt x="9746" y="8221"/>
                    <a:pt x="12872" y="2900"/>
                  </a:cubicBezTo>
                  <a:cubicBezTo>
                    <a:pt x="14106" y="798"/>
                    <a:pt x="13709" y="1"/>
                    <a:pt x="1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4"/>
            <p:cNvSpPr/>
            <p:nvPr/>
          </p:nvSpPr>
          <p:spPr>
            <a:xfrm>
              <a:off x="4453062" y="4145327"/>
              <a:ext cx="230315" cy="155979"/>
            </a:xfrm>
            <a:custGeom>
              <a:avLst/>
              <a:gdLst/>
              <a:ahLst/>
              <a:cxnLst/>
              <a:rect l="l" t="t" r="r" b="b"/>
              <a:pathLst>
                <a:path w="13744" h="9308" extrusionOk="0">
                  <a:moveTo>
                    <a:pt x="12242" y="434"/>
                  </a:moveTo>
                  <a:cubicBezTo>
                    <a:pt x="12676" y="434"/>
                    <a:pt x="12943" y="534"/>
                    <a:pt x="13076" y="734"/>
                  </a:cubicBezTo>
                  <a:cubicBezTo>
                    <a:pt x="13210" y="1001"/>
                    <a:pt x="13243" y="1635"/>
                    <a:pt x="12442" y="3003"/>
                  </a:cubicBezTo>
                  <a:cubicBezTo>
                    <a:pt x="9340" y="8273"/>
                    <a:pt x="4837" y="8840"/>
                    <a:pt x="3036" y="8840"/>
                  </a:cubicBezTo>
                  <a:cubicBezTo>
                    <a:pt x="2502" y="8840"/>
                    <a:pt x="2202" y="8773"/>
                    <a:pt x="2202" y="8773"/>
                  </a:cubicBezTo>
                  <a:lnTo>
                    <a:pt x="2102" y="8773"/>
                  </a:lnTo>
                  <a:cubicBezTo>
                    <a:pt x="2102" y="8773"/>
                    <a:pt x="1701" y="8907"/>
                    <a:pt x="1301" y="8907"/>
                  </a:cubicBezTo>
                  <a:cubicBezTo>
                    <a:pt x="1068" y="8907"/>
                    <a:pt x="734" y="8840"/>
                    <a:pt x="634" y="8640"/>
                  </a:cubicBezTo>
                  <a:cubicBezTo>
                    <a:pt x="534" y="8440"/>
                    <a:pt x="467" y="7973"/>
                    <a:pt x="1268" y="6739"/>
                  </a:cubicBezTo>
                  <a:cubicBezTo>
                    <a:pt x="2669" y="4570"/>
                    <a:pt x="9474" y="434"/>
                    <a:pt x="12242" y="434"/>
                  </a:cubicBezTo>
                  <a:close/>
                  <a:moveTo>
                    <a:pt x="12242" y="0"/>
                  </a:moveTo>
                  <a:cubicBezTo>
                    <a:pt x="9307" y="0"/>
                    <a:pt x="2402" y="4203"/>
                    <a:pt x="934" y="6505"/>
                  </a:cubicBezTo>
                  <a:cubicBezTo>
                    <a:pt x="200" y="7606"/>
                    <a:pt x="0" y="8340"/>
                    <a:pt x="267" y="8840"/>
                  </a:cubicBezTo>
                  <a:cubicBezTo>
                    <a:pt x="367" y="9040"/>
                    <a:pt x="667" y="9307"/>
                    <a:pt x="1301" y="9307"/>
                  </a:cubicBezTo>
                  <a:cubicBezTo>
                    <a:pt x="1701" y="9307"/>
                    <a:pt x="2068" y="9240"/>
                    <a:pt x="2168" y="9207"/>
                  </a:cubicBezTo>
                  <a:cubicBezTo>
                    <a:pt x="2302" y="9207"/>
                    <a:pt x="2602" y="9240"/>
                    <a:pt x="3036" y="9240"/>
                  </a:cubicBezTo>
                  <a:cubicBezTo>
                    <a:pt x="4904" y="9240"/>
                    <a:pt x="9607" y="8673"/>
                    <a:pt x="12776" y="3236"/>
                  </a:cubicBezTo>
                  <a:cubicBezTo>
                    <a:pt x="13543" y="1969"/>
                    <a:pt x="13743" y="1068"/>
                    <a:pt x="13443" y="534"/>
                  </a:cubicBezTo>
                  <a:cubicBezTo>
                    <a:pt x="13243" y="201"/>
                    <a:pt x="12843" y="0"/>
                    <a:pt x="122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4"/>
            <p:cNvSpPr/>
            <p:nvPr/>
          </p:nvSpPr>
          <p:spPr>
            <a:xfrm>
              <a:off x="4437579" y="4035924"/>
              <a:ext cx="139154" cy="228120"/>
            </a:xfrm>
            <a:custGeom>
              <a:avLst/>
              <a:gdLst/>
              <a:ahLst/>
              <a:cxnLst/>
              <a:rect l="l" t="t" r="r" b="b"/>
              <a:pathLst>
                <a:path w="8304" h="13613" extrusionOk="0">
                  <a:moveTo>
                    <a:pt x="7241" y="1"/>
                  </a:moveTo>
                  <a:cubicBezTo>
                    <a:pt x="5060" y="1"/>
                    <a:pt x="245" y="8331"/>
                    <a:pt x="90" y="11366"/>
                  </a:cubicBezTo>
                  <a:cubicBezTo>
                    <a:pt x="1" y="13126"/>
                    <a:pt x="411" y="13612"/>
                    <a:pt x="892" y="13612"/>
                  </a:cubicBezTo>
                  <a:cubicBezTo>
                    <a:pt x="1488" y="13612"/>
                    <a:pt x="2192" y="12867"/>
                    <a:pt x="2192" y="12867"/>
                  </a:cubicBezTo>
                  <a:cubicBezTo>
                    <a:pt x="2192" y="12867"/>
                    <a:pt x="8263" y="10532"/>
                    <a:pt x="8296" y="2560"/>
                  </a:cubicBezTo>
                  <a:cubicBezTo>
                    <a:pt x="8304" y="735"/>
                    <a:pt x="7888" y="1"/>
                    <a:pt x="7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4"/>
            <p:cNvSpPr/>
            <p:nvPr/>
          </p:nvSpPr>
          <p:spPr>
            <a:xfrm>
              <a:off x="4434613" y="4032421"/>
              <a:ext cx="145355" cy="235342"/>
            </a:xfrm>
            <a:custGeom>
              <a:avLst/>
              <a:gdLst/>
              <a:ahLst/>
              <a:cxnLst/>
              <a:rect l="l" t="t" r="r" b="b"/>
              <a:pathLst>
                <a:path w="8674" h="14044" extrusionOk="0">
                  <a:moveTo>
                    <a:pt x="7406" y="401"/>
                  </a:moveTo>
                  <a:cubicBezTo>
                    <a:pt x="7539" y="401"/>
                    <a:pt x="7672" y="467"/>
                    <a:pt x="7773" y="567"/>
                  </a:cubicBezTo>
                  <a:cubicBezTo>
                    <a:pt x="8006" y="801"/>
                    <a:pt x="8273" y="1335"/>
                    <a:pt x="8240" y="2769"/>
                  </a:cubicBezTo>
                  <a:cubicBezTo>
                    <a:pt x="8206" y="10474"/>
                    <a:pt x="2369" y="12876"/>
                    <a:pt x="2302" y="12910"/>
                  </a:cubicBezTo>
                  <a:cubicBezTo>
                    <a:pt x="2269" y="12910"/>
                    <a:pt x="2235" y="12910"/>
                    <a:pt x="2235" y="12943"/>
                  </a:cubicBezTo>
                  <a:cubicBezTo>
                    <a:pt x="2035" y="13143"/>
                    <a:pt x="1501" y="13610"/>
                    <a:pt x="1068" y="13610"/>
                  </a:cubicBezTo>
                  <a:cubicBezTo>
                    <a:pt x="968" y="13610"/>
                    <a:pt x="868" y="13577"/>
                    <a:pt x="801" y="13477"/>
                  </a:cubicBezTo>
                  <a:cubicBezTo>
                    <a:pt x="601" y="13310"/>
                    <a:pt x="401" y="12809"/>
                    <a:pt x="467" y="11575"/>
                  </a:cubicBezTo>
                  <a:cubicBezTo>
                    <a:pt x="634" y="8640"/>
                    <a:pt x="5404" y="401"/>
                    <a:pt x="7406" y="401"/>
                  </a:cubicBezTo>
                  <a:close/>
                  <a:moveTo>
                    <a:pt x="7406" y="0"/>
                  </a:moveTo>
                  <a:cubicBezTo>
                    <a:pt x="4971" y="0"/>
                    <a:pt x="200" y="8606"/>
                    <a:pt x="67" y="11575"/>
                  </a:cubicBezTo>
                  <a:cubicBezTo>
                    <a:pt x="0" y="12709"/>
                    <a:pt x="134" y="13410"/>
                    <a:pt x="467" y="13777"/>
                  </a:cubicBezTo>
                  <a:cubicBezTo>
                    <a:pt x="634" y="13944"/>
                    <a:pt x="834" y="14044"/>
                    <a:pt x="1068" y="14044"/>
                  </a:cubicBezTo>
                  <a:cubicBezTo>
                    <a:pt x="1702" y="14044"/>
                    <a:pt x="2335" y="13443"/>
                    <a:pt x="2502" y="13276"/>
                  </a:cubicBezTo>
                  <a:cubicBezTo>
                    <a:pt x="2769" y="13143"/>
                    <a:pt x="4137" y="12543"/>
                    <a:pt x="5571" y="11075"/>
                  </a:cubicBezTo>
                  <a:cubicBezTo>
                    <a:pt x="6972" y="9574"/>
                    <a:pt x="8640" y="6939"/>
                    <a:pt x="8673" y="2769"/>
                  </a:cubicBezTo>
                  <a:cubicBezTo>
                    <a:pt x="8673" y="1501"/>
                    <a:pt x="8473" y="667"/>
                    <a:pt x="8073" y="267"/>
                  </a:cubicBezTo>
                  <a:cubicBezTo>
                    <a:pt x="7906" y="100"/>
                    <a:pt x="7672"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4"/>
            <p:cNvSpPr/>
            <p:nvPr/>
          </p:nvSpPr>
          <p:spPr>
            <a:xfrm>
              <a:off x="4341295" y="4029489"/>
              <a:ext cx="162095" cy="246620"/>
            </a:xfrm>
            <a:custGeom>
              <a:avLst/>
              <a:gdLst/>
              <a:ahLst/>
              <a:cxnLst/>
              <a:rect l="l" t="t" r="r" b="b"/>
              <a:pathLst>
                <a:path w="9673" h="14717" extrusionOk="0">
                  <a:moveTo>
                    <a:pt x="2439" y="1"/>
                  </a:moveTo>
                  <a:cubicBezTo>
                    <a:pt x="0" y="1"/>
                    <a:pt x="2039" y="10854"/>
                    <a:pt x="4102" y="13418"/>
                  </a:cubicBezTo>
                  <a:cubicBezTo>
                    <a:pt x="4869" y="14385"/>
                    <a:pt x="5408" y="14716"/>
                    <a:pt x="5786" y="14716"/>
                  </a:cubicBezTo>
                  <a:cubicBezTo>
                    <a:pt x="6608" y="14716"/>
                    <a:pt x="6670" y="13151"/>
                    <a:pt x="6670" y="13151"/>
                  </a:cubicBezTo>
                  <a:cubicBezTo>
                    <a:pt x="6670" y="13151"/>
                    <a:pt x="9672" y="7414"/>
                    <a:pt x="4435" y="1410"/>
                  </a:cubicBezTo>
                  <a:cubicBezTo>
                    <a:pt x="3574" y="422"/>
                    <a:pt x="2920" y="1"/>
                    <a:pt x="2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4"/>
            <p:cNvSpPr/>
            <p:nvPr/>
          </p:nvSpPr>
          <p:spPr>
            <a:xfrm>
              <a:off x="4346859" y="4025719"/>
              <a:ext cx="150935" cy="253792"/>
            </a:xfrm>
            <a:custGeom>
              <a:avLst/>
              <a:gdLst/>
              <a:ahLst/>
              <a:cxnLst/>
              <a:rect l="l" t="t" r="r" b="b"/>
              <a:pathLst>
                <a:path w="9007" h="15145" extrusionOk="0">
                  <a:moveTo>
                    <a:pt x="2102" y="434"/>
                  </a:moveTo>
                  <a:cubicBezTo>
                    <a:pt x="2402" y="434"/>
                    <a:pt x="2969" y="667"/>
                    <a:pt x="3936" y="1768"/>
                  </a:cubicBezTo>
                  <a:cubicBezTo>
                    <a:pt x="9007" y="7572"/>
                    <a:pt x="6205" y="13243"/>
                    <a:pt x="6171" y="13276"/>
                  </a:cubicBezTo>
                  <a:cubicBezTo>
                    <a:pt x="6138" y="13310"/>
                    <a:pt x="6138" y="13343"/>
                    <a:pt x="6138" y="13376"/>
                  </a:cubicBezTo>
                  <a:cubicBezTo>
                    <a:pt x="6138" y="13743"/>
                    <a:pt x="5971" y="14744"/>
                    <a:pt x="5471" y="14744"/>
                  </a:cubicBezTo>
                  <a:cubicBezTo>
                    <a:pt x="5204" y="14744"/>
                    <a:pt x="4737" y="14544"/>
                    <a:pt x="3936" y="13510"/>
                  </a:cubicBezTo>
                  <a:cubicBezTo>
                    <a:pt x="2235" y="11408"/>
                    <a:pt x="434" y="3102"/>
                    <a:pt x="1535" y="867"/>
                  </a:cubicBezTo>
                  <a:cubicBezTo>
                    <a:pt x="1668" y="567"/>
                    <a:pt x="1868" y="434"/>
                    <a:pt x="2102" y="434"/>
                  </a:cubicBezTo>
                  <a:close/>
                  <a:moveTo>
                    <a:pt x="2102" y="0"/>
                  </a:moveTo>
                  <a:cubicBezTo>
                    <a:pt x="1802" y="0"/>
                    <a:pt x="1435" y="133"/>
                    <a:pt x="1134" y="701"/>
                  </a:cubicBezTo>
                  <a:cubicBezTo>
                    <a:pt x="0" y="3069"/>
                    <a:pt x="1802" y="11542"/>
                    <a:pt x="3603" y="13777"/>
                  </a:cubicBezTo>
                  <a:cubicBezTo>
                    <a:pt x="4337" y="14711"/>
                    <a:pt x="4937" y="15144"/>
                    <a:pt x="5471" y="15144"/>
                  </a:cubicBezTo>
                  <a:cubicBezTo>
                    <a:pt x="6405" y="15144"/>
                    <a:pt x="6538" y="13710"/>
                    <a:pt x="6538" y="13443"/>
                  </a:cubicBezTo>
                  <a:cubicBezTo>
                    <a:pt x="6672" y="13176"/>
                    <a:pt x="7305" y="11808"/>
                    <a:pt x="7406" y="9774"/>
                  </a:cubicBezTo>
                  <a:cubicBezTo>
                    <a:pt x="7472" y="7739"/>
                    <a:pt x="7005" y="4637"/>
                    <a:pt x="4237" y="1468"/>
                  </a:cubicBezTo>
                  <a:cubicBezTo>
                    <a:pt x="3369" y="500"/>
                    <a:pt x="2669" y="0"/>
                    <a:pt x="21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4"/>
            <p:cNvSpPr/>
            <p:nvPr/>
          </p:nvSpPr>
          <p:spPr>
            <a:xfrm>
              <a:off x="4208918" y="4103754"/>
              <a:ext cx="232946" cy="196415"/>
            </a:xfrm>
            <a:custGeom>
              <a:avLst/>
              <a:gdLst/>
              <a:ahLst/>
              <a:cxnLst/>
              <a:rect l="l" t="t" r="r" b="b"/>
              <a:pathLst>
                <a:path w="13901" h="11721" extrusionOk="0">
                  <a:moveTo>
                    <a:pt x="3730" y="0"/>
                  </a:moveTo>
                  <a:cubicBezTo>
                    <a:pt x="1" y="0"/>
                    <a:pt x="7643" y="9853"/>
                    <a:pt x="10834" y="11254"/>
                  </a:cubicBezTo>
                  <a:cubicBezTo>
                    <a:pt x="11586" y="11589"/>
                    <a:pt x="12118" y="11721"/>
                    <a:pt x="12490" y="11721"/>
                  </a:cubicBezTo>
                  <a:cubicBezTo>
                    <a:pt x="13900" y="11721"/>
                    <a:pt x="13002" y="9820"/>
                    <a:pt x="13002" y="9820"/>
                  </a:cubicBezTo>
                  <a:cubicBezTo>
                    <a:pt x="13002" y="9820"/>
                    <a:pt x="13002" y="3349"/>
                    <a:pt x="5564" y="447"/>
                  </a:cubicBezTo>
                  <a:cubicBezTo>
                    <a:pt x="4775" y="139"/>
                    <a:pt x="4173" y="0"/>
                    <a:pt x="3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4"/>
            <p:cNvSpPr/>
            <p:nvPr/>
          </p:nvSpPr>
          <p:spPr>
            <a:xfrm>
              <a:off x="4246235" y="4100604"/>
              <a:ext cx="192309" cy="202933"/>
            </a:xfrm>
            <a:custGeom>
              <a:avLst/>
              <a:gdLst/>
              <a:ahLst/>
              <a:cxnLst/>
              <a:rect l="l" t="t" r="r" b="b"/>
              <a:pathLst>
                <a:path w="11476" h="12110" extrusionOk="0">
                  <a:moveTo>
                    <a:pt x="1502" y="401"/>
                  </a:moveTo>
                  <a:cubicBezTo>
                    <a:pt x="1936" y="401"/>
                    <a:pt x="2536" y="535"/>
                    <a:pt x="3270" y="835"/>
                  </a:cubicBezTo>
                  <a:cubicBezTo>
                    <a:pt x="10475" y="3637"/>
                    <a:pt x="10575" y="9975"/>
                    <a:pt x="10575" y="10008"/>
                  </a:cubicBezTo>
                  <a:cubicBezTo>
                    <a:pt x="10575" y="10041"/>
                    <a:pt x="10575" y="10075"/>
                    <a:pt x="10609" y="10108"/>
                  </a:cubicBezTo>
                  <a:cubicBezTo>
                    <a:pt x="10709" y="10342"/>
                    <a:pt x="11009" y="11142"/>
                    <a:pt x="10775" y="11509"/>
                  </a:cubicBezTo>
                  <a:cubicBezTo>
                    <a:pt x="10675" y="11643"/>
                    <a:pt x="10542" y="11709"/>
                    <a:pt x="10275" y="11709"/>
                  </a:cubicBezTo>
                  <a:cubicBezTo>
                    <a:pt x="9908" y="11709"/>
                    <a:pt x="9374" y="11542"/>
                    <a:pt x="8707" y="11276"/>
                  </a:cubicBezTo>
                  <a:cubicBezTo>
                    <a:pt x="6072" y="10108"/>
                    <a:pt x="301" y="2970"/>
                    <a:pt x="735" y="902"/>
                  </a:cubicBezTo>
                  <a:cubicBezTo>
                    <a:pt x="768" y="668"/>
                    <a:pt x="902" y="401"/>
                    <a:pt x="1502" y="401"/>
                  </a:cubicBezTo>
                  <a:close/>
                  <a:moveTo>
                    <a:pt x="1502" y="1"/>
                  </a:moveTo>
                  <a:cubicBezTo>
                    <a:pt x="668" y="1"/>
                    <a:pt x="401" y="435"/>
                    <a:pt x="335" y="801"/>
                  </a:cubicBezTo>
                  <a:cubicBezTo>
                    <a:pt x="1" y="2403"/>
                    <a:pt x="2469" y="5705"/>
                    <a:pt x="3203" y="6672"/>
                  </a:cubicBezTo>
                  <a:cubicBezTo>
                    <a:pt x="4771" y="8674"/>
                    <a:pt x="7039" y="10975"/>
                    <a:pt x="8540" y="11643"/>
                  </a:cubicBezTo>
                  <a:cubicBezTo>
                    <a:pt x="9274" y="11976"/>
                    <a:pt x="9841" y="12110"/>
                    <a:pt x="10275" y="12110"/>
                  </a:cubicBezTo>
                  <a:cubicBezTo>
                    <a:pt x="10675" y="12110"/>
                    <a:pt x="10975" y="11976"/>
                    <a:pt x="11142" y="11743"/>
                  </a:cubicBezTo>
                  <a:cubicBezTo>
                    <a:pt x="11476" y="11176"/>
                    <a:pt x="11109" y="10208"/>
                    <a:pt x="11009" y="9975"/>
                  </a:cubicBezTo>
                  <a:cubicBezTo>
                    <a:pt x="10975" y="9674"/>
                    <a:pt x="10909" y="8173"/>
                    <a:pt x="10041" y="6339"/>
                  </a:cubicBezTo>
                  <a:cubicBezTo>
                    <a:pt x="9174" y="4471"/>
                    <a:pt x="7306" y="1969"/>
                    <a:pt x="3403" y="435"/>
                  </a:cubicBezTo>
                  <a:cubicBezTo>
                    <a:pt x="2636" y="134"/>
                    <a:pt x="2002" y="1"/>
                    <a:pt x="15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4"/>
            <p:cNvSpPr/>
            <p:nvPr/>
          </p:nvSpPr>
          <p:spPr>
            <a:xfrm>
              <a:off x="4106551" y="4201060"/>
              <a:ext cx="361074" cy="108069"/>
            </a:xfrm>
            <a:custGeom>
              <a:avLst/>
              <a:gdLst/>
              <a:ahLst/>
              <a:cxnLst/>
              <a:rect l="l" t="t" r="r" b="b"/>
              <a:pathLst>
                <a:path w="21547" h="6449" extrusionOk="0">
                  <a:moveTo>
                    <a:pt x="10258" y="1"/>
                  </a:moveTo>
                  <a:cubicBezTo>
                    <a:pt x="9340" y="1"/>
                    <a:pt x="8344" y="104"/>
                    <a:pt x="7270" y="344"/>
                  </a:cubicBezTo>
                  <a:cubicBezTo>
                    <a:pt x="0" y="1966"/>
                    <a:pt x="12048" y="6448"/>
                    <a:pt x="16804" y="6448"/>
                  </a:cubicBezTo>
                  <a:cubicBezTo>
                    <a:pt x="17133" y="6448"/>
                    <a:pt x="17427" y="6427"/>
                    <a:pt x="17677" y="6381"/>
                  </a:cubicBezTo>
                  <a:cubicBezTo>
                    <a:pt x="21546" y="5714"/>
                    <a:pt x="18678" y="4013"/>
                    <a:pt x="18678" y="4013"/>
                  </a:cubicBezTo>
                  <a:cubicBezTo>
                    <a:pt x="18678" y="4013"/>
                    <a:pt x="15978" y="1"/>
                    <a:pt x="10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4"/>
            <p:cNvSpPr/>
            <p:nvPr/>
          </p:nvSpPr>
          <p:spPr>
            <a:xfrm>
              <a:off x="4185324" y="4197876"/>
              <a:ext cx="256574" cy="114605"/>
            </a:xfrm>
            <a:custGeom>
              <a:avLst/>
              <a:gdLst/>
              <a:ahLst/>
              <a:cxnLst/>
              <a:rect l="l" t="t" r="r" b="b"/>
              <a:pathLst>
                <a:path w="15311" h="6839" extrusionOk="0">
                  <a:moveTo>
                    <a:pt x="5537" y="400"/>
                  </a:moveTo>
                  <a:cubicBezTo>
                    <a:pt x="11075" y="400"/>
                    <a:pt x="13777" y="4270"/>
                    <a:pt x="13810" y="4303"/>
                  </a:cubicBezTo>
                  <a:cubicBezTo>
                    <a:pt x="13810" y="4336"/>
                    <a:pt x="13843" y="4336"/>
                    <a:pt x="13877" y="4370"/>
                  </a:cubicBezTo>
                  <a:cubicBezTo>
                    <a:pt x="14143" y="4537"/>
                    <a:pt x="14844" y="5070"/>
                    <a:pt x="14777" y="5504"/>
                  </a:cubicBezTo>
                  <a:cubicBezTo>
                    <a:pt x="14744" y="5704"/>
                    <a:pt x="14444" y="6104"/>
                    <a:pt x="12943" y="6371"/>
                  </a:cubicBezTo>
                  <a:cubicBezTo>
                    <a:pt x="12709" y="6405"/>
                    <a:pt x="12442" y="6438"/>
                    <a:pt x="12109" y="6438"/>
                  </a:cubicBezTo>
                  <a:cubicBezTo>
                    <a:pt x="8373" y="6438"/>
                    <a:pt x="667" y="3736"/>
                    <a:pt x="500" y="2001"/>
                  </a:cubicBezTo>
                  <a:cubicBezTo>
                    <a:pt x="434" y="1501"/>
                    <a:pt x="1201" y="1067"/>
                    <a:pt x="2602" y="734"/>
                  </a:cubicBezTo>
                  <a:cubicBezTo>
                    <a:pt x="3603" y="500"/>
                    <a:pt x="4603" y="400"/>
                    <a:pt x="5537" y="400"/>
                  </a:cubicBezTo>
                  <a:close/>
                  <a:moveTo>
                    <a:pt x="5537" y="0"/>
                  </a:moveTo>
                  <a:cubicBezTo>
                    <a:pt x="4570" y="0"/>
                    <a:pt x="3536" y="100"/>
                    <a:pt x="2502" y="334"/>
                  </a:cubicBezTo>
                  <a:cubicBezTo>
                    <a:pt x="801" y="701"/>
                    <a:pt x="0" y="1301"/>
                    <a:pt x="67" y="2068"/>
                  </a:cubicBezTo>
                  <a:cubicBezTo>
                    <a:pt x="300" y="4170"/>
                    <a:pt x="8406" y="6838"/>
                    <a:pt x="12109" y="6838"/>
                  </a:cubicBezTo>
                  <a:cubicBezTo>
                    <a:pt x="12442" y="6838"/>
                    <a:pt x="12742" y="6838"/>
                    <a:pt x="13009" y="6772"/>
                  </a:cubicBezTo>
                  <a:cubicBezTo>
                    <a:pt x="14377" y="6538"/>
                    <a:pt x="15077" y="6138"/>
                    <a:pt x="15178" y="5571"/>
                  </a:cubicBezTo>
                  <a:cubicBezTo>
                    <a:pt x="15311" y="4837"/>
                    <a:pt x="14344" y="4170"/>
                    <a:pt x="14110" y="4036"/>
                  </a:cubicBezTo>
                  <a:cubicBezTo>
                    <a:pt x="13810" y="3603"/>
                    <a:pt x="11008" y="0"/>
                    <a:pt x="55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4"/>
            <p:cNvSpPr/>
            <p:nvPr/>
          </p:nvSpPr>
          <p:spPr>
            <a:xfrm>
              <a:off x="4217631" y="4285731"/>
              <a:ext cx="258367" cy="129569"/>
            </a:xfrm>
            <a:custGeom>
              <a:avLst/>
              <a:gdLst/>
              <a:ahLst/>
              <a:cxnLst/>
              <a:rect l="l" t="t" r="r" b="b"/>
              <a:pathLst>
                <a:path w="15418" h="7732" extrusionOk="0">
                  <a:moveTo>
                    <a:pt x="10699" y="1"/>
                  </a:moveTo>
                  <a:cubicBezTo>
                    <a:pt x="8457" y="1"/>
                    <a:pt x="4767" y="729"/>
                    <a:pt x="1641" y="4798"/>
                  </a:cubicBezTo>
                  <a:cubicBezTo>
                    <a:pt x="1" y="6936"/>
                    <a:pt x="548" y="7731"/>
                    <a:pt x="2086" y="7731"/>
                  </a:cubicBezTo>
                  <a:cubicBezTo>
                    <a:pt x="5083" y="7731"/>
                    <a:pt x="11841" y="4713"/>
                    <a:pt x="13516" y="2729"/>
                  </a:cubicBezTo>
                  <a:cubicBezTo>
                    <a:pt x="15418" y="478"/>
                    <a:pt x="14036" y="196"/>
                    <a:pt x="13226" y="196"/>
                  </a:cubicBezTo>
                  <a:cubicBezTo>
                    <a:pt x="12956" y="196"/>
                    <a:pt x="12749" y="228"/>
                    <a:pt x="12749" y="228"/>
                  </a:cubicBezTo>
                  <a:cubicBezTo>
                    <a:pt x="12749" y="228"/>
                    <a:pt x="11949" y="1"/>
                    <a:pt x="10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4"/>
            <p:cNvSpPr/>
            <p:nvPr/>
          </p:nvSpPr>
          <p:spPr>
            <a:xfrm>
              <a:off x="4222206" y="4282262"/>
              <a:ext cx="244291" cy="136423"/>
            </a:xfrm>
            <a:custGeom>
              <a:avLst/>
              <a:gdLst/>
              <a:ahLst/>
              <a:cxnLst/>
              <a:rect l="l" t="t" r="r" b="b"/>
              <a:pathLst>
                <a:path w="14578" h="8141" extrusionOk="0">
                  <a:moveTo>
                    <a:pt x="10408" y="435"/>
                  </a:moveTo>
                  <a:cubicBezTo>
                    <a:pt x="11609" y="435"/>
                    <a:pt x="12409" y="635"/>
                    <a:pt x="12409" y="668"/>
                  </a:cubicBezTo>
                  <a:lnTo>
                    <a:pt x="12510" y="668"/>
                  </a:lnTo>
                  <a:cubicBezTo>
                    <a:pt x="12510" y="668"/>
                    <a:pt x="12710" y="635"/>
                    <a:pt x="12977" y="635"/>
                  </a:cubicBezTo>
                  <a:cubicBezTo>
                    <a:pt x="13277" y="635"/>
                    <a:pt x="13810" y="668"/>
                    <a:pt x="13944" y="968"/>
                  </a:cubicBezTo>
                  <a:cubicBezTo>
                    <a:pt x="14044" y="1168"/>
                    <a:pt x="14044" y="1669"/>
                    <a:pt x="13077" y="2803"/>
                  </a:cubicBezTo>
                  <a:cubicBezTo>
                    <a:pt x="11409" y="4771"/>
                    <a:pt x="4671" y="7740"/>
                    <a:pt x="1835" y="7740"/>
                  </a:cubicBezTo>
                  <a:cubicBezTo>
                    <a:pt x="1368" y="7740"/>
                    <a:pt x="835" y="7673"/>
                    <a:pt x="634" y="7306"/>
                  </a:cubicBezTo>
                  <a:cubicBezTo>
                    <a:pt x="468" y="6906"/>
                    <a:pt x="768" y="6139"/>
                    <a:pt x="1535" y="5138"/>
                  </a:cubicBezTo>
                  <a:cubicBezTo>
                    <a:pt x="4537" y="1235"/>
                    <a:pt x="8006" y="435"/>
                    <a:pt x="10408" y="435"/>
                  </a:cubicBezTo>
                  <a:close/>
                  <a:moveTo>
                    <a:pt x="10408" y="1"/>
                  </a:moveTo>
                  <a:cubicBezTo>
                    <a:pt x="7906" y="1"/>
                    <a:pt x="4304" y="868"/>
                    <a:pt x="1235" y="4871"/>
                  </a:cubicBezTo>
                  <a:cubicBezTo>
                    <a:pt x="301" y="6072"/>
                    <a:pt x="1" y="6939"/>
                    <a:pt x="267" y="7506"/>
                  </a:cubicBezTo>
                  <a:cubicBezTo>
                    <a:pt x="501" y="7940"/>
                    <a:pt x="1001" y="8140"/>
                    <a:pt x="1835" y="8140"/>
                  </a:cubicBezTo>
                  <a:cubicBezTo>
                    <a:pt x="4837" y="8140"/>
                    <a:pt x="11642" y="5171"/>
                    <a:pt x="13410" y="3070"/>
                  </a:cubicBezTo>
                  <a:cubicBezTo>
                    <a:pt x="14244" y="2036"/>
                    <a:pt x="14578" y="1302"/>
                    <a:pt x="14311" y="802"/>
                  </a:cubicBezTo>
                  <a:cubicBezTo>
                    <a:pt x="14144" y="401"/>
                    <a:pt x="13677" y="201"/>
                    <a:pt x="12977" y="201"/>
                  </a:cubicBezTo>
                  <a:cubicBezTo>
                    <a:pt x="12743" y="201"/>
                    <a:pt x="12576" y="234"/>
                    <a:pt x="12476" y="234"/>
                  </a:cubicBezTo>
                  <a:cubicBezTo>
                    <a:pt x="12309" y="201"/>
                    <a:pt x="11509" y="1"/>
                    <a:pt x="1040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4"/>
            <p:cNvSpPr/>
            <p:nvPr/>
          </p:nvSpPr>
          <p:spPr>
            <a:xfrm>
              <a:off x="4339888" y="4284324"/>
              <a:ext cx="139841" cy="227634"/>
            </a:xfrm>
            <a:custGeom>
              <a:avLst/>
              <a:gdLst/>
              <a:ahLst/>
              <a:cxnLst/>
              <a:rect l="l" t="t" r="r" b="b"/>
              <a:pathLst>
                <a:path w="8345" h="13584" extrusionOk="0">
                  <a:moveTo>
                    <a:pt x="7439" y="1"/>
                  </a:moveTo>
                  <a:cubicBezTo>
                    <a:pt x="6834" y="1"/>
                    <a:pt x="6120" y="745"/>
                    <a:pt x="6120" y="745"/>
                  </a:cubicBezTo>
                  <a:cubicBezTo>
                    <a:pt x="6120" y="745"/>
                    <a:pt x="83" y="3080"/>
                    <a:pt x="16" y="11019"/>
                  </a:cubicBezTo>
                  <a:cubicBezTo>
                    <a:pt x="1" y="12848"/>
                    <a:pt x="413" y="13583"/>
                    <a:pt x="1062" y="13583"/>
                  </a:cubicBezTo>
                  <a:cubicBezTo>
                    <a:pt x="3240" y="13583"/>
                    <a:pt x="8075" y="5280"/>
                    <a:pt x="8255" y="2246"/>
                  </a:cubicBezTo>
                  <a:cubicBezTo>
                    <a:pt x="8345" y="487"/>
                    <a:pt x="7928" y="1"/>
                    <a:pt x="7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4"/>
            <p:cNvSpPr/>
            <p:nvPr/>
          </p:nvSpPr>
          <p:spPr>
            <a:xfrm>
              <a:off x="4336235" y="4280587"/>
              <a:ext cx="146477" cy="234789"/>
            </a:xfrm>
            <a:custGeom>
              <a:avLst/>
              <a:gdLst/>
              <a:ahLst/>
              <a:cxnLst/>
              <a:rect l="l" t="t" r="r" b="b"/>
              <a:pathLst>
                <a:path w="8741" h="14011" extrusionOk="0">
                  <a:moveTo>
                    <a:pt x="7639" y="435"/>
                  </a:moveTo>
                  <a:cubicBezTo>
                    <a:pt x="7773" y="435"/>
                    <a:pt x="7873" y="468"/>
                    <a:pt x="7939" y="568"/>
                  </a:cubicBezTo>
                  <a:cubicBezTo>
                    <a:pt x="8106" y="735"/>
                    <a:pt x="8306" y="1235"/>
                    <a:pt x="8240" y="2469"/>
                  </a:cubicBezTo>
                  <a:cubicBezTo>
                    <a:pt x="8106" y="5405"/>
                    <a:pt x="3303" y="13611"/>
                    <a:pt x="1268" y="13611"/>
                  </a:cubicBezTo>
                  <a:cubicBezTo>
                    <a:pt x="1135" y="13611"/>
                    <a:pt x="1001" y="13544"/>
                    <a:pt x="901" y="13444"/>
                  </a:cubicBezTo>
                  <a:cubicBezTo>
                    <a:pt x="701" y="13244"/>
                    <a:pt x="434" y="12677"/>
                    <a:pt x="434" y="11242"/>
                  </a:cubicBezTo>
                  <a:cubicBezTo>
                    <a:pt x="501" y="3537"/>
                    <a:pt x="6372" y="1168"/>
                    <a:pt x="6438" y="1135"/>
                  </a:cubicBezTo>
                  <a:cubicBezTo>
                    <a:pt x="6472" y="1135"/>
                    <a:pt x="6472" y="1102"/>
                    <a:pt x="6505" y="1102"/>
                  </a:cubicBezTo>
                  <a:cubicBezTo>
                    <a:pt x="6672" y="902"/>
                    <a:pt x="7239" y="435"/>
                    <a:pt x="7639" y="435"/>
                  </a:cubicBezTo>
                  <a:close/>
                  <a:moveTo>
                    <a:pt x="7639" y="1"/>
                  </a:moveTo>
                  <a:cubicBezTo>
                    <a:pt x="7039" y="1"/>
                    <a:pt x="6405" y="601"/>
                    <a:pt x="6238" y="768"/>
                  </a:cubicBezTo>
                  <a:cubicBezTo>
                    <a:pt x="5971" y="868"/>
                    <a:pt x="4570" y="1502"/>
                    <a:pt x="3169" y="2970"/>
                  </a:cubicBezTo>
                  <a:cubicBezTo>
                    <a:pt x="1768" y="4437"/>
                    <a:pt x="67" y="7073"/>
                    <a:pt x="34" y="11242"/>
                  </a:cubicBezTo>
                  <a:cubicBezTo>
                    <a:pt x="0" y="12510"/>
                    <a:pt x="201" y="13344"/>
                    <a:pt x="601" y="13744"/>
                  </a:cubicBezTo>
                  <a:cubicBezTo>
                    <a:pt x="801" y="13911"/>
                    <a:pt x="1001" y="14011"/>
                    <a:pt x="1268" y="14011"/>
                  </a:cubicBezTo>
                  <a:cubicBezTo>
                    <a:pt x="3703" y="14011"/>
                    <a:pt x="8507" y="5438"/>
                    <a:pt x="8673" y="2469"/>
                  </a:cubicBezTo>
                  <a:cubicBezTo>
                    <a:pt x="8740" y="1369"/>
                    <a:pt x="8607" y="635"/>
                    <a:pt x="8240" y="268"/>
                  </a:cubicBezTo>
                  <a:cubicBezTo>
                    <a:pt x="8106" y="101"/>
                    <a:pt x="7873" y="1"/>
                    <a:pt x="76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4"/>
            <p:cNvSpPr/>
            <p:nvPr/>
          </p:nvSpPr>
          <p:spPr>
            <a:xfrm>
              <a:off x="4408339" y="4291210"/>
              <a:ext cx="181601" cy="235309"/>
            </a:xfrm>
            <a:custGeom>
              <a:avLst/>
              <a:gdLst/>
              <a:ahLst/>
              <a:cxnLst/>
              <a:rect l="l" t="t" r="r" b="b"/>
              <a:pathLst>
                <a:path w="10837" h="14042" extrusionOk="0">
                  <a:moveTo>
                    <a:pt x="2799" y="0"/>
                  </a:moveTo>
                  <a:cubicBezTo>
                    <a:pt x="1848" y="0"/>
                    <a:pt x="2035" y="1702"/>
                    <a:pt x="2035" y="1702"/>
                  </a:cubicBezTo>
                  <a:cubicBezTo>
                    <a:pt x="2035" y="1702"/>
                    <a:pt x="1" y="7840"/>
                    <a:pt x="6105" y="12943"/>
                  </a:cubicBezTo>
                  <a:cubicBezTo>
                    <a:pt x="7016" y="13710"/>
                    <a:pt x="7686" y="14041"/>
                    <a:pt x="8156" y="14041"/>
                  </a:cubicBezTo>
                  <a:cubicBezTo>
                    <a:pt x="10836" y="14041"/>
                    <a:pt x="7039" y="3277"/>
                    <a:pt x="4570" y="1035"/>
                  </a:cubicBezTo>
                  <a:cubicBezTo>
                    <a:pt x="3741" y="272"/>
                    <a:pt x="3179"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4"/>
            <p:cNvSpPr/>
            <p:nvPr/>
          </p:nvSpPr>
          <p:spPr>
            <a:xfrm>
              <a:off x="4413936" y="4287859"/>
              <a:ext cx="162682" cy="242062"/>
            </a:xfrm>
            <a:custGeom>
              <a:avLst/>
              <a:gdLst/>
              <a:ahLst/>
              <a:cxnLst/>
              <a:rect l="l" t="t" r="r" b="b"/>
              <a:pathLst>
                <a:path w="9708" h="14445" extrusionOk="0">
                  <a:moveTo>
                    <a:pt x="2469" y="401"/>
                  </a:moveTo>
                  <a:cubicBezTo>
                    <a:pt x="2702" y="401"/>
                    <a:pt x="3202" y="568"/>
                    <a:pt x="4070" y="1368"/>
                  </a:cubicBezTo>
                  <a:cubicBezTo>
                    <a:pt x="6505" y="3603"/>
                    <a:pt x="9140" y="11709"/>
                    <a:pt x="8406" y="13610"/>
                  </a:cubicBezTo>
                  <a:cubicBezTo>
                    <a:pt x="8239" y="14011"/>
                    <a:pt x="8006" y="14044"/>
                    <a:pt x="7839" y="14044"/>
                  </a:cubicBezTo>
                  <a:cubicBezTo>
                    <a:pt x="7505" y="14044"/>
                    <a:pt x="6938" y="13844"/>
                    <a:pt x="5904" y="13010"/>
                  </a:cubicBezTo>
                  <a:cubicBezTo>
                    <a:pt x="0" y="8040"/>
                    <a:pt x="1901" y="2002"/>
                    <a:pt x="1901" y="1969"/>
                  </a:cubicBezTo>
                  <a:cubicBezTo>
                    <a:pt x="1901" y="1935"/>
                    <a:pt x="1935" y="1902"/>
                    <a:pt x="1901" y="1869"/>
                  </a:cubicBezTo>
                  <a:cubicBezTo>
                    <a:pt x="1901" y="1602"/>
                    <a:pt x="1868" y="868"/>
                    <a:pt x="2135" y="534"/>
                  </a:cubicBezTo>
                  <a:cubicBezTo>
                    <a:pt x="2235" y="434"/>
                    <a:pt x="2335" y="401"/>
                    <a:pt x="2469" y="401"/>
                  </a:cubicBezTo>
                  <a:close/>
                  <a:moveTo>
                    <a:pt x="2469" y="1"/>
                  </a:moveTo>
                  <a:cubicBezTo>
                    <a:pt x="2202" y="1"/>
                    <a:pt x="2002" y="67"/>
                    <a:pt x="1835" y="267"/>
                  </a:cubicBezTo>
                  <a:cubicBezTo>
                    <a:pt x="1434" y="734"/>
                    <a:pt x="1468" y="1635"/>
                    <a:pt x="1501" y="1869"/>
                  </a:cubicBezTo>
                  <a:cubicBezTo>
                    <a:pt x="1401" y="2135"/>
                    <a:pt x="1001" y="3603"/>
                    <a:pt x="1234" y="5638"/>
                  </a:cubicBezTo>
                  <a:cubicBezTo>
                    <a:pt x="1468" y="7673"/>
                    <a:pt x="2435" y="10642"/>
                    <a:pt x="5637" y="13310"/>
                  </a:cubicBezTo>
                  <a:cubicBezTo>
                    <a:pt x="6571" y="14077"/>
                    <a:pt x="7272" y="14444"/>
                    <a:pt x="7839" y="14444"/>
                  </a:cubicBezTo>
                  <a:cubicBezTo>
                    <a:pt x="8139" y="14444"/>
                    <a:pt x="8573" y="14344"/>
                    <a:pt x="8773" y="13744"/>
                  </a:cubicBezTo>
                  <a:cubicBezTo>
                    <a:pt x="9707" y="11375"/>
                    <a:pt x="6571" y="3069"/>
                    <a:pt x="4370" y="1068"/>
                  </a:cubicBezTo>
                  <a:cubicBezTo>
                    <a:pt x="3569" y="334"/>
                    <a:pt x="2936" y="1"/>
                    <a:pt x="24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4"/>
            <p:cNvSpPr/>
            <p:nvPr/>
          </p:nvSpPr>
          <p:spPr>
            <a:xfrm>
              <a:off x="4416231" y="4289971"/>
              <a:ext cx="310433" cy="152326"/>
            </a:xfrm>
            <a:custGeom>
              <a:avLst/>
              <a:gdLst/>
              <a:ahLst/>
              <a:cxnLst/>
              <a:rect l="l" t="t" r="r" b="b"/>
              <a:pathLst>
                <a:path w="18525" h="9090" extrusionOk="0">
                  <a:moveTo>
                    <a:pt x="2509" y="0"/>
                  </a:moveTo>
                  <a:cubicBezTo>
                    <a:pt x="0" y="0"/>
                    <a:pt x="1798" y="2043"/>
                    <a:pt x="1798" y="2043"/>
                  </a:cubicBezTo>
                  <a:cubicBezTo>
                    <a:pt x="1798" y="2043"/>
                    <a:pt x="3599" y="8281"/>
                    <a:pt x="11538" y="9048"/>
                  </a:cubicBezTo>
                  <a:cubicBezTo>
                    <a:pt x="11843" y="9076"/>
                    <a:pt x="12118" y="9090"/>
                    <a:pt x="12365" y="9090"/>
                  </a:cubicBezTo>
                  <a:cubicBezTo>
                    <a:pt x="18525" y="9090"/>
                    <a:pt x="7218" y="620"/>
                    <a:pt x="3466" y="75"/>
                  </a:cubicBezTo>
                  <a:cubicBezTo>
                    <a:pt x="3093" y="23"/>
                    <a:pt x="2776" y="0"/>
                    <a:pt x="2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4"/>
            <p:cNvSpPr/>
            <p:nvPr/>
          </p:nvSpPr>
          <p:spPr>
            <a:xfrm>
              <a:off x="4428464" y="4286502"/>
              <a:ext cx="231438" cy="159012"/>
            </a:xfrm>
            <a:custGeom>
              <a:avLst/>
              <a:gdLst/>
              <a:ahLst/>
              <a:cxnLst/>
              <a:rect l="l" t="t" r="r" b="b"/>
              <a:pathLst>
                <a:path w="13811" h="9489" extrusionOk="0">
                  <a:moveTo>
                    <a:pt x="1768" y="415"/>
                  </a:moveTo>
                  <a:cubicBezTo>
                    <a:pt x="2035" y="415"/>
                    <a:pt x="2369" y="448"/>
                    <a:pt x="2702" y="482"/>
                  </a:cubicBezTo>
                  <a:cubicBezTo>
                    <a:pt x="5604" y="915"/>
                    <a:pt x="13377" y="6386"/>
                    <a:pt x="13210" y="8388"/>
                  </a:cubicBezTo>
                  <a:cubicBezTo>
                    <a:pt x="13177" y="8855"/>
                    <a:pt x="12643" y="9088"/>
                    <a:pt x="11642" y="9088"/>
                  </a:cubicBezTo>
                  <a:cubicBezTo>
                    <a:pt x="11375" y="9088"/>
                    <a:pt x="11108" y="9055"/>
                    <a:pt x="10808" y="9021"/>
                  </a:cubicBezTo>
                  <a:cubicBezTo>
                    <a:pt x="3136" y="8321"/>
                    <a:pt x="1268" y="2250"/>
                    <a:pt x="1268" y="2216"/>
                  </a:cubicBezTo>
                  <a:cubicBezTo>
                    <a:pt x="1235" y="2183"/>
                    <a:pt x="1235" y="2150"/>
                    <a:pt x="1201" y="2116"/>
                  </a:cubicBezTo>
                  <a:cubicBezTo>
                    <a:pt x="1001" y="1916"/>
                    <a:pt x="501" y="1182"/>
                    <a:pt x="668" y="782"/>
                  </a:cubicBezTo>
                  <a:cubicBezTo>
                    <a:pt x="801" y="482"/>
                    <a:pt x="1335" y="415"/>
                    <a:pt x="1768" y="415"/>
                  </a:cubicBezTo>
                  <a:close/>
                  <a:moveTo>
                    <a:pt x="1761" y="0"/>
                  </a:moveTo>
                  <a:cubicBezTo>
                    <a:pt x="962" y="0"/>
                    <a:pt x="471" y="201"/>
                    <a:pt x="301" y="615"/>
                  </a:cubicBezTo>
                  <a:cubicBezTo>
                    <a:pt x="0" y="1282"/>
                    <a:pt x="701" y="2150"/>
                    <a:pt x="868" y="2350"/>
                  </a:cubicBezTo>
                  <a:cubicBezTo>
                    <a:pt x="968" y="2650"/>
                    <a:pt x="1468" y="4084"/>
                    <a:pt x="2802" y="5619"/>
                  </a:cubicBezTo>
                  <a:cubicBezTo>
                    <a:pt x="4137" y="7153"/>
                    <a:pt x="6605" y="9055"/>
                    <a:pt x="10775" y="9455"/>
                  </a:cubicBezTo>
                  <a:cubicBezTo>
                    <a:pt x="11075" y="9488"/>
                    <a:pt x="11375" y="9488"/>
                    <a:pt x="11642" y="9488"/>
                  </a:cubicBezTo>
                  <a:cubicBezTo>
                    <a:pt x="12910" y="9488"/>
                    <a:pt x="13577" y="9121"/>
                    <a:pt x="13644" y="8421"/>
                  </a:cubicBezTo>
                  <a:cubicBezTo>
                    <a:pt x="13810" y="6019"/>
                    <a:pt x="5671" y="482"/>
                    <a:pt x="2769" y="82"/>
                  </a:cubicBezTo>
                  <a:cubicBezTo>
                    <a:pt x="2392" y="28"/>
                    <a:pt x="2055" y="0"/>
                    <a:pt x="1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4"/>
            <p:cNvSpPr/>
            <p:nvPr/>
          </p:nvSpPr>
          <p:spPr>
            <a:xfrm>
              <a:off x="4442992" y="4257211"/>
              <a:ext cx="357119" cy="97076"/>
            </a:xfrm>
            <a:custGeom>
              <a:avLst/>
              <a:gdLst/>
              <a:ahLst/>
              <a:cxnLst/>
              <a:rect l="l" t="t" r="r" b="b"/>
              <a:pathLst>
                <a:path w="21311" h="5793" extrusionOk="0">
                  <a:moveTo>
                    <a:pt x="5873" y="1"/>
                  </a:moveTo>
                  <a:cubicBezTo>
                    <a:pt x="5020" y="1"/>
                    <a:pt x="4290" y="72"/>
                    <a:pt x="3770" y="228"/>
                  </a:cubicBezTo>
                  <a:cubicBezTo>
                    <a:pt x="1" y="1329"/>
                    <a:pt x="3070" y="2730"/>
                    <a:pt x="3070" y="2730"/>
                  </a:cubicBezTo>
                  <a:cubicBezTo>
                    <a:pt x="3070" y="2730"/>
                    <a:pt x="5695" y="5793"/>
                    <a:pt x="10517" y="5793"/>
                  </a:cubicBezTo>
                  <a:cubicBezTo>
                    <a:pt x="11797" y="5793"/>
                    <a:pt x="13231" y="5577"/>
                    <a:pt x="14811" y="5032"/>
                  </a:cubicBezTo>
                  <a:cubicBezTo>
                    <a:pt x="21310" y="2789"/>
                    <a:pt x="11200" y="1"/>
                    <a:pt x="5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4"/>
            <p:cNvSpPr/>
            <p:nvPr/>
          </p:nvSpPr>
          <p:spPr>
            <a:xfrm>
              <a:off x="4470389" y="4253759"/>
              <a:ext cx="261618" cy="103997"/>
            </a:xfrm>
            <a:custGeom>
              <a:avLst/>
              <a:gdLst/>
              <a:ahLst/>
              <a:cxnLst/>
              <a:rect l="l" t="t" r="r" b="b"/>
              <a:pathLst>
                <a:path w="15612" h="6206" extrusionOk="0">
                  <a:moveTo>
                    <a:pt x="4237" y="401"/>
                  </a:moveTo>
                  <a:cubicBezTo>
                    <a:pt x="8373" y="401"/>
                    <a:pt x="14811" y="2069"/>
                    <a:pt x="15078" y="3570"/>
                  </a:cubicBezTo>
                  <a:cubicBezTo>
                    <a:pt x="15144" y="4070"/>
                    <a:pt x="14444" y="4571"/>
                    <a:pt x="13110" y="5038"/>
                  </a:cubicBezTo>
                  <a:cubicBezTo>
                    <a:pt x="11675" y="5538"/>
                    <a:pt x="10241" y="5805"/>
                    <a:pt x="8907" y="5805"/>
                  </a:cubicBezTo>
                  <a:cubicBezTo>
                    <a:pt x="4237" y="5805"/>
                    <a:pt x="1601" y="2803"/>
                    <a:pt x="1568" y="2803"/>
                  </a:cubicBezTo>
                  <a:cubicBezTo>
                    <a:pt x="1568" y="2769"/>
                    <a:pt x="1535" y="2736"/>
                    <a:pt x="1501" y="2736"/>
                  </a:cubicBezTo>
                  <a:cubicBezTo>
                    <a:pt x="1234" y="2603"/>
                    <a:pt x="434" y="2136"/>
                    <a:pt x="467" y="1702"/>
                  </a:cubicBezTo>
                  <a:cubicBezTo>
                    <a:pt x="501" y="1502"/>
                    <a:pt x="734" y="1068"/>
                    <a:pt x="2202" y="635"/>
                  </a:cubicBezTo>
                  <a:cubicBezTo>
                    <a:pt x="2702" y="501"/>
                    <a:pt x="3369" y="401"/>
                    <a:pt x="4237" y="401"/>
                  </a:cubicBezTo>
                  <a:close/>
                  <a:moveTo>
                    <a:pt x="4237" y="1"/>
                  </a:moveTo>
                  <a:cubicBezTo>
                    <a:pt x="3336" y="1"/>
                    <a:pt x="2602" y="67"/>
                    <a:pt x="2102" y="234"/>
                  </a:cubicBezTo>
                  <a:cubicBezTo>
                    <a:pt x="767" y="635"/>
                    <a:pt x="100" y="1102"/>
                    <a:pt x="67" y="1669"/>
                  </a:cubicBezTo>
                  <a:cubicBezTo>
                    <a:pt x="0" y="2436"/>
                    <a:pt x="1034" y="2970"/>
                    <a:pt x="1301" y="3103"/>
                  </a:cubicBezTo>
                  <a:cubicBezTo>
                    <a:pt x="1601" y="3470"/>
                    <a:pt x="4237" y="6205"/>
                    <a:pt x="8907" y="6205"/>
                  </a:cubicBezTo>
                  <a:cubicBezTo>
                    <a:pt x="10308" y="6205"/>
                    <a:pt x="11775" y="5938"/>
                    <a:pt x="13243" y="5438"/>
                  </a:cubicBezTo>
                  <a:cubicBezTo>
                    <a:pt x="14878" y="4871"/>
                    <a:pt x="15611" y="4237"/>
                    <a:pt x="15478" y="3503"/>
                  </a:cubicBezTo>
                  <a:cubicBezTo>
                    <a:pt x="15144" y="1468"/>
                    <a:pt x="7873" y="1"/>
                    <a:pt x="42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4"/>
            <p:cNvSpPr/>
            <p:nvPr/>
          </p:nvSpPr>
          <p:spPr>
            <a:xfrm>
              <a:off x="4332012" y="4204780"/>
              <a:ext cx="230064" cy="157453"/>
            </a:xfrm>
            <a:custGeom>
              <a:avLst/>
              <a:gdLst/>
              <a:ahLst/>
              <a:cxnLst/>
              <a:rect l="l" t="t" r="r" b="b"/>
              <a:pathLst>
                <a:path w="13729" h="9396" extrusionOk="0">
                  <a:moveTo>
                    <a:pt x="7034" y="0"/>
                  </a:moveTo>
                  <a:cubicBezTo>
                    <a:pt x="5975" y="0"/>
                    <a:pt x="4795" y="418"/>
                    <a:pt x="3622" y="1656"/>
                  </a:cubicBezTo>
                  <a:cubicBezTo>
                    <a:pt x="1" y="5443"/>
                    <a:pt x="4286" y="9395"/>
                    <a:pt x="8505" y="9395"/>
                  </a:cubicBezTo>
                  <a:cubicBezTo>
                    <a:pt x="8523" y="9395"/>
                    <a:pt x="8541" y="9395"/>
                    <a:pt x="8558" y="9395"/>
                  </a:cubicBezTo>
                  <a:cubicBezTo>
                    <a:pt x="12795" y="9362"/>
                    <a:pt x="13729" y="4558"/>
                    <a:pt x="10893" y="1790"/>
                  </a:cubicBezTo>
                  <a:cubicBezTo>
                    <a:pt x="10893" y="1790"/>
                    <a:pt x="9225" y="0"/>
                    <a:pt x="703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4"/>
            <p:cNvSpPr/>
            <p:nvPr/>
          </p:nvSpPr>
          <p:spPr>
            <a:xfrm>
              <a:off x="4426788" y="4230066"/>
              <a:ext cx="36900" cy="19238"/>
            </a:xfrm>
            <a:custGeom>
              <a:avLst/>
              <a:gdLst/>
              <a:ahLst/>
              <a:cxnLst/>
              <a:rect l="l" t="t" r="r" b="b"/>
              <a:pathLst>
                <a:path w="2202" h="1148" extrusionOk="0">
                  <a:moveTo>
                    <a:pt x="878" y="0"/>
                  </a:moveTo>
                  <a:cubicBezTo>
                    <a:pt x="642" y="0"/>
                    <a:pt x="394" y="60"/>
                    <a:pt x="134" y="181"/>
                  </a:cubicBezTo>
                  <a:cubicBezTo>
                    <a:pt x="34" y="214"/>
                    <a:pt x="0" y="347"/>
                    <a:pt x="34" y="447"/>
                  </a:cubicBezTo>
                  <a:cubicBezTo>
                    <a:pt x="84" y="522"/>
                    <a:pt x="171" y="560"/>
                    <a:pt x="254" y="560"/>
                  </a:cubicBezTo>
                  <a:cubicBezTo>
                    <a:pt x="282" y="560"/>
                    <a:pt x="309" y="556"/>
                    <a:pt x="334" y="547"/>
                  </a:cubicBezTo>
                  <a:cubicBezTo>
                    <a:pt x="518" y="445"/>
                    <a:pt x="702" y="406"/>
                    <a:pt x="870" y="406"/>
                  </a:cubicBezTo>
                  <a:cubicBezTo>
                    <a:pt x="977" y="406"/>
                    <a:pt x="1077" y="422"/>
                    <a:pt x="1168" y="447"/>
                  </a:cubicBezTo>
                  <a:cubicBezTo>
                    <a:pt x="1568" y="614"/>
                    <a:pt x="1768" y="1014"/>
                    <a:pt x="1768" y="1014"/>
                  </a:cubicBezTo>
                  <a:cubicBezTo>
                    <a:pt x="1802" y="1081"/>
                    <a:pt x="1868" y="1148"/>
                    <a:pt x="1968" y="1148"/>
                  </a:cubicBezTo>
                  <a:cubicBezTo>
                    <a:pt x="1968" y="1148"/>
                    <a:pt x="2002" y="1148"/>
                    <a:pt x="2035" y="1115"/>
                  </a:cubicBezTo>
                  <a:cubicBezTo>
                    <a:pt x="2135" y="1081"/>
                    <a:pt x="2202" y="948"/>
                    <a:pt x="2135" y="848"/>
                  </a:cubicBezTo>
                  <a:cubicBezTo>
                    <a:pt x="2135" y="814"/>
                    <a:pt x="1902" y="281"/>
                    <a:pt x="1335" y="80"/>
                  </a:cubicBezTo>
                  <a:cubicBezTo>
                    <a:pt x="1188" y="27"/>
                    <a:pt x="1036" y="0"/>
                    <a:pt x="8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4"/>
            <p:cNvSpPr/>
            <p:nvPr/>
          </p:nvSpPr>
          <p:spPr>
            <a:xfrm>
              <a:off x="4444667" y="4277571"/>
              <a:ext cx="36917" cy="19254"/>
            </a:xfrm>
            <a:custGeom>
              <a:avLst/>
              <a:gdLst/>
              <a:ahLst/>
              <a:cxnLst/>
              <a:rect l="l" t="t" r="r" b="b"/>
              <a:pathLst>
                <a:path w="2203" h="1149" extrusionOk="0">
                  <a:moveTo>
                    <a:pt x="881" y="1"/>
                  </a:moveTo>
                  <a:cubicBezTo>
                    <a:pt x="648" y="1"/>
                    <a:pt x="408" y="61"/>
                    <a:pt x="168" y="181"/>
                  </a:cubicBezTo>
                  <a:cubicBezTo>
                    <a:pt x="67" y="248"/>
                    <a:pt x="1" y="381"/>
                    <a:pt x="67" y="481"/>
                  </a:cubicBezTo>
                  <a:cubicBezTo>
                    <a:pt x="93" y="556"/>
                    <a:pt x="174" y="594"/>
                    <a:pt x="255" y="594"/>
                  </a:cubicBezTo>
                  <a:cubicBezTo>
                    <a:pt x="282" y="594"/>
                    <a:pt x="309" y="590"/>
                    <a:pt x="334" y="581"/>
                  </a:cubicBezTo>
                  <a:cubicBezTo>
                    <a:pt x="543" y="477"/>
                    <a:pt x="725" y="425"/>
                    <a:pt x="898" y="425"/>
                  </a:cubicBezTo>
                  <a:cubicBezTo>
                    <a:pt x="1001" y="425"/>
                    <a:pt x="1102" y="444"/>
                    <a:pt x="1202" y="481"/>
                  </a:cubicBezTo>
                  <a:cubicBezTo>
                    <a:pt x="1569" y="615"/>
                    <a:pt x="1769" y="1048"/>
                    <a:pt x="1769" y="1048"/>
                  </a:cubicBezTo>
                  <a:cubicBezTo>
                    <a:pt x="1802" y="1115"/>
                    <a:pt x="1902" y="1148"/>
                    <a:pt x="1969" y="1148"/>
                  </a:cubicBezTo>
                  <a:lnTo>
                    <a:pt x="2036" y="1148"/>
                  </a:lnTo>
                  <a:cubicBezTo>
                    <a:pt x="2169" y="1082"/>
                    <a:pt x="2202" y="981"/>
                    <a:pt x="2169" y="881"/>
                  </a:cubicBezTo>
                  <a:cubicBezTo>
                    <a:pt x="2136" y="848"/>
                    <a:pt x="1902" y="314"/>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4"/>
            <p:cNvSpPr/>
            <p:nvPr/>
          </p:nvSpPr>
          <p:spPr>
            <a:xfrm>
              <a:off x="4476539" y="4252419"/>
              <a:ext cx="36900" cy="19254"/>
            </a:xfrm>
            <a:custGeom>
              <a:avLst/>
              <a:gdLst/>
              <a:ahLst/>
              <a:cxnLst/>
              <a:rect l="l" t="t" r="r" b="b"/>
              <a:pathLst>
                <a:path w="2202" h="1149" extrusionOk="0">
                  <a:moveTo>
                    <a:pt x="890" y="1"/>
                  </a:moveTo>
                  <a:cubicBezTo>
                    <a:pt x="663" y="1"/>
                    <a:pt x="427" y="61"/>
                    <a:pt x="167" y="181"/>
                  </a:cubicBezTo>
                  <a:cubicBezTo>
                    <a:pt x="67" y="214"/>
                    <a:pt x="0" y="348"/>
                    <a:pt x="67" y="448"/>
                  </a:cubicBezTo>
                  <a:cubicBezTo>
                    <a:pt x="92" y="523"/>
                    <a:pt x="173" y="560"/>
                    <a:pt x="254" y="560"/>
                  </a:cubicBezTo>
                  <a:cubicBezTo>
                    <a:pt x="282" y="560"/>
                    <a:pt x="309" y="556"/>
                    <a:pt x="334" y="548"/>
                  </a:cubicBezTo>
                  <a:cubicBezTo>
                    <a:pt x="538" y="446"/>
                    <a:pt x="717" y="406"/>
                    <a:pt x="887" y="406"/>
                  </a:cubicBezTo>
                  <a:cubicBezTo>
                    <a:pt x="994" y="406"/>
                    <a:pt x="1098" y="422"/>
                    <a:pt x="1201" y="448"/>
                  </a:cubicBezTo>
                  <a:cubicBezTo>
                    <a:pt x="1601" y="614"/>
                    <a:pt x="1768" y="1015"/>
                    <a:pt x="1768" y="1015"/>
                  </a:cubicBezTo>
                  <a:cubicBezTo>
                    <a:pt x="1801" y="1081"/>
                    <a:pt x="1901" y="1148"/>
                    <a:pt x="1968" y="1148"/>
                  </a:cubicBezTo>
                  <a:cubicBezTo>
                    <a:pt x="2002" y="1148"/>
                    <a:pt x="2035" y="1148"/>
                    <a:pt x="2068" y="1115"/>
                  </a:cubicBezTo>
                  <a:cubicBezTo>
                    <a:pt x="2168" y="1081"/>
                    <a:pt x="2202" y="948"/>
                    <a:pt x="2168" y="848"/>
                  </a:cubicBezTo>
                  <a:cubicBezTo>
                    <a:pt x="2135" y="815"/>
                    <a:pt x="1901" y="281"/>
                    <a:pt x="1334" y="81"/>
                  </a:cubicBezTo>
                  <a:cubicBezTo>
                    <a:pt x="1188" y="27"/>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4"/>
            <p:cNvSpPr/>
            <p:nvPr/>
          </p:nvSpPr>
          <p:spPr>
            <a:xfrm>
              <a:off x="4491620" y="4290440"/>
              <a:ext cx="36917" cy="19238"/>
            </a:xfrm>
            <a:custGeom>
              <a:avLst/>
              <a:gdLst/>
              <a:ahLst/>
              <a:cxnLst/>
              <a:rect l="l" t="t" r="r" b="b"/>
              <a:pathLst>
                <a:path w="2203" h="1148" extrusionOk="0">
                  <a:moveTo>
                    <a:pt x="881" y="0"/>
                  </a:moveTo>
                  <a:cubicBezTo>
                    <a:pt x="648" y="0"/>
                    <a:pt x="408" y="60"/>
                    <a:pt x="168" y="180"/>
                  </a:cubicBezTo>
                  <a:cubicBezTo>
                    <a:pt x="34" y="247"/>
                    <a:pt x="1" y="347"/>
                    <a:pt x="67" y="480"/>
                  </a:cubicBezTo>
                  <a:cubicBezTo>
                    <a:pt x="89" y="545"/>
                    <a:pt x="152" y="582"/>
                    <a:pt x="221" y="582"/>
                  </a:cubicBezTo>
                  <a:cubicBezTo>
                    <a:pt x="259" y="582"/>
                    <a:pt x="299" y="571"/>
                    <a:pt x="334" y="547"/>
                  </a:cubicBezTo>
                  <a:cubicBezTo>
                    <a:pt x="516" y="466"/>
                    <a:pt x="698" y="422"/>
                    <a:pt x="865" y="422"/>
                  </a:cubicBezTo>
                  <a:cubicBezTo>
                    <a:pt x="974" y="422"/>
                    <a:pt x="1076" y="441"/>
                    <a:pt x="1168" y="480"/>
                  </a:cubicBezTo>
                  <a:cubicBezTo>
                    <a:pt x="1569" y="614"/>
                    <a:pt x="1769" y="1014"/>
                    <a:pt x="1769" y="1047"/>
                  </a:cubicBezTo>
                  <a:cubicBezTo>
                    <a:pt x="1802" y="1114"/>
                    <a:pt x="1869" y="1147"/>
                    <a:pt x="1969" y="1147"/>
                  </a:cubicBezTo>
                  <a:lnTo>
                    <a:pt x="2036" y="1147"/>
                  </a:lnTo>
                  <a:cubicBezTo>
                    <a:pt x="2136" y="1081"/>
                    <a:pt x="2202" y="981"/>
                    <a:pt x="2136" y="847"/>
                  </a:cubicBezTo>
                  <a:cubicBezTo>
                    <a:pt x="2136" y="847"/>
                    <a:pt x="1902" y="280"/>
                    <a:pt x="1335" y="80"/>
                  </a:cubicBezTo>
                  <a:cubicBezTo>
                    <a:pt x="1188" y="27"/>
                    <a:pt x="1036" y="0"/>
                    <a:pt x="8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4"/>
            <p:cNvSpPr/>
            <p:nvPr/>
          </p:nvSpPr>
          <p:spPr>
            <a:xfrm>
              <a:off x="4456414" y="4323417"/>
              <a:ext cx="36900" cy="19238"/>
            </a:xfrm>
            <a:custGeom>
              <a:avLst/>
              <a:gdLst/>
              <a:ahLst/>
              <a:cxnLst/>
              <a:rect l="l" t="t" r="r" b="b"/>
              <a:pathLst>
                <a:path w="2202" h="1148" extrusionOk="0">
                  <a:moveTo>
                    <a:pt x="880" y="0"/>
                  </a:moveTo>
                  <a:cubicBezTo>
                    <a:pt x="647" y="0"/>
                    <a:pt x="407" y="60"/>
                    <a:pt x="167" y="180"/>
                  </a:cubicBezTo>
                  <a:cubicBezTo>
                    <a:pt x="67" y="247"/>
                    <a:pt x="0" y="347"/>
                    <a:pt x="67" y="480"/>
                  </a:cubicBezTo>
                  <a:cubicBezTo>
                    <a:pt x="89" y="545"/>
                    <a:pt x="152" y="582"/>
                    <a:pt x="221" y="582"/>
                  </a:cubicBezTo>
                  <a:cubicBezTo>
                    <a:pt x="259" y="582"/>
                    <a:pt x="298" y="571"/>
                    <a:pt x="334" y="547"/>
                  </a:cubicBezTo>
                  <a:cubicBezTo>
                    <a:pt x="536" y="466"/>
                    <a:pt x="713" y="422"/>
                    <a:pt x="881" y="422"/>
                  </a:cubicBezTo>
                  <a:cubicBezTo>
                    <a:pt x="991" y="422"/>
                    <a:pt x="1096" y="441"/>
                    <a:pt x="1201" y="480"/>
                  </a:cubicBezTo>
                  <a:cubicBezTo>
                    <a:pt x="1568" y="614"/>
                    <a:pt x="1768" y="1014"/>
                    <a:pt x="1768" y="1047"/>
                  </a:cubicBezTo>
                  <a:cubicBezTo>
                    <a:pt x="1802" y="1114"/>
                    <a:pt x="1868" y="1148"/>
                    <a:pt x="1968" y="1148"/>
                  </a:cubicBezTo>
                  <a:lnTo>
                    <a:pt x="2035" y="1148"/>
                  </a:lnTo>
                  <a:cubicBezTo>
                    <a:pt x="2168" y="1081"/>
                    <a:pt x="2202" y="981"/>
                    <a:pt x="2168" y="847"/>
                  </a:cubicBezTo>
                  <a:cubicBezTo>
                    <a:pt x="2135" y="847"/>
                    <a:pt x="1902" y="280"/>
                    <a:pt x="1335" y="80"/>
                  </a:cubicBezTo>
                  <a:cubicBezTo>
                    <a:pt x="1188" y="27"/>
                    <a:pt x="1036" y="0"/>
                    <a:pt x="88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4"/>
            <p:cNvSpPr/>
            <p:nvPr/>
          </p:nvSpPr>
          <p:spPr>
            <a:xfrm>
              <a:off x="4401066" y="4311670"/>
              <a:ext cx="36917" cy="19254"/>
            </a:xfrm>
            <a:custGeom>
              <a:avLst/>
              <a:gdLst/>
              <a:ahLst/>
              <a:cxnLst/>
              <a:rect l="l" t="t" r="r" b="b"/>
              <a:pathLst>
                <a:path w="2203" h="1149" extrusionOk="0">
                  <a:moveTo>
                    <a:pt x="881" y="1"/>
                  </a:moveTo>
                  <a:cubicBezTo>
                    <a:pt x="648" y="1"/>
                    <a:pt x="408" y="61"/>
                    <a:pt x="168" y="181"/>
                  </a:cubicBezTo>
                  <a:cubicBezTo>
                    <a:pt x="68" y="247"/>
                    <a:pt x="1" y="347"/>
                    <a:pt x="68" y="481"/>
                  </a:cubicBezTo>
                  <a:cubicBezTo>
                    <a:pt x="93" y="556"/>
                    <a:pt x="174" y="594"/>
                    <a:pt x="255" y="594"/>
                  </a:cubicBezTo>
                  <a:cubicBezTo>
                    <a:pt x="282" y="594"/>
                    <a:pt x="309" y="589"/>
                    <a:pt x="334" y="581"/>
                  </a:cubicBezTo>
                  <a:cubicBezTo>
                    <a:pt x="543" y="477"/>
                    <a:pt x="725" y="425"/>
                    <a:pt x="898" y="425"/>
                  </a:cubicBezTo>
                  <a:cubicBezTo>
                    <a:pt x="1002" y="425"/>
                    <a:pt x="1102" y="443"/>
                    <a:pt x="1202" y="481"/>
                  </a:cubicBezTo>
                  <a:cubicBezTo>
                    <a:pt x="1569" y="614"/>
                    <a:pt x="1769" y="1015"/>
                    <a:pt x="1769" y="1048"/>
                  </a:cubicBezTo>
                  <a:cubicBezTo>
                    <a:pt x="1802" y="1115"/>
                    <a:pt x="1869" y="1148"/>
                    <a:pt x="1969" y="1148"/>
                  </a:cubicBezTo>
                  <a:lnTo>
                    <a:pt x="2036" y="1148"/>
                  </a:lnTo>
                  <a:cubicBezTo>
                    <a:pt x="2169" y="1081"/>
                    <a:pt x="2202" y="981"/>
                    <a:pt x="2169" y="848"/>
                  </a:cubicBezTo>
                  <a:cubicBezTo>
                    <a:pt x="2136" y="848"/>
                    <a:pt x="1902" y="281"/>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4"/>
            <p:cNvSpPr/>
            <p:nvPr/>
          </p:nvSpPr>
          <p:spPr>
            <a:xfrm>
              <a:off x="4388214" y="4271421"/>
              <a:ext cx="36917" cy="19254"/>
            </a:xfrm>
            <a:custGeom>
              <a:avLst/>
              <a:gdLst/>
              <a:ahLst/>
              <a:cxnLst/>
              <a:rect l="l" t="t" r="r" b="b"/>
              <a:pathLst>
                <a:path w="2203" h="1149" extrusionOk="0">
                  <a:moveTo>
                    <a:pt x="890" y="1"/>
                  </a:moveTo>
                  <a:cubicBezTo>
                    <a:pt x="664" y="1"/>
                    <a:pt x="428" y="61"/>
                    <a:pt x="167" y="181"/>
                  </a:cubicBezTo>
                  <a:cubicBezTo>
                    <a:pt x="67" y="214"/>
                    <a:pt x="1" y="348"/>
                    <a:pt x="67" y="448"/>
                  </a:cubicBezTo>
                  <a:cubicBezTo>
                    <a:pt x="91" y="520"/>
                    <a:pt x="167" y="575"/>
                    <a:pt x="246" y="575"/>
                  </a:cubicBezTo>
                  <a:cubicBezTo>
                    <a:pt x="276" y="575"/>
                    <a:pt x="306" y="567"/>
                    <a:pt x="334" y="548"/>
                  </a:cubicBezTo>
                  <a:cubicBezTo>
                    <a:pt x="536" y="467"/>
                    <a:pt x="714" y="423"/>
                    <a:pt x="882" y="423"/>
                  </a:cubicBezTo>
                  <a:cubicBezTo>
                    <a:pt x="991" y="423"/>
                    <a:pt x="1096" y="442"/>
                    <a:pt x="1202" y="481"/>
                  </a:cubicBezTo>
                  <a:cubicBezTo>
                    <a:pt x="1568" y="615"/>
                    <a:pt x="1769" y="1015"/>
                    <a:pt x="1769" y="1015"/>
                  </a:cubicBezTo>
                  <a:cubicBezTo>
                    <a:pt x="1802" y="1115"/>
                    <a:pt x="1902" y="1148"/>
                    <a:pt x="1969" y="1148"/>
                  </a:cubicBezTo>
                  <a:cubicBezTo>
                    <a:pt x="2002" y="1148"/>
                    <a:pt x="2035" y="1148"/>
                    <a:pt x="2069" y="1115"/>
                  </a:cubicBezTo>
                  <a:cubicBezTo>
                    <a:pt x="2169" y="1082"/>
                    <a:pt x="2202" y="948"/>
                    <a:pt x="2169" y="848"/>
                  </a:cubicBezTo>
                  <a:cubicBezTo>
                    <a:pt x="2136" y="815"/>
                    <a:pt x="1902" y="281"/>
                    <a:pt x="1335" y="81"/>
                  </a:cubicBezTo>
                  <a:cubicBezTo>
                    <a:pt x="1188" y="28"/>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4"/>
            <p:cNvSpPr/>
            <p:nvPr/>
          </p:nvSpPr>
          <p:spPr>
            <a:xfrm>
              <a:off x="3463145" y="4119388"/>
              <a:ext cx="282297" cy="406621"/>
            </a:xfrm>
            <a:custGeom>
              <a:avLst/>
              <a:gdLst/>
              <a:ahLst/>
              <a:cxnLst/>
              <a:rect l="l" t="t" r="r" b="b"/>
              <a:pathLst>
                <a:path w="16846" h="24265" extrusionOk="0">
                  <a:moveTo>
                    <a:pt x="1356" y="1"/>
                  </a:moveTo>
                  <a:cubicBezTo>
                    <a:pt x="1295" y="1"/>
                    <a:pt x="1238" y="26"/>
                    <a:pt x="1201" y="81"/>
                  </a:cubicBezTo>
                  <a:cubicBezTo>
                    <a:pt x="1201" y="81"/>
                    <a:pt x="968" y="348"/>
                    <a:pt x="701" y="781"/>
                  </a:cubicBezTo>
                  <a:cubicBezTo>
                    <a:pt x="668" y="881"/>
                    <a:pt x="701" y="1015"/>
                    <a:pt x="801" y="1081"/>
                  </a:cubicBezTo>
                  <a:cubicBezTo>
                    <a:pt x="835" y="1081"/>
                    <a:pt x="868" y="1115"/>
                    <a:pt x="901" y="1115"/>
                  </a:cubicBezTo>
                  <a:cubicBezTo>
                    <a:pt x="968" y="1115"/>
                    <a:pt x="1035" y="1081"/>
                    <a:pt x="1068" y="981"/>
                  </a:cubicBezTo>
                  <a:cubicBezTo>
                    <a:pt x="1302" y="581"/>
                    <a:pt x="1502" y="348"/>
                    <a:pt x="1535" y="348"/>
                  </a:cubicBezTo>
                  <a:cubicBezTo>
                    <a:pt x="1602" y="248"/>
                    <a:pt x="1568" y="114"/>
                    <a:pt x="1502" y="47"/>
                  </a:cubicBezTo>
                  <a:cubicBezTo>
                    <a:pt x="1457" y="17"/>
                    <a:pt x="1405" y="1"/>
                    <a:pt x="1356" y="1"/>
                  </a:cubicBezTo>
                  <a:close/>
                  <a:moveTo>
                    <a:pt x="526" y="1436"/>
                  </a:moveTo>
                  <a:cubicBezTo>
                    <a:pt x="444" y="1436"/>
                    <a:pt x="360" y="1480"/>
                    <a:pt x="334" y="1582"/>
                  </a:cubicBezTo>
                  <a:cubicBezTo>
                    <a:pt x="234" y="1849"/>
                    <a:pt x="134" y="2116"/>
                    <a:pt x="101" y="2416"/>
                  </a:cubicBezTo>
                  <a:cubicBezTo>
                    <a:pt x="67" y="2516"/>
                    <a:pt x="134" y="2616"/>
                    <a:pt x="234" y="2649"/>
                  </a:cubicBezTo>
                  <a:lnTo>
                    <a:pt x="301" y="2649"/>
                  </a:lnTo>
                  <a:cubicBezTo>
                    <a:pt x="401" y="2649"/>
                    <a:pt x="468" y="2583"/>
                    <a:pt x="501" y="2482"/>
                  </a:cubicBezTo>
                  <a:cubicBezTo>
                    <a:pt x="534" y="2249"/>
                    <a:pt x="634" y="1982"/>
                    <a:pt x="734" y="1715"/>
                  </a:cubicBezTo>
                  <a:cubicBezTo>
                    <a:pt x="768" y="1615"/>
                    <a:pt x="701" y="1482"/>
                    <a:pt x="601" y="1448"/>
                  </a:cubicBezTo>
                  <a:cubicBezTo>
                    <a:pt x="577" y="1441"/>
                    <a:pt x="552" y="1436"/>
                    <a:pt x="526" y="1436"/>
                  </a:cubicBezTo>
                  <a:close/>
                  <a:moveTo>
                    <a:pt x="201" y="3050"/>
                  </a:moveTo>
                  <a:cubicBezTo>
                    <a:pt x="101" y="3083"/>
                    <a:pt x="1" y="3150"/>
                    <a:pt x="1" y="3283"/>
                  </a:cubicBezTo>
                  <a:cubicBezTo>
                    <a:pt x="1" y="3583"/>
                    <a:pt x="67" y="3883"/>
                    <a:pt x="134" y="4150"/>
                  </a:cubicBezTo>
                  <a:cubicBezTo>
                    <a:pt x="167" y="4250"/>
                    <a:pt x="234" y="4317"/>
                    <a:pt x="334" y="4317"/>
                  </a:cubicBezTo>
                  <a:cubicBezTo>
                    <a:pt x="334" y="4317"/>
                    <a:pt x="368" y="4317"/>
                    <a:pt x="368" y="4284"/>
                  </a:cubicBezTo>
                  <a:cubicBezTo>
                    <a:pt x="501" y="4250"/>
                    <a:pt x="568" y="4150"/>
                    <a:pt x="534" y="4050"/>
                  </a:cubicBezTo>
                  <a:cubicBezTo>
                    <a:pt x="468" y="3783"/>
                    <a:pt x="434" y="3517"/>
                    <a:pt x="434" y="3283"/>
                  </a:cubicBezTo>
                  <a:cubicBezTo>
                    <a:pt x="434" y="3150"/>
                    <a:pt x="301" y="3083"/>
                    <a:pt x="201" y="3050"/>
                  </a:cubicBezTo>
                  <a:close/>
                  <a:moveTo>
                    <a:pt x="649" y="4649"/>
                  </a:moveTo>
                  <a:cubicBezTo>
                    <a:pt x="609" y="4649"/>
                    <a:pt x="570" y="4660"/>
                    <a:pt x="534" y="4684"/>
                  </a:cubicBezTo>
                  <a:cubicBezTo>
                    <a:pt x="434" y="4751"/>
                    <a:pt x="401" y="4851"/>
                    <a:pt x="468" y="4951"/>
                  </a:cubicBezTo>
                  <a:cubicBezTo>
                    <a:pt x="601" y="5218"/>
                    <a:pt x="768" y="5451"/>
                    <a:pt x="968" y="5685"/>
                  </a:cubicBezTo>
                  <a:cubicBezTo>
                    <a:pt x="1001" y="5718"/>
                    <a:pt x="1068" y="5751"/>
                    <a:pt x="1135" y="5751"/>
                  </a:cubicBezTo>
                  <a:cubicBezTo>
                    <a:pt x="1168" y="5751"/>
                    <a:pt x="1201" y="5751"/>
                    <a:pt x="1268" y="5718"/>
                  </a:cubicBezTo>
                  <a:cubicBezTo>
                    <a:pt x="1335" y="5618"/>
                    <a:pt x="1368" y="5485"/>
                    <a:pt x="1268" y="5418"/>
                  </a:cubicBezTo>
                  <a:cubicBezTo>
                    <a:pt x="1101" y="5218"/>
                    <a:pt x="935" y="4984"/>
                    <a:pt x="835" y="4751"/>
                  </a:cubicBezTo>
                  <a:cubicBezTo>
                    <a:pt x="791" y="4686"/>
                    <a:pt x="721" y="4649"/>
                    <a:pt x="649" y="4649"/>
                  </a:cubicBezTo>
                  <a:close/>
                  <a:moveTo>
                    <a:pt x="1716" y="5922"/>
                  </a:moveTo>
                  <a:cubicBezTo>
                    <a:pt x="1662" y="5922"/>
                    <a:pt x="1605" y="5948"/>
                    <a:pt x="1568" y="5985"/>
                  </a:cubicBezTo>
                  <a:cubicBezTo>
                    <a:pt x="1468" y="6085"/>
                    <a:pt x="1502" y="6218"/>
                    <a:pt x="1568" y="6285"/>
                  </a:cubicBezTo>
                  <a:cubicBezTo>
                    <a:pt x="1769" y="6452"/>
                    <a:pt x="1969" y="6585"/>
                    <a:pt x="2169" y="6752"/>
                  </a:cubicBezTo>
                  <a:lnTo>
                    <a:pt x="2269" y="6786"/>
                  </a:lnTo>
                  <a:cubicBezTo>
                    <a:pt x="2302" y="6819"/>
                    <a:pt x="2336" y="6819"/>
                    <a:pt x="2402" y="6819"/>
                  </a:cubicBezTo>
                  <a:cubicBezTo>
                    <a:pt x="2469" y="6819"/>
                    <a:pt x="2536" y="6786"/>
                    <a:pt x="2569" y="6752"/>
                  </a:cubicBezTo>
                  <a:cubicBezTo>
                    <a:pt x="2636" y="6652"/>
                    <a:pt x="2602" y="6519"/>
                    <a:pt x="2502" y="6452"/>
                  </a:cubicBezTo>
                  <a:lnTo>
                    <a:pt x="2402" y="6385"/>
                  </a:lnTo>
                  <a:cubicBezTo>
                    <a:pt x="2202" y="6252"/>
                    <a:pt x="2035" y="6118"/>
                    <a:pt x="1835" y="5985"/>
                  </a:cubicBezTo>
                  <a:cubicBezTo>
                    <a:pt x="1805" y="5940"/>
                    <a:pt x="1761" y="5922"/>
                    <a:pt x="1716" y="5922"/>
                  </a:cubicBezTo>
                  <a:close/>
                  <a:moveTo>
                    <a:pt x="5123" y="6399"/>
                  </a:moveTo>
                  <a:cubicBezTo>
                    <a:pt x="5082" y="6399"/>
                    <a:pt x="5041" y="6406"/>
                    <a:pt x="5004" y="6419"/>
                  </a:cubicBezTo>
                  <a:cubicBezTo>
                    <a:pt x="4771" y="6552"/>
                    <a:pt x="4537" y="6752"/>
                    <a:pt x="4304" y="6952"/>
                  </a:cubicBezTo>
                  <a:cubicBezTo>
                    <a:pt x="4237" y="7019"/>
                    <a:pt x="4204" y="7152"/>
                    <a:pt x="4304" y="7253"/>
                  </a:cubicBezTo>
                  <a:cubicBezTo>
                    <a:pt x="4337" y="7286"/>
                    <a:pt x="4404" y="7319"/>
                    <a:pt x="4437" y="7319"/>
                  </a:cubicBezTo>
                  <a:cubicBezTo>
                    <a:pt x="4504" y="7319"/>
                    <a:pt x="4537" y="7286"/>
                    <a:pt x="4571" y="7253"/>
                  </a:cubicBezTo>
                  <a:cubicBezTo>
                    <a:pt x="4804" y="7086"/>
                    <a:pt x="5004" y="6919"/>
                    <a:pt x="5238" y="6786"/>
                  </a:cubicBezTo>
                  <a:cubicBezTo>
                    <a:pt x="5304" y="6719"/>
                    <a:pt x="5338" y="6585"/>
                    <a:pt x="5304" y="6485"/>
                  </a:cubicBezTo>
                  <a:cubicBezTo>
                    <a:pt x="5262" y="6422"/>
                    <a:pt x="5193" y="6399"/>
                    <a:pt x="5123" y="6399"/>
                  </a:cubicBezTo>
                  <a:close/>
                  <a:moveTo>
                    <a:pt x="5892" y="6173"/>
                  </a:moveTo>
                  <a:cubicBezTo>
                    <a:pt x="5811" y="6173"/>
                    <a:pt x="5730" y="6210"/>
                    <a:pt x="5705" y="6285"/>
                  </a:cubicBezTo>
                  <a:cubicBezTo>
                    <a:pt x="5671" y="6419"/>
                    <a:pt x="5705" y="6519"/>
                    <a:pt x="5805" y="6552"/>
                  </a:cubicBezTo>
                  <a:cubicBezTo>
                    <a:pt x="5871" y="6585"/>
                    <a:pt x="5938" y="6685"/>
                    <a:pt x="5938" y="6819"/>
                  </a:cubicBezTo>
                  <a:cubicBezTo>
                    <a:pt x="5938" y="6886"/>
                    <a:pt x="5905" y="6986"/>
                    <a:pt x="5871" y="7052"/>
                  </a:cubicBezTo>
                  <a:cubicBezTo>
                    <a:pt x="5838" y="7152"/>
                    <a:pt x="5905" y="7253"/>
                    <a:pt x="6005" y="7319"/>
                  </a:cubicBezTo>
                  <a:lnTo>
                    <a:pt x="6072" y="7319"/>
                  </a:lnTo>
                  <a:cubicBezTo>
                    <a:pt x="6172" y="7319"/>
                    <a:pt x="6238" y="7286"/>
                    <a:pt x="6272" y="7186"/>
                  </a:cubicBezTo>
                  <a:cubicBezTo>
                    <a:pt x="6305" y="7086"/>
                    <a:pt x="6338" y="6952"/>
                    <a:pt x="6338" y="6819"/>
                  </a:cubicBezTo>
                  <a:cubicBezTo>
                    <a:pt x="6338" y="6519"/>
                    <a:pt x="6205" y="6285"/>
                    <a:pt x="5972" y="6185"/>
                  </a:cubicBezTo>
                  <a:cubicBezTo>
                    <a:pt x="5947" y="6177"/>
                    <a:pt x="5919" y="6173"/>
                    <a:pt x="5892" y="6173"/>
                  </a:cubicBezTo>
                  <a:close/>
                  <a:moveTo>
                    <a:pt x="5472" y="7444"/>
                  </a:moveTo>
                  <a:cubicBezTo>
                    <a:pt x="5451" y="7444"/>
                    <a:pt x="5428" y="7447"/>
                    <a:pt x="5404" y="7453"/>
                  </a:cubicBezTo>
                  <a:cubicBezTo>
                    <a:pt x="5304" y="7469"/>
                    <a:pt x="5196" y="7478"/>
                    <a:pt x="5075" y="7478"/>
                  </a:cubicBezTo>
                  <a:cubicBezTo>
                    <a:pt x="4954" y="7478"/>
                    <a:pt x="4821" y="7469"/>
                    <a:pt x="4671" y="7453"/>
                  </a:cubicBezTo>
                  <a:cubicBezTo>
                    <a:pt x="4657" y="7448"/>
                    <a:pt x="4644" y="7446"/>
                    <a:pt x="4631" y="7446"/>
                  </a:cubicBezTo>
                  <a:cubicBezTo>
                    <a:pt x="4545" y="7446"/>
                    <a:pt x="4466" y="7533"/>
                    <a:pt x="4437" y="7619"/>
                  </a:cubicBezTo>
                  <a:cubicBezTo>
                    <a:pt x="4437" y="7720"/>
                    <a:pt x="4504" y="7853"/>
                    <a:pt x="4604" y="7853"/>
                  </a:cubicBezTo>
                  <a:cubicBezTo>
                    <a:pt x="4771" y="7886"/>
                    <a:pt x="4904" y="7920"/>
                    <a:pt x="5071" y="7920"/>
                  </a:cubicBezTo>
                  <a:cubicBezTo>
                    <a:pt x="5238" y="7920"/>
                    <a:pt x="5404" y="7886"/>
                    <a:pt x="5538" y="7853"/>
                  </a:cubicBezTo>
                  <a:cubicBezTo>
                    <a:pt x="5638" y="7820"/>
                    <a:pt x="5705" y="7686"/>
                    <a:pt x="5671" y="7586"/>
                  </a:cubicBezTo>
                  <a:cubicBezTo>
                    <a:pt x="5644" y="7504"/>
                    <a:pt x="5571" y="7444"/>
                    <a:pt x="5472" y="7444"/>
                  </a:cubicBezTo>
                  <a:close/>
                  <a:moveTo>
                    <a:pt x="3088" y="6851"/>
                  </a:moveTo>
                  <a:cubicBezTo>
                    <a:pt x="3017" y="6851"/>
                    <a:pt x="2946" y="6888"/>
                    <a:pt x="2903" y="6952"/>
                  </a:cubicBezTo>
                  <a:cubicBezTo>
                    <a:pt x="2869" y="7052"/>
                    <a:pt x="2903" y="7186"/>
                    <a:pt x="3003" y="7253"/>
                  </a:cubicBezTo>
                  <a:cubicBezTo>
                    <a:pt x="3236" y="7386"/>
                    <a:pt x="3470" y="7486"/>
                    <a:pt x="3703" y="7586"/>
                  </a:cubicBezTo>
                  <a:cubicBezTo>
                    <a:pt x="3503" y="7786"/>
                    <a:pt x="3336" y="8020"/>
                    <a:pt x="3203" y="8253"/>
                  </a:cubicBezTo>
                  <a:cubicBezTo>
                    <a:pt x="3136" y="8353"/>
                    <a:pt x="3170" y="8487"/>
                    <a:pt x="3270" y="8553"/>
                  </a:cubicBezTo>
                  <a:cubicBezTo>
                    <a:pt x="3303" y="8587"/>
                    <a:pt x="3336" y="8587"/>
                    <a:pt x="3370" y="8587"/>
                  </a:cubicBezTo>
                  <a:cubicBezTo>
                    <a:pt x="3436" y="8587"/>
                    <a:pt x="3503" y="8553"/>
                    <a:pt x="3536" y="8487"/>
                  </a:cubicBezTo>
                  <a:cubicBezTo>
                    <a:pt x="3703" y="8253"/>
                    <a:pt x="3870" y="8053"/>
                    <a:pt x="4037" y="7853"/>
                  </a:cubicBezTo>
                  <a:cubicBezTo>
                    <a:pt x="4104" y="7753"/>
                    <a:pt x="4104" y="7619"/>
                    <a:pt x="4003" y="7553"/>
                  </a:cubicBezTo>
                  <a:cubicBezTo>
                    <a:pt x="4037" y="7519"/>
                    <a:pt x="4037" y="7519"/>
                    <a:pt x="4037" y="7486"/>
                  </a:cubicBezTo>
                  <a:cubicBezTo>
                    <a:pt x="4104" y="7386"/>
                    <a:pt x="4037" y="7253"/>
                    <a:pt x="3937" y="7219"/>
                  </a:cubicBezTo>
                  <a:cubicBezTo>
                    <a:pt x="3703" y="7119"/>
                    <a:pt x="3470" y="7019"/>
                    <a:pt x="3203" y="6886"/>
                  </a:cubicBezTo>
                  <a:cubicBezTo>
                    <a:pt x="3167" y="6862"/>
                    <a:pt x="3128" y="6851"/>
                    <a:pt x="3088" y="6851"/>
                  </a:cubicBezTo>
                  <a:close/>
                  <a:moveTo>
                    <a:pt x="2990" y="8908"/>
                  </a:moveTo>
                  <a:cubicBezTo>
                    <a:pt x="2909" y="8908"/>
                    <a:pt x="2828" y="8945"/>
                    <a:pt x="2803" y="9020"/>
                  </a:cubicBezTo>
                  <a:cubicBezTo>
                    <a:pt x="2669" y="9287"/>
                    <a:pt x="2569" y="9554"/>
                    <a:pt x="2502" y="9821"/>
                  </a:cubicBezTo>
                  <a:cubicBezTo>
                    <a:pt x="2469" y="9954"/>
                    <a:pt x="2536" y="10055"/>
                    <a:pt x="2636" y="10088"/>
                  </a:cubicBezTo>
                  <a:lnTo>
                    <a:pt x="2703" y="10088"/>
                  </a:lnTo>
                  <a:cubicBezTo>
                    <a:pt x="2769" y="10088"/>
                    <a:pt x="2869" y="10055"/>
                    <a:pt x="2903" y="9954"/>
                  </a:cubicBezTo>
                  <a:cubicBezTo>
                    <a:pt x="2969" y="9688"/>
                    <a:pt x="3069" y="9454"/>
                    <a:pt x="3170" y="9187"/>
                  </a:cubicBezTo>
                  <a:cubicBezTo>
                    <a:pt x="3203" y="9087"/>
                    <a:pt x="3170" y="8954"/>
                    <a:pt x="3069" y="8920"/>
                  </a:cubicBezTo>
                  <a:cubicBezTo>
                    <a:pt x="3044" y="8912"/>
                    <a:pt x="3017" y="8908"/>
                    <a:pt x="2990" y="8908"/>
                  </a:cubicBezTo>
                  <a:close/>
                  <a:moveTo>
                    <a:pt x="2569" y="10488"/>
                  </a:moveTo>
                  <a:cubicBezTo>
                    <a:pt x="2436" y="10488"/>
                    <a:pt x="2336" y="10555"/>
                    <a:pt x="2336" y="10688"/>
                  </a:cubicBezTo>
                  <a:cubicBezTo>
                    <a:pt x="2302" y="10888"/>
                    <a:pt x="2302" y="11089"/>
                    <a:pt x="2302" y="11322"/>
                  </a:cubicBezTo>
                  <a:cubicBezTo>
                    <a:pt x="2302" y="11389"/>
                    <a:pt x="2302" y="11456"/>
                    <a:pt x="2302" y="11556"/>
                  </a:cubicBezTo>
                  <a:cubicBezTo>
                    <a:pt x="2302" y="11656"/>
                    <a:pt x="2402" y="11756"/>
                    <a:pt x="2502" y="11756"/>
                  </a:cubicBezTo>
                  <a:cubicBezTo>
                    <a:pt x="2636" y="11756"/>
                    <a:pt x="2703" y="11656"/>
                    <a:pt x="2703" y="11522"/>
                  </a:cubicBezTo>
                  <a:cubicBezTo>
                    <a:pt x="2703" y="11456"/>
                    <a:pt x="2703" y="11389"/>
                    <a:pt x="2703" y="11322"/>
                  </a:cubicBezTo>
                  <a:cubicBezTo>
                    <a:pt x="2703" y="11122"/>
                    <a:pt x="2703" y="10922"/>
                    <a:pt x="2736" y="10722"/>
                  </a:cubicBezTo>
                  <a:cubicBezTo>
                    <a:pt x="2736" y="10622"/>
                    <a:pt x="2669" y="10522"/>
                    <a:pt x="2569" y="10488"/>
                  </a:cubicBezTo>
                  <a:close/>
                  <a:moveTo>
                    <a:pt x="2569" y="12156"/>
                  </a:moveTo>
                  <a:cubicBezTo>
                    <a:pt x="2436" y="12189"/>
                    <a:pt x="2369" y="12289"/>
                    <a:pt x="2402" y="12423"/>
                  </a:cubicBezTo>
                  <a:cubicBezTo>
                    <a:pt x="2469" y="12690"/>
                    <a:pt x="2536" y="12957"/>
                    <a:pt x="2636" y="13257"/>
                  </a:cubicBezTo>
                  <a:cubicBezTo>
                    <a:pt x="2669" y="13324"/>
                    <a:pt x="2736" y="13390"/>
                    <a:pt x="2836" y="13390"/>
                  </a:cubicBezTo>
                  <a:cubicBezTo>
                    <a:pt x="2836" y="13390"/>
                    <a:pt x="2869" y="13390"/>
                    <a:pt x="2903" y="13357"/>
                  </a:cubicBezTo>
                  <a:cubicBezTo>
                    <a:pt x="3003" y="13324"/>
                    <a:pt x="3069" y="13223"/>
                    <a:pt x="3036" y="13090"/>
                  </a:cubicBezTo>
                  <a:cubicBezTo>
                    <a:pt x="2936" y="12857"/>
                    <a:pt x="2869" y="12590"/>
                    <a:pt x="2803" y="12323"/>
                  </a:cubicBezTo>
                  <a:cubicBezTo>
                    <a:pt x="2803" y="12223"/>
                    <a:pt x="2669" y="12156"/>
                    <a:pt x="2569" y="12156"/>
                  </a:cubicBezTo>
                  <a:close/>
                  <a:moveTo>
                    <a:pt x="3176" y="13724"/>
                  </a:moveTo>
                  <a:cubicBezTo>
                    <a:pt x="3140" y="13724"/>
                    <a:pt x="3103" y="13735"/>
                    <a:pt x="3069" y="13757"/>
                  </a:cubicBezTo>
                  <a:cubicBezTo>
                    <a:pt x="2969" y="13791"/>
                    <a:pt x="2936" y="13924"/>
                    <a:pt x="2969" y="14024"/>
                  </a:cubicBezTo>
                  <a:cubicBezTo>
                    <a:pt x="3036" y="14157"/>
                    <a:pt x="3103" y="14258"/>
                    <a:pt x="3170" y="14391"/>
                  </a:cubicBezTo>
                  <a:cubicBezTo>
                    <a:pt x="3236" y="14524"/>
                    <a:pt x="3336" y="14658"/>
                    <a:pt x="3403" y="14758"/>
                  </a:cubicBezTo>
                  <a:cubicBezTo>
                    <a:pt x="3436" y="14825"/>
                    <a:pt x="3503" y="14858"/>
                    <a:pt x="3570" y="14858"/>
                  </a:cubicBezTo>
                  <a:cubicBezTo>
                    <a:pt x="3603" y="14858"/>
                    <a:pt x="3670" y="14858"/>
                    <a:pt x="3703" y="14825"/>
                  </a:cubicBezTo>
                  <a:cubicBezTo>
                    <a:pt x="3803" y="14758"/>
                    <a:pt x="3803" y="14624"/>
                    <a:pt x="3737" y="14558"/>
                  </a:cubicBezTo>
                  <a:cubicBezTo>
                    <a:pt x="3670" y="14424"/>
                    <a:pt x="3603" y="14291"/>
                    <a:pt x="3536" y="14191"/>
                  </a:cubicBezTo>
                  <a:cubicBezTo>
                    <a:pt x="3470" y="14057"/>
                    <a:pt x="3403" y="13957"/>
                    <a:pt x="3336" y="13857"/>
                  </a:cubicBezTo>
                  <a:cubicBezTo>
                    <a:pt x="3314" y="13768"/>
                    <a:pt x="3247" y="13724"/>
                    <a:pt x="3176" y="13724"/>
                  </a:cubicBezTo>
                  <a:close/>
                  <a:moveTo>
                    <a:pt x="8886" y="14845"/>
                  </a:moveTo>
                  <a:cubicBezTo>
                    <a:pt x="8667" y="14845"/>
                    <a:pt x="8437" y="14920"/>
                    <a:pt x="8206" y="15058"/>
                  </a:cubicBezTo>
                  <a:cubicBezTo>
                    <a:pt x="8106" y="15125"/>
                    <a:pt x="8106" y="15258"/>
                    <a:pt x="8140" y="15358"/>
                  </a:cubicBezTo>
                  <a:cubicBezTo>
                    <a:pt x="8206" y="15425"/>
                    <a:pt x="8273" y="15458"/>
                    <a:pt x="8340" y="15458"/>
                  </a:cubicBezTo>
                  <a:cubicBezTo>
                    <a:pt x="8373" y="15458"/>
                    <a:pt x="8407" y="15425"/>
                    <a:pt x="8440" y="15425"/>
                  </a:cubicBezTo>
                  <a:cubicBezTo>
                    <a:pt x="8611" y="15327"/>
                    <a:pt x="8764" y="15265"/>
                    <a:pt x="8912" y="15265"/>
                  </a:cubicBezTo>
                  <a:cubicBezTo>
                    <a:pt x="8967" y="15265"/>
                    <a:pt x="9020" y="15274"/>
                    <a:pt x="9074" y="15292"/>
                  </a:cubicBezTo>
                  <a:cubicBezTo>
                    <a:pt x="9091" y="15298"/>
                    <a:pt x="9110" y="15300"/>
                    <a:pt x="9129" y="15300"/>
                  </a:cubicBezTo>
                  <a:cubicBezTo>
                    <a:pt x="9218" y="15300"/>
                    <a:pt x="9313" y="15241"/>
                    <a:pt x="9341" y="15158"/>
                  </a:cubicBezTo>
                  <a:cubicBezTo>
                    <a:pt x="9341" y="15058"/>
                    <a:pt x="9307" y="14925"/>
                    <a:pt x="9174" y="14891"/>
                  </a:cubicBezTo>
                  <a:cubicBezTo>
                    <a:pt x="9081" y="14860"/>
                    <a:pt x="8985" y="14845"/>
                    <a:pt x="8886" y="14845"/>
                  </a:cubicBezTo>
                  <a:close/>
                  <a:moveTo>
                    <a:pt x="4099" y="15108"/>
                  </a:moveTo>
                  <a:cubicBezTo>
                    <a:pt x="4045" y="15108"/>
                    <a:pt x="3987" y="15125"/>
                    <a:pt x="3937" y="15158"/>
                  </a:cubicBezTo>
                  <a:cubicBezTo>
                    <a:pt x="3870" y="15225"/>
                    <a:pt x="3870" y="15358"/>
                    <a:pt x="3937" y="15458"/>
                  </a:cubicBezTo>
                  <a:cubicBezTo>
                    <a:pt x="4137" y="15659"/>
                    <a:pt x="4370" y="15859"/>
                    <a:pt x="4571" y="16025"/>
                  </a:cubicBezTo>
                  <a:cubicBezTo>
                    <a:pt x="4637" y="16059"/>
                    <a:pt x="4671" y="16092"/>
                    <a:pt x="4704" y="16092"/>
                  </a:cubicBezTo>
                  <a:cubicBezTo>
                    <a:pt x="4771" y="16092"/>
                    <a:pt x="4837" y="16059"/>
                    <a:pt x="4871" y="15992"/>
                  </a:cubicBezTo>
                  <a:cubicBezTo>
                    <a:pt x="4937" y="15892"/>
                    <a:pt x="4937" y="15759"/>
                    <a:pt x="4837" y="15692"/>
                  </a:cubicBezTo>
                  <a:cubicBezTo>
                    <a:pt x="4637" y="15558"/>
                    <a:pt x="4437" y="15358"/>
                    <a:pt x="4237" y="15158"/>
                  </a:cubicBezTo>
                  <a:cubicBezTo>
                    <a:pt x="4204" y="15125"/>
                    <a:pt x="4154" y="15108"/>
                    <a:pt x="4099" y="15108"/>
                  </a:cubicBezTo>
                  <a:close/>
                  <a:moveTo>
                    <a:pt x="9319" y="15512"/>
                  </a:moveTo>
                  <a:cubicBezTo>
                    <a:pt x="9261" y="15512"/>
                    <a:pt x="9196" y="15537"/>
                    <a:pt x="9140" y="15592"/>
                  </a:cubicBezTo>
                  <a:cubicBezTo>
                    <a:pt x="9040" y="15759"/>
                    <a:pt x="8840" y="15892"/>
                    <a:pt x="8573" y="16025"/>
                  </a:cubicBezTo>
                  <a:cubicBezTo>
                    <a:pt x="8473" y="16092"/>
                    <a:pt x="8407" y="16226"/>
                    <a:pt x="8473" y="16326"/>
                  </a:cubicBezTo>
                  <a:cubicBezTo>
                    <a:pt x="8507" y="16392"/>
                    <a:pt x="8573" y="16426"/>
                    <a:pt x="8640" y="16426"/>
                  </a:cubicBezTo>
                  <a:cubicBezTo>
                    <a:pt x="8673" y="16426"/>
                    <a:pt x="8707" y="16426"/>
                    <a:pt x="8740" y="16392"/>
                  </a:cubicBezTo>
                  <a:cubicBezTo>
                    <a:pt x="9074" y="16259"/>
                    <a:pt x="9341" y="16059"/>
                    <a:pt x="9474" y="15859"/>
                  </a:cubicBezTo>
                  <a:cubicBezTo>
                    <a:pt x="9541" y="15759"/>
                    <a:pt x="9541" y="15625"/>
                    <a:pt x="9441" y="15558"/>
                  </a:cubicBezTo>
                  <a:cubicBezTo>
                    <a:pt x="9411" y="15529"/>
                    <a:pt x="9367" y="15512"/>
                    <a:pt x="9319" y="15512"/>
                  </a:cubicBezTo>
                  <a:close/>
                  <a:moveTo>
                    <a:pt x="5425" y="16080"/>
                  </a:moveTo>
                  <a:cubicBezTo>
                    <a:pt x="5344" y="16080"/>
                    <a:pt x="5263" y="16117"/>
                    <a:pt x="5238" y="16192"/>
                  </a:cubicBezTo>
                  <a:cubicBezTo>
                    <a:pt x="5204" y="16326"/>
                    <a:pt x="5238" y="16426"/>
                    <a:pt x="5338" y="16493"/>
                  </a:cubicBezTo>
                  <a:cubicBezTo>
                    <a:pt x="5605" y="16593"/>
                    <a:pt x="5905" y="16693"/>
                    <a:pt x="6172" y="16759"/>
                  </a:cubicBezTo>
                  <a:lnTo>
                    <a:pt x="6205" y="16759"/>
                  </a:lnTo>
                  <a:cubicBezTo>
                    <a:pt x="6305" y="16759"/>
                    <a:pt x="6405" y="16693"/>
                    <a:pt x="6439" y="16593"/>
                  </a:cubicBezTo>
                  <a:cubicBezTo>
                    <a:pt x="6439" y="16459"/>
                    <a:pt x="6372" y="16359"/>
                    <a:pt x="6272" y="16326"/>
                  </a:cubicBezTo>
                  <a:cubicBezTo>
                    <a:pt x="6005" y="16292"/>
                    <a:pt x="5738" y="16192"/>
                    <a:pt x="5505" y="16092"/>
                  </a:cubicBezTo>
                  <a:cubicBezTo>
                    <a:pt x="5480" y="16084"/>
                    <a:pt x="5452" y="16080"/>
                    <a:pt x="5425" y="16080"/>
                  </a:cubicBezTo>
                  <a:close/>
                  <a:moveTo>
                    <a:pt x="7749" y="15622"/>
                  </a:moveTo>
                  <a:cubicBezTo>
                    <a:pt x="7681" y="15622"/>
                    <a:pt x="7614" y="15651"/>
                    <a:pt x="7573" y="15692"/>
                  </a:cubicBezTo>
                  <a:cubicBezTo>
                    <a:pt x="7439" y="15892"/>
                    <a:pt x="7306" y="16126"/>
                    <a:pt x="7172" y="16392"/>
                  </a:cubicBezTo>
                  <a:lnTo>
                    <a:pt x="7039" y="16392"/>
                  </a:lnTo>
                  <a:cubicBezTo>
                    <a:pt x="6939" y="16392"/>
                    <a:pt x="6839" y="16493"/>
                    <a:pt x="6839" y="16626"/>
                  </a:cubicBezTo>
                  <a:cubicBezTo>
                    <a:pt x="6839" y="16726"/>
                    <a:pt x="6939" y="16826"/>
                    <a:pt x="7039" y="16826"/>
                  </a:cubicBezTo>
                  <a:cubicBezTo>
                    <a:pt x="7339" y="16826"/>
                    <a:pt x="7639" y="16759"/>
                    <a:pt x="7940" y="16693"/>
                  </a:cubicBezTo>
                  <a:cubicBezTo>
                    <a:pt x="8040" y="16693"/>
                    <a:pt x="8106" y="16559"/>
                    <a:pt x="8073" y="16459"/>
                  </a:cubicBezTo>
                  <a:cubicBezTo>
                    <a:pt x="8044" y="16372"/>
                    <a:pt x="7965" y="16286"/>
                    <a:pt x="7880" y="16286"/>
                  </a:cubicBezTo>
                  <a:cubicBezTo>
                    <a:pt x="7866" y="16286"/>
                    <a:pt x="7853" y="16288"/>
                    <a:pt x="7840" y="16292"/>
                  </a:cubicBezTo>
                  <a:cubicBezTo>
                    <a:pt x="7773" y="16326"/>
                    <a:pt x="7739" y="16326"/>
                    <a:pt x="7673" y="16326"/>
                  </a:cubicBezTo>
                  <a:cubicBezTo>
                    <a:pt x="7739" y="16192"/>
                    <a:pt x="7840" y="16059"/>
                    <a:pt x="7906" y="15959"/>
                  </a:cubicBezTo>
                  <a:cubicBezTo>
                    <a:pt x="7973" y="15859"/>
                    <a:pt x="7973" y="15725"/>
                    <a:pt x="7873" y="15659"/>
                  </a:cubicBezTo>
                  <a:cubicBezTo>
                    <a:pt x="7835" y="15633"/>
                    <a:pt x="7792" y="15622"/>
                    <a:pt x="7749" y="15622"/>
                  </a:cubicBezTo>
                  <a:close/>
                  <a:moveTo>
                    <a:pt x="7071" y="17151"/>
                  </a:moveTo>
                  <a:cubicBezTo>
                    <a:pt x="6972" y="17151"/>
                    <a:pt x="6900" y="17211"/>
                    <a:pt x="6872" y="17293"/>
                  </a:cubicBezTo>
                  <a:cubicBezTo>
                    <a:pt x="6805" y="17560"/>
                    <a:pt x="6739" y="17860"/>
                    <a:pt x="6705" y="18127"/>
                  </a:cubicBezTo>
                  <a:cubicBezTo>
                    <a:pt x="6705" y="18260"/>
                    <a:pt x="6772" y="18361"/>
                    <a:pt x="6906" y="18361"/>
                  </a:cubicBezTo>
                  <a:cubicBezTo>
                    <a:pt x="7006" y="18361"/>
                    <a:pt x="7106" y="18294"/>
                    <a:pt x="7139" y="18194"/>
                  </a:cubicBezTo>
                  <a:cubicBezTo>
                    <a:pt x="7172" y="17927"/>
                    <a:pt x="7206" y="17660"/>
                    <a:pt x="7272" y="17393"/>
                  </a:cubicBezTo>
                  <a:cubicBezTo>
                    <a:pt x="7306" y="17293"/>
                    <a:pt x="7239" y="17160"/>
                    <a:pt x="7139" y="17160"/>
                  </a:cubicBezTo>
                  <a:cubicBezTo>
                    <a:pt x="7115" y="17154"/>
                    <a:pt x="7093" y="17151"/>
                    <a:pt x="7071" y="17151"/>
                  </a:cubicBezTo>
                  <a:close/>
                  <a:moveTo>
                    <a:pt x="6872" y="18794"/>
                  </a:moveTo>
                  <a:cubicBezTo>
                    <a:pt x="6739" y="18794"/>
                    <a:pt x="6639" y="18894"/>
                    <a:pt x="6639" y="18994"/>
                  </a:cubicBezTo>
                  <a:lnTo>
                    <a:pt x="6639" y="19061"/>
                  </a:lnTo>
                  <a:cubicBezTo>
                    <a:pt x="6639" y="19328"/>
                    <a:pt x="6672" y="19595"/>
                    <a:pt x="6705" y="19862"/>
                  </a:cubicBezTo>
                  <a:cubicBezTo>
                    <a:pt x="6705" y="19962"/>
                    <a:pt x="6805" y="20028"/>
                    <a:pt x="6906" y="20028"/>
                  </a:cubicBezTo>
                  <a:cubicBezTo>
                    <a:pt x="7039" y="20028"/>
                    <a:pt x="7106" y="19928"/>
                    <a:pt x="7106" y="19795"/>
                  </a:cubicBezTo>
                  <a:cubicBezTo>
                    <a:pt x="7072" y="19561"/>
                    <a:pt x="7072" y="19328"/>
                    <a:pt x="7072" y="19061"/>
                  </a:cubicBezTo>
                  <a:lnTo>
                    <a:pt x="7072" y="18994"/>
                  </a:lnTo>
                  <a:cubicBezTo>
                    <a:pt x="7072" y="18894"/>
                    <a:pt x="6972" y="18794"/>
                    <a:pt x="6872" y="18794"/>
                  </a:cubicBezTo>
                  <a:close/>
                  <a:moveTo>
                    <a:pt x="7040" y="20453"/>
                  </a:moveTo>
                  <a:cubicBezTo>
                    <a:pt x="7018" y="20453"/>
                    <a:pt x="6996" y="20456"/>
                    <a:pt x="6972" y="20462"/>
                  </a:cubicBezTo>
                  <a:cubicBezTo>
                    <a:pt x="6872" y="20462"/>
                    <a:pt x="6805" y="20595"/>
                    <a:pt x="6839" y="20696"/>
                  </a:cubicBezTo>
                  <a:cubicBezTo>
                    <a:pt x="6872" y="20962"/>
                    <a:pt x="6972" y="21263"/>
                    <a:pt x="7039" y="21529"/>
                  </a:cubicBezTo>
                  <a:cubicBezTo>
                    <a:pt x="7072" y="21596"/>
                    <a:pt x="7172" y="21663"/>
                    <a:pt x="7239" y="21663"/>
                  </a:cubicBezTo>
                  <a:lnTo>
                    <a:pt x="7306" y="21663"/>
                  </a:lnTo>
                  <a:cubicBezTo>
                    <a:pt x="7439" y="21630"/>
                    <a:pt x="7473" y="21496"/>
                    <a:pt x="7439" y="21396"/>
                  </a:cubicBezTo>
                  <a:cubicBezTo>
                    <a:pt x="7373" y="21129"/>
                    <a:pt x="7306" y="20862"/>
                    <a:pt x="7239" y="20595"/>
                  </a:cubicBezTo>
                  <a:cubicBezTo>
                    <a:pt x="7212" y="20513"/>
                    <a:pt x="7139" y="20453"/>
                    <a:pt x="7040" y="20453"/>
                  </a:cubicBezTo>
                  <a:close/>
                  <a:moveTo>
                    <a:pt x="16614" y="20954"/>
                  </a:moveTo>
                  <a:cubicBezTo>
                    <a:pt x="16513" y="20954"/>
                    <a:pt x="16440" y="21019"/>
                    <a:pt x="16412" y="21129"/>
                  </a:cubicBezTo>
                  <a:cubicBezTo>
                    <a:pt x="16346" y="21363"/>
                    <a:pt x="16246" y="21596"/>
                    <a:pt x="16112" y="21830"/>
                  </a:cubicBezTo>
                  <a:cubicBezTo>
                    <a:pt x="16045" y="21930"/>
                    <a:pt x="16079" y="22063"/>
                    <a:pt x="16179" y="22130"/>
                  </a:cubicBezTo>
                  <a:lnTo>
                    <a:pt x="16312" y="22130"/>
                  </a:lnTo>
                  <a:cubicBezTo>
                    <a:pt x="16379" y="22130"/>
                    <a:pt x="16446" y="22097"/>
                    <a:pt x="16479" y="22030"/>
                  </a:cubicBezTo>
                  <a:cubicBezTo>
                    <a:pt x="16646" y="21796"/>
                    <a:pt x="16746" y="21496"/>
                    <a:pt x="16813" y="21229"/>
                  </a:cubicBezTo>
                  <a:cubicBezTo>
                    <a:pt x="16846" y="21096"/>
                    <a:pt x="16779" y="20996"/>
                    <a:pt x="16679" y="20962"/>
                  </a:cubicBezTo>
                  <a:cubicBezTo>
                    <a:pt x="16656" y="20957"/>
                    <a:pt x="16634" y="20954"/>
                    <a:pt x="16614" y="20954"/>
                  </a:cubicBezTo>
                  <a:close/>
                  <a:moveTo>
                    <a:pt x="7552" y="22017"/>
                  </a:moveTo>
                  <a:cubicBezTo>
                    <a:pt x="7525" y="22017"/>
                    <a:pt x="7498" y="22021"/>
                    <a:pt x="7473" y="22030"/>
                  </a:cubicBezTo>
                  <a:cubicBezTo>
                    <a:pt x="7373" y="22097"/>
                    <a:pt x="7339" y="22230"/>
                    <a:pt x="7373" y="22330"/>
                  </a:cubicBezTo>
                  <a:cubicBezTo>
                    <a:pt x="7539" y="22597"/>
                    <a:pt x="7706" y="22830"/>
                    <a:pt x="7940" y="23031"/>
                  </a:cubicBezTo>
                  <a:cubicBezTo>
                    <a:pt x="7973" y="23064"/>
                    <a:pt x="8006" y="23097"/>
                    <a:pt x="8073" y="23097"/>
                  </a:cubicBezTo>
                  <a:cubicBezTo>
                    <a:pt x="8140" y="23097"/>
                    <a:pt x="8173" y="23064"/>
                    <a:pt x="8206" y="23031"/>
                  </a:cubicBezTo>
                  <a:cubicBezTo>
                    <a:pt x="8307" y="22930"/>
                    <a:pt x="8307" y="22830"/>
                    <a:pt x="8206" y="22730"/>
                  </a:cubicBezTo>
                  <a:cubicBezTo>
                    <a:pt x="8040" y="22564"/>
                    <a:pt x="7873" y="22330"/>
                    <a:pt x="7739" y="22130"/>
                  </a:cubicBezTo>
                  <a:cubicBezTo>
                    <a:pt x="7714" y="22055"/>
                    <a:pt x="7633" y="22017"/>
                    <a:pt x="7552" y="22017"/>
                  </a:cubicBezTo>
                  <a:close/>
                  <a:moveTo>
                    <a:pt x="15779" y="22380"/>
                  </a:moveTo>
                  <a:cubicBezTo>
                    <a:pt x="15729" y="22380"/>
                    <a:pt x="15678" y="22397"/>
                    <a:pt x="15645" y="22430"/>
                  </a:cubicBezTo>
                  <a:cubicBezTo>
                    <a:pt x="15445" y="22597"/>
                    <a:pt x="15245" y="22764"/>
                    <a:pt x="15011" y="22930"/>
                  </a:cubicBezTo>
                  <a:cubicBezTo>
                    <a:pt x="14911" y="22964"/>
                    <a:pt x="14878" y="23097"/>
                    <a:pt x="14945" y="23197"/>
                  </a:cubicBezTo>
                  <a:cubicBezTo>
                    <a:pt x="14978" y="23264"/>
                    <a:pt x="15045" y="23297"/>
                    <a:pt x="15111" y="23297"/>
                  </a:cubicBezTo>
                  <a:cubicBezTo>
                    <a:pt x="15145" y="23297"/>
                    <a:pt x="15178" y="23297"/>
                    <a:pt x="15211" y="23264"/>
                  </a:cubicBezTo>
                  <a:cubicBezTo>
                    <a:pt x="15478" y="23097"/>
                    <a:pt x="15712" y="22930"/>
                    <a:pt x="15912" y="22730"/>
                  </a:cubicBezTo>
                  <a:cubicBezTo>
                    <a:pt x="16012" y="22664"/>
                    <a:pt x="16012" y="22530"/>
                    <a:pt x="15912" y="22430"/>
                  </a:cubicBezTo>
                  <a:cubicBezTo>
                    <a:pt x="15879" y="22397"/>
                    <a:pt x="15829" y="22380"/>
                    <a:pt x="15779" y="22380"/>
                  </a:cubicBezTo>
                  <a:close/>
                  <a:moveTo>
                    <a:pt x="8761" y="23185"/>
                  </a:moveTo>
                  <a:cubicBezTo>
                    <a:pt x="8678" y="23185"/>
                    <a:pt x="8590" y="23222"/>
                    <a:pt x="8540" y="23297"/>
                  </a:cubicBezTo>
                  <a:cubicBezTo>
                    <a:pt x="8507" y="23364"/>
                    <a:pt x="8540" y="23498"/>
                    <a:pt x="8640" y="23564"/>
                  </a:cubicBezTo>
                  <a:cubicBezTo>
                    <a:pt x="8874" y="23698"/>
                    <a:pt x="9140" y="23831"/>
                    <a:pt x="9407" y="23931"/>
                  </a:cubicBezTo>
                  <a:lnTo>
                    <a:pt x="9474" y="23931"/>
                  </a:lnTo>
                  <a:cubicBezTo>
                    <a:pt x="9574" y="23931"/>
                    <a:pt x="9641" y="23898"/>
                    <a:pt x="9674" y="23798"/>
                  </a:cubicBezTo>
                  <a:cubicBezTo>
                    <a:pt x="9741" y="23698"/>
                    <a:pt x="9674" y="23564"/>
                    <a:pt x="9574" y="23531"/>
                  </a:cubicBezTo>
                  <a:cubicBezTo>
                    <a:pt x="9307" y="23464"/>
                    <a:pt x="9074" y="23331"/>
                    <a:pt x="8840" y="23197"/>
                  </a:cubicBezTo>
                  <a:cubicBezTo>
                    <a:pt x="8815" y="23189"/>
                    <a:pt x="8788" y="23185"/>
                    <a:pt x="8761" y="23185"/>
                  </a:cubicBezTo>
                  <a:close/>
                  <a:moveTo>
                    <a:pt x="14394" y="23271"/>
                  </a:moveTo>
                  <a:cubicBezTo>
                    <a:pt x="14367" y="23271"/>
                    <a:pt x="14339" y="23279"/>
                    <a:pt x="14311" y="23297"/>
                  </a:cubicBezTo>
                  <a:cubicBezTo>
                    <a:pt x="14044" y="23397"/>
                    <a:pt x="13810" y="23498"/>
                    <a:pt x="13544" y="23564"/>
                  </a:cubicBezTo>
                  <a:cubicBezTo>
                    <a:pt x="13444" y="23598"/>
                    <a:pt x="13377" y="23698"/>
                    <a:pt x="13410" y="23831"/>
                  </a:cubicBezTo>
                  <a:cubicBezTo>
                    <a:pt x="13410" y="23898"/>
                    <a:pt x="13510" y="23965"/>
                    <a:pt x="13610" y="23965"/>
                  </a:cubicBezTo>
                  <a:lnTo>
                    <a:pt x="13644" y="23965"/>
                  </a:lnTo>
                  <a:cubicBezTo>
                    <a:pt x="13944" y="23898"/>
                    <a:pt x="14211" y="23798"/>
                    <a:pt x="14478" y="23664"/>
                  </a:cubicBezTo>
                  <a:cubicBezTo>
                    <a:pt x="14578" y="23631"/>
                    <a:pt x="14611" y="23498"/>
                    <a:pt x="14578" y="23397"/>
                  </a:cubicBezTo>
                  <a:cubicBezTo>
                    <a:pt x="14530" y="23325"/>
                    <a:pt x="14464" y="23271"/>
                    <a:pt x="14394" y="23271"/>
                  </a:cubicBezTo>
                  <a:close/>
                  <a:moveTo>
                    <a:pt x="10341" y="23731"/>
                  </a:moveTo>
                  <a:cubicBezTo>
                    <a:pt x="10208" y="23731"/>
                    <a:pt x="10108" y="23798"/>
                    <a:pt x="10074" y="23898"/>
                  </a:cubicBezTo>
                  <a:cubicBezTo>
                    <a:pt x="10074" y="24031"/>
                    <a:pt x="10141" y="24131"/>
                    <a:pt x="10241" y="24165"/>
                  </a:cubicBezTo>
                  <a:cubicBezTo>
                    <a:pt x="10541" y="24198"/>
                    <a:pt x="10808" y="24231"/>
                    <a:pt x="11109" y="24265"/>
                  </a:cubicBezTo>
                  <a:cubicBezTo>
                    <a:pt x="11242" y="24265"/>
                    <a:pt x="11309" y="24165"/>
                    <a:pt x="11342" y="24065"/>
                  </a:cubicBezTo>
                  <a:cubicBezTo>
                    <a:pt x="11342" y="23965"/>
                    <a:pt x="11242" y="23864"/>
                    <a:pt x="11142" y="23831"/>
                  </a:cubicBezTo>
                  <a:cubicBezTo>
                    <a:pt x="10875" y="23831"/>
                    <a:pt x="10575" y="23798"/>
                    <a:pt x="10341" y="23731"/>
                  </a:cubicBezTo>
                  <a:close/>
                  <a:moveTo>
                    <a:pt x="12743" y="23731"/>
                  </a:moveTo>
                  <a:cubicBezTo>
                    <a:pt x="12476" y="23798"/>
                    <a:pt x="12209" y="23831"/>
                    <a:pt x="11942" y="23831"/>
                  </a:cubicBezTo>
                  <a:cubicBezTo>
                    <a:pt x="11842" y="23831"/>
                    <a:pt x="11742" y="23931"/>
                    <a:pt x="11742" y="24065"/>
                  </a:cubicBezTo>
                  <a:cubicBezTo>
                    <a:pt x="11742" y="24165"/>
                    <a:pt x="11842" y="24265"/>
                    <a:pt x="11942" y="24265"/>
                  </a:cubicBezTo>
                  <a:lnTo>
                    <a:pt x="11976" y="24265"/>
                  </a:lnTo>
                  <a:cubicBezTo>
                    <a:pt x="12243" y="24231"/>
                    <a:pt x="12543" y="24198"/>
                    <a:pt x="12810" y="24165"/>
                  </a:cubicBezTo>
                  <a:cubicBezTo>
                    <a:pt x="12943" y="24131"/>
                    <a:pt x="13010" y="24031"/>
                    <a:pt x="12977" y="23931"/>
                  </a:cubicBezTo>
                  <a:cubicBezTo>
                    <a:pt x="12977" y="23798"/>
                    <a:pt x="12876" y="23731"/>
                    <a:pt x="12743" y="2373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4"/>
            <p:cNvSpPr/>
            <p:nvPr/>
          </p:nvSpPr>
          <p:spPr>
            <a:xfrm>
              <a:off x="4645345" y="3688894"/>
              <a:ext cx="166033" cy="473802"/>
            </a:xfrm>
            <a:custGeom>
              <a:avLst/>
              <a:gdLst/>
              <a:ahLst/>
              <a:cxnLst/>
              <a:rect l="l" t="t" r="r" b="b"/>
              <a:pathLst>
                <a:path w="9908" h="28274" extrusionOk="0">
                  <a:moveTo>
                    <a:pt x="1683" y="0"/>
                  </a:moveTo>
                  <a:cubicBezTo>
                    <a:pt x="1612" y="0"/>
                    <a:pt x="1543" y="23"/>
                    <a:pt x="1501" y="87"/>
                  </a:cubicBezTo>
                  <a:cubicBezTo>
                    <a:pt x="1434" y="187"/>
                    <a:pt x="1468" y="320"/>
                    <a:pt x="1568" y="387"/>
                  </a:cubicBezTo>
                  <a:cubicBezTo>
                    <a:pt x="1568" y="387"/>
                    <a:pt x="1835" y="554"/>
                    <a:pt x="2202" y="887"/>
                  </a:cubicBezTo>
                  <a:cubicBezTo>
                    <a:pt x="2235" y="921"/>
                    <a:pt x="2302" y="921"/>
                    <a:pt x="2335" y="921"/>
                  </a:cubicBezTo>
                  <a:cubicBezTo>
                    <a:pt x="2402" y="921"/>
                    <a:pt x="2468" y="921"/>
                    <a:pt x="2502" y="854"/>
                  </a:cubicBezTo>
                  <a:cubicBezTo>
                    <a:pt x="2569" y="787"/>
                    <a:pt x="2569" y="654"/>
                    <a:pt x="2468" y="587"/>
                  </a:cubicBezTo>
                  <a:cubicBezTo>
                    <a:pt x="2102" y="220"/>
                    <a:pt x="1801" y="53"/>
                    <a:pt x="1801" y="20"/>
                  </a:cubicBezTo>
                  <a:cubicBezTo>
                    <a:pt x="1765" y="8"/>
                    <a:pt x="1724" y="0"/>
                    <a:pt x="1683" y="0"/>
                  </a:cubicBezTo>
                  <a:close/>
                  <a:moveTo>
                    <a:pt x="2923" y="1108"/>
                  </a:moveTo>
                  <a:cubicBezTo>
                    <a:pt x="2875" y="1108"/>
                    <a:pt x="2832" y="1124"/>
                    <a:pt x="2802" y="1154"/>
                  </a:cubicBezTo>
                  <a:cubicBezTo>
                    <a:pt x="2702" y="1254"/>
                    <a:pt x="2702" y="1388"/>
                    <a:pt x="2769" y="1454"/>
                  </a:cubicBezTo>
                  <a:cubicBezTo>
                    <a:pt x="2969" y="1654"/>
                    <a:pt x="3136" y="1888"/>
                    <a:pt x="3269" y="2088"/>
                  </a:cubicBezTo>
                  <a:cubicBezTo>
                    <a:pt x="3302" y="2155"/>
                    <a:pt x="3369" y="2188"/>
                    <a:pt x="3436" y="2188"/>
                  </a:cubicBezTo>
                  <a:cubicBezTo>
                    <a:pt x="3503" y="2188"/>
                    <a:pt x="3536" y="2155"/>
                    <a:pt x="3569" y="2155"/>
                  </a:cubicBezTo>
                  <a:cubicBezTo>
                    <a:pt x="3669" y="2088"/>
                    <a:pt x="3669" y="1955"/>
                    <a:pt x="3603" y="1855"/>
                  </a:cubicBezTo>
                  <a:cubicBezTo>
                    <a:pt x="3469" y="1621"/>
                    <a:pt x="3269" y="1388"/>
                    <a:pt x="3102" y="1187"/>
                  </a:cubicBezTo>
                  <a:cubicBezTo>
                    <a:pt x="3047" y="1132"/>
                    <a:pt x="2982" y="1108"/>
                    <a:pt x="2923" y="1108"/>
                  </a:cubicBezTo>
                  <a:close/>
                  <a:moveTo>
                    <a:pt x="3863" y="2476"/>
                  </a:moveTo>
                  <a:cubicBezTo>
                    <a:pt x="3834" y="2476"/>
                    <a:pt x="3803" y="2480"/>
                    <a:pt x="3769" y="2488"/>
                  </a:cubicBezTo>
                  <a:cubicBezTo>
                    <a:pt x="3669" y="2555"/>
                    <a:pt x="3636" y="2689"/>
                    <a:pt x="3703" y="2789"/>
                  </a:cubicBezTo>
                  <a:cubicBezTo>
                    <a:pt x="3836" y="3022"/>
                    <a:pt x="3936" y="3256"/>
                    <a:pt x="4036" y="3522"/>
                  </a:cubicBezTo>
                  <a:cubicBezTo>
                    <a:pt x="4070" y="3589"/>
                    <a:pt x="4136" y="3656"/>
                    <a:pt x="4236" y="3656"/>
                  </a:cubicBezTo>
                  <a:cubicBezTo>
                    <a:pt x="4236" y="3656"/>
                    <a:pt x="4270" y="3656"/>
                    <a:pt x="4303" y="3623"/>
                  </a:cubicBezTo>
                  <a:cubicBezTo>
                    <a:pt x="4403" y="3589"/>
                    <a:pt x="4470" y="3489"/>
                    <a:pt x="4437" y="3356"/>
                  </a:cubicBezTo>
                  <a:cubicBezTo>
                    <a:pt x="4336" y="3089"/>
                    <a:pt x="4203" y="2855"/>
                    <a:pt x="4070" y="2588"/>
                  </a:cubicBezTo>
                  <a:cubicBezTo>
                    <a:pt x="4020" y="2513"/>
                    <a:pt x="3951" y="2476"/>
                    <a:pt x="3863" y="2476"/>
                  </a:cubicBezTo>
                  <a:close/>
                  <a:moveTo>
                    <a:pt x="4403" y="4023"/>
                  </a:moveTo>
                  <a:cubicBezTo>
                    <a:pt x="4303" y="4056"/>
                    <a:pt x="4236" y="4190"/>
                    <a:pt x="4270" y="4290"/>
                  </a:cubicBezTo>
                  <a:cubicBezTo>
                    <a:pt x="4336" y="4557"/>
                    <a:pt x="4370" y="4823"/>
                    <a:pt x="4403" y="5090"/>
                  </a:cubicBezTo>
                  <a:cubicBezTo>
                    <a:pt x="4403" y="5190"/>
                    <a:pt x="4503" y="5257"/>
                    <a:pt x="4603" y="5257"/>
                  </a:cubicBezTo>
                  <a:cubicBezTo>
                    <a:pt x="4737" y="5257"/>
                    <a:pt x="4803" y="5157"/>
                    <a:pt x="4803" y="5057"/>
                  </a:cubicBezTo>
                  <a:cubicBezTo>
                    <a:pt x="4770" y="4757"/>
                    <a:pt x="4737" y="4456"/>
                    <a:pt x="4670" y="4190"/>
                  </a:cubicBezTo>
                  <a:cubicBezTo>
                    <a:pt x="4637" y="4090"/>
                    <a:pt x="4537" y="4023"/>
                    <a:pt x="4403" y="4023"/>
                  </a:cubicBezTo>
                  <a:close/>
                  <a:moveTo>
                    <a:pt x="4637" y="5691"/>
                  </a:moveTo>
                  <a:cubicBezTo>
                    <a:pt x="4503" y="5691"/>
                    <a:pt x="4403" y="5791"/>
                    <a:pt x="4403" y="5891"/>
                  </a:cubicBezTo>
                  <a:cubicBezTo>
                    <a:pt x="4403" y="6158"/>
                    <a:pt x="4370" y="6425"/>
                    <a:pt x="4336" y="6691"/>
                  </a:cubicBezTo>
                  <a:cubicBezTo>
                    <a:pt x="4336" y="6825"/>
                    <a:pt x="4403" y="6925"/>
                    <a:pt x="4503" y="6925"/>
                  </a:cubicBezTo>
                  <a:lnTo>
                    <a:pt x="4537" y="6925"/>
                  </a:lnTo>
                  <a:cubicBezTo>
                    <a:pt x="4637" y="6925"/>
                    <a:pt x="4737" y="6858"/>
                    <a:pt x="4737" y="6758"/>
                  </a:cubicBezTo>
                  <a:cubicBezTo>
                    <a:pt x="4803" y="6458"/>
                    <a:pt x="4837" y="6191"/>
                    <a:pt x="4837" y="5891"/>
                  </a:cubicBezTo>
                  <a:cubicBezTo>
                    <a:pt x="4837" y="5791"/>
                    <a:pt x="4737" y="5691"/>
                    <a:pt x="4637" y="5691"/>
                  </a:cubicBezTo>
                  <a:close/>
                  <a:moveTo>
                    <a:pt x="4437" y="7325"/>
                  </a:moveTo>
                  <a:cubicBezTo>
                    <a:pt x="4303" y="7325"/>
                    <a:pt x="4203" y="7392"/>
                    <a:pt x="4170" y="7492"/>
                  </a:cubicBezTo>
                  <a:cubicBezTo>
                    <a:pt x="4103" y="7759"/>
                    <a:pt x="4036" y="8026"/>
                    <a:pt x="3936" y="8259"/>
                  </a:cubicBezTo>
                  <a:cubicBezTo>
                    <a:pt x="3903" y="8359"/>
                    <a:pt x="3936" y="8493"/>
                    <a:pt x="4070" y="8526"/>
                  </a:cubicBezTo>
                  <a:cubicBezTo>
                    <a:pt x="4070" y="8526"/>
                    <a:pt x="4103" y="8559"/>
                    <a:pt x="4136" y="8559"/>
                  </a:cubicBezTo>
                  <a:cubicBezTo>
                    <a:pt x="4203" y="8559"/>
                    <a:pt x="4303" y="8493"/>
                    <a:pt x="4336" y="8426"/>
                  </a:cubicBezTo>
                  <a:cubicBezTo>
                    <a:pt x="4403" y="8159"/>
                    <a:pt x="4503" y="7892"/>
                    <a:pt x="4570" y="7592"/>
                  </a:cubicBezTo>
                  <a:cubicBezTo>
                    <a:pt x="4603" y="7492"/>
                    <a:pt x="4537" y="7359"/>
                    <a:pt x="4437" y="7325"/>
                  </a:cubicBezTo>
                  <a:close/>
                  <a:moveTo>
                    <a:pt x="1701" y="9160"/>
                  </a:moveTo>
                  <a:cubicBezTo>
                    <a:pt x="1601" y="9160"/>
                    <a:pt x="1501" y="9260"/>
                    <a:pt x="1534" y="9393"/>
                  </a:cubicBezTo>
                  <a:cubicBezTo>
                    <a:pt x="1534" y="9493"/>
                    <a:pt x="1635" y="9594"/>
                    <a:pt x="1735" y="9594"/>
                  </a:cubicBezTo>
                  <a:cubicBezTo>
                    <a:pt x="1845" y="9580"/>
                    <a:pt x="1956" y="9572"/>
                    <a:pt x="2066" y="9572"/>
                  </a:cubicBezTo>
                  <a:cubicBezTo>
                    <a:pt x="2223" y="9572"/>
                    <a:pt x="2379" y="9588"/>
                    <a:pt x="2535" y="9627"/>
                  </a:cubicBezTo>
                  <a:lnTo>
                    <a:pt x="2569" y="9627"/>
                  </a:lnTo>
                  <a:cubicBezTo>
                    <a:pt x="2669" y="9627"/>
                    <a:pt x="2735" y="9527"/>
                    <a:pt x="2769" y="9427"/>
                  </a:cubicBezTo>
                  <a:cubicBezTo>
                    <a:pt x="2769" y="9327"/>
                    <a:pt x="2702" y="9227"/>
                    <a:pt x="2602" y="9193"/>
                  </a:cubicBezTo>
                  <a:cubicBezTo>
                    <a:pt x="2302" y="9160"/>
                    <a:pt x="2001" y="9160"/>
                    <a:pt x="1701" y="9160"/>
                  </a:cubicBezTo>
                  <a:close/>
                  <a:moveTo>
                    <a:pt x="902" y="9318"/>
                  </a:moveTo>
                  <a:cubicBezTo>
                    <a:pt x="880" y="9318"/>
                    <a:pt x="858" y="9321"/>
                    <a:pt x="834" y="9327"/>
                  </a:cubicBezTo>
                  <a:cubicBezTo>
                    <a:pt x="467" y="9460"/>
                    <a:pt x="200" y="9627"/>
                    <a:pt x="67" y="9860"/>
                  </a:cubicBezTo>
                  <a:cubicBezTo>
                    <a:pt x="0" y="9960"/>
                    <a:pt x="33" y="10094"/>
                    <a:pt x="133" y="10161"/>
                  </a:cubicBezTo>
                  <a:cubicBezTo>
                    <a:pt x="167" y="10161"/>
                    <a:pt x="200" y="10194"/>
                    <a:pt x="234" y="10194"/>
                  </a:cubicBezTo>
                  <a:cubicBezTo>
                    <a:pt x="300" y="10194"/>
                    <a:pt x="367" y="10161"/>
                    <a:pt x="400" y="10094"/>
                  </a:cubicBezTo>
                  <a:cubicBezTo>
                    <a:pt x="500" y="9960"/>
                    <a:pt x="701" y="9827"/>
                    <a:pt x="967" y="9727"/>
                  </a:cubicBezTo>
                  <a:cubicBezTo>
                    <a:pt x="1101" y="9694"/>
                    <a:pt x="1134" y="9560"/>
                    <a:pt x="1101" y="9460"/>
                  </a:cubicBezTo>
                  <a:cubicBezTo>
                    <a:pt x="1073" y="9378"/>
                    <a:pt x="1001" y="9318"/>
                    <a:pt x="902" y="9318"/>
                  </a:cubicBezTo>
                  <a:close/>
                  <a:moveTo>
                    <a:pt x="3765" y="8892"/>
                  </a:moveTo>
                  <a:cubicBezTo>
                    <a:pt x="3703" y="8892"/>
                    <a:pt x="3646" y="8928"/>
                    <a:pt x="3603" y="8993"/>
                  </a:cubicBezTo>
                  <a:cubicBezTo>
                    <a:pt x="3536" y="9127"/>
                    <a:pt x="3436" y="9293"/>
                    <a:pt x="3369" y="9393"/>
                  </a:cubicBezTo>
                  <a:cubicBezTo>
                    <a:pt x="3269" y="9427"/>
                    <a:pt x="3202" y="9460"/>
                    <a:pt x="3169" y="9560"/>
                  </a:cubicBezTo>
                  <a:cubicBezTo>
                    <a:pt x="3169" y="9594"/>
                    <a:pt x="3169" y="9627"/>
                    <a:pt x="3169" y="9660"/>
                  </a:cubicBezTo>
                  <a:cubicBezTo>
                    <a:pt x="3102" y="9760"/>
                    <a:pt x="3102" y="9894"/>
                    <a:pt x="3202" y="9960"/>
                  </a:cubicBezTo>
                  <a:cubicBezTo>
                    <a:pt x="3247" y="9990"/>
                    <a:pt x="3299" y="10007"/>
                    <a:pt x="3348" y="10007"/>
                  </a:cubicBezTo>
                  <a:cubicBezTo>
                    <a:pt x="3409" y="10007"/>
                    <a:pt x="3466" y="9982"/>
                    <a:pt x="3503" y="9927"/>
                  </a:cubicBezTo>
                  <a:cubicBezTo>
                    <a:pt x="3503" y="9927"/>
                    <a:pt x="3503" y="9894"/>
                    <a:pt x="3503" y="9894"/>
                  </a:cubicBezTo>
                  <a:cubicBezTo>
                    <a:pt x="3669" y="9960"/>
                    <a:pt x="3836" y="10061"/>
                    <a:pt x="4003" y="10161"/>
                  </a:cubicBezTo>
                  <a:cubicBezTo>
                    <a:pt x="4036" y="10161"/>
                    <a:pt x="4070" y="10194"/>
                    <a:pt x="4103" y="10194"/>
                  </a:cubicBezTo>
                  <a:cubicBezTo>
                    <a:pt x="4203" y="10194"/>
                    <a:pt x="4270" y="10161"/>
                    <a:pt x="4303" y="10094"/>
                  </a:cubicBezTo>
                  <a:cubicBezTo>
                    <a:pt x="4370" y="9994"/>
                    <a:pt x="4336" y="9860"/>
                    <a:pt x="4236" y="9794"/>
                  </a:cubicBezTo>
                  <a:cubicBezTo>
                    <a:pt x="4070" y="9694"/>
                    <a:pt x="3903" y="9627"/>
                    <a:pt x="3769" y="9560"/>
                  </a:cubicBezTo>
                  <a:cubicBezTo>
                    <a:pt x="3836" y="9427"/>
                    <a:pt x="3903" y="9327"/>
                    <a:pt x="3970" y="9193"/>
                  </a:cubicBezTo>
                  <a:cubicBezTo>
                    <a:pt x="4036" y="9093"/>
                    <a:pt x="4003" y="8960"/>
                    <a:pt x="3869" y="8926"/>
                  </a:cubicBezTo>
                  <a:cubicBezTo>
                    <a:pt x="3834" y="8903"/>
                    <a:pt x="3799" y="8892"/>
                    <a:pt x="3765" y="8892"/>
                  </a:cubicBezTo>
                  <a:close/>
                  <a:moveTo>
                    <a:pt x="2748" y="10181"/>
                  </a:moveTo>
                  <a:cubicBezTo>
                    <a:pt x="2699" y="10181"/>
                    <a:pt x="2647" y="10197"/>
                    <a:pt x="2602" y="10227"/>
                  </a:cubicBezTo>
                  <a:cubicBezTo>
                    <a:pt x="2402" y="10394"/>
                    <a:pt x="2168" y="10528"/>
                    <a:pt x="1935" y="10594"/>
                  </a:cubicBezTo>
                  <a:cubicBezTo>
                    <a:pt x="1835" y="10628"/>
                    <a:pt x="1801" y="10761"/>
                    <a:pt x="1835" y="10861"/>
                  </a:cubicBezTo>
                  <a:cubicBezTo>
                    <a:pt x="1868" y="10961"/>
                    <a:pt x="1935" y="10995"/>
                    <a:pt x="2035" y="10995"/>
                  </a:cubicBezTo>
                  <a:lnTo>
                    <a:pt x="2102" y="10995"/>
                  </a:lnTo>
                  <a:cubicBezTo>
                    <a:pt x="2368" y="10894"/>
                    <a:pt x="2635" y="10728"/>
                    <a:pt x="2869" y="10561"/>
                  </a:cubicBezTo>
                  <a:cubicBezTo>
                    <a:pt x="2969" y="10461"/>
                    <a:pt x="2969" y="10361"/>
                    <a:pt x="2902" y="10261"/>
                  </a:cubicBezTo>
                  <a:cubicBezTo>
                    <a:pt x="2865" y="10206"/>
                    <a:pt x="2808" y="10181"/>
                    <a:pt x="2748" y="10181"/>
                  </a:cubicBezTo>
                  <a:close/>
                  <a:moveTo>
                    <a:pt x="444" y="10493"/>
                  </a:moveTo>
                  <a:cubicBezTo>
                    <a:pt x="381" y="10493"/>
                    <a:pt x="310" y="10530"/>
                    <a:pt x="267" y="10594"/>
                  </a:cubicBezTo>
                  <a:cubicBezTo>
                    <a:pt x="200" y="10661"/>
                    <a:pt x="200" y="10794"/>
                    <a:pt x="300" y="10861"/>
                  </a:cubicBezTo>
                  <a:cubicBezTo>
                    <a:pt x="534" y="11061"/>
                    <a:pt x="834" y="11161"/>
                    <a:pt x="1201" y="11161"/>
                  </a:cubicBezTo>
                  <a:cubicBezTo>
                    <a:pt x="1334" y="11161"/>
                    <a:pt x="1401" y="11061"/>
                    <a:pt x="1401" y="10961"/>
                  </a:cubicBezTo>
                  <a:cubicBezTo>
                    <a:pt x="1434" y="10828"/>
                    <a:pt x="1334" y="10728"/>
                    <a:pt x="1201" y="10728"/>
                  </a:cubicBezTo>
                  <a:cubicBezTo>
                    <a:pt x="934" y="10728"/>
                    <a:pt x="701" y="10661"/>
                    <a:pt x="534" y="10528"/>
                  </a:cubicBezTo>
                  <a:cubicBezTo>
                    <a:pt x="510" y="10504"/>
                    <a:pt x="478" y="10493"/>
                    <a:pt x="444" y="10493"/>
                  </a:cubicBezTo>
                  <a:close/>
                  <a:moveTo>
                    <a:pt x="4790" y="10264"/>
                  </a:moveTo>
                  <a:cubicBezTo>
                    <a:pt x="4730" y="10264"/>
                    <a:pt x="4673" y="10291"/>
                    <a:pt x="4637" y="10327"/>
                  </a:cubicBezTo>
                  <a:cubicBezTo>
                    <a:pt x="4570" y="10427"/>
                    <a:pt x="4570" y="10561"/>
                    <a:pt x="4637" y="10628"/>
                  </a:cubicBezTo>
                  <a:cubicBezTo>
                    <a:pt x="4837" y="10794"/>
                    <a:pt x="5037" y="10995"/>
                    <a:pt x="5204" y="11195"/>
                  </a:cubicBezTo>
                  <a:cubicBezTo>
                    <a:pt x="5237" y="11261"/>
                    <a:pt x="5304" y="11295"/>
                    <a:pt x="5371" y="11295"/>
                  </a:cubicBezTo>
                  <a:cubicBezTo>
                    <a:pt x="5404" y="11295"/>
                    <a:pt x="5437" y="11261"/>
                    <a:pt x="5471" y="11228"/>
                  </a:cubicBezTo>
                  <a:cubicBezTo>
                    <a:pt x="5571" y="11161"/>
                    <a:pt x="5604" y="11028"/>
                    <a:pt x="5504" y="10961"/>
                  </a:cubicBezTo>
                  <a:cubicBezTo>
                    <a:pt x="5337" y="10728"/>
                    <a:pt x="5137" y="10494"/>
                    <a:pt x="4937" y="10327"/>
                  </a:cubicBezTo>
                  <a:cubicBezTo>
                    <a:pt x="4892" y="10282"/>
                    <a:pt x="4840" y="10264"/>
                    <a:pt x="4790" y="10264"/>
                  </a:cubicBezTo>
                  <a:close/>
                  <a:moveTo>
                    <a:pt x="5819" y="11560"/>
                  </a:moveTo>
                  <a:cubicBezTo>
                    <a:pt x="5779" y="11560"/>
                    <a:pt x="5740" y="11571"/>
                    <a:pt x="5704" y="11595"/>
                  </a:cubicBezTo>
                  <a:cubicBezTo>
                    <a:pt x="5604" y="11628"/>
                    <a:pt x="5571" y="11762"/>
                    <a:pt x="5637" y="11862"/>
                  </a:cubicBezTo>
                  <a:cubicBezTo>
                    <a:pt x="5771" y="12095"/>
                    <a:pt x="5904" y="12329"/>
                    <a:pt x="6004" y="12596"/>
                  </a:cubicBezTo>
                  <a:cubicBezTo>
                    <a:pt x="6038" y="12662"/>
                    <a:pt x="6104" y="12729"/>
                    <a:pt x="6171" y="12729"/>
                  </a:cubicBezTo>
                  <a:cubicBezTo>
                    <a:pt x="6204" y="12729"/>
                    <a:pt x="6238" y="12729"/>
                    <a:pt x="6271" y="12696"/>
                  </a:cubicBezTo>
                  <a:cubicBezTo>
                    <a:pt x="6371" y="12662"/>
                    <a:pt x="6438" y="12529"/>
                    <a:pt x="6371" y="12429"/>
                  </a:cubicBezTo>
                  <a:cubicBezTo>
                    <a:pt x="6271" y="12162"/>
                    <a:pt x="6138" y="11895"/>
                    <a:pt x="6004" y="11662"/>
                  </a:cubicBezTo>
                  <a:cubicBezTo>
                    <a:pt x="5961" y="11597"/>
                    <a:pt x="5890" y="11560"/>
                    <a:pt x="5819" y="11560"/>
                  </a:cubicBezTo>
                  <a:close/>
                  <a:moveTo>
                    <a:pt x="6460" y="13087"/>
                  </a:moveTo>
                  <a:cubicBezTo>
                    <a:pt x="6441" y="13087"/>
                    <a:pt x="6422" y="13090"/>
                    <a:pt x="6405" y="13096"/>
                  </a:cubicBezTo>
                  <a:cubicBezTo>
                    <a:pt x="6305" y="13129"/>
                    <a:pt x="6238" y="13263"/>
                    <a:pt x="6271" y="13363"/>
                  </a:cubicBezTo>
                  <a:cubicBezTo>
                    <a:pt x="6338" y="13630"/>
                    <a:pt x="6405" y="13897"/>
                    <a:pt x="6438" y="14130"/>
                  </a:cubicBezTo>
                  <a:cubicBezTo>
                    <a:pt x="6438" y="14264"/>
                    <a:pt x="6538" y="14330"/>
                    <a:pt x="6638" y="14330"/>
                  </a:cubicBezTo>
                  <a:lnTo>
                    <a:pt x="6671" y="14330"/>
                  </a:lnTo>
                  <a:cubicBezTo>
                    <a:pt x="6772" y="14297"/>
                    <a:pt x="6872" y="14197"/>
                    <a:pt x="6838" y="14097"/>
                  </a:cubicBezTo>
                  <a:cubicBezTo>
                    <a:pt x="6805" y="13797"/>
                    <a:pt x="6738" y="13530"/>
                    <a:pt x="6671" y="13229"/>
                  </a:cubicBezTo>
                  <a:cubicBezTo>
                    <a:pt x="6644" y="13147"/>
                    <a:pt x="6549" y="13087"/>
                    <a:pt x="6460" y="13087"/>
                  </a:cubicBezTo>
                  <a:close/>
                  <a:moveTo>
                    <a:pt x="6705" y="14731"/>
                  </a:moveTo>
                  <a:cubicBezTo>
                    <a:pt x="6571" y="14731"/>
                    <a:pt x="6471" y="14831"/>
                    <a:pt x="6471" y="14931"/>
                  </a:cubicBezTo>
                  <a:cubicBezTo>
                    <a:pt x="6471" y="15198"/>
                    <a:pt x="6471" y="15464"/>
                    <a:pt x="6405" y="15731"/>
                  </a:cubicBezTo>
                  <a:cubicBezTo>
                    <a:pt x="6371" y="15865"/>
                    <a:pt x="6471" y="15965"/>
                    <a:pt x="6571" y="15965"/>
                  </a:cubicBezTo>
                  <a:cubicBezTo>
                    <a:pt x="6571" y="15998"/>
                    <a:pt x="6605" y="15998"/>
                    <a:pt x="6605" y="15998"/>
                  </a:cubicBezTo>
                  <a:cubicBezTo>
                    <a:pt x="6705" y="15998"/>
                    <a:pt x="6805" y="15898"/>
                    <a:pt x="6805" y="15831"/>
                  </a:cubicBezTo>
                  <a:cubicBezTo>
                    <a:pt x="6872" y="15531"/>
                    <a:pt x="6905" y="15231"/>
                    <a:pt x="6905" y="14964"/>
                  </a:cubicBezTo>
                  <a:cubicBezTo>
                    <a:pt x="6905" y="14831"/>
                    <a:pt x="6805" y="14731"/>
                    <a:pt x="6705" y="14731"/>
                  </a:cubicBezTo>
                  <a:close/>
                  <a:moveTo>
                    <a:pt x="6385" y="16356"/>
                  </a:moveTo>
                  <a:cubicBezTo>
                    <a:pt x="6303" y="16356"/>
                    <a:pt x="6226" y="16416"/>
                    <a:pt x="6171" y="16498"/>
                  </a:cubicBezTo>
                  <a:cubicBezTo>
                    <a:pt x="6071" y="16732"/>
                    <a:pt x="5971" y="16965"/>
                    <a:pt x="5804" y="17199"/>
                  </a:cubicBezTo>
                  <a:cubicBezTo>
                    <a:pt x="5737" y="17299"/>
                    <a:pt x="5771" y="17432"/>
                    <a:pt x="5871" y="17499"/>
                  </a:cubicBezTo>
                  <a:cubicBezTo>
                    <a:pt x="5904" y="17499"/>
                    <a:pt x="5938" y="17533"/>
                    <a:pt x="5971" y="17533"/>
                  </a:cubicBezTo>
                  <a:cubicBezTo>
                    <a:pt x="6038" y="17533"/>
                    <a:pt x="6104" y="17499"/>
                    <a:pt x="6171" y="17432"/>
                  </a:cubicBezTo>
                  <a:cubicBezTo>
                    <a:pt x="6305" y="17166"/>
                    <a:pt x="6471" y="16932"/>
                    <a:pt x="6571" y="16665"/>
                  </a:cubicBezTo>
                  <a:cubicBezTo>
                    <a:pt x="6605" y="16532"/>
                    <a:pt x="6571" y="16432"/>
                    <a:pt x="6438" y="16365"/>
                  </a:cubicBezTo>
                  <a:cubicBezTo>
                    <a:pt x="6420" y="16359"/>
                    <a:pt x="6402" y="16356"/>
                    <a:pt x="6385" y="16356"/>
                  </a:cubicBezTo>
                  <a:close/>
                  <a:moveTo>
                    <a:pt x="5054" y="17241"/>
                  </a:moveTo>
                  <a:cubicBezTo>
                    <a:pt x="4904" y="17241"/>
                    <a:pt x="4753" y="17249"/>
                    <a:pt x="4603" y="17266"/>
                  </a:cubicBezTo>
                  <a:cubicBezTo>
                    <a:pt x="4503" y="17299"/>
                    <a:pt x="4403" y="17399"/>
                    <a:pt x="4437" y="17533"/>
                  </a:cubicBezTo>
                  <a:cubicBezTo>
                    <a:pt x="4437" y="17633"/>
                    <a:pt x="4537" y="17699"/>
                    <a:pt x="4637" y="17699"/>
                  </a:cubicBezTo>
                  <a:lnTo>
                    <a:pt x="4670" y="17699"/>
                  </a:lnTo>
                  <a:cubicBezTo>
                    <a:pt x="4904" y="17666"/>
                    <a:pt x="5170" y="17666"/>
                    <a:pt x="5437" y="17666"/>
                  </a:cubicBezTo>
                  <a:cubicBezTo>
                    <a:pt x="5455" y="17670"/>
                    <a:pt x="5472" y="17672"/>
                    <a:pt x="5489" y="17672"/>
                  </a:cubicBezTo>
                  <a:cubicBezTo>
                    <a:pt x="5596" y="17672"/>
                    <a:pt x="5671" y="17586"/>
                    <a:pt x="5671" y="17499"/>
                  </a:cubicBezTo>
                  <a:cubicBezTo>
                    <a:pt x="5704" y="17366"/>
                    <a:pt x="5604" y="17266"/>
                    <a:pt x="5504" y="17266"/>
                  </a:cubicBezTo>
                  <a:cubicBezTo>
                    <a:pt x="5354" y="17249"/>
                    <a:pt x="5204" y="17241"/>
                    <a:pt x="5054" y="17241"/>
                  </a:cubicBezTo>
                  <a:close/>
                  <a:moveTo>
                    <a:pt x="6259" y="17440"/>
                  </a:moveTo>
                  <a:cubicBezTo>
                    <a:pt x="6189" y="17440"/>
                    <a:pt x="6129" y="17502"/>
                    <a:pt x="6104" y="17599"/>
                  </a:cubicBezTo>
                  <a:cubicBezTo>
                    <a:pt x="6038" y="17699"/>
                    <a:pt x="6104" y="17799"/>
                    <a:pt x="6238" y="17833"/>
                  </a:cubicBezTo>
                  <a:cubicBezTo>
                    <a:pt x="6471" y="17933"/>
                    <a:pt x="6705" y="18033"/>
                    <a:pt x="6938" y="18166"/>
                  </a:cubicBezTo>
                  <a:cubicBezTo>
                    <a:pt x="6972" y="18200"/>
                    <a:pt x="7005" y="18200"/>
                    <a:pt x="7038" y="18200"/>
                  </a:cubicBezTo>
                  <a:cubicBezTo>
                    <a:pt x="7105" y="18200"/>
                    <a:pt x="7205" y="18166"/>
                    <a:pt x="7239" y="18100"/>
                  </a:cubicBezTo>
                  <a:cubicBezTo>
                    <a:pt x="7272" y="18000"/>
                    <a:pt x="7239" y="17866"/>
                    <a:pt x="7138" y="17799"/>
                  </a:cubicBezTo>
                  <a:cubicBezTo>
                    <a:pt x="6905" y="17666"/>
                    <a:pt x="6638" y="17533"/>
                    <a:pt x="6338" y="17466"/>
                  </a:cubicBezTo>
                  <a:cubicBezTo>
                    <a:pt x="6311" y="17448"/>
                    <a:pt x="6284" y="17440"/>
                    <a:pt x="6259" y="17440"/>
                  </a:cubicBezTo>
                  <a:close/>
                  <a:moveTo>
                    <a:pt x="3852" y="17506"/>
                  </a:moveTo>
                  <a:cubicBezTo>
                    <a:pt x="3825" y="17506"/>
                    <a:pt x="3797" y="17514"/>
                    <a:pt x="3769" y="17533"/>
                  </a:cubicBezTo>
                  <a:cubicBezTo>
                    <a:pt x="3436" y="17699"/>
                    <a:pt x="3202" y="17899"/>
                    <a:pt x="3036" y="18133"/>
                  </a:cubicBezTo>
                  <a:cubicBezTo>
                    <a:pt x="2969" y="18233"/>
                    <a:pt x="3002" y="18366"/>
                    <a:pt x="3102" y="18433"/>
                  </a:cubicBezTo>
                  <a:cubicBezTo>
                    <a:pt x="3136" y="18433"/>
                    <a:pt x="3169" y="18467"/>
                    <a:pt x="3202" y="18467"/>
                  </a:cubicBezTo>
                  <a:cubicBezTo>
                    <a:pt x="3269" y="18467"/>
                    <a:pt x="3336" y="18433"/>
                    <a:pt x="3369" y="18366"/>
                  </a:cubicBezTo>
                  <a:cubicBezTo>
                    <a:pt x="3503" y="18166"/>
                    <a:pt x="3669" y="18033"/>
                    <a:pt x="3936" y="17899"/>
                  </a:cubicBezTo>
                  <a:cubicBezTo>
                    <a:pt x="4036" y="17866"/>
                    <a:pt x="4070" y="17733"/>
                    <a:pt x="4036" y="17633"/>
                  </a:cubicBezTo>
                  <a:cubicBezTo>
                    <a:pt x="3988" y="17560"/>
                    <a:pt x="3923" y="17506"/>
                    <a:pt x="3852" y="17506"/>
                  </a:cubicBezTo>
                  <a:close/>
                  <a:moveTo>
                    <a:pt x="5466" y="17749"/>
                  </a:moveTo>
                  <a:cubicBezTo>
                    <a:pt x="5412" y="17749"/>
                    <a:pt x="5354" y="17766"/>
                    <a:pt x="5304" y="17799"/>
                  </a:cubicBezTo>
                  <a:cubicBezTo>
                    <a:pt x="5137" y="18000"/>
                    <a:pt x="4937" y="18166"/>
                    <a:pt x="4703" y="18333"/>
                  </a:cubicBezTo>
                  <a:cubicBezTo>
                    <a:pt x="4603" y="18400"/>
                    <a:pt x="4570" y="18500"/>
                    <a:pt x="4637" y="18600"/>
                  </a:cubicBezTo>
                  <a:cubicBezTo>
                    <a:pt x="4703" y="18667"/>
                    <a:pt x="4770" y="18700"/>
                    <a:pt x="4837" y="18700"/>
                  </a:cubicBezTo>
                  <a:cubicBezTo>
                    <a:pt x="4870" y="18700"/>
                    <a:pt x="4904" y="18700"/>
                    <a:pt x="4937" y="18667"/>
                  </a:cubicBezTo>
                  <a:cubicBezTo>
                    <a:pt x="5170" y="18500"/>
                    <a:pt x="5404" y="18300"/>
                    <a:pt x="5604" y="18100"/>
                  </a:cubicBezTo>
                  <a:cubicBezTo>
                    <a:pt x="5704" y="18033"/>
                    <a:pt x="5704" y="17899"/>
                    <a:pt x="5604" y="17799"/>
                  </a:cubicBezTo>
                  <a:cubicBezTo>
                    <a:pt x="5571" y="17766"/>
                    <a:pt x="5521" y="17749"/>
                    <a:pt x="5466" y="17749"/>
                  </a:cubicBezTo>
                  <a:close/>
                  <a:moveTo>
                    <a:pt x="4070" y="18658"/>
                  </a:moveTo>
                  <a:cubicBezTo>
                    <a:pt x="4049" y="18658"/>
                    <a:pt x="4026" y="18661"/>
                    <a:pt x="4003" y="18667"/>
                  </a:cubicBezTo>
                  <a:cubicBezTo>
                    <a:pt x="3803" y="18742"/>
                    <a:pt x="3603" y="18779"/>
                    <a:pt x="3459" y="18779"/>
                  </a:cubicBezTo>
                  <a:cubicBezTo>
                    <a:pt x="3411" y="18779"/>
                    <a:pt x="3369" y="18775"/>
                    <a:pt x="3336" y="18767"/>
                  </a:cubicBezTo>
                  <a:cubicBezTo>
                    <a:pt x="3311" y="18758"/>
                    <a:pt x="3284" y="18754"/>
                    <a:pt x="3256" y="18754"/>
                  </a:cubicBezTo>
                  <a:cubicBezTo>
                    <a:pt x="3175" y="18754"/>
                    <a:pt x="3094" y="18792"/>
                    <a:pt x="3069" y="18867"/>
                  </a:cubicBezTo>
                  <a:cubicBezTo>
                    <a:pt x="3036" y="19000"/>
                    <a:pt x="3102" y="19100"/>
                    <a:pt x="3202" y="19167"/>
                  </a:cubicBezTo>
                  <a:cubicBezTo>
                    <a:pt x="3269" y="19200"/>
                    <a:pt x="3402" y="19200"/>
                    <a:pt x="3503" y="19200"/>
                  </a:cubicBezTo>
                  <a:cubicBezTo>
                    <a:pt x="3703" y="19200"/>
                    <a:pt x="3936" y="19167"/>
                    <a:pt x="4170" y="19067"/>
                  </a:cubicBezTo>
                  <a:cubicBezTo>
                    <a:pt x="4270" y="19034"/>
                    <a:pt x="4336" y="18900"/>
                    <a:pt x="4270" y="18800"/>
                  </a:cubicBezTo>
                  <a:cubicBezTo>
                    <a:pt x="4242" y="18718"/>
                    <a:pt x="4170" y="18658"/>
                    <a:pt x="4070" y="18658"/>
                  </a:cubicBezTo>
                  <a:close/>
                  <a:moveTo>
                    <a:pt x="7726" y="18253"/>
                  </a:moveTo>
                  <a:cubicBezTo>
                    <a:pt x="7666" y="18253"/>
                    <a:pt x="7609" y="18278"/>
                    <a:pt x="7572" y="18333"/>
                  </a:cubicBezTo>
                  <a:cubicBezTo>
                    <a:pt x="7505" y="18400"/>
                    <a:pt x="7505" y="18533"/>
                    <a:pt x="7605" y="18633"/>
                  </a:cubicBezTo>
                  <a:cubicBezTo>
                    <a:pt x="7806" y="18800"/>
                    <a:pt x="7972" y="18967"/>
                    <a:pt x="8173" y="19167"/>
                  </a:cubicBezTo>
                  <a:cubicBezTo>
                    <a:pt x="8206" y="19234"/>
                    <a:pt x="8273" y="19267"/>
                    <a:pt x="8339" y="19267"/>
                  </a:cubicBezTo>
                  <a:cubicBezTo>
                    <a:pt x="8373" y="19267"/>
                    <a:pt x="8406" y="19234"/>
                    <a:pt x="8473" y="19200"/>
                  </a:cubicBezTo>
                  <a:cubicBezTo>
                    <a:pt x="8539" y="19134"/>
                    <a:pt x="8573" y="19000"/>
                    <a:pt x="8473" y="18900"/>
                  </a:cubicBezTo>
                  <a:cubicBezTo>
                    <a:pt x="8306" y="18700"/>
                    <a:pt x="8072" y="18467"/>
                    <a:pt x="7872" y="18300"/>
                  </a:cubicBezTo>
                  <a:cubicBezTo>
                    <a:pt x="7827" y="18270"/>
                    <a:pt x="7776" y="18253"/>
                    <a:pt x="7726" y="18253"/>
                  </a:cubicBezTo>
                  <a:close/>
                  <a:moveTo>
                    <a:pt x="8821" y="19499"/>
                  </a:moveTo>
                  <a:cubicBezTo>
                    <a:pt x="8781" y="19499"/>
                    <a:pt x="8742" y="19510"/>
                    <a:pt x="8706" y="19534"/>
                  </a:cubicBezTo>
                  <a:cubicBezTo>
                    <a:pt x="8606" y="19601"/>
                    <a:pt x="8573" y="19734"/>
                    <a:pt x="8640" y="19834"/>
                  </a:cubicBezTo>
                  <a:cubicBezTo>
                    <a:pt x="8773" y="20034"/>
                    <a:pt x="8906" y="20234"/>
                    <a:pt x="9006" y="20468"/>
                  </a:cubicBezTo>
                  <a:lnTo>
                    <a:pt x="9040" y="20535"/>
                  </a:lnTo>
                  <a:cubicBezTo>
                    <a:pt x="9073" y="20601"/>
                    <a:pt x="9140" y="20635"/>
                    <a:pt x="9240" y="20635"/>
                  </a:cubicBezTo>
                  <a:lnTo>
                    <a:pt x="9307" y="20635"/>
                  </a:lnTo>
                  <a:cubicBezTo>
                    <a:pt x="9407" y="20568"/>
                    <a:pt x="9473" y="20468"/>
                    <a:pt x="9407" y="20335"/>
                  </a:cubicBezTo>
                  <a:lnTo>
                    <a:pt x="9373" y="20268"/>
                  </a:lnTo>
                  <a:cubicBezTo>
                    <a:pt x="9273" y="20034"/>
                    <a:pt x="9140" y="19801"/>
                    <a:pt x="9006" y="19601"/>
                  </a:cubicBezTo>
                  <a:cubicBezTo>
                    <a:pt x="8963" y="19536"/>
                    <a:pt x="8892" y="19499"/>
                    <a:pt x="8821" y="19499"/>
                  </a:cubicBezTo>
                  <a:close/>
                  <a:moveTo>
                    <a:pt x="9526" y="21026"/>
                  </a:moveTo>
                  <a:cubicBezTo>
                    <a:pt x="9509" y="21026"/>
                    <a:pt x="9491" y="21029"/>
                    <a:pt x="9473" y="21035"/>
                  </a:cubicBezTo>
                  <a:cubicBezTo>
                    <a:pt x="9340" y="21035"/>
                    <a:pt x="9273" y="21168"/>
                    <a:pt x="9307" y="21269"/>
                  </a:cubicBezTo>
                  <a:cubicBezTo>
                    <a:pt x="9373" y="21535"/>
                    <a:pt x="9440" y="21802"/>
                    <a:pt x="9473" y="22069"/>
                  </a:cubicBezTo>
                  <a:cubicBezTo>
                    <a:pt x="9473" y="22169"/>
                    <a:pt x="9574" y="22236"/>
                    <a:pt x="9674" y="22236"/>
                  </a:cubicBezTo>
                  <a:lnTo>
                    <a:pt x="9707" y="22236"/>
                  </a:lnTo>
                  <a:cubicBezTo>
                    <a:pt x="9807" y="22236"/>
                    <a:pt x="9907" y="22136"/>
                    <a:pt x="9874" y="22002"/>
                  </a:cubicBezTo>
                  <a:cubicBezTo>
                    <a:pt x="9840" y="21736"/>
                    <a:pt x="9807" y="21435"/>
                    <a:pt x="9707" y="21168"/>
                  </a:cubicBezTo>
                  <a:cubicBezTo>
                    <a:pt x="9679" y="21086"/>
                    <a:pt x="9607" y="21026"/>
                    <a:pt x="9526" y="21026"/>
                  </a:cubicBezTo>
                  <a:close/>
                  <a:moveTo>
                    <a:pt x="9658" y="22663"/>
                  </a:moveTo>
                  <a:cubicBezTo>
                    <a:pt x="9557" y="22663"/>
                    <a:pt x="9502" y="22754"/>
                    <a:pt x="9473" y="22870"/>
                  </a:cubicBezTo>
                  <a:cubicBezTo>
                    <a:pt x="9473" y="23137"/>
                    <a:pt x="9440" y="23403"/>
                    <a:pt x="9373" y="23670"/>
                  </a:cubicBezTo>
                  <a:cubicBezTo>
                    <a:pt x="9373" y="23770"/>
                    <a:pt x="9440" y="23870"/>
                    <a:pt x="9540" y="23904"/>
                  </a:cubicBezTo>
                  <a:lnTo>
                    <a:pt x="9607" y="23904"/>
                  </a:lnTo>
                  <a:cubicBezTo>
                    <a:pt x="9707" y="23904"/>
                    <a:pt x="9774" y="23837"/>
                    <a:pt x="9807" y="23737"/>
                  </a:cubicBezTo>
                  <a:cubicBezTo>
                    <a:pt x="9840" y="23470"/>
                    <a:pt x="9874" y="23170"/>
                    <a:pt x="9907" y="22870"/>
                  </a:cubicBezTo>
                  <a:cubicBezTo>
                    <a:pt x="9907" y="22770"/>
                    <a:pt x="9807" y="22670"/>
                    <a:pt x="9707" y="22670"/>
                  </a:cubicBezTo>
                  <a:cubicBezTo>
                    <a:pt x="9689" y="22665"/>
                    <a:pt x="9673" y="22663"/>
                    <a:pt x="9658" y="22663"/>
                  </a:cubicBezTo>
                  <a:close/>
                  <a:moveTo>
                    <a:pt x="9385" y="24295"/>
                  </a:moveTo>
                  <a:cubicBezTo>
                    <a:pt x="9296" y="24295"/>
                    <a:pt x="9201" y="24355"/>
                    <a:pt x="9173" y="24437"/>
                  </a:cubicBezTo>
                  <a:cubicBezTo>
                    <a:pt x="9107" y="24704"/>
                    <a:pt x="9006" y="24938"/>
                    <a:pt x="8873" y="25171"/>
                  </a:cubicBezTo>
                  <a:cubicBezTo>
                    <a:pt x="8840" y="25305"/>
                    <a:pt x="8873" y="25405"/>
                    <a:pt x="8973" y="25472"/>
                  </a:cubicBezTo>
                  <a:lnTo>
                    <a:pt x="9073" y="25472"/>
                  </a:lnTo>
                  <a:cubicBezTo>
                    <a:pt x="9140" y="25472"/>
                    <a:pt x="9207" y="25438"/>
                    <a:pt x="9273" y="25371"/>
                  </a:cubicBezTo>
                  <a:cubicBezTo>
                    <a:pt x="9373" y="25105"/>
                    <a:pt x="9473" y="24838"/>
                    <a:pt x="9574" y="24571"/>
                  </a:cubicBezTo>
                  <a:cubicBezTo>
                    <a:pt x="9607" y="24471"/>
                    <a:pt x="9574" y="24337"/>
                    <a:pt x="9440" y="24304"/>
                  </a:cubicBezTo>
                  <a:cubicBezTo>
                    <a:pt x="9422" y="24298"/>
                    <a:pt x="9404" y="24295"/>
                    <a:pt x="9385" y="24295"/>
                  </a:cubicBezTo>
                  <a:close/>
                  <a:moveTo>
                    <a:pt x="8658" y="25804"/>
                  </a:moveTo>
                  <a:cubicBezTo>
                    <a:pt x="8587" y="25804"/>
                    <a:pt x="8516" y="25841"/>
                    <a:pt x="8473" y="25905"/>
                  </a:cubicBezTo>
                  <a:cubicBezTo>
                    <a:pt x="8339" y="26105"/>
                    <a:pt x="8173" y="26339"/>
                    <a:pt x="8006" y="26539"/>
                  </a:cubicBezTo>
                  <a:cubicBezTo>
                    <a:pt x="7939" y="26606"/>
                    <a:pt x="7939" y="26739"/>
                    <a:pt x="8006" y="26839"/>
                  </a:cubicBezTo>
                  <a:cubicBezTo>
                    <a:pt x="8072" y="26873"/>
                    <a:pt x="8106" y="26873"/>
                    <a:pt x="8173" y="26873"/>
                  </a:cubicBezTo>
                  <a:cubicBezTo>
                    <a:pt x="8206" y="26873"/>
                    <a:pt x="8273" y="26839"/>
                    <a:pt x="8306" y="26806"/>
                  </a:cubicBezTo>
                  <a:cubicBezTo>
                    <a:pt x="8506" y="26606"/>
                    <a:pt x="8673" y="26372"/>
                    <a:pt x="8840" y="26105"/>
                  </a:cubicBezTo>
                  <a:cubicBezTo>
                    <a:pt x="8906" y="26005"/>
                    <a:pt x="8873" y="25905"/>
                    <a:pt x="8773" y="25838"/>
                  </a:cubicBezTo>
                  <a:cubicBezTo>
                    <a:pt x="8737" y="25815"/>
                    <a:pt x="8698" y="25804"/>
                    <a:pt x="8658" y="25804"/>
                  </a:cubicBezTo>
                  <a:close/>
                  <a:moveTo>
                    <a:pt x="7537" y="27036"/>
                  </a:moveTo>
                  <a:cubicBezTo>
                    <a:pt x="7499" y="27036"/>
                    <a:pt x="7464" y="27047"/>
                    <a:pt x="7439" y="27073"/>
                  </a:cubicBezTo>
                  <a:cubicBezTo>
                    <a:pt x="7205" y="27273"/>
                    <a:pt x="7005" y="27406"/>
                    <a:pt x="6772" y="27540"/>
                  </a:cubicBezTo>
                  <a:cubicBezTo>
                    <a:pt x="6671" y="27573"/>
                    <a:pt x="6638" y="27706"/>
                    <a:pt x="6671" y="27807"/>
                  </a:cubicBezTo>
                  <a:cubicBezTo>
                    <a:pt x="6705" y="27873"/>
                    <a:pt x="6805" y="27907"/>
                    <a:pt x="6872" y="27907"/>
                  </a:cubicBezTo>
                  <a:lnTo>
                    <a:pt x="6972" y="27907"/>
                  </a:lnTo>
                  <a:cubicBezTo>
                    <a:pt x="7205" y="27773"/>
                    <a:pt x="7472" y="27606"/>
                    <a:pt x="7706" y="27406"/>
                  </a:cubicBezTo>
                  <a:cubicBezTo>
                    <a:pt x="7772" y="27340"/>
                    <a:pt x="7806" y="27206"/>
                    <a:pt x="7706" y="27106"/>
                  </a:cubicBezTo>
                  <a:cubicBezTo>
                    <a:pt x="7664" y="27065"/>
                    <a:pt x="7598" y="27036"/>
                    <a:pt x="7537" y="27036"/>
                  </a:cubicBezTo>
                  <a:close/>
                  <a:moveTo>
                    <a:pt x="4189" y="27372"/>
                  </a:moveTo>
                  <a:cubicBezTo>
                    <a:pt x="4117" y="27372"/>
                    <a:pt x="4046" y="27408"/>
                    <a:pt x="4003" y="27473"/>
                  </a:cubicBezTo>
                  <a:cubicBezTo>
                    <a:pt x="3936" y="27573"/>
                    <a:pt x="3970" y="27706"/>
                    <a:pt x="4070" y="27773"/>
                  </a:cubicBezTo>
                  <a:cubicBezTo>
                    <a:pt x="4170" y="27840"/>
                    <a:pt x="4270" y="27907"/>
                    <a:pt x="4370" y="27940"/>
                  </a:cubicBezTo>
                  <a:cubicBezTo>
                    <a:pt x="4403" y="27973"/>
                    <a:pt x="4437" y="27973"/>
                    <a:pt x="4470" y="27973"/>
                  </a:cubicBezTo>
                  <a:cubicBezTo>
                    <a:pt x="4537" y="27973"/>
                    <a:pt x="4603" y="27940"/>
                    <a:pt x="4670" y="27873"/>
                  </a:cubicBezTo>
                  <a:cubicBezTo>
                    <a:pt x="4703" y="27773"/>
                    <a:pt x="4670" y="27640"/>
                    <a:pt x="4570" y="27573"/>
                  </a:cubicBezTo>
                  <a:cubicBezTo>
                    <a:pt x="4470" y="27540"/>
                    <a:pt x="4403" y="27473"/>
                    <a:pt x="4303" y="27406"/>
                  </a:cubicBezTo>
                  <a:cubicBezTo>
                    <a:pt x="4268" y="27383"/>
                    <a:pt x="4228" y="27372"/>
                    <a:pt x="4189" y="27372"/>
                  </a:cubicBezTo>
                  <a:close/>
                  <a:moveTo>
                    <a:pt x="6105" y="27798"/>
                  </a:moveTo>
                  <a:cubicBezTo>
                    <a:pt x="6084" y="27798"/>
                    <a:pt x="6061" y="27801"/>
                    <a:pt x="6038" y="27807"/>
                  </a:cubicBezTo>
                  <a:cubicBezTo>
                    <a:pt x="5873" y="27830"/>
                    <a:pt x="5691" y="27854"/>
                    <a:pt x="5516" y="27854"/>
                  </a:cubicBezTo>
                  <a:cubicBezTo>
                    <a:pt x="5443" y="27854"/>
                    <a:pt x="5372" y="27850"/>
                    <a:pt x="5304" y="27840"/>
                  </a:cubicBezTo>
                  <a:cubicBezTo>
                    <a:pt x="5281" y="27834"/>
                    <a:pt x="5259" y="27831"/>
                    <a:pt x="5238" y="27831"/>
                  </a:cubicBezTo>
                  <a:cubicBezTo>
                    <a:pt x="5138" y="27831"/>
                    <a:pt x="5065" y="27896"/>
                    <a:pt x="5037" y="28007"/>
                  </a:cubicBezTo>
                  <a:cubicBezTo>
                    <a:pt x="5037" y="28107"/>
                    <a:pt x="5104" y="28207"/>
                    <a:pt x="5237" y="28240"/>
                  </a:cubicBezTo>
                  <a:cubicBezTo>
                    <a:pt x="5337" y="28240"/>
                    <a:pt x="5471" y="28274"/>
                    <a:pt x="5571" y="28274"/>
                  </a:cubicBezTo>
                  <a:cubicBezTo>
                    <a:pt x="5771" y="28274"/>
                    <a:pt x="5938" y="28240"/>
                    <a:pt x="6138" y="28207"/>
                  </a:cubicBezTo>
                  <a:cubicBezTo>
                    <a:pt x="6238" y="28173"/>
                    <a:pt x="6305" y="28073"/>
                    <a:pt x="6305" y="27940"/>
                  </a:cubicBezTo>
                  <a:cubicBezTo>
                    <a:pt x="6277" y="27858"/>
                    <a:pt x="6204" y="27798"/>
                    <a:pt x="6105" y="2779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73625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956"/>
        <p:cNvGrpSpPr/>
        <p:nvPr/>
      </p:nvGrpSpPr>
      <p:grpSpPr>
        <a:xfrm>
          <a:off x="0" y="0"/>
          <a:ext cx="0" cy="0"/>
          <a:chOff x="0" y="0"/>
          <a:chExt cx="0" cy="0"/>
        </a:xfrm>
      </p:grpSpPr>
      <p:sp>
        <p:nvSpPr>
          <p:cNvPr id="1957" name="Google Shape;1957;p18"/>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58" name="Google Shape;1958;p18"/>
          <p:cNvSpPr txBox="1">
            <a:spLocks noGrp="1"/>
          </p:cNvSpPr>
          <p:nvPr>
            <p:ph type="title" idx="2"/>
          </p:nvPr>
        </p:nvSpPr>
        <p:spPr>
          <a:xfrm>
            <a:off x="960000" y="3391680"/>
            <a:ext cx="3115200" cy="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959" name="Google Shape;1959;p18"/>
          <p:cNvSpPr txBox="1">
            <a:spLocks noGrp="1"/>
          </p:cNvSpPr>
          <p:nvPr>
            <p:ph type="subTitle" idx="1"/>
          </p:nvPr>
        </p:nvSpPr>
        <p:spPr>
          <a:xfrm>
            <a:off x="960000" y="4004052"/>
            <a:ext cx="3115200" cy="5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0" name="Google Shape;1960;p18"/>
          <p:cNvSpPr txBox="1">
            <a:spLocks noGrp="1"/>
          </p:cNvSpPr>
          <p:nvPr>
            <p:ph type="title" idx="3"/>
          </p:nvPr>
        </p:nvSpPr>
        <p:spPr>
          <a:xfrm>
            <a:off x="4538400" y="4373261"/>
            <a:ext cx="3115200" cy="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961" name="Google Shape;1961;p18"/>
          <p:cNvSpPr txBox="1">
            <a:spLocks noGrp="1"/>
          </p:cNvSpPr>
          <p:nvPr>
            <p:ph type="subTitle" idx="4"/>
          </p:nvPr>
        </p:nvSpPr>
        <p:spPr>
          <a:xfrm>
            <a:off x="4538400" y="4985624"/>
            <a:ext cx="3115200" cy="5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2" name="Google Shape;1962;p18"/>
          <p:cNvSpPr txBox="1">
            <a:spLocks noGrp="1"/>
          </p:cNvSpPr>
          <p:nvPr>
            <p:ph type="title" idx="5"/>
          </p:nvPr>
        </p:nvSpPr>
        <p:spPr>
          <a:xfrm>
            <a:off x="8116800" y="3391680"/>
            <a:ext cx="3115200" cy="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963" name="Google Shape;1963;p18"/>
          <p:cNvSpPr txBox="1">
            <a:spLocks noGrp="1"/>
          </p:cNvSpPr>
          <p:nvPr>
            <p:ph type="subTitle" idx="6"/>
          </p:nvPr>
        </p:nvSpPr>
        <p:spPr>
          <a:xfrm>
            <a:off x="8116800" y="4004052"/>
            <a:ext cx="3115200" cy="5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64" name="Google Shape;1964;p18"/>
          <p:cNvGrpSpPr/>
          <p:nvPr/>
        </p:nvGrpSpPr>
        <p:grpSpPr>
          <a:xfrm>
            <a:off x="-87266" y="6057767"/>
            <a:ext cx="12314881" cy="852224"/>
            <a:chOff x="-65450" y="4543325"/>
            <a:chExt cx="9236161" cy="639168"/>
          </a:xfrm>
        </p:grpSpPr>
        <p:sp>
          <p:nvSpPr>
            <p:cNvPr id="1965" name="Google Shape;1965;p18"/>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8"/>
            <p:cNvSpPr/>
            <p:nvPr/>
          </p:nvSpPr>
          <p:spPr>
            <a:xfrm>
              <a:off x="-65450" y="4708221"/>
              <a:ext cx="9209483" cy="474080"/>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7" name="Google Shape;1967;p18"/>
          <p:cNvGrpSpPr/>
          <p:nvPr/>
        </p:nvGrpSpPr>
        <p:grpSpPr>
          <a:xfrm>
            <a:off x="221100" y="5411548"/>
            <a:ext cx="2174299" cy="1285899"/>
            <a:chOff x="165825" y="4058661"/>
            <a:chExt cx="1630724" cy="964424"/>
          </a:xfrm>
        </p:grpSpPr>
        <p:sp>
          <p:nvSpPr>
            <p:cNvPr id="1968" name="Google Shape;1968;p18"/>
            <p:cNvSpPr/>
            <p:nvPr/>
          </p:nvSpPr>
          <p:spPr>
            <a:xfrm>
              <a:off x="263725" y="4482267"/>
              <a:ext cx="350886" cy="170547"/>
            </a:xfrm>
            <a:custGeom>
              <a:avLst/>
              <a:gdLst/>
              <a:ahLst/>
              <a:cxnLst/>
              <a:rect l="l" t="t" r="r" b="b"/>
              <a:pathLst>
                <a:path w="17418" h="8467" extrusionOk="0">
                  <a:moveTo>
                    <a:pt x="4496" y="0"/>
                  </a:moveTo>
                  <a:cubicBezTo>
                    <a:pt x="1838" y="0"/>
                    <a:pt x="0" y="569"/>
                    <a:pt x="1012" y="1157"/>
                  </a:cubicBezTo>
                  <a:cubicBezTo>
                    <a:pt x="2679" y="2127"/>
                    <a:pt x="15085" y="8467"/>
                    <a:pt x="17114" y="8467"/>
                  </a:cubicBezTo>
                  <a:cubicBezTo>
                    <a:pt x="17318" y="8467"/>
                    <a:pt x="17417" y="8402"/>
                    <a:pt x="17390" y="8262"/>
                  </a:cubicBezTo>
                  <a:cubicBezTo>
                    <a:pt x="17390" y="8262"/>
                    <a:pt x="16289" y="3792"/>
                    <a:pt x="11519" y="1424"/>
                  </a:cubicBezTo>
                  <a:cubicBezTo>
                    <a:pt x="9364" y="376"/>
                    <a:pt x="6659" y="0"/>
                    <a:pt x="4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8"/>
            <p:cNvSpPr/>
            <p:nvPr/>
          </p:nvSpPr>
          <p:spPr>
            <a:xfrm>
              <a:off x="1206003" y="4623153"/>
              <a:ext cx="100141" cy="100813"/>
            </a:xfrm>
            <a:custGeom>
              <a:avLst/>
              <a:gdLst/>
              <a:ahLst/>
              <a:cxnLst/>
              <a:rect l="l" t="t" r="r" b="b"/>
              <a:pathLst>
                <a:path w="4971" h="5005" extrusionOk="0">
                  <a:moveTo>
                    <a:pt x="2669" y="601"/>
                  </a:moveTo>
                  <a:cubicBezTo>
                    <a:pt x="2736" y="801"/>
                    <a:pt x="2803" y="1101"/>
                    <a:pt x="2869" y="1302"/>
                  </a:cubicBezTo>
                  <a:cubicBezTo>
                    <a:pt x="2969" y="1802"/>
                    <a:pt x="3003" y="1935"/>
                    <a:pt x="3069" y="2002"/>
                  </a:cubicBezTo>
                  <a:cubicBezTo>
                    <a:pt x="3136" y="2069"/>
                    <a:pt x="3203" y="2136"/>
                    <a:pt x="3703" y="2302"/>
                  </a:cubicBezTo>
                  <a:cubicBezTo>
                    <a:pt x="3903" y="2369"/>
                    <a:pt x="4170" y="2469"/>
                    <a:pt x="4370" y="2536"/>
                  </a:cubicBezTo>
                  <a:cubicBezTo>
                    <a:pt x="4104" y="2669"/>
                    <a:pt x="3637" y="2869"/>
                    <a:pt x="3203" y="3003"/>
                  </a:cubicBezTo>
                  <a:cubicBezTo>
                    <a:pt x="3170" y="3003"/>
                    <a:pt x="3103" y="3070"/>
                    <a:pt x="3103" y="3103"/>
                  </a:cubicBezTo>
                  <a:cubicBezTo>
                    <a:pt x="2903" y="3570"/>
                    <a:pt x="2636" y="4137"/>
                    <a:pt x="2469" y="4404"/>
                  </a:cubicBezTo>
                  <a:cubicBezTo>
                    <a:pt x="2369" y="4104"/>
                    <a:pt x="2202" y="3537"/>
                    <a:pt x="2069" y="3036"/>
                  </a:cubicBezTo>
                  <a:cubicBezTo>
                    <a:pt x="2035" y="2936"/>
                    <a:pt x="2002" y="2903"/>
                    <a:pt x="1902" y="2869"/>
                  </a:cubicBezTo>
                  <a:cubicBezTo>
                    <a:pt x="1435" y="2769"/>
                    <a:pt x="868" y="2669"/>
                    <a:pt x="568" y="2569"/>
                  </a:cubicBezTo>
                  <a:cubicBezTo>
                    <a:pt x="868" y="2402"/>
                    <a:pt x="1502" y="2136"/>
                    <a:pt x="2035" y="1902"/>
                  </a:cubicBezTo>
                  <a:cubicBezTo>
                    <a:pt x="2069" y="1902"/>
                    <a:pt x="2135" y="1835"/>
                    <a:pt x="2135" y="1802"/>
                  </a:cubicBezTo>
                  <a:cubicBezTo>
                    <a:pt x="2302" y="1368"/>
                    <a:pt x="2536" y="868"/>
                    <a:pt x="2669" y="601"/>
                  </a:cubicBezTo>
                  <a:close/>
                  <a:moveTo>
                    <a:pt x="2703" y="1"/>
                  </a:moveTo>
                  <a:cubicBezTo>
                    <a:pt x="2569" y="1"/>
                    <a:pt x="2369" y="1"/>
                    <a:pt x="1769" y="1568"/>
                  </a:cubicBezTo>
                  <a:cubicBezTo>
                    <a:pt x="101" y="2236"/>
                    <a:pt x="34" y="2436"/>
                    <a:pt x="34" y="2536"/>
                  </a:cubicBezTo>
                  <a:cubicBezTo>
                    <a:pt x="1" y="2603"/>
                    <a:pt x="34" y="2703"/>
                    <a:pt x="67" y="2736"/>
                  </a:cubicBezTo>
                  <a:cubicBezTo>
                    <a:pt x="101" y="2803"/>
                    <a:pt x="234" y="2969"/>
                    <a:pt x="1702" y="3270"/>
                  </a:cubicBezTo>
                  <a:cubicBezTo>
                    <a:pt x="2135" y="5004"/>
                    <a:pt x="2269" y="5004"/>
                    <a:pt x="2436" y="5004"/>
                  </a:cubicBezTo>
                  <a:cubicBezTo>
                    <a:pt x="2436" y="5004"/>
                    <a:pt x="2436" y="5004"/>
                    <a:pt x="2469" y="4971"/>
                  </a:cubicBezTo>
                  <a:cubicBezTo>
                    <a:pt x="2569" y="4971"/>
                    <a:pt x="2736" y="4971"/>
                    <a:pt x="3436" y="3370"/>
                  </a:cubicBezTo>
                  <a:cubicBezTo>
                    <a:pt x="3870" y="3203"/>
                    <a:pt x="4704" y="2903"/>
                    <a:pt x="4871" y="2736"/>
                  </a:cubicBezTo>
                  <a:cubicBezTo>
                    <a:pt x="4937" y="2703"/>
                    <a:pt x="4971" y="2569"/>
                    <a:pt x="4971" y="2502"/>
                  </a:cubicBezTo>
                  <a:cubicBezTo>
                    <a:pt x="4937" y="2302"/>
                    <a:pt x="4704" y="2202"/>
                    <a:pt x="3837" y="1902"/>
                  </a:cubicBezTo>
                  <a:cubicBezTo>
                    <a:pt x="3670" y="1835"/>
                    <a:pt x="3470" y="1769"/>
                    <a:pt x="3403" y="1735"/>
                  </a:cubicBezTo>
                  <a:cubicBezTo>
                    <a:pt x="3370" y="1635"/>
                    <a:pt x="3303" y="1402"/>
                    <a:pt x="3270" y="1202"/>
                  </a:cubicBezTo>
                  <a:cubicBezTo>
                    <a:pt x="3103" y="601"/>
                    <a:pt x="3003" y="234"/>
                    <a:pt x="2903" y="101"/>
                  </a:cubicBezTo>
                  <a:cubicBezTo>
                    <a:pt x="2869" y="34"/>
                    <a:pt x="2769" y="1"/>
                    <a:pt x="270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8"/>
            <p:cNvSpPr/>
            <p:nvPr/>
          </p:nvSpPr>
          <p:spPr>
            <a:xfrm>
              <a:off x="1471612" y="4426618"/>
              <a:ext cx="115008" cy="86774"/>
            </a:xfrm>
            <a:custGeom>
              <a:avLst/>
              <a:gdLst/>
              <a:ahLst/>
              <a:cxnLst/>
              <a:rect l="l" t="t" r="r" b="b"/>
              <a:pathLst>
                <a:path w="5709" h="4308" extrusionOk="0">
                  <a:moveTo>
                    <a:pt x="2111" y="0"/>
                  </a:moveTo>
                  <a:cubicBezTo>
                    <a:pt x="1312" y="0"/>
                    <a:pt x="342" y="217"/>
                    <a:pt x="151" y="1224"/>
                  </a:cubicBezTo>
                  <a:cubicBezTo>
                    <a:pt x="1" y="2037"/>
                    <a:pt x="767" y="2327"/>
                    <a:pt x="1561" y="2327"/>
                  </a:cubicBezTo>
                  <a:cubicBezTo>
                    <a:pt x="1756" y="2327"/>
                    <a:pt x="1953" y="2309"/>
                    <a:pt x="2138" y="2278"/>
                  </a:cubicBezTo>
                  <a:lnTo>
                    <a:pt x="2138" y="2278"/>
                  </a:lnTo>
                  <a:cubicBezTo>
                    <a:pt x="1834" y="2948"/>
                    <a:pt x="1710" y="3830"/>
                    <a:pt x="2286" y="4226"/>
                  </a:cubicBezTo>
                  <a:cubicBezTo>
                    <a:pt x="2374" y="4282"/>
                    <a:pt x="2470" y="4308"/>
                    <a:pt x="2572" y="4308"/>
                  </a:cubicBezTo>
                  <a:cubicBezTo>
                    <a:pt x="3756" y="4308"/>
                    <a:pt x="5708" y="830"/>
                    <a:pt x="3220" y="123"/>
                  </a:cubicBezTo>
                  <a:cubicBezTo>
                    <a:pt x="3220" y="123"/>
                    <a:pt x="2714" y="0"/>
                    <a:pt x="2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8"/>
            <p:cNvSpPr/>
            <p:nvPr/>
          </p:nvSpPr>
          <p:spPr>
            <a:xfrm>
              <a:off x="1469275" y="4422367"/>
              <a:ext cx="98126" cy="94770"/>
            </a:xfrm>
            <a:custGeom>
              <a:avLst/>
              <a:gdLst/>
              <a:ahLst/>
              <a:cxnLst/>
              <a:rect l="l" t="t" r="r" b="b"/>
              <a:pathLst>
                <a:path w="4871" h="4705" extrusionOk="0">
                  <a:moveTo>
                    <a:pt x="2969" y="1836"/>
                  </a:moveTo>
                  <a:cubicBezTo>
                    <a:pt x="3036" y="1869"/>
                    <a:pt x="3036" y="1902"/>
                    <a:pt x="3036" y="1902"/>
                  </a:cubicBezTo>
                  <a:cubicBezTo>
                    <a:pt x="3036" y="1969"/>
                    <a:pt x="2903" y="2069"/>
                    <a:pt x="2669" y="2136"/>
                  </a:cubicBezTo>
                  <a:cubicBezTo>
                    <a:pt x="2836" y="1936"/>
                    <a:pt x="2936" y="1836"/>
                    <a:pt x="2969" y="1836"/>
                  </a:cubicBezTo>
                  <a:close/>
                  <a:moveTo>
                    <a:pt x="2235" y="435"/>
                  </a:moveTo>
                  <a:cubicBezTo>
                    <a:pt x="2803" y="435"/>
                    <a:pt x="3303" y="535"/>
                    <a:pt x="3303" y="535"/>
                  </a:cubicBezTo>
                  <a:cubicBezTo>
                    <a:pt x="4270" y="835"/>
                    <a:pt x="4404" y="1569"/>
                    <a:pt x="4304" y="2136"/>
                  </a:cubicBezTo>
                  <a:cubicBezTo>
                    <a:pt x="4170" y="3203"/>
                    <a:pt x="3270" y="4304"/>
                    <a:pt x="2702" y="4304"/>
                  </a:cubicBezTo>
                  <a:cubicBezTo>
                    <a:pt x="2636" y="4304"/>
                    <a:pt x="2602" y="4271"/>
                    <a:pt x="2536" y="4237"/>
                  </a:cubicBezTo>
                  <a:cubicBezTo>
                    <a:pt x="2069" y="3937"/>
                    <a:pt x="2169" y="3237"/>
                    <a:pt x="2402" y="2670"/>
                  </a:cubicBezTo>
                  <a:cubicBezTo>
                    <a:pt x="2769" y="2603"/>
                    <a:pt x="3336" y="2403"/>
                    <a:pt x="3436" y="2002"/>
                  </a:cubicBezTo>
                  <a:cubicBezTo>
                    <a:pt x="3470" y="1902"/>
                    <a:pt x="3470" y="1702"/>
                    <a:pt x="3236" y="1502"/>
                  </a:cubicBezTo>
                  <a:cubicBezTo>
                    <a:pt x="3169" y="1435"/>
                    <a:pt x="3103" y="1435"/>
                    <a:pt x="3003" y="1435"/>
                  </a:cubicBezTo>
                  <a:cubicBezTo>
                    <a:pt x="2669" y="1435"/>
                    <a:pt x="2336" y="1836"/>
                    <a:pt x="2135" y="2303"/>
                  </a:cubicBezTo>
                  <a:cubicBezTo>
                    <a:pt x="1969" y="2303"/>
                    <a:pt x="1802" y="2336"/>
                    <a:pt x="1668" y="2336"/>
                  </a:cubicBezTo>
                  <a:cubicBezTo>
                    <a:pt x="1135" y="2336"/>
                    <a:pt x="734" y="2203"/>
                    <a:pt x="568" y="1969"/>
                  </a:cubicBezTo>
                  <a:cubicBezTo>
                    <a:pt x="468" y="1869"/>
                    <a:pt x="434" y="1702"/>
                    <a:pt x="468" y="1502"/>
                  </a:cubicBezTo>
                  <a:cubicBezTo>
                    <a:pt x="601" y="801"/>
                    <a:pt x="1201" y="435"/>
                    <a:pt x="2235" y="435"/>
                  </a:cubicBezTo>
                  <a:close/>
                  <a:moveTo>
                    <a:pt x="2235" y="1"/>
                  </a:moveTo>
                  <a:cubicBezTo>
                    <a:pt x="1001" y="1"/>
                    <a:pt x="234" y="501"/>
                    <a:pt x="67" y="1402"/>
                  </a:cubicBezTo>
                  <a:cubicBezTo>
                    <a:pt x="1" y="1735"/>
                    <a:pt x="67" y="2036"/>
                    <a:pt x="234" y="2236"/>
                  </a:cubicBezTo>
                  <a:cubicBezTo>
                    <a:pt x="601" y="2670"/>
                    <a:pt x="1268" y="2736"/>
                    <a:pt x="1668" y="2736"/>
                  </a:cubicBezTo>
                  <a:lnTo>
                    <a:pt x="1935" y="2736"/>
                  </a:lnTo>
                  <a:cubicBezTo>
                    <a:pt x="1702" y="3437"/>
                    <a:pt x="1702" y="4204"/>
                    <a:pt x="2302" y="4604"/>
                  </a:cubicBezTo>
                  <a:cubicBezTo>
                    <a:pt x="2436" y="4671"/>
                    <a:pt x="2569" y="4704"/>
                    <a:pt x="2702" y="4704"/>
                  </a:cubicBezTo>
                  <a:cubicBezTo>
                    <a:pt x="3503" y="4704"/>
                    <a:pt x="4570" y="3437"/>
                    <a:pt x="4737" y="2203"/>
                  </a:cubicBezTo>
                  <a:cubicBezTo>
                    <a:pt x="4871" y="1168"/>
                    <a:pt x="4370" y="435"/>
                    <a:pt x="3403" y="134"/>
                  </a:cubicBezTo>
                  <a:cubicBezTo>
                    <a:pt x="3370" y="134"/>
                    <a:pt x="28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8"/>
            <p:cNvSpPr/>
            <p:nvPr/>
          </p:nvSpPr>
          <p:spPr>
            <a:xfrm>
              <a:off x="1541854" y="4338126"/>
              <a:ext cx="102216" cy="86673"/>
            </a:xfrm>
            <a:custGeom>
              <a:avLst/>
              <a:gdLst/>
              <a:ahLst/>
              <a:cxnLst/>
              <a:rect l="l" t="t" r="r" b="b"/>
              <a:pathLst>
                <a:path w="5074" h="4303" extrusionOk="0">
                  <a:moveTo>
                    <a:pt x="1929" y="1"/>
                  </a:moveTo>
                  <a:cubicBezTo>
                    <a:pt x="1878" y="1"/>
                    <a:pt x="1825" y="5"/>
                    <a:pt x="1768" y="13"/>
                  </a:cubicBezTo>
                  <a:cubicBezTo>
                    <a:pt x="0" y="247"/>
                    <a:pt x="500" y="3015"/>
                    <a:pt x="500" y="3015"/>
                  </a:cubicBezTo>
                  <a:cubicBezTo>
                    <a:pt x="719" y="3958"/>
                    <a:pt x="1358" y="4303"/>
                    <a:pt x="2073" y="4303"/>
                  </a:cubicBezTo>
                  <a:cubicBezTo>
                    <a:pt x="3434" y="4303"/>
                    <a:pt x="5074" y="3058"/>
                    <a:pt x="4637" y="2315"/>
                  </a:cubicBezTo>
                  <a:cubicBezTo>
                    <a:pt x="4437" y="1975"/>
                    <a:pt x="4079" y="1848"/>
                    <a:pt x="3683" y="1848"/>
                  </a:cubicBezTo>
                  <a:cubicBezTo>
                    <a:pt x="3354" y="1848"/>
                    <a:pt x="3000" y="1936"/>
                    <a:pt x="2689" y="2062"/>
                  </a:cubicBezTo>
                  <a:lnTo>
                    <a:pt x="2689" y="2062"/>
                  </a:lnTo>
                  <a:cubicBezTo>
                    <a:pt x="2898" y="1179"/>
                    <a:pt x="2802" y="1"/>
                    <a:pt x="19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8"/>
            <p:cNvSpPr/>
            <p:nvPr/>
          </p:nvSpPr>
          <p:spPr>
            <a:xfrm>
              <a:off x="1541854" y="4333553"/>
              <a:ext cx="100806" cy="95556"/>
            </a:xfrm>
            <a:custGeom>
              <a:avLst/>
              <a:gdLst/>
              <a:ahLst/>
              <a:cxnLst/>
              <a:rect l="l" t="t" r="r" b="b"/>
              <a:pathLst>
                <a:path w="5004" h="4744" extrusionOk="0">
                  <a:moveTo>
                    <a:pt x="2335" y="2675"/>
                  </a:moveTo>
                  <a:cubicBezTo>
                    <a:pt x="2235" y="2942"/>
                    <a:pt x="2135" y="3042"/>
                    <a:pt x="2102" y="3042"/>
                  </a:cubicBezTo>
                  <a:cubicBezTo>
                    <a:pt x="2102" y="3042"/>
                    <a:pt x="2068" y="3009"/>
                    <a:pt x="2035" y="2976"/>
                  </a:cubicBezTo>
                  <a:cubicBezTo>
                    <a:pt x="2035" y="2942"/>
                    <a:pt x="2135" y="2809"/>
                    <a:pt x="2335" y="2675"/>
                  </a:cubicBezTo>
                  <a:close/>
                  <a:moveTo>
                    <a:pt x="1935" y="407"/>
                  </a:moveTo>
                  <a:cubicBezTo>
                    <a:pt x="2102" y="407"/>
                    <a:pt x="2235" y="474"/>
                    <a:pt x="2368" y="607"/>
                  </a:cubicBezTo>
                  <a:cubicBezTo>
                    <a:pt x="2602" y="941"/>
                    <a:pt x="2635" y="1608"/>
                    <a:pt x="2502" y="2142"/>
                  </a:cubicBezTo>
                  <a:cubicBezTo>
                    <a:pt x="2135" y="2308"/>
                    <a:pt x="1701" y="2575"/>
                    <a:pt x="1635" y="2875"/>
                  </a:cubicBezTo>
                  <a:cubicBezTo>
                    <a:pt x="1601" y="2976"/>
                    <a:pt x="1601" y="3109"/>
                    <a:pt x="1668" y="3209"/>
                  </a:cubicBezTo>
                  <a:cubicBezTo>
                    <a:pt x="1835" y="3409"/>
                    <a:pt x="1968" y="3443"/>
                    <a:pt x="2102" y="3443"/>
                  </a:cubicBezTo>
                  <a:cubicBezTo>
                    <a:pt x="2535" y="3443"/>
                    <a:pt x="2769" y="2775"/>
                    <a:pt x="2869" y="2442"/>
                  </a:cubicBezTo>
                  <a:cubicBezTo>
                    <a:pt x="3136" y="2342"/>
                    <a:pt x="3436" y="2275"/>
                    <a:pt x="3669" y="2275"/>
                  </a:cubicBezTo>
                  <a:cubicBezTo>
                    <a:pt x="4036" y="2275"/>
                    <a:pt x="4303" y="2408"/>
                    <a:pt x="4470" y="2642"/>
                  </a:cubicBezTo>
                  <a:cubicBezTo>
                    <a:pt x="4537" y="2775"/>
                    <a:pt x="4503" y="2909"/>
                    <a:pt x="4403" y="3109"/>
                  </a:cubicBezTo>
                  <a:cubicBezTo>
                    <a:pt x="4070" y="3676"/>
                    <a:pt x="3002" y="4310"/>
                    <a:pt x="2068" y="4310"/>
                  </a:cubicBezTo>
                  <a:cubicBezTo>
                    <a:pt x="1334" y="4310"/>
                    <a:pt x="901" y="3943"/>
                    <a:pt x="734" y="3209"/>
                  </a:cubicBezTo>
                  <a:cubicBezTo>
                    <a:pt x="701" y="3209"/>
                    <a:pt x="434" y="1675"/>
                    <a:pt x="1034" y="874"/>
                  </a:cubicBezTo>
                  <a:cubicBezTo>
                    <a:pt x="1201" y="641"/>
                    <a:pt x="1468" y="474"/>
                    <a:pt x="1801" y="440"/>
                  </a:cubicBezTo>
                  <a:cubicBezTo>
                    <a:pt x="1835" y="440"/>
                    <a:pt x="1901" y="407"/>
                    <a:pt x="1935" y="407"/>
                  </a:cubicBezTo>
                  <a:close/>
                  <a:moveTo>
                    <a:pt x="1909" y="1"/>
                  </a:moveTo>
                  <a:cubicBezTo>
                    <a:pt x="1864" y="1"/>
                    <a:pt x="1817" y="3"/>
                    <a:pt x="1768" y="7"/>
                  </a:cubicBezTo>
                  <a:cubicBezTo>
                    <a:pt x="1301" y="73"/>
                    <a:pt x="934" y="274"/>
                    <a:pt x="701" y="641"/>
                  </a:cubicBezTo>
                  <a:cubicBezTo>
                    <a:pt x="0" y="1575"/>
                    <a:pt x="300" y="3209"/>
                    <a:pt x="300" y="3309"/>
                  </a:cubicBezTo>
                  <a:cubicBezTo>
                    <a:pt x="534" y="4210"/>
                    <a:pt x="1134" y="4743"/>
                    <a:pt x="2068" y="4743"/>
                  </a:cubicBezTo>
                  <a:cubicBezTo>
                    <a:pt x="3169" y="4743"/>
                    <a:pt x="4370" y="3976"/>
                    <a:pt x="4770" y="3309"/>
                  </a:cubicBezTo>
                  <a:cubicBezTo>
                    <a:pt x="5004" y="2909"/>
                    <a:pt x="4937" y="2609"/>
                    <a:pt x="4804" y="2442"/>
                  </a:cubicBezTo>
                  <a:cubicBezTo>
                    <a:pt x="4603" y="2075"/>
                    <a:pt x="4203" y="1875"/>
                    <a:pt x="3669" y="1875"/>
                  </a:cubicBezTo>
                  <a:cubicBezTo>
                    <a:pt x="3436" y="1875"/>
                    <a:pt x="3169" y="1908"/>
                    <a:pt x="2969" y="1975"/>
                  </a:cubicBezTo>
                  <a:cubicBezTo>
                    <a:pt x="3036" y="1408"/>
                    <a:pt x="3002" y="774"/>
                    <a:pt x="2669" y="374"/>
                  </a:cubicBezTo>
                  <a:cubicBezTo>
                    <a:pt x="2493" y="110"/>
                    <a:pt x="2240" y="1"/>
                    <a:pt x="19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8"/>
            <p:cNvSpPr/>
            <p:nvPr/>
          </p:nvSpPr>
          <p:spPr>
            <a:xfrm>
              <a:off x="1566712" y="4434575"/>
              <a:ext cx="90068" cy="75414"/>
            </a:xfrm>
            <a:custGeom>
              <a:avLst/>
              <a:gdLst/>
              <a:ahLst/>
              <a:cxnLst/>
              <a:rect l="l" t="t" r="r" b="b"/>
              <a:pathLst>
                <a:path w="4471" h="3744" extrusionOk="0">
                  <a:moveTo>
                    <a:pt x="1947" y="1"/>
                  </a:moveTo>
                  <a:cubicBezTo>
                    <a:pt x="1003" y="1"/>
                    <a:pt x="327" y="559"/>
                    <a:pt x="301" y="929"/>
                  </a:cubicBezTo>
                  <a:cubicBezTo>
                    <a:pt x="301" y="929"/>
                    <a:pt x="0" y="2531"/>
                    <a:pt x="1201" y="3198"/>
                  </a:cubicBezTo>
                  <a:cubicBezTo>
                    <a:pt x="1825" y="3535"/>
                    <a:pt x="2516" y="3744"/>
                    <a:pt x="3082" y="3744"/>
                  </a:cubicBezTo>
                  <a:cubicBezTo>
                    <a:pt x="3637" y="3744"/>
                    <a:pt x="4071" y="3543"/>
                    <a:pt x="4203" y="3064"/>
                  </a:cubicBezTo>
                  <a:cubicBezTo>
                    <a:pt x="4470" y="2097"/>
                    <a:pt x="4070" y="529"/>
                    <a:pt x="2736" y="129"/>
                  </a:cubicBezTo>
                  <a:cubicBezTo>
                    <a:pt x="2459" y="39"/>
                    <a:pt x="2194" y="1"/>
                    <a:pt x="1947" y="1"/>
                  </a:cubicBezTo>
                  <a:close/>
                </a:path>
              </a:pathLst>
            </a:custGeom>
            <a:solidFill>
              <a:srgbClr val="ECD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8"/>
            <p:cNvSpPr/>
            <p:nvPr/>
          </p:nvSpPr>
          <p:spPr>
            <a:xfrm>
              <a:off x="1576119" y="4435139"/>
              <a:ext cx="34952" cy="47053"/>
            </a:xfrm>
            <a:custGeom>
              <a:avLst/>
              <a:gdLst/>
              <a:ahLst/>
              <a:cxnLst/>
              <a:rect l="l" t="t" r="r" b="b"/>
              <a:pathLst>
                <a:path w="1735" h="2336" extrusionOk="0">
                  <a:moveTo>
                    <a:pt x="1735" y="1"/>
                  </a:moveTo>
                  <a:lnTo>
                    <a:pt x="0" y="2336"/>
                  </a:lnTo>
                  <a:cubicBezTo>
                    <a:pt x="0" y="2336"/>
                    <a:pt x="1668" y="434"/>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8"/>
            <p:cNvSpPr/>
            <p:nvPr/>
          </p:nvSpPr>
          <p:spPr>
            <a:xfrm>
              <a:off x="1571406" y="4430445"/>
              <a:ext cx="43715" cy="55775"/>
            </a:xfrm>
            <a:custGeom>
              <a:avLst/>
              <a:gdLst/>
              <a:ahLst/>
              <a:cxnLst/>
              <a:rect l="l" t="t" r="r" b="b"/>
              <a:pathLst>
                <a:path w="2170" h="2769" extrusionOk="0">
                  <a:moveTo>
                    <a:pt x="1969" y="0"/>
                  </a:moveTo>
                  <a:cubicBezTo>
                    <a:pt x="1869" y="0"/>
                    <a:pt x="1769" y="67"/>
                    <a:pt x="1769" y="200"/>
                  </a:cubicBezTo>
                  <a:cubicBezTo>
                    <a:pt x="1735" y="434"/>
                    <a:pt x="868" y="1535"/>
                    <a:pt x="68" y="2435"/>
                  </a:cubicBezTo>
                  <a:cubicBezTo>
                    <a:pt x="1" y="2502"/>
                    <a:pt x="1" y="2635"/>
                    <a:pt x="101" y="2702"/>
                  </a:cubicBezTo>
                  <a:cubicBezTo>
                    <a:pt x="134" y="2736"/>
                    <a:pt x="168" y="2769"/>
                    <a:pt x="234" y="2769"/>
                  </a:cubicBezTo>
                  <a:cubicBezTo>
                    <a:pt x="301" y="2769"/>
                    <a:pt x="334" y="2736"/>
                    <a:pt x="401" y="2702"/>
                  </a:cubicBezTo>
                  <a:cubicBezTo>
                    <a:pt x="801" y="2235"/>
                    <a:pt x="2102" y="734"/>
                    <a:pt x="2169" y="234"/>
                  </a:cubicBezTo>
                  <a:cubicBezTo>
                    <a:pt x="2169" y="134"/>
                    <a:pt x="2102" y="34"/>
                    <a:pt x="19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8"/>
            <p:cNvSpPr/>
            <p:nvPr/>
          </p:nvSpPr>
          <p:spPr>
            <a:xfrm>
              <a:off x="1593584" y="4442531"/>
              <a:ext cx="39666" cy="57124"/>
            </a:xfrm>
            <a:custGeom>
              <a:avLst/>
              <a:gdLst/>
              <a:ahLst/>
              <a:cxnLst/>
              <a:rect l="l" t="t" r="r" b="b"/>
              <a:pathLst>
                <a:path w="1969" h="2836" extrusionOk="0">
                  <a:moveTo>
                    <a:pt x="1969" y="1"/>
                  </a:moveTo>
                  <a:lnTo>
                    <a:pt x="1" y="2836"/>
                  </a:lnTo>
                  <a:cubicBezTo>
                    <a:pt x="1" y="2836"/>
                    <a:pt x="1902" y="568"/>
                    <a:pt x="1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8"/>
            <p:cNvSpPr/>
            <p:nvPr/>
          </p:nvSpPr>
          <p:spPr>
            <a:xfrm>
              <a:off x="1588891" y="4438362"/>
              <a:ext cx="48388" cy="65342"/>
            </a:xfrm>
            <a:custGeom>
              <a:avLst/>
              <a:gdLst/>
              <a:ahLst/>
              <a:cxnLst/>
              <a:rect l="l" t="t" r="r" b="b"/>
              <a:pathLst>
                <a:path w="2402" h="3244" extrusionOk="0">
                  <a:moveTo>
                    <a:pt x="2183" y="1"/>
                  </a:moveTo>
                  <a:cubicBezTo>
                    <a:pt x="2077" y="1"/>
                    <a:pt x="2002" y="88"/>
                    <a:pt x="2002" y="174"/>
                  </a:cubicBezTo>
                  <a:cubicBezTo>
                    <a:pt x="1968" y="541"/>
                    <a:pt x="867" y="1976"/>
                    <a:pt x="100" y="2910"/>
                  </a:cubicBezTo>
                  <a:cubicBezTo>
                    <a:pt x="0" y="3010"/>
                    <a:pt x="33" y="3110"/>
                    <a:pt x="100" y="3210"/>
                  </a:cubicBezTo>
                  <a:cubicBezTo>
                    <a:pt x="134" y="3243"/>
                    <a:pt x="200" y="3243"/>
                    <a:pt x="234" y="3243"/>
                  </a:cubicBezTo>
                  <a:cubicBezTo>
                    <a:pt x="300" y="3243"/>
                    <a:pt x="367" y="3210"/>
                    <a:pt x="400" y="3176"/>
                  </a:cubicBezTo>
                  <a:cubicBezTo>
                    <a:pt x="734" y="2776"/>
                    <a:pt x="2335" y="841"/>
                    <a:pt x="2402" y="208"/>
                  </a:cubicBezTo>
                  <a:cubicBezTo>
                    <a:pt x="2402" y="108"/>
                    <a:pt x="2335" y="7"/>
                    <a:pt x="2235" y="7"/>
                  </a:cubicBezTo>
                  <a:cubicBezTo>
                    <a:pt x="2217" y="3"/>
                    <a:pt x="2200" y="1"/>
                    <a:pt x="218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8"/>
            <p:cNvSpPr/>
            <p:nvPr/>
          </p:nvSpPr>
          <p:spPr>
            <a:xfrm>
              <a:off x="1473989" y="4398678"/>
              <a:ext cx="65189" cy="21029"/>
            </a:xfrm>
            <a:custGeom>
              <a:avLst/>
              <a:gdLst/>
              <a:ahLst/>
              <a:cxnLst/>
              <a:rect l="l" t="t" r="r" b="b"/>
              <a:pathLst>
                <a:path w="3236" h="1044" extrusionOk="0">
                  <a:moveTo>
                    <a:pt x="1369" y="1"/>
                  </a:moveTo>
                  <a:cubicBezTo>
                    <a:pt x="993" y="1"/>
                    <a:pt x="576" y="84"/>
                    <a:pt x="133" y="310"/>
                  </a:cubicBezTo>
                  <a:cubicBezTo>
                    <a:pt x="33" y="376"/>
                    <a:pt x="0" y="510"/>
                    <a:pt x="67" y="610"/>
                  </a:cubicBezTo>
                  <a:cubicBezTo>
                    <a:pt x="88" y="674"/>
                    <a:pt x="152" y="711"/>
                    <a:pt x="221" y="711"/>
                  </a:cubicBezTo>
                  <a:cubicBezTo>
                    <a:pt x="259" y="711"/>
                    <a:pt x="298" y="700"/>
                    <a:pt x="334" y="677"/>
                  </a:cubicBezTo>
                  <a:cubicBezTo>
                    <a:pt x="708" y="481"/>
                    <a:pt x="1061" y="408"/>
                    <a:pt x="1377" y="408"/>
                  </a:cubicBezTo>
                  <a:cubicBezTo>
                    <a:pt x="2247" y="408"/>
                    <a:pt x="2844" y="952"/>
                    <a:pt x="2869" y="977"/>
                  </a:cubicBezTo>
                  <a:cubicBezTo>
                    <a:pt x="2902" y="1043"/>
                    <a:pt x="2969" y="1043"/>
                    <a:pt x="3036" y="1043"/>
                  </a:cubicBezTo>
                  <a:cubicBezTo>
                    <a:pt x="3069" y="1043"/>
                    <a:pt x="3136" y="1010"/>
                    <a:pt x="3169" y="977"/>
                  </a:cubicBezTo>
                  <a:cubicBezTo>
                    <a:pt x="3236" y="910"/>
                    <a:pt x="3236" y="777"/>
                    <a:pt x="3169" y="677"/>
                  </a:cubicBezTo>
                  <a:cubicBezTo>
                    <a:pt x="3169" y="677"/>
                    <a:pt x="2438" y="1"/>
                    <a:pt x="13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8"/>
            <p:cNvSpPr/>
            <p:nvPr/>
          </p:nvSpPr>
          <p:spPr>
            <a:xfrm>
              <a:off x="1616428" y="4459332"/>
              <a:ext cx="30943" cy="45039"/>
            </a:xfrm>
            <a:custGeom>
              <a:avLst/>
              <a:gdLst/>
              <a:ahLst/>
              <a:cxnLst/>
              <a:rect l="l" t="t" r="r" b="b"/>
              <a:pathLst>
                <a:path w="1536" h="2236" extrusionOk="0">
                  <a:moveTo>
                    <a:pt x="1535" y="1"/>
                  </a:moveTo>
                  <a:lnTo>
                    <a:pt x="1" y="2236"/>
                  </a:lnTo>
                  <a:cubicBezTo>
                    <a:pt x="1" y="2236"/>
                    <a:pt x="1502" y="701"/>
                    <a:pt x="1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8"/>
            <p:cNvSpPr/>
            <p:nvPr/>
          </p:nvSpPr>
          <p:spPr>
            <a:xfrm>
              <a:off x="1611734" y="4454638"/>
              <a:ext cx="39666" cy="53760"/>
            </a:xfrm>
            <a:custGeom>
              <a:avLst/>
              <a:gdLst/>
              <a:ahLst/>
              <a:cxnLst/>
              <a:rect l="l" t="t" r="r" b="b"/>
              <a:pathLst>
                <a:path w="1969" h="2669" extrusionOk="0">
                  <a:moveTo>
                    <a:pt x="1768" y="0"/>
                  </a:moveTo>
                  <a:cubicBezTo>
                    <a:pt x="1668" y="0"/>
                    <a:pt x="1568" y="100"/>
                    <a:pt x="1568" y="200"/>
                  </a:cubicBezTo>
                  <a:cubicBezTo>
                    <a:pt x="1535" y="667"/>
                    <a:pt x="634" y="1735"/>
                    <a:pt x="67" y="2335"/>
                  </a:cubicBezTo>
                  <a:cubicBezTo>
                    <a:pt x="0" y="2402"/>
                    <a:pt x="0" y="2535"/>
                    <a:pt x="67" y="2602"/>
                  </a:cubicBezTo>
                  <a:cubicBezTo>
                    <a:pt x="100" y="2669"/>
                    <a:pt x="167" y="2669"/>
                    <a:pt x="234" y="2669"/>
                  </a:cubicBezTo>
                  <a:cubicBezTo>
                    <a:pt x="267" y="2669"/>
                    <a:pt x="334" y="2669"/>
                    <a:pt x="367" y="2602"/>
                  </a:cubicBezTo>
                  <a:cubicBezTo>
                    <a:pt x="534" y="2435"/>
                    <a:pt x="1935" y="1001"/>
                    <a:pt x="1968" y="234"/>
                  </a:cubicBezTo>
                  <a:cubicBezTo>
                    <a:pt x="1968" y="133"/>
                    <a:pt x="1902" y="33"/>
                    <a:pt x="17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8"/>
            <p:cNvSpPr/>
            <p:nvPr/>
          </p:nvSpPr>
          <p:spPr>
            <a:xfrm>
              <a:off x="1504225" y="4351562"/>
              <a:ext cx="43695" cy="62099"/>
            </a:xfrm>
            <a:custGeom>
              <a:avLst/>
              <a:gdLst/>
              <a:ahLst/>
              <a:cxnLst/>
              <a:rect l="l" t="t" r="r" b="b"/>
              <a:pathLst>
                <a:path w="2169" h="3083" extrusionOk="0">
                  <a:moveTo>
                    <a:pt x="855" y="1"/>
                  </a:moveTo>
                  <a:cubicBezTo>
                    <a:pt x="774" y="1"/>
                    <a:pt x="692" y="38"/>
                    <a:pt x="667" y="113"/>
                  </a:cubicBezTo>
                  <a:cubicBezTo>
                    <a:pt x="667" y="147"/>
                    <a:pt x="0" y="1748"/>
                    <a:pt x="1801" y="3049"/>
                  </a:cubicBezTo>
                  <a:cubicBezTo>
                    <a:pt x="1835" y="3082"/>
                    <a:pt x="1868" y="3082"/>
                    <a:pt x="1901" y="3082"/>
                  </a:cubicBezTo>
                  <a:cubicBezTo>
                    <a:pt x="1968" y="3082"/>
                    <a:pt x="2035" y="3049"/>
                    <a:pt x="2102" y="2982"/>
                  </a:cubicBezTo>
                  <a:cubicBezTo>
                    <a:pt x="2168" y="2915"/>
                    <a:pt x="2135" y="2782"/>
                    <a:pt x="2035" y="2715"/>
                  </a:cubicBezTo>
                  <a:cubicBezTo>
                    <a:pt x="534" y="1615"/>
                    <a:pt x="1034" y="347"/>
                    <a:pt x="1034" y="280"/>
                  </a:cubicBezTo>
                  <a:cubicBezTo>
                    <a:pt x="1101" y="180"/>
                    <a:pt x="1034" y="47"/>
                    <a:pt x="934" y="13"/>
                  </a:cubicBezTo>
                  <a:cubicBezTo>
                    <a:pt x="909" y="5"/>
                    <a:pt x="882" y="1"/>
                    <a:pt x="85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8"/>
            <p:cNvSpPr/>
            <p:nvPr/>
          </p:nvSpPr>
          <p:spPr>
            <a:xfrm>
              <a:off x="482993" y="4328105"/>
              <a:ext cx="202276" cy="596742"/>
            </a:xfrm>
            <a:custGeom>
              <a:avLst/>
              <a:gdLst/>
              <a:ahLst/>
              <a:cxnLst/>
              <a:rect l="l" t="t" r="r" b="b"/>
              <a:pathLst>
                <a:path w="10041" h="29626" extrusionOk="0">
                  <a:moveTo>
                    <a:pt x="224" y="1"/>
                  </a:moveTo>
                  <a:cubicBezTo>
                    <a:pt x="182" y="1"/>
                    <a:pt x="139" y="12"/>
                    <a:pt x="100" y="37"/>
                  </a:cubicBezTo>
                  <a:cubicBezTo>
                    <a:pt x="0" y="137"/>
                    <a:pt x="0" y="271"/>
                    <a:pt x="67" y="337"/>
                  </a:cubicBezTo>
                  <a:cubicBezTo>
                    <a:pt x="167" y="471"/>
                    <a:pt x="9607" y="12179"/>
                    <a:pt x="9207" y="29392"/>
                  </a:cubicBezTo>
                  <a:cubicBezTo>
                    <a:pt x="9207" y="29525"/>
                    <a:pt x="9274" y="29592"/>
                    <a:pt x="9407" y="29625"/>
                  </a:cubicBezTo>
                  <a:cubicBezTo>
                    <a:pt x="9507" y="29625"/>
                    <a:pt x="9607" y="29525"/>
                    <a:pt x="9607" y="29392"/>
                  </a:cubicBezTo>
                  <a:cubicBezTo>
                    <a:pt x="10041" y="12012"/>
                    <a:pt x="501" y="204"/>
                    <a:pt x="401" y="71"/>
                  </a:cubicBezTo>
                  <a:cubicBezTo>
                    <a:pt x="359" y="29"/>
                    <a:pt x="293"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8"/>
            <p:cNvSpPr/>
            <p:nvPr/>
          </p:nvSpPr>
          <p:spPr>
            <a:xfrm>
              <a:off x="677846" y="4193846"/>
              <a:ext cx="335354" cy="739048"/>
            </a:xfrm>
            <a:custGeom>
              <a:avLst/>
              <a:gdLst/>
              <a:ahLst/>
              <a:cxnLst/>
              <a:rect l="l" t="t" r="r" b="b"/>
              <a:pathLst>
                <a:path w="16647" h="36691" extrusionOk="0">
                  <a:moveTo>
                    <a:pt x="16401" y="1"/>
                  </a:moveTo>
                  <a:cubicBezTo>
                    <a:pt x="16353" y="1"/>
                    <a:pt x="16309" y="19"/>
                    <a:pt x="16279" y="64"/>
                  </a:cubicBezTo>
                  <a:cubicBezTo>
                    <a:pt x="16112" y="198"/>
                    <a:pt x="1" y="14975"/>
                    <a:pt x="7473" y="36557"/>
                  </a:cubicBezTo>
                  <a:cubicBezTo>
                    <a:pt x="7473" y="36624"/>
                    <a:pt x="7573" y="36690"/>
                    <a:pt x="7640" y="36690"/>
                  </a:cubicBezTo>
                  <a:lnTo>
                    <a:pt x="7740" y="36690"/>
                  </a:lnTo>
                  <a:cubicBezTo>
                    <a:pt x="7840" y="36657"/>
                    <a:pt x="7907" y="36524"/>
                    <a:pt x="7840" y="36423"/>
                  </a:cubicBezTo>
                  <a:cubicBezTo>
                    <a:pt x="468" y="15108"/>
                    <a:pt x="16379" y="498"/>
                    <a:pt x="16546" y="364"/>
                  </a:cubicBezTo>
                  <a:cubicBezTo>
                    <a:pt x="16646" y="298"/>
                    <a:pt x="16646" y="164"/>
                    <a:pt x="16579" y="64"/>
                  </a:cubicBezTo>
                  <a:cubicBezTo>
                    <a:pt x="16525" y="27"/>
                    <a:pt x="16460" y="1"/>
                    <a:pt x="164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8"/>
            <p:cNvSpPr/>
            <p:nvPr/>
          </p:nvSpPr>
          <p:spPr>
            <a:xfrm>
              <a:off x="1021221" y="4454226"/>
              <a:ext cx="101491" cy="461888"/>
            </a:xfrm>
            <a:custGeom>
              <a:avLst/>
              <a:gdLst/>
              <a:ahLst/>
              <a:cxnLst/>
              <a:rect l="l" t="t" r="r" b="b"/>
              <a:pathLst>
                <a:path w="5038" h="22931" extrusionOk="0">
                  <a:moveTo>
                    <a:pt x="4769" y="1"/>
                  </a:moveTo>
                  <a:cubicBezTo>
                    <a:pt x="4714" y="1"/>
                    <a:pt x="4659" y="26"/>
                    <a:pt x="4604" y="81"/>
                  </a:cubicBezTo>
                  <a:cubicBezTo>
                    <a:pt x="1568" y="4217"/>
                    <a:pt x="601" y="10155"/>
                    <a:pt x="301" y="14424"/>
                  </a:cubicBezTo>
                  <a:cubicBezTo>
                    <a:pt x="0" y="19028"/>
                    <a:pt x="401" y="22697"/>
                    <a:pt x="401" y="22764"/>
                  </a:cubicBezTo>
                  <a:cubicBezTo>
                    <a:pt x="434" y="22864"/>
                    <a:pt x="501" y="22930"/>
                    <a:pt x="601" y="22930"/>
                  </a:cubicBezTo>
                  <a:lnTo>
                    <a:pt x="634" y="22930"/>
                  </a:lnTo>
                  <a:cubicBezTo>
                    <a:pt x="768" y="22930"/>
                    <a:pt x="834" y="22830"/>
                    <a:pt x="834" y="22697"/>
                  </a:cubicBezTo>
                  <a:cubicBezTo>
                    <a:pt x="834" y="22664"/>
                    <a:pt x="401" y="19028"/>
                    <a:pt x="734" y="14458"/>
                  </a:cubicBezTo>
                  <a:cubicBezTo>
                    <a:pt x="1001" y="10255"/>
                    <a:pt x="1968" y="4384"/>
                    <a:pt x="4971" y="348"/>
                  </a:cubicBezTo>
                  <a:cubicBezTo>
                    <a:pt x="5037" y="247"/>
                    <a:pt x="5004" y="114"/>
                    <a:pt x="4904" y="47"/>
                  </a:cubicBezTo>
                  <a:cubicBezTo>
                    <a:pt x="4859" y="17"/>
                    <a:pt x="4814" y="1"/>
                    <a:pt x="47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8"/>
            <p:cNvSpPr/>
            <p:nvPr/>
          </p:nvSpPr>
          <p:spPr>
            <a:xfrm>
              <a:off x="275972" y="4058661"/>
              <a:ext cx="408742" cy="349211"/>
            </a:xfrm>
            <a:custGeom>
              <a:avLst/>
              <a:gdLst/>
              <a:ahLst/>
              <a:cxnLst/>
              <a:rect l="l" t="t" r="r" b="b"/>
              <a:pathLst>
                <a:path w="20290" h="17337" extrusionOk="0">
                  <a:moveTo>
                    <a:pt x="10552" y="1"/>
                  </a:moveTo>
                  <a:cubicBezTo>
                    <a:pt x="10537" y="1"/>
                    <a:pt x="10524" y="2"/>
                    <a:pt x="10511" y="4"/>
                  </a:cubicBezTo>
                  <a:cubicBezTo>
                    <a:pt x="9277" y="204"/>
                    <a:pt x="10111" y="4073"/>
                    <a:pt x="10111" y="4073"/>
                  </a:cubicBezTo>
                  <a:cubicBezTo>
                    <a:pt x="10111" y="4073"/>
                    <a:pt x="7579" y="2257"/>
                    <a:pt x="6407" y="2257"/>
                  </a:cubicBezTo>
                  <a:cubicBezTo>
                    <a:pt x="5998" y="2257"/>
                    <a:pt x="5755" y="2478"/>
                    <a:pt x="5841" y="3072"/>
                  </a:cubicBezTo>
                  <a:cubicBezTo>
                    <a:pt x="6174" y="5407"/>
                    <a:pt x="6842" y="6909"/>
                    <a:pt x="6842" y="6909"/>
                  </a:cubicBezTo>
                  <a:cubicBezTo>
                    <a:pt x="6842" y="6909"/>
                    <a:pt x="4854" y="5863"/>
                    <a:pt x="3715" y="5863"/>
                  </a:cubicBezTo>
                  <a:cubicBezTo>
                    <a:pt x="3279" y="5863"/>
                    <a:pt x="2966" y="6016"/>
                    <a:pt x="2939" y="6442"/>
                  </a:cubicBezTo>
                  <a:cubicBezTo>
                    <a:pt x="2839" y="7943"/>
                    <a:pt x="4040" y="10011"/>
                    <a:pt x="4040" y="10011"/>
                  </a:cubicBezTo>
                  <a:cubicBezTo>
                    <a:pt x="4040" y="10011"/>
                    <a:pt x="2172" y="9200"/>
                    <a:pt x="1012" y="9200"/>
                  </a:cubicBezTo>
                  <a:cubicBezTo>
                    <a:pt x="411" y="9200"/>
                    <a:pt x="0" y="9417"/>
                    <a:pt x="137" y="10077"/>
                  </a:cubicBezTo>
                  <a:cubicBezTo>
                    <a:pt x="537" y="12012"/>
                    <a:pt x="4273" y="15748"/>
                    <a:pt x="4273" y="15748"/>
                  </a:cubicBezTo>
                  <a:cubicBezTo>
                    <a:pt x="4273" y="15748"/>
                    <a:pt x="5786" y="17337"/>
                    <a:pt x="8363" y="17337"/>
                  </a:cubicBezTo>
                  <a:cubicBezTo>
                    <a:pt x="9962" y="17337"/>
                    <a:pt x="11969" y="16726"/>
                    <a:pt x="14280" y="14747"/>
                  </a:cubicBezTo>
                  <a:cubicBezTo>
                    <a:pt x="20290" y="9597"/>
                    <a:pt x="11951" y="1"/>
                    <a:pt x="10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8"/>
            <p:cNvSpPr/>
            <p:nvPr/>
          </p:nvSpPr>
          <p:spPr>
            <a:xfrm>
              <a:off x="338519" y="4161495"/>
              <a:ext cx="262771" cy="211698"/>
            </a:xfrm>
            <a:custGeom>
              <a:avLst/>
              <a:gdLst/>
              <a:ahLst/>
              <a:cxnLst/>
              <a:rect l="l" t="t" r="r" b="b"/>
              <a:pathLst>
                <a:path w="13044" h="10510" extrusionOk="0">
                  <a:moveTo>
                    <a:pt x="8673" y="2170"/>
                  </a:moveTo>
                  <a:cubicBezTo>
                    <a:pt x="8740" y="2204"/>
                    <a:pt x="8874" y="2337"/>
                    <a:pt x="9007" y="2537"/>
                  </a:cubicBezTo>
                  <a:cubicBezTo>
                    <a:pt x="9207" y="2804"/>
                    <a:pt x="9374" y="3104"/>
                    <a:pt x="9474" y="3471"/>
                  </a:cubicBezTo>
                  <a:cubicBezTo>
                    <a:pt x="9007" y="3205"/>
                    <a:pt x="8707" y="2771"/>
                    <a:pt x="8673" y="2304"/>
                  </a:cubicBezTo>
                  <a:cubicBezTo>
                    <a:pt x="8640" y="2237"/>
                    <a:pt x="8640" y="2204"/>
                    <a:pt x="8673" y="2170"/>
                  </a:cubicBezTo>
                  <a:close/>
                  <a:moveTo>
                    <a:pt x="6438" y="3171"/>
                  </a:moveTo>
                  <a:cubicBezTo>
                    <a:pt x="6639" y="3271"/>
                    <a:pt x="7006" y="3805"/>
                    <a:pt x="7239" y="4505"/>
                  </a:cubicBezTo>
                  <a:cubicBezTo>
                    <a:pt x="6772" y="4105"/>
                    <a:pt x="6438" y="3638"/>
                    <a:pt x="6405" y="3271"/>
                  </a:cubicBezTo>
                  <a:cubicBezTo>
                    <a:pt x="6405" y="3238"/>
                    <a:pt x="6405" y="3171"/>
                    <a:pt x="6438" y="3171"/>
                  </a:cubicBezTo>
                  <a:close/>
                  <a:moveTo>
                    <a:pt x="2102" y="7541"/>
                  </a:moveTo>
                  <a:cubicBezTo>
                    <a:pt x="2135" y="7541"/>
                    <a:pt x="2235" y="7574"/>
                    <a:pt x="2402" y="7808"/>
                  </a:cubicBezTo>
                  <a:cubicBezTo>
                    <a:pt x="2569" y="8041"/>
                    <a:pt x="2702" y="8442"/>
                    <a:pt x="2769" y="8842"/>
                  </a:cubicBezTo>
                  <a:cubicBezTo>
                    <a:pt x="2569" y="8708"/>
                    <a:pt x="2369" y="8542"/>
                    <a:pt x="2269" y="8342"/>
                  </a:cubicBezTo>
                  <a:cubicBezTo>
                    <a:pt x="2035" y="8075"/>
                    <a:pt x="1969" y="7774"/>
                    <a:pt x="2035" y="7608"/>
                  </a:cubicBezTo>
                  <a:cubicBezTo>
                    <a:pt x="2069" y="7541"/>
                    <a:pt x="2102" y="7541"/>
                    <a:pt x="2102" y="7541"/>
                  </a:cubicBezTo>
                  <a:close/>
                  <a:moveTo>
                    <a:pt x="11514" y="1"/>
                  </a:moveTo>
                  <a:cubicBezTo>
                    <a:pt x="11480" y="1"/>
                    <a:pt x="11444" y="12"/>
                    <a:pt x="11409" y="36"/>
                  </a:cubicBezTo>
                  <a:cubicBezTo>
                    <a:pt x="11309" y="102"/>
                    <a:pt x="11275" y="236"/>
                    <a:pt x="11342" y="336"/>
                  </a:cubicBezTo>
                  <a:cubicBezTo>
                    <a:pt x="11375" y="369"/>
                    <a:pt x="12776" y="2271"/>
                    <a:pt x="11609" y="3271"/>
                  </a:cubicBezTo>
                  <a:cubicBezTo>
                    <a:pt x="11259" y="3571"/>
                    <a:pt x="10833" y="3722"/>
                    <a:pt x="10403" y="3722"/>
                  </a:cubicBezTo>
                  <a:cubicBezTo>
                    <a:pt x="10260" y="3722"/>
                    <a:pt x="10116" y="3705"/>
                    <a:pt x="9974" y="3672"/>
                  </a:cubicBezTo>
                  <a:cubicBezTo>
                    <a:pt x="9774" y="2804"/>
                    <a:pt x="9274" y="2104"/>
                    <a:pt x="8940" y="1837"/>
                  </a:cubicBezTo>
                  <a:cubicBezTo>
                    <a:pt x="8803" y="1759"/>
                    <a:pt x="8690" y="1726"/>
                    <a:pt x="8599" y="1726"/>
                  </a:cubicBezTo>
                  <a:cubicBezTo>
                    <a:pt x="8534" y="1726"/>
                    <a:pt x="8481" y="1743"/>
                    <a:pt x="8440" y="1770"/>
                  </a:cubicBezTo>
                  <a:cubicBezTo>
                    <a:pt x="8306" y="1870"/>
                    <a:pt x="8206" y="2037"/>
                    <a:pt x="8240" y="2337"/>
                  </a:cubicBezTo>
                  <a:cubicBezTo>
                    <a:pt x="8306" y="3004"/>
                    <a:pt x="8773" y="3638"/>
                    <a:pt x="9507" y="3938"/>
                  </a:cubicBezTo>
                  <a:cubicBezTo>
                    <a:pt x="9541" y="3972"/>
                    <a:pt x="9574" y="3972"/>
                    <a:pt x="9607" y="3972"/>
                  </a:cubicBezTo>
                  <a:cubicBezTo>
                    <a:pt x="9674" y="4305"/>
                    <a:pt x="9674" y="4606"/>
                    <a:pt x="9607" y="4906"/>
                  </a:cubicBezTo>
                  <a:cubicBezTo>
                    <a:pt x="9546" y="5242"/>
                    <a:pt x="9373" y="5410"/>
                    <a:pt x="9036" y="5410"/>
                  </a:cubicBezTo>
                  <a:cubicBezTo>
                    <a:pt x="9006" y="5410"/>
                    <a:pt x="8974" y="5409"/>
                    <a:pt x="8940" y="5406"/>
                  </a:cubicBezTo>
                  <a:cubicBezTo>
                    <a:pt x="8607" y="5373"/>
                    <a:pt x="8173" y="5173"/>
                    <a:pt x="7806" y="4939"/>
                  </a:cubicBezTo>
                  <a:cubicBezTo>
                    <a:pt x="7573" y="3905"/>
                    <a:pt x="7039" y="3104"/>
                    <a:pt x="6672" y="2838"/>
                  </a:cubicBezTo>
                  <a:cubicBezTo>
                    <a:pt x="6565" y="2748"/>
                    <a:pt x="6467" y="2716"/>
                    <a:pt x="6384" y="2716"/>
                  </a:cubicBezTo>
                  <a:cubicBezTo>
                    <a:pt x="6312" y="2716"/>
                    <a:pt x="6251" y="2740"/>
                    <a:pt x="6205" y="2771"/>
                  </a:cubicBezTo>
                  <a:cubicBezTo>
                    <a:pt x="6072" y="2838"/>
                    <a:pt x="6005" y="3004"/>
                    <a:pt x="6005" y="3271"/>
                  </a:cubicBezTo>
                  <a:cubicBezTo>
                    <a:pt x="6005" y="3905"/>
                    <a:pt x="6672" y="4672"/>
                    <a:pt x="7439" y="5173"/>
                  </a:cubicBezTo>
                  <a:cubicBezTo>
                    <a:pt x="7506" y="5640"/>
                    <a:pt x="7539" y="6107"/>
                    <a:pt x="7439" y="6607"/>
                  </a:cubicBezTo>
                  <a:cubicBezTo>
                    <a:pt x="7344" y="7177"/>
                    <a:pt x="7038" y="7477"/>
                    <a:pt x="6551" y="7477"/>
                  </a:cubicBezTo>
                  <a:cubicBezTo>
                    <a:pt x="6525" y="7477"/>
                    <a:pt x="6499" y="7476"/>
                    <a:pt x="6472" y="7474"/>
                  </a:cubicBezTo>
                  <a:cubicBezTo>
                    <a:pt x="5905" y="7441"/>
                    <a:pt x="5238" y="7041"/>
                    <a:pt x="4771" y="6607"/>
                  </a:cubicBezTo>
                  <a:cubicBezTo>
                    <a:pt x="4737" y="5906"/>
                    <a:pt x="4537" y="5373"/>
                    <a:pt x="4370" y="5173"/>
                  </a:cubicBezTo>
                  <a:cubicBezTo>
                    <a:pt x="4297" y="5124"/>
                    <a:pt x="4224" y="5093"/>
                    <a:pt x="4151" y="5093"/>
                  </a:cubicBezTo>
                  <a:cubicBezTo>
                    <a:pt x="4124" y="5093"/>
                    <a:pt x="4097" y="5097"/>
                    <a:pt x="4070" y="5106"/>
                  </a:cubicBezTo>
                  <a:cubicBezTo>
                    <a:pt x="3870" y="5206"/>
                    <a:pt x="3837" y="5473"/>
                    <a:pt x="3837" y="5706"/>
                  </a:cubicBezTo>
                  <a:cubicBezTo>
                    <a:pt x="3870" y="6040"/>
                    <a:pt x="4070" y="6440"/>
                    <a:pt x="4370" y="6774"/>
                  </a:cubicBezTo>
                  <a:cubicBezTo>
                    <a:pt x="4370" y="7241"/>
                    <a:pt x="4337" y="7774"/>
                    <a:pt x="4137" y="8342"/>
                  </a:cubicBezTo>
                  <a:cubicBezTo>
                    <a:pt x="3970" y="8742"/>
                    <a:pt x="3737" y="8975"/>
                    <a:pt x="3436" y="9009"/>
                  </a:cubicBezTo>
                  <a:cubicBezTo>
                    <a:pt x="3403" y="9025"/>
                    <a:pt x="3361" y="9034"/>
                    <a:pt x="3315" y="9034"/>
                  </a:cubicBezTo>
                  <a:cubicBezTo>
                    <a:pt x="3270" y="9034"/>
                    <a:pt x="3220" y="9025"/>
                    <a:pt x="3169" y="9009"/>
                  </a:cubicBezTo>
                  <a:cubicBezTo>
                    <a:pt x="3169" y="8608"/>
                    <a:pt x="3069" y="8175"/>
                    <a:pt x="2869" y="7808"/>
                  </a:cubicBezTo>
                  <a:cubicBezTo>
                    <a:pt x="2769" y="7608"/>
                    <a:pt x="2469" y="7107"/>
                    <a:pt x="2102" y="7107"/>
                  </a:cubicBezTo>
                  <a:cubicBezTo>
                    <a:pt x="2002" y="7107"/>
                    <a:pt x="1802" y="7174"/>
                    <a:pt x="1668" y="7408"/>
                  </a:cubicBezTo>
                  <a:cubicBezTo>
                    <a:pt x="1502" y="7741"/>
                    <a:pt x="1602" y="8175"/>
                    <a:pt x="1902" y="8608"/>
                  </a:cubicBezTo>
                  <a:cubicBezTo>
                    <a:pt x="2135" y="8875"/>
                    <a:pt x="2436" y="9142"/>
                    <a:pt x="2736" y="9309"/>
                  </a:cubicBezTo>
                  <a:cubicBezTo>
                    <a:pt x="2736" y="9509"/>
                    <a:pt x="2669" y="9676"/>
                    <a:pt x="2536" y="9843"/>
                  </a:cubicBezTo>
                  <a:cubicBezTo>
                    <a:pt x="2436" y="9976"/>
                    <a:pt x="2269" y="10076"/>
                    <a:pt x="2102" y="10076"/>
                  </a:cubicBezTo>
                  <a:cubicBezTo>
                    <a:pt x="2089" y="10077"/>
                    <a:pt x="2076" y="10077"/>
                    <a:pt x="2063" y="10077"/>
                  </a:cubicBezTo>
                  <a:cubicBezTo>
                    <a:pt x="1436" y="10077"/>
                    <a:pt x="662" y="9302"/>
                    <a:pt x="401" y="8975"/>
                  </a:cubicBezTo>
                  <a:cubicBezTo>
                    <a:pt x="351" y="8942"/>
                    <a:pt x="292" y="8925"/>
                    <a:pt x="238" y="8925"/>
                  </a:cubicBezTo>
                  <a:cubicBezTo>
                    <a:pt x="184" y="8925"/>
                    <a:pt x="134" y="8942"/>
                    <a:pt x="101" y="8975"/>
                  </a:cubicBezTo>
                  <a:cubicBezTo>
                    <a:pt x="1" y="9042"/>
                    <a:pt x="1" y="9175"/>
                    <a:pt x="67" y="9276"/>
                  </a:cubicBezTo>
                  <a:cubicBezTo>
                    <a:pt x="101" y="9309"/>
                    <a:pt x="1168" y="10510"/>
                    <a:pt x="2069" y="10510"/>
                  </a:cubicBezTo>
                  <a:lnTo>
                    <a:pt x="2102" y="10510"/>
                  </a:lnTo>
                  <a:cubicBezTo>
                    <a:pt x="2436" y="10476"/>
                    <a:pt x="2669" y="10343"/>
                    <a:pt x="2869" y="10076"/>
                  </a:cubicBezTo>
                  <a:cubicBezTo>
                    <a:pt x="3036" y="9876"/>
                    <a:pt x="3103" y="9676"/>
                    <a:pt x="3136" y="9442"/>
                  </a:cubicBezTo>
                  <a:lnTo>
                    <a:pt x="3503" y="9442"/>
                  </a:lnTo>
                  <a:cubicBezTo>
                    <a:pt x="3837" y="9409"/>
                    <a:pt x="4237" y="9175"/>
                    <a:pt x="4504" y="8475"/>
                  </a:cubicBezTo>
                  <a:cubicBezTo>
                    <a:pt x="4671" y="8041"/>
                    <a:pt x="4737" y="7574"/>
                    <a:pt x="4771" y="7174"/>
                  </a:cubicBezTo>
                  <a:cubicBezTo>
                    <a:pt x="5271" y="7574"/>
                    <a:pt x="5871" y="7841"/>
                    <a:pt x="6438" y="7908"/>
                  </a:cubicBezTo>
                  <a:cubicBezTo>
                    <a:pt x="6466" y="7909"/>
                    <a:pt x="6493" y="7910"/>
                    <a:pt x="6520" y="7910"/>
                  </a:cubicBezTo>
                  <a:cubicBezTo>
                    <a:pt x="7243" y="7910"/>
                    <a:pt x="7744" y="7478"/>
                    <a:pt x="7873" y="6674"/>
                  </a:cubicBezTo>
                  <a:cubicBezTo>
                    <a:pt x="7940" y="6273"/>
                    <a:pt x="7940" y="5840"/>
                    <a:pt x="7873" y="5473"/>
                  </a:cubicBezTo>
                  <a:lnTo>
                    <a:pt x="7873" y="5473"/>
                  </a:lnTo>
                  <a:cubicBezTo>
                    <a:pt x="8240" y="5673"/>
                    <a:pt x="8607" y="5773"/>
                    <a:pt x="8907" y="5806"/>
                  </a:cubicBezTo>
                  <a:cubicBezTo>
                    <a:pt x="8962" y="5813"/>
                    <a:pt x="9015" y="5816"/>
                    <a:pt x="9067" y="5816"/>
                  </a:cubicBezTo>
                  <a:cubicBezTo>
                    <a:pt x="9578" y="5816"/>
                    <a:pt x="9920" y="5518"/>
                    <a:pt x="10041" y="4972"/>
                  </a:cubicBezTo>
                  <a:cubicBezTo>
                    <a:pt x="10074" y="4672"/>
                    <a:pt x="10074" y="4405"/>
                    <a:pt x="10041" y="4105"/>
                  </a:cubicBezTo>
                  <a:lnTo>
                    <a:pt x="10041" y="4105"/>
                  </a:lnTo>
                  <a:cubicBezTo>
                    <a:pt x="10165" y="4124"/>
                    <a:pt x="10287" y="4133"/>
                    <a:pt x="10408" y="4133"/>
                  </a:cubicBezTo>
                  <a:cubicBezTo>
                    <a:pt x="10940" y="4133"/>
                    <a:pt x="11441" y="3952"/>
                    <a:pt x="11876" y="3571"/>
                  </a:cubicBezTo>
                  <a:cubicBezTo>
                    <a:pt x="13043" y="2604"/>
                    <a:pt x="12276" y="870"/>
                    <a:pt x="11676" y="102"/>
                  </a:cubicBezTo>
                  <a:cubicBezTo>
                    <a:pt x="11632" y="38"/>
                    <a:pt x="11575" y="1"/>
                    <a:pt x="115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8"/>
            <p:cNvSpPr/>
            <p:nvPr/>
          </p:nvSpPr>
          <p:spPr>
            <a:xfrm>
              <a:off x="419821" y="4536474"/>
              <a:ext cx="231849" cy="155238"/>
            </a:xfrm>
            <a:custGeom>
              <a:avLst/>
              <a:gdLst/>
              <a:ahLst/>
              <a:cxnLst/>
              <a:rect l="l" t="t" r="r" b="b"/>
              <a:pathLst>
                <a:path w="11509" h="7707" extrusionOk="0">
                  <a:moveTo>
                    <a:pt x="234" y="1"/>
                  </a:moveTo>
                  <a:cubicBezTo>
                    <a:pt x="101" y="1"/>
                    <a:pt x="1" y="101"/>
                    <a:pt x="1" y="201"/>
                  </a:cubicBezTo>
                  <a:cubicBezTo>
                    <a:pt x="1" y="334"/>
                    <a:pt x="101" y="401"/>
                    <a:pt x="201" y="401"/>
                  </a:cubicBezTo>
                  <a:lnTo>
                    <a:pt x="234" y="401"/>
                  </a:lnTo>
                  <a:cubicBezTo>
                    <a:pt x="7006" y="401"/>
                    <a:pt x="11075" y="7539"/>
                    <a:pt x="11109" y="7606"/>
                  </a:cubicBezTo>
                  <a:cubicBezTo>
                    <a:pt x="11142" y="7673"/>
                    <a:pt x="11209" y="7706"/>
                    <a:pt x="11275" y="7706"/>
                  </a:cubicBezTo>
                  <a:cubicBezTo>
                    <a:pt x="11309" y="7706"/>
                    <a:pt x="11342" y="7706"/>
                    <a:pt x="11376" y="7673"/>
                  </a:cubicBezTo>
                  <a:cubicBezTo>
                    <a:pt x="11476" y="7606"/>
                    <a:pt x="11509" y="7506"/>
                    <a:pt x="11476" y="7406"/>
                  </a:cubicBezTo>
                  <a:cubicBezTo>
                    <a:pt x="11409" y="7306"/>
                    <a:pt x="7273" y="1"/>
                    <a:pt x="23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8"/>
            <p:cNvSpPr/>
            <p:nvPr/>
          </p:nvSpPr>
          <p:spPr>
            <a:xfrm>
              <a:off x="533393" y="4270192"/>
              <a:ext cx="265148" cy="322723"/>
            </a:xfrm>
            <a:custGeom>
              <a:avLst/>
              <a:gdLst/>
              <a:ahLst/>
              <a:cxnLst/>
              <a:rect l="l" t="t" r="r" b="b"/>
              <a:pathLst>
                <a:path w="13162" h="16022" extrusionOk="0">
                  <a:moveTo>
                    <a:pt x="10774" y="1"/>
                  </a:moveTo>
                  <a:cubicBezTo>
                    <a:pt x="10492" y="1"/>
                    <a:pt x="10108" y="111"/>
                    <a:pt x="9607" y="344"/>
                  </a:cubicBezTo>
                  <a:cubicBezTo>
                    <a:pt x="0" y="4814"/>
                    <a:pt x="4503" y="16022"/>
                    <a:pt x="4503" y="16022"/>
                  </a:cubicBezTo>
                  <a:cubicBezTo>
                    <a:pt x="8232" y="7878"/>
                    <a:pt x="13161" y="1"/>
                    <a:pt x="10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8"/>
            <p:cNvSpPr/>
            <p:nvPr/>
          </p:nvSpPr>
          <p:spPr>
            <a:xfrm>
              <a:off x="606637" y="4376008"/>
              <a:ext cx="61160" cy="221628"/>
            </a:xfrm>
            <a:custGeom>
              <a:avLst/>
              <a:gdLst/>
              <a:ahLst/>
              <a:cxnLst/>
              <a:rect l="l" t="t" r="r" b="b"/>
              <a:pathLst>
                <a:path w="3036" h="11003" extrusionOk="0">
                  <a:moveTo>
                    <a:pt x="2786" y="1"/>
                  </a:moveTo>
                  <a:cubicBezTo>
                    <a:pt x="2715" y="1"/>
                    <a:pt x="2650" y="55"/>
                    <a:pt x="2602" y="128"/>
                  </a:cubicBezTo>
                  <a:cubicBezTo>
                    <a:pt x="2569" y="161"/>
                    <a:pt x="0" y="5031"/>
                    <a:pt x="667" y="10802"/>
                  </a:cubicBezTo>
                  <a:cubicBezTo>
                    <a:pt x="667" y="10902"/>
                    <a:pt x="767" y="11002"/>
                    <a:pt x="867" y="11002"/>
                  </a:cubicBezTo>
                  <a:lnTo>
                    <a:pt x="901" y="11002"/>
                  </a:lnTo>
                  <a:cubicBezTo>
                    <a:pt x="1001" y="10969"/>
                    <a:pt x="1067" y="10869"/>
                    <a:pt x="1067" y="10769"/>
                  </a:cubicBezTo>
                  <a:cubicBezTo>
                    <a:pt x="434" y="5131"/>
                    <a:pt x="2935" y="361"/>
                    <a:pt x="2969" y="294"/>
                  </a:cubicBezTo>
                  <a:cubicBezTo>
                    <a:pt x="3036" y="194"/>
                    <a:pt x="2969" y="94"/>
                    <a:pt x="2869" y="28"/>
                  </a:cubicBezTo>
                  <a:cubicBezTo>
                    <a:pt x="2841" y="9"/>
                    <a:pt x="2813" y="1"/>
                    <a:pt x="27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8"/>
            <p:cNvSpPr/>
            <p:nvPr/>
          </p:nvSpPr>
          <p:spPr>
            <a:xfrm>
              <a:off x="1035322" y="4643055"/>
              <a:ext cx="206990" cy="201848"/>
            </a:xfrm>
            <a:custGeom>
              <a:avLst/>
              <a:gdLst/>
              <a:ahLst/>
              <a:cxnLst/>
              <a:rect l="l" t="t" r="r" b="b"/>
              <a:pathLst>
                <a:path w="10275" h="10021" extrusionOk="0">
                  <a:moveTo>
                    <a:pt x="4737" y="0"/>
                  </a:moveTo>
                  <a:cubicBezTo>
                    <a:pt x="98" y="0"/>
                    <a:pt x="1" y="10021"/>
                    <a:pt x="1" y="10021"/>
                  </a:cubicBezTo>
                  <a:cubicBezTo>
                    <a:pt x="4638" y="3783"/>
                    <a:pt x="10275" y="2715"/>
                    <a:pt x="7540" y="981"/>
                  </a:cubicBezTo>
                  <a:cubicBezTo>
                    <a:pt x="6458" y="293"/>
                    <a:pt x="5531" y="0"/>
                    <a:pt x="4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8"/>
            <p:cNvSpPr/>
            <p:nvPr/>
          </p:nvSpPr>
          <p:spPr>
            <a:xfrm>
              <a:off x="1030629" y="4696134"/>
              <a:ext cx="90068" cy="153486"/>
            </a:xfrm>
            <a:custGeom>
              <a:avLst/>
              <a:gdLst/>
              <a:ahLst/>
              <a:cxnLst/>
              <a:rect l="l" t="t" r="r" b="b"/>
              <a:pathLst>
                <a:path w="4471" h="7620" extrusionOk="0">
                  <a:moveTo>
                    <a:pt x="4249" y="0"/>
                  </a:moveTo>
                  <a:cubicBezTo>
                    <a:pt x="4200" y="0"/>
                    <a:pt x="4148" y="17"/>
                    <a:pt x="4103" y="47"/>
                  </a:cubicBezTo>
                  <a:cubicBezTo>
                    <a:pt x="3937" y="147"/>
                    <a:pt x="467" y="2849"/>
                    <a:pt x="0" y="7386"/>
                  </a:cubicBezTo>
                  <a:cubicBezTo>
                    <a:pt x="0" y="7486"/>
                    <a:pt x="100" y="7586"/>
                    <a:pt x="201" y="7619"/>
                  </a:cubicBezTo>
                  <a:lnTo>
                    <a:pt x="234" y="7619"/>
                  </a:lnTo>
                  <a:cubicBezTo>
                    <a:pt x="334" y="7619"/>
                    <a:pt x="401" y="7519"/>
                    <a:pt x="434" y="7419"/>
                  </a:cubicBezTo>
                  <a:cubicBezTo>
                    <a:pt x="868" y="3082"/>
                    <a:pt x="4303" y="414"/>
                    <a:pt x="4337" y="381"/>
                  </a:cubicBezTo>
                  <a:cubicBezTo>
                    <a:pt x="4437" y="314"/>
                    <a:pt x="4470" y="180"/>
                    <a:pt x="4404" y="80"/>
                  </a:cubicBezTo>
                  <a:cubicBezTo>
                    <a:pt x="4367" y="25"/>
                    <a:pt x="4310" y="0"/>
                    <a:pt x="42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8"/>
            <p:cNvSpPr/>
            <p:nvPr/>
          </p:nvSpPr>
          <p:spPr>
            <a:xfrm>
              <a:off x="778647" y="4412287"/>
              <a:ext cx="225161" cy="225656"/>
            </a:xfrm>
            <a:custGeom>
              <a:avLst/>
              <a:gdLst/>
              <a:ahLst/>
              <a:cxnLst/>
              <a:rect l="l" t="t" r="r" b="b"/>
              <a:pathLst>
                <a:path w="11177" h="11203" extrusionOk="0">
                  <a:moveTo>
                    <a:pt x="8728" y="1"/>
                  </a:moveTo>
                  <a:cubicBezTo>
                    <a:pt x="8544" y="1"/>
                    <a:pt x="8315" y="31"/>
                    <a:pt x="8040" y="95"/>
                  </a:cubicBezTo>
                  <a:cubicBezTo>
                    <a:pt x="0" y="1963"/>
                    <a:pt x="1602" y="11203"/>
                    <a:pt x="1602" y="11203"/>
                  </a:cubicBezTo>
                  <a:cubicBezTo>
                    <a:pt x="5913" y="5371"/>
                    <a:pt x="11177" y="1"/>
                    <a:pt x="8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8"/>
            <p:cNvSpPr/>
            <p:nvPr/>
          </p:nvSpPr>
          <p:spPr>
            <a:xfrm>
              <a:off x="806868" y="4478097"/>
              <a:ext cx="72603" cy="163879"/>
            </a:xfrm>
            <a:custGeom>
              <a:avLst/>
              <a:gdLst/>
              <a:ahLst/>
              <a:cxnLst/>
              <a:rect l="l" t="t" r="r" b="b"/>
              <a:pathLst>
                <a:path w="3604" h="8136" extrusionOk="0">
                  <a:moveTo>
                    <a:pt x="3384" y="0"/>
                  </a:moveTo>
                  <a:cubicBezTo>
                    <a:pt x="3329" y="0"/>
                    <a:pt x="3273" y="27"/>
                    <a:pt x="3236" y="63"/>
                  </a:cubicBezTo>
                  <a:cubicBezTo>
                    <a:pt x="3203" y="97"/>
                    <a:pt x="434" y="3432"/>
                    <a:pt x="0" y="7902"/>
                  </a:cubicBezTo>
                  <a:cubicBezTo>
                    <a:pt x="0" y="8036"/>
                    <a:pt x="67" y="8136"/>
                    <a:pt x="201" y="8136"/>
                  </a:cubicBezTo>
                  <a:cubicBezTo>
                    <a:pt x="301" y="8136"/>
                    <a:pt x="401" y="8069"/>
                    <a:pt x="401" y="7969"/>
                  </a:cubicBezTo>
                  <a:cubicBezTo>
                    <a:pt x="834" y="3599"/>
                    <a:pt x="3503" y="363"/>
                    <a:pt x="3536" y="330"/>
                  </a:cubicBezTo>
                  <a:cubicBezTo>
                    <a:pt x="3603" y="263"/>
                    <a:pt x="3603" y="130"/>
                    <a:pt x="3503" y="63"/>
                  </a:cubicBezTo>
                  <a:cubicBezTo>
                    <a:pt x="3473" y="18"/>
                    <a:pt x="3429" y="0"/>
                    <a:pt x="33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8"/>
            <p:cNvSpPr/>
            <p:nvPr/>
          </p:nvSpPr>
          <p:spPr>
            <a:xfrm>
              <a:off x="784690" y="4619910"/>
              <a:ext cx="226309" cy="224992"/>
            </a:xfrm>
            <a:custGeom>
              <a:avLst/>
              <a:gdLst/>
              <a:ahLst/>
              <a:cxnLst/>
              <a:rect l="l" t="t" r="r" b="b"/>
              <a:pathLst>
                <a:path w="11234" h="11170" extrusionOk="0">
                  <a:moveTo>
                    <a:pt x="8687" y="1"/>
                  </a:moveTo>
                  <a:cubicBezTo>
                    <a:pt x="8501" y="1"/>
                    <a:pt x="8275" y="31"/>
                    <a:pt x="8006" y="95"/>
                  </a:cubicBezTo>
                  <a:cubicBezTo>
                    <a:pt x="1" y="1930"/>
                    <a:pt x="1602" y="11170"/>
                    <a:pt x="1602" y="11170"/>
                  </a:cubicBezTo>
                  <a:cubicBezTo>
                    <a:pt x="6389" y="5730"/>
                    <a:pt x="11234" y="1"/>
                    <a:pt x="86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8"/>
            <p:cNvSpPr/>
            <p:nvPr/>
          </p:nvSpPr>
          <p:spPr>
            <a:xfrm>
              <a:off x="812247" y="4685378"/>
              <a:ext cx="73267" cy="164242"/>
            </a:xfrm>
            <a:custGeom>
              <a:avLst/>
              <a:gdLst/>
              <a:ahLst/>
              <a:cxnLst/>
              <a:rect l="l" t="t" r="r" b="b"/>
              <a:pathLst>
                <a:path w="3637" h="8154" extrusionOk="0">
                  <a:moveTo>
                    <a:pt x="3390" y="1"/>
                  </a:moveTo>
                  <a:cubicBezTo>
                    <a:pt x="3330" y="1"/>
                    <a:pt x="3273" y="25"/>
                    <a:pt x="3236" y="81"/>
                  </a:cubicBezTo>
                  <a:cubicBezTo>
                    <a:pt x="3203" y="114"/>
                    <a:pt x="467" y="3416"/>
                    <a:pt x="0" y="7920"/>
                  </a:cubicBezTo>
                  <a:cubicBezTo>
                    <a:pt x="0" y="8020"/>
                    <a:pt x="100" y="8120"/>
                    <a:pt x="200" y="8153"/>
                  </a:cubicBezTo>
                  <a:lnTo>
                    <a:pt x="234" y="8153"/>
                  </a:lnTo>
                  <a:cubicBezTo>
                    <a:pt x="334" y="8153"/>
                    <a:pt x="401" y="8053"/>
                    <a:pt x="434" y="7953"/>
                  </a:cubicBezTo>
                  <a:cubicBezTo>
                    <a:pt x="868" y="3583"/>
                    <a:pt x="3536" y="381"/>
                    <a:pt x="3536" y="347"/>
                  </a:cubicBezTo>
                  <a:cubicBezTo>
                    <a:pt x="3636" y="247"/>
                    <a:pt x="3603" y="114"/>
                    <a:pt x="3536" y="47"/>
                  </a:cubicBezTo>
                  <a:cubicBezTo>
                    <a:pt x="3491" y="17"/>
                    <a:pt x="3440" y="1"/>
                    <a:pt x="33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8"/>
            <p:cNvSpPr/>
            <p:nvPr/>
          </p:nvSpPr>
          <p:spPr>
            <a:xfrm>
              <a:off x="748410" y="4072862"/>
              <a:ext cx="405378" cy="321132"/>
            </a:xfrm>
            <a:custGeom>
              <a:avLst/>
              <a:gdLst/>
              <a:ahLst/>
              <a:cxnLst/>
              <a:rect l="l" t="t" r="r" b="b"/>
              <a:pathLst>
                <a:path w="20123" h="15943" extrusionOk="0">
                  <a:moveTo>
                    <a:pt x="7197" y="1"/>
                  </a:moveTo>
                  <a:cubicBezTo>
                    <a:pt x="7073" y="1"/>
                    <a:pt x="6932" y="42"/>
                    <a:pt x="6772" y="133"/>
                  </a:cubicBezTo>
                  <a:cubicBezTo>
                    <a:pt x="5071" y="1133"/>
                    <a:pt x="2702" y="5870"/>
                    <a:pt x="2702" y="5870"/>
                  </a:cubicBezTo>
                  <a:cubicBezTo>
                    <a:pt x="2702" y="5870"/>
                    <a:pt x="0" y="10974"/>
                    <a:pt x="6805" y="15043"/>
                  </a:cubicBezTo>
                  <a:cubicBezTo>
                    <a:pt x="7860" y="15673"/>
                    <a:pt x="8907" y="15942"/>
                    <a:pt x="9922" y="15942"/>
                  </a:cubicBezTo>
                  <a:cubicBezTo>
                    <a:pt x="15516" y="15942"/>
                    <a:pt x="20123" y="7764"/>
                    <a:pt x="19614" y="6804"/>
                  </a:cubicBezTo>
                  <a:cubicBezTo>
                    <a:pt x="19492" y="6567"/>
                    <a:pt x="19238" y="6473"/>
                    <a:pt x="18914" y="6473"/>
                  </a:cubicBezTo>
                  <a:cubicBezTo>
                    <a:pt x="17738" y="6473"/>
                    <a:pt x="15645" y="7705"/>
                    <a:pt x="15645" y="7705"/>
                  </a:cubicBezTo>
                  <a:cubicBezTo>
                    <a:pt x="15645" y="7705"/>
                    <a:pt x="17026" y="3229"/>
                    <a:pt x="15691" y="3229"/>
                  </a:cubicBezTo>
                  <a:cubicBezTo>
                    <a:pt x="15559" y="3229"/>
                    <a:pt x="15400" y="3272"/>
                    <a:pt x="15211" y="3368"/>
                  </a:cubicBezTo>
                  <a:cubicBezTo>
                    <a:pt x="13110" y="4402"/>
                    <a:pt x="11876" y="5503"/>
                    <a:pt x="11876" y="5503"/>
                  </a:cubicBezTo>
                  <a:cubicBezTo>
                    <a:pt x="11876" y="5503"/>
                    <a:pt x="12545" y="1640"/>
                    <a:pt x="11327" y="1640"/>
                  </a:cubicBezTo>
                  <a:cubicBezTo>
                    <a:pt x="11270" y="1640"/>
                    <a:pt x="11208" y="1649"/>
                    <a:pt x="11142" y="1667"/>
                  </a:cubicBezTo>
                  <a:cubicBezTo>
                    <a:pt x="9641" y="2034"/>
                    <a:pt x="8073" y="3835"/>
                    <a:pt x="8073" y="3835"/>
                  </a:cubicBezTo>
                  <a:cubicBezTo>
                    <a:pt x="8073" y="3835"/>
                    <a:pt x="8402" y="1"/>
                    <a:pt x="7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8"/>
            <p:cNvSpPr/>
            <p:nvPr/>
          </p:nvSpPr>
          <p:spPr>
            <a:xfrm>
              <a:off x="804854" y="4159259"/>
              <a:ext cx="268130" cy="196470"/>
            </a:xfrm>
            <a:custGeom>
              <a:avLst/>
              <a:gdLst/>
              <a:ahLst/>
              <a:cxnLst/>
              <a:rect l="l" t="t" r="r" b="b"/>
              <a:pathLst>
                <a:path w="13310" h="9754" extrusionOk="0">
                  <a:moveTo>
                    <a:pt x="3069" y="1448"/>
                  </a:moveTo>
                  <a:cubicBezTo>
                    <a:pt x="3136" y="1448"/>
                    <a:pt x="3136" y="1481"/>
                    <a:pt x="3136" y="1481"/>
                  </a:cubicBezTo>
                  <a:cubicBezTo>
                    <a:pt x="3169" y="1481"/>
                    <a:pt x="3169" y="1614"/>
                    <a:pt x="2969" y="1848"/>
                  </a:cubicBezTo>
                  <a:cubicBezTo>
                    <a:pt x="2802" y="2081"/>
                    <a:pt x="2469" y="2348"/>
                    <a:pt x="2135" y="2515"/>
                  </a:cubicBezTo>
                  <a:cubicBezTo>
                    <a:pt x="2202" y="2281"/>
                    <a:pt x="2302" y="2048"/>
                    <a:pt x="2435" y="1881"/>
                  </a:cubicBezTo>
                  <a:cubicBezTo>
                    <a:pt x="2602" y="1614"/>
                    <a:pt x="2836" y="1448"/>
                    <a:pt x="3036" y="1448"/>
                  </a:cubicBezTo>
                  <a:close/>
                  <a:moveTo>
                    <a:pt x="8673" y="4183"/>
                  </a:moveTo>
                  <a:cubicBezTo>
                    <a:pt x="8607" y="4416"/>
                    <a:pt x="8240" y="4950"/>
                    <a:pt x="7639" y="5417"/>
                  </a:cubicBezTo>
                  <a:cubicBezTo>
                    <a:pt x="7873" y="4817"/>
                    <a:pt x="8206" y="4350"/>
                    <a:pt x="8540" y="4216"/>
                  </a:cubicBezTo>
                  <a:cubicBezTo>
                    <a:pt x="8607" y="4216"/>
                    <a:pt x="8640" y="4216"/>
                    <a:pt x="8673" y="4183"/>
                  </a:cubicBezTo>
                  <a:close/>
                  <a:moveTo>
                    <a:pt x="10308" y="6017"/>
                  </a:moveTo>
                  <a:cubicBezTo>
                    <a:pt x="10274" y="6084"/>
                    <a:pt x="10208" y="6251"/>
                    <a:pt x="10074" y="6451"/>
                  </a:cubicBezTo>
                  <a:cubicBezTo>
                    <a:pt x="9874" y="6718"/>
                    <a:pt x="9641" y="6985"/>
                    <a:pt x="9340" y="7185"/>
                  </a:cubicBezTo>
                  <a:cubicBezTo>
                    <a:pt x="9440" y="6651"/>
                    <a:pt x="9741" y="6218"/>
                    <a:pt x="10174" y="6051"/>
                  </a:cubicBezTo>
                  <a:cubicBezTo>
                    <a:pt x="10241" y="6017"/>
                    <a:pt x="10274" y="6017"/>
                    <a:pt x="10308" y="6017"/>
                  </a:cubicBezTo>
                  <a:close/>
                  <a:moveTo>
                    <a:pt x="1088" y="1"/>
                  </a:moveTo>
                  <a:cubicBezTo>
                    <a:pt x="1005" y="1"/>
                    <a:pt x="918" y="38"/>
                    <a:pt x="868" y="113"/>
                  </a:cubicBezTo>
                  <a:cubicBezTo>
                    <a:pt x="834" y="147"/>
                    <a:pt x="0" y="1548"/>
                    <a:pt x="334" y="2415"/>
                  </a:cubicBezTo>
                  <a:cubicBezTo>
                    <a:pt x="434" y="2715"/>
                    <a:pt x="668" y="2915"/>
                    <a:pt x="968" y="3015"/>
                  </a:cubicBezTo>
                  <a:cubicBezTo>
                    <a:pt x="1139" y="3064"/>
                    <a:pt x="1310" y="3095"/>
                    <a:pt x="1481" y="3095"/>
                  </a:cubicBezTo>
                  <a:cubicBezTo>
                    <a:pt x="1543" y="3095"/>
                    <a:pt x="1606" y="3091"/>
                    <a:pt x="1668" y="3082"/>
                  </a:cubicBezTo>
                  <a:cubicBezTo>
                    <a:pt x="1702" y="3182"/>
                    <a:pt x="1735" y="3316"/>
                    <a:pt x="1802" y="3416"/>
                  </a:cubicBezTo>
                  <a:cubicBezTo>
                    <a:pt x="1935" y="3682"/>
                    <a:pt x="2269" y="4049"/>
                    <a:pt x="3036" y="4049"/>
                  </a:cubicBezTo>
                  <a:cubicBezTo>
                    <a:pt x="3119" y="4055"/>
                    <a:pt x="3200" y="4058"/>
                    <a:pt x="3281" y="4058"/>
                  </a:cubicBezTo>
                  <a:cubicBezTo>
                    <a:pt x="3655" y="4058"/>
                    <a:pt x="4007" y="3998"/>
                    <a:pt x="4337" y="3916"/>
                  </a:cubicBezTo>
                  <a:lnTo>
                    <a:pt x="4337" y="3916"/>
                  </a:lnTo>
                  <a:cubicBezTo>
                    <a:pt x="4137" y="4483"/>
                    <a:pt x="4037" y="5184"/>
                    <a:pt x="4170" y="5717"/>
                  </a:cubicBezTo>
                  <a:cubicBezTo>
                    <a:pt x="4343" y="6351"/>
                    <a:pt x="4815" y="6712"/>
                    <a:pt x="5478" y="6712"/>
                  </a:cubicBezTo>
                  <a:cubicBezTo>
                    <a:pt x="5582" y="6712"/>
                    <a:pt x="5691" y="6703"/>
                    <a:pt x="5805" y="6685"/>
                  </a:cubicBezTo>
                  <a:cubicBezTo>
                    <a:pt x="6205" y="6618"/>
                    <a:pt x="6572" y="6484"/>
                    <a:pt x="6939" y="6318"/>
                  </a:cubicBezTo>
                  <a:lnTo>
                    <a:pt x="6939" y="6318"/>
                  </a:lnTo>
                  <a:cubicBezTo>
                    <a:pt x="6872" y="6718"/>
                    <a:pt x="6872" y="7118"/>
                    <a:pt x="6939" y="7418"/>
                  </a:cubicBezTo>
                  <a:cubicBezTo>
                    <a:pt x="7055" y="7913"/>
                    <a:pt x="7400" y="8205"/>
                    <a:pt x="7862" y="8205"/>
                  </a:cubicBezTo>
                  <a:cubicBezTo>
                    <a:pt x="7930" y="8205"/>
                    <a:pt x="8000" y="8198"/>
                    <a:pt x="8073" y="8186"/>
                  </a:cubicBezTo>
                  <a:cubicBezTo>
                    <a:pt x="8373" y="8152"/>
                    <a:pt x="8640" y="8052"/>
                    <a:pt x="8907" y="7952"/>
                  </a:cubicBezTo>
                  <a:cubicBezTo>
                    <a:pt x="9007" y="8586"/>
                    <a:pt x="9407" y="9153"/>
                    <a:pt x="9974" y="9487"/>
                  </a:cubicBezTo>
                  <a:cubicBezTo>
                    <a:pt x="10274" y="9687"/>
                    <a:pt x="10575" y="9753"/>
                    <a:pt x="10875" y="9753"/>
                  </a:cubicBezTo>
                  <a:cubicBezTo>
                    <a:pt x="11876" y="9753"/>
                    <a:pt x="12810" y="8853"/>
                    <a:pt x="13243" y="8219"/>
                  </a:cubicBezTo>
                  <a:cubicBezTo>
                    <a:pt x="13310" y="8119"/>
                    <a:pt x="13277" y="8019"/>
                    <a:pt x="13176" y="7952"/>
                  </a:cubicBezTo>
                  <a:cubicBezTo>
                    <a:pt x="13147" y="7922"/>
                    <a:pt x="13103" y="7906"/>
                    <a:pt x="13058" y="7906"/>
                  </a:cubicBezTo>
                  <a:cubicBezTo>
                    <a:pt x="13003" y="7906"/>
                    <a:pt x="12946" y="7930"/>
                    <a:pt x="12910" y="7986"/>
                  </a:cubicBezTo>
                  <a:cubicBezTo>
                    <a:pt x="12882" y="8013"/>
                    <a:pt x="11938" y="9347"/>
                    <a:pt x="10875" y="9347"/>
                  </a:cubicBezTo>
                  <a:cubicBezTo>
                    <a:pt x="10655" y="9347"/>
                    <a:pt x="10430" y="9290"/>
                    <a:pt x="10208" y="9153"/>
                  </a:cubicBezTo>
                  <a:cubicBezTo>
                    <a:pt x="9674" y="8819"/>
                    <a:pt x="9374" y="8319"/>
                    <a:pt x="9307" y="7719"/>
                  </a:cubicBezTo>
                  <a:cubicBezTo>
                    <a:pt x="10041" y="7252"/>
                    <a:pt x="10575" y="6551"/>
                    <a:pt x="10708" y="6184"/>
                  </a:cubicBezTo>
                  <a:cubicBezTo>
                    <a:pt x="10775" y="5884"/>
                    <a:pt x="10708" y="5751"/>
                    <a:pt x="10608" y="5684"/>
                  </a:cubicBezTo>
                  <a:cubicBezTo>
                    <a:pt x="10536" y="5612"/>
                    <a:pt x="10446" y="5579"/>
                    <a:pt x="10336" y="5579"/>
                  </a:cubicBezTo>
                  <a:cubicBezTo>
                    <a:pt x="10241" y="5579"/>
                    <a:pt x="10131" y="5604"/>
                    <a:pt x="10008" y="5651"/>
                  </a:cubicBezTo>
                  <a:cubicBezTo>
                    <a:pt x="9407" y="5917"/>
                    <a:pt x="8940" y="6585"/>
                    <a:pt x="8907" y="7352"/>
                  </a:cubicBezTo>
                  <a:cubicBezTo>
                    <a:pt x="8873" y="7418"/>
                    <a:pt x="8873" y="7452"/>
                    <a:pt x="8873" y="7485"/>
                  </a:cubicBezTo>
                  <a:cubicBezTo>
                    <a:pt x="8607" y="7619"/>
                    <a:pt x="8306" y="7752"/>
                    <a:pt x="8006" y="7785"/>
                  </a:cubicBezTo>
                  <a:cubicBezTo>
                    <a:pt x="7970" y="7789"/>
                    <a:pt x="7936" y="7790"/>
                    <a:pt x="7903" y="7790"/>
                  </a:cubicBezTo>
                  <a:cubicBezTo>
                    <a:pt x="7601" y="7790"/>
                    <a:pt x="7429" y="7649"/>
                    <a:pt x="7339" y="7318"/>
                  </a:cubicBezTo>
                  <a:cubicBezTo>
                    <a:pt x="7239" y="6951"/>
                    <a:pt x="7306" y="6518"/>
                    <a:pt x="7406" y="6051"/>
                  </a:cubicBezTo>
                  <a:cubicBezTo>
                    <a:pt x="8306" y="5517"/>
                    <a:pt x="8907" y="4750"/>
                    <a:pt x="9040" y="4350"/>
                  </a:cubicBezTo>
                  <a:cubicBezTo>
                    <a:pt x="9140" y="4083"/>
                    <a:pt x="9074" y="3949"/>
                    <a:pt x="8973" y="3883"/>
                  </a:cubicBezTo>
                  <a:cubicBezTo>
                    <a:pt x="8920" y="3811"/>
                    <a:pt x="8837" y="3778"/>
                    <a:pt x="8732" y="3778"/>
                  </a:cubicBezTo>
                  <a:cubicBezTo>
                    <a:pt x="8640" y="3778"/>
                    <a:pt x="8530" y="3803"/>
                    <a:pt x="8406" y="3849"/>
                  </a:cubicBezTo>
                  <a:cubicBezTo>
                    <a:pt x="7839" y="4049"/>
                    <a:pt x="7306" y="4917"/>
                    <a:pt x="7072" y="5784"/>
                  </a:cubicBezTo>
                  <a:cubicBezTo>
                    <a:pt x="6672" y="6017"/>
                    <a:pt x="6205" y="6184"/>
                    <a:pt x="5738" y="6251"/>
                  </a:cubicBezTo>
                  <a:cubicBezTo>
                    <a:pt x="5633" y="6267"/>
                    <a:pt x="5535" y="6276"/>
                    <a:pt x="5443" y="6276"/>
                  </a:cubicBezTo>
                  <a:cubicBezTo>
                    <a:pt x="4979" y="6276"/>
                    <a:pt x="4682" y="6063"/>
                    <a:pt x="4570" y="5617"/>
                  </a:cubicBezTo>
                  <a:cubicBezTo>
                    <a:pt x="4437" y="5050"/>
                    <a:pt x="4604" y="4283"/>
                    <a:pt x="4871" y="3716"/>
                  </a:cubicBezTo>
                  <a:cubicBezTo>
                    <a:pt x="5538" y="3482"/>
                    <a:pt x="5971" y="3115"/>
                    <a:pt x="6105" y="2882"/>
                  </a:cubicBezTo>
                  <a:cubicBezTo>
                    <a:pt x="6138" y="2782"/>
                    <a:pt x="6138" y="2648"/>
                    <a:pt x="6071" y="2582"/>
                  </a:cubicBezTo>
                  <a:cubicBezTo>
                    <a:pt x="5994" y="2504"/>
                    <a:pt x="5902" y="2477"/>
                    <a:pt x="5802" y="2477"/>
                  </a:cubicBezTo>
                  <a:cubicBezTo>
                    <a:pt x="5687" y="2477"/>
                    <a:pt x="5562" y="2513"/>
                    <a:pt x="5438" y="2548"/>
                  </a:cubicBezTo>
                  <a:cubicBezTo>
                    <a:pt x="5104" y="2682"/>
                    <a:pt x="4804" y="2982"/>
                    <a:pt x="4570" y="3382"/>
                  </a:cubicBezTo>
                  <a:cubicBezTo>
                    <a:pt x="4170" y="3549"/>
                    <a:pt x="3636" y="3649"/>
                    <a:pt x="3036" y="3649"/>
                  </a:cubicBezTo>
                  <a:cubicBezTo>
                    <a:pt x="2569" y="3616"/>
                    <a:pt x="2302" y="3482"/>
                    <a:pt x="2169" y="3215"/>
                  </a:cubicBezTo>
                  <a:cubicBezTo>
                    <a:pt x="2135" y="3149"/>
                    <a:pt x="2102" y="3049"/>
                    <a:pt x="2102" y="2982"/>
                  </a:cubicBezTo>
                  <a:cubicBezTo>
                    <a:pt x="2469" y="2849"/>
                    <a:pt x="2869" y="2582"/>
                    <a:pt x="3136" y="2315"/>
                  </a:cubicBezTo>
                  <a:cubicBezTo>
                    <a:pt x="3303" y="2148"/>
                    <a:pt x="3670" y="1714"/>
                    <a:pt x="3536" y="1347"/>
                  </a:cubicBezTo>
                  <a:cubicBezTo>
                    <a:pt x="3503" y="1247"/>
                    <a:pt x="3403" y="1081"/>
                    <a:pt x="3103" y="1047"/>
                  </a:cubicBezTo>
                  <a:cubicBezTo>
                    <a:pt x="3065" y="1040"/>
                    <a:pt x="3027" y="1036"/>
                    <a:pt x="2988" y="1036"/>
                  </a:cubicBezTo>
                  <a:cubicBezTo>
                    <a:pt x="2686" y="1036"/>
                    <a:pt x="2364" y="1263"/>
                    <a:pt x="2069" y="1648"/>
                  </a:cubicBezTo>
                  <a:cubicBezTo>
                    <a:pt x="1868" y="1915"/>
                    <a:pt x="1735" y="2281"/>
                    <a:pt x="1668" y="2648"/>
                  </a:cubicBezTo>
                  <a:cubicBezTo>
                    <a:pt x="1599" y="2662"/>
                    <a:pt x="1524" y="2670"/>
                    <a:pt x="1446" y="2670"/>
                  </a:cubicBezTo>
                  <a:cubicBezTo>
                    <a:pt x="1336" y="2670"/>
                    <a:pt x="1218" y="2654"/>
                    <a:pt x="1101" y="2615"/>
                  </a:cubicBezTo>
                  <a:cubicBezTo>
                    <a:pt x="901" y="2548"/>
                    <a:pt x="801" y="2448"/>
                    <a:pt x="734" y="2281"/>
                  </a:cubicBezTo>
                  <a:cubicBezTo>
                    <a:pt x="501" y="1714"/>
                    <a:pt x="1001" y="680"/>
                    <a:pt x="1235" y="313"/>
                  </a:cubicBezTo>
                  <a:cubicBezTo>
                    <a:pt x="1268" y="213"/>
                    <a:pt x="1235" y="80"/>
                    <a:pt x="1168" y="13"/>
                  </a:cubicBezTo>
                  <a:cubicBezTo>
                    <a:pt x="1143" y="5"/>
                    <a:pt x="1116" y="1"/>
                    <a:pt x="10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8"/>
            <p:cNvSpPr/>
            <p:nvPr/>
          </p:nvSpPr>
          <p:spPr>
            <a:xfrm>
              <a:off x="984942" y="4397823"/>
              <a:ext cx="236039" cy="197920"/>
            </a:xfrm>
            <a:custGeom>
              <a:avLst/>
              <a:gdLst/>
              <a:ahLst/>
              <a:cxnLst/>
              <a:rect l="l" t="t" r="r" b="b"/>
              <a:pathLst>
                <a:path w="11717" h="9826" extrusionOk="0">
                  <a:moveTo>
                    <a:pt x="7768" y="1"/>
                  </a:moveTo>
                  <a:cubicBezTo>
                    <a:pt x="7647" y="1"/>
                    <a:pt x="7515" y="74"/>
                    <a:pt x="7372" y="245"/>
                  </a:cubicBezTo>
                  <a:cubicBezTo>
                    <a:pt x="6371" y="1480"/>
                    <a:pt x="5904" y="2480"/>
                    <a:pt x="5904" y="2480"/>
                  </a:cubicBezTo>
                  <a:cubicBezTo>
                    <a:pt x="5904" y="2480"/>
                    <a:pt x="5338" y="186"/>
                    <a:pt x="4617" y="186"/>
                  </a:cubicBezTo>
                  <a:cubicBezTo>
                    <a:pt x="4536" y="186"/>
                    <a:pt x="4454" y="215"/>
                    <a:pt x="4370" y="279"/>
                  </a:cubicBezTo>
                  <a:cubicBezTo>
                    <a:pt x="3569" y="946"/>
                    <a:pt x="3069" y="2480"/>
                    <a:pt x="3069" y="2480"/>
                  </a:cubicBezTo>
                  <a:cubicBezTo>
                    <a:pt x="3069" y="2480"/>
                    <a:pt x="2328" y="305"/>
                    <a:pt x="1635" y="305"/>
                  </a:cubicBezTo>
                  <a:cubicBezTo>
                    <a:pt x="1510" y="305"/>
                    <a:pt x="1385" y="377"/>
                    <a:pt x="1268" y="546"/>
                  </a:cubicBezTo>
                  <a:cubicBezTo>
                    <a:pt x="467" y="1613"/>
                    <a:pt x="300" y="5216"/>
                    <a:pt x="300" y="5216"/>
                  </a:cubicBezTo>
                  <a:cubicBezTo>
                    <a:pt x="300" y="5216"/>
                    <a:pt x="0" y="9118"/>
                    <a:pt x="5337" y="9786"/>
                  </a:cubicBezTo>
                  <a:cubicBezTo>
                    <a:pt x="5545" y="9813"/>
                    <a:pt x="5747" y="9826"/>
                    <a:pt x="5942" y="9826"/>
                  </a:cubicBezTo>
                  <a:cubicBezTo>
                    <a:pt x="10816" y="9826"/>
                    <a:pt x="11716" y="1725"/>
                    <a:pt x="11075" y="1179"/>
                  </a:cubicBezTo>
                  <a:cubicBezTo>
                    <a:pt x="11003" y="1122"/>
                    <a:pt x="10920" y="1096"/>
                    <a:pt x="10830" y="1096"/>
                  </a:cubicBezTo>
                  <a:cubicBezTo>
                    <a:pt x="10087" y="1096"/>
                    <a:pt x="8840" y="2847"/>
                    <a:pt x="8840" y="2847"/>
                  </a:cubicBezTo>
                  <a:cubicBezTo>
                    <a:pt x="8840" y="2847"/>
                    <a:pt x="8518" y="1"/>
                    <a:pt x="7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8"/>
            <p:cNvSpPr/>
            <p:nvPr/>
          </p:nvSpPr>
          <p:spPr>
            <a:xfrm>
              <a:off x="990985" y="4475196"/>
              <a:ext cx="204975" cy="73379"/>
            </a:xfrm>
            <a:custGeom>
              <a:avLst/>
              <a:gdLst/>
              <a:ahLst/>
              <a:cxnLst/>
              <a:rect l="l" t="t" r="r" b="b"/>
              <a:pathLst>
                <a:path w="10175" h="3643" extrusionOk="0">
                  <a:moveTo>
                    <a:pt x="1935" y="507"/>
                  </a:moveTo>
                  <a:cubicBezTo>
                    <a:pt x="1935" y="574"/>
                    <a:pt x="1902" y="774"/>
                    <a:pt x="1768" y="1008"/>
                  </a:cubicBezTo>
                  <a:cubicBezTo>
                    <a:pt x="1735" y="1074"/>
                    <a:pt x="1702" y="1108"/>
                    <a:pt x="1668" y="1175"/>
                  </a:cubicBezTo>
                  <a:cubicBezTo>
                    <a:pt x="1668" y="1074"/>
                    <a:pt x="1668" y="974"/>
                    <a:pt x="1702" y="874"/>
                  </a:cubicBezTo>
                  <a:cubicBezTo>
                    <a:pt x="1735" y="674"/>
                    <a:pt x="1835" y="541"/>
                    <a:pt x="1935" y="507"/>
                  </a:cubicBezTo>
                  <a:close/>
                  <a:moveTo>
                    <a:pt x="6071" y="774"/>
                  </a:moveTo>
                  <a:cubicBezTo>
                    <a:pt x="6071" y="908"/>
                    <a:pt x="6005" y="1108"/>
                    <a:pt x="5905" y="1308"/>
                  </a:cubicBezTo>
                  <a:cubicBezTo>
                    <a:pt x="5938" y="1108"/>
                    <a:pt x="6005" y="908"/>
                    <a:pt x="6071" y="774"/>
                  </a:cubicBezTo>
                  <a:close/>
                  <a:moveTo>
                    <a:pt x="7606" y="1441"/>
                  </a:moveTo>
                  <a:cubicBezTo>
                    <a:pt x="7606" y="1608"/>
                    <a:pt x="7539" y="1842"/>
                    <a:pt x="7406" y="2075"/>
                  </a:cubicBezTo>
                  <a:cubicBezTo>
                    <a:pt x="7406" y="1842"/>
                    <a:pt x="7472" y="1608"/>
                    <a:pt x="7606" y="1441"/>
                  </a:cubicBezTo>
                  <a:close/>
                  <a:moveTo>
                    <a:pt x="294" y="1"/>
                  </a:moveTo>
                  <a:cubicBezTo>
                    <a:pt x="208" y="1"/>
                    <a:pt x="129" y="87"/>
                    <a:pt x="100" y="174"/>
                  </a:cubicBezTo>
                  <a:cubicBezTo>
                    <a:pt x="100" y="307"/>
                    <a:pt x="0" y="1375"/>
                    <a:pt x="434" y="1842"/>
                  </a:cubicBezTo>
                  <a:cubicBezTo>
                    <a:pt x="579" y="1958"/>
                    <a:pt x="749" y="2048"/>
                    <a:pt x="966" y="2048"/>
                  </a:cubicBezTo>
                  <a:cubicBezTo>
                    <a:pt x="999" y="2048"/>
                    <a:pt x="1033" y="2046"/>
                    <a:pt x="1068" y="2042"/>
                  </a:cubicBezTo>
                  <a:cubicBezTo>
                    <a:pt x="1201" y="2042"/>
                    <a:pt x="1335" y="1975"/>
                    <a:pt x="1468" y="1908"/>
                  </a:cubicBezTo>
                  <a:cubicBezTo>
                    <a:pt x="1535" y="1975"/>
                    <a:pt x="1568" y="2008"/>
                    <a:pt x="1601" y="2042"/>
                  </a:cubicBezTo>
                  <a:cubicBezTo>
                    <a:pt x="1730" y="2149"/>
                    <a:pt x="1900" y="2242"/>
                    <a:pt x="2147" y="2242"/>
                  </a:cubicBezTo>
                  <a:cubicBezTo>
                    <a:pt x="2284" y="2242"/>
                    <a:pt x="2445" y="2213"/>
                    <a:pt x="2636" y="2142"/>
                  </a:cubicBezTo>
                  <a:cubicBezTo>
                    <a:pt x="2902" y="2008"/>
                    <a:pt x="3136" y="1875"/>
                    <a:pt x="3336" y="1742"/>
                  </a:cubicBezTo>
                  <a:cubicBezTo>
                    <a:pt x="3369" y="2142"/>
                    <a:pt x="3503" y="2542"/>
                    <a:pt x="3736" y="2809"/>
                  </a:cubicBezTo>
                  <a:cubicBezTo>
                    <a:pt x="3929" y="3078"/>
                    <a:pt x="4177" y="3204"/>
                    <a:pt x="4448" y="3204"/>
                  </a:cubicBezTo>
                  <a:cubicBezTo>
                    <a:pt x="4647" y="3204"/>
                    <a:pt x="4859" y="3136"/>
                    <a:pt x="5071" y="3009"/>
                  </a:cubicBezTo>
                  <a:cubicBezTo>
                    <a:pt x="5271" y="2876"/>
                    <a:pt x="5471" y="2709"/>
                    <a:pt x="5604" y="2542"/>
                  </a:cubicBezTo>
                  <a:cubicBezTo>
                    <a:pt x="5671" y="2776"/>
                    <a:pt x="5771" y="2976"/>
                    <a:pt x="5905" y="3109"/>
                  </a:cubicBezTo>
                  <a:cubicBezTo>
                    <a:pt x="6068" y="3334"/>
                    <a:pt x="6268" y="3446"/>
                    <a:pt x="6483" y="3446"/>
                  </a:cubicBezTo>
                  <a:cubicBezTo>
                    <a:pt x="6620" y="3446"/>
                    <a:pt x="6763" y="3400"/>
                    <a:pt x="6905" y="3309"/>
                  </a:cubicBezTo>
                  <a:cubicBezTo>
                    <a:pt x="7072" y="3209"/>
                    <a:pt x="7205" y="3109"/>
                    <a:pt x="7306" y="2976"/>
                  </a:cubicBezTo>
                  <a:cubicBezTo>
                    <a:pt x="7572" y="3343"/>
                    <a:pt x="7973" y="3543"/>
                    <a:pt x="8406" y="3610"/>
                  </a:cubicBezTo>
                  <a:cubicBezTo>
                    <a:pt x="8473" y="3643"/>
                    <a:pt x="8540" y="3643"/>
                    <a:pt x="8606" y="3643"/>
                  </a:cubicBezTo>
                  <a:cubicBezTo>
                    <a:pt x="9807" y="3643"/>
                    <a:pt x="10141" y="1975"/>
                    <a:pt x="10174" y="1875"/>
                  </a:cubicBezTo>
                  <a:cubicBezTo>
                    <a:pt x="10174" y="1775"/>
                    <a:pt x="10108" y="1675"/>
                    <a:pt x="10007" y="1642"/>
                  </a:cubicBezTo>
                  <a:cubicBezTo>
                    <a:pt x="9990" y="1636"/>
                    <a:pt x="9972" y="1633"/>
                    <a:pt x="9954" y="1633"/>
                  </a:cubicBezTo>
                  <a:cubicBezTo>
                    <a:pt x="9865" y="1633"/>
                    <a:pt x="9768" y="1698"/>
                    <a:pt x="9741" y="1808"/>
                  </a:cubicBezTo>
                  <a:cubicBezTo>
                    <a:pt x="9741" y="1808"/>
                    <a:pt x="9465" y="3218"/>
                    <a:pt x="8591" y="3218"/>
                  </a:cubicBezTo>
                  <a:cubicBezTo>
                    <a:pt x="8553" y="3218"/>
                    <a:pt x="8513" y="3215"/>
                    <a:pt x="8473" y="3209"/>
                  </a:cubicBezTo>
                  <a:cubicBezTo>
                    <a:pt x="8106" y="3143"/>
                    <a:pt x="7773" y="2942"/>
                    <a:pt x="7606" y="2642"/>
                  </a:cubicBezTo>
                  <a:cubicBezTo>
                    <a:pt x="7906" y="2142"/>
                    <a:pt x="8039" y="1575"/>
                    <a:pt x="8006" y="1275"/>
                  </a:cubicBezTo>
                  <a:cubicBezTo>
                    <a:pt x="8006" y="1041"/>
                    <a:pt x="7873" y="974"/>
                    <a:pt x="7806" y="941"/>
                  </a:cubicBezTo>
                  <a:cubicBezTo>
                    <a:pt x="7763" y="924"/>
                    <a:pt x="7722" y="915"/>
                    <a:pt x="7682" y="915"/>
                  </a:cubicBezTo>
                  <a:cubicBezTo>
                    <a:pt x="7568" y="915"/>
                    <a:pt x="7463" y="984"/>
                    <a:pt x="7339" y="1108"/>
                  </a:cubicBezTo>
                  <a:cubicBezTo>
                    <a:pt x="7005" y="1475"/>
                    <a:pt x="6905" y="2008"/>
                    <a:pt x="7105" y="2542"/>
                  </a:cubicBezTo>
                  <a:cubicBezTo>
                    <a:pt x="7105" y="2576"/>
                    <a:pt x="7105" y="2576"/>
                    <a:pt x="7105" y="2576"/>
                  </a:cubicBezTo>
                  <a:cubicBezTo>
                    <a:pt x="7005" y="2742"/>
                    <a:pt x="6872" y="2876"/>
                    <a:pt x="6705" y="2976"/>
                  </a:cubicBezTo>
                  <a:cubicBezTo>
                    <a:pt x="6630" y="3013"/>
                    <a:pt x="6564" y="3032"/>
                    <a:pt x="6505" y="3032"/>
                  </a:cubicBezTo>
                  <a:cubicBezTo>
                    <a:pt x="6405" y="3032"/>
                    <a:pt x="6322" y="2980"/>
                    <a:pt x="6238" y="2876"/>
                  </a:cubicBezTo>
                  <a:cubicBezTo>
                    <a:pt x="6105" y="2709"/>
                    <a:pt x="6005" y="2409"/>
                    <a:pt x="5938" y="2109"/>
                  </a:cubicBezTo>
                  <a:cubicBezTo>
                    <a:pt x="6372" y="1541"/>
                    <a:pt x="6538" y="908"/>
                    <a:pt x="6505" y="574"/>
                  </a:cubicBezTo>
                  <a:cubicBezTo>
                    <a:pt x="6472" y="374"/>
                    <a:pt x="6372" y="307"/>
                    <a:pt x="6271" y="274"/>
                  </a:cubicBezTo>
                  <a:cubicBezTo>
                    <a:pt x="6236" y="256"/>
                    <a:pt x="6200" y="248"/>
                    <a:pt x="6164" y="248"/>
                  </a:cubicBezTo>
                  <a:cubicBezTo>
                    <a:pt x="6064" y="248"/>
                    <a:pt x="5960" y="310"/>
                    <a:pt x="5838" y="407"/>
                  </a:cubicBezTo>
                  <a:cubicBezTo>
                    <a:pt x="5538" y="708"/>
                    <a:pt x="5438" y="1408"/>
                    <a:pt x="5504" y="2042"/>
                  </a:cubicBezTo>
                  <a:cubicBezTo>
                    <a:pt x="5337" y="2242"/>
                    <a:pt x="5104" y="2475"/>
                    <a:pt x="4837" y="2642"/>
                  </a:cubicBezTo>
                  <a:cubicBezTo>
                    <a:pt x="4682" y="2735"/>
                    <a:pt x="4549" y="2785"/>
                    <a:pt x="4427" y="2785"/>
                  </a:cubicBezTo>
                  <a:cubicBezTo>
                    <a:pt x="4287" y="2785"/>
                    <a:pt x="4162" y="2719"/>
                    <a:pt x="4037" y="2576"/>
                  </a:cubicBezTo>
                  <a:cubicBezTo>
                    <a:pt x="3803" y="2275"/>
                    <a:pt x="3703" y="1775"/>
                    <a:pt x="3736" y="1375"/>
                  </a:cubicBezTo>
                  <a:cubicBezTo>
                    <a:pt x="4070" y="1041"/>
                    <a:pt x="4270" y="674"/>
                    <a:pt x="4270" y="507"/>
                  </a:cubicBezTo>
                  <a:cubicBezTo>
                    <a:pt x="4270" y="374"/>
                    <a:pt x="4203" y="307"/>
                    <a:pt x="4103" y="241"/>
                  </a:cubicBezTo>
                  <a:cubicBezTo>
                    <a:pt x="4073" y="228"/>
                    <a:pt x="4043" y="223"/>
                    <a:pt x="4014" y="223"/>
                  </a:cubicBezTo>
                  <a:cubicBezTo>
                    <a:pt x="3886" y="223"/>
                    <a:pt x="3772" y="332"/>
                    <a:pt x="3636" y="441"/>
                  </a:cubicBezTo>
                  <a:cubicBezTo>
                    <a:pt x="3469" y="607"/>
                    <a:pt x="3369" y="874"/>
                    <a:pt x="3336" y="1175"/>
                  </a:cubicBezTo>
                  <a:cubicBezTo>
                    <a:pt x="3103" y="1408"/>
                    <a:pt x="2836" y="1608"/>
                    <a:pt x="2469" y="1742"/>
                  </a:cubicBezTo>
                  <a:cubicBezTo>
                    <a:pt x="2335" y="1792"/>
                    <a:pt x="2219" y="1817"/>
                    <a:pt x="2119" y="1817"/>
                  </a:cubicBezTo>
                  <a:cubicBezTo>
                    <a:pt x="2018" y="1817"/>
                    <a:pt x="1935" y="1792"/>
                    <a:pt x="1868" y="1742"/>
                  </a:cubicBezTo>
                  <a:cubicBezTo>
                    <a:pt x="1868" y="1708"/>
                    <a:pt x="1835" y="1675"/>
                    <a:pt x="1802" y="1642"/>
                  </a:cubicBezTo>
                  <a:cubicBezTo>
                    <a:pt x="2002" y="1475"/>
                    <a:pt x="2169" y="1208"/>
                    <a:pt x="2269" y="974"/>
                  </a:cubicBezTo>
                  <a:cubicBezTo>
                    <a:pt x="2402" y="641"/>
                    <a:pt x="2369" y="341"/>
                    <a:pt x="2235" y="174"/>
                  </a:cubicBezTo>
                  <a:cubicBezTo>
                    <a:pt x="2188" y="127"/>
                    <a:pt x="2108" y="79"/>
                    <a:pt x="1994" y="79"/>
                  </a:cubicBezTo>
                  <a:cubicBezTo>
                    <a:pt x="1947" y="79"/>
                    <a:pt x="1894" y="88"/>
                    <a:pt x="1835" y="107"/>
                  </a:cubicBezTo>
                  <a:cubicBezTo>
                    <a:pt x="1568" y="174"/>
                    <a:pt x="1368" y="441"/>
                    <a:pt x="1301" y="808"/>
                  </a:cubicBezTo>
                  <a:cubicBezTo>
                    <a:pt x="1235" y="1041"/>
                    <a:pt x="1235" y="1275"/>
                    <a:pt x="1301" y="1541"/>
                  </a:cubicBezTo>
                  <a:cubicBezTo>
                    <a:pt x="1201" y="1575"/>
                    <a:pt x="1101" y="1608"/>
                    <a:pt x="1001" y="1608"/>
                  </a:cubicBezTo>
                  <a:cubicBezTo>
                    <a:pt x="974" y="1617"/>
                    <a:pt x="947" y="1621"/>
                    <a:pt x="921" y="1621"/>
                  </a:cubicBezTo>
                  <a:cubicBezTo>
                    <a:pt x="850" y="1621"/>
                    <a:pt x="783" y="1590"/>
                    <a:pt x="734" y="1541"/>
                  </a:cubicBezTo>
                  <a:cubicBezTo>
                    <a:pt x="501" y="1275"/>
                    <a:pt x="467" y="607"/>
                    <a:pt x="534" y="241"/>
                  </a:cubicBezTo>
                  <a:cubicBezTo>
                    <a:pt x="534" y="107"/>
                    <a:pt x="467" y="7"/>
                    <a:pt x="334" y="7"/>
                  </a:cubicBezTo>
                  <a:cubicBezTo>
                    <a:pt x="321" y="3"/>
                    <a:pt x="307" y="1"/>
                    <a:pt x="29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8"/>
            <p:cNvSpPr/>
            <p:nvPr/>
          </p:nvSpPr>
          <p:spPr>
            <a:xfrm>
              <a:off x="685239" y="4470080"/>
              <a:ext cx="227538" cy="200337"/>
            </a:xfrm>
            <a:custGeom>
              <a:avLst/>
              <a:gdLst/>
              <a:ahLst/>
              <a:cxnLst/>
              <a:rect l="l" t="t" r="r" b="b"/>
              <a:pathLst>
                <a:path w="11295" h="9946" extrusionOk="0">
                  <a:moveTo>
                    <a:pt x="7258" y="1"/>
                  </a:moveTo>
                  <a:cubicBezTo>
                    <a:pt x="7136" y="1"/>
                    <a:pt x="7007" y="79"/>
                    <a:pt x="6872" y="261"/>
                  </a:cubicBezTo>
                  <a:cubicBezTo>
                    <a:pt x="5905" y="1562"/>
                    <a:pt x="5505" y="2596"/>
                    <a:pt x="5505" y="2596"/>
                  </a:cubicBezTo>
                  <a:cubicBezTo>
                    <a:pt x="5505" y="2596"/>
                    <a:pt x="4814" y="391"/>
                    <a:pt x="4120" y="391"/>
                  </a:cubicBezTo>
                  <a:cubicBezTo>
                    <a:pt x="4036" y="391"/>
                    <a:pt x="3953" y="423"/>
                    <a:pt x="3870" y="495"/>
                  </a:cubicBezTo>
                  <a:cubicBezTo>
                    <a:pt x="3103" y="1195"/>
                    <a:pt x="2669" y="2763"/>
                    <a:pt x="2669" y="2763"/>
                  </a:cubicBezTo>
                  <a:cubicBezTo>
                    <a:pt x="2669" y="2763"/>
                    <a:pt x="1818" y="681"/>
                    <a:pt x="1131" y="681"/>
                  </a:cubicBezTo>
                  <a:cubicBezTo>
                    <a:pt x="1002" y="681"/>
                    <a:pt x="879" y="754"/>
                    <a:pt x="768" y="928"/>
                  </a:cubicBezTo>
                  <a:cubicBezTo>
                    <a:pt x="34" y="2062"/>
                    <a:pt x="68" y="5665"/>
                    <a:pt x="68" y="5665"/>
                  </a:cubicBezTo>
                  <a:cubicBezTo>
                    <a:pt x="68" y="5665"/>
                    <a:pt x="1" y="9568"/>
                    <a:pt x="5371" y="9935"/>
                  </a:cubicBezTo>
                  <a:cubicBezTo>
                    <a:pt x="5482" y="9942"/>
                    <a:pt x="5591" y="9946"/>
                    <a:pt x="5698" y="9946"/>
                  </a:cubicBezTo>
                  <a:cubicBezTo>
                    <a:pt x="10828" y="9946"/>
                    <a:pt x="11295" y="1485"/>
                    <a:pt x="10608" y="995"/>
                  </a:cubicBezTo>
                  <a:cubicBezTo>
                    <a:pt x="10539" y="945"/>
                    <a:pt x="10462" y="923"/>
                    <a:pt x="10380" y="923"/>
                  </a:cubicBezTo>
                  <a:cubicBezTo>
                    <a:pt x="9637" y="923"/>
                    <a:pt x="8474" y="2763"/>
                    <a:pt x="8474" y="2763"/>
                  </a:cubicBezTo>
                  <a:cubicBezTo>
                    <a:pt x="8474" y="2763"/>
                    <a:pt x="7985" y="1"/>
                    <a:pt x="7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8"/>
            <p:cNvSpPr/>
            <p:nvPr/>
          </p:nvSpPr>
          <p:spPr>
            <a:xfrm>
              <a:off x="686588" y="4553777"/>
              <a:ext cx="205640" cy="65362"/>
            </a:xfrm>
            <a:custGeom>
              <a:avLst/>
              <a:gdLst/>
              <a:ahLst/>
              <a:cxnLst/>
              <a:rect l="l" t="t" r="r" b="b"/>
              <a:pathLst>
                <a:path w="10208" h="3245" extrusionOk="0">
                  <a:moveTo>
                    <a:pt x="6038" y="543"/>
                  </a:moveTo>
                  <a:cubicBezTo>
                    <a:pt x="6038" y="676"/>
                    <a:pt x="6005" y="876"/>
                    <a:pt x="5938" y="1110"/>
                  </a:cubicBezTo>
                  <a:cubicBezTo>
                    <a:pt x="5938" y="876"/>
                    <a:pt x="5971" y="676"/>
                    <a:pt x="6038" y="543"/>
                  </a:cubicBezTo>
                  <a:close/>
                  <a:moveTo>
                    <a:pt x="1902" y="509"/>
                  </a:moveTo>
                  <a:cubicBezTo>
                    <a:pt x="1902" y="609"/>
                    <a:pt x="1869" y="809"/>
                    <a:pt x="1768" y="1043"/>
                  </a:cubicBezTo>
                  <a:cubicBezTo>
                    <a:pt x="1735" y="1110"/>
                    <a:pt x="1702" y="1143"/>
                    <a:pt x="1668" y="1210"/>
                  </a:cubicBezTo>
                  <a:cubicBezTo>
                    <a:pt x="1668" y="1110"/>
                    <a:pt x="1668" y="1010"/>
                    <a:pt x="1702" y="909"/>
                  </a:cubicBezTo>
                  <a:cubicBezTo>
                    <a:pt x="1735" y="709"/>
                    <a:pt x="1802" y="576"/>
                    <a:pt x="1902" y="509"/>
                  </a:cubicBezTo>
                  <a:close/>
                  <a:moveTo>
                    <a:pt x="7606" y="1110"/>
                  </a:moveTo>
                  <a:cubicBezTo>
                    <a:pt x="7606" y="1276"/>
                    <a:pt x="7573" y="1510"/>
                    <a:pt x="7473" y="1777"/>
                  </a:cubicBezTo>
                  <a:cubicBezTo>
                    <a:pt x="7439" y="1510"/>
                    <a:pt x="7506" y="1276"/>
                    <a:pt x="7606" y="1110"/>
                  </a:cubicBezTo>
                  <a:close/>
                  <a:moveTo>
                    <a:pt x="6158" y="1"/>
                  </a:moveTo>
                  <a:cubicBezTo>
                    <a:pt x="6027" y="1"/>
                    <a:pt x="5916" y="70"/>
                    <a:pt x="5805" y="209"/>
                  </a:cubicBezTo>
                  <a:cubicBezTo>
                    <a:pt x="5504" y="509"/>
                    <a:pt x="5438" y="1210"/>
                    <a:pt x="5571" y="1810"/>
                  </a:cubicBezTo>
                  <a:cubicBezTo>
                    <a:pt x="5404" y="2077"/>
                    <a:pt x="5204" y="2310"/>
                    <a:pt x="4937" y="2477"/>
                  </a:cubicBezTo>
                  <a:cubicBezTo>
                    <a:pt x="4776" y="2590"/>
                    <a:pt x="4638" y="2648"/>
                    <a:pt x="4513" y="2648"/>
                  </a:cubicBezTo>
                  <a:cubicBezTo>
                    <a:pt x="4378" y="2648"/>
                    <a:pt x="4257" y="2582"/>
                    <a:pt x="4137" y="2444"/>
                  </a:cubicBezTo>
                  <a:cubicBezTo>
                    <a:pt x="3870" y="2177"/>
                    <a:pt x="3770" y="1710"/>
                    <a:pt x="3737" y="1276"/>
                  </a:cubicBezTo>
                  <a:cubicBezTo>
                    <a:pt x="4070" y="909"/>
                    <a:pt x="4237" y="576"/>
                    <a:pt x="4204" y="376"/>
                  </a:cubicBezTo>
                  <a:cubicBezTo>
                    <a:pt x="4204" y="276"/>
                    <a:pt x="4137" y="176"/>
                    <a:pt x="4037" y="142"/>
                  </a:cubicBezTo>
                  <a:cubicBezTo>
                    <a:pt x="4006" y="130"/>
                    <a:pt x="3977" y="125"/>
                    <a:pt x="3948" y="125"/>
                  </a:cubicBezTo>
                  <a:cubicBezTo>
                    <a:pt x="3821" y="125"/>
                    <a:pt x="3712" y="233"/>
                    <a:pt x="3603" y="342"/>
                  </a:cubicBezTo>
                  <a:cubicBezTo>
                    <a:pt x="3436" y="509"/>
                    <a:pt x="3370" y="809"/>
                    <a:pt x="3336" y="1110"/>
                  </a:cubicBezTo>
                  <a:cubicBezTo>
                    <a:pt x="3136" y="1343"/>
                    <a:pt x="2869" y="1577"/>
                    <a:pt x="2502" y="1710"/>
                  </a:cubicBezTo>
                  <a:cubicBezTo>
                    <a:pt x="2377" y="1782"/>
                    <a:pt x="2262" y="1815"/>
                    <a:pt x="2161" y="1815"/>
                  </a:cubicBezTo>
                  <a:cubicBezTo>
                    <a:pt x="2073" y="1815"/>
                    <a:pt x="1997" y="1790"/>
                    <a:pt x="1935" y="1743"/>
                  </a:cubicBezTo>
                  <a:cubicBezTo>
                    <a:pt x="1902" y="1743"/>
                    <a:pt x="1869" y="1710"/>
                    <a:pt x="1835" y="1677"/>
                  </a:cubicBezTo>
                  <a:cubicBezTo>
                    <a:pt x="2035" y="1477"/>
                    <a:pt x="2169" y="1210"/>
                    <a:pt x="2235" y="976"/>
                  </a:cubicBezTo>
                  <a:cubicBezTo>
                    <a:pt x="2369" y="609"/>
                    <a:pt x="2336" y="342"/>
                    <a:pt x="2169" y="176"/>
                  </a:cubicBezTo>
                  <a:cubicBezTo>
                    <a:pt x="2118" y="150"/>
                    <a:pt x="2029" y="86"/>
                    <a:pt x="1901" y="86"/>
                  </a:cubicBezTo>
                  <a:cubicBezTo>
                    <a:pt x="1861" y="86"/>
                    <a:pt x="1817" y="93"/>
                    <a:pt x="1768" y="109"/>
                  </a:cubicBezTo>
                  <a:cubicBezTo>
                    <a:pt x="1502" y="209"/>
                    <a:pt x="1335" y="476"/>
                    <a:pt x="1268" y="876"/>
                  </a:cubicBezTo>
                  <a:cubicBezTo>
                    <a:pt x="1235" y="1076"/>
                    <a:pt x="1268" y="1343"/>
                    <a:pt x="1335" y="1577"/>
                  </a:cubicBezTo>
                  <a:cubicBezTo>
                    <a:pt x="1235" y="1643"/>
                    <a:pt x="1135" y="1677"/>
                    <a:pt x="1035" y="1710"/>
                  </a:cubicBezTo>
                  <a:cubicBezTo>
                    <a:pt x="935" y="1710"/>
                    <a:pt x="834" y="1677"/>
                    <a:pt x="768" y="1610"/>
                  </a:cubicBezTo>
                  <a:cubicBezTo>
                    <a:pt x="501" y="1410"/>
                    <a:pt x="468" y="709"/>
                    <a:pt x="468" y="342"/>
                  </a:cubicBezTo>
                  <a:cubicBezTo>
                    <a:pt x="468" y="209"/>
                    <a:pt x="401" y="109"/>
                    <a:pt x="267" y="109"/>
                  </a:cubicBezTo>
                  <a:cubicBezTo>
                    <a:pt x="167" y="109"/>
                    <a:pt x="67" y="209"/>
                    <a:pt x="67" y="309"/>
                  </a:cubicBezTo>
                  <a:cubicBezTo>
                    <a:pt x="67" y="442"/>
                    <a:pt x="1" y="1510"/>
                    <a:pt x="468" y="1944"/>
                  </a:cubicBezTo>
                  <a:cubicBezTo>
                    <a:pt x="606" y="2054"/>
                    <a:pt x="790" y="2119"/>
                    <a:pt x="981" y="2119"/>
                  </a:cubicBezTo>
                  <a:cubicBezTo>
                    <a:pt x="1021" y="2119"/>
                    <a:pt x="1061" y="2116"/>
                    <a:pt x="1101" y="2110"/>
                  </a:cubicBezTo>
                  <a:cubicBezTo>
                    <a:pt x="1268" y="2077"/>
                    <a:pt x="1402" y="2044"/>
                    <a:pt x="1535" y="1944"/>
                  </a:cubicBezTo>
                  <a:cubicBezTo>
                    <a:pt x="1568" y="2010"/>
                    <a:pt x="1602" y="2044"/>
                    <a:pt x="1668" y="2077"/>
                  </a:cubicBezTo>
                  <a:cubicBezTo>
                    <a:pt x="1789" y="2157"/>
                    <a:pt x="1958" y="2238"/>
                    <a:pt x="2183" y="2238"/>
                  </a:cubicBezTo>
                  <a:cubicBezTo>
                    <a:pt x="2332" y="2238"/>
                    <a:pt x="2504" y="2203"/>
                    <a:pt x="2702" y="2110"/>
                  </a:cubicBezTo>
                  <a:cubicBezTo>
                    <a:pt x="2936" y="1977"/>
                    <a:pt x="3169" y="1843"/>
                    <a:pt x="3370" y="1677"/>
                  </a:cubicBezTo>
                  <a:cubicBezTo>
                    <a:pt x="3436" y="2077"/>
                    <a:pt x="3570" y="2444"/>
                    <a:pt x="3803" y="2711"/>
                  </a:cubicBezTo>
                  <a:cubicBezTo>
                    <a:pt x="4020" y="2946"/>
                    <a:pt x="4256" y="3063"/>
                    <a:pt x="4507" y="3063"/>
                  </a:cubicBezTo>
                  <a:cubicBezTo>
                    <a:pt x="4719" y="3063"/>
                    <a:pt x="4942" y="2979"/>
                    <a:pt x="5171" y="2811"/>
                  </a:cubicBezTo>
                  <a:cubicBezTo>
                    <a:pt x="5371" y="2677"/>
                    <a:pt x="5538" y="2511"/>
                    <a:pt x="5705" y="2344"/>
                  </a:cubicBezTo>
                  <a:cubicBezTo>
                    <a:pt x="5771" y="2544"/>
                    <a:pt x="5871" y="2744"/>
                    <a:pt x="6005" y="2911"/>
                  </a:cubicBezTo>
                  <a:cubicBezTo>
                    <a:pt x="6177" y="3102"/>
                    <a:pt x="6371" y="3195"/>
                    <a:pt x="6575" y="3195"/>
                  </a:cubicBezTo>
                  <a:cubicBezTo>
                    <a:pt x="6726" y="3195"/>
                    <a:pt x="6883" y="3144"/>
                    <a:pt x="7039" y="3044"/>
                  </a:cubicBezTo>
                  <a:cubicBezTo>
                    <a:pt x="7172" y="2944"/>
                    <a:pt x="7306" y="2811"/>
                    <a:pt x="7439" y="2677"/>
                  </a:cubicBezTo>
                  <a:cubicBezTo>
                    <a:pt x="7706" y="3011"/>
                    <a:pt x="8106" y="3211"/>
                    <a:pt x="8540" y="3245"/>
                  </a:cubicBezTo>
                  <a:lnTo>
                    <a:pt x="8673" y="3245"/>
                  </a:lnTo>
                  <a:cubicBezTo>
                    <a:pt x="9941" y="3245"/>
                    <a:pt x="10174" y="1477"/>
                    <a:pt x="10208" y="1410"/>
                  </a:cubicBezTo>
                  <a:cubicBezTo>
                    <a:pt x="10208" y="1276"/>
                    <a:pt x="10141" y="1176"/>
                    <a:pt x="10008" y="1176"/>
                  </a:cubicBezTo>
                  <a:cubicBezTo>
                    <a:pt x="9994" y="1172"/>
                    <a:pt x="9981" y="1170"/>
                    <a:pt x="9968" y="1170"/>
                  </a:cubicBezTo>
                  <a:cubicBezTo>
                    <a:pt x="9882" y="1170"/>
                    <a:pt x="9803" y="1256"/>
                    <a:pt x="9774" y="1343"/>
                  </a:cubicBezTo>
                  <a:cubicBezTo>
                    <a:pt x="9774" y="1375"/>
                    <a:pt x="9555" y="2816"/>
                    <a:pt x="8663" y="2816"/>
                  </a:cubicBezTo>
                  <a:cubicBezTo>
                    <a:pt x="8634" y="2816"/>
                    <a:pt x="8604" y="2814"/>
                    <a:pt x="8573" y="2811"/>
                  </a:cubicBezTo>
                  <a:cubicBezTo>
                    <a:pt x="8206" y="2811"/>
                    <a:pt x="7873" y="2611"/>
                    <a:pt x="7673" y="2310"/>
                  </a:cubicBezTo>
                  <a:cubicBezTo>
                    <a:pt x="7973" y="1810"/>
                    <a:pt x="8073" y="1210"/>
                    <a:pt x="8006" y="943"/>
                  </a:cubicBezTo>
                  <a:cubicBezTo>
                    <a:pt x="7973" y="709"/>
                    <a:pt x="7839" y="609"/>
                    <a:pt x="7773" y="609"/>
                  </a:cubicBezTo>
                  <a:cubicBezTo>
                    <a:pt x="7751" y="604"/>
                    <a:pt x="7727" y="601"/>
                    <a:pt x="7704" y="601"/>
                  </a:cubicBezTo>
                  <a:cubicBezTo>
                    <a:pt x="7585" y="601"/>
                    <a:pt x="7450" y="670"/>
                    <a:pt x="7339" y="809"/>
                  </a:cubicBezTo>
                  <a:cubicBezTo>
                    <a:pt x="7006" y="1176"/>
                    <a:pt x="6939" y="1743"/>
                    <a:pt x="7172" y="2244"/>
                  </a:cubicBezTo>
                  <a:cubicBezTo>
                    <a:pt x="7172" y="2277"/>
                    <a:pt x="7172" y="2277"/>
                    <a:pt x="7172" y="2310"/>
                  </a:cubicBezTo>
                  <a:cubicBezTo>
                    <a:pt x="7072" y="2444"/>
                    <a:pt x="6939" y="2577"/>
                    <a:pt x="6805" y="2677"/>
                  </a:cubicBezTo>
                  <a:cubicBezTo>
                    <a:pt x="6715" y="2737"/>
                    <a:pt x="6639" y="2770"/>
                    <a:pt x="6570" y="2770"/>
                  </a:cubicBezTo>
                  <a:cubicBezTo>
                    <a:pt x="6485" y="2770"/>
                    <a:pt x="6412" y="2721"/>
                    <a:pt x="6338" y="2611"/>
                  </a:cubicBezTo>
                  <a:cubicBezTo>
                    <a:pt x="6172" y="2444"/>
                    <a:pt x="6072" y="2177"/>
                    <a:pt x="6005" y="1910"/>
                  </a:cubicBezTo>
                  <a:cubicBezTo>
                    <a:pt x="6372" y="1276"/>
                    <a:pt x="6505" y="643"/>
                    <a:pt x="6472" y="342"/>
                  </a:cubicBezTo>
                  <a:cubicBezTo>
                    <a:pt x="6405" y="109"/>
                    <a:pt x="6305" y="42"/>
                    <a:pt x="6238" y="9"/>
                  </a:cubicBezTo>
                  <a:cubicBezTo>
                    <a:pt x="6211" y="3"/>
                    <a:pt x="6184" y="1"/>
                    <a:pt x="61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8"/>
            <p:cNvSpPr/>
            <p:nvPr/>
          </p:nvSpPr>
          <p:spPr>
            <a:xfrm>
              <a:off x="1514962" y="4532575"/>
              <a:ext cx="281587" cy="490510"/>
            </a:xfrm>
            <a:custGeom>
              <a:avLst/>
              <a:gdLst/>
              <a:ahLst/>
              <a:cxnLst/>
              <a:rect l="l" t="t" r="r" b="b"/>
              <a:pathLst>
                <a:path w="13978" h="24352" extrusionOk="0">
                  <a:moveTo>
                    <a:pt x="7840" y="1"/>
                  </a:moveTo>
                  <a:cubicBezTo>
                    <a:pt x="7706" y="1"/>
                    <a:pt x="7606" y="101"/>
                    <a:pt x="7606" y="201"/>
                  </a:cubicBezTo>
                  <a:cubicBezTo>
                    <a:pt x="7606" y="334"/>
                    <a:pt x="7706" y="434"/>
                    <a:pt x="7840" y="434"/>
                  </a:cubicBezTo>
                  <a:cubicBezTo>
                    <a:pt x="7840" y="434"/>
                    <a:pt x="8140" y="434"/>
                    <a:pt x="8574" y="601"/>
                  </a:cubicBezTo>
                  <a:lnTo>
                    <a:pt x="8640" y="601"/>
                  </a:lnTo>
                  <a:cubicBezTo>
                    <a:pt x="8707" y="601"/>
                    <a:pt x="8807" y="568"/>
                    <a:pt x="8840" y="468"/>
                  </a:cubicBezTo>
                  <a:cubicBezTo>
                    <a:pt x="8874" y="367"/>
                    <a:pt x="8807" y="267"/>
                    <a:pt x="8707" y="201"/>
                  </a:cubicBezTo>
                  <a:cubicBezTo>
                    <a:pt x="8240" y="1"/>
                    <a:pt x="7840" y="1"/>
                    <a:pt x="7840" y="1"/>
                  </a:cubicBezTo>
                  <a:close/>
                  <a:moveTo>
                    <a:pt x="9356" y="621"/>
                  </a:moveTo>
                  <a:cubicBezTo>
                    <a:pt x="9301" y="621"/>
                    <a:pt x="9244" y="646"/>
                    <a:pt x="9207" y="701"/>
                  </a:cubicBezTo>
                  <a:cubicBezTo>
                    <a:pt x="9107" y="801"/>
                    <a:pt x="9141" y="901"/>
                    <a:pt x="9207" y="1001"/>
                  </a:cubicBezTo>
                  <a:cubicBezTo>
                    <a:pt x="9408" y="1135"/>
                    <a:pt x="9608" y="1335"/>
                    <a:pt x="9741" y="1568"/>
                  </a:cubicBezTo>
                  <a:cubicBezTo>
                    <a:pt x="9808" y="1602"/>
                    <a:pt x="9841" y="1635"/>
                    <a:pt x="9908" y="1635"/>
                  </a:cubicBezTo>
                  <a:cubicBezTo>
                    <a:pt x="9975" y="1635"/>
                    <a:pt x="10008" y="1635"/>
                    <a:pt x="10041" y="1602"/>
                  </a:cubicBezTo>
                  <a:cubicBezTo>
                    <a:pt x="10141" y="1535"/>
                    <a:pt x="10175" y="1402"/>
                    <a:pt x="10108" y="1301"/>
                  </a:cubicBezTo>
                  <a:cubicBezTo>
                    <a:pt x="9908" y="1068"/>
                    <a:pt x="9708" y="834"/>
                    <a:pt x="9474" y="668"/>
                  </a:cubicBezTo>
                  <a:cubicBezTo>
                    <a:pt x="9444" y="638"/>
                    <a:pt x="9401" y="621"/>
                    <a:pt x="9356" y="621"/>
                  </a:cubicBezTo>
                  <a:close/>
                  <a:moveTo>
                    <a:pt x="10321" y="1956"/>
                  </a:moveTo>
                  <a:cubicBezTo>
                    <a:pt x="10294" y="1956"/>
                    <a:pt x="10267" y="1960"/>
                    <a:pt x="10242" y="1969"/>
                  </a:cubicBezTo>
                  <a:cubicBezTo>
                    <a:pt x="10141" y="2002"/>
                    <a:pt x="10108" y="2135"/>
                    <a:pt x="10141" y="2235"/>
                  </a:cubicBezTo>
                  <a:cubicBezTo>
                    <a:pt x="10242" y="2469"/>
                    <a:pt x="10308" y="2736"/>
                    <a:pt x="10375" y="3003"/>
                  </a:cubicBezTo>
                  <a:cubicBezTo>
                    <a:pt x="10408" y="3103"/>
                    <a:pt x="10508" y="3169"/>
                    <a:pt x="10575" y="3169"/>
                  </a:cubicBezTo>
                  <a:cubicBezTo>
                    <a:pt x="10608" y="3169"/>
                    <a:pt x="10608" y="3169"/>
                    <a:pt x="10642" y="3136"/>
                  </a:cubicBezTo>
                  <a:cubicBezTo>
                    <a:pt x="10742" y="3136"/>
                    <a:pt x="10809" y="3003"/>
                    <a:pt x="10775" y="2903"/>
                  </a:cubicBezTo>
                  <a:cubicBezTo>
                    <a:pt x="10709" y="2602"/>
                    <a:pt x="10642" y="2336"/>
                    <a:pt x="10508" y="2069"/>
                  </a:cubicBezTo>
                  <a:cubicBezTo>
                    <a:pt x="10483" y="1994"/>
                    <a:pt x="10402" y="1956"/>
                    <a:pt x="10321" y="1956"/>
                  </a:cubicBezTo>
                  <a:close/>
                  <a:moveTo>
                    <a:pt x="10750" y="3563"/>
                  </a:moveTo>
                  <a:cubicBezTo>
                    <a:pt x="10736" y="3563"/>
                    <a:pt x="10722" y="3565"/>
                    <a:pt x="10709" y="3570"/>
                  </a:cubicBezTo>
                  <a:cubicBezTo>
                    <a:pt x="10608" y="3570"/>
                    <a:pt x="10508" y="3670"/>
                    <a:pt x="10542" y="3803"/>
                  </a:cubicBezTo>
                  <a:cubicBezTo>
                    <a:pt x="10542" y="3970"/>
                    <a:pt x="10542" y="4137"/>
                    <a:pt x="10542" y="4337"/>
                  </a:cubicBezTo>
                  <a:cubicBezTo>
                    <a:pt x="10542" y="4404"/>
                    <a:pt x="10542" y="4504"/>
                    <a:pt x="10542" y="4570"/>
                  </a:cubicBezTo>
                  <a:cubicBezTo>
                    <a:pt x="10542" y="4704"/>
                    <a:pt x="10642" y="4804"/>
                    <a:pt x="10742" y="4804"/>
                  </a:cubicBezTo>
                  <a:cubicBezTo>
                    <a:pt x="10875" y="4804"/>
                    <a:pt x="10975" y="4737"/>
                    <a:pt x="10975" y="4604"/>
                  </a:cubicBezTo>
                  <a:cubicBezTo>
                    <a:pt x="10975" y="4504"/>
                    <a:pt x="10975" y="4437"/>
                    <a:pt x="10975" y="4337"/>
                  </a:cubicBezTo>
                  <a:cubicBezTo>
                    <a:pt x="10975" y="4137"/>
                    <a:pt x="10975" y="3937"/>
                    <a:pt x="10942" y="3737"/>
                  </a:cubicBezTo>
                  <a:cubicBezTo>
                    <a:pt x="10942" y="3650"/>
                    <a:pt x="10842" y="3563"/>
                    <a:pt x="10750" y="3563"/>
                  </a:cubicBezTo>
                  <a:close/>
                  <a:moveTo>
                    <a:pt x="9808" y="5304"/>
                  </a:moveTo>
                  <a:cubicBezTo>
                    <a:pt x="9474" y="5371"/>
                    <a:pt x="9207" y="5471"/>
                    <a:pt x="8941" y="5605"/>
                  </a:cubicBezTo>
                  <a:cubicBezTo>
                    <a:pt x="8840" y="5671"/>
                    <a:pt x="8807" y="5805"/>
                    <a:pt x="8874" y="5905"/>
                  </a:cubicBezTo>
                  <a:cubicBezTo>
                    <a:pt x="8907" y="5971"/>
                    <a:pt x="8974" y="6005"/>
                    <a:pt x="9041" y="6005"/>
                  </a:cubicBezTo>
                  <a:cubicBezTo>
                    <a:pt x="9107" y="6005"/>
                    <a:pt x="9141" y="6005"/>
                    <a:pt x="9174" y="5971"/>
                  </a:cubicBezTo>
                  <a:cubicBezTo>
                    <a:pt x="9374" y="5838"/>
                    <a:pt x="9608" y="5771"/>
                    <a:pt x="9875" y="5705"/>
                  </a:cubicBezTo>
                  <a:cubicBezTo>
                    <a:pt x="9975" y="5705"/>
                    <a:pt x="10075" y="5605"/>
                    <a:pt x="10041" y="5471"/>
                  </a:cubicBezTo>
                  <a:cubicBezTo>
                    <a:pt x="10008" y="5371"/>
                    <a:pt x="9908" y="5304"/>
                    <a:pt x="9808" y="5304"/>
                  </a:cubicBezTo>
                  <a:close/>
                  <a:moveTo>
                    <a:pt x="10675" y="5204"/>
                  </a:moveTo>
                  <a:cubicBezTo>
                    <a:pt x="10575" y="5204"/>
                    <a:pt x="10442" y="5271"/>
                    <a:pt x="10442" y="5371"/>
                  </a:cubicBezTo>
                  <a:cubicBezTo>
                    <a:pt x="10375" y="5638"/>
                    <a:pt x="10275" y="5871"/>
                    <a:pt x="10175" y="6105"/>
                  </a:cubicBezTo>
                  <a:cubicBezTo>
                    <a:pt x="10108" y="6205"/>
                    <a:pt x="10141" y="6338"/>
                    <a:pt x="10242" y="6405"/>
                  </a:cubicBezTo>
                  <a:lnTo>
                    <a:pt x="10342" y="6405"/>
                  </a:lnTo>
                  <a:cubicBezTo>
                    <a:pt x="10408" y="6405"/>
                    <a:pt x="10508" y="6372"/>
                    <a:pt x="10542" y="6305"/>
                  </a:cubicBezTo>
                  <a:cubicBezTo>
                    <a:pt x="10608" y="6105"/>
                    <a:pt x="10709" y="5938"/>
                    <a:pt x="10775" y="5738"/>
                  </a:cubicBezTo>
                  <a:cubicBezTo>
                    <a:pt x="10975" y="5771"/>
                    <a:pt x="11176" y="5838"/>
                    <a:pt x="11376" y="5905"/>
                  </a:cubicBezTo>
                  <a:cubicBezTo>
                    <a:pt x="11413" y="5923"/>
                    <a:pt x="11448" y="5932"/>
                    <a:pt x="11480" y="5932"/>
                  </a:cubicBezTo>
                  <a:cubicBezTo>
                    <a:pt x="11562" y="5932"/>
                    <a:pt x="11628" y="5877"/>
                    <a:pt x="11676" y="5805"/>
                  </a:cubicBezTo>
                  <a:cubicBezTo>
                    <a:pt x="11709" y="5705"/>
                    <a:pt x="11643" y="5571"/>
                    <a:pt x="11542" y="5538"/>
                  </a:cubicBezTo>
                  <a:cubicBezTo>
                    <a:pt x="11309" y="5438"/>
                    <a:pt x="11075" y="5371"/>
                    <a:pt x="10809" y="5304"/>
                  </a:cubicBezTo>
                  <a:cubicBezTo>
                    <a:pt x="10775" y="5271"/>
                    <a:pt x="10742" y="5238"/>
                    <a:pt x="10675" y="5204"/>
                  </a:cubicBezTo>
                  <a:close/>
                  <a:moveTo>
                    <a:pt x="12174" y="5942"/>
                  </a:moveTo>
                  <a:cubicBezTo>
                    <a:pt x="12119" y="5942"/>
                    <a:pt x="12064" y="5968"/>
                    <a:pt x="12009" y="6005"/>
                  </a:cubicBezTo>
                  <a:cubicBezTo>
                    <a:pt x="11943" y="6105"/>
                    <a:pt x="11976" y="6238"/>
                    <a:pt x="12043" y="6305"/>
                  </a:cubicBezTo>
                  <a:cubicBezTo>
                    <a:pt x="12243" y="6472"/>
                    <a:pt x="12410" y="6672"/>
                    <a:pt x="12577" y="6872"/>
                  </a:cubicBezTo>
                  <a:cubicBezTo>
                    <a:pt x="12610" y="6939"/>
                    <a:pt x="12677" y="6972"/>
                    <a:pt x="12743" y="6972"/>
                  </a:cubicBezTo>
                  <a:cubicBezTo>
                    <a:pt x="12777" y="6972"/>
                    <a:pt x="12843" y="6972"/>
                    <a:pt x="12877" y="6939"/>
                  </a:cubicBezTo>
                  <a:cubicBezTo>
                    <a:pt x="12943" y="6872"/>
                    <a:pt x="12977" y="6739"/>
                    <a:pt x="12910" y="6639"/>
                  </a:cubicBezTo>
                  <a:cubicBezTo>
                    <a:pt x="12743" y="6405"/>
                    <a:pt x="12543" y="6172"/>
                    <a:pt x="12310" y="6005"/>
                  </a:cubicBezTo>
                  <a:cubicBezTo>
                    <a:pt x="12264" y="5960"/>
                    <a:pt x="12219" y="5942"/>
                    <a:pt x="12174" y="5942"/>
                  </a:cubicBezTo>
                  <a:close/>
                  <a:moveTo>
                    <a:pt x="8494" y="6192"/>
                  </a:moveTo>
                  <a:cubicBezTo>
                    <a:pt x="8413" y="6192"/>
                    <a:pt x="8332" y="6230"/>
                    <a:pt x="8307" y="6305"/>
                  </a:cubicBezTo>
                  <a:cubicBezTo>
                    <a:pt x="8273" y="6438"/>
                    <a:pt x="8240" y="6572"/>
                    <a:pt x="8207" y="6672"/>
                  </a:cubicBezTo>
                  <a:cubicBezTo>
                    <a:pt x="8207" y="6739"/>
                    <a:pt x="8207" y="6772"/>
                    <a:pt x="8207" y="6805"/>
                  </a:cubicBezTo>
                  <a:cubicBezTo>
                    <a:pt x="8207" y="7006"/>
                    <a:pt x="8240" y="7172"/>
                    <a:pt x="8307" y="7306"/>
                  </a:cubicBezTo>
                  <a:cubicBezTo>
                    <a:pt x="8340" y="7372"/>
                    <a:pt x="8440" y="7406"/>
                    <a:pt x="8507" y="7406"/>
                  </a:cubicBezTo>
                  <a:lnTo>
                    <a:pt x="8607" y="7406"/>
                  </a:lnTo>
                  <a:cubicBezTo>
                    <a:pt x="8707" y="7339"/>
                    <a:pt x="8740" y="7206"/>
                    <a:pt x="8674" y="7106"/>
                  </a:cubicBezTo>
                  <a:cubicBezTo>
                    <a:pt x="8640" y="7039"/>
                    <a:pt x="8640" y="6939"/>
                    <a:pt x="8640" y="6805"/>
                  </a:cubicBezTo>
                  <a:cubicBezTo>
                    <a:pt x="8640" y="6772"/>
                    <a:pt x="8640" y="6739"/>
                    <a:pt x="8640" y="6705"/>
                  </a:cubicBezTo>
                  <a:cubicBezTo>
                    <a:pt x="8640" y="6639"/>
                    <a:pt x="8674" y="6539"/>
                    <a:pt x="8707" y="6472"/>
                  </a:cubicBezTo>
                  <a:cubicBezTo>
                    <a:pt x="8740" y="6372"/>
                    <a:pt x="8674" y="6238"/>
                    <a:pt x="8574" y="6205"/>
                  </a:cubicBezTo>
                  <a:cubicBezTo>
                    <a:pt x="8549" y="6197"/>
                    <a:pt x="8522" y="6192"/>
                    <a:pt x="8494" y="6192"/>
                  </a:cubicBezTo>
                  <a:close/>
                  <a:moveTo>
                    <a:pt x="9895" y="6692"/>
                  </a:moveTo>
                  <a:cubicBezTo>
                    <a:pt x="9835" y="6692"/>
                    <a:pt x="9778" y="6717"/>
                    <a:pt x="9741" y="6772"/>
                  </a:cubicBezTo>
                  <a:cubicBezTo>
                    <a:pt x="9541" y="6972"/>
                    <a:pt x="9341" y="7139"/>
                    <a:pt x="9141" y="7206"/>
                  </a:cubicBezTo>
                  <a:cubicBezTo>
                    <a:pt x="9041" y="7239"/>
                    <a:pt x="8974" y="7372"/>
                    <a:pt x="9041" y="7473"/>
                  </a:cubicBezTo>
                  <a:cubicBezTo>
                    <a:pt x="9074" y="7539"/>
                    <a:pt x="9141" y="7606"/>
                    <a:pt x="9241" y="7606"/>
                  </a:cubicBezTo>
                  <a:cubicBezTo>
                    <a:pt x="9241" y="7606"/>
                    <a:pt x="9274" y="7606"/>
                    <a:pt x="9308" y="7573"/>
                  </a:cubicBezTo>
                  <a:cubicBezTo>
                    <a:pt x="9541" y="7473"/>
                    <a:pt x="9808" y="7306"/>
                    <a:pt x="10041" y="7039"/>
                  </a:cubicBezTo>
                  <a:cubicBezTo>
                    <a:pt x="10108" y="6939"/>
                    <a:pt x="10108" y="6805"/>
                    <a:pt x="10041" y="6739"/>
                  </a:cubicBezTo>
                  <a:cubicBezTo>
                    <a:pt x="9996" y="6709"/>
                    <a:pt x="9945" y="6692"/>
                    <a:pt x="9895" y="6692"/>
                  </a:cubicBezTo>
                  <a:close/>
                  <a:moveTo>
                    <a:pt x="13137" y="7293"/>
                  </a:moveTo>
                  <a:cubicBezTo>
                    <a:pt x="13108" y="7293"/>
                    <a:pt x="13077" y="7297"/>
                    <a:pt x="13044" y="7306"/>
                  </a:cubicBezTo>
                  <a:cubicBezTo>
                    <a:pt x="12943" y="7339"/>
                    <a:pt x="12910" y="7473"/>
                    <a:pt x="12943" y="7573"/>
                  </a:cubicBezTo>
                  <a:cubicBezTo>
                    <a:pt x="13044" y="7806"/>
                    <a:pt x="13110" y="8073"/>
                    <a:pt x="13177" y="8340"/>
                  </a:cubicBezTo>
                  <a:cubicBezTo>
                    <a:pt x="13177" y="8440"/>
                    <a:pt x="13277" y="8507"/>
                    <a:pt x="13377" y="8507"/>
                  </a:cubicBezTo>
                  <a:lnTo>
                    <a:pt x="13410" y="8507"/>
                  </a:lnTo>
                  <a:cubicBezTo>
                    <a:pt x="13511" y="8473"/>
                    <a:pt x="13611" y="8373"/>
                    <a:pt x="13577" y="8240"/>
                  </a:cubicBezTo>
                  <a:cubicBezTo>
                    <a:pt x="13511" y="7973"/>
                    <a:pt x="13444" y="7673"/>
                    <a:pt x="13344" y="7406"/>
                  </a:cubicBezTo>
                  <a:cubicBezTo>
                    <a:pt x="13294" y="7331"/>
                    <a:pt x="13225" y="7293"/>
                    <a:pt x="13137" y="7293"/>
                  </a:cubicBezTo>
                  <a:close/>
                  <a:moveTo>
                    <a:pt x="13444" y="8907"/>
                  </a:moveTo>
                  <a:cubicBezTo>
                    <a:pt x="13344" y="8907"/>
                    <a:pt x="13244" y="9007"/>
                    <a:pt x="13244" y="9140"/>
                  </a:cubicBezTo>
                  <a:cubicBezTo>
                    <a:pt x="13277" y="9240"/>
                    <a:pt x="13277" y="9341"/>
                    <a:pt x="13277" y="9474"/>
                  </a:cubicBezTo>
                  <a:cubicBezTo>
                    <a:pt x="13277" y="9641"/>
                    <a:pt x="13277" y="9774"/>
                    <a:pt x="13244" y="9941"/>
                  </a:cubicBezTo>
                  <a:cubicBezTo>
                    <a:pt x="13244" y="10074"/>
                    <a:pt x="13344" y="10174"/>
                    <a:pt x="13444" y="10174"/>
                  </a:cubicBezTo>
                  <a:lnTo>
                    <a:pt x="13477" y="10174"/>
                  </a:lnTo>
                  <a:cubicBezTo>
                    <a:pt x="13577" y="10174"/>
                    <a:pt x="13677" y="10074"/>
                    <a:pt x="13677" y="9974"/>
                  </a:cubicBezTo>
                  <a:cubicBezTo>
                    <a:pt x="13677" y="9808"/>
                    <a:pt x="13677" y="9641"/>
                    <a:pt x="13677" y="9474"/>
                  </a:cubicBezTo>
                  <a:cubicBezTo>
                    <a:pt x="13677" y="9341"/>
                    <a:pt x="13677" y="9240"/>
                    <a:pt x="13677" y="9107"/>
                  </a:cubicBezTo>
                  <a:cubicBezTo>
                    <a:pt x="13677" y="9007"/>
                    <a:pt x="13577" y="8907"/>
                    <a:pt x="13444" y="8907"/>
                  </a:cubicBezTo>
                  <a:close/>
                  <a:moveTo>
                    <a:pt x="13444" y="10575"/>
                  </a:moveTo>
                  <a:cubicBezTo>
                    <a:pt x="13310" y="10575"/>
                    <a:pt x="13210" y="10641"/>
                    <a:pt x="13210" y="10775"/>
                  </a:cubicBezTo>
                  <a:cubicBezTo>
                    <a:pt x="13177" y="11042"/>
                    <a:pt x="13144" y="11309"/>
                    <a:pt x="13110" y="11575"/>
                  </a:cubicBezTo>
                  <a:cubicBezTo>
                    <a:pt x="13077" y="11676"/>
                    <a:pt x="13144" y="11809"/>
                    <a:pt x="13277" y="11809"/>
                  </a:cubicBezTo>
                  <a:lnTo>
                    <a:pt x="13310" y="11809"/>
                  </a:lnTo>
                  <a:cubicBezTo>
                    <a:pt x="13410" y="11809"/>
                    <a:pt x="13477" y="11742"/>
                    <a:pt x="13511" y="11642"/>
                  </a:cubicBezTo>
                  <a:cubicBezTo>
                    <a:pt x="13544" y="11375"/>
                    <a:pt x="13577" y="11108"/>
                    <a:pt x="13611" y="10808"/>
                  </a:cubicBezTo>
                  <a:cubicBezTo>
                    <a:pt x="13644" y="10675"/>
                    <a:pt x="13544" y="10575"/>
                    <a:pt x="13444" y="10575"/>
                  </a:cubicBezTo>
                  <a:close/>
                  <a:moveTo>
                    <a:pt x="13177" y="12209"/>
                  </a:moveTo>
                  <a:cubicBezTo>
                    <a:pt x="13077" y="12209"/>
                    <a:pt x="12943" y="12276"/>
                    <a:pt x="12910" y="12376"/>
                  </a:cubicBezTo>
                  <a:cubicBezTo>
                    <a:pt x="12843" y="12643"/>
                    <a:pt x="12777" y="12910"/>
                    <a:pt x="12677" y="13143"/>
                  </a:cubicBezTo>
                  <a:cubicBezTo>
                    <a:pt x="12643" y="13277"/>
                    <a:pt x="12710" y="13377"/>
                    <a:pt x="12810" y="13410"/>
                  </a:cubicBezTo>
                  <a:cubicBezTo>
                    <a:pt x="12843" y="13443"/>
                    <a:pt x="12843" y="13443"/>
                    <a:pt x="12877" y="13443"/>
                  </a:cubicBezTo>
                  <a:cubicBezTo>
                    <a:pt x="12977" y="13443"/>
                    <a:pt x="13044" y="13377"/>
                    <a:pt x="13077" y="13310"/>
                  </a:cubicBezTo>
                  <a:cubicBezTo>
                    <a:pt x="13177" y="13043"/>
                    <a:pt x="13244" y="12743"/>
                    <a:pt x="13344" y="12476"/>
                  </a:cubicBezTo>
                  <a:cubicBezTo>
                    <a:pt x="13344" y="12376"/>
                    <a:pt x="13277" y="12243"/>
                    <a:pt x="13177" y="12209"/>
                  </a:cubicBezTo>
                  <a:close/>
                  <a:moveTo>
                    <a:pt x="11227" y="13697"/>
                  </a:moveTo>
                  <a:cubicBezTo>
                    <a:pt x="11182" y="13697"/>
                    <a:pt x="11139" y="13714"/>
                    <a:pt x="11109" y="13744"/>
                  </a:cubicBezTo>
                  <a:cubicBezTo>
                    <a:pt x="10842" y="13944"/>
                    <a:pt x="10642" y="14211"/>
                    <a:pt x="10575" y="14511"/>
                  </a:cubicBezTo>
                  <a:cubicBezTo>
                    <a:pt x="10508" y="14611"/>
                    <a:pt x="10575" y="14744"/>
                    <a:pt x="10709" y="14778"/>
                  </a:cubicBezTo>
                  <a:lnTo>
                    <a:pt x="10742" y="14778"/>
                  </a:lnTo>
                  <a:cubicBezTo>
                    <a:pt x="10842" y="14778"/>
                    <a:pt x="10942" y="14711"/>
                    <a:pt x="10942" y="14644"/>
                  </a:cubicBezTo>
                  <a:cubicBezTo>
                    <a:pt x="11042" y="14411"/>
                    <a:pt x="11176" y="14211"/>
                    <a:pt x="11376" y="14044"/>
                  </a:cubicBezTo>
                  <a:cubicBezTo>
                    <a:pt x="11442" y="13977"/>
                    <a:pt x="11476" y="13844"/>
                    <a:pt x="11376" y="13777"/>
                  </a:cubicBezTo>
                  <a:cubicBezTo>
                    <a:pt x="11339" y="13722"/>
                    <a:pt x="11282" y="13697"/>
                    <a:pt x="11227" y="13697"/>
                  </a:cubicBezTo>
                  <a:close/>
                  <a:moveTo>
                    <a:pt x="11976" y="13377"/>
                  </a:moveTo>
                  <a:cubicBezTo>
                    <a:pt x="11876" y="13377"/>
                    <a:pt x="11776" y="13477"/>
                    <a:pt x="11776" y="13577"/>
                  </a:cubicBezTo>
                  <a:cubicBezTo>
                    <a:pt x="11776" y="13710"/>
                    <a:pt x="11876" y="13810"/>
                    <a:pt x="12009" y="13810"/>
                  </a:cubicBezTo>
                  <a:cubicBezTo>
                    <a:pt x="12143" y="13810"/>
                    <a:pt x="12243" y="13844"/>
                    <a:pt x="12376" y="13877"/>
                  </a:cubicBezTo>
                  <a:cubicBezTo>
                    <a:pt x="12376" y="13877"/>
                    <a:pt x="12376" y="13910"/>
                    <a:pt x="12376" y="13910"/>
                  </a:cubicBezTo>
                  <a:cubicBezTo>
                    <a:pt x="12243" y="14144"/>
                    <a:pt x="12110" y="14377"/>
                    <a:pt x="11976" y="14578"/>
                  </a:cubicBezTo>
                  <a:cubicBezTo>
                    <a:pt x="11909" y="14678"/>
                    <a:pt x="11909" y="14811"/>
                    <a:pt x="12009" y="14878"/>
                  </a:cubicBezTo>
                  <a:cubicBezTo>
                    <a:pt x="12043" y="14911"/>
                    <a:pt x="12076" y="14911"/>
                    <a:pt x="12143" y="14911"/>
                  </a:cubicBezTo>
                  <a:cubicBezTo>
                    <a:pt x="12210" y="14911"/>
                    <a:pt x="12276" y="14878"/>
                    <a:pt x="12310" y="14844"/>
                  </a:cubicBezTo>
                  <a:cubicBezTo>
                    <a:pt x="12443" y="14611"/>
                    <a:pt x="12610" y="14377"/>
                    <a:pt x="12743" y="14111"/>
                  </a:cubicBezTo>
                  <a:cubicBezTo>
                    <a:pt x="12777" y="14111"/>
                    <a:pt x="12843" y="14077"/>
                    <a:pt x="12910" y="14011"/>
                  </a:cubicBezTo>
                  <a:cubicBezTo>
                    <a:pt x="12977" y="13944"/>
                    <a:pt x="12977" y="13810"/>
                    <a:pt x="12877" y="13744"/>
                  </a:cubicBezTo>
                  <a:cubicBezTo>
                    <a:pt x="12610" y="13510"/>
                    <a:pt x="12310" y="13377"/>
                    <a:pt x="12009" y="13377"/>
                  </a:cubicBezTo>
                  <a:lnTo>
                    <a:pt x="11976" y="13577"/>
                  </a:lnTo>
                  <a:lnTo>
                    <a:pt x="11976" y="13377"/>
                  </a:lnTo>
                  <a:close/>
                  <a:moveTo>
                    <a:pt x="13232" y="14351"/>
                  </a:moveTo>
                  <a:cubicBezTo>
                    <a:pt x="13202" y="14351"/>
                    <a:pt x="13172" y="14359"/>
                    <a:pt x="13144" y="14377"/>
                  </a:cubicBezTo>
                  <a:cubicBezTo>
                    <a:pt x="13044" y="14411"/>
                    <a:pt x="12977" y="14544"/>
                    <a:pt x="13044" y="14644"/>
                  </a:cubicBezTo>
                  <a:cubicBezTo>
                    <a:pt x="13144" y="14878"/>
                    <a:pt x="13244" y="15111"/>
                    <a:pt x="13310" y="15378"/>
                  </a:cubicBezTo>
                  <a:cubicBezTo>
                    <a:pt x="13344" y="15478"/>
                    <a:pt x="13444" y="15545"/>
                    <a:pt x="13511" y="15545"/>
                  </a:cubicBezTo>
                  <a:lnTo>
                    <a:pt x="13577" y="15545"/>
                  </a:lnTo>
                  <a:cubicBezTo>
                    <a:pt x="13677" y="15512"/>
                    <a:pt x="13744" y="15378"/>
                    <a:pt x="13711" y="15278"/>
                  </a:cubicBezTo>
                  <a:cubicBezTo>
                    <a:pt x="13644" y="14978"/>
                    <a:pt x="13544" y="14711"/>
                    <a:pt x="13410" y="14478"/>
                  </a:cubicBezTo>
                  <a:cubicBezTo>
                    <a:pt x="13386" y="14405"/>
                    <a:pt x="13310" y="14351"/>
                    <a:pt x="13232" y="14351"/>
                  </a:cubicBezTo>
                  <a:close/>
                  <a:moveTo>
                    <a:pt x="11566" y="15108"/>
                  </a:moveTo>
                  <a:cubicBezTo>
                    <a:pt x="11524" y="15108"/>
                    <a:pt x="11481" y="15119"/>
                    <a:pt x="11442" y="15145"/>
                  </a:cubicBezTo>
                  <a:cubicBezTo>
                    <a:pt x="11242" y="15278"/>
                    <a:pt x="11142" y="15311"/>
                    <a:pt x="11075" y="15311"/>
                  </a:cubicBezTo>
                  <a:cubicBezTo>
                    <a:pt x="11042" y="15311"/>
                    <a:pt x="11009" y="15278"/>
                    <a:pt x="10975" y="15245"/>
                  </a:cubicBezTo>
                  <a:cubicBezTo>
                    <a:pt x="10939" y="15190"/>
                    <a:pt x="10882" y="15165"/>
                    <a:pt x="10821" y="15165"/>
                  </a:cubicBezTo>
                  <a:cubicBezTo>
                    <a:pt x="10772" y="15165"/>
                    <a:pt x="10720" y="15181"/>
                    <a:pt x="10675" y="15211"/>
                  </a:cubicBezTo>
                  <a:cubicBezTo>
                    <a:pt x="10608" y="15278"/>
                    <a:pt x="10575" y="15412"/>
                    <a:pt x="10642" y="15512"/>
                  </a:cubicBezTo>
                  <a:cubicBezTo>
                    <a:pt x="10742" y="15645"/>
                    <a:pt x="10909" y="15712"/>
                    <a:pt x="11075" y="15712"/>
                  </a:cubicBezTo>
                  <a:cubicBezTo>
                    <a:pt x="11276" y="15712"/>
                    <a:pt x="11476" y="15645"/>
                    <a:pt x="11676" y="15478"/>
                  </a:cubicBezTo>
                  <a:cubicBezTo>
                    <a:pt x="11776" y="15412"/>
                    <a:pt x="11809" y="15278"/>
                    <a:pt x="11743" y="15178"/>
                  </a:cubicBezTo>
                  <a:cubicBezTo>
                    <a:pt x="11701" y="15137"/>
                    <a:pt x="11635" y="15108"/>
                    <a:pt x="11566" y="15108"/>
                  </a:cubicBezTo>
                  <a:close/>
                  <a:moveTo>
                    <a:pt x="13696" y="15939"/>
                  </a:moveTo>
                  <a:cubicBezTo>
                    <a:pt x="13679" y="15939"/>
                    <a:pt x="13662" y="15941"/>
                    <a:pt x="13644" y="15945"/>
                  </a:cubicBezTo>
                  <a:cubicBezTo>
                    <a:pt x="13544" y="15979"/>
                    <a:pt x="13477" y="16079"/>
                    <a:pt x="13477" y="16179"/>
                  </a:cubicBezTo>
                  <a:cubicBezTo>
                    <a:pt x="13477" y="16245"/>
                    <a:pt x="13511" y="16279"/>
                    <a:pt x="13511" y="16346"/>
                  </a:cubicBezTo>
                  <a:cubicBezTo>
                    <a:pt x="13544" y="16546"/>
                    <a:pt x="13544" y="16746"/>
                    <a:pt x="13544" y="16979"/>
                  </a:cubicBezTo>
                  <a:cubicBezTo>
                    <a:pt x="13544" y="17079"/>
                    <a:pt x="13644" y="17179"/>
                    <a:pt x="13744" y="17179"/>
                  </a:cubicBezTo>
                  <a:cubicBezTo>
                    <a:pt x="13877" y="17179"/>
                    <a:pt x="13978" y="17113"/>
                    <a:pt x="13978" y="16979"/>
                  </a:cubicBezTo>
                  <a:lnTo>
                    <a:pt x="13978" y="16946"/>
                  </a:lnTo>
                  <a:cubicBezTo>
                    <a:pt x="13978" y="16712"/>
                    <a:pt x="13944" y="16512"/>
                    <a:pt x="13911" y="16279"/>
                  </a:cubicBezTo>
                  <a:cubicBezTo>
                    <a:pt x="13911" y="16245"/>
                    <a:pt x="13911" y="16179"/>
                    <a:pt x="13911" y="16112"/>
                  </a:cubicBezTo>
                  <a:cubicBezTo>
                    <a:pt x="13882" y="16025"/>
                    <a:pt x="13803" y="15939"/>
                    <a:pt x="13696" y="15939"/>
                  </a:cubicBezTo>
                  <a:close/>
                  <a:moveTo>
                    <a:pt x="368" y="17913"/>
                  </a:moveTo>
                  <a:cubicBezTo>
                    <a:pt x="201" y="17913"/>
                    <a:pt x="168" y="18047"/>
                    <a:pt x="134" y="18214"/>
                  </a:cubicBezTo>
                  <a:cubicBezTo>
                    <a:pt x="101" y="18314"/>
                    <a:pt x="168" y="18414"/>
                    <a:pt x="268" y="18447"/>
                  </a:cubicBezTo>
                  <a:cubicBezTo>
                    <a:pt x="301" y="18480"/>
                    <a:pt x="301" y="18480"/>
                    <a:pt x="334" y="18480"/>
                  </a:cubicBezTo>
                  <a:cubicBezTo>
                    <a:pt x="434" y="18480"/>
                    <a:pt x="501" y="18414"/>
                    <a:pt x="535" y="18314"/>
                  </a:cubicBezTo>
                  <a:cubicBezTo>
                    <a:pt x="535" y="18247"/>
                    <a:pt x="568" y="18214"/>
                    <a:pt x="568" y="18214"/>
                  </a:cubicBezTo>
                  <a:cubicBezTo>
                    <a:pt x="568" y="18180"/>
                    <a:pt x="601" y="18147"/>
                    <a:pt x="601" y="18113"/>
                  </a:cubicBezTo>
                  <a:cubicBezTo>
                    <a:pt x="601" y="18013"/>
                    <a:pt x="501" y="17913"/>
                    <a:pt x="368" y="17913"/>
                  </a:cubicBezTo>
                  <a:close/>
                  <a:moveTo>
                    <a:pt x="13659" y="17605"/>
                  </a:moveTo>
                  <a:cubicBezTo>
                    <a:pt x="13578" y="17605"/>
                    <a:pt x="13505" y="17669"/>
                    <a:pt x="13477" y="17780"/>
                  </a:cubicBezTo>
                  <a:cubicBezTo>
                    <a:pt x="13444" y="18047"/>
                    <a:pt x="13377" y="18280"/>
                    <a:pt x="13277" y="18547"/>
                  </a:cubicBezTo>
                  <a:cubicBezTo>
                    <a:pt x="13244" y="18681"/>
                    <a:pt x="13310" y="18781"/>
                    <a:pt x="13410" y="18814"/>
                  </a:cubicBezTo>
                  <a:lnTo>
                    <a:pt x="13477" y="18814"/>
                  </a:lnTo>
                  <a:cubicBezTo>
                    <a:pt x="13577" y="18814"/>
                    <a:pt x="13644" y="18781"/>
                    <a:pt x="13677" y="18681"/>
                  </a:cubicBezTo>
                  <a:cubicBezTo>
                    <a:pt x="13777" y="18414"/>
                    <a:pt x="13844" y="18113"/>
                    <a:pt x="13877" y="17847"/>
                  </a:cubicBezTo>
                  <a:cubicBezTo>
                    <a:pt x="13911" y="17747"/>
                    <a:pt x="13844" y="17613"/>
                    <a:pt x="13711" y="17613"/>
                  </a:cubicBezTo>
                  <a:cubicBezTo>
                    <a:pt x="13693" y="17607"/>
                    <a:pt x="13676" y="17605"/>
                    <a:pt x="13659" y="17605"/>
                  </a:cubicBezTo>
                  <a:close/>
                  <a:moveTo>
                    <a:pt x="201" y="18881"/>
                  </a:moveTo>
                  <a:cubicBezTo>
                    <a:pt x="101" y="18881"/>
                    <a:pt x="1" y="18947"/>
                    <a:pt x="1" y="19081"/>
                  </a:cubicBezTo>
                  <a:cubicBezTo>
                    <a:pt x="1" y="19114"/>
                    <a:pt x="1" y="19181"/>
                    <a:pt x="1" y="19214"/>
                  </a:cubicBezTo>
                  <a:cubicBezTo>
                    <a:pt x="1" y="19448"/>
                    <a:pt x="34" y="19715"/>
                    <a:pt x="68" y="19948"/>
                  </a:cubicBezTo>
                  <a:cubicBezTo>
                    <a:pt x="68" y="20048"/>
                    <a:pt x="168" y="20115"/>
                    <a:pt x="268" y="20115"/>
                  </a:cubicBezTo>
                  <a:lnTo>
                    <a:pt x="301" y="20115"/>
                  </a:lnTo>
                  <a:cubicBezTo>
                    <a:pt x="434" y="20082"/>
                    <a:pt x="501" y="19981"/>
                    <a:pt x="468" y="19881"/>
                  </a:cubicBezTo>
                  <a:cubicBezTo>
                    <a:pt x="434" y="19648"/>
                    <a:pt x="401" y="19448"/>
                    <a:pt x="401" y="19214"/>
                  </a:cubicBezTo>
                  <a:cubicBezTo>
                    <a:pt x="401" y="19181"/>
                    <a:pt x="401" y="19148"/>
                    <a:pt x="401" y="19081"/>
                  </a:cubicBezTo>
                  <a:cubicBezTo>
                    <a:pt x="434" y="18981"/>
                    <a:pt x="334" y="18881"/>
                    <a:pt x="201" y="18881"/>
                  </a:cubicBezTo>
                  <a:close/>
                  <a:moveTo>
                    <a:pt x="13161" y="19187"/>
                  </a:moveTo>
                  <a:cubicBezTo>
                    <a:pt x="13090" y="19187"/>
                    <a:pt x="13025" y="19242"/>
                    <a:pt x="12977" y="19314"/>
                  </a:cubicBezTo>
                  <a:cubicBezTo>
                    <a:pt x="12877" y="19548"/>
                    <a:pt x="12743" y="19781"/>
                    <a:pt x="12577" y="20015"/>
                  </a:cubicBezTo>
                  <a:cubicBezTo>
                    <a:pt x="12543" y="20115"/>
                    <a:pt x="12577" y="20248"/>
                    <a:pt x="12643" y="20315"/>
                  </a:cubicBezTo>
                  <a:cubicBezTo>
                    <a:pt x="12677" y="20315"/>
                    <a:pt x="12743" y="20348"/>
                    <a:pt x="12777" y="20348"/>
                  </a:cubicBezTo>
                  <a:cubicBezTo>
                    <a:pt x="12843" y="20348"/>
                    <a:pt x="12910" y="20315"/>
                    <a:pt x="12943" y="20248"/>
                  </a:cubicBezTo>
                  <a:cubicBezTo>
                    <a:pt x="13110" y="19981"/>
                    <a:pt x="13244" y="19748"/>
                    <a:pt x="13344" y="19481"/>
                  </a:cubicBezTo>
                  <a:cubicBezTo>
                    <a:pt x="13410" y="19381"/>
                    <a:pt x="13344" y="19248"/>
                    <a:pt x="13244" y="19214"/>
                  </a:cubicBezTo>
                  <a:cubicBezTo>
                    <a:pt x="13216" y="19196"/>
                    <a:pt x="13188" y="19187"/>
                    <a:pt x="13161" y="19187"/>
                  </a:cubicBezTo>
                  <a:close/>
                  <a:moveTo>
                    <a:pt x="514" y="20503"/>
                  </a:moveTo>
                  <a:cubicBezTo>
                    <a:pt x="487" y="20503"/>
                    <a:pt x="460" y="20507"/>
                    <a:pt x="434" y="20515"/>
                  </a:cubicBezTo>
                  <a:cubicBezTo>
                    <a:pt x="334" y="20549"/>
                    <a:pt x="268" y="20682"/>
                    <a:pt x="301" y="20782"/>
                  </a:cubicBezTo>
                  <a:cubicBezTo>
                    <a:pt x="434" y="21049"/>
                    <a:pt x="568" y="21316"/>
                    <a:pt x="735" y="21549"/>
                  </a:cubicBezTo>
                  <a:cubicBezTo>
                    <a:pt x="768" y="21616"/>
                    <a:pt x="835" y="21649"/>
                    <a:pt x="901" y="21649"/>
                  </a:cubicBezTo>
                  <a:cubicBezTo>
                    <a:pt x="935" y="21649"/>
                    <a:pt x="1002" y="21649"/>
                    <a:pt x="1035" y="21616"/>
                  </a:cubicBezTo>
                  <a:cubicBezTo>
                    <a:pt x="1135" y="21549"/>
                    <a:pt x="1135" y="21416"/>
                    <a:pt x="1068" y="21316"/>
                  </a:cubicBezTo>
                  <a:cubicBezTo>
                    <a:pt x="935" y="21116"/>
                    <a:pt x="801" y="20882"/>
                    <a:pt x="701" y="20615"/>
                  </a:cubicBezTo>
                  <a:cubicBezTo>
                    <a:pt x="676" y="20540"/>
                    <a:pt x="595" y="20503"/>
                    <a:pt x="514" y="20503"/>
                  </a:cubicBezTo>
                  <a:close/>
                  <a:moveTo>
                    <a:pt x="12291" y="20602"/>
                  </a:moveTo>
                  <a:cubicBezTo>
                    <a:pt x="12237" y="20602"/>
                    <a:pt x="12180" y="20627"/>
                    <a:pt x="12143" y="20682"/>
                  </a:cubicBezTo>
                  <a:cubicBezTo>
                    <a:pt x="11976" y="20915"/>
                    <a:pt x="11776" y="21116"/>
                    <a:pt x="11609" y="21316"/>
                  </a:cubicBezTo>
                  <a:cubicBezTo>
                    <a:pt x="11542" y="21382"/>
                    <a:pt x="11542" y="21516"/>
                    <a:pt x="11609" y="21616"/>
                  </a:cubicBezTo>
                  <a:cubicBezTo>
                    <a:pt x="11643" y="21649"/>
                    <a:pt x="11709" y="21649"/>
                    <a:pt x="11743" y="21649"/>
                  </a:cubicBezTo>
                  <a:cubicBezTo>
                    <a:pt x="11809" y="21649"/>
                    <a:pt x="11876" y="21649"/>
                    <a:pt x="11909" y="21583"/>
                  </a:cubicBezTo>
                  <a:cubicBezTo>
                    <a:pt x="12110" y="21382"/>
                    <a:pt x="12276" y="21149"/>
                    <a:pt x="12476" y="20949"/>
                  </a:cubicBezTo>
                  <a:cubicBezTo>
                    <a:pt x="12543" y="20849"/>
                    <a:pt x="12510" y="20715"/>
                    <a:pt x="12410" y="20649"/>
                  </a:cubicBezTo>
                  <a:cubicBezTo>
                    <a:pt x="12380" y="20619"/>
                    <a:pt x="12336" y="20602"/>
                    <a:pt x="12291" y="20602"/>
                  </a:cubicBezTo>
                  <a:close/>
                  <a:moveTo>
                    <a:pt x="11171" y="21833"/>
                  </a:moveTo>
                  <a:cubicBezTo>
                    <a:pt x="11117" y="21833"/>
                    <a:pt x="11059" y="21849"/>
                    <a:pt x="11009" y="21883"/>
                  </a:cubicBezTo>
                  <a:cubicBezTo>
                    <a:pt x="10809" y="22050"/>
                    <a:pt x="10608" y="22250"/>
                    <a:pt x="10408" y="22383"/>
                  </a:cubicBezTo>
                  <a:cubicBezTo>
                    <a:pt x="10308" y="22450"/>
                    <a:pt x="10275" y="22583"/>
                    <a:pt x="10342" y="22683"/>
                  </a:cubicBezTo>
                  <a:cubicBezTo>
                    <a:pt x="10375" y="22750"/>
                    <a:pt x="10442" y="22783"/>
                    <a:pt x="10508" y="22783"/>
                  </a:cubicBezTo>
                  <a:cubicBezTo>
                    <a:pt x="10575" y="22783"/>
                    <a:pt x="10608" y="22750"/>
                    <a:pt x="10642" y="22717"/>
                  </a:cubicBezTo>
                  <a:cubicBezTo>
                    <a:pt x="10875" y="22550"/>
                    <a:pt x="11075" y="22383"/>
                    <a:pt x="11309" y="22183"/>
                  </a:cubicBezTo>
                  <a:cubicBezTo>
                    <a:pt x="11376" y="22116"/>
                    <a:pt x="11409" y="21983"/>
                    <a:pt x="11309" y="21883"/>
                  </a:cubicBezTo>
                  <a:cubicBezTo>
                    <a:pt x="11276" y="21849"/>
                    <a:pt x="11226" y="21833"/>
                    <a:pt x="11171" y="21833"/>
                  </a:cubicBezTo>
                  <a:close/>
                  <a:moveTo>
                    <a:pt x="1439" y="21874"/>
                  </a:moveTo>
                  <a:cubicBezTo>
                    <a:pt x="1385" y="21874"/>
                    <a:pt x="1335" y="21900"/>
                    <a:pt x="1302" y="21950"/>
                  </a:cubicBezTo>
                  <a:cubicBezTo>
                    <a:pt x="1202" y="22016"/>
                    <a:pt x="1202" y="22150"/>
                    <a:pt x="1302" y="22216"/>
                  </a:cubicBezTo>
                  <a:cubicBezTo>
                    <a:pt x="1469" y="22417"/>
                    <a:pt x="1702" y="22617"/>
                    <a:pt x="1936" y="22817"/>
                  </a:cubicBezTo>
                  <a:cubicBezTo>
                    <a:pt x="1969" y="22850"/>
                    <a:pt x="2002" y="22850"/>
                    <a:pt x="2069" y="22850"/>
                  </a:cubicBezTo>
                  <a:cubicBezTo>
                    <a:pt x="2136" y="22850"/>
                    <a:pt x="2169" y="22817"/>
                    <a:pt x="2236" y="22783"/>
                  </a:cubicBezTo>
                  <a:cubicBezTo>
                    <a:pt x="2302" y="22683"/>
                    <a:pt x="2269" y="22550"/>
                    <a:pt x="2169" y="22483"/>
                  </a:cubicBezTo>
                  <a:cubicBezTo>
                    <a:pt x="1969" y="22316"/>
                    <a:pt x="1769" y="22116"/>
                    <a:pt x="1602" y="21950"/>
                  </a:cubicBezTo>
                  <a:cubicBezTo>
                    <a:pt x="1552" y="21900"/>
                    <a:pt x="1494" y="21874"/>
                    <a:pt x="1439" y="21874"/>
                  </a:cubicBezTo>
                  <a:close/>
                  <a:moveTo>
                    <a:pt x="9822" y="22815"/>
                  </a:moveTo>
                  <a:cubicBezTo>
                    <a:pt x="9783" y="22815"/>
                    <a:pt x="9743" y="22827"/>
                    <a:pt x="9708" y="22850"/>
                  </a:cubicBezTo>
                  <a:cubicBezTo>
                    <a:pt x="9474" y="22984"/>
                    <a:pt x="9241" y="23117"/>
                    <a:pt x="9007" y="23250"/>
                  </a:cubicBezTo>
                  <a:cubicBezTo>
                    <a:pt x="8907" y="23284"/>
                    <a:pt x="8840" y="23417"/>
                    <a:pt x="8907" y="23517"/>
                  </a:cubicBezTo>
                  <a:cubicBezTo>
                    <a:pt x="8941" y="23584"/>
                    <a:pt x="9007" y="23651"/>
                    <a:pt x="9107" y="23651"/>
                  </a:cubicBezTo>
                  <a:cubicBezTo>
                    <a:pt x="9141" y="23651"/>
                    <a:pt x="9141" y="23617"/>
                    <a:pt x="9174" y="23617"/>
                  </a:cubicBezTo>
                  <a:cubicBezTo>
                    <a:pt x="9441" y="23484"/>
                    <a:pt x="9708" y="23351"/>
                    <a:pt x="9941" y="23217"/>
                  </a:cubicBezTo>
                  <a:cubicBezTo>
                    <a:pt x="10041" y="23150"/>
                    <a:pt x="10075" y="23017"/>
                    <a:pt x="10008" y="22917"/>
                  </a:cubicBezTo>
                  <a:cubicBezTo>
                    <a:pt x="9965" y="22852"/>
                    <a:pt x="9894" y="22815"/>
                    <a:pt x="9822" y="22815"/>
                  </a:cubicBezTo>
                  <a:close/>
                  <a:moveTo>
                    <a:pt x="2746" y="22916"/>
                  </a:moveTo>
                  <a:cubicBezTo>
                    <a:pt x="2683" y="22916"/>
                    <a:pt x="2612" y="22952"/>
                    <a:pt x="2569" y="23017"/>
                  </a:cubicBezTo>
                  <a:cubicBezTo>
                    <a:pt x="2503" y="23117"/>
                    <a:pt x="2536" y="23217"/>
                    <a:pt x="2636" y="23284"/>
                  </a:cubicBezTo>
                  <a:cubicBezTo>
                    <a:pt x="2870" y="23417"/>
                    <a:pt x="3103" y="23584"/>
                    <a:pt x="3370" y="23717"/>
                  </a:cubicBezTo>
                  <a:lnTo>
                    <a:pt x="3470" y="23717"/>
                  </a:lnTo>
                  <a:cubicBezTo>
                    <a:pt x="3537" y="23717"/>
                    <a:pt x="3637" y="23684"/>
                    <a:pt x="3670" y="23617"/>
                  </a:cubicBezTo>
                  <a:cubicBezTo>
                    <a:pt x="3703" y="23517"/>
                    <a:pt x="3670" y="23384"/>
                    <a:pt x="3570" y="23317"/>
                  </a:cubicBezTo>
                  <a:cubicBezTo>
                    <a:pt x="3303" y="23217"/>
                    <a:pt x="3070" y="23084"/>
                    <a:pt x="2836" y="22950"/>
                  </a:cubicBezTo>
                  <a:cubicBezTo>
                    <a:pt x="2813" y="22927"/>
                    <a:pt x="2781" y="22916"/>
                    <a:pt x="2746" y="22916"/>
                  </a:cubicBezTo>
                  <a:close/>
                  <a:moveTo>
                    <a:pt x="8308" y="23542"/>
                  </a:moveTo>
                  <a:cubicBezTo>
                    <a:pt x="8286" y="23542"/>
                    <a:pt x="8264" y="23545"/>
                    <a:pt x="8240" y="23551"/>
                  </a:cubicBezTo>
                  <a:cubicBezTo>
                    <a:pt x="8007" y="23651"/>
                    <a:pt x="7740" y="23717"/>
                    <a:pt x="7473" y="23784"/>
                  </a:cubicBezTo>
                  <a:cubicBezTo>
                    <a:pt x="7373" y="23818"/>
                    <a:pt x="7306" y="23918"/>
                    <a:pt x="7306" y="24018"/>
                  </a:cubicBezTo>
                  <a:cubicBezTo>
                    <a:pt x="7339" y="24118"/>
                    <a:pt x="7439" y="24184"/>
                    <a:pt x="7540" y="24184"/>
                  </a:cubicBezTo>
                  <a:lnTo>
                    <a:pt x="7573" y="24184"/>
                  </a:lnTo>
                  <a:cubicBezTo>
                    <a:pt x="7840" y="24118"/>
                    <a:pt x="8107" y="24051"/>
                    <a:pt x="8407" y="23951"/>
                  </a:cubicBezTo>
                  <a:cubicBezTo>
                    <a:pt x="8507" y="23918"/>
                    <a:pt x="8574" y="23784"/>
                    <a:pt x="8507" y="23684"/>
                  </a:cubicBezTo>
                  <a:cubicBezTo>
                    <a:pt x="8479" y="23602"/>
                    <a:pt x="8407" y="23542"/>
                    <a:pt x="8308" y="23542"/>
                  </a:cubicBezTo>
                  <a:close/>
                  <a:moveTo>
                    <a:pt x="4248" y="23642"/>
                  </a:moveTo>
                  <a:cubicBezTo>
                    <a:pt x="4160" y="23642"/>
                    <a:pt x="4065" y="23702"/>
                    <a:pt x="4037" y="23784"/>
                  </a:cubicBezTo>
                  <a:cubicBezTo>
                    <a:pt x="4004" y="23884"/>
                    <a:pt x="4070" y="24018"/>
                    <a:pt x="4170" y="24051"/>
                  </a:cubicBezTo>
                  <a:cubicBezTo>
                    <a:pt x="4437" y="24151"/>
                    <a:pt x="4738" y="24218"/>
                    <a:pt x="5004" y="24251"/>
                  </a:cubicBezTo>
                  <a:lnTo>
                    <a:pt x="5038" y="24251"/>
                  </a:lnTo>
                  <a:cubicBezTo>
                    <a:pt x="5138" y="24251"/>
                    <a:pt x="5238" y="24184"/>
                    <a:pt x="5238" y="24084"/>
                  </a:cubicBezTo>
                  <a:cubicBezTo>
                    <a:pt x="5271" y="23984"/>
                    <a:pt x="5205" y="23884"/>
                    <a:pt x="5071" y="23851"/>
                  </a:cubicBezTo>
                  <a:cubicBezTo>
                    <a:pt x="4804" y="23818"/>
                    <a:pt x="4571" y="23751"/>
                    <a:pt x="4304" y="23651"/>
                  </a:cubicBezTo>
                  <a:cubicBezTo>
                    <a:pt x="4286" y="23645"/>
                    <a:pt x="4267" y="23642"/>
                    <a:pt x="4248" y="23642"/>
                  </a:cubicBezTo>
                  <a:close/>
                  <a:moveTo>
                    <a:pt x="6672" y="23918"/>
                  </a:moveTo>
                  <a:cubicBezTo>
                    <a:pt x="6405" y="23951"/>
                    <a:pt x="6139" y="23951"/>
                    <a:pt x="5872" y="23951"/>
                  </a:cubicBezTo>
                  <a:cubicBezTo>
                    <a:pt x="5772" y="23951"/>
                    <a:pt x="5672" y="24018"/>
                    <a:pt x="5672" y="24151"/>
                  </a:cubicBezTo>
                  <a:cubicBezTo>
                    <a:pt x="5672" y="24251"/>
                    <a:pt x="5738" y="24351"/>
                    <a:pt x="5872" y="24351"/>
                  </a:cubicBezTo>
                  <a:lnTo>
                    <a:pt x="6072" y="24351"/>
                  </a:lnTo>
                  <a:cubicBezTo>
                    <a:pt x="6305" y="24351"/>
                    <a:pt x="6505" y="24351"/>
                    <a:pt x="6739" y="24318"/>
                  </a:cubicBezTo>
                  <a:cubicBezTo>
                    <a:pt x="6839" y="24318"/>
                    <a:pt x="6906" y="24218"/>
                    <a:pt x="6906" y="24118"/>
                  </a:cubicBezTo>
                  <a:cubicBezTo>
                    <a:pt x="6906" y="23984"/>
                    <a:pt x="6772" y="23918"/>
                    <a:pt x="6672" y="2391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8"/>
            <p:cNvSpPr/>
            <p:nvPr/>
          </p:nvSpPr>
          <p:spPr>
            <a:xfrm>
              <a:off x="165825" y="4762690"/>
              <a:ext cx="1335311" cy="244752"/>
            </a:xfrm>
            <a:custGeom>
              <a:avLst/>
              <a:gdLst/>
              <a:ahLst/>
              <a:cxnLst/>
              <a:rect l="l" t="t" r="r" b="b"/>
              <a:pathLst>
                <a:path w="66285" h="12151" extrusionOk="0">
                  <a:moveTo>
                    <a:pt x="21309" y="0"/>
                  </a:moveTo>
                  <a:cubicBezTo>
                    <a:pt x="21232" y="0"/>
                    <a:pt x="21156" y="15"/>
                    <a:pt x="21082" y="45"/>
                  </a:cubicBezTo>
                  <a:cubicBezTo>
                    <a:pt x="19348" y="746"/>
                    <a:pt x="16279" y="7317"/>
                    <a:pt x="16279" y="7317"/>
                  </a:cubicBezTo>
                  <a:cubicBezTo>
                    <a:pt x="16279" y="7317"/>
                    <a:pt x="14181" y="226"/>
                    <a:pt x="12627" y="226"/>
                  </a:cubicBezTo>
                  <a:cubicBezTo>
                    <a:pt x="12530" y="226"/>
                    <a:pt x="12435" y="253"/>
                    <a:pt x="12343" y="312"/>
                  </a:cubicBezTo>
                  <a:cubicBezTo>
                    <a:pt x="10775" y="1346"/>
                    <a:pt x="8440" y="8418"/>
                    <a:pt x="8440" y="8418"/>
                  </a:cubicBezTo>
                  <a:cubicBezTo>
                    <a:pt x="8440" y="8418"/>
                    <a:pt x="6849" y="1067"/>
                    <a:pt x="5034" y="1067"/>
                  </a:cubicBezTo>
                  <a:cubicBezTo>
                    <a:pt x="4991" y="1067"/>
                    <a:pt x="4948" y="1071"/>
                    <a:pt x="4904" y="1079"/>
                  </a:cubicBezTo>
                  <a:cubicBezTo>
                    <a:pt x="3036" y="1446"/>
                    <a:pt x="1" y="11554"/>
                    <a:pt x="2603" y="11920"/>
                  </a:cubicBezTo>
                  <a:cubicBezTo>
                    <a:pt x="2603" y="11920"/>
                    <a:pt x="19261" y="12150"/>
                    <a:pt x="35484" y="12150"/>
                  </a:cubicBezTo>
                  <a:cubicBezTo>
                    <a:pt x="50771" y="12150"/>
                    <a:pt x="65671" y="11946"/>
                    <a:pt x="65881" y="11153"/>
                  </a:cubicBezTo>
                  <a:cubicBezTo>
                    <a:pt x="66284" y="9633"/>
                    <a:pt x="62590" y="755"/>
                    <a:pt x="60837" y="755"/>
                  </a:cubicBezTo>
                  <a:cubicBezTo>
                    <a:pt x="60705" y="755"/>
                    <a:pt x="60585" y="805"/>
                    <a:pt x="60477" y="913"/>
                  </a:cubicBezTo>
                  <a:cubicBezTo>
                    <a:pt x="58909" y="2447"/>
                    <a:pt x="56274" y="8151"/>
                    <a:pt x="56274" y="8151"/>
                  </a:cubicBezTo>
                  <a:cubicBezTo>
                    <a:pt x="56274" y="8151"/>
                    <a:pt x="54985" y="939"/>
                    <a:pt x="53879" y="939"/>
                  </a:cubicBezTo>
                  <a:cubicBezTo>
                    <a:pt x="53832" y="939"/>
                    <a:pt x="53785" y="952"/>
                    <a:pt x="53739" y="979"/>
                  </a:cubicBezTo>
                  <a:cubicBezTo>
                    <a:pt x="52605" y="1680"/>
                    <a:pt x="48535" y="8418"/>
                    <a:pt x="48535" y="8418"/>
                  </a:cubicBezTo>
                  <a:cubicBezTo>
                    <a:pt x="48535" y="8418"/>
                    <a:pt x="47404" y="495"/>
                    <a:pt x="46097" y="495"/>
                  </a:cubicBezTo>
                  <a:cubicBezTo>
                    <a:pt x="46021" y="495"/>
                    <a:pt x="45944" y="522"/>
                    <a:pt x="45867" y="579"/>
                  </a:cubicBezTo>
                  <a:cubicBezTo>
                    <a:pt x="44432" y="1613"/>
                    <a:pt x="40363" y="8018"/>
                    <a:pt x="40363" y="8018"/>
                  </a:cubicBezTo>
                  <a:cubicBezTo>
                    <a:pt x="40363" y="8018"/>
                    <a:pt x="38387" y="490"/>
                    <a:pt x="37233" y="490"/>
                  </a:cubicBezTo>
                  <a:cubicBezTo>
                    <a:pt x="37197" y="490"/>
                    <a:pt x="37162" y="497"/>
                    <a:pt x="37127" y="512"/>
                  </a:cubicBezTo>
                  <a:cubicBezTo>
                    <a:pt x="35993" y="1046"/>
                    <a:pt x="34058" y="7617"/>
                    <a:pt x="34058" y="7617"/>
                  </a:cubicBezTo>
                  <a:cubicBezTo>
                    <a:pt x="34058" y="7617"/>
                    <a:pt x="32096" y="850"/>
                    <a:pt x="30312" y="850"/>
                  </a:cubicBezTo>
                  <a:cubicBezTo>
                    <a:pt x="30192" y="850"/>
                    <a:pt x="30073" y="881"/>
                    <a:pt x="29955" y="946"/>
                  </a:cubicBezTo>
                  <a:cubicBezTo>
                    <a:pt x="28121" y="1980"/>
                    <a:pt x="25319" y="7050"/>
                    <a:pt x="25319" y="7050"/>
                  </a:cubicBezTo>
                  <a:cubicBezTo>
                    <a:pt x="25319" y="7050"/>
                    <a:pt x="22999" y="0"/>
                    <a:pt x="213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8"/>
            <p:cNvSpPr/>
            <p:nvPr/>
          </p:nvSpPr>
          <p:spPr>
            <a:xfrm>
              <a:off x="386905" y="4851585"/>
              <a:ext cx="49073" cy="127703"/>
            </a:xfrm>
            <a:custGeom>
              <a:avLst/>
              <a:gdLst/>
              <a:ahLst/>
              <a:cxnLst/>
              <a:rect l="l" t="t" r="r" b="b"/>
              <a:pathLst>
                <a:path w="2436" h="6340" extrusionOk="0">
                  <a:moveTo>
                    <a:pt x="2187" y="1"/>
                  </a:moveTo>
                  <a:cubicBezTo>
                    <a:pt x="2116" y="1"/>
                    <a:pt x="2045" y="38"/>
                    <a:pt x="2002" y="102"/>
                  </a:cubicBezTo>
                  <a:cubicBezTo>
                    <a:pt x="1935" y="269"/>
                    <a:pt x="0" y="4205"/>
                    <a:pt x="1401" y="6273"/>
                  </a:cubicBezTo>
                  <a:cubicBezTo>
                    <a:pt x="1435" y="6340"/>
                    <a:pt x="1501" y="6340"/>
                    <a:pt x="1568" y="6340"/>
                  </a:cubicBezTo>
                  <a:cubicBezTo>
                    <a:pt x="1601" y="6340"/>
                    <a:pt x="1668" y="6340"/>
                    <a:pt x="1701" y="6307"/>
                  </a:cubicBezTo>
                  <a:cubicBezTo>
                    <a:pt x="1802" y="6240"/>
                    <a:pt x="1802" y="6140"/>
                    <a:pt x="1735" y="6040"/>
                  </a:cubicBezTo>
                  <a:cubicBezTo>
                    <a:pt x="467" y="4172"/>
                    <a:pt x="2369" y="336"/>
                    <a:pt x="2402" y="302"/>
                  </a:cubicBezTo>
                  <a:cubicBezTo>
                    <a:pt x="2435" y="202"/>
                    <a:pt x="2402" y="69"/>
                    <a:pt x="2302" y="35"/>
                  </a:cubicBezTo>
                  <a:cubicBezTo>
                    <a:pt x="2266" y="12"/>
                    <a:pt x="2227" y="1"/>
                    <a:pt x="21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8"/>
            <p:cNvSpPr/>
            <p:nvPr/>
          </p:nvSpPr>
          <p:spPr>
            <a:xfrm>
              <a:off x="579744" y="4857789"/>
              <a:ext cx="40350" cy="115457"/>
            </a:xfrm>
            <a:custGeom>
              <a:avLst/>
              <a:gdLst/>
              <a:ahLst/>
              <a:cxnLst/>
              <a:rect l="l" t="t" r="r" b="b"/>
              <a:pathLst>
                <a:path w="2003" h="5732" extrusionOk="0">
                  <a:moveTo>
                    <a:pt x="224" y="1"/>
                  </a:moveTo>
                  <a:cubicBezTo>
                    <a:pt x="193" y="1"/>
                    <a:pt x="162" y="9"/>
                    <a:pt x="134" y="28"/>
                  </a:cubicBezTo>
                  <a:cubicBezTo>
                    <a:pt x="34" y="61"/>
                    <a:pt x="1" y="194"/>
                    <a:pt x="34" y="295"/>
                  </a:cubicBezTo>
                  <a:cubicBezTo>
                    <a:pt x="67" y="328"/>
                    <a:pt x="1569" y="3497"/>
                    <a:pt x="1268" y="5498"/>
                  </a:cubicBezTo>
                  <a:cubicBezTo>
                    <a:pt x="1268" y="5598"/>
                    <a:pt x="1335" y="5732"/>
                    <a:pt x="1468" y="5732"/>
                  </a:cubicBezTo>
                  <a:lnTo>
                    <a:pt x="1502" y="5732"/>
                  </a:lnTo>
                  <a:cubicBezTo>
                    <a:pt x="1602" y="5732"/>
                    <a:pt x="1669" y="5665"/>
                    <a:pt x="1702" y="5565"/>
                  </a:cubicBezTo>
                  <a:cubicBezTo>
                    <a:pt x="2002" y="3430"/>
                    <a:pt x="501" y="261"/>
                    <a:pt x="434" y="128"/>
                  </a:cubicBezTo>
                  <a:cubicBezTo>
                    <a:pt x="386" y="56"/>
                    <a:pt x="304"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8"/>
            <p:cNvSpPr/>
            <p:nvPr/>
          </p:nvSpPr>
          <p:spPr>
            <a:xfrm>
              <a:off x="746396" y="4847335"/>
              <a:ext cx="40330" cy="129939"/>
            </a:xfrm>
            <a:custGeom>
              <a:avLst/>
              <a:gdLst/>
              <a:ahLst/>
              <a:cxnLst/>
              <a:rect l="l" t="t" r="r" b="b"/>
              <a:pathLst>
                <a:path w="2002" h="6451" extrusionOk="0">
                  <a:moveTo>
                    <a:pt x="1760" y="0"/>
                  </a:moveTo>
                  <a:cubicBezTo>
                    <a:pt x="1687" y="0"/>
                    <a:pt x="1618" y="38"/>
                    <a:pt x="1568" y="113"/>
                  </a:cubicBezTo>
                  <a:cubicBezTo>
                    <a:pt x="1501" y="280"/>
                    <a:pt x="0" y="3682"/>
                    <a:pt x="934" y="6317"/>
                  </a:cubicBezTo>
                  <a:cubicBezTo>
                    <a:pt x="968" y="6418"/>
                    <a:pt x="1034" y="6451"/>
                    <a:pt x="1134" y="6451"/>
                  </a:cubicBezTo>
                  <a:lnTo>
                    <a:pt x="1201" y="6451"/>
                  </a:lnTo>
                  <a:cubicBezTo>
                    <a:pt x="1301" y="6418"/>
                    <a:pt x="1368" y="6284"/>
                    <a:pt x="1335" y="6184"/>
                  </a:cubicBezTo>
                  <a:cubicBezTo>
                    <a:pt x="434" y="3682"/>
                    <a:pt x="1935" y="313"/>
                    <a:pt x="1935" y="280"/>
                  </a:cubicBezTo>
                  <a:cubicBezTo>
                    <a:pt x="2002" y="180"/>
                    <a:pt x="1968" y="80"/>
                    <a:pt x="1835" y="13"/>
                  </a:cubicBezTo>
                  <a:cubicBezTo>
                    <a:pt x="1810" y="5"/>
                    <a:pt x="1785" y="0"/>
                    <a:pt x="176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8"/>
            <p:cNvSpPr/>
            <p:nvPr/>
          </p:nvSpPr>
          <p:spPr>
            <a:xfrm>
              <a:off x="896912" y="4851625"/>
              <a:ext cx="29593" cy="123635"/>
            </a:xfrm>
            <a:custGeom>
              <a:avLst/>
              <a:gdLst/>
              <a:ahLst/>
              <a:cxnLst/>
              <a:rect l="l" t="t" r="r" b="b"/>
              <a:pathLst>
                <a:path w="1469" h="6138" extrusionOk="0">
                  <a:moveTo>
                    <a:pt x="834" y="0"/>
                  </a:moveTo>
                  <a:cubicBezTo>
                    <a:pt x="734" y="0"/>
                    <a:pt x="634" y="100"/>
                    <a:pt x="634" y="234"/>
                  </a:cubicBezTo>
                  <a:cubicBezTo>
                    <a:pt x="667" y="267"/>
                    <a:pt x="1034" y="4236"/>
                    <a:pt x="67" y="5838"/>
                  </a:cubicBezTo>
                  <a:cubicBezTo>
                    <a:pt x="0" y="5938"/>
                    <a:pt x="34" y="6038"/>
                    <a:pt x="134" y="6104"/>
                  </a:cubicBezTo>
                  <a:cubicBezTo>
                    <a:pt x="167" y="6138"/>
                    <a:pt x="200" y="6138"/>
                    <a:pt x="234" y="6138"/>
                  </a:cubicBezTo>
                  <a:cubicBezTo>
                    <a:pt x="301" y="6138"/>
                    <a:pt x="367" y="6104"/>
                    <a:pt x="401" y="6038"/>
                  </a:cubicBezTo>
                  <a:cubicBezTo>
                    <a:pt x="1468" y="4337"/>
                    <a:pt x="1068" y="367"/>
                    <a:pt x="1068" y="167"/>
                  </a:cubicBezTo>
                  <a:cubicBezTo>
                    <a:pt x="1068" y="67"/>
                    <a:pt x="934" y="0"/>
                    <a:pt x="8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8"/>
            <p:cNvSpPr/>
            <p:nvPr/>
          </p:nvSpPr>
          <p:spPr>
            <a:xfrm>
              <a:off x="1060865" y="4857789"/>
              <a:ext cx="19500" cy="113443"/>
            </a:xfrm>
            <a:custGeom>
              <a:avLst/>
              <a:gdLst/>
              <a:ahLst/>
              <a:cxnLst/>
              <a:rect l="l" t="t" r="r" b="b"/>
              <a:pathLst>
                <a:path w="968" h="5632" extrusionOk="0">
                  <a:moveTo>
                    <a:pt x="746" y="1"/>
                  </a:moveTo>
                  <a:cubicBezTo>
                    <a:pt x="668" y="1"/>
                    <a:pt x="592" y="56"/>
                    <a:pt x="568" y="128"/>
                  </a:cubicBezTo>
                  <a:cubicBezTo>
                    <a:pt x="0" y="1295"/>
                    <a:pt x="501" y="5265"/>
                    <a:pt x="534" y="5465"/>
                  </a:cubicBezTo>
                  <a:cubicBezTo>
                    <a:pt x="568" y="5565"/>
                    <a:pt x="634" y="5632"/>
                    <a:pt x="734" y="5632"/>
                  </a:cubicBezTo>
                  <a:lnTo>
                    <a:pt x="768" y="5632"/>
                  </a:lnTo>
                  <a:cubicBezTo>
                    <a:pt x="901" y="5598"/>
                    <a:pt x="968" y="5498"/>
                    <a:pt x="934" y="5398"/>
                  </a:cubicBezTo>
                  <a:cubicBezTo>
                    <a:pt x="801" y="4297"/>
                    <a:pt x="534" y="1195"/>
                    <a:pt x="934" y="295"/>
                  </a:cubicBezTo>
                  <a:cubicBezTo>
                    <a:pt x="968" y="194"/>
                    <a:pt x="934" y="61"/>
                    <a:pt x="834" y="28"/>
                  </a:cubicBezTo>
                  <a:cubicBezTo>
                    <a:pt x="806" y="9"/>
                    <a:pt x="776" y="1"/>
                    <a:pt x="74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8"/>
            <p:cNvSpPr/>
            <p:nvPr/>
          </p:nvSpPr>
          <p:spPr>
            <a:xfrm>
              <a:off x="1214060" y="4870379"/>
              <a:ext cx="38336" cy="94811"/>
            </a:xfrm>
            <a:custGeom>
              <a:avLst/>
              <a:gdLst/>
              <a:ahLst/>
              <a:cxnLst/>
              <a:rect l="l" t="t" r="r" b="b"/>
              <a:pathLst>
                <a:path w="1903" h="4707" extrusionOk="0">
                  <a:moveTo>
                    <a:pt x="833" y="0"/>
                  </a:moveTo>
                  <a:cubicBezTo>
                    <a:pt x="795" y="0"/>
                    <a:pt x="760" y="11"/>
                    <a:pt x="735" y="36"/>
                  </a:cubicBezTo>
                  <a:cubicBezTo>
                    <a:pt x="635" y="137"/>
                    <a:pt x="635" y="237"/>
                    <a:pt x="701" y="337"/>
                  </a:cubicBezTo>
                  <a:cubicBezTo>
                    <a:pt x="1302" y="1104"/>
                    <a:pt x="435" y="3539"/>
                    <a:pt x="34" y="4406"/>
                  </a:cubicBezTo>
                  <a:cubicBezTo>
                    <a:pt x="1" y="4506"/>
                    <a:pt x="34" y="4640"/>
                    <a:pt x="134" y="4673"/>
                  </a:cubicBezTo>
                  <a:cubicBezTo>
                    <a:pt x="168" y="4673"/>
                    <a:pt x="201" y="4706"/>
                    <a:pt x="234" y="4706"/>
                  </a:cubicBezTo>
                  <a:cubicBezTo>
                    <a:pt x="301" y="4706"/>
                    <a:pt x="368" y="4640"/>
                    <a:pt x="401" y="4573"/>
                  </a:cubicBezTo>
                  <a:cubicBezTo>
                    <a:pt x="568" y="4239"/>
                    <a:pt x="1902" y="1204"/>
                    <a:pt x="1002" y="70"/>
                  </a:cubicBezTo>
                  <a:cubicBezTo>
                    <a:pt x="960" y="29"/>
                    <a:pt x="894" y="0"/>
                    <a:pt x="8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8"/>
            <p:cNvSpPr/>
            <p:nvPr/>
          </p:nvSpPr>
          <p:spPr>
            <a:xfrm>
              <a:off x="1373319" y="4853599"/>
              <a:ext cx="47059" cy="117632"/>
            </a:xfrm>
            <a:custGeom>
              <a:avLst/>
              <a:gdLst/>
              <a:ahLst/>
              <a:cxnLst/>
              <a:rect l="l" t="t" r="r" b="b"/>
              <a:pathLst>
                <a:path w="2336" h="5840" extrusionOk="0">
                  <a:moveTo>
                    <a:pt x="248" y="1"/>
                  </a:moveTo>
                  <a:cubicBezTo>
                    <a:pt x="209" y="1"/>
                    <a:pt x="169" y="12"/>
                    <a:pt x="134" y="36"/>
                  </a:cubicBezTo>
                  <a:cubicBezTo>
                    <a:pt x="34" y="102"/>
                    <a:pt x="1" y="202"/>
                    <a:pt x="67" y="302"/>
                  </a:cubicBezTo>
                  <a:cubicBezTo>
                    <a:pt x="67" y="336"/>
                    <a:pt x="1869" y="3371"/>
                    <a:pt x="901" y="5539"/>
                  </a:cubicBezTo>
                  <a:cubicBezTo>
                    <a:pt x="834" y="5640"/>
                    <a:pt x="901" y="5773"/>
                    <a:pt x="1001" y="5806"/>
                  </a:cubicBezTo>
                  <a:cubicBezTo>
                    <a:pt x="1035" y="5840"/>
                    <a:pt x="1035" y="5840"/>
                    <a:pt x="1068" y="5840"/>
                  </a:cubicBezTo>
                  <a:cubicBezTo>
                    <a:pt x="1168" y="5840"/>
                    <a:pt x="1235" y="5806"/>
                    <a:pt x="1268" y="5706"/>
                  </a:cubicBezTo>
                  <a:cubicBezTo>
                    <a:pt x="2336" y="3338"/>
                    <a:pt x="501" y="236"/>
                    <a:pt x="434" y="102"/>
                  </a:cubicBezTo>
                  <a:cubicBezTo>
                    <a:pt x="391" y="38"/>
                    <a:pt x="320" y="1"/>
                    <a:pt x="24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2" name="Google Shape;2012;p18"/>
          <p:cNvGrpSpPr/>
          <p:nvPr/>
        </p:nvGrpSpPr>
        <p:grpSpPr>
          <a:xfrm>
            <a:off x="10904290" y="4772672"/>
            <a:ext cx="1258711" cy="1835045"/>
            <a:chOff x="8088065" y="3566625"/>
            <a:chExt cx="944033" cy="1376284"/>
          </a:xfrm>
        </p:grpSpPr>
        <p:sp>
          <p:nvSpPr>
            <p:cNvPr id="2013" name="Google Shape;2013;p18"/>
            <p:cNvSpPr/>
            <p:nvPr/>
          </p:nvSpPr>
          <p:spPr>
            <a:xfrm flipH="1">
              <a:off x="8878601" y="3566625"/>
              <a:ext cx="62057" cy="62770"/>
            </a:xfrm>
            <a:custGeom>
              <a:avLst/>
              <a:gdLst/>
              <a:ahLst/>
              <a:cxnLst/>
              <a:rect l="l" t="t" r="r" b="b"/>
              <a:pathLst>
                <a:path w="2870" h="2903" extrusionOk="0">
                  <a:moveTo>
                    <a:pt x="1435" y="434"/>
                  </a:moveTo>
                  <a:cubicBezTo>
                    <a:pt x="1702" y="434"/>
                    <a:pt x="1969" y="534"/>
                    <a:pt x="2169" y="735"/>
                  </a:cubicBezTo>
                  <a:cubicBezTo>
                    <a:pt x="2369" y="935"/>
                    <a:pt x="2469" y="1202"/>
                    <a:pt x="2469" y="1468"/>
                  </a:cubicBezTo>
                  <a:cubicBezTo>
                    <a:pt x="2469" y="2036"/>
                    <a:pt x="2002" y="2469"/>
                    <a:pt x="1435" y="2469"/>
                  </a:cubicBezTo>
                  <a:cubicBezTo>
                    <a:pt x="868" y="2469"/>
                    <a:pt x="401" y="2002"/>
                    <a:pt x="401" y="1435"/>
                  </a:cubicBezTo>
                  <a:cubicBezTo>
                    <a:pt x="401" y="901"/>
                    <a:pt x="868" y="434"/>
                    <a:pt x="1435" y="434"/>
                  </a:cubicBezTo>
                  <a:close/>
                  <a:moveTo>
                    <a:pt x="1435" y="1"/>
                  </a:moveTo>
                  <a:cubicBezTo>
                    <a:pt x="634" y="1"/>
                    <a:pt x="1" y="668"/>
                    <a:pt x="1" y="1435"/>
                  </a:cubicBezTo>
                  <a:cubicBezTo>
                    <a:pt x="1" y="2236"/>
                    <a:pt x="634" y="2903"/>
                    <a:pt x="1435" y="2903"/>
                  </a:cubicBezTo>
                  <a:cubicBezTo>
                    <a:pt x="2235" y="2903"/>
                    <a:pt x="2869" y="2269"/>
                    <a:pt x="2869" y="1468"/>
                  </a:cubicBezTo>
                  <a:cubicBezTo>
                    <a:pt x="2869" y="1068"/>
                    <a:pt x="2736" y="701"/>
                    <a:pt x="2469" y="434"/>
                  </a:cubicBezTo>
                  <a:cubicBezTo>
                    <a:pt x="2202" y="168"/>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8"/>
            <p:cNvSpPr/>
            <p:nvPr/>
          </p:nvSpPr>
          <p:spPr>
            <a:xfrm flipH="1">
              <a:off x="8931100" y="4185105"/>
              <a:ext cx="100999" cy="101712"/>
            </a:xfrm>
            <a:custGeom>
              <a:avLst/>
              <a:gdLst/>
              <a:ahLst/>
              <a:cxnLst/>
              <a:rect l="l" t="t" r="r" b="b"/>
              <a:pathLst>
                <a:path w="4671" h="4704" extrusionOk="0">
                  <a:moveTo>
                    <a:pt x="2502" y="601"/>
                  </a:moveTo>
                  <a:cubicBezTo>
                    <a:pt x="2569" y="801"/>
                    <a:pt x="2635" y="1068"/>
                    <a:pt x="2669" y="1234"/>
                  </a:cubicBezTo>
                  <a:cubicBezTo>
                    <a:pt x="2802" y="1701"/>
                    <a:pt x="2835" y="1835"/>
                    <a:pt x="2869" y="1902"/>
                  </a:cubicBezTo>
                  <a:cubicBezTo>
                    <a:pt x="2936" y="1968"/>
                    <a:pt x="3002" y="2002"/>
                    <a:pt x="3469" y="2168"/>
                  </a:cubicBezTo>
                  <a:cubicBezTo>
                    <a:pt x="3636" y="2235"/>
                    <a:pt x="3903" y="2335"/>
                    <a:pt x="4070" y="2402"/>
                  </a:cubicBezTo>
                  <a:cubicBezTo>
                    <a:pt x="3803" y="2502"/>
                    <a:pt x="3403" y="2669"/>
                    <a:pt x="3002" y="2802"/>
                  </a:cubicBezTo>
                  <a:cubicBezTo>
                    <a:pt x="2969" y="2836"/>
                    <a:pt x="2936" y="2869"/>
                    <a:pt x="2902" y="2902"/>
                  </a:cubicBezTo>
                  <a:cubicBezTo>
                    <a:pt x="2702" y="3336"/>
                    <a:pt x="2469" y="3836"/>
                    <a:pt x="2335" y="4103"/>
                  </a:cubicBezTo>
                  <a:cubicBezTo>
                    <a:pt x="2235" y="3803"/>
                    <a:pt x="2068" y="3303"/>
                    <a:pt x="1968" y="2836"/>
                  </a:cubicBezTo>
                  <a:cubicBezTo>
                    <a:pt x="1935" y="2769"/>
                    <a:pt x="1868" y="2702"/>
                    <a:pt x="1801" y="2702"/>
                  </a:cubicBezTo>
                  <a:cubicBezTo>
                    <a:pt x="1368" y="2602"/>
                    <a:pt x="867" y="2502"/>
                    <a:pt x="601" y="2402"/>
                  </a:cubicBezTo>
                  <a:cubicBezTo>
                    <a:pt x="867" y="2268"/>
                    <a:pt x="1434" y="2002"/>
                    <a:pt x="1901" y="1801"/>
                  </a:cubicBezTo>
                  <a:cubicBezTo>
                    <a:pt x="1968" y="1801"/>
                    <a:pt x="2002" y="1735"/>
                    <a:pt x="2035" y="1701"/>
                  </a:cubicBezTo>
                  <a:cubicBezTo>
                    <a:pt x="2168" y="1301"/>
                    <a:pt x="2368" y="867"/>
                    <a:pt x="2502" y="601"/>
                  </a:cubicBezTo>
                  <a:close/>
                  <a:moveTo>
                    <a:pt x="2569" y="0"/>
                  </a:moveTo>
                  <a:cubicBezTo>
                    <a:pt x="2435" y="0"/>
                    <a:pt x="2235" y="0"/>
                    <a:pt x="1668" y="1468"/>
                  </a:cubicBezTo>
                  <a:cubicBezTo>
                    <a:pt x="100" y="2102"/>
                    <a:pt x="33" y="2302"/>
                    <a:pt x="33" y="2369"/>
                  </a:cubicBezTo>
                  <a:cubicBezTo>
                    <a:pt x="0" y="2435"/>
                    <a:pt x="33" y="2535"/>
                    <a:pt x="67" y="2602"/>
                  </a:cubicBezTo>
                  <a:cubicBezTo>
                    <a:pt x="100" y="2635"/>
                    <a:pt x="234" y="2802"/>
                    <a:pt x="1601" y="3069"/>
                  </a:cubicBezTo>
                  <a:cubicBezTo>
                    <a:pt x="2002" y="4704"/>
                    <a:pt x="2135" y="4704"/>
                    <a:pt x="2302" y="4704"/>
                  </a:cubicBezTo>
                  <a:cubicBezTo>
                    <a:pt x="2435" y="4670"/>
                    <a:pt x="2569" y="4670"/>
                    <a:pt x="3236" y="3169"/>
                  </a:cubicBezTo>
                  <a:cubicBezTo>
                    <a:pt x="3636" y="3036"/>
                    <a:pt x="4437" y="2735"/>
                    <a:pt x="4603" y="2602"/>
                  </a:cubicBezTo>
                  <a:cubicBezTo>
                    <a:pt x="4637" y="2535"/>
                    <a:pt x="4670" y="2435"/>
                    <a:pt x="4670" y="2369"/>
                  </a:cubicBezTo>
                  <a:cubicBezTo>
                    <a:pt x="4637" y="2168"/>
                    <a:pt x="4437" y="2068"/>
                    <a:pt x="3603" y="1768"/>
                  </a:cubicBezTo>
                  <a:cubicBezTo>
                    <a:pt x="3469" y="1735"/>
                    <a:pt x="3302" y="1668"/>
                    <a:pt x="3202" y="1635"/>
                  </a:cubicBezTo>
                  <a:cubicBezTo>
                    <a:pt x="3169" y="1535"/>
                    <a:pt x="3136" y="1334"/>
                    <a:pt x="3069" y="1134"/>
                  </a:cubicBezTo>
                  <a:cubicBezTo>
                    <a:pt x="2936" y="567"/>
                    <a:pt x="2835" y="234"/>
                    <a:pt x="2735"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8"/>
            <p:cNvSpPr/>
            <p:nvPr/>
          </p:nvSpPr>
          <p:spPr>
            <a:xfrm flipH="1">
              <a:off x="8289013" y="3753884"/>
              <a:ext cx="100850" cy="75572"/>
            </a:xfrm>
            <a:custGeom>
              <a:avLst/>
              <a:gdLst/>
              <a:ahLst/>
              <a:cxnLst/>
              <a:rect l="l" t="t" r="r" b="b"/>
              <a:pathLst>
                <a:path w="5753" h="4311" extrusionOk="0">
                  <a:moveTo>
                    <a:pt x="2080" y="0"/>
                  </a:moveTo>
                  <a:cubicBezTo>
                    <a:pt x="1289" y="0"/>
                    <a:pt x="371" y="219"/>
                    <a:pt x="171" y="1185"/>
                  </a:cubicBezTo>
                  <a:cubicBezTo>
                    <a:pt x="1" y="2003"/>
                    <a:pt x="810" y="2300"/>
                    <a:pt x="1628" y="2300"/>
                  </a:cubicBezTo>
                  <a:cubicBezTo>
                    <a:pt x="1810" y="2300"/>
                    <a:pt x="1991" y="2286"/>
                    <a:pt x="2163" y="2259"/>
                  </a:cubicBezTo>
                  <a:lnTo>
                    <a:pt x="2163" y="2259"/>
                  </a:lnTo>
                  <a:cubicBezTo>
                    <a:pt x="1841" y="2922"/>
                    <a:pt x="1691" y="3803"/>
                    <a:pt x="2272" y="4221"/>
                  </a:cubicBezTo>
                  <a:cubicBezTo>
                    <a:pt x="2361" y="4282"/>
                    <a:pt x="2461" y="4310"/>
                    <a:pt x="2567" y="4310"/>
                  </a:cubicBezTo>
                  <a:cubicBezTo>
                    <a:pt x="3742" y="4310"/>
                    <a:pt x="5752" y="885"/>
                    <a:pt x="3306" y="151"/>
                  </a:cubicBezTo>
                  <a:cubicBezTo>
                    <a:pt x="3306" y="151"/>
                    <a:pt x="2736"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18"/>
            <p:cNvSpPr/>
            <p:nvPr/>
          </p:nvSpPr>
          <p:spPr>
            <a:xfrm flipH="1">
              <a:off x="8306175" y="3750098"/>
              <a:ext cx="85389" cy="83040"/>
            </a:xfrm>
            <a:custGeom>
              <a:avLst/>
              <a:gdLst/>
              <a:ahLst/>
              <a:cxnLst/>
              <a:rect l="l" t="t" r="r" b="b"/>
              <a:pathLst>
                <a:path w="4871" h="4737" extrusionOk="0">
                  <a:moveTo>
                    <a:pt x="2969" y="1835"/>
                  </a:moveTo>
                  <a:cubicBezTo>
                    <a:pt x="3036" y="1902"/>
                    <a:pt x="3070" y="1935"/>
                    <a:pt x="3070" y="1935"/>
                  </a:cubicBezTo>
                  <a:cubicBezTo>
                    <a:pt x="3036" y="1968"/>
                    <a:pt x="2936" y="2068"/>
                    <a:pt x="2703" y="2168"/>
                  </a:cubicBezTo>
                  <a:cubicBezTo>
                    <a:pt x="2836" y="1935"/>
                    <a:pt x="2969" y="1835"/>
                    <a:pt x="2969" y="1835"/>
                  </a:cubicBezTo>
                  <a:close/>
                  <a:moveTo>
                    <a:pt x="2202" y="434"/>
                  </a:moveTo>
                  <a:cubicBezTo>
                    <a:pt x="2803" y="434"/>
                    <a:pt x="3336" y="567"/>
                    <a:pt x="3336" y="567"/>
                  </a:cubicBezTo>
                  <a:cubicBezTo>
                    <a:pt x="4304" y="868"/>
                    <a:pt x="4404" y="1601"/>
                    <a:pt x="4337" y="2168"/>
                  </a:cubicBezTo>
                  <a:cubicBezTo>
                    <a:pt x="4170" y="3236"/>
                    <a:pt x="3236" y="4303"/>
                    <a:pt x="2669" y="4303"/>
                  </a:cubicBezTo>
                  <a:cubicBezTo>
                    <a:pt x="2603" y="4303"/>
                    <a:pt x="2536" y="4303"/>
                    <a:pt x="2502" y="4270"/>
                  </a:cubicBezTo>
                  <a:cubicBezTo>
                    <a:pt x="2035" y="3936"/>
                    <a:pt x="2169" y="3236"/>
                    <a:pt x="2402" y="2669"/>
                  </a:cubicBezTo>
                  <a:cubicBezTo>
                    <a:pt x="2736" y="2602"/>
                    <a:pt x="3336" y="2435"/>
                    <a:pt x="3470" y="2035"/>
                  </a:cubicBezTo>
                  <a:cubicBezTo>
                    <a:pt x="3503" y="1935"/>
                    <a:pt x="3503" y="1735"/>
                    <a:pt x="3236" y="1501"/>
                  </a:cubicBezTo>
                  <a:cubicBezTo>
                    <a:pt x="3170" y="1468"/>
                    <a:pt x="3103" y="1435"/>
                    <a:pt x="3003" y="1435"/>
                  </a:cubicBezTo>
                  <a:cubicBezTo>
                    <a:pt x="2703" y="1435"/>
                    <a:pt x="2336" y="1868"/>
                    <a:pt x="2136" y="2269"/>
                  </a:cubicBezTo>
                  <a:cubicBezTo>
                    <a:pt x="2002" y="2302"/>
                    <a:pt x="1869" y="2302"/>
                    <a:pt x="1735" y="2302"/>
                  </a:cubicBezTo>
                  <a:cubicBezTo>
                    <a:pt x="1202" y="2302"/>
                    <a:pt x="768" y="2168"/>
                    <a:pt x="568" y="1935"/>
                  </a:cubicBezTo>
                  <a:cubicBezTo>
                    <a:pt x="468" y="1835"/>
                    <a:pt x="434" y="1668"/>
                    <a:pt x="468" y="1468"/>
                  </a:cubicBezTo>
                  <a:cubicBezTo>
                    <a:pt x="634" y="767"/>
                    <a:pt x="1202" y="434"/>
                    <a:pt x="2202" y="434"/>
                  </a:cubicBezTo>
                  <a:close/>
                  <a:moveTo>
                    <a:pt x="2202" y="0"/>
                  </a:moveTo>
                  <a:cubicBezTo>
                    <a:pt x="1001" y="0"/>
                    <a:pt x="268" y="467"/>
                    <a:pt x="67" y="1368"/>
                  </a:cubicBezTo>
                  <a:cubicBezTo>
                    <a:pt x="1" y="1701"/>
                    <a:pt x="67" y="2002"/>
                    <a:pt x="268" y="2202"/>
                  </a:cubicBezTo>
                  <a:cubicBezTo>
                    <a:pt x="601" y="2669"/>
                    <a:pt x="1335" y="2736"/>
                    <a:pt x="1735" y="2736"/>
                  </a:cubicBezTo>
                  <a:cubicBezTo>
                    <a:pt x="1802" y="2736"/>
                    <a:pt x="1869" y="2736"/>
                    <a:pt x="1935" y="2702"/>
                  </a:cubicBezTo>
                  <a:lnTo>
                    <a:pt x="1935" y="2702"/>
                  </a:lnTo>
                  <a:cubicBezTo>
                    <a:pt x="1669" y="3403"/>
                    <a:pt x="1669" y="4170"/>
                    <a:pt x="2269" y="4604"/>
                  </a:cubicBezTo>
                  <a:cubicBezTo>
                    <a:pt x="2369" y="4670"/>
                    <a:pt x="2536" y="4737"/>
                    <a:pt x="2669" y="4737"/>
                  </a:cubicBezTo>
                  <a:cubicBezTo>
                    <a:pt x="3503" y="4737"/>
                    <a:pt x="4537" y="3436"/>
                    <a:pt x="4737" y="2202"/>
                  </a:cubicBezTo>
                  <a:cubicBezTo>
                    <a:pt x="4871" y="1201"/>
                    <a:pt x="4404" y="467"/>
                    <a:pt x="3436" y="167"/>
                  </a:cubicBezTo>
                  <a:cubicBezTo>
                    <a:pt x="3403" y="167"/>
                    <a:pt x="2869" y="0"/>
                    <a:pt x="22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18"/>
            <p:cNvSpPr/>
            <p:nvPr/>
          </p:nvSpPr>
          <p:spPr>
            <a:xfrm flipH="1">
              <a:off x="8238166" y="3677462"/>
              <a:ext cx="87913" cy="75835"/>
            </a:xfrm>
            <a:custGeom>
              <a:avLst/>
              <a:gdLst/>
              <a:ahLst/>
              <a:cxnLst/>
              <a:rect l="l" t="t" r="r" b="b"/>
              <a:pathLst>
                <a:path w="5015" h="4326" extrusionOk="0">
                  <a:moveTo>
                    <a:pt x="1893" y="1"/>
                  </a:moveTo>
                  <a:cubicBezTo>
                    <a:pt x="1853" y="1"/>
                    <a:pt x="1812" y="3"/>
                    <a:pt x="1769" y="8"/>
                  </a:cubicBezTo>
                  <a:cubicBezTo>
                    <a:pt x="1" y="208"/>
                    <a:pt x="468" y="3010"/>
                    <a:pt x="468" y="3010"/>
                  </a:cubicBezTo>
                  <a:cubicBezTo>
                    <a:pt x="656" y="3975"/>
                    <a:pt x="1305" y="4325"/>
                    <a:pt x="2038" y="4325"/>
                  </a:cubicBezTo>
                  <a:cubicBezTo>
                    <a:pt x="3384" y="4325"/>
                    <a:pt x="5014" y="3144"/>
                    <a:pt x="4604" y="2410"/>
                  </a:cubicBezTo>
                  <a:cubicBezTo>
                    <a:pt x="4394" y="2043"/>
                    <a:pt x="4007" y="1907"/>
                    <a:pt x="3584" y="1907"/>
                  </a:cubicBezTo>
                  <a:cubicBezTo>
                    <a:pt x="3274" y="1907"/>
                    <a:pt x="2945" y="1980"/>
                    <a:pt x="2652" y="2089"/>
                  </a:cubicBezTo>
                  <a:lnTo>
                    <a:pt x="2652" y="2089"/>
                  </a:lnTo>
                  <a:cubicBezTo>
                    <a:pt x="2878" y="1196"/>
                    <a:pt x="2795"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8"/>
            <p:cNvSpPr/>
            <p:nvPr/>
          </p:nvSpPr>
          <p:spPr>
            <a:xfrm flipH="1">
              <a:off x="8239516" y="3673992"/>
              <a:ext cx="87142" cy="83145"/>
            </a:xfrm>
            <a:custGeom>
              <a:avLst/>
              <a:gdLst/>
              <a:ahLst/>
              <a:cxnLst/>
              <a:rect l="l" t="t" r="r" b="b"/>
              <a:pathLst>
                <a:path w="4971" h="4743" extrusionOk="0">
                  <a:moveTo>
                    <a:pt x="2335" y="2708"/>
                  </a:moveTo>
                  <a:lnTo>
                    <a:pt x="2335" y="2708"/>
                  </a:lnTo>
                  <a:cubicBezTo>
                    <a:pt x="2235" y="2941"/>
                    <a:pt x="2102" y="3041"/>
                    <a:pt x="2069" y="3041"/>
                  </a:cubicBezTo>
                  <a:cubicBezTo>
                    <a:pt x="2069" y="3041"/>
                    <a:pt x="2035" y="3008"/>
                    <a:pt x="2002" y="2975"/>
                  </a:cubicBezTo>
                  <a:cubicBezTo>
                    <a:pt x="2002" y="2941"/>
                    <a:pt x="2102" y="2841"/>
                    <a:pt x="2335" y="2708"/>
                  </a:cubicBezTo>
                  <a:close/>
                  <a:moveTo>
                    <a:pt x="1935" y="406"/>
                  </a:moveTo>
                  <a:cubicBezTo>
                    <a:pt x="2135" y="406"/>
                    <a:pt x="2269" y="473"/>
                    <a:pt x="2369" y="640"/>
                  </a:cubicBezTo>
                  <a:cubicBezTo>
                    <a:pt x="2636" y="940"/>
                    <a:pt x="2636" y="1607"/>
                    <a:pt x="2502" y="2141"/>
                  </a:cubicBezTo>
                  <a:cubicBezTo>
                    <a:pt x="2102" y="2307"/>
                    <a:pt x="1702" y="2574"/>
                    <a:pt x="1602" y="2875"/>
                  </a:cubicBezTo>
                  <a:cubicBezTo>
                    <a:pt x="1568" y="2975"/>
                    <a:pt x="1568" y="3108"/>
                    <a:pt x="1635" y="3175"/>
                  </a:cubicBezTo>
                  <a:cubicBezTo>
                    <a:pt x="1802" y="3408"/>
                    <a:pt x="1968" y="3442"/>
                    <a:pt x="2069" y="3442"/>
                  </a:cubicBezTo>
                  <a:cubicBezTo>
                    <a:pt x="2502" y="3442"/>
                    <a:pt x="2769" y="2774"/>
                    <a:pt x="2869" y="2441"/>
                  </a:cubicBezTo>
                  <a:cubicBezTo>
                    <a:pt x="3136" y="2374"/>
                    <a:pt x="3403" y="2307"/>
                    <a:pt x="3636" y="2307"/>
                  </a:cubicBezTo>
                  <a:cubicBezTo>
                    <a:pt x="4037" y="2307"/>
                    <a:pt x="4303" y="2441"/>
                    <a:pt x="4437" y="2708"/>
                  </a:cubicBezTo>
                  <a:cubicBezTo>
                    <a:pt x="4504" y="2808"/>
                    <a:pt x="4504" y="2975"/>
                    <a:pt x="4370" y="3141"/>
                  </a:cubicBezTo>
                  <a:cubicBezTo>
                    <a:pt x="4070" y="3708"/>
                    <a:pt x="3003" y="4309"/>
                    <a:pt x="2069" y="4309"/>
                  </a:cubicBezTo>
                  <a:cubicBezTo>
                    <a:pt x="1301" y="4309"/>
                    <a:pt x="834" y="3942"/>
                    <a:pt x="701" y="3175"/>
                  </a:cubicBezTo>
                  <a:cubicBezTo>
                    <a:pt x="701" y="3175"/>
                    <a:pt x="434" y="1640"/>
                    <a:pt x="1034" y="873"/>
                  </a:cubicBezTo>
                  <a:cubicBezTo>
                    <a:pt x="1235" y="606"/>
                    <a:pt x="1501" y="473"/>
                    <a:pt x="1835" y="439"/>
                  </a:cubicBezTo>
                  <a:cubicBezTo>
                    <a:pt x="1868" y="439"/>
                    <a:pt x="1902" y="406"/>
                    <a:pt x="1935" y="406"/>
                  </a:cubicBezTo>
                  <a:close/>
                  <a:moveTo>
                    <a:pt x="1920" y="1"/>
                  </a:moveTo>
                  <a:cubicBezTo>
                    <a:pt x="1881" y="1"/>
                    <a:pt x="1842" y="2"/>
                    <a:pt x="1802" y="6"/>
                  </a:cubicBezTo>
                  <a:cubicBezTo>
                    <a:pt x="1335" y="73"/>
                    <a:pt x="968" y="273"/>
                    <a:pt x="701" y="606"/>
                  </a:cubicBezTo>
                  <a:cubicBezTo>
                    <a:pt x="0" y="1540"/>
                    <a:pt x="267" y="3175"/>
                    <a:pt x="267" y="3275"/>
                  </a:cubicBezTo>
                  <a:cubicBezTo>
                    <a:pt x="467" y="4209"/>
                    <a:pt x="1101" y="4743"/>
                    <a:pt x="2069" y="4743"/>
                  </a:cubicBezTo>
                  <a:cubicBezTo>
                    <a:pt x="3069" y="4743"/>
                    <a:pt x="4303" y="4075"/>
                    <a:pt x="4737" y="3342"/>
                  </a:cubicBezTo>
                  <a:cubicBezTo>
                    <a:pt x="4971" y="2975"/>
                    <a:pt x="4904" y="2674"/>
                    <a:pt x="4804" y="2508"/>
                  </a:cubicBezTo>
                  <a:cubicBezTo>
                    <a:pt x="4570" y="2107"/>
                    <a:pt x="4170" y="1907"/>
                    <a:pt x="3636" y="1907"/>
                  </a:cubicBezTo>
                  <a:cubicBezTo>
                    <a:pt x="3403" y="1907"/>
                    <a:pt x="3169" y="1941"/>
                    <a:pt x="2969" y="1974"/>
                  </a:cubicBezTo>
                  <a:cubicBezTo>
                    <a:pt x="3069" y="1407"/>
                    <a:pt x="3036" y="773"/>
                    <a:pt x="2702" y="373"/>
                  </a:cubicBezTo>
                  <a:cubicBezTo>
                    <a:pt x="2522" y="133"/>
                    <a:pt x="2262" y="1"/>
                    <a:pt x="19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8"/>
            <p:cNvSpPr/>
            <p:nvPr/>
          </p:nvSpPr>
          <p:spPr>
            <a:xfrm flipH="1">
              <a:off x="8228405" y="3762332"/>
              <a:ext cx="78377" cy="65843"/>
            </a:xfrm>
            <a:custGeom>
              <a:avLst/>
              <a:gdLst/>
              <a:ahLst/>
              <a:cxnLst/>
              <a:rect l="l" t="t" r="r" b="b"/>
              <a:pathLst>
                <a:path w="4471" h="3756" extrusionOk="0">
                  <a:moveTo>
                    <a:pt x="1937" y="0"/>
                  </a:moveTo>
                  <a:cubicBezTo>
                    <a:pt x="1016" y="0"/>
                    <a:pt x="360" y="513"/>
                    <a:pt x="334" y="903"/>
                  </a:cubicBezTo>
                  <a:cubicBezTo>
                    <a:pt x="334" y="903"/>
                    <a:pt x="1" y="2505"/>
                    <a:pt x="1201" y="3205"/>
                  </a:cubicBezTo>
                  <a:cubicBezTo>
                    <a:pt x="1797" y="3546"/>
                    <a:pt x="2489" y="3756"/>
                    <a:pt x="3058" y="3756"/>
                  </a:cubicBezTo>
                  <a:cubicBezTo>
                    <a:pt x="3605" y="3756"/>
                    <a:pt x="4039" y="3562"/>
                    <a:pt x="4170" y="3105"/>
                  </a:cubicBezTo>
                  <a:cubicBezTo>
                    <a:pt x="4470" y="2138"/>
                    <a:pt x="4103" y="570"/>
                    <a:pt x="2769" y="136"/>
                  </a:cubicBezTo>
                  <a:cubicBezTo>
                    <a:pt x="2476" y="41"/>
                    <a:pt x="2196" y="0"/>
                    <a:pt x="1937"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18"/>
            <p:cNvSpPr/>
            <p:nvPr/>
          </p:nvSpPr>
          <p:spPr>
            <a:xfrm flipH="1">
              <a:off x="8267585" y="3762367"/>
              <a:ext cx="31011" cy="40950"/>
            </a:xfrm>
            <a:custGeom>
              <a:avLst/>
              <a:gdLst/>
              <a:ahLst/>
              <a:cxnLst/>
              <a:rect l="l" t="t" r="r" b="b"/>
              <a:pathLst>
                <a:path w="1769" h="2336" extrusionOk="0">
                  <a:moveTo>
                    <a:pt x="1768" y="1"/>
                  </a:moveTo>
                  <a:lnTo>
                    <a:pt x="1" y="2336"/>
                  </a:lnTo>
                  <a:cubicBezTo>
                    <a:pt x="1" y="2336"/>
                    <a:pt x="1702" y="468"/>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18"/>
            <p:cNvSpPr/>
            <p:nvPr/>
          </p:nvSpPr>
          <p:spPr>
            <a:xfrm flipH="1">
              <a:off x="8264079" y="3758862"/>
              <a:ext cx="38601" cy="47962"/>
            </a:xfrm>
            <a:custGeom>
              <a:avLst/>
              <a:gdLst/>
              <a:ahLst/>
              <a:cxnLst/>
              <a:rect l="l" t="t" r="r" b="b"/>
              <a:pathLst>
                <a:path w="2202" h="2736" extrusionOk="0">
                  <a:moveTo>
                    <a:pt x="2035" y="1"/>
                  </a:moveTo>
                  <a:cubicBezTo>
                    <a:pt x="1901" y="1"/>
                    <a:pt x="1801" y="67"/>
                    <a:pt x="1801" y="201"/>
                  </a:cubicBezTo>
                  <a:cubicBezTo>
                    <a:pt x="1768" y="434"/>
                    <a:pt x="867" y="1502"/>
                    <a:pt x="67" y="2369"/>
                  </a:cubicBezTo>
                  <a:cubicBezTo>
                    <a:pt x="0" y="2469"/>
                    <a:pt x="0" y="2602"/>
                    <a:pt x="67" y="2669"/>
                  </a:cubicBezTo>
                  <a:cubicBezTo>
                    <a:pt x="100" y="2703"/>
                    <a:pt x="167" y="2736"/>
                    <a:pt x="234" y="2736"/>
                  </a:cubicBezTo>
                  <a:cubicBezTo>
                    <a:pt x="267" y="2736"/>
                    <a:pt x="334" y="2703"/>
                    <a:pt x="367" y="2669"/>
                  </a:cubicBezTo>
                  <a:cubicBezTo>
                    <a:pt x="801" y="2202"/>
                    <a:pt x="2135" y="734"/>
                    <a:pt x="2202" y="234"/>
                  </a:cubicBezTo>
                  <a:cubicBezTo>
                    <a:pt x="2202" y="134"/>
                    <a:pt x="2135" y="34"/>
                    <a:pt x="20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8"/>
            <p:cNvSpPr/>
            <p:nvPr/>
          </p:nvSpPr>
          <p:spPr>
            <a:xfrm flipH="1">
              <a:off x="8248287" y="3769396"/>
              <a:ext cx="35691" cy="49137"/>
            </a:xfrm>
            <a:custGeom>
              <a:avLst/>
              <a:gdLst/>
              <a:ahLst/>
              <a:cxnLst/>
              <a:rect l="l" t="t" r="r" b="b"/>
              <a:pathLst>
                <a:path w="2036" h="2803" extrusionOk="0">
                  <a:moveTo>
                    <a:pt x="2035" y="0"/>
                  </a:moveTo>
                  <a:lnTo>
                    <a:pt x="0" y="2802"/>
                  </a:lnTo>
                  <a:cubicBezTo>
                    <a:pt x="0" y="2802"/>
                    <a:pt x="1969" y="600"/>
                    <a:pt x="2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8"/>
            <p:cNvSpPr/>
            <p:nvPr/>
          </p:nvSpPr>
          <p:spPr>
            <a:xfrm flipH="1">
              <a:off x="8244780" y="3765873"/>
              <a:ext cx="42703" cy="56745"/>
            </a:xfrm>
            <a:custGeom>
              <a:avLst/>
              <a:gdLst/>
              <a:ahLst/>
              <a:cxnLst/>
              <a:rect l="l" t="t" r="r" b="b"/>
              <a:pathLst>
                <a:path w="2436" h="3237" extrusionOk="0">
                  <a:moveTo>
                    <a:pt x="2235" y="1"/>
                  </a:moveTo>
                  <a:cubicBezTo>
                    <a:pt x="2135" y="1"/>
                    <a:pt x="2035" y="68"/>
                    <a:pt x="2035" y="201"/>
                  </a:cubicBezTo>
                  <a:cubicBezTo>
                    <a:pt x="1968" y="535"/>
                    <a:pt x="834" y="1969"/>
                    <a:pt x="67" y="2870"/>
                  </a:cubicBezTo>
                  <a:cubicBezTo>
                    <a:pt x="0" y="2970"/>
                    <a:pt x="0" y="3103"/>
                    <a:pt x="67" y="3170"/>
                  </a:cubicBezTo>
                  <a:cubicBezTo>
                    <a:pt x="134" y="3203"/>
                    <a:pt x="167" y="3237"/>
                    <a:pt x="200" y="3237"/>
                  </a:cubicBezTo>
                  <a:cubicBezTo>
                    <a:pt x="267" y="3237"/>
                    <a:pt x="334" y="3203"/>
                    <a:pt x="367" y="3136"/>
                  </a:cubicBezTo>
                  <a:cubicBezTo>
                    <a:pt x="701" y="2770"/>
                    <a:pt x="2369" y="835"/>
                    <a:pt x="2435" y="234"/>
                  </a:cubicBezTo>
                  <a:cubicBezTo>
                    <a:pt x="2435" y="134"/>
                    <a:pt x="23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18"/>
            <p:cNvSpPr/>
            <p:nvPr/>
          </p:nvSpPr>
          <p:spPr>
            <a:xfrm flipH="1">
              <a:off x="8333645" y="3732903"/>
              <a:ext cx="48558" cy="11359"/>
            </a:xfrm>
            <a:custGeom>
              <a:avLst/>
              <a:gdLst/>
              <a:ahLst/>
              <a:cxnLst/>
              <a:rect l="l" t="t" r="r" b="b"/>
              <a:pathLst>
                <a:path w="2770" h="648" extrusionOk="0">
                  <a:moveTo>
                    <a:pt x="1130" y="0"/>
                  </a:moveTo>
                  <a:cubicBezTo>
                    <a:pt x="790" y="0"/>
                    <a:pt x="409" y="76"/>
                    <a:pt x="0" y="281"/>
                  </a:cubicBezTo>
                  <a:lnTo>
                    <a:pt x="2769" y="648"/>
                  </a:lnTo>
                  <a:cubicBezTo>
                    <a:pt x="2769" y="648"/>
                    <a:pt x="2122" y="0"/>
                    <a:pt x="1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18"/>
            <p:cNvSpPr/>
            <p:nvPr/>
          </p:nvSpPr>
          <p:spPr>
            <a:xfrm flipH="1">
              <a:off x="8329560" y="3729082"/>
              <a:ext cx="56745" cy="19283"/>
            </a:xfrm>
            <a:custGeom>
              <a:avLst/>
              <a:gdLst/>
              <a:ahLst/>
              <a:cxnLst/>
              <a:rect l="l" t="t" r="r" b="b"/>
              <a:pathLst>
                <a:path w="3237" h="1100" extrusionOk="0">
                  <a:moveTo>
                    <a:pt x="1322" y="0"/>
                  </a:moveTo>
                  <a:cubicBezTo>
                    <a:pt x="960" y="0"/>
                    <a:pt x="560" y="82"/>
                    <a:pt x="134" y="299"/>
                  </a:cubicBezTo>
                  <a:cubicBezTo>
                    <a:pt x="34" y="365"/>
                    <a:pt x="1" y="499"/>
                    <a:pt x="68" y="599"/>
                  </a:cubicBezTo>
                  <a:cubicBezTo>
                    <a:pt x="89" y="663"/>
                    <a:pt x="152" y="700"/>
                    <a:pt x="222" y="700"/>
                  </a:cubicBezTo>
                  <a:cubicBezTo>
                    <a:pt x="259" y="700"/>
                    <a:pt x="299" y="689"/>
                    <a:pt x="334" y="666"/>
                  </a:cubicBezTo>
                  <a:cubicBezTo>
                    <a:pt x="696" y="489"/>
                    <a:pt x="1034" y="423"/>
                    <a:pt x="1338" y="423"/>
                  </a:cubicBezTo>
                  <a:cubicBezTo>
                    <a:pt x="2241" y="423"/>
                    <a:pt x="2845" y="1008"/>
                    <a:pt x="2870" y="1032"/>
                  </a:cubicBezTo>
                  <a:cubicBezTo>
                    <a:pt x="2903" y="1066"/>
                    <a:pt x="2970" y="1099"/>
                    <a:pt x="3003" y="1099"/>
                  </a:cubicBezTo>
                  <a:cubicBezTo>
                    <a:pt x="3070" y="1099"/>
                    <a:pt x="3103" y="1066"/>
                    <a:pt x="3170" y="1032"/>
                  </a:cubicBezTo>
                  <a:cubicBezTo>
                    <a:pt x="3237" y="932"/>
                    <a:pt x="3237" y="799"/>
                    <a:pt x="3170" y="732"/>
                  </a:cubicBezTo>
                  <a:cubicBezTo>
                    <a:pt x="3145" y="732"/>
                    <a:pt x="2407" y="0"/>
                    <a:pt x="13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8"/>
            <p:cNvSpPr/>
            <p:nvPr/>
          </p:nvSpPr>
          <p:spPr>
            <a:xfrm flipH="1">
              <a:off x="8236597" y="3784592"/>
              <a:ext cx="27505" cy="38601"/>
            </a:xfrm>
            <a:custGeom>
              <a:avLst/>
              <a:gdLst/>
              <a:ahLst/>
              <a:cxnLst/>
              <a:rect l="l" t="t" r="r" b="b"/>
              <a:pathLst>
                <a:path w="1569" h="2202" extrusionOk="0">
                  <a:moveTo>
                    <a:pt x="1568" y="0"/>
                  </a:moveTo>
                  <a:lnTo>
                    <a:pt x="1" y="2202"/>
                  </a:lnTo>
                  <a:cubicBezTo>
                    <a:pt x="1" y="2202"/>
                    <a:pt x="1535" y="701"/>
                    <a:pt x="1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8"/>
            <p:cNvSpPr/>
            <p:nvPr/>
          </p:nvSpPr>
          <p:spPr>
            <a:xfrm flipH="1">
              <a:off x="8232512" y="3780491"/>
              <a:ext cx="35674" cy="46227"/>
            </a:xfrm>
            <a:custGeom>
              <a:avLst/>
              <a:gdLst/>
              <a:ahLst/>
              <a:cxnLst/>
              <a:rect l="l" t="t" r="r" b="b"/>
              <a:pathLst>
                <a:path w="2035" h="2637" extrusionOk="0">
                  <a:moveTo>
                    <a:pt x="1835" y="1"/>
                  </a:moveTo>
                  <a:cubicBezTo>
                    <a:pt x="1701" y="1"/>
                    <a:pt x="1601" y="101"/>
                    <a:pt x="1601" y="201"/>
                  </a:cubicBezTo>
                  <a:cubicBezTo>
                    <a:pt x="1568" y="668"/>
                    <a:pt x="634" y="1735"/>
                    <a:pt x="67" y="2269"/>
                  </a:cubicBezTo>
                  <a:cubicBezTo>
                    <a:pt x="0" y="2369"/>
                    <a:pt x="0" y="2503"/>
                    <a:pt x="67" y="2569"/>
                  </a:cubicBezTo>
                  <a:cubicBezTo>
                    <a:pt x="100" y="2636"/>
                    <a:pt x="167" y="2636"/>
                    <a:pt x="234" y="2636"/>
                  </a:cubicBezTo>
                  <a:cubicBezTo>
                    <a:pt x="267" y="2636"/>
                    <a:pt x="334" y="2636"/>
                    <a:pt x="367" y="2569"/>
                  </a:cubicBezTo>
                  <a:cubicBezTo>
                    <a:pt x="534" y="2436"/>
                    <a:pt x="1968" y="1002"/>
                    <a:pt x="2002" y="234"/>
                  </a:cubicBezTo>
                  <a:cubicBezTo>
                    <a:pt x="2035" y="134"/>
                    <a:pt x="1935" y="34"/>
                    <a:pt x="18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18"/>
            <p:cNvSpPr/>
            <p:nvPr/>
          </p:nvSpPr>
          <p:spPr>
            <a:xfrm flipH="1">
              <a:off x="8326637" y="3692203"/>
              <a:ext cx="28679" cy="47384"/>
            </a:xfrm>
            <a:custGeom>
              <a:avLst/>
              <a:gdLst/>
              <a:ahLst/>
              <a:cxnLst/>
              <a:rect l="l" t="t" r="r" b="b"/>
              <a:pathLst>
                <a:path w="1636" h="2703" extrusionOk="0">
                  <a:moveTo>
                    <a:pt x="635" y="1"/>
                  </a:moveTo>
                  <a:lnTo>
                    <a:pt x="635" y="1"/>
                  </a:lnTo>
                  <a:cubicBezTo>
                    <a:pt x="635" y="1"/>
                    <a:pt x="1" y="1435"/>
                    <a:pt x="1635" y="2703"/>
                  </a:cubicBezTo>
                  <a:lnTo>
                    <a:pt x="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18"/>
            <p:cNvSpPr/>
            <p:nvPr/>
          </p:nvSpPr>
          <p:spPr>
            <a:xfrm flipH="1">
              <a:off x="8322552" y="3688487"/>
              <a:ext cx="36848" cy="54606"/>
            </a:xfrm>
            <a:custGeom>
              <a:avLst/>
              <a:gdLst/>
              <a:ahLst/>
              <a:cxnLst/>
              <a:rect l="l" t="t" r="r" b="b"/>
              <a:pathLst>
                <a:path w="2102" h="3115" extrusionOk="0">
                  <a:moveTo>
                    <a:pt x="888" y="0"/>
                  </a:moveTo>
                  <a:cubicBezTo>
                    <a:pt x="805" y="0"/>
                    <a:pt x="718" y="38"/>
                    <a:pt x="667" y="113"/>
                  </a:cubicBezTo>
                  <a:cubicBezTo>
                    <a:pt x="667" y="146"/>
                    <a:pt x="0" y="1747"/>
                    <a:pt x="1768" y="3082"/>
                  </a:cubicBezTo>
                  <a:cubicBezTo>
                    <a:pt x="1802" y="3082"/>
                    <a:pt x="1835" y="3115"/>
                    <a:pt x="1868" y="3115"/>
                  </a:cubicBezTo>
                  <a:cubicBezTo>
                    <a:pt x="1935" y="3115"/>
                    <a:pt x="2002" y="3082"/>
                    <a:pt x="2035" y="3015"/>
                  </a:cubicBezTo>
                  <a:cubicBezTo>
                    <a:pt x="2102" y="2948"/>
                    <a:pt x="2102" y="2815"/>
                    <a:pt x="2002" y="2748"/>
                  </a:cubicBezTo>
                  <a:cubicBezTo>
                    <a:pt x="501" y="1614"/>
                    <a:pt x="1034" y="346"/>
                    <a:pt x="1068" y="280"/>
                  </a:cubicBezTo>
                  <a:cubicBezTo>
                    <a:pt x="1101" y="180"/>
                    <a:pt x="1068" y="79"/>
                    <a:pt x="968" y="13"/>
                  </a:cubicBezTo>
                  <a:cubicBezTo>
                    <a:pt x="943" y="4"/>
                    <a:pt x="916" y="0"/>
                    <a:pt x="88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8"/>
            <p:cNvSpPr/>
            <p:nvPr/>
          </p:nvSpPr>
          <p:spPr>
            <a:xfrm flipH="1">
              <a:off x="8695678" y="4483181"/>
              <a:ext cx="211570" cy="189569"/>
            </a:xfrm>
            <a:custGeom>
              <a:avLst/>
              <a:gdLst/>
              <a:ahLst/>
              <a:cxnLst/>
              <a:rect l="l" t="t" r="r" b="b"/>
              <a:pathLst>
                <a:path w="12069" h="10814" extrusionOk="0">
                  <a:moveTo>
                    <a:pt x="2143" y="0"/>
                  </a:moveTo>
                  <a:cubicBezTo>
                    <a:pt x="2009" y="0"/>
                    <a:pt x="1873" y="2"/>
                    <a:pt x="1735" y="6"/>
                  </a:cubicBezTo>
                  <a:cubicBezTo>
                    <a:pt x="1735" y="6"/>
                    <a:pt x="1" y="9246"/>
                    <a:pt x="11809" y="10814"/>
                  </a:cubicBezTo>
                  <a:cubicBezTo>
                    <a:pt x="11809" y="10814"/>
                    <a:pt x="12069"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8"/>
            <p:cNvSpPr/>
            <p:nvPr/>
          </p:nvSpPr>
          <p:spPr>
            <a:xfrm flipH="1">
              <a:off x="8701981" y="4534590"/>
              <a:ext cx="129249" cy="138154"/>
            </a:xfrm>
            <a:custGeom>
              <a:avLst/>
              <a:gdLst/>
              <a:ahLst/>
              <a:cxnLst/>
              <a:rect l="l" t="t" r="r" b="b"/>
              <a:pathLst>
                <a:path w="7373" h="7881" extrusionOk="0">
                  <a:moveTo>
                    <a:pt x="238" y="0"/>
                  </a:moveTo>
                  <a:cubicBezTo>
                    <a:pt x="184" y="0"/>
                    <a:pt x="134" y="25"/>
                    <a:pt x="100" y="75"/>
                  </a:cubicBezTo>
                  <a:cubicBezTo>
                    <a:pt x="33" y="142"/>
                    <a:pt x="0" y="275"/>
                    <a:pt x="100" y="342"/>
                  </a:cubicBezTo>
                  <a:cubicBezTo>
                    <a:pt x="167" y="409"/>
                    <a:pt x="6305" y="6647"/>
                    <a:pt x="6972" y="7781"/>
                  </a:cubicBezTo>
                  <a:cubicBezTo>
                    <a:pt x="7005" y="7848"/>
                    <a:pt x="7072" y="7881"/>
                    <a:pt x="7139" y="7881"/>
                  </a:cubicBezTo>
                  <a:cubicBezTo>
                    <a:pt x="7172" y="7881"/>
                    <a:pt x="7205" y="7881"/>
                    <a:pt x="7239" y="7848"/>
                  </a:cubicBezTo>
                  <a:cubicBezTo>
                    <a:pt x="7339" y="7814"/>
                    <a:pt x="7372" y="7681"/>
                    <a:pt x="7305" y="7581"/>
                  </a:cubicBezTo>
                  <a:cubicBezTo>
                    <a:pt x="6638" y="6380"/>
                    <a:pt x="634" y="309"/>
                    <a:pt x="400" y="75"/>
                  </a:cubicBezTo>
                  <a:cubicBezTo>
                    <a:pt x="350" y="25"/>
                    <a:pt x="292" y="0"/>
                    <a:pt x="23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18"/>
            <p:cNvSpPr/>
            <p:nvPr/>
          </p:nvSpPr>
          <p:spPr>
            <a:xfrm flipH="1">
              <a:off x="8624229" y="3991421"/>
              <a:ext cx="117556" cy="918800"/>
            </a:xfrm>
            <a:custGeom>
              <a:avLst/>
              <a:gdLst/>
              <a:ahLst/>
              <a:cxnLst/>
              <a:rect l="l" t="t" r="r" b="b"/>
              <a:pathLst>
                <a:path w="6706" h="52413" extrusionOk="0">
                  <a:moveTo>
                    <a:pt x="6452" y="0"/>
                  </a:moveTo>
                  <a:cubicBezTo>
                    <a:pt x="6363" y="0"/>
                    <a:pt x="6272" y="65"/>
                    <a:pt x="6272" y="176"/>
                  </a:cubicBezTo>
                  <a:cubicBezTo>
                    <a:pt x="6205" y="509"/>
                    <a:pt x="1" y="35568"/>
                    <a:pt x="2869" y="52246"/>
                  </a:cubicBezTo>
                  <a:cubicBezTo>
                    <a:pt x="2869" y="52346"/>
                    <a:pt x="2970" y="52413"/>
                    <a:pt x="3070" y="52413"/>
                  </a:cubicBezTo>
                  <a:lnTo>
                    <a:pt x="3103" y="52413"/>
                  </a:lnTo>
                  <a:cubicBezTo>
                    <a:pt x="3236" y="52380"/>
                    <a:pt x="3303" y="52280"/>
                    <a:pt x="3270" y="52146"/>
                  </a:cubicBezTo>
                  <a:cubicBezTo>
                    <a:pt x="434" y="35568"/>
                    <a:pt x="6605" y="609"/>
                    <a:pt x="6672" y="242"/>
                  </a:cubicBezTo>
                  <a:cubicBezTo>
                    <a:pt x="6706" y="142"/>
                    <a:pt x="6605" y="9"/>
                    <a:pt x="6505" y="9"/>
                  </a:cubicBezTo>
                  <a:cubicBezTo>
                    <a:pt x="6488" y="3"/>
                    <a:pt x="6470" y="0"/>
                    <a:pt x="64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18"/>
            <p:cNvSpPr/>
            <p:nvPr/>
          </p:nvSpPr>
          <p:spPr>
            <a:xfrm flipH="1">
              <a:off x="8416081" y="4456101"/>
              <a:ext cx="168428" cy="486808"/>
            </a:xfrm>
            <a:custGeom>
              <a:avLst/>
              <a:gdLst/>
              <a:ahLst/>
              <a:cxnLst/>
              <a:rect l="l" t="t" r="r" b="b"/>
              <a:pathLst>
                <a:path w="9608" h="27770" extrusionOk="0">
                  <a:moveTo>
                    <a:pt x="9378" y="0"/>
                  </a:moveTo>
                  <a:cubicBezTo>
                    <a:pt x="9324" y="0"/>
                    <a:pt x="9274" y="17"/>
                    <a:pt x="9241" y="50"/>
                  </a:cubicBezTo>
                  <a:cubicBezTo>
                    <a:pt x="9141" y="150"/>
                    <a:pt x="1" y="9824"/>
                    <a:pt x="701" y="27570"/>
                  </a:cubicBezTo>
                  <a:cubicBezTo>
                    <a:pt x="701" y="27670"/>
                    <a:pt x="768" y="27770"/>
                    <a:pt x="901" y="27770"/>
                  </a:cubicBezTo>
                  <a:cubicBezTo>
                    <a:pt x="1035" y="27770"/>
                    <a:pt x="1102" y="27670"/>
                    <a:pt x="1102" y="27536"/>
                  </a:cubicBezTo>
                  <a:cubicBezTo>
                    <a:pt x="434" y="10024"/>
                    <a:pt x="9441" y="450"/>
                    <a:pt x="9541" y="350"/>
                  </a:cubicBezTo>
                  <a:cubicBezTo>
                    <a:pt x="9608" y="250"/>
                    <a:pt x="9608" y="117"/>
                    <a:pt x="9541" y="50"/>
                  </a:cubicBezTo>
                  <a:cubicBezTo>
                    <a:pt x="9491" y="17"/>
                    <a:pt x="9433" y="0"/>
                    <a:pt x="93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8"/>
            <p:cNvSpPr/>
            <p:nvPr/>
          </p:nvSpPr>
          <p:spPr>
            <a:xfrm flipH="1">
              <a:off x="8422733" y="3806274"/>
              <a:ext cx="229994" cy="174406"/>
            </a:xfrm>
            <a:custGeom>
              <a:avLst/>
              <a:gdLst/>
              <a:ahLst/>
              <a:cxnLst/>
              <a:rect l="l" t="t" r="r" b="b"/>
              <a:pathLst>
                <a:path w="13120" h="9949" extrusionOk="0">
                  <a:moveTo>
                    <a:pt x="11735" y="1"/>
                  </a:moveTo>
                  <a:cubicBezTo>
                    <a:pt x="9159" y="1"/>
                    <a:pt x="2344" y="4968"/>
                    <a:pt x="1057" y="7470"/>
                  </a:cubicBezTo>
                  <a:cubicBezTo>
                    <a:pt x="1" y="9524"/>
                    <a:pt x="632" y="9949"/>
                    <a:pt x="1333" y="9949"/>
                  </a:cubicBezTo>
                  <a:cubicBezTo>
                    <a:pt x="1828" y="9949"/>
                    <a:pt x="2358" y="9738"/>
                    <a:pt x="2358" y="9738"/>
                  </a:cubicBezTo>
                  <a:cubicBezTo>
                    <a:pt x="2358" y="9738"/>
                    <a:pt x="2413" y="9741"/>
                    <a:pt x="2515" y="9741"/>
                  </a:cubicBezTo>
                  <a:cubicBezTo>
                    <a:pt x="3523" y="9741"/>
                    <a:pt x="9137" y="9438"/>
                    <a:pt x="12165" y="2866"/>
                  </a:cubicBezTo>
                  <a:cubicBezTo>
                    <a:pt x="13119" y="797"/>
                    <a:pt x="12767" y="1"/>
                    <a:pt x="1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8"/>
            <p:cNvSpPr/>
            <p:nvPr/>
          </p:nvSpPr>
          <p:spPr>
            <a:xfrm flipH="1">
              <a:off x="8423084" y="3802716"/>
              <a:ext cx="226908" cy="181295"/>
            </a:xfrm>
            <a:custGeom>
              <a:avLst/>
              <a:gdLst/>
              <a:ahLst/>
              <a:cxnLst/>
              <a:rect l="l" t="t" r="r" b="b"/>
              <a:pathLst>
                <a:path w="12944" h="10342" extrusionOk="0">
                  <a:moveTo>
                    <a:pt x="11609" y="401"/>
                  </a:moveTo>
                  <a:cubicBezTo>
                    <a:pt x="11909" y="401"/>
                    <a:pt x="12143" y="501"/>
                    <a:pt x="12243" y="668"/>
                  </a:cubicBezTo>
                  <a:cubicBezTo>
                    <a:pt x="12410" y="934"/>
                    <a:pt x="12476" y="1535"/>
                    <a:pt x="11843" y="2969"/>
                  </a:cubicBezTo>
                  <a:cubicBezTo>
                    <a:pt x="8874" y="9407"/>
                    <a:pt x="3403" y="9741"/>
                    <a:pt x="2369" y="9741"/>
                  </a:cubicBezTo>
                  <a:lnTo>
                    <a:pt x="2202" y="9741"/>
                  </a:lnTo>
                  <a:cubicBezTo>
                    <a:pt x="2191" y="9730"/>
                    <a:pt x="2184" y="9726"/>
                    <a:pt x="2178" y="9726"/>
                  </a:cubicBezTo>
                  <a:cubicBezTo>
                    <a:pt x="2165" y="9726"/>
                    <a:pt x="2158" y="9741"/>
                    <a:pt x="2136" y="9741"/>
                  </a:cubicBezTo>
                  <a:cubicBezTo>
                    <a:pt x="2136" y="9741"/>
                    <a:pt x="1635" y="9941"/>
                    <a:pt x="1168" y="9941"/>
                  </a:cubicBezTo>
                  <a:cubicBezTo>
                    <a:pt x="901" y="9941"/>
                    <a:pt x="701" y="9874"/>
                    <a:pt x="635" y="9707"/>
                  </a:cubicBezTo>
                  <a:cubicBezTo>
                    <a:pt x="501" y="9541"/>
                    <a:pt x="434" y="9040"/>
                    <a:pt x="1102" y="7773"/>
                  </a:cubicBezTo>
                  <a:cubicBezTo>
                    <a:pt x="2536" y="4971"/>
                    <a:pt x="9408" y="401"/>
                    <a:pt x="11609" y="401"/>
                  </a:cubicBezTo>
                  <a:close/>
                  <a:moveTo>
                    <a:pt x="11609" y="0"/>
                  </a:moveTo>
                  <a:cubicBezTo>
                    <a:pt x="9274" y="0"/>
                    <a:pt x="2269" y="4604"/>
                    <a:pt x="735" y="7572"/>
                  </a:cubicBezTo>
                  <a:cubicBezTo>
                    <a:pt x="134" y="8707"/>
                    <a:pt x="1" y="9474"/>
                    <a:pt x="268" y="9941"/>
                  </a:cubicBezTo>
                  <a:cubicBezTo>
                    <a:pt x="401" y="10141"/>
                    <a:pt x="635" y="10341"/>
                    <a:pt x="1168" y="10341"/>
                  </a:cubicBezTo>
                  <a:cubicBezTo>
                    <a:pt x="1635" y="10341"/>
                    <a:pt x="2102" y="10208"/>
                    <a:pt x="2236" y="10141"/>
                  </a:cubicBezTo>
                  <a:lnTo>
                    <a:pt x="2369" y="10141"/>
                  </a:lnTo>
                  <a:cubicBezTo>
                    <a:pt x="3470" y="10141"/>
                    <a:pt x="9141" y="9807"/>
                    <a:pt x="12210" y="3136"/>
                  </a:cubicBezTo>
                  <a:cubicBezTo>
                    <a:pt x="12810" y="1835"/>
                    <a:pt x="12943" y="968"/>
                    <a:pt x="12610" y="467"/>
                  </a:cubicBezTo>
                  <a:cubicBezTo>
                    <a:pt x="12410" y="134"/>
                    <a:pt x="12076" y="0"/>
                    <a:pt x="1160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18"/>
            <p:cNvSpPr/>
            <p:nvPr/>
          </p:nvSpPr>
          <p:spPr>
            <a:xfrm flipH="1">
              <a:off x="8530084" y="3699004"/>
              <a:ext cx="143238" cy="248698"/>
            </a:xfrm>
            <a:custGeom>
              <a:avLst/>
              <a:gdLst/>
              <a:ahLst/>
              <a:cxnLst/>
              <a:rect l="l" t="t" r="r" b="b"/>
              <a:pathLst>
                <a:path w="8171" h="14187" extrusionOk="0">
                  <a:moveTo>
                    <a:pt x="6210" y="1"/>
                  </a:moveTo>
                  <a:cubicBezTo>
                    <a:pt x="4058" y="1"/>
                    <a:pt x="1" y="8949"/>
                    <a:pt x="131" y="12022"/>
                  </a:cubicBezTo>
                  <a:cubicBezTo>
                    <a:pt x="217" y="13705"/>
                    <a:pt x="644" y="14186"/>
                    <a:pt x="1104" y="14186"/>
                  </a:cubicBezTo>
                  <a:cubicBezTo>
                    <a:pt x="1722" y="14186"/>
                    <a:pt x="2399" y="13323"/>
                    <a:pt x="2399" y="13323"/>
                  </a:cubicBezTo>
                  <a:cubicBezTo>
                    <a:pt x="2399" y="13323"/>
                    <a:pt x="8170" y="10387"/>
                    <a:pt x="7436" y="2448"/>
                  </a:cubicBezTo>
                  <a:cubicBezTo>
                    <a:pt x="7268" y="707"/>
                    <a:pt x="6814" y="1"/>
                    <a:pt x="6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18"/>
            <p:cNvSpPr/>
            <p:nvPr/>
          </p:nvSpPr>
          <p:spPr>
            <a:xfrm flipH="1">
              <a:off x="8532433" y="3695130"/>
              <a:ext cx="144447" cy="256148"/>
            </a:xfrm>
            <a:custGeom>
              <a:avLst/>
              <a:gdLst/>
              <a:ahLst/>
              <a:cxnLst/>
              <a:rect l="l" t="t" r="r" b="b"/>
              <a:pathLst>
                <a:path w="8240" h="14612" extrusionOk="0">
                  <a:moveTo>
                    <a:pt x="6405" y="434"/>
                  </a:moveTo>
                  <a:cubicBezTo>
                    <a:pt x="6939" y="434"/>
                    <a:pt x="7272" y="1235"/>
                    <a:pt x="7406" y="2669"/>
                  </a:cubicBezTo>
                  <a:cubicBezTo>
                    <a:pt x="8140" y="10375"/>
                    <a:pt x="2569" y="13310"/>
                    <a:pt x="2502" y="13344"/>
                  </a:cubicBezTo>
                  <a:cubicBezTo>
                    <a:pt x="2469" y="13377"/>
                    <a:pt x="2435" y="13377"/>
                    <a:pt x="2435" y="13410"/>
                  </a:cubicBezTo>
                  <a:cubicBezTo>
                    <a:pt x="2269" y="13610"/>
                    <a:pt x="1735" y="14177"/>
                    <a:pt x="1301" y="14177"/>
                  </a:cubicBezTo>
                  <a:cubicBezTo>
                    <a:pt x="868" y="14177"/>
                    <a:pt x="601" y="13477"/>
                    <a:pt x="567" y="12243"/>
                  </a:cubicBezTo>
                  <a:cubicBezTo>
                    <a:pt x="434" y="9774"/>
                    <a:pt x="3136" y="3370"/>
                    <a:pt x="5237" y="1168"/>
                  </a:cubicBezTo>
                  <a:cubicBezTo>
                    <a:pt x="5704" y="668"/>
                    <a:pt x="6105" y="434"/>
                    <a:pt x="6405" y="434"/>
                  </a:cubicBezTo>
                  <a:close/>
                  <a:moveTo>
                    <a:pt x="6405" y="1"/>
                  </a:moveTo>
                  <a:cubicBezTo>
                    <a:pt x="5971" y="1"/>
                    <a:pt x="5471" y="301"/>
                    <a:pt x="4937" y="868"/>
                  </a:cubicBezTo>
                  <a:cubicBezTo>
                    <a:pt x="2736" y="3170"/>
                    <a:pt x="0" y="9674"/>
                    <a:pt x="134" y="12243"/>
                  </a:cubicBezTo>
                  <a:cubicBezTo>
                    <a:pt x="201" y="13811"/>
                    <a:pt x="601" y="14611"/>
                    <a:pt x="1301" y="14611"/>
                  </a:cubicBezTo>
                  <a:cubicBezTo>
                    <a:pt x="1935" y="14611"/>
                    <a:pt x="2569" y="13877"/>
                    <a:pt x="2736" y="13710"/>
                  </a:cubicBezTo>
                  <a:cubicBezTo>
                    <a:pt x="2969" y="13577"/>
                    <a:pt x="4303" y="12810"/>
                    <a:pt x="5571" y="11209"/>
                  </a:cubicBezTo>
                  <a:cubicBezTo>
                    <a:pt x="6805" y="9608"/>
                    <a:pt x="8240" y="6806"/>
                    <a:pt x="7839" y="2636"/>
                  </a:cubicBezTo>
                  <a:cubicBezTo>
                    <a:pt x="7673" y="901"/>
                    <a:pt x="7206" y="1"/>
                    <a:pt x="64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8"/>
            <p:cNvSpPr/>
            <p:nvPr/>
          </p:nvSpPr>
          <p:spPr>
            <a:xfrm flipH="1">
              <a:off x="8611356" y="3710117"/>
              <a:ext cx="182785" cy="251433"/>
            </a:xfrm>
            <a:custGeom>
              <a:avLst/>
              <a:gdLst/>
              <a:ahLst/>
              <a:cxnLst/>
              <a:rect l="l" t="t" r="r" b="b"/>
              <a:pathLst>
                <a:path w="10427" h="14343" extrusionOk="0">
                  <a:moveTo>
                    <a:pt x="2582" y="1"/>
                  </a:moveTo>
                  <a:cubicBezTo>
                    <a:pt x="0" y="1"/>
                    <a:pt x="3145" y="10827"/>
                    <a:pt x="5456" y="13222"/>
                  </a:cubicBezTo>
                  <a:cubicBezTo>
                    <a:pt x="6265" y="14051"/>
                    <a:pt x="6820" y="14343"/>
                    <a:pt x="7201" y="14343"/>
                  </a:cubicBezTo>
                  <a:cubicBezTo>
                    <a:pt x="8107" y="14343"/>
                    <a:pt x="8025" y="12689"/>
                    <a:pt x="8025" y="12689"/>
                  </a:cubicBezTo>
                  <a:cubicBezTo>
                    <a:pt x="8025" y="12689"/>
                    <a:pt x="10426" y="6684"/>
                    <a:pt x="4622" y="1214"/>
                  </a:cubicBezTo>
                  <a:cubicBezTo>
                    <a:pt x="3722" y="366"/>
                    <a:pt x="3056" y="1"/>
                    <a:pt x="2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8"/>
            <p:cNvSpPr/>
            <p:nvPr/>
          </p:nvSpPr>
          <p:spPr>
            <a:xfrm flipH="1">
              <a:off x="8617212" y="3706821"/>
              <a:ext cx="166079" cy="258480"/>
            </a:xfrm>
            <a:custGeom>
              <a:avLst/>
              <a:gdLst/>
              <a:ahLst/>
              <a:cxnLst/>
              <a:rect l="l" t="t" r="r" b="b"/>
              <a:pathLst>
                <a:path w="9474" h="14745" extrusionOk="0">
                  <a:moveTo>
                    <a:pt x="1968" y="401"/>
                  </a:moveTo>
                  <a:cubicBezTo>
                    <a:pt x="2269" y="401"/>
                    <a:pt x="2836" y="601"/>
                    <a:pt x="3836" y="1569"/>
                  </a:cubicBezTo>
                  <a:cubicBezTo>
                    <a:pt x="9474" y="6839"/>
                    <a:pt x="7239" y="12743"/>
                    <a:pt x="7206" y="12810"/>
                  </a:cubicBezTo>
                  <a:cubicBezTo>
                    <a:pt x="7206" y="12843"/>
                    <a:pt x="7172" y="12877"/>
                    <a:pt x="7172" y="12910"/>
                  </a:cubicBezTo>
                  <a:cubicBezTo>
                    <a:pt x="7206" y="13177"/>
                    <a:pt x="7172" y="13911"/>
                    <a:pt x="6905" y="14211"/>
                  </a:cubicBezTo>
                  <a:cubicBezTo>
                    <a:pt x="6805" y="14278"/>
                    <a:pt x="6705" y="14344"/>
                    <a:pt x="6605" y="14344"/>
                  </a:cubicBezTo>
                  <a:cubicBezTo>
                    <a:pt x="6338" y="14344"/>
                    <a:pt x="5871" y="14144"/>
                    <a:pt x="5004" y="13277"/>
                  </a:cubicBezTo>
                  <a:cubicBezTo>
                    <a:pt x="3069" y="11276"/>
                    <a:pt x="467" y="3036"/>
                    <a:pt x="1401" y="835"/>
                  </a:cubicBezTo>
                  <a:cubicBezTo>
                    <a:pt x="1568" y="434"/>
                    <a:pt x="1802" y="401"/>
                    <a:pt x="1968" y="401"/>
                  </a:cubicBezTo>
                  <a:close/>
                  <a:moveTo>
                    <a:pt x="1968" y="1"/>
                  </a:moveTo>
                  <a:cubicBezTo>
                    <a:pt x="1668" y="1"/>
                    <a:pt x="1235" y="101"/>
                    <a:pt x="1001" y="701"/>
                  </a:cubicBezTo>
                  <a:cubicBezTo>
                    <a:pt x="0" y="3036"/>
                    <a:pt x="2669" y="11476"/>
                    <a:pt x="4704" y="13544"/>
                  </a:cubicBezTo>
                  <a:cubicBezTo>
                    <a:pt x="5471" y="14344"/>
                    <a:pt x="6105" y="14745"/>
                    <a:pt x="6605" y="14745"/>
                  </a:cubicBezTo>
                  <a:cubicBezTo>
                    <a:pt x="6839" y="14745"/>
                    <a:pt x="7039" y="14645"/>
                    <a:pt x="7206" y="14478"/>
                  </a:cubicBezTo>
                  <a:cubicBezTo>
                    <a:pt x="7606" y="14044"/>
                    <a:pt x="7606" y="13144"/>
                    <a:pt x="7606" y="12910"/>
                  </a:cubicBezTo>
                  <a:cubicBezTo>
                    <a:pt x="7706" y="12643"/>
                    <a:pt x="8206" y="11209"/>
                    <a:pt x="8073" y="9174"/>
                  </a:cubicBezTo>
                  <a:cubicBezTo>
                    <a:pt x="7973" y="7139"/>
                    <a:pt x="7172" y="4104"/>
                    <a:pt x="4137" y="1235"/>
                  </a:cubicBezTo>
                  <a:cubicBezTo>
                    <a:pt x="3236" y="401"/>
                    <a:pt x="2502" y="1"/>
                    <a:pt x="19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18"/>
            <p:cNvSpPr/>
            <p:nvPr/>
          </p:nvSpPr>
          <p:spPr>
            <a:xfrm flipH="1">
              <a:off x="8658582" y="3799140"/>
              <a:ext cx="270821" cy="189692"/>
            </a:xfrm>
            <a:custGeom>
              <a:avLst/>
              <a:gdLst/>
              <a:ahLst/>
              <a:cxnLst/>
              <a:rect l="l" t="t" r="r" b="b"/>
              <a:pathLst>
                <a:path w="15449" h="10821" extrusionOk="0">
                  <a:moveTo>
                    <a:pt x="4323" y="0"/>
                  </a:moveTo>
                  <a:cubicBezTo>
                    <a:pt x="1" y="0"/>
                    <a:pt x="8862" y="9385"/>
                    <a:pt x="12273" y="10512"/>
                  </a:cubicBezTo>
                  <a:cubicBezTo>
                    <a:pt x="12934" y="10730"/>
                    <a:pt x="13424" y="10820"/>
                    <a:pt x="13782" y="10820"/>
                  </a:cubicBezTo>
                  <a:cubicBezTo>
                    <a:pt x="15449" y="10820"/>
                    <a:pt x="14274" y="8877"/>
                    <a:pt x="14274" y="8877"/>
                  </a:cubicBezTo>
                  <a:cubicBezTo>
                    <a:pt x="14274" y="8877"/>
                    <a:pt x="13607" y="2406"/>
                    <a:pt x="5935" y="271"/>
                  </a:cubicBezTo>
                  <a:cubicBezTo>
                    <a:pt x="5267" y="85"/>
                    <a:pt x="4735" y="0"/>
                    <a:pt x="4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18"/>
            <p:cNvSpPr/>
            <p:nvPr/>
          </p:nvSpPr>
          <p:spPr>
            <a:xfrm flipH="1">
              <a:off x="8664565" y="3795705"/>
              <a:ext cx="219879" cy="196494"/>
            </a:xfrm>
            <a:custGeom>
              <a:avLst/>
              <a:gdLst/>
              <a:ahLst/>
              <a:cxnLst/>
              <a:rect l="l" t="t" r="r" b="b"/>
              <a:pathLst>
                <a:path w="12543" h="11209" extrusionOk="0">
                  <a:moveTo>
                    <a:pt x="1769" y="400"/>
                  </a:moveTo>
                  <a:cubicBezTo>
                    <a:pt x="2169" y="400"/>
                    <a:pt x="2703" y="500"/>
                    <a:pt x="3336" y="667"/>
                  </a:cubicBezTo>
                  <a:cubicBezTo>
                    <a:pt x="10775" y="2769"/>
                    <a:pt x="11509" y="9040"/>
                    <a:pt x="11509" y="9107"/>
                  </a:cubicBezTo>
                  <a:cubicBezTo>
                    <a:pt x="11509" y="9140"/>
                    <a:pt x="11542" y="9140"/>
                    <a:pt x="11542" y="9173"/>
                  </a:cubicBezTo>
                  <a:cubicBezTo>
                    <a:pt x="11676" y="9407"/>
                    <a:pt x="12043" y="10207"/>
                    <a:pt x="11842" y="10574"/>
                  </a:cubicBezTo>
                  <a:cubicBezTo>
                    <a:pt x="11742" y="10741"/>
                    <a:pt x="11542" y="10808"/>
                    <a:pt x="11209" y="10808"/>
                  </a:cubicBezTo>
                  <a:cubicBezTo>
                    <a:pt x="10842" y="10808"/>
                    <a:pt x="10375" y="10708"/>
                    <a:pt x="9774" y="10508"/>
                  </a:cubicBezTo>
                  <a:cubicBezTo>
                    <a:pt x="8473" y="10074"/>
                    <a:pt x="6205" y="8339"/>
                    <a:pt x="4104" y="6138"/>
                  </a:cubicBezTo>
                  <a:cubicBezTo>
                    <a:pt x="1969" y="3903"/>
                    <a:pt x="668" y="1835"/>
                    <a:pt x="835" y="934"/>
                  </a:cubicBezTo>
                  <a:cubicBezTo>
                    <a:pt x="835" y="801"/>
                    <a:pt x="901" y="400"/>
                    <a:pt x="1769" y="400"/>
                  </a:cubicBezTo>
                  <a:close/>
                  <a:moveTo>
                    <a:pt x="1769" y="0"/>
                  </a:moveTo>
                  <a:cubicBezTo>
                    <a:pt x="768" y="0"/>
                    <a:pt x="468" y="467"/>
                    <a:pt x="401" y="867"/>
                  </a:cubicBezTo>
                  <a:cubicBezTo>
                    <a:pt x="1" y="3336"/>
                    <a:pt x="6939" y="10007"/>
                    <a:pt x="9641" y="10908"/>
                  </a:cubicBezTo>
                  <a:cubicBezTo>
                    <a:pt x="10275" y="11108"/>
                    <a:pt x="10808" y="11208"/>
                    <a:pt x="11209" y="11208"/>
                  </a:cubicBezTo>
                  <a:cubicBezTo>
                    <a:pt x="11709" y="11208"/>
                    <a:pt x="12043" y="11075"/>
                    <a:pt x="12209" y="10775"/>
                  </a:cubicBezTo>
                  <a:cubicBezTo>
                    <a:pt x="12543" y="10174"/>
                    <a:pt x="12043" y="9240"/>
                    <a:pt x="11909" y="9007"/>
                  </a:cubicBezTo>
                  <a:cubicBezTo>
                    <a:pt x="11876" y="8706"/>
                    <a:pt x="11642" y="7205"/>
                    <a:pt x="10608" y="5471"/>
                  </a:cubicBezTo>
                  <a:cubicBezTo>
                    <a:pt x="9574" y="3736"/>
                    <a:pt x="7473" y="1401"/>
                    <a:pt x="3436" y="267"/>
                  </a:cubicBezTo>
                  <a:cubicBezTo>
                    <a:pt x="2769" y="100"/>
                    <a:pt x="2202" y="0"/>
                    <a:pt x="1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8"/>
            <p:cNvSpPr/>
            <p:nvPr/>
          </p:nvSpPr>
          <p:spPr>
            <a:xfrm flipH="1">
              <a:off x="8634135" y="3898821"/>
              <a:ext cx="374388" cy="103024"/>
            </a:xfrm>
            <a:custGeom>
              <a:avLst/>
              <a:gdLst/>
              <a:ahLst/>
              <a:cxnLst/>
              <a:rect l="l" t="t" r="r" b="b"/>
              <a:pathLst>
                <a:path w="21357" h="5877" extrusionOk="0">
                  <a:moveTo>
                    <a:pt x="10739" y="1"/>
                  </a:moveTo>
                  <a:cubicBezTo>
                    <a:pt x="9512" y="1"/>
                    <a:pt x="8146" y="197"/>
                    <a:pt x="6646" y="688"/>
                  </a:cubicBezTo>
                  <a:cubicBezTo>
                    <a:pt x="0" y="2884"/>
                    <a:pt x="10519" y="5877"/>
                    <a:pt x="15763" y="5877"/>
                  </a:cubicBezTo>
                  <a:cubicBezTo>
                    <a:pt x="16494" y="5877"/>
                    <a:pt x="17122" y="5819"/>
                    <a:pt x="17587" y="5692"/>
                  </a:cubicBezTo>
                  <a:cubicBezTo>
                    <a:pt x="21356" y="4625"/>
                    <a:pt x="18354" y="3190"/>
                    <a:pt x="18354" y="3190"/>
                  </a:cubicBezTo>
                  <a:cubicBezTo>
                    <a:pt x="18354" y="3190"/>
                    <a:pt x="15679" y="1"/>
                    <a:pt x="10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8"/>
            <p:cNvSpPr/>
            <p:nvPr/>
          </p:nvSpPr>
          <p:spPr>
            <a:xfrm flipH="1">
              <a:off x="8662210" y="3895088"/>
              <a:ext cx="273100" cy="110544"/>
            </a:xfrm>
            <a:custGeom>
              <a:avLst/>
              <a:gdLst/>
              <a:ahLst/>
              <a:cxnLst/>
              <a:rect l="l" t="t" r="r" b="b"/>
              <a:pathLst>
                <a:path w="15579" h="6306" extrusionOk="0">
                  <a:moveTo>
                    <a:pt x="6572" y="434"/>
                  </a:moveTo>
                  <a:cubicBezTo>
                    <a:pt x="11342" y="434"/>
                    <a:pt x="13977" y="3503"/>
                    <a:pt x="14011" y="3537"/>
                  </a:cubicBezTo>
                  <a:cubicBezTo>
                    <a:pt x="14044" y="3570"/>
                    <a:pt x="14044" y="3603"/>
                    <a:pt x="14077" y="3603"/>
                  </a:cubicBezTo>
                  <a:cubicBezTo>
                    <a:pt x="14344" y="3737"/>
                    <a:pt x="15145" y="4204"/>
                    <a:pt x="15111" y="4638"/>
                  </a:cubicBezTo>
                  <a:cubicBezTo>
                    <a:pt x="15078" y="4871"/>
                    <a:pt x="14844" y="5271"/>
                    <a:pt x="13343" y="5705"/>
                  </a:cubicBezTo>
                  <a:cubicBezTo>
                    <a:pt x="12910" y="5805"/>
                    <a:pt x="12309" y="5872"/>
                    <a:pt x="11542" y="5872"/>
                  </a:cubicBezTo>
                  <a:cubicBezTo>
                    <a:pt x="7406" y="5872"/>
                    <a:pt x="768" y="4104"/>
                    <a:pt x="534" y="2569"/>
                  </a:cubicBezTo>
                  <a:cubicBezTo>
                    <a:pt x="468" y="2069"/>
                    <a:pt x="1168" y="1535"/>
                    <a:pt x="2502" y="1102"/>
                  </a:cubicBezTo>
                  <a:cubicBezTo>
                    <a:pt x="3903" y="668"/>
                    <a:pt x="5271" y="434"/>
                    <a:pt x="6572" y="434"/>
                  </a:cubicBezTo>
                  <a:close/>
                  <a:moveTo>
                    <a:pt x="6572" y="1"/>
                  </a:moveTo>
                  <a:cubicBezTo>
                    <a:pt x="5204" y="1"/>
                    <a:pt x="3803" y="234"/>
                    <a:pt x="2402" y="701"/>
                  </a:cubicBezTo>
                  <a:cubicBezTo>
                    <a:pt x="734" y="1235"/>
                    <a:pt x="1" y="1869"/>
                    <a:pt x="134" y="2636"/>
                  </a:cubicBezTo>
                  <a:cubicBezTo>
                    <a:pt x="468" y="4704"/>
                    <a:pt x="7940" y="6305"/>
                    <a:pt x="11542" y="6305"/>
                  </a:cubicBezTo>
                  <a:cubicBezTo>
                    <a:pt x="12343" y="6305"/>
                    <a:pt x="12976" y="6239"/>
                    <a:pt x="13443" y="6105"/>
                  </a:cubicBezTo>
                  <a:cubicBezTo>
                    <a:pt x="14778" y="5738"/>
                    <a:pt x="15478" y="5271"/>
                    <a:pt x="15512" y="4671"/>
                  </a:cubicBezTo>
                  <a:cubicBezTo>
                    <a:pt x="15578" y="3937"/>
                    <a:pt x="14544" y="3370"/>
                    <a:pt x="14311" y="3236"/>
                  </a:cubicBezTo>
                  <a:cubicBezTo>
                    <a:pt x="13977" y="2870"/>
                    <a:pt x="11342" y="1"/>
                    <a:pt x="65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8"/>
            <p:cNvSpPr/>
            <p:nvPr/>
          </p:nvSpPr>
          <p:spPr>
            <a:xfrm flipH="1">
              <a:off x="8629155" y="3974682"/>
              <a:ext cx="251889" cy="151389"/>
            </a:xfrm>
            <a:custGeom>
              <a:avLst/>
              <a:gdLst/>
              <a:ahLst/>
              <a:cxnLst/>
              <a:rect l="l" t="t" r="r" b="b"/>
              <a:pathLst>
                <a:path w="14369" h="8636" extrusionOk="0">
                  <a:moveTo>
                    <a:pt x="12664" y="0"/>
                  </a:moveTo>
                  <a:cubicBezTo>
                    <a:pt x="12256" y="0"/>
                    <a:pt x="11882" y="97"/>
                    <a:pt x="11882" y="97"/>
                  </a:cubicBezTo>
                  <a:cubicBezTo>
                    <a:pt x="11882" y="97"/>
                    <a:pt x="11481" y="25"/>
                    <a:pt x="10813" y="25"/>
                  </a:cubicBezTo>
                  <a:cubicBezTo>
                    <a:pt x="8821" y="25"/>
                    <a:pt x="4456" y="661"/>
                    <a:pt x="1308" y="5734"/>
                  </a:cubicBezTo>
                  <a:cubicBezTo>
                    <a:pt x="1" y="7840"/>
                    <a:pt x="413" y="8636"/>
                    <a:pt x="1669" y="8636"/>
                  </a:cubicBezTo>
                  <a:cubicBezTo>
                    <a:pt x="4452" y="8636"/>
                    <a:pt x="11376" y="4728"/>
                    <a:pt x="12916" y="2498"/>
                  </a:cubicBezTo>
                  <a:cubicBezTo>
                    <a:pt x="14369" y="363"/>
                    <a:pt x="13454" y="0"/>
                    <a:pt x="12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8"/>
            <p:cNvSpPr/>
            <p:nvPr/>
          </p:nvSpPr>
          <p:spPr>
            <a:xfrm flipH="1">
              <a:off x="8634730" y="3971106"/>
              <a:ext cx="243860" cy="158489"/>
            </a:xfrm>
            <a:custGeom>
              <a:avLst/>
              <a:gdLst/>
              <a:ahLst/>
              <a:cxnLst/>
              <a:rect l="l" t="t" r="r" b="b"/>
              <a:pathLst>
                <a:path w="13911" h="9041" extrusionOk="0">
                  <a:moveTo>
                    <a:pt x="12542" y="401"/>
                  </a:moveTo>
                  <a:cubicBezTo>
                    <a:pt x="12809" y="401"/>
                    <a:pt x="13176" y="467"/>
                    <a:pt x="13276" y="701"/>
                  </a:cubicBezTo>
                  <a:cubicBezTo>
                    <a:pt x="13376" y="868"/>
                    <a:pt x="13410" y="1368"/>
                    <a:pt x="12609" y="2569"/>
                  </a:cubicBezTo>
                  <a:cubicBezTo>
                    <a:pt x="11175" y="4670"/>
                    <a:pt x="4337" y="8606"/>
                    <a:pt x="1535" y="8606"/>
                  </a:cubicBezTo>
                  <a:cubicBezTo>
                    <a:pt x="1068" y="8606"/>
                    <a:pt x="767" y="8506"/>
                    <a:pt x="667" y="8273"/>
                  </a:cubicBezTo>
                  <a:cubicBezTo>
                    <a:pt x="501" y="8006"/>
                    <a:pt x="501" y="7406"/>
                    <a:pt x="1334" y="6038"/>
                  </a:cubicBezTo>
                  <a:cubicBezTo>
                    <a:pt x="4370" y="1168"/>
                    <a:pt x="8473" y="434"/>
                    <a:pt x="10674" y="434"/>
                  </a:cubicBezTo>
                  <a:cubicBezTo>
                    <a:pt x="11308" y="434"/>
                    <a:pt x="11709" y="501"/>
                    <a:pt x="11709" y="501"/>
                  </a:cubicBezTo>
                  <a:lnTo>
                    <a:pt x="11809" y="501"/>
                  </a:lnTo>
                  <a:cubicBezTo>
                    <a:pt x="11809" y="501"/>
                    <a:pt x="12176" y="401"/>
                    <a:pt x="12542" y="401"/>
                  </a:cubicBezTo>
                  <a:close/>
                  <a:moveTo>
                    <a:pt x="12542" y="0"/>
                  </a:moveTo>
                  <a:cubicBezTo>
                    <a:pt x="12209" y="0"/>
                    <a:pt x="11875" y="67"/>
                    <a:pt x="11742" y="100"/>
                  </a:cubicBezTo>
                  <a:cubicBezTo>
                    <a:pt x="11608" y="67"/>
                    <a:pt x="11242" y="34"/>
                    <a:pt x="10674" y="34"/>
                  </a:cubicBezTo>
                  <a:cubicBezTo>
                    <a:pt x="8840" y="34"/>
                    <a:pt x="4237" y="601"/>
                    <a:pt x="1001" y="5804"/>
                  </a:cubicBezTo>
                  <a:cubicBezTo>
                    <a:pt x="234" y="7072"/>
                    <a:pt x="0" y="7939"/>
                    <a:pt x="300" y="8473"/>
                  </a:cubicBezTo>
                  <a:cubicBezTo>
                    <a:pt x="501" y="8840"/>
                    <a:pt x="901" y="9040"/>
                    <a:pt x="1535" y="9040"/>
                  </a:cubicBezTo>
                  <a:cubicBezTo>
                    <a:pt x="4470" y="9040"/>
                    <a:pt x="11442" y="5004"/>
                    <a:pt x="12943" y="2802"/>
                  </a:cubicBezTo>
                  <a:cubicBezTo>
                    <a:pt x="13677" y="1735"/>
                    <a:pt x="13910" y="968"/>
                    <a:pt x="13643" y="501"/>
                  </a:cubicBezTo>
                  <a:cubicBezTo>
                    <a:pt x="13543" y="267"/>
                    <a:pt x="13243" y="0"/>
                    <a:pt x="125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8"/>
            <p:cNvSpPr/>
            <p:nvPr/>
          </p:nvSpPr>
          <p:spPr>
            <a:xfrm flipH="1">
              <a:off x="8617986" y="3967075"/>
              <a:ext cx="143676" cy="248172"/>
            </a:xfrm>
            <a:custGeom>
              <a:avLst/>
              <a:gdLst/>
              <a:ahLst/>
              <a:cxnLst/>
              <a:rect l="l" t="t" r="r" b="b"/>
              <a:pathLst>
                <a:path w="8196" h="14157" extrusionOk="0">
                  <a:moveTo>
                    <a:pt x="7093" y="0"/>
                  </a:moveTo>
                  <a:cubicBezTo>
                    <a:pt x="6483" y="0"/>
                    <a:pt x="5805" y="864"/>
                    <a:pt x="5805" y="864"/>
                  </a:cubicBezTo>
                  <a:cubicBezTo>
                    <a:pt x="5805" y="864"/>
                    <a:pt x="1" y="3800"/>
                    <a:pt x="734" y="11705"/>
                  </a:cubicBezTo>
                  <a:cubicBezTo>
                    <a:pt x="896" y="13449"/>
                    <a:pt x="1348" y="14157"/>
                    <a:pt x="1955" y="14157"/>
                  </a:cubicBezTo>
                  <a:cubicBezTo>
                    <a:pt x="4107" y="14157"/>
                    <a:pt x="8196" y="5236"/>
                    <a:pt x="8040" y="2165"/>
                  </a:cubicBezTo>
                  <a:cubicBezTo>
                    <a:pt x="7968" y="482"/>
                    <a:pt x="7550" y="0"/>
                    <a:pt x="7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8"/>
            <p:cNvSpPr/>
            <p:nvPr/>
          </p:nvSpPr>
          <p:spPr>
            <a:xfrm flipH="1">
              <a:off x="8614866" y="3963499"/>
              <a:ext cx="144447" cy="255552"/>
            </a:xfrm>
            <a:custGeom>
              <a:avLst/>
              <a:gdLst/>
              <a:ahLst/>
              <a:cxnLst/>
              <a:rect l="l" t="t" r="r" b="b"/>
              <a:pathLst>
                <a:path w="8240" h="14578" extrusionOk="0">
                  <a:moveTo>
                    <a:pt x="6972" y="434"/>
                  </a:moveTo>
                  <a:cubicBezTo>
                    <a:pt x="7405" y="434"/>
                    <a:pt x="7672" y="1135"/>
                    <a:pt x="7706" y="2369"/>
                  </a:cubicBezTo>
                  <a:cubicBezTo>
                    <a:pt x="7839" y="4837"/>
                    <a:pt x="5104" y="11242"/>
                    <a:pt x="3002" y="13410"/>
                  </a:cubicBezTo>
                  <a:cubicBezTo>
                    <a:pt x="2535" y="13911"/>
                    <a:pt x="2135" y="14177"/>
                    <a:pt x="1801" y="14177"/>
                  </a:cubicBezTo>
                  <a:cubicBezTo>
                    <a:pt x="1301" y="14177"/>
                    <a:pt x="934" y="13377"/>
                    <a:pt x="801" y="11909"/>
                  </a:cubicBezTo>
                  <a:cubicBezTo>
                    <a:pt x="100" y="4204"/>
                    <a:pt x="5704" y="1268"/>
                    <a:pt x="5771" y="1268"/>
                  </a:cubicBezTo>
                  <a:cubicBezTo>
                    <a:pt x="5804" y="1235"/>
                    <a:pt x="5804" y="1235"/>
                    <a:pt x="5838" y="1202"/>
                  </a:cubicBezTo>
                  <a:cubicBezTo>
                    <a:pt x="6004" y="968"/>
                    <a:pt x="6538" y="434"/>
                    <a:pt x="6972" y="434"/>
                  </a:cubicBezTo>
                  <a:close/>
                  <a:moveTo>
                    <a:pt x="6972" y="1"/>
                  </a:moveTo>
                  <a:cubicBezTo>
                    <a:pt x="6338" y="1"/>
                    <a:pt x="5704" y="735"/>
                    <a:pt x="5537" y="901"/>
                  </a:cubicBezTo>
                  <a:cubicBezTo>
                    <a:pt x="5270" y="1035"/>
                    <a:pt x="3970" y="1802"/>
                    <a:pt x="2702" y="3403"/>
                  </a:cubicBezTo>
                  <a:cubicBezTo>
                    <a:pt x="1434" y="5004"/>
                    <a:pt x="0" y="7773"/>
                    <a:pt x="400" y="11943"/>
                  </a:cubicBezTo>
                  <a:cubicBezTo>
                    <a:pt x="567" y="13710"/>
                    <a:pt x="1034" y="14578"/>
                    <a:pt x="1801" y="14578"/>
                  </a:cubicBezTo>
                  <a:cubicBezTo>
                    <a:pt x="2235" y="14578"/>
                    <a:pt x="2735" y="14278"/>
                    <a:pt x="3302" y="13710"/>
                  </a:cubicBezTo>
                  <a:cubicBezTo>
                    <a:pt x="5504" y="11409"/>
                    <a:pt x="8239" y="4938"/>
                    <a:pt x="8139" y="2369"/>
                  </a:cubicBezTo>
                  <a:cubicBezTo>
                    <a:pt x="8072" y="801"/>
                    <a:pt x="7672" y="1"/>
                    <a:pt x="69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8"/>
            <p:cNvSpPr/>
            <p:nvPr/>
          </p:nvSpPr>
          <p:spPr>
            <a:xfrm flipH="1">
              <a:off x="8480631" y="3975313"/>
              <a:ext cx="202103" cy="236024"/>
            </a:xfrm>
            <a:custGeom>
              <a:avLst/>
              <a:gdLst/>
              <a:ahLst/>
              <a:cxnLst/>
              <a:rect l="l" t="t" r="r" b="b"/>
              <a:pathLst>
                <a:path w="11529" h="13464" extrusionOk="0">
                  <a:moveTo>
                    <a:pt x="2097" y="0"/>
                  </a:moveTo>
                  <a:cubicBezTo>
                    <a:pt x="1058" y="0"/>
                    <a:pt x="1435" y="1762"/>
                    <a:pt x="1435" y="1762"/>
                  </a:cubicBezTo>
                  <a:cubicBezTo>
                    <a:pt x="1435" y="1762"/>
                    <a:pt x="1" y="8100"/>
                    <a:pt x="6606" y="12569"/>
                  </a:cubicBezTo>
                  <a:cubicBezTo>
                    <a:pt x="7514" y="13192"/>
                    <a:pt x="8179" y="13464"/>
                    <a:pt x="8642" y="13464"/>
                  </a:cubicBezTo>
                  <a:cubicBezTo>
                    <a:pt x="11528" y="13464"/>
                    <a:pt x="6572" y="2902"/>
                    <a:pt x="3870" y="861"/>
                  </a:cubicBezTo>
                  <a:cubicBezTo>
                    <a:pt x="3036" y="231"/>
                    <a:pt x="2474" y="0"/>
                    <a:pt x="2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8"/>
            <p:cNvSpPr/>
            <p:nvPr/>
          </p:nvSpPr>
          <p:spPr>
            <a:xfrm flipH="1">
              <a:off x="8500265" y="3971702"/>
              <a:ext cx="176615" cy="243264"/>
            </a:xfrm>
            <a:custGeom>
              <a:avLst/>
              <a:gdLst/>
              <a:ahLst/>
              <a:cxnLst/>
              <a:rect l="l" t="t" r="r" b="b"/>
              <a:pathLst>
                <a:path w="10075" h="13877" extrusionOk="0">
                  <a:moveTo>
                    <a:pt x="1768" y="400"/>
                  </a:moveTo>
                  <a:cubicBezTo>
                    <a:pt x="2035" y="400"/>
                    <a:pt x="2502" y="567"/>
                    <a:pt x="3403" y="1234"/>
                  </a:cubicBezTo>
                  <a:cubicBezTo>
                    <a:pt x="5671" y="2902"/>
                    <a:pt x="9607" y="10841"/>
                    <a:pt x="8907" y="13009"/>
                  </a:cubicBezTo>
                  <a:cubicBezTo>
                    <a:pt x="8807" y="13309"/>
                    <a:pt x="8607" y="13476"/>
                    <a:pt x="8306" y="13476"/>
                  </a:cubicBezTo>
                  <a:cubicBezTo>
                    <a:pt x="7839" y="13476"/>
                    <a:pt x="7206" y="13176"/>
                    <a:pt x="6372" y="12609"/>
                  </a:cubicBezTo>
                  <a:cubicBezTo>
                    <a:pt x="0" y="8272"/>
                    <a:pt x="1301" y="2068"/>
                    <a:pt x="1301" y="2001"/>
                  </a:cubicBezTo>
                  <a:cubicBezTo>
                    <a:pt x="1301" y="2001"/>
                    <a:pt x="1301" y="1968"/>
                    <a:pt x="1301" y="1934"/>
                  </a:cubicBezTo>
                  <a:cubicBezTo>
                    <a:pt x="1235" y="1668"/>
                    <a:pt x="1168" y="900"/>
                    <a:pt x="1401" y="567"/>
                  </a:cubicBezTo>
                  <a:cubicBezTo>
                    <a:pt x="1501" y="467"/>
                    <a:pt x="1602" y="400"/>
                    <a:pt x="1768" y="400"/>
                  </a:cubicBezTo>
                  <a:close/>
                  <a:moveTo>
                    <a:pt x="1753" y="0"/>
                  </a:moveTo>
                  <a:cubicBezTo>
                    <a:pt x="1478" y="0"/>
                    <a:pt x="1262" y="102"/>
                    <a:pt x="1101" y="300"/>
                  </a:cubicBezTo>
                  <a:cubicBezTo>
                    <a:pt x="701" y="800"/>
                    <a:pt x="834" y="1734"/>
                    <a:pt x="901" y="1968"/>
                  </a:cubicBezTo>
                  <a:cubicBezTo>
                    <a:pt x="834" y="2235"/>
                    <a:pt x="567" y="3736"/>
                    <a:pt x="1001" y="5737"/>
                  </a:cubicBezTo>
                  <a:cubicBezTo>
                    <a:pt x="1435" y="7739"/>
                    <a:pt x="2669" y="10607"/>
                    <a:pt x="6138" y="12942"/>
                  </a:cubicBezTo>
                  <a:cubicBezTo>
                    <a:pt x="7039" y="13576"/>
                    <a:pt x="7773" y="13876"/>
                    <a:pt x="8306" y="13876"/>
                  </a:cubicBezTo>
                  <a:cubicBezTo>
                    <a:pt x="8773" y="13876"/>
                    <a:pt x="9140" y="13643"/>
                    <a:pt x="9274" y="13142"/>
                  </a:cubicBezTo>
                  <a:cubicBezTo>
                    <a:pt x="10074" y="10807"/>
                    <a:pt x="6071" y="2702"/>
                    <a:pt x="3670" y="900"/>
                  </a:cubicBezTo>
                  <a:cubicBezTo>
                    <a:pt x="2852" y="292"/>
                    <a:pt x="2218" y="0"/>
                    <a:pt x="17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8"/>
            <p:cNvSpPr/>
            <p:nvPr/>
          </p:nvSpPr>
          <p:spPr>
            <a:xfrm flipH="1">
              <a:off x="8331853" y="3973349"/>
              <a:ext cx="361924" cy="142782"/>
            </a:xfrm>
            <a:custGeom>
              <a:avLst/>
              <a:gdLst/>
              <a:ahLst/>
              <a:cxnLst/>
              <a:rect l="l" t="t" r="r" b="b"/>
              <a:pathLst>
                <a:path w="20646" h="8145" extrusionOk="0">
                  <a:moveTo>
                    <a:pt x="3478" y="0"/>
                  </a:moveTo>
                  <a:cubicBezTo>
                    <a:pt x="1" y="0"/>
                    <a:pt x="2299" y="2141"/>
                    <a:pt x="2299" y="2141"/>
                  </a:cubicBezTo>
                  <a:cubicBezTo>
                    <a:pt x="2299" y="2141"/>
                    <a:pt x="4687" y="8145"/>
                    <a:pt x="12607" y="8145"/>
                  </a:cubicBezTo>
                  <a:cubicBezTo>
                    <a:pt x="12629" y="8145"/>
                    <a:pt x="12651" y="8145"/>
                    <a:pt x="12673" y="8145"/>
                  </a:cubicBezTo>
                  <a:cubicBezTo>
                    <a:pt x="20645" y="8078"/>
                    <a:pt x="7736" y="173"/>
                    <a:pt x="3800" y="6"/>
                  </a:cubicBezTo>
                  <a:cubicBezTo>
                    <a:pt x="3687" y="2"/>
                    <a:pt x="3580" y="0"/>
                    <a:pt x="3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8"/>
            <p:cNvSpPr/>
            <p:nvPr/>
          </p:nvSpPr>
          <p:spPr>
            <a:xfrm flipH="1">
              <a:off x="8422503" y="3969932"/>
              <a:ext cx="251450" cy="149724"/>
            </a:xfrm>
            <a:custGeom>
              <a:avLst/>
              <a:gdLst/>
              <a:ahLst/>
              <a:cxnLst/>
              <a:rect l="l" t="t" r="r" b="b"/>
              <a:pathLst>
                <a:path w="14344" h="8541" extrusionOk="0">
                  <a:moveTo>
                    <a:pt x="2302" y="401"/>
                  </a:moveTo>
                  <a:cubicBezTo>
                    <a:pt x="2402" y="401"/>
                    <a:pt x="2535" y="401"/>
                    <a:pt x="2669" y="434"/>
                  </a:cubicBezTo>
                  <a:cubicBezTo>
                    <a:pt x="4036" y="468"/>
                    <a:pt x="6805" y="1602"/>
                    <a:pt x="9440" y="3170"/>
                  </a:cubicBezTo>
                  <a:cubicBezTo>
                    <a:pt x="12142" y="4771"/>
                    <a:pt x="13910" y="6405"/>
                    <a:pt x="13877" y="7272"/>
                  </a:cubicBezTo>
                  <a:cubicBezTo>
                    <a:pt x="13877" y="7973"/>
                    <a:pt x="12609" y="8106"/>
                    <a:pt x="11542" y="8106"/>
                  </a:cubicBezTo>
                  <a:lnTo>
                    <a:pt x="11475" y="8106"/>
                  </a:lnTo>
                  <a:cubicBezTo>
                    <a:pt x="3803" y="8106"/>
                    <a:pt x="1401" y="2336"/>
                    <a:pt x="1368" y="2269"/>
                  </a:cubicBezTo>
                  <a:cubicBezTo>
                    <a:pt x="1368" y="2236"/>
                    <a:pt x="1334" y="2202"/>
                    <a:pt x="1301" y="2202"/>
                  </a:cubicBezTo>
                  <a:cubicBezTo>
                    <a:pt x="1101" y="1969"/>
                    <a:pt x="501" y="1302"/>
                    <a:pt x="667" y="901"/>
                  </a:cubicBezTo>
                  <a:cubicBezTo>
                    <a:pt x="767" y="568"/>
                    <a:pt x="1368" y="401"/>
                    <a:pt x="2302" y="401"/>
                  </a:cubicBezTo>
                  <a:close/>
                  <a:moveTo>
                    <a:pt x="2302" y="1"/>
                  </a:moveTo>
                  <a:cubicBezTo>
                    <a:pt x="1134" y="1"/>
                    <a:pt x="467" y="234"/>
                    <a:pt x="267" y="734"/>
                  </a:cubicBezTo>
                  <a:cubicBezTo>
                    <a:pt x="0" y="1435"/>
                    <a:pt x="801" y="2269"/>
                    <a:pt x="1001" y="2469"/>
                  </a:cubicBezTo>
                  <a:cubicBezTo>
                    <a:pt x="1101" y="2736"/>
                    <a:pt x="1735" y="4104"/>
                    <a:pt x="3202" y="5471"/>
                  </a:cubicBezTo>
                  <a:cubicBezTo>
                    <a:pt x="4704" y="6872"/>
                    <a:pt x="7305" y="8540"/>
                    <a:pt x="11475" y="8540"/>
                  </a:cubicBezTo>
                  <a:lnTo>
                    <a:pt x="11542" y="8540"/>
                  </a:lnTo>
                  <a:cubicBezTo>
                    <a:pt x="13376" y="8540"/>
                    <a:pt x="14277" y="8106"/>
                    <a:pt x="14310" y="7272"/>
                  </a:cubicBezTo>
                  <a:cubicBezTo>
                    <a:pt x="14344" y="4837"/>
                    <a:pt x="5671" y="134"/>
                    <a:pt x="26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8"/>
            <p:cNvSpPr/>
            <p:nvPr/>
          </p:nvSpPr>
          <p:spPr>
            <a:xfrm flipH="1">
              <a:off x="8299759" y="3929477"/>
              <a:ext cx="361328" cy="95714"/>
            </a:xfrm>
            <a:custGeom>
              <a:avLst/>
              <a:gdLst/>
              <a:ahLst/>
              <a:cxnLst/>
              <a:rect l="l" t="t" r="r" b="b"/>
              <a:pathLst>
                <a:path w="20612" h="5460" extrusionOk="0">
                  <a:moveTo>
                    <a:pt x="7664" y="1"/>
                  </a:moveTo>
                  <a:cubicBezTo>
                    <a:pt x="5982" y="1"/>
                    <a:pt x="4492" y="162"/>
                    <a:pt x="3636" y="507"/>
                  </a:cubicBezTo>
                  <a:cubicBezTo>
                    <a:pt x="0" y="2008"/>
                    <a:pt x="3169" y="3076"/>
                    <a:pt x="3169" y="3076"/>
                  </a:cubicBezTo>
                  <a:cubicBezTo>
                    <a:pt x="3169" y="3076"/>
                    <a:pt x="5677" y="5459"/>
                    <a:pt x="9836" y="5459"/>
                  </a:cubicBezTo>
                  <a:cubicBezTo>
                    <a:pt x="11372" y="5459"/>
                    <a:pt x="13134" y="5134"/>
                    <a:pt x="15077" y="4243"/>
                  </a:cubicBezTo>
                  <a:cubicBezTo>
                    <a:pt x="20611" y="1693"/>
                    <a:pt x="13123" y="1"/>
                    <a:pt x="7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8"/>
            <p:cNvSpPr/>
            <p:nvPr/>
          </p:nvSpPr>
          <p:spPr>
            <a:xfrm flipH="1">
              <a:off x="8356420" y="3926077"/>
              <a:ext cx="275449" cy="102936"/>
            </a:xfrm>
            <a:custGeom>
              <a:avLst/>
              <a:gdLst/>
              <a:ahLst/>
              <a:cxnLst/>
              <a:rect l="l" t="t" r="r" b="b"/>
              <a:pathLst>
                <a:path w="15713" h="5872" extrusionOk="0">
                  <a:moveTo>
                    <a:pt x="6072" y="401"/>
                  </a:moveTo>
                  <a:cubicBezTo>
                    <a:pt x="10108" y="401"/>
                    <a:pt x="14878" y="1335"/>
                    <a:pt x="15145" y="2603"/>
                  </a:cubicBezTo>
                  <a:cubicBezTo>
                    <a:pt x="15245" y="3070"/>
                    <a:pt x="14611" y="3637"/>
                    <a:pt x="13344" y="4237"/>
                  </a:cubicBezTo>
                  <a:cubicBezTo>
                    <a:pt x="11576" y="5038"/>
                    <a:pt x="9841" y="5438"/>
                    <a:pt x="8140" y="5438"/>
                  </a:cubicBezTo>
                  <a:cubicBezTo>
                    <a:pt x="4137" y="5438"/>
                    <a:pt x="1669" y="3136"/>
                    <a:pt x="1635" y="3136"/>
                  </a:cubicBezTo>
                  <a:cubicBezTo>
                    <a:pt x="1635" y="3103"/>
                    <a:pt x="1602" y="3070"/>
                    <a:pt x="1569" y="3070"/>
                  </a:cubicBezTo>
                  <a:cubicBezTo>
                    <a:pt x="1268" y="2970"/>
                    <a:pt x="435" y="2603"/>
                    <a:pt x="435" y="2169"/>
                  </a:cubicBezTo>
                  <a:cubicBezTo>
                    <a:pt x="435" y="1936"/>
                    <a:pt x="635" y="1502"/>
                    <a:pt x="2069" y="901"/>
                  </a:cubicBezTo>
                  <a:cubicBezTo>
                    <a:pt x="2836" y="601"/>
                    <a:pt x="4271" y="401"/>
                    <a:pt x="6072" y="401"/>
                  </a:cubicBezTo>
                  <a:close/>
                  <a:moveTo>
                    <a:pt x="6072" y="1"/>
                  </a:moveTo>
                  <a:cubicBezTo>
                    <a:pt x="4204" y="1"/>
                    <a:pt x="2736" y="168"/>
                    <a:pt x="1902" y="534"/>
                  </a:cubicBezTo>
                  <a:cubicBezTo>
                    <a:pt x="601" y="1035"/>
                    <a:pt x="1" y="1569"/>
                    <a:pt x="1" y="2169"/>
                  </a:cubicBezTo>
                  <a:cubicBezTo>
                    <a:pt x="34" y="2903"/>
                    <a:pt x="1135" y="3370"/>
                    <a:pt x="1402" y="3470"/>
                  </a:cubicBezTo>
                  <a:cubicBezTo>
                    <a:pt x="1702" y="3737"/>
                    <a:pt x="4171" y="5872"/>
                    <a:pt x="8140" y="5872"/>
                  </a:cubicBezTo>
                  <a:cubicBezTo>
                    <a:pt x="9908" y="5872"/>
                    <a:pt x="11709" y="5438"/>
                    <a:pt x="13511" y="4604"/>
                  </a:cubicBezTo>
                  <a:cubicBezTo>
                    <a:pt x="15045" y="3904"/>
                    <a:pt x="15712" y="3203"/>
                    <a:pt x="15545" y="2503"/>
                  </a:cubicBezTo>
                  <a:cubicBezTo>
                    <a:pt x="15178" y="801"/>
                    <a:pt x="9674" y="1"/>
                    <a:pt x="60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8"/>
            <p:cNvSpPr/>
            <p:nvPr/>
          </p:nvSpPr>
          <p:spPr>
            <a:xfrm flipH="1">
              <a:off x="8537680" y="3885623"/>
              <a:ext cx="234814" cy="162170"/>
            </a:xfrm>
            <a:custGeom>
              <a:avLst/>
              <a:gdLst/>
              <a:ahLst/>
              <a:cxnLst/>
              <a:rect l="l" t="t" r="r" b="b"/>
              <a:pathLst>
                <a:path w="13395" h="9251" extrusionOk="0">
                  <a:moveTo>
                    <a:pt x="6720" y="1"/>
                  </a:moveTo>
                  <a:cubicBezTo>
                    <a:pt x="5551" y="1"/>
                    <a:pt x="4248" y="482"/>
                    <a:pt x="3054" y="2009"/>
                  </a:cubicBezTo>
                  <a:cubicBezTo>
                    <a:pt x="1" y="5911"/>
                    <a:pt x="4046" y="9250"/>
                    <a:pt x="8043" y="9250"/>
                  </a:cubicBezTo>
                  <a:cubicBezTo>
                    <a:pt x="8282" y="9250"/>
                    <a:pt x="8521" y="9238"/>
                    <a:pt x="8758" y="9214"/>
                  </a:cubicBezTo>
                  <a:cubicBezTo>
                    <a:pt x="12961" y="8780"/>
                    <a:pt x="13394" y="3877"/>
                    <a:pt x="10326" y="1408"/>
                  </a:cubicBezTo>
                  <a:cubicBezTo>
                    <a:pt x="10326" y="1408"/>
                    <a:pt x="8719" y="1"/>
                    <a:pt x="6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8"/>
            <p:cNvSpPr/>
            <p:nvPr/>
          </p:nvSpPr>
          <p:spPr>
            <a:xfrm flipH="1">
              <a:off x="8643537" y="3913019"/>
              <a:ext cx="39197" cy="18336"/>
            </a:xfrm>
            <a:custGeom>
              <a:avLst/>
              <a:gdLst/>
              <a:ahLst/>
              <a:cxnLst/>
              <a:rect l="l" t="t" r="r" b="b"/>
              <a:pathLst>
                <a:path w="2236" h="1046" extrusionOk="0">
                  <a:moveTo>
                    <a:pt x="963" y="0"/>
                  </a:moveTo>
                  <a:cubicBezTo>
                    <a:pt x="695" y="0"/>
                    <a:pt x="414" y="82"/>
                    <a:pt x="134" y="245"/>
                  </a:cubicBezTo>
                  <a:cubicBezTo>
                    <a:pt x="34" y="312"/>
                    <a:pt x="1" y="446"/>
                    <a:pt x="68" y="546"/>
                  </a:cubicBezTo>
                  <a:cubicBezTo>
                    <a:pt x="111" y="610"/>
                    <a:pt x="182" y="647"/>
                    <a:pt x="244" y="647"/>
                  </a:cubicBezTo>
                  <a:cubicBezTo>
                    <a:pt x="279" y="647"/>
                    <a:pt x="311" y="636"/>
                    <a:pt x="334" y="612"/>
                  </a:cubicBezTo>
                  <a:cubicBezTo>
                    <a:pt x="544" y="473"/>
                    <a:pt x="753" y="414"/>
                    <a:pt x="951" y="414"/>
                  </a:cubicBezTo>
                  <a:cubicBezTo>
                    <a:pt x="1037" y="414"/>
                    <a:pt x="1121" y="425"/>
                    <a:pt x="1202" y="446"/>
                  </a:cubicBezTo>
                  <a:cubicBezTo>
                    <a:pt x="1602" y="546"/>
                    <a:pt x="1835" y="913"/>
                    <a:pt x="1835" y="946"/>
                  </a:cubicBezTo>
                  <a:cubicBezTo>
                    <a:pt x="1869" y="1013"/>
                    <a:pt x="1936" y="1046"/>
                    <a:pt x="2002" y="1046"/>
                  </a:cubicBezTo>
                  <a:cubicBezTo>
                    <a:pt x="2036" y="1046"/>
                    <a:pt x="2069" y="1013"/>
                    <a:pt x="2102" y="1013"/>
                  </a:cubicBezTo>
                  <a:cubicBezTo>
                    <a:pt x="2202" y="946"/>
                    <a:pt x="2236" y="812"/>
                    <a:pt x="2169" y="712"/>
                  </a:cubicBezTo>
                  <a:cubicBezTo>
                    <a:pt x="2169" y="712"/>
                    <a:pt x="1869" y="179"/>
                    <a:pt x="1302" y="45"/>
                  </a:cubicBezTo>
                  <a:cubicBezTo>
                    <a:pt x="1192" y="15"/>
                    <a:pt x="1079"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8"/>
            <p:cNvSpPr/>
            <p:nvPr/>
          </p:nvSpPr>
          <p:spPr>
            <a:xfrm flipH="1">
              <a:off x="8619559" y="3960957"/>
              <a:ext cx="39197" cy="18354"/>
            </a:xfrm>
            <a:custGeom>
              <a:avLst/>
              <a:gdLst/>
              <a:ahLst/>
              <a:cxnLst/>
              <a:rect l="l" t="t" r="r" b="b"/>
              <a:pathLst>
                <a:path w="2236" h="1047" extrusionOk="0">
                  <a:moveTo>
                    <a:pt x="937" y="1"/>
                  </a:moveTo>
                  <a:cubicBezTo>
                    <a:pt x="678" y="1"/>
                    <a:pt x="414" y="82"/>
                    <a:pt x="134" y="246"/>
                  </a:cubicBezTo>
                  <a:cubicBezTo>
                    <a:pt x="34" y="312"/>
                    <a:pt x="0" y="446"/>
                    <a:pt x="67" y="546"/>
                  </a:cubicBezTo>
                  <a:cubicBezTo>
                    <a:pt x="89" y="611"/>
                    <a:pt x="152" y="647"/>
                    <a:pt x="221" y="647"/>
                  </a:cubicBezTo>
                  <a:cubicBezTo>
                    <a:pt x="259" y="647"/>
                    <a:pt x="299" y="636"/>
                    <a:pt x="334" y="613"/>
                  </a:cubicBezTo>
                  <a:cubicBezTo>
                    <a:pt x="557" y="489"/>
                    <a:pt x="779" y="420"/>
                    <a:pt x="975" y="420"/>
                  </a:cubicBezTo>
                  <a:cubicBezTo>
                    <a:pt x="1043" y="420"/>
                    <a:pt x="1108" y="429"/>
                    <a:pt x="1168" y="446"/>
                  </a:cubicBezTo>
                  <a:cubicBezTo>
                    <a:pt x="1568" y="546"/>
                    <a:pt x="1802" y="946"/>
                    <a:pt x="1802" y="946"/>
                  </a:cubicBezTo>
                  <a:cubicBezTo>
                    <a:pt x="1835" y="1013"/>
                    <a:pt x="1935" y="1046"/>
                    <a:pt x="2002" y="1046"/>
                  </a:cubicBezTo>
                  <a:cubicBezTo>
                    <a:pt x="2035" y="1046"/>
                    <a:pt x="2069" y="1046"/>
                    <a:pt x="2102" y="1013"/>
                  </a:cubicBezTo>
                  <a:cubicBezTo>
                    <a:pt x="2202" y="946"/>
                    <a:pt x="2235" y="813"/>
                    <a:pt x="2169" y="713"/>
                  </a:cubicBezTo>
                  <a:cubicBezTo>
                    <a:pt x="2169" y="713"/>
                    <a:pt x="1868" y="179"/>
                    <a:pt x="1268" y="46"/>
                  </a:cubicBezTo>
                  <a:cubicBezTo>
                    <a:pt x="1158" y="16"/>
                    <a:pt x="1048" y="1"/>
                    <a:pt x="9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8"/>
            <p:cNvSpPr/>
            <p:nvPr/>
          </p:nvSpPr>
          <p:spPr>
            <a:xfrm flipH="1">
              <a:off x="8589166" y="3931142"/>
              <a:ext cx="39180" cy="18354"/>
            </a:xfrm>
            <a:custGeom>
              <a:avLst/>
              <a:gdLst/>
              <a:ahLst/>
              <a:cxnLst/>
              <a:rect l="l" t="t" r="r" b="b"/>
              <a:pathLst>
                <a:path w="2235" h="1047" extrusionOk="0">
                  <a:moveTo>
                    <a:pt x="963" y="0"/>
                  </a:moveTo>
                  <a:cubicBezTo>
                    <a:pt x="694" y="0"/>
                    <a:pt x="414" y="82"/>
                    <a:pt x="133" y="245"/>
                  </a:cubicBezTo>
                  <a:cubicBezTo>
                    <a:pt x="33" y="312"/>
                    <a:pt x="0" y="446"/>
                    <a:pt x="67" y="546"/>
                  </a:cubicBezTo>
                  <a:cubicBezTo>
                    <a:pt x="110" y="610"/>
                    <a:pt x="167" y="647"/>
                    <a:pt x="229" y="647"/>
                  </a:cubicBezTo>
                  <a:cubicBezTo>
                    <a:pt x="263" y="647"/>
                    <a:pt x="298" y="636"/>
                    <a:pt x="334" y="612"/>
                  </a:cubicBezTo>
                  <a:cubicBezTo>
                    <a:pt x="543" y="473"/>
                    <a:pt x="752" y="414"/>
                    <a:pt x="939" y="414"/>
                  </a:cubicBezTo>
                  <a:cubicBezTo>
                    <a:pt x="1020" y="414"/>
                    <a:pt x="1097" y="425"/>
                    <a:pt x="1168" y="446"/>
                  </a:cubicBezTo>
                  <a:cubicBezTo>
                    <a:pt x="1601" y="546"/>
                    <a:pt x="1835" y="913"/>
                    <a:pt x="1835" y="946"/>
                  </a:cubicBezTo>
                  <a:cubicBezTo>
                    <a:pt x="1868" y="1013"/>
                    <a:pt x="1935" y="1046"/>
                    <a:pt x="2001" y="1046"/>
                  </a:cubicBezTo>
                  <a:cubicBezTo>
                    <a:pt x="2035" y="1046"/>
                    <a:pt x="2068" y="1013"/>
                    <a:pt x="2102" y="1013"/>
                  </a:cubicBezTo>
                  <a:cubicBezTo>
                    <a:pt x="2202" y="946"/>
                    <a:pt x="2235" y="813"/>
                    <a:pt x="2168" y="712"/>
                  </a:cubicBezTo>
                  <a:cubicBezTo>
                    <a:pt x="2168" y="712"/>
                    <a:pt x="1868" y="179"/>
                    <a:pt x="1301" y="45"/>
                  </a:cubicBezTo>
                  <a:cubicBezTo>
                    <a:pt x="1191" y="15"/>
                    <a:pt x="1078"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8"/>
            <p:cNvSpPr/>
            <p:nvPr/>
          </p:nvSpPr>
          <p:spPr>
            <a:xfrm flipH="1">
              <a:off x="8569868" y="3969160"/>
              <a:ext cx="39197" cy="18336"/>
            </a:xfrm>
            <a:custGeom>
              <a:avLst/>
              <a:gdLst/>
              <a:ahLst/>
              <a:cxnLst/>
              <a:rect l="l" t="t" r="r" b="b"/>
              <a:pathLst>
                <a:path w="2236" h="1046" extrusionOk="0">
                  <a:moveTo>
                    <a:pt x="973" y="0"/>
                  </a:moveTo>
                  <a:cubicBezTo>
                    <a:pt x="701" y="0"/>
                    <a:pt x="418" y="89"/>
                    <a:pt x="134" y="278"/>
                  </a:cubicBezTo>
                  <a:cubicBezTo>
                    <a:pt x="34" y="311"/>
                    <a:pt x="1" y="445"/>
                    <a:pt x="68" y="545"/>
                  </a:cubicBezTo>
                  <a:cubicBezTo>
                    <a:pt x="111" y="610"/>
                    <a:pt x="182" y="646"/>
                    <a:pt x="253" y="646"/>
                  </a:cubicBezTo>
                  <a:cubicBezTo>
                    <a:pt x="293" y="646"/>
                    <a:pt x="332" y="635"/>
                    <a:pt x="368" y="612"/>
                  </a:cubicBezTo>
                  <a:cubicBezTo>
                    <a:pt x="590" y="488"/>
                    <a:pt x="795" y="419"/>
                    <a:pt x="994" y="419"/>
                  </a:cubicBezTo>
                  <a:cubicBezTo>
                    <a:pt x="1064" y="419"/>
                    <a:pt x="1133" y="428"/>
                    <a:pt x="1202" y="445"/>
                  </a:cubicBezTo>
                  <a:cubicBezTo>
                    <a:pt x="1602" y="545"/>
                    <a:pt x="1835" y="945"/>
                    <a:pt x="1835" y="945"/>
                  </a:cubicBezTo>
                  <a:cubicBezTo>
                    <a:pt x="1869" y="1012"/>
                    <a:pt x="1936" y="1045"/>
                    <a:pt x="2002" y="1045"/>
                  </a:cubicBezTo>
                  <a:cubicBezTo>
                    <a:pt x="2036" y="1045"/>
                    <a:pt x="2069" y="1045"/>
                    <a:pt x="2102" y="1012"/>
                  </a:cubicBezTo>
                  <a:cubicBezTo>
                    <a:pt x="2202" y="979"/>
                    <a:pt x="2236" y="845"/>
                    <a:pt x="2202" y="745"/>
                  </a:cubicBezTo>
                  <a:cubicBezTo>
                    <a:pt x="2169" y="712"/>
                    <a:pt x="1869" y="211"/>
                    <a:pt x="1302" y="45"/>
                  </a:cubicBezTo>
                  <a:cubicBezTo>
                    <a:pt x="1195" y="15"/>
                    <a:pt x="1085" y="0"/>
                    <a:pt x="97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8"/>
            <p:cNvSpPr/>
            <p:nvPr/>
          </p:nvSpPr>
          <p:spPr>
            <a:xfrm flipH="1">
              <a:off x="8602610" y="4007161"/>
              <a:ext cx="39197" cy="18336"/>
            </a:xfrm>
            <a:custGeom>
              <a:avLst/>
              <a:gdLst/>
              <a:ahLst/>
              <a:cxnLst/>
              <a:rect l="l" t="t" r="r" b="b"/>
              <a:pathLst>
                <a:path w="2236" h="1046" extrusionOk="0">
                  <a:moveTo>
                    <a:pt x="947" y="1"/>
                  </a:moveTo>
                  <a:cubicBezTo>
                    <a:pt x="685" y="1"/>
                    <a:pt x="418" y="89"/>
                    <a:pt x="134" y="278"/>
                  </a:cubicBezTo>
                  <a:cubicBezTo>
                    <a:pt x="34" y="312"/>
                    <a:pt x="1" y="445"/>
                    <a:pt x="34" y="545"/>
                  </a:cubicBezTo>
                  <a:cubicBezTo>
                    <a:pt x="77" y="610"/>
                    <a:pt x="148" y="647"/>
                    <a:pt x="220" y="647"/>
                  </a:cubicBezTo>
                  <a:cubicBezTo>
                    <a:pt x="259" y="647"/>
                    <a:pt x="299" y="635"/>
                    <a:pt x="334" y="612"/>
                  </a:cubicBezTo>
                  <a:cubicBezTo>
                    <a:pt x="557" y="488"/>
                    <a:pt x="761" y="420"/>
                    <a:pt x="961" y="420"/>
                  </a:cubicBezTo>
                  <a:cubicBezTo>
                    <a:pt x="1030" y="420"/>
                    <a:pt x="1099" y="428"/>
                    <a:pt x="1168" y="445"/>
                  </a:cubicBezTo>
                  <a:cubicBezTo>
                    <a:pt x="1569" y="545"/>
                    <a:pt x="1802" y="945"/>
                    <a:pt x="1802" y="945"/>
                  </a:cubicBezTo>
                  <a:cubicBezTo>
                    <a:pt x="1835" y="1012"/>
                    <a:pt x="1902" y="1046"/>
                    <a:pt x="2002" y="1046"/>
                  </a:cubicBezTo>
                  <a:cubicBezTo>
                    <a:pt x="2036" y="1046"/>
                    <a:pt x="2069" y="1046"/>
                    <a:pt x="2102" y="1012"/>
                  </a:cubicBezTo>
                  <a:cubicBezTo>
                    <a:pt x="2202" y="979"/>
                    <a:pt x="2236" y="845"/>
                    <a:pt x="2169" y="745"/>
                  </a:cubicBezTo>
                  <a:cubicBezTo>
                    <a:pt x="2169" y="712"/>
                    <a:pt x="1869" y="212"/>
                    <a:pt x="1268" y="45"/>
                  </a:cubicBezTo>
                  <a:cubicBezTo>
                    <a:pt x="1161" y="16"/>
                    <a:pt x="1055" y="1"/>
                    <a:pt x="9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8"/>
            <p:cNvSpPr/>
            <p:nvPr/>
          </p:nvSpPr>
          <p:spPr>
            <a:xfrm flipH="1">
              <a:off x="8661661" y="4000728"/>
              <a:ext cx="39197" cy="18336"/>
            </a:xfrm>
            <a:custGeom>
              <a:avLst/>
              <a:gdLst/>
              <a:ahLst/>
              <a:cxnLst/>
              <a:rect l="l" t="t" r="r" b="b"/>
              <a:pathLst>
                <a:path w="2236" h="1046" extrusionOk="0">
                  <a:moveTo>
                    <a:pt x="973" y="1"/>
                  </a:moveTo>
                  <a:cubicBezTo>
                    <a:pt x="701" y="1"/>
                    <a:pt x="418" y="89"/>
                    <a:pt x="134" y="278"/>
                  </a:cubicBezTo>
                  <a:cubicBezTo>
                    <a:pt x="34" y="312"/>
                    <a:pt x="1" y="445"/>
                    <a:pt x="67" y="545"/>
                  </a:cubicBezTo>
                  <a:cubicBezTo>
                    <a:pt x="111" y="610"/>
                    <a:pt x="168" y="647"/>
                    <a:pt x="229" y="647"/>
                  </a:cubicBezTo>
                  <a:cubicBezTo>
                    <a:pt x="263" y="647"/>
                    <a:pt x="299" y="636"/>
                    <a:pt x="334" y="612"/>
                  </a:cubicBezTo>
                  <a:cubicBezTo>
                    <a:pt x="557" y="488"/>
                    <a:pt x="780" y="420"/>
                    <a:pt x="975" y="420"/>
                  </a:cubicBezTo>
                  <a:cubicBezTo>
                    <a:pt x="1043" y="420"/>
                    <a:pt x="1108" y="428"/>
                    <a:pt x="1168" y="445"/>
                  </a:cubicBezTo>
                  <a:cubicBezTo>
                    <a:pt x="1602" y="545"/>
                    <a:pt x="1835" y="946"/>
                    <a:pt x="1835" y="946"/>
                  </a:cubicBezTo>
                  <a:cubicBezTo>
                    <a:pt x="1869" y="1012"/>
                    <a:pt x="1935" y="1046"/>
                    <a:pt x="2002" y="1046"/>
                  </a:cubicBezTo>
                  <a:cubicBezTo>
                    <a:pt x="2036" y="1046"/>
                    <a:pt x="2069" y="1046"/>
                    <a:pt x="2102" y="1012"/>
                  </a:cubicBezTo>
                  <a:cubicBezTo>
                    <a:pt x="2202" y="979"/>
                    <a:pt x="2236" y="845"/>
                    <a:pt x="2169" y="745"/>
                  </a:cubicBezTo>
                  <a:cubicBezTo>
                    <a:pt x="2169" y="712"/>
                    <a:pt x="1869" y="212"/>
                    <a:pt x="1302" y="45"/>
                  </a:cubicBezTo>
                  <a:cubicBezTo>
                    <a:pt x="1195" y="16"/>
                    <a:pt x="1085" y="1"/>
                    <a:pt x="97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8"/>
            <p:cNvSpPr/>
            <p:nvPr/>
          </p:nvSpPr>
          <p:spPr>
            <a:xfrm flipH="1">
              <a:off x="8679206" y="3959906"/>
              <a:ext cx="39180" cy="18231"/>
            </a:xfrm>
            <a:custGeom>
              <a:avLst/>
              <a:gdLst/>
              <a:ahLst/>
              <a:cxnLst/>
              <a:rect l="l" t="t" r="r" b="b"/>
              <a:pathLst>
                <a:path w="2235" h="1040" extrusionOk="0">
                  <a:moveTo>
                    <a:pt x="1007" y="0"/>
                  </a:moveTo>
                  <a:cubicBezTo>
                    <a:pt x="725" y="0"/>
                    <a:pt x="429" y="100"/>
                    <a:pt x="133" y="272"/>
                  </a:cubicBezTo>
                  <a:cubicBezTo>
                    <a:pt x="33" y="339"/>
                    <a:pt x="0" y="439"/>
                    <a:pt x="67" y="539"/>
                  </a:cubicBezTo>
                  <a:cubicBezTo>
                    <a:pt x="110" y="604"/>
                    <a:pt x="181" y="641"/>
                    <a:pt x="253" y="641"/>
                  </a:cubicBezTo>
                  <a:cubicBezTo>
                    <a:pt x="292" y="641"/>
                    <a:pt x="332" y="630"/>
                    <a:pt x="367" y="606"/>
                  </a:cubicBezTo>
                  <a:cubicBezTo>
                    <a:pt x="590" y="482"/>
                    <a:pt x="794" y="414"/>
                    <a:pt x="994" y="414"/>
                  </a:cubicBezTo>
                  <a:cubicBezTo>
                    <a:pt x="1063" y="414"/>
                    <a:pt x="1132" y="422"/>
                    <a:pt x="1201" y="439"/>
                  </a:cubicBezTo>
                  <a:cubicBezTo>
                    <a:pt x="1601" y="573"/>
                    <a:pt x="1835" y="940"/>
                    <a:pt x="1835" y="940"/>
                  </a:cubicBezTo>
                  <a:cubicBezTo>
                    <a:pt x="1868" y="1006"/>
                    <a:pt x="1935" y="1040"/>
                    <a:pt x="2001" y="1040"/>
                  </a:cubicBezTo>
                  <a:lnTo>
                    <a:pt x="2102" y="1040"/>
                  </a:lnTo>
                  <a:cubicBezTo>
                    <a:pt x="2202" y="973"/>
                    <a:pt x="2235" y="839"/>
                    <a:pt x="2202" y="739"/>
                  </a:cubicBezTo>
                  <a:cubicBezTo>
                    <a:pt x="2168" y="706"/>
                    <a:pt x="1868" y="206"/>
                    <a:pt x="1301" y="39"/>
                  </a:cubicBezTo>
                  <a:cubicBezTo>
                    <a:pt x="1205" y="13"/>
                    <a:pt x="1107" y="0"/>
                    <a:pt x="10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8"/>
            <p:cNvSpPr/>
            <p:nvPr/>
          </p:nvSpPr>
          <p:spPr>
            <a:xfrm flipH="1">
              <a:off x="8337146" y="4679195"/>
              <a:ext cx="225716" cy="144745"/>
            </a:xfrm>
            <a:custGeom>
              <a:avLst/>
              <a:gdLst/>
              <a:ahLst/>
              <a:cxnLst/>
              <a:rect l="l" t="t" r="r" b="b"/>
              <a:pathLst>
                <a:path w="12876" h="8257" extrusionOk="0">
                  <a:moveTo>
                    <a:pt x="9398" y="0"/>
                  </a:moveTo>
                  <a:cubicBezTo>
                    <a:pt x="6527" y="0"/>
                    <a:pt x="2527" y="1346"/>
                    <a:pt x="0" y="7870"/>
                  </a:cubicBezTo>
                  <a:cubicBezTo>
                    <a:pt x="0" y="7870"/>
                    <a:pt x="1429" y="8256"/>
                    <a:pt x="3349" y="8256"/>
                  </a:cubicBezTo>
                  <a:cubicBezTo>
                    <a:pt x="6691" y="8256"/>
                    <a:pt x="11520" y="7085"/>
                    <a:pt x="12876" y="665"/>
                  </a:cubicBezTo>
                  <a:cubicBezTo>
                    <a:pt x="12876" y="665"/>
                    <a:pt x="11416" y="0"/>
                    <a:pt x="9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8"/>
            <p:cNvSpPr/>
            <p:nvPr/>
          </p:nvSpPr>
          <p:spPr>
            <a:xfrm flipH="1">
              <a:off x="8397957" y="4722383"/>
              <a:ext cx="164326" cy="93610"/>
            </a:xfrm>
            <a:custGeom>
              <a:avLst/>
              <a:gdLst/>
              <a:ahLst/>
              <a:cxnLst/>
              <a:rect l="l" t="t" r="r" b="b"/>
              <a:pathLst>
                <a:path w="9374" h="5340" extrusionOk="0">
                  <a:moveTo>
                    <a:pt x="9130" y="1"/>
                  </a:moveTo>
                  <a:cubicBezTo>
                    <a:pt x="9096" y="1"/>
                    <a:pt x="9064" y="12"/>
                    <a:pt x="9040" y="36"/>
                  </a:cubicBezTo>
                  <a:cubicBezTo>
                    <a:pt x="8940" y="69"/>
                    <a:pt x="1435" y="4572"/>
                    <a:pt x="167" y="4939"/>
                  </a:cubicBezTo>
                  <a:cubicBezTo>
                    <a:pt x="67" y="4973"/>
                    <a:pt x="0" y="5073"/>
                    <a:pt x="34" y="5206"/>
                  </a:cubicBezTo>
                  <a:cubicBezTo>
                    <a:pt x="67" y="5273"/>
                    <a:pt x="134" y="5339"/>
                    <a:pt x="234" y="5339"/>
                  </a:cubicBezTo>
                  <a:lnTo>
                    <a:pt x="301" y="5339"/>
                  </a:lnTo>
                  <a:cubicBezTo>
                    <a:pt x="1602" y="4939"/>
                    <a:pt x="8940" y="569"/>
                    <a:pt x="9240" y="403"/>
                  </a:cubicBezTo>
                  <a:cubicBezTo>
                    <a:pt x="9340" y="336"/>
                    <a:pt x="9374" y="202"/>
                    <a:pt x="9307" y="102"/>
                  </a:cubicBezTo>
                  <a:cubicBezTo>
                    <a:pt x="9264" y="38"/>
                    <a:pt x="9193" y="1"/>
                    <a:pt x="91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8"/>
            <p:cNvSpPr/>
            <p:nvPr/>
          </p:nvSpPr>
          <p:spPr>
            <a:xfrm flipH="1">
              <a:off x="8220198" y="4313775"/>
              <a:ext cx="247296" cy="155894"/>
            </a:xfrm>
            <a:custGeom>
              <a:avLst/>
              <a:gdLst/>
              <a:ahLst/>
              <a:cxnLst/>
              <a:rect l="l" t="t" r="r" b="b"/>
              <a:pathLst>
                <a:path w="14107" h="8893" extrusionOk="0">
                  <a:moveTo>
                    <a:pt x="12502" y="1"/>
                  </a:moveTo>
                  <a:cubicBezTo>
                    <a:pt x="9761" y="1"/>
                    <a:pt x="2846" y="4110"/>
                    <a:pt x="1364" y="6402"/>
                  </a:cubicBezTo>
                  <a:cubicBezTo>
                    <a:pt x="0" y="8511"/>
                    <a:pt x="814" y="8892"/>
                    <a:pt x="1580" y="8892"/>
                  </a:cubicBezTo>
                  <a:cubicBezTo>
                    <a:pt x="2013" y="8892"/>
                    <a:pt x="2431" y="8771"/>
                    <a:pt x="2431" y="8771"/>
                  </a:cubicBezTo>
                  <a:cubicBezTo>
                    <a:pt x="2431" y="8771"/>
                    <a:pt x="2757" y="8821"/>
                    <a:pt x="3308" y="8821"/>
                  </a:cubicBezTo>
                  <a:cubicBezTo>
                    <a:pt x="5200" y="8821"/>
                    <a:pt x="9746" y="8221"/>
                    <a:pt x="12872" y="2900"/>
                  </a:cubicBezTo>
                  <a:cubicBezTo>
                    <a:pt x="14106" y="798"/>
                    <a:pt x="13709" y="1"/>
                    <a:pt x="1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8"/>
            <p:cNvSpPr/>
            <p:nvPr/>
          </p:nvSpPr>
          <p:spPr>
            <a:xfrm flipH="1">
              <a:off x="8221951" y="4310217"/>
              <a:ext cx="240932" cy="163169"/>
            </a:xfrm>
            <a:custGeom>
              <a:avLst/>
              <a:gdLst/>
              <a:ahLst/>
              <a:cxnLst/>
              <a:rect l="l" t="t" r="r" b="b"/>
              <a:pathLst>
                <a:path w="13744" h="9308" extrusionOk="0">
                  <a:moveTo>
                    <a:pt x="12242" y="434"/>
                  </a:moveTo>
                  <a:cubicBezTo>
                    <a:pt x="12676" y="434"/>
                    <a:pt x="12943" y="534"/>
                    <a:pt x="13076" y="734"/>
                  </a:cubicBezTo>
                  <a:cubicBezTo>
                    <a:pt x="13210" y="1001"/>
                    <a:pt x="13243" y="1635"/>
                    <a:pt x="12442" y="3003"/>
                  </a:cubicBezTo>
                  <a:cubicBezTo>
                    <a:pt x="9340" y="8273"/>
                    <a:pt x="4837" y="8840"/>
                    <a:pt x="3036" y="8840"/>
                  </a:cubicBezTo>
                  <a:cubicBezTo>
                    <a:pt x="2502" y="8840"/>
                    <a:pt x="2202" y="8773"/>
                    <a:pt x="2202" y="8773"/>
                  </a:cubicBezTo>
                  <a:lnTo>
                    <a:pt x="2102" y="8773"/>
                  </a:lnTo>
                  <a:cubicBezTo>
                    <a:pt x="2102" y="8773"/>
                    <a:pt x="1701" y="8907"/>
                    <a:pt x="1301" y="8907"/>
                  </a:cubicBezTo>
                  <a:cubicBezTo>
                    <a:pt x="1068" y="8907"/>
                    <a:pt x="734" y="8840"/>
                    <a:pt x="634" y="8640"/>
                  </a:cubicBezTo>
                  <a:cubicBezTo>
                    <a:pt x="534" y="8440"/>
                    <a:pt x="467" y="7973"/>
                    <a:pt x="1268" y="6739"/>
                  </a:cubicBezTo>
                  <a:cubicBezTo>
                    <a:pt x="2669" y="4570"/>
                    <a:pt x="9474" y="434"/>
                    <a:pt x="12242" y="434"/>
                  </a:cubicBezTo>
                  <a:close/>
                  <a:moveTo>
                    <a:pt x="12242" y="0"/>
                  </a:moveTo>
                  <a:cubicBezTo>
                    <a:pt x="9307" y="0"/>
                    <a:pt x="2402" y="4203"/>
                    <a:pt x="934" y="6505"/>
                  </a:cubicBezTo>
                  <a:cubicBezTo>
                    <a:pt x="200" y="7606"/>
                    <a:pt x="0" y="8340"/>
                    <a:pt x="267" y="8840"/>
                  </a:cubicBezTo>
                  <a:cubicBezTo>
                    <a:pt x="367" y="9040"/>
                    <a:pt x="667" y="9307"/>
                    <a:pt x="1301" y="9307"/>
                  </a:cubicBezTo>
                  <a:cubicBezTo>
                    <a:pt x="1701" y="9307"/>
                    <a:pt x="2068" y="9240"/>
                    <a:pt x="2168" y="9207"/>
                  </a:cubicBezTo>
                  <a:cubicBezTo>
                    <a:pt x="2302" y="9207"/>
                    <a:pt x="2602" y="9240"/>
                    <a:pt x="3036" y="9240"/>
                  </a:cubicBezTo>
                  <a:cubicBezTo>
                    <a:pt x="4904" y="9240"/>
                    <a:pt x="9607" y="8673"/>
                    <a:pt x="12776" y="3236"/>
                  </a:cubicBezTo>
                  <a:cubicBezTo>
                    <a:pt x="13543" y="1969"/>
                    <a:pt x="13743" y="1068"/>
                    <a:pt x="13443" y="534"/>
                  </a:cubicBezTo>
                  <a:cubicBezTo>
                    <a:pt x="13243" y="201"/>
                    <a:pt x="12843" y="0"/>
                    <a:pt x="122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18"/>
            <p:cNvSpPr/>
            <p:nvPr/>
          </p:nvSpPr>
          <p:spPr>
            <a:xfrm flipH="1">
              <a:off x="8333510" y="4195778"/>
              <a:ext cx="145569" cy="238636"/>
            </a:xfrm>
            <a:custGeom>
              <a:avLst/>
              <a:gdLst/>
              <a:ahLst/>
              <a:cxnLst/>
              <a:rect l="l" t="t" r="r" b="b"/>
              <a:pathLst>
                <a:path w="8304" h="13613" extrusionOk="0">
                  <a:moveTo>
                    <a:pt x="7241" y="1"/>
                  </a:moveTo>
                  <a:cubicBezTo>
                    <a:pt x="5060" y="1"/>
                    <a:pt x="245" y="8331"/>
                    <a:pt x="90" y="11366"/>
                  </a:cubicBezTo>
                  <a:cubicBezTo>
                    <a:pt x="1" y="13126"/>
                    <a:pt x="411" y="13612"/>
                    <a:pt x="892" y="13612"/>
                  </a:cubicBezTo>
                  <a:cubicBezTo>
                    <a:pt x="1488" y="13612"/>
                    <a:pt x="2192" y="12867"/>
                    <a:pt x="2192" y="12867"/>
                  </a:cubicBezTo>
                  <a:cubicBezTo>
                    <a:pt x="2192" y="12867"/>
                    <a:pt x="8263" y="10532"/>
                    <a:pt x="8296" y="2560"/>
                  </a:cubicBezTo>
                  <a:cubicBezTo>
                    <a:pt x="8304" y="735"/>
                    <a:pt x="7888" y="1"/>
                    <a:pt x="7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18"/>
            <p:cNvSpPr/>
            <p:nvPr/>
          </p:nvSpPr>
          <p:spPr>
            <a:xfrm flipH="1">
              <a:off x="8330127" y="4192114"/>
              <a:ext cx="152055" cy="246191"/>
            </a:xfrm>
            <a:custGeom>
              <a:avLst/>
              <a:gdLst/>
              <a:ahLst/>
              <a:cxnLst/>
              <a:rect l="l" t="t" r="r" b="b"/>
              <a:pathLst>
                <a:path w="8674" h="14044" extrusionOk="0">
                  <a:moveTo>
                    <a:pt x="7406" y="401"/>
                  </a:moveTo>
                  <a:cubicBezTo>
                    <a:pt x="7539" y="401"/>
                    <a:pt x="7672" y="467"/>
                    <a:pt x="7773" y="567"/>
                  </a:cubicBezTo>
                  <a:cubicBezTo>
                    <a:pt x="8006" y="801"/>
                    <a:pt x="8273" y="1335"/>
                    <a:pt x="8240" y="2769"/>
                  </a:cubicBezTo>
                  <a:cubicBezTo>
                    <a:pt x="8206" y="10474"/>
                    <a:pt x="2369" y="12876"/>
                    <a:pt x="2302" y="12910"/>
                  </a:cubicBezTo>
                  <a:cubicBezTo>
                    <a:pt x="2269" y="12910"/>
                    <a:pt x="2235" y="12910"/>
                    <a:pt x="2235" y="12943"/>
                  </a:cubicBezTo>
                  <a:cubicBezTo>
                    <a:pt x="2035" y="13143"/>
                    <a:pt x="1501" y="13610"/>
                    <a:pt x="1068" y="13610"/>
                  </a:cubicBezTo>
                  <a:cubicBezTo>
                    <a:pt x="968" y="13610"/>
                    <a:pt x="868" y="13577"/>
                    <a:pt x="801" y="13477"/>
                  </a:cubicBezTo>
                  <a:cubicBezTo>
                    <a:pt x="601" y="13310"/>
                    <a:pt x="401" y="12809"/>
                    <a:pt x="467" y="11575"/>
                  </a:cubicBezTo>
                  <a:cubicBezTo>
                    <a:pt x="634" y="8640"/>
                    <a:pt x="5404" y="401"/>
                    <a:pt x="7406" y="401"/>
                  </a:cubicBezTo>
                  <a:close/>
                  <a:moveTo>
                    <a:pt x="7406" y="0"/>
                  </a:moveTo>
                  <a:cubicBezTo>
                    <a:pt x="4971" y="0"/>
                    <a:pt x="200" y="8606"/>
                    <a:pt x="67" y="11575"/>
                  </a:cubicBezTo>
                  <a:cubicBezTo>
                    <a:pt x="0" y="12709"/>
                    <a:pt x="134" y="13410"/>
                    <a:pt x="467" y="13777"/>
                  </a:cubicBezTo>
                  <a:cubicBezTo>
                    <a:pt x="634" y="13944"/>
                    <a:pt x="834" y="14044"/>
                    <a:pt x="1068" y="14044"/>
                  </a:cubicBezTo>
                  <a:cubicBezTo>
                    <a:pt x="1702" y="14044"/>
                    <a:pt x="2335" y="13443"/>
                    <a:pt x="2502" y="13276"/>
                  </a:cubicBezTo>
                  <a:cubicBezTo>
                    <a:pt x="2769" y="13143"/>
                    <a:pt x="4137" y="12543"/>
                    <a:pt x="5571" y="11075"/>
                  </a:cubicBezTo>
                  <a:cubicBezTo>
                    <a:pt x="6972" y="9574"/>
                    <a:pt x="8640" y="6939"/>
                    <a:pt x="8673" y="2769"/>
                  </a:cubicBezTo>
                  <a:cubicBezTo>
                    <a:pt x="8673" y="1501"/>
                    <a:pt x="8473" y="667"/>
                    <a:pt x="8073" y="267"/>
                  </a:cubicBezTo>
                  <a:cubicBezTo>
                    <a:pt x="7906" y="100"/>
                    <a:pt x="7672"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18"/>
            <p:cNvSpPr/>
            <p:nvPr/>
          </p:nvSpPr>
          <p:spPr>
            <a:xfrm flipH="1">
              <a:off x="8410226" y="4189047"/>
              <a:ext cx="169568" cy="257989"/>
            </a:xfrm>
            <a:custGeom>
              <a:avLst/>
              <a:gdLst/>
              <a:ahLst/>
              <a:cxnLst/>
              <a:rect l="l" t="t" r="r" b="b"/>
              <a:pathLst>
                <a:path w="9673" h="14717" extrusionOk="0">
                  <a:moveTo>
                    <a:pt x="2439" y="1"/>
                  </a:moveTo>
                  <a:cubicBezTo>
                    <a:pt x="0" y="1"/>
                    <a:pt x="2039" y="10854"/>
                    <a:pt x="4102" y="13418"/>
                  </a:cubicBezTo>
                  <a:cubicBezTo>
                    <a:pt x="4869" y="14385"/>
                    <a:pt x="5408" y="14716"/>
                    <a:pt x="5786" y="14716"/>
                  </a:cubicBezTo>
                  <a:cubicBezTo>
                    <a:pt x="6608" y="14716"/>
                    <a:pt x="6670" y="13151"/>
                    <a:pt x="6670" y="13151"/>
                  </a:cubicBezTo>
                  <a:cubicBezTo>
                    <a:pt x="6670" y="13151"/>
                    <a:pt x="9672" y="7414"/>
                    <a:pt x="4435" y="1410"/>
                  </a:cubicBezTo>
                  <a:cubicBezTo>
                    <a:pt x="3574" y="422"/>
                    <a:pt x="2920" y="1"/>
                    <a:pt x="2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18"/>
            <p:cNvSpPr/>
            <p:nvPr/>
          </p:nvSpPr>
          <p:spPr>
            <a:xfrm flipH="1">
              <a:off x="8416082" y="4185103"/>
              <a:ext cx="157893" cy="265492"/>
            </a:xfrm>
            <a:custGeom>
              <a:avLst/>
              <a:gdLst/>
              <a:ahLst/>
              <a:cxnLst/>
              <a:rect l="l" t="t" r="r" b="b"/>
              <a:pathLst>
                <a:path w="9007" h="15145" extrusionOk="0">
                  <a:moveTo>
                    <a:pt x="2102" y="434"/>
                  </a:moveTo>
                  <a:cubicBezTo>
                    <a:pt x="2402" y="434"/>
                    <a:pt x="2969" y="667"/>
                    <a:pt x="3936" y="1768"/>
                  </a:cubicBezTo>
                  <a:cubicBezTo>
                    <a:pt x="9007" y="7572"/>
                    <a:pt x="6205" y="13243"/>
                    <a:pt x="6171" y="13276"/>
                  </a:cubicBezTo>
                  <a:cubicBezTo>
                    <a:pt x="6138" y="13310"/>
                    <a:pt x="6138" y="13343"/>
                    <a:pt x="6138" y="13376"/>
                  </a:cubicBezTo>
                  <a:cubicBezTo>
                    <a:pt x="6138" y="13743"/>
                    <a:pt x="5971" y="14744"/>
                    <a:pt x="5471" y="14744"/>
                  </a:cubicBezTo>
                  <a:cubicBezTo>
                    <a:pt x="5204" y="14744"/>
                    <a:pt x="4737" y="14544"/>
                    <a:pt x="3936" y="13510"/>
                  </a:cubicBezTo>
                  <a:cubicBezTo>
                    <a:pt x="2235" y="11408"/>
                    <a:pt x="434" y="3102"/>
                    <a:pt x="1535" y="867"/>
                  </a:cubicBezTo>
                  <a:cubicBezTo>
                    <a:pt x="1668" y="567"/>
                    <a:pt x="1868" y="434"/>
                    <a:pt x="2102" y="434"/>
                  </a:cubicBezTo>
                  <a:close/>
                  <a:moveTo>
                    <a:pt x="2102" y="0"/>
                  </a:moveTo>
                  <a:cubicBezTo>
                    <a:pt x="1802" y="0"/>
                    <a:pt x="1435" y="133"/>
                    <a:pt x="1134" y="701"/>
                  </a:cubicBezTo>
                  <a:cubicBezTo>
                    <a:pt x="0" y="3069"/>
                    <a:pt x="1802" y="11542"/>
                    <a:pt x="3603" y="13777"/>
                  </a:cubicBezTo>
                  <a:cubicBezTo>
                    <a:pt x="4337" y="14711"/>
                    <a:pt x="4937" y="15144"/>
                    <a:pt x="5471" y="15144"/>
                  </a:cubicBezTo>
                  <a:cubicBezTo>
                    <a:pt x="6405" y="15144"/>
                    <a:pt x="6538" y="13710"/>
                    <a:pt x="6538" y="13443"/>
                  </a:cubicBezTo>
                  <a:cubicBezTo>
                    <a:pt x="6672" y="13176"/>
                    <a:pt x="7305" y="11808"/>
                    <a:pt x="7406" y="9774"/>
                  </a:cubicBezTo>
                  <a:cubicBezTo>
                    <a:pt x="7472" y="7739"/>
                    <a:pt x="7005" y="4637"/>
                    <a:pt x="4237" y="1468"/>
                  </a:cubicBezTo>
                  <a:cubicBezTo>
                    <a:pt x="3369" y="500"/>
                    <a:pt x="2669" y="0"/>
                    <a:pt x="21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18"/>
            <p:cNvSpPr/>
            <p:nvPr/>
          </p:nvSpPr>
          <p:spPr>
            <a:xfrm flipH="1">
              <a:off x="8474579" y="4266730"/>
              <a:ext cx="243685" cy="205469"/>
            </a:xfrm>
            <a:custGeom>
              <a:avLst/>
              <a:gdLst/>
              <a:ahLst/>
              <a:cxnLst/>
              <a:rect l="l" t="t" r="r" b="b"/>
              <a:pathLst>
                <a:path w="13901" h="11721" extrusionOk="0">
                  <a:moveTo>
                    <a:pt x="3730" y="0"/>
                  </a:moveTo>
                  <a:cubicBezTo>
                    <a:pt x="1" y="0"/>
                    <a:pt x="7643" y="9853"/>
                    <a:pt x="10834" y="11254"/>
                  </a:cubicBezTo>
                  <a:cubicBezTo>
                    <a:pt x="11586" y="11589"/>
                    <a:pt x="12118" y="11721"/>
                    <a:pt x="12490" y="11721"/>
                  </a:cubicBezTo>
                  <a:cubicBezTo>
                    <a:pt x="13900" y="11721"/>
                    <a:pt x="13002" y="9820"/>
                    <a:pt x="13002" y="9820"/>
                  </a:cubicBezTo>
                  <a:cubicBezTo>
                    <a:pt x="13002" y="9820"/>
                    <a:pt x="13002" y="3349"/>
                    <a:pt x="5564" y="447"/>
                  </a:cubicBezTo>
                  <a:cubicBezTo>
                    <a:pt x="4775" y="139"/>
                    <a:pt x="4173" y="0"/>
                    <a:pt x="3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8"/>
            <p:cNvSpPr/>
            <p:nvPr/>
          </p:nvSpPr>
          <p:spPr>
            <a:xfrm flipH="1">
              <a:off x="8478055" y="4263435"/>
              <a:ext cx="201174" cy="212288"/>
            </a:xfrm>
            <a:custGeom>
              <a:avLst/>
              <a:gdLst/>
              <a:ahLst/>
              <a:cxnLst/>
              <a:rect l="l" t="t" r="r" b="b"/>
              <a:pathLst>
                <a:path w="11476" h="12110" extrusionOk="0">
                  <a:moveTo>
                    <a:pt x="1502" y="401"/>
                  </a:moveTo>
                  <a:cubicBezTo>
                    <a:pt x="1936" y="401"/>
                    <a:pt x="2536" y="535"/>
                    <a:pt x="3270" y="835"/>
                  </a:cubicBezTo>
                  <a:cubicBezTo>
                    <a:pt x="10475" y="3637"/>
                    <a:pt x="10575" y="9975"/>
                    <a:pt x="10575" y="10008"/>
                  </a:cubicBezTo>
                  <a:cubicBezTo>
                    <a:pt x="10575" y="10041"/>
                    <a:pt x="10575" y="10075"/>
                    <a:pt x="10609" y="10108"/>
                  </a:cubicBezTo>
                  <a:cubicBezTo>
                    <a:pt x="10709" y="10342"/>
                    <a:pt x="11009" y="11142"/>
                    <a:pt x="10775" y="11509"/>
                  </a:cubicBezTo>
                  <a:cubicBezTo>
                    <a:pt x="10675" y="11643"/>
                    <a:pt x="10542" y="11709"/>
                    <a:pt x="10275" y="11709"/>
                  </a:cubicBezTo>
                  <a:cubicBezTo>
                    <a:pt x="9908" y="11709"/>
                    <a:pt x="9374" y="11542"/>
                    <a:pt x="8707" y="11276"/>
                  </a:cubicBezTo>
                  <a:cubicBezTo>
                    <a:pt x="6072" y="10108"/>
                    <a:pt x="301" y="2970"/>
                    <a:pt x="735" y="902"/>
                  </a:cubicBezTo>
                  <a:cubicBezTo>
                    <a:pt x="768" y="668"/>
                    <a:pt x="902" y="401"/>
                    <a:pt x="1502" y="401"/>
                  </a:cubicBezTo>
                  <a:close/>
                  <a:moveTo>
                    <a:pt x="1502" y="1"/>
                  </a:moveTo>
                  <a:cubicBezTo>
                    <a:pt x="668" y="1"/>
                    <a:pt x="401" y="435"/>
                    <a:pt x="335" y="801"/>
                  </a:cubicBezTo>
                  <a:cubicBezTo>
                    <a:pt x="1" y="2403"/>
                    <a:pt x="2469" y="5705"/>
                    <a:pt x="3203" y="6672"/>
                  </a:cubicBezTo>
                  <a:cubicBezTo>
                    <a:pt x="4771" y="8674"/>
                    <a:pt x="7039" y="10975"/>
                    <a:pt x="8540" y="11643"/>
                  </a:cubicBezTo>
                  <a:cubicBezTo>
                    <a:pt x="9274" y="11976"/>
                    <a:pt x="9841" y="12110"/>
                    <a:pt x="10275" y="12110"/>
                  </a:cubicBezTo>
                  <a:cubicBezTo>
                    <a:pt x="10675" y="12110"/>
                    <a:pt x="10975" y="11976"/>
                    <a:pt x="11142" y="11743"/>
                  </a:cubicBezTo>
                  <a:cubicBezTo>
                    <a:pt x="11476" y="11176"/>
                    <a:pt x="11109" y="10208"/>
                    <a:pt x="11009" y="9975"/>
                  </a:cubicBezTo>
                  <a:cubicBezTo>
                    <a:pt x="10975" y="9674"/>
                    <a:pt x="10909" y="8173"/>
                    <a:pt x="10041" y="6339"/>
                  </a:cubicBezTo>
                  <a:cubicBezTo>
                    <a:pt x="9174" y="4471"/>
                    <a:pt x="7306" y="1969"/>
                    <a:pt x="3403" y="435"/>
                  </a:cubicBezTo>
                  <a:cubicBezTo>
                    <a:pt x="2636" y="134"/>
                    <a:pt x="2002" y="1"/>
                    <a:pt x="15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8"/>
            <p:cNvSpPr/>
            <p:nvPr/>
          </p:nvSpPr>
          <p:spPr>
            <a:xfrm flipH="1">
              <a:off x="8447622" y="4368514"/>
              <a:ext cx="377719" cy="113051"/>
            </a:xfrm>
            <a:custGeom>
              <a:avLst/>
              <a:gdLst/>
              <a:ahLst/>
              <a:cxnLst/>
              <a:rect l="l" t="t" r="r" b="b"/>
              <a:pathLst>
                <a:path w="21547" h="6449" extrusionOk="0">
                  <a:moveTo>
                    <a:pt x="10258" y="1"/>
                  </a:moveTo>
                  <a:cubicBezTo>
                    <a:pt x="9340" y="1"/>
                    <a:pt x="8344" y="104"/>
                    <a:pt x="7270" y="344"/>
                  </a:cubicBezTo>
                  <a:cubicBezTo>
                    <a:pt x="0" y="1966"/>
                    <a:pt x="12048" y="6448"/>
                    <a:pt x="16804" y="6448"/>
                  </a:cubicBezTo>
                  <a:cubicBezTo>
                    <a:pt x="17133" y="6448"/>
                    <a:pt x="17427" y="6427"/>
                    <a:pt x="17677" y="6381"/>
                  </a:cubicBezTo>
                  <a:cubicBezTo>
                    <a:pt x="21546" y="5714"/>
                    <a:pt x="18678" y="4013"/>
                    <a:pt x="18678" y="4013"/>
                  </a:cubicBezTo>
                  <a:cubicBezTo>
                    <a:pt x="18678" y="4013"/>
                    <a:pt x="15978" y="1"/>
                    <a:pt x="10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8"/>
            <p:cNvSpPr/>
            <p:nvPr/>
          </p:nvSpPr>
          <p:spPr>
            <a:xfrm flipH="1">
              <a:off x="8474541" y="4365184"/>
              <a:ext cx="268402" cy="119888"/>
            </a:xfrm>
            <a:custGeom>
              <a:avLst/>
              <a:gdLst/>
              <a:ahLst/>
              <a:cxnLst/>
              <a:rect l="l" t="t" r="r" b="b"/>
              <a:pathLst>
                <a:path w="15311" h="6839" extrusionOk="0">
                  <a:moveTo>
                    <a:pt x="5537" y="400"/>
                  </a:moveTo>
                  <a:cubicBezTo>
                    <a:pt x="11075" y="400"/>
                    <a:pt x="13777" y="4270"/>
                    <a:pt x="13810" y="4303"/>
                  </a:cubicBezTo>
                  <a:cubicBezTo>
                    <a:pt x="13810" y="4336"/>
                    <a:pt x="13843" y="4336"/>
                    <a:pt x="13877" y="4370"/>
                  </a:cubicBezTo>
                  <a:cubicBezTo>
                    <a:pt x="14143" y="4537"/>
                    <a:pt x="14844" y="5070"/>
                    <a:pt x="14777" y="5504"/>
                  </a:cubicBezTo>
                  <a:cubicBezTo>
                    <a:pt x="14744" y="5704"/>
                    <a:pt x="14444" y="6104"/>
                    <a:pt x="12943" y="6371"/>
                  </a:cubicBezTo>
                  <a:cubicBezTo>
                    <a:pt x="12709" y="6405"/>
                    <a:pt x="12442" y="6438"/>
                    <a:pt x="12109" y="6438"/>
                  </a:cubicBezTo>
                  <a:cubicBezTo>
                    <a:pt x="8373" y="6438"/>
                    <a:pt x="667" y="3736"/>
                    <a:pt x="500" y="2001"/>
                  </a:cubicBezTo>
                  <a:cubicBezTo>
                    <a:pt x="434" y="1501"/>
                    <a:pt x="1201" y="1067"/>
                    <a:pt x="2602" y="734"/>
                  </a:cubicBezTo>
                  <a:cubicBezTo>
                    <a:pt x="3603" y="500"/>
                    <a:pt x="4603" y="400"/>
                    <a:pt x="5537" y="400"/>
                  </a:cubicBezTo>
                  <a:close/>
                  <a:moveTo>
                    <a:pt x="5537" y="0"/>
                  </a:moveTo>
                  <a:cubicBezTo>
                    <a:pt x="4570" y="0"/>
                    <a:pt x="3536" y="100"/>
                    <a:pt x="2502" y="334"/>
                  </a:cubicBezTo>
                  <a:cubicBezTo>
                    <a:pt x="801" y="701"/>
                    <a:pt x="0" y="1301"/>
                    <a:pt x="67" y="2068"/>
                  </a:cubicBezTo>
                  <a:cubicBezTo>
                    <a:pt x="300" y="4170"/>
                    <a:pt x="8406" y="6838"/>
                    <a:pt x="12109" y="6838"/>
                  </a:cubicBezTo>
                  <a:cubicBezTo>
                    <a:pt x="12442" y="6838"/>
                    <a:pt x="12742" y="6838"/>
                    <a:pt x="13009" y="6772"/>
                  </a:cubicBezTo>
                  <a:cubicBezTo>
                    <a:pt x="14377" y="6538"/>
                    <a:pt x="15077" y="6138"/>
                    <a:pt x="15178" y="5571"/>
                  </a:cubicBezTo>
                  <a:cubicBezTo>
                    <a:pt x="15311" y="4837"/>
                    <a:pt x="14344" y="4170"/>
                    <a:pt x="14110" y="4036"/>
                  </a:cubicBezTo>
                  <a:cubicBezTo>
                    <a:pt x="13810" y="3603"/>
                    <a:pt x="11008" y="0"/>
                    <a:pt x="55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8"/>
            <p:cNvSpPr/>
            <p:nvPr/>
          </p:nvSpPr>
          <p:spPr>
            <a:xfrm flipH="1">
              <a:off x="8438871" y="4457082"/>
              <a:ext cx="270278" cy="135542"/>
            </a:xfrm>
            <a:custGeom>
              <a:avLst/>
              <a:gdLst/>
              <a:ahLst/>
              <a:cxnLst/>
              <a:rect l="l" t="t" r="r" b="b"/>
              <a:pathLst>
                <a:path w="15418" h="7732" extrusionOk="0">
                  <a:moveTo>
                    <a:pt x="10699" y="1"/>
                  </a:moveTo>
                  <a:cubicBezTo>
                    <a:pt x="8457" y="1"/>
                    <a:pt x="4767" y="729"/>
                    <a:pt x="1641" y="4798"/>
                  </a:cubicBezTo>
                  <a:cubicBezTo>
                    <a:pt x="1" y="6936"/>
                    <a:pt x="548" y="7731"/>
                    <a:pt x="2086" y="7731"/>
                  </a:cubicBezTo>
                  <a:cubicBezTo>
                    <a:pt x="5083" y="7731"/>
                    <a:pt x="11841" y="4713"/>
                    <a:pt x="13516" y="2729"/>
                  </a:cubicBezTo>
                  <a:cubicBezTo>
                    <a:pt x="15418" y="478"/>
                    <a:pt x="14036" y="196"/>
                    <a:pt x="13226" y="196"/>
                  </a:cubicBezTo>
                  <a:cubicBezTo>
                    <a:pt x="12956" y="196"/>
                    <a:pt x="12749" y="228"/>
                    <a:pt x="12749" y="228"/>
                  </a:cubicBezTo>
                  <a:cubicBezTo>
                    <a:pt x="12749" y="228"/>
                    <a:pt x="11949" y="1"/>
                    <a:pt x="10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8"/>
            <p:cNvSpPr/>
            <p:nvPr/>
          </p:nvSpPr>
          <p:spPr>
            <a:xfrm flipH="1">
              <a:off x="8448811" y="4453454"/>
              <a:ext cx="255552" cy="142712"/>
            </a:xfrm>
            <a:custGeom>
              <a:avLst/>
              <a:gdLst/>
              <a:ahLst/>
              <a:cxnLst/>
              <a:rect l="l" t="t" r="r" b="b"/>
              <a:pathLst>
                <a:path w="14578" h="8141" extrusionOk="0">
                  <a:moveTo>
                    <a:pt x="10408" y="435"/>
                  </a:moveTo>
                  <a:cubicBezTo>
                    <a:pt x="11609" y="435"/>
                    <a:pt x="12409" y="635"/>
                    <a:pt x="12409" y="668"/>
                  </a:cubicBezTo>
                  <a:lnTo>
                    <a:pt x="12510" y="668"/>
                  </a:lnTo>
                  <a:cubicBezTo>
                    <a:pt x="12510" y="668"/>
                    <a:pt x="12710" y="635"/>
                    <a:pt x="12977" y="635"/>
                  </a:cubicBezTo>
                  <a:cubicBezTo>
                    <a:pt x="13277" y="635"/>
                    <a:pt x="13810" y="668"/>
                    <a:pt x="13944" y="968"/>
                  </a:cubicBezTo>
                  <a:cubicBezTo>
                    <a:pt x="14044" y="1168"/>
                    <a:pt x="14044" y="1669"/>
                    <a:pt x="13077" y="2803"/>
                  </a:cubicBezTo>
                  <a:cubicBezTo>
                    <a:pt x="11409" y="4771"/>
                    <a:pt x="4671" y="7740"/>
                    <a:pt x="1835" y="7740"/>
                  </a:cubicBezTo>
                  <a:cubicBezTo>
                    <a:pt x="1368" y="7740"/>
                    <a:pt x="835" y="7673"/>
                    <a:pt x="634" y="7306"/>
                  </a:cubicBezTo>
                  <a:cubicBezTo>
                    <a:pt x="468" y="6906"/>
                    <a:pt x="768" y="6139"/>
                    <a:pt x="1535" y="5138"/>
                  </a:cubicBezTo>
                  <a:cubicBezTo>
                    <a:pt x="4537" y="1235"/>
                    <a:pt x="8006" y="435"/>
                    <a:pt x="10408" y="435"/>
                  </a:cubicBezTo>
                  <a:close/>
                  <a:moveTo>
                    <a:pt x="10408" y="1"/>
                  </a:moveTo>
                  <a:cubicBezTo>
                    <a:pt x="7906" y="1"/>
                    <a:pt x="4304" y="868"/>
                    <a:pt x="1235" y="4871"/>
                  </a:cubicBezTo>
                  <a:cubicBezTo>
                    <a:pt x="301" y="6072"/>
                    <a:pt x="1" y="6939"/>
                    <a:pt x="267" y="7506"/>
                  </a:cubicBezTo>
                  <a:cubicBezTo>
                    <a:pt x="501" y="7940"/>
                    <a:pt x="1001" y="8140"/>
                    <a:pt x="1835" y="8140"/>
                  </a:cubicBezTo>
                  <a:cubicBezTo>
                    <a:pt x="4837" y="8140"/>
                    <a:pt x="11642" y="5171"/>
                    <a:pt x="13410" y="3070"/>
                  </a:cubicBezTo>
                  <a:cubicBezTo>
                    <a:pt x="14244" y="2036"/>
                    <a:pt x="14578" y="1302"/>
                    <a:pt x="14311" y="802"/>
                  </a:cubicBezTo>
                  <a:cubicBezTo>
                    <a:pt x="14144" y="401"/>
                    <a:pt x="13677" y="201"/>
                    <a:pt x="12977" y="201"/>
                  </a:cubicBezTo>
                  <a:cubicBezTo>
                    <a:pt x="12743" y="201"/>
                    <a:pt x="12576" y="234"/>
                    <a:pt x="12476" y="234"/>
                  </a:cubicBezTo>
                  <a:cubicBezTo>
                    <a:pt x="12309" y="201"/>
                    <a:pt x="11509" y="1"/>
                    <a:pt x="1040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8"/>
            <p:cNvSpPr/>
            <p:nvPr/>
          </p:nvSpPr>
          <p:spPr>
            <a:xfrm flipH="1">
              <a:off x="8434978" y="4455610"/>
              <a:ext cx="146288" cy="238128"/>
            </a:xfrm>
            <a:custGeom>
              <a:avLst/>
              <a:gdLst/>
              <a:ahLst/>
              <a:cxnLst/>
              <a:rect l="l" t="t" r="r" b="b"/>
              <a:pathLst>
                <a:path w="8345" h="13584" extrusionOk="0">
                  <a:moveTo>
                    <a:pt x="7439" y="1"/>
                  </a:moveTo>
                  <a:cubicBezTo>
                    <a:pt x="6834" y="1"/>
                    <a:pt x="6120" y="745"/>
                    <a:pt x="6120" y="745"/>
                  </a:cubicBezTo>
                  <a:cubicBezTo>
                    <a:pt x="6120" y="745"/>
                    <a:pt x="83" y="3080"/>
                    <a:pt x="16" y="11019"/>
                  </a:cubicBezTo>
                  <a:cubicBezTo>
                    <a:pt x="1" y="12848"/>
                    <a:pt x="413" y="13583"/>
                    <a:pt x="1062" y="13583"/>
                  </a:cubicBezTo>
                  <a:cubicBezTo>
                    <a:pt x="3240" y="13583"/>
                    <a:pt x="8075" y="5280"/>
                    <a:pt x="8255" y="2246"/>
                  </a:cubicBezTo>
                  <a:cubicBezTo>
                    <a:pt x="8345" y="487"/>
                    <a:pt x="7928" y="1"/>
                    <a:pt x="7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8"/>
            <p:cNvSpPr/>
            <p:nvPr/>
          </p:nvSpPr>
          <p:spPr>
            <a:xfrm flipH="1">
              <a:off x="8431858" y="4451701"/>
              <a:ext cx="153230" cy="245613"/>
            </a:xfrm>
            <a:custGeom>
              <a:avLst/>
              <a:gdLst/>
              <a:ahLst/>
              <a:cxnLst/>
              <a:rect l="l" t="t" r="r" b="b"/>
              <a:pathLst>
                <a:path w="8741" h="14011" extrusionOk="0">
                  <a:moveTo>
                    <a:pt x="7639" y="435"/>
                  </a:moveTo>
                  <a:cubicBezTo>
                    <a:pt x="7773" y="435"/>
                    <a:pt x="7873" y="468"/>
                    <a:pt x="7939" y="568"/>
                  </a:cubicBezTo>
                  <a:cubicBezTo>
                    <a:pt x="8106" y="735"/>
                    <a:pt x="8306" y="1235"/>
                    <a:pt x="8240" y="2469"/>
                  </a:cubicBezTo>
                  <a:cubicBezTo>
                    <a:pt x="8106" y="5405"/>
                    <a:pt x="3303" y="13611"/>
                    <a:pt x="1268" y="13611"/>
                  </a:cubicBezTo>
                  <a:cubicBezTo>
                    <a:pt x="1135" y="13611"/>
                    <a:pt x="1001" y="13544"/>
                    <a:pt x="901" y="13444"/>
                  </a:cubicBezTo>
                  <a:cubicBezTo>
                    <a:pt x="701" y="13244"/>
                    <a:pt x="434" y="12677"/>
                    <a:pt x="434" y="11242"/>
                  </a:cubicBezTo>
                  <a:cubicBezTo>
                    <a:pt x="501" y="3537"/>
                    <a:pt x="6372" y="1168"/>
                    <a:pt x="6438" y="1135"/>
                  </a:cubicBezTo>
                  <a:cubicBezTo>
                    <a:pt x="6472" y="1135"/>
                    <a:pt x="6472" y="1102"/>
                    <a:pt x="6505" y="1102"/>
                  </a:cubicBezTo>
                  <a:cubicBezTo>
                    <a:pt x="6672" y="902"/>
                    <a:pt x="7239" y="435"/>
                    <a:pt x="7639" y="435"/>
                  </a:cubicBezTo>
                  <a:close/>
                  <a:moveTo>
                    <a:pt x="7639" y="1"/>
                  </a:moveTo>
                  <a:cubicBezTo>
                    <a:pt x="7039" y="1"/>
                    <a:pt x="6405" y="601"/>
                    <a:pt x="6238" y="768"/>
                  </a:cubicBezTo>
                  <a:cubicBezTo>
                    <a:pt x="5971" y="868"/>
                    <a:pt x="4570" y="1502"/>
                    <a:pt x="3169" y="2970"/>
                  </a:cubicBezTo>
                  <a:cubicBezTo>
                    <a:pt x="1768" y="4437"/>
                    <a:pt x="67" y="7073"/>
                    <a:pt x="34" y="11242"/>
                  </a:cubicBezTo>
                  <a:cubicBezTo>
                    <a:pt x="0" y="12510"/>
                    <a:pt x="201" y="13344"/>
                    <a:pt x="601" y="13744"/>
                  </a:cubicBezTo>
                  <a:cubicBezTo>
                    <a:pt x="801" y="13911"/>
                    <a:pt x="1001" y="14011"/>
                    <a:pt x="1268" y="14011"/>
                  </a:cubicBezTo>
                  <a:cubicBezTo>
                    <a:pt x="3703" y="14011"/>
                    <a:pt x="8507" y="5438"/>
                    <a:pt x="8673" y="2469"/>
                  </a:cubicBezTo>
                  <a:cubicBezTo>
                    <a:pt x="8740" y="1369"/>
                    <a:pt x="8607" y="635"/>
                    <a:pt x="8240" y="268"/>
                  </a:cubicBezTo>
                  <a:cubicBezTo>
                    <a:pt x="8106" y="101"/>
                    <a:pt x="7873" y="1"/>
                    <a:pt x="76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8"/>
            <p:cNvSpPr/>
            <p:nvPr/>
          </p:nvSpPr>
          <p:spPr>
            <a:xfrm flipH="1">
              <a:off x="8319693" y="4462814"/>
              <a:ext cx="189973" cy="246156"/>
            </a:xfrm>
            <a:custGeom>
              <a:avLst/>
              <a:gdLst/>
              <a:ahLst/>
              <a:cxnLst/>
              <a:rect l="l" t="t" r="r" b="b"/>
              <a:pathLst>
                <a:path w="10837" h="14042" extrusionOk="0">
                  <a:moveTo>
                    <a:pt x="2799" y="0"/>
                  </a:moveTo>
                  <a:cubicBezTo>
                    <a:pt x="1848" y="0"/>
                    <a:pt x="2035" y="1702"/>
                    <a:pt x="2035" y="1702"/>
                  </a:cubicBezTo>
                  <a:cubicBezTo>
                    <a:pt x="2035" y="1702"/>
                    <a:pt x="1" y="7840"/>
                    <a:pt x="6105" y="12943"/>
                  </a:cubicBezTo>
                  <a:cubicBezTo>
                    <a:pt x="7016" y="13710"/>
                    <a:pt x="7686" y="14041"/>
                    <a:pt x="8156" y="14041"/>
                  </a:cubicBezTo>
                  <a:cubicBezTo>
                    <a:pt x="10836" y="14041"/>
                    <a:pt x="7039" y="3277"/>
                    <a:pt x="4570" y="1035"/>
                  </a:cubicBezTo>
                  <a:cubicBezTo>
                    <a:pt x="3741" y="272"/>
                    <a:pt x="3179"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18"/>
            <p:cNvSpPr/>
            <p:nvPr/>
          </p:nvSpPr>
          <p:spPr>
            <a:xfrm flipH="1">
              <a:off x="8333630" y="4459308"/>
              <a:ext cx="170181" cy="253221"/>
            </a:xfrm>
            <a:custGeom>
              <a:avLst/>
              <a:gdLst/>
              <a:ahLst/>
              <a:cxnLst/>
              <a:rect l="l" t="t" r="r" b="b"/>
              <a:pathLst>
                <a:path w="9708" h="14445" extrusionOk="0">
                  <a:moveTo>
                    <a:pt x="2469" y="401"/>
                  </a:moveTo>
                  <a:cubicBezTo>
                    <a:pt x="2702" y="401"/>
                    <a:pt x="3202" y="568"/>
                    <a:pt x="4070" y="1368"/>
                  </a:cubicBezTo>
                  <a:cubicBezTo>
                    <a:pt x="6505" y="3603"/>
                    <a:pt x="9140" y="11709"/>
                    <a:pt x="8406" y="13610"/>
                  </a:cubicBezTo>
                  <a:cubicBezTo>
                    <a:pt x="8239" y="14011"/>
                    <a:pt x="8006" y="14044"/>
                    <a:pt x="7839" y="14044"/>
                  </a:cubicBezTo>
                  <a:cubicBezTo>
                    <a:pt x="7505" y="14044"/>
                    <a:pt x="6938" y="13844"/>
                    <a:pt x="5904" y="13010"/>
                  </a:cubicBezTo>
                  <a:cubicBezTo>
                    <a:pt x="0" y="8040"/>
                    <a:pt x="1901" y="2002"/>
                    <a:pt x="1901" y="1969"/>
                  </a:cubicBezTo>
                  <a:cubicBezTo>
                    <a:pt x="1901" y="1935"/>
                    <a:pt x="1935" y="1902"/>
                    <a:pt x="1901" y="1869"/>
                  </a:cubicBezTo>
                  <a:cubicBezTo>
                    <a:pt x="1901" y="1602"/>
                    <a:pt x="1868" y="868"/>
                    <a:pt x="2135" y="534"/>
                  </a:cubicBezTo>
                  <a:cubicBezTo>
                    <a:pt x="2235" y="434"/>
                    <a:pt x="2335" y="401"/>
                    <a:pt x="2469" y="401"/>
                  </a:cubicBezTo>
                  <a:close/>
                  <a:moveTo>
                    <a:pt x="2469" y="1"/>
                  </a:moveTo>
                  <a:cubicBezTo>
                    <a:pt x="2202" y="1"/>
                    <a:pt x="2002" y="67"/>
                    <a:pt x="1835" y="267"/>
                  </a:cubicBezTo>
                  <a:cubicBezTo>
                    <a:pt x="1434" y="734"/>
                    <a:pt x="1468" y="1635"/>
                    <a:pt x="1501" y="1869"/>
                  </a:cubicBezTo>
                  <a:cubicBezTo>
                    <a:pt x="1401" y="2135"/>
                    <a:pt x="1001" y="3603"/>
                    <a:pt x="1234" y="5638"/>
                  </a:cubicBezTo>
                  <a:cubicBezTo>
                    <a:pt x="1468" y="7673"/>
                    <a:pt x="2435" y="10642"/>
                    <a:pt x="5637" y="13310"/>
                  </a:cubicBezTo>
                  <a:cubicBezTo>
                    <a:pt x="6571" y="14077"/>
                    <a:pt x="7272" y="14444"/>
                    <a:pt x="7839" y="14444"/>
                  </a:cubicBezTo>
                  <a:cubicBezTo>
                    <a:pt x="8139" y="14444"/>
                    <a:pt x="8573" y="14344"/>
                    <a:pt x="8773" y="13744"/>
                  </a:cubicBezTo>
                  <a:cubicBezTo>
                    <a:pt x="9707" y="11375"/>
                    <a:pt x="6571" y="3069"/>
                    <a:pt x="4370" y="1068"/>
                  </a:cubicBezTo>
                  <a:cubicBezTo>
                    <a:pt x="3569" y="334"/>
                    <a:pt x="2936" y="1"/>
                    <a:pt x="24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18"/>
            <p:cNvSpPr/>
            <p:nvPr/>
          </p:nvSpPr>
          <p:spPr>
            <a:xfrm flipH="1">
              <a:off x="8176666" y="4461517"/>
              <a:ext cx="324743" cy="159348"/>
            </a:xfrm>
            <a:custGeom>
              <a:avLst/>
              <a:gdLst/>
              <a:ahLst/>
              <a:cxnLst/>
              <a:rect l="l" t="t" r="r" b="b"/>
              <a:pathLst>
                <a:path w="18525" h="9090" extrusionOk="0">
                  <a:moveTo>
                    <a:pt x="2509" y="0"/>
                  </a:moveTo>
                  <a:cubicBezTo>
                    <a:pt x="0" y="0"/>
                    <a:pt x="1798" y="2043"/>
                    <a:pt x="1798" y="2043"/>
                  </a:cubicBezTo>
                  <a:cubicBezTo>
                    <a:pt x="1798" y="2043"/>
                    <a:pt x="3599" y="8281"/>
                    <a:pt x="11538" y="9048"/>
                  </a:cubicBezTo>
                  <a:cubicBezTo>
                    <a:pt x="11843" y="9076"/>
                    <a:pt x="12118" y="9090"/>
                    <a:pt x="12365" y="9090"/>
                  </a:cubicBezTo>
                  <a:cubicBezTo>
                    <a:pt x="18525" y="9090"/>
                    <a:pt x="7218" y="620"/>
                    <a:pt x="3466" y="75"/>
                  </a:cubicBezTo>
                  <a:cubicBezTo>
                    <a:pt x="3093" y="23"/>
                    <a:pt x="2776" y="0"/>
                    <a:pt x="2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18"/>
            <p:cNvSpPr/>
            <p:nvPr/>
          </p:nvSpPr>
          <p:spPr>
            <a:xfrm flipH="1">
              <a:off x="8246508" y="4457889"/>
              <a:ext cx="242107" cy="166342"/>
            </a:xfrm>
            <a:custGeom>
              <a:avLst/>
              <a:gdLst/>
              <a:ahLst/>
              <a:cxnLst/>
              <a:rect l="l" t="t" r="r" b="b"/>
              <a:pathLst>
                <a:path w="13811" h="9489" extrusionOk="0">
                  <a:moveTo>
                    <a:pt x="1768" y="415"/>
                  </a:moveTo>
                  <a:cubicBezTo>
                    <a:pt x="2035" y="415"/>
                    <a:pt x="2369" y="448"/>
                    <a:pt x="2702" y="482"/>
                  </a:cubicBezTo>
                  <a:cubicBezTo>
                    <a:pt x="5604" y="915"/>
                    <a:pt x="13377" y="6386"/>
                    <a:pt x="13210" y="8388"/>
                  </a:cubicBezTo>
                  <a:cubicBezTo>
                    <a:pt x="13177" y="8855"/>
                    <a:pt x="12643" y="9088"/>
                    <a:pt x="11642" y="9088"/>
                  </a:cubicBezTo>
                  <a:cubicBezTo>
                    <a:pt x="11375" y="9088"/>
                    <a:pt x="11108" y="9055"/>
                    <a:pt x="10808" y="9021"/>
                  </a:cubicBezTo>
                  <a:cubicBezTo>
                    <a:pt x="3136" y="8321"/>
                    <a:pt x="1268" y="2250"/>
                    <a:pt x="1268" y="2216"/>
                  </a:cubicBezTo>
                  <a:cubicBezTo>
                    <a:pt x="1235" y="2183"/>
                    <a:pt x="1235" y="2150"/>
                    <a:pt x="1201" y="2116"/>
                  </a:cubicBezTo>
                  <a:cubicBezTo>
                    <a:pt x="1001" y="1916"/>
                    <a:pt x="501" y="1182"/>
                    <a:pt x="668" y="782"/>
                  </a:cubicBezTo>
                  <a:cubicBezTo>
                    <a:pt x="801" y="482"/>
                    <a:pt x="1335" y="415"/>
                    <a:pt x="1768" y="415"/>
                  </a:cubicBezTo>
                  <a:close/>
                  <a:moveTo>
                    <a:pt x="1761" y="0"/>
                  </a:moveTo>
                  <a:cubicBezTo>
                    <a:pt x="962" y="0"/>
                    <a:pt x="471" y="201"/>
                    <a:pt x="301" y="615"/>
                  </a:cubicBezTo>
                  <a:cubicBezTo>
                    <a:pt x="0" y="1282"/>
                    <a:pt x="701" y="2150"/>
                    <a:pt x="868" y="2350"/>
                  </a:cubicBezTo>
                  <a:cubicBezTo>
                    <a:pt x="968" y="2650"/>
                    <a:pt x="1468" y="4084"/>
                    <a:pt x="2802" y="5619"/>
                  </a:cubicBezTo>
                  <a:cubicBezTo>
                    <a:pt x="4137" y="7153"/>
                    <a:pt x="6605" y="9055"/>
                    <a:pt x="10775" y="9455"/>
                  </a:cubicBezTo>
                  <a:cubicBezTo>
                    <a:pt x="11075" y="9488"/>
                    <a:pt x="11375" y="9488"/>
                    <a:pt x="11642" y="9488"/>
                  </a:cubicBezTo>
                  <a:cubicBezTo>
                    <a:pt x="12910" y="9488"/>
                    <a:pt x="13577" y="9121"/>
                    <a:pt x="13644" y="8421"/>
                  </a:cubicBezTo>
                  <a:cubicBezTo>
                    <a:pt x="13810" y="6019"/>
                    <a:pt x="5671" y="482"/>
                    <a:pt x="2769" y="82"/>
                  </a:cubicBezTo>
                  <a:cubicBezTo>
                    <a:pt x="2392" y="28"/>
                    <a:pt x="2055" y="0"/>
                    <a:pt x="1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8"/>
            <p:cNvSpPr/>
            <p:nvPr/>
          </p:nvSpPr>
          <p:spPr>
            <a:xfrm flipH="1">
              <a:off x="8099836" y="4427250"/>
              <a:ext cx="373582" cy="101551"/>
            </a:xfrm>
            <a:custGeom>
              <a:avLst/>
              <a:gdLst/>
              <a:ahLst/>
              <a:cxnLst/>
              <a:rect l="l" t="t" r="r" b="b"/>
              <a:pathLst>
                <a:path w="21311" h="5793" extrusionOk="0">
                  <a:moveTo>
                    <a:pt x="5873" y="1"/>
                  </a:moveTo>
                  <a:cubicBezTo>
                    <a:pt x="5020" y="1"/>
                    <a:pt x="4290" y="72"/>
                    <a:pt x="3770" y="228"/>
                  </a:cubicBezTo>
                  <a:cubicBezTo>
                    <a:pt x="1" y="1329"/>
                    <a:pt x="3070" y="2730"/>
                    <a:pt x="3070" y="2730"/>
                  </a:cubicBezTo>
                  <a:cubicBezTo>
                    <a:pt x="3070" y="2730"/>
                    <a:pt x="5695" y="5793"/>
                    <a:pt x="10517" y="5793"/>
                  </a:cubicBezTo>
                  <a:cubicBezTo>
                    <a:pt x="11797" y="5793"/>
                    <a:pt x="13231" y="5577"/>
                    <a:pt x="14811" y="5032"/>
                  </a:cubicBezTo>
                  <a:cubicBezTo>
                    <a:pt x="21310" y="2789"/>
                    <a:pt x="11200" y="1"/>
                    <a:pt x="5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8"/>
            <p:cNvSpPr/>
            <p:nvPr/>
          </p:nvSpPr>
          <p:spPr>
            <a:xfrm flipH="1">
              <a:off x="8171082" y="4423639"/>
              <a:ext cx="273678" cy="108791"/>
            </a:xfrm>
            <a:custGeom>
              <a:avLst/>
              <a:gdLst/>
              <a:ahLst/>
              <a:cxnLst/>
              <a:rect l="l" t="t" r="r" b="b"/>
              <a:pathLst>
                <a:path w="15612" h="6206" extrusionOk="0">
                  <a:moveTo>
                    <a:pt x="4237" y="401"/>
                  </a:moveTo>
                  <a:cubicBezTo>
                    <a:pt x="8373" y="401"/>
                    <a:pt x="14811" y="2069"/>
                    <a:pt x="15078" y="3570"/>
                  </a:cubicBezTo>
                  <a:cubicBezTo>
                    <a:pt x="15144" y="4070"/>
                    <a:pt x="14444" y="4571"/>
                    <a:pt x="13110" y="5038"/>
                  </a:cubicBezTo>
                  <a:cubicBezTo>
                    <a:pt x="11675" y="5538"/>
                    <a:pt x="10241" y="5805"/>
                    <a:pt x="8907" y="5805"/>
                  </a:cubicBezTo>
                  <a:cubicBezTo>
                    <a:pt x="4237" y="5805"/>
                    <a:pt x="1601" y="2803"/>
                    <a:pt x="1568" y="2803"/>
                  </a:cubicBezTo>
                  <a:cubicBezTo>
                    <a:pt x="1568" y="2769"/>
                    <a:pt x="1535" y="2736"/>
                    <a:pt x="1501" y="2736"/>
                  </a:cubicBezTo>
                  <a:cubicBezTo>
                    <a:pt x="1234" y="2603"/>
                    <a:pt x="434" y="2136"/>
                    <a:pt x="467" y="1702"/>
                  </a:cubicBezTo>
                  <a:cubicBezTo>
                    <a:pt x="501" y="1502"/>
                    <a:pt x="734" y="1068"/>
                    <a:pt x="2202" y="635"/>
                  </a:cubicBezTo>
                  <a:cubicBezTo>
                    <a:pt x="2702" y="501"/>
                    <a:pt x="3369" y="401"/>
                    <a:pt x="4237" y="401"/>
                  </a:cubicBezTo>
                  <a:close/>
                  <a:moveTo>
                    <a:pt x="4237" y="1"/>
                  </a:moveTo>
                  <a:cubicBezTo>
                    <a:pt x="3336" y="1"/>
                    <a:pt x="2602" y="67"/>
                    <a:pt x="2102" y="234"/>
                  </a:cubicBezTo>
                  <a:cubicBezTo>
                    <a:pt x="767" y="635"/>
                    <a:pt x="100" y="1102"/>
                    <a:pt x="67" y="1669"/>
                  </a:cubicBezTo>
                  <a:cubicBezTo>
                    <a:pt x="0" y="2436"/>
                    <a:pt x="1034" y="2970"/>
                    <a:pt x="1301" y="3103"/>
                  </a:cubicBezTo>
                  <a:cubicBezTo>
                    <a:pt x="1601" y="3470"/>
                    <a:pt x="4237" y="6205"/>
                    <a:pt x="8907" y="6205"/>
                  </a:cubicBezTo>
                  <a:cubicBezTo>
                    <a:pt x="10308" y="6205"/>
                    <a:pt x="11775" y="5938"/>
                    <a:pt x="13243" y="5438"/>
                  </a:cubicBezTo>
                  <a:cubicBezTo>
                    <a:pt x="14878" y="4871"/>
                    <a:pt x="15611" y="4237"/>
                    <a:pt x="15478" y="3503"/>
                  </a:cubicBezTo>
                  <a:cubicBezTo>
                    <a:pt x="15144" y="1468"/>
                    <a:pt x="7873" y="1"/>
                    <a:pt x="42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8"/>
            <p:cNvSpPr/>
            <p:nvPr/>
          </p:nvSpPr>
          <p:spPr>
            <a:xfrm flipH="1">
              <a:off x="8348835" y="4372405"/>
              <a:ext cx="240669" cy="164712"/>
            </a:xfrm>
            <a:custGeom>
              <a:avLst/>
              <a:gdLst/>
              <a:ahLst/>
              <a:cxnLst/>
              <a:rect l="l" t="t" r="r" b="b"/>
              <a:pathLst>
                <a:path w="13729" h="9396" extrusionOk="0">
                  <a:moveTo>
                    <a:pt x="7034" y="0"/>
                  </a:moveTo>
                  <a:cubicBezTo>
                    <a:pt x="5975" y="0"/>
                    <a:pt x="4795" y="418"/>
                    <a:pt x="3622" y="1656"/>
                  </a:cubicBezTo>
                  <a:cubicBezTo>
                    <a:pt x="1" y="5443"/>
                    <a:pt x="4286" y="9395"/>
                    <a:pt x="8505" y="9395"/>
                  </a:cubicBezTo>
                  <a:cubicBezTo>
                    <a:pt x="8523" y="9395"/>
                    <a:pt x="8541" y="9395"/>
                    <a:pt x="8558" y="9395"/>
                  </a:cubicBezTo>
                  <a:cubicBezTo>
                    <a:pt x="12795" y="9362"/>
                    <a:pt x="13729" y="4558"/>
                    <a:pt x="10893" y="1790"/>
                  </a:cubicBezTo>
                  <a:cubicBezTo>
                    <a:pt x="10893" y="1790"/>
                    <a:pt x="9225" y="0"/>
                    <a:pt x="7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8"/>
            <p:cNvSpPr/>
            <p:nvPr/>
          </p:nvSpPr>
          <p:spPr>
            <a:xfrm flipH="1">
              <a:off x="8451766" y="4398855"/>
              <a:ext cx="38601" cy="20124"/>
            </a:xfrm>
            <a:custGeom>
              <a:avLst/>
              <a:gdLst/>
              <a:ahLst/>
              <a:cxnLst/>
              <a:rect l="l" t="t" r="r" b="b"/>
              <a:pathLst>
                <a:path w="2202" h="1148" extrusionOk="0">
                  <a:moveTo>
                    <a:pt x="878" y="0"/>
                  </a:moveTo>
                  <a:cubicBezTo>
                    <a:pt x="642" y="0"/>
                    <a:pt x="394" y="60"/>
                    <a:pt x="134" y="181"/>
                  </a:cubicBezTo>
                  <a:cubicBezTo>
                    <a:pt x="34" y="214"/>
                    <a:pt x="0" y="347"/>
                    <a:pt x="34" y="447"/>
                  </a:cubicBezTo>
                  <a:cubicBezTo>
                    <a:pt x="84" y="522"/>
                    <a:pt x="171" y="560"/>
                    <a:pt x="254" y="560"/>
                  </a:cubicBezTo>
                  <a:cubicBezTo>
                    <a:pt x="282" y="560"/>
                    <a:pt x="309" y="556"/>
                    <a:pt x="334" y="547"/>
                  </a:cubicBezTo>
                  <a:cubicBezTo>
                    <a:pt x="518" y="445"/>
                    <a:pt x="702" y="406"/>
                    <a:pt x="870" y="406"/>
                  </a:cubicBezTo>
                  <a:cubicBezTo>
                    <a:pt x="977" y="406"/>
                    <a:pt x="1077" y="422"/>
                    <a:pt x="1168" y="447"/>
                  </a:cubicBezTo>
                  <a:cubicBezTo>
                    <a:pt x="1568" y="614"/>
                    <a:pt x="1768" y="1014"/>
                    <a:pt x="1768" y="1014"/>
                  </a:cubicBezTo>
                  <a:cubicBezTo>
                    <a:pt x="1802" y="1081"/>
                    <a:pt x="1868" y="1148"/>
                    <a:pt x="1968" y="1148"/>
                  </a:cubicBezTo>
                  <a:cubicBezTo>
                    <a:pt x="1968" y="1148"/>
                    <a:pt x="2002" y="1148"/>
                    <a:pt x="2035" y="1115"/>
                  </a:cubicBezTo>
                  <a:cubicBezTo>
                    <a:pt x="2135" y="1081"/>
                    <a:pt x="2202" y="948"/>
                    <a:pt x="2135" y="848"/>
                  </a:cubicBezTo>
                  <a:cubicBezTo>
                    <a:pt x="2135" y="814"/>
                    <a:pt x="1902" y="281"/>
                    <a:pt x="1335" y="80"/>
                  </a:cubicBezTo>
                  <a:cubicBezTo>
                    <a:pt x="1188" y="27"/>
                    <a:pt x="1036" y="0"/>
                    <a:pt x="8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8"/>
            <p:cNvSpPr/>
            <p:nvPr/>
          </p:nvSpPr>
          <p:spPr>
            <a:xfrm flipH="1">
              <a:off x="8433046" y="4448546"/>
              <a:ext cx="38619" cy="20142"/>
            </a:xfrm>
            <a:custGeom>
              <a:avLst/>
              <a:gdLst/>
              <a:ahLst/>
              <a:cxnLst/>
              <a:rect l="l" t="t" r="r" b="b"/>
              <a:pathLst>
                <a:path w="2203" h="1149" extrusionOk="0">
                  <a:moveTo>
                    <a:pt x="881" y="1"/>
                  </a:moveTo>
                  <a:cubicBezTo>
                    <a:pt x="648" y="1"/>
                    <a:pt x="408" y="61"/>
                    <a:pt x="168" y="181"/>
                  </a:cubicBezTo>
                  <a:cubicBezTo>
                    <a:pt x="67" y="248"/>
                    <a:pt x="1" y="381"/>
                    <a:pt x="67" y="481"/>
                  </a:cubicBezTo>
                  <a:cubicBezTo>
                    <a:pt x="93" y="556"/>
                    <a:pt x="174" y="594"/>
                    <a:pt x="255" y="594"/>
                  </a:cubicBezTo>
                  <a:cubicBezTo>
                    <a:pt x="282" y="594"/>
                    <a:pt x="309" y="590"/>
                    <a:pt x="334" y="581"/>
                  </a:cubicBezTo>
                  <a:cubicBezTo>
                    <a:pt x="543" y="477"/>
                    <a:pt x="725" y="425"/>
                    <a:pt x="898" y="425"/>
                  </a:cubicBezTo>
                  <a:cubicBezTo>
                    <a:pt x="1001" y="425"/>
                    <a:pt x="1102" y="444"/>
                    <a:pt x="1202" y="481"/>
                  </a:cubicBezTo>
                  <a:cubicBezTo>
                    <a:pt x="1569" y="615"/>
                    <a:pt x="1769" y="1048"/>
                    <a:pt x="1769" y="1048"/>
                  </a:cubicBezTo>
                  <a:cubicBezTo>
                    <a:pt x="1802" y="1115"/>
                    <a:pt x="1902" y="1148"/>
                    <a:pt x="1969" y="1148"/>
                  </a:cubicBezTo>
                  <a:lnTo>
                    <a:pt x="2036" y="1148"/>
                  </a:lnTo>
                  <a:cubicBezTo>
                    <a:pt x="2169" y="1082"/>
                    <a:pt x="2202" y="981"/>
                    <a:pt x="2169" y="881"/>
                  </a:cubicBezTo>
                  <a:cubicBezTo>
                    <a:pt x="2136" y="848"/>
                    <a:pt x="1902" y="314"/>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8"/>
            <p:cNvSpPr/>
            <p:nvPr/>
          </p:nvSpPr>
          <p:spPr>
            <a:xfrm flipH="1">
              <a:off x="8399726" y="4422237"/>
              <a:ext cx="38601" cy="20142"/>
            </a:xfrm>
            <a:custGeom>
              <a:avLst/>
              <a:gdLst/>
              <a:ahLst/>
              <a:cxnLst/>
              <a:rect l="l" t="t" r="r" b="b"/>
              <a:pathLst>
                <a:path w="2202" h="1149" extrusionOk="0">
                  <a:moveTo>
                    <a:pt x="890" y="1"/>
                  </a:moveTo>
                  <a:cubicBezTo>
                    <a:pt x="663" y="1"/>
                    <a:pt x="427" y="61"/>
                    <a:pt x="167" y="181"/>
                  </a:cubicBezTo>
                  <a:cubicBezTo>
                    <a:pt x="67" y="214"/>
                    <a:pt x="0" y="348"/>
                    <a:pt x="67" y="448"/>
                  </a:cubicBezTo>
                  <a:cubicBezTo>
                    <a:pt x="92" y="523"/>
                    <a:pt x="173" y="560"/>
                    <a:pt x="254" y="560"/>
                  </a:cubicBezTo>
                  <a:cubicBezTo>
                    <a:pt x="282" y="560"/>
                    <a:pt x="309" y="556"/>
                    <a:pt x="334" y="548"/>
                  </a:cubicBezTo>
                  <a:cubicBezTo>
                    <a:pt x="538" y="446"/>
                    <a:pt x="717" y="406"/>
                    <a:pt x="887" y="406"/>
                  </a:cubicBezTo>
                  <a:cubicBezTo>
                    <a:pt x="994" y="406"/>
                    <a:pt x="1098" y="422"/>
                    <a:pt x="1201" y="448"/>
                  </a:cubicBezTo>
                  <a:cubicBezTo>
                    <a:pt x="1601" y="614"/>
                    <a:pt x="1768" y="1015"/>
                    <a:pt x="1768" y="1015"/>
                  </a:cubicBezTo>
                  <a:cubicBezTo>
                    <a:pt x="1801" y="1081"/>
                    <a:pt x="1901" y="1148"/>
                    <a:pt x="1968" y="1148"/>
                  </a:cubicBezTo>
                  <a:cubicBezTo>
                    <a:pt x="2002" y="1148"/>
                    <a:pt x="2035" y="1148"/>
                    <a:pt x="2068" y="1115"/>
                  </a:cubicBezTo>
                  <a:cubicBezTo>
                    <a:pt x="2168" y="1081"/>
                    <a:pt x="2202" y="948"/>
                    <a:pt x="2168" y="848"/>
                  </a:cubicBezTo>
                  <a:cubicBezTo>
                    <a:pt x="2135" y="815"/>
                    <a:pt x="1901" y="281"/>
                    <a:pt x="1334" y="81"/>
                  </a:cubicBezTo>
                  <a:cubicBezTo>
                    <a:pt x="1188" y="27"/>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8"/>
            <p:cNvSpPr/>
            <p:nvPr/>
          </p:nvSpPr>
          <p:spPr>
            <a:xfrm flipH="1">
              <a:off x="8383934" y="4462008"/>
              <a:ext cx="38619" cy="20124"/>
            </a:xfrm>
            <a:custGeom>
              <a:avLst/>
              <a:gdLst/>
              <a:ahLst/>
              <a:cxnLst/>
              <a:rect l="l" t="t" r="r" b="b"/>
              <a:pathLst>
                <a:path w="2203" h="1148" extrusionOk="0">
                  <a:moveTo>
                    <a:pt x="881" y="0"/>
                  </a:moveTo>
                  <a:cubicBezTo>
                    <a:pt x="648" y="0"/>
                    <a:pt x="408" y="60"/>
                    <a:pt x="168" y="180"/>
                  </a:cubicBezTo>
                  <a:cubicBezTo>
                    <a:pt x="34" y="247"/>
                    <a:pt x="1" y="347"/>
                    <a:pt x="67" y="480"/>
                  </a:cubicBezTo>
                  <a:cubicBezTo>
                    <a:pt x="89" y="545"/>
                    <a:pt x="152" y="582"/>
                    <a:pt x="221" y="582"/>
                  </a:cubicBezTo>
                  <a:cubicBezTo>
                    <a:pt x="259" y="582"/>
                    <a:pt x="299" y="571"/>
                    <a:pt x="334" y="547"/>
                  </a:cubicBezTo>
                  <a:cubicBezTo>
                    <a:pt x="516" y="466"/>
                    <a:pt x="698" y="422"/>
                    <a:pt x="865" y="422"/>
                  </a:cubicBezTo>
                  <a:cubicBezTo>
                    <a:pt x="974" y="422"/>
                    <a:pt x="1076" y="441"/>
                    <a:pt x="1168" y="480"/>
                  </a:cubicBezTo>
                  <a:cubicBezTo>
                    <a:pt x="1569" y="614"/>
                    <a:pt x="1769" y="1014"/>
                    <a:pt x="1769" y="1047"/>
                  </a:cubicBezTo>
                  <a:cubicBezTo>
                    <a:pt x="1802" y="1114"/>
                    <a:pt x="1869" y="1147"/>
                    <a:pt x="1969" y="1147"/>
                  </a:cubicBezTo>
                  <a:lnTo>
                    <a:pt x="2036" y="1147"/>
                  </a:lnTo>
                  <a:cubicBezTo>
                    <a:pt x="2136" y="1081"/>
                    <a:pt x="2202" y="981"/>
                    <a:pt x="2136" y="847"/>
                  </a:cubicBezTo>
                  <a:cubicBezTo>
                    <a:pt x="2136" y="847"/>
                    <a:pt x="1902" y="280"/>
                    <a:pt x="1335" y="80"/>
                  </a:cubicBezTo>
                  <a:cubicBezTo>
                    <a:pt x="1188" y="27"/>
                    <a:pt x="1036" y="0"/>
                    <a:pt x="8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8"/>
            <p:cNvSpPr/>
            <p:nvPr/>
          </p:nvSpPr>
          <p:spPr>
            <a:xfrm flipH="1">
              <a:off x="8420777" y="4496502"/>
              <a:ext cx="38601" cy="20124"/>
            </a:xfrm>
            <a:custGeom>
              <a:avLst/>
              <a:gdLst/>
              <a:ahLst/>
              <a:cxnLst/>
              <a:rect l="l" t="t" r="r" b="b"/>
              <a:pathLst>
                <a:path w="2202" h="1148" extrusionOk="0">
                  <a:moveTo>
                    <a:pt x="880" y="0"/>
                  </a:moveTo>
                  <a:cubicBezTo>
                    <a:pt x="647" y="0"/>
                    <a:pt x="407" y="60"/>
                    <a:pt x="167" y="180"/>
                  </a:cubicBezTo>
                  <a:cubicBezTo>
                    <a:pt x="67" y="247"/>
                    <a:pt x="0" y="347"/>
                    <a:pt x="67" y="480"/>
                  </a:cubicBezTo>
                  <a:cubicBezTo>
                    <a:pt x="89" y="545"/>
                    <a:pt x="152" y="582"/>
                    <a:pt x="221" y="582"/>
                  </a:cubicBezTo>
                  <a:cubicBezTo>
                    <a:pt x="259" y="582"/>
                    <a:pt x="298" y="571"/>
                    <a:pt x="334" y="547"/>
                  </a:cubicBezTo>
                  <a:cubicBezTo>
                    <a:pt x="536" y="466"/>
                    <a:pt x="713" y="422"/>
                    <a:pt x="881" y="422"/>
                  </a:cubicBezTo>
                  <a:cubicBezTo>
                    <a:pt x="991" y="422"/>
                    <a:pt x="1096" y="441"/>
                    <a:pt x="1201" y="480"/>
                  </a:cubicBezTo>
                  <a:cubicBezTo>
                    <a:pt x="1568" y="614"/>
                    <a:pt x="1768" y="1014"/>
                    <a:pt x="1768" y="1047"/>
                  </a:cubicBezTo>
                  <a:cubicBezTo>
                    <a:pt x="1802" y="1114"/>
                    <a:pt x="1868" y="1148"/>
                    <a:pt x="1968" y="1148"/>
                  </a:cubicBezTo>
                  <a:lnTo>
                    <a:pt x="2035" y="1148"/>
                  </a:lnTo>
                  <a:cubicBezTo>
                    <a:pt x="2168" y="1081"/>
                    <a:pt x="2202" y="981"/>
                    <a:pt x="2168" y="847"/>
                  </a:cubicBezTo>
                  <a:cubicBezTo>
                    <a:pt x="2135" y="847"/>
                    <a:pt x="1902" y="280"/>
                    <a:pt x="1335" y="80"/>
                  </a:cubicBezTo>
                  <a:cubicBezTo>
                    <a:pt x="1188" y="27"/>
                    <a:pt x="1036" y="0"/>
                    <a:pt x="88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8"/>
            <p:cNvSpPr/>
            <p:nvPr/>
          </p:nvSpPr>
          <p:spPr>
            <a:xfrm flipH="1">
              <a:off x="8478654" y="4484215"/>
              <a:ext cx="38619" cy="20142"/>
            </a:xfrm>
            <a:custGeom>
              <a:avLst/>
              <a:gdLst/>
              <a:ahLst/>
              <a:cxnLst/>
              <a:rect l="l" t="t" r="r" b="b"/>
              <a:pathLst>
                <a:path w="2203" h="1149" extrusionOk="0">
                  <a:moveTo>
                    <a:pt x="881" y="1"/>
                  </a:moveTo>
                  <a:cubicBezTo>
                    <a:pt x="648" y="1"/>
                    <a:pt x="408" y="61"/>
                    <a:pt x="168" y="181"/>
                  </a:cubicBezTo>
                  <a:cubicBezTo>
                    <a:pt x="68" y="247"/>
                    <a:pt x="1" y="347"/>
                    <a:pt x="68" y="481"/>
                  </a:cubicBezTo>
                  <a:cubicBezTo>
                    <a:pt x="93" y="556"/>
                    <a:pt x="174" y="594"/>
                    <a:pt x="255" y="594"/>
                  </a:cubicBezTo>
                  <a:cubicBezTo>
                    <a:pt x="282" y="594"/>
                    <a:pt x="309" y="589"/>
                    <a:pt x="334" y="581"/>
                  </a:cubicBezTo>
                  <a:cubicBezTo>
                    <a:pt x="543" y="477"/>
                    <a:pt x="725" y="425"/>
                    <a:pt x="898" y="425"/>
                  </a:cubicBezTo>
                  <a:cubicBezTo>
                    <a:pt x="1002" y="425"/>
                    <a:pt x="1102" y="443"/>
                    <a:pt x="1202" y="481"/>
                  </a:cubicBezTo>
                  <a:cubicBezTo>
                    <a:pt x="1569" y="614"/>
                    <a:pt x="1769" y="1015"/>
                    <a:pt x="1769" y="1048"/>
                  </a:cubicBezTo>
                  <a:cubicBezTo>
                    <a:pt x="1802" y="1115"/>
                    <a:pt x="1869" y="1148"/>
                    <a:pt x="1969" y="1148"/>
                  </a:cubicBezTo>
                  <a:lnTo>
                    <a:pt x="2036" y="1148"/>
                  </a:lnTo>
                  <a:cubicBezTo>
                    <a:pt x="2169" y="1081"/>
                    <a:pt x="2202" y="981"/>
                    <a:pt x="2169" y="848"/>
                  </a:cubicBezTo>
                  <a:cubicBezTo>
                    <a:pt x="2136" y="848"/>
                    <a:pt x="1902" y="281"/>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8"/>
            <p:cNvSpPr/>
            <p:nvPr/>
          </p:nvSpPr>
          <p:spPr>
            <a:xfrm flipH="1">
              <a:off x="8492098" y="4442113"/>
              <a:ext cx="38619" cy="20142"/>
            </a:xfrm>
            <a:custGeom>
              <a:avLst/>
              <a:gdLst/>
              <a:ahLst/>
              <a:cxnLst/>
              <a:rect l="l" t="t" r="r" b="b"/>
              <a:pathLst>
                <a:path w="2203" h="1149" extrusionOk="0">
                  <a:moveTo>
                    <a:pt x="890" y="1"/>
                  </a:moveTo>
                  <a:cubicBezTo>
                    <a:pt x="664" y="1"/>
                    <a:pt x="428" y="61"/>
                    <a:pt x="167" y="181"/>
                  </a:cubicBezTo>
                  <a:cubicBezTo>
                    <a:pt x="67" y="214"/>
                    <a:pt x="1" y="348"/>
                    <a:pt x="67" y="448"/>
                  </a:cubicBezTo>
                  <a:cubicBezTo>
                    <a:pt x="91" y="520"/>
                    <a:pt x="167" y="575"/>
                    <a:pt x="246" y="575"/>
                  </a:cubicBezTo>
                  <a:cubicBezTo>
                    <a:pt x="276" y="575"/>
                    <a:pt x="306" y="567"/>
                    <a:pt x="334" y="548"/>
                  </a:cubicBezTo>
                  <a:cubicBezTo>
                    <a:pt x="536" y="467"/>
                    <a:pt x="714" y="423"/>
                    <a:pt x="882" y="423"/>
                  </a:cubicBezTo>
                  <a:cubicBezTo>
                    <a:pt x="991" y="423"/>
                    <a:pt x="1096" y="442"/>
                    <a:pt x="1202" y="481"/>
                  </a:cubicBezTo>
                  <a:cubicBezTo>
                    <a:pt x="1568" y="615"/>
                    <a:pt x="1769" y="1015"/>
                    <a:pt x="1769" y="1015"/>
                  </a:cubicBezTo>
                  <a:cubicBezTo>
                    <a:pt x="1802" y="1115"/>
                    <a:pt x="1902" y="1148"/>
                    <a:pt x="1969" y="1148"/>
                  </a:cubicBezTo>
                  <a:cubicBezTo>
                    <a:pt x="2002" y="1148"/>
                    <a:pt x="2035" y="1148"/>
                    <a:pt x="2069" y="1115"/>
                  </a:cubicBezTo>
                  <a:cubicBezTo>
                    <a:pt x="2169" y="1082"/>
                    <a:pt x="2202" y="948"/>
                    <a:pt x="2169" y="848"/>
                  </a:cubicBezTo>
                  <a:cubicBezTo>
                    <a:pt x="2136" y="815"/>
                    <a:pt x="1902" y="281"/>
                    <a:pt x="1335" y="81"/>
                  </a:cubicBezTo>
                  <a:cubicBezTo>
                    <a:pt x="1188" y="28"/>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8"/>
            <p:cNvSpPr/>
            <p:nvPr/>
          </p:nvSpPr>
          <p:spPr>
            <a:xfrm flipH="1">
              <a:off x="8088065" y="3832776"/>
              <a:ext cx="173687" cy="495643"/>
            </a:xfrm>
            <a:custGeom>
              <a:avLst/>
              <a:gdLst/>
              <a:ahLst/>
              <a:cxnLst/>
              <a:rect l="l" t="t" r="r" b="b"/>
              <a:pathLst>
                <a:path w="9908" h="28274" extrusionOk="0">
                  <a:moveTo>
                    <a:pt x="1683" y="0"/>
                  </a:moveTo>
                  <a:cubicBezTo>
                    <a:pt x="1612" y="0"/>
                    <a:pt x="1543" y="23"/>
                    <a:pt x="1501" y="87"/>
                  </a:cubicBezTo>
                  <a:cubicBezTo>
                    <a:pt x="1434" y="187"/>
                    <a:pt x="1468" y="320"/>
                    <a:pt x="1568" y="387"/>
                  </a:cubicBezTo>
                  <a:cubicBezTo>
                    <a:pt x="1568" y="387"/>
                    <a:pt x="1835" y="554"/>
                    <a:pt x="2202" y="887"/>
                  </a:cubicBezTo>
                  <a:cubicBezTo>
                    <a:pt x="2235" y="921"/>
                    <a:pt x="2302" y="921"/>
                    <a:pt x="2335" y="921"/>
                  </a:cubicBezTo>
                  <a:cubicBezTo>
                    <a:pt x="2402" y="921"/>
                    <a:pt x="2468" y="921"/>
                    <a:pt x="2502" y="854"/>
                  </a:cubicBezTo>
                  <a:cubicBezTo>
                    <a:pt x="2569" y="787"/>
                    <a:pt x="2569" y="654"/>
                    <a:pt x="2468" y="587"/>
                  </a:cubicBezTo>
                  <a:cubicBezTo>
                    <a:pt x="2102" y="220"/>
                    <a:pt x="1801" y="53"/>
                    <a:pt x="1801" y="20"/>
                  </a:cubicBezTo>
                  <a:cubicBezTo>
                    <a:pt x="1765" y="8"/>
                    <a:pt x="1724" y="0"/>
                    <a:pt x="1683" y="0"/>
                  </a:cubicBezTo>
                  <a:close/>
                  <a:moveTo>
                    <a:pt x="2923" y="1108"/>
                  </a:moveTo>
                  <a:cubicBezTo>
                    <a:pt x="2875" y="1108"/>
                    <a:pt x="2832" y="1124"/>
                    <a:pt x="2802" y="1154"/>
                  </a:cubicBezTo>
                  <a:cubicBezTo>
                    <a:pt x="2702" y="1254"/>
                    <a:pt x="2702" y="1388"/>
                    <a:pt x="2769" y="1454"/>
                  </a:cubicBezTo>
                  <a:cubicBezTo>
                    <a:pt x="2969" y="1654"/>
                    <a:pt x="3136" y="1888"/>
                    <a:pt x="3269" y="2088"/>
                  </a:cubicBezTo>
                  <a:cubicBezTo>
                    <a:pt x="3302" y="2155"/>
                    <a:pt x="3369" y="2188"/>
                    <a:pt x="3436" y="2188"/>
                  </a:cubicBezTo>
                  <a:cubicBezTo>
                    <a:pt x="3503" y="2188"/>
                    <a:pt x="3536" y="2155"/>
                    <a:pt x="3569" y="2155"/>
                  </a:cubicBezTo>
                  <a:cubicBezTo>
                    <a:pt x="3669" y="2088"/>
                    <a:pt x="3669" y="1955"/>
                    <a:pt x="3603" y="1855"/>
                  </a:cubicBezTo>
                  <a:cubicBezTo>
                    <a:pt x="3469" y="1621"/>
                    <a:pt x="3269" y="1388"/>
                    <a:pt x="3102" y="1187"/>
                  </a:cubicBezTo>
                  <a:cubicBezTo>
                    <a:pt x="3047" y="1132"/>
                    <a:pt x="2982" y="1108"/>
                    <a:pt x="2923" y="1108"/>
                  </a:cubicBezTo>
                  <a:close/>
                  <a:moveTo>
                    <a:pt x="3863" y="2476"/>
                  </a:moveTo>
                  <a:cubicBezTo>
                    <a:pt x="3834" y="2476"/>
                    <a:pt x="3803" y="2480"/>
                    <a:pt x="3769" y="2488"/>
                  </a:cubicBezTo>
                  <a:cubicBezTo>
                    <a:pt x="3669" y="2555"/>
                    <a:pt x="3636" y="2689"/>
                    <a:pt x="3703" y="2789"/>
                  </a:cubicBezTo>
                  <a:cubicBezTo>
                    <a:pt x="3836" y="3022"/>
                    <a:pt x="3936" y="3256"/>
                    <a:pt x="4036" y="3522"/>
                  </a:cubicBezTo>
                  <a:cubicBezTo>
                    <a:pt x="4070" y="3589"/>
                    <a:pt x="4136" y="3656"/>
                    <a:pt x="4236" y="3656"/>
                  </a:cubicBezTo>
                  <a:cubicBezTo>
                    <a:pt x="4236" y="3656"/>
                    <a:pt x="4270" y="3656"/>
                    <a:pt x="4303" y="3623"/>
                  </a:cubicBezTo>
                  <a:cubicBezTo>
                    <a:pt x="4403" y="3589"/>
                    <a:pt x="4470" y="3489"/>
                    <a:pt x="4437" y="3356"/>
                  </a:cubicBezTo>
                  <a:cubicBezTo>
                    <a:pt x="4336" y="3089"/>
                    <a:pt x="4203" y="2855"/>
                    <a:pt x="4070" y="2588"/>
                  </a:cubicBezTo>
                  <a:cubicBezTo>
                    <a:pt x="4020" y="2513"/>
                    <a:pt x="3951" y="2476"/>
                    <a:pt x="3863" y="2476"/>
                  </a:cubicBezTo>
                  <a:close/>
                  <a:moveTo>
                    <a:pt x="4403" y="4023"/>
                  </a:moveTo>
                  <a:cubicBezTo>
                    <a:pt x="4303" y="4056"/>
                    <a:pt x="4236" y="4190"/>
                    <a:pt x="4270" y="4290"/>
                  </a:cubicBezTo>
                  <a:cubicBezTo>
                    <a:pt x="4336" y="4557"/>
                    <a:pt x="4370" y="4823"/>
                    <a:pt x="4403" y="5090"/>
                  </a:cubicBezTo>
                  <a:cubicBezTo>
                    <a:pt x="4403" y="5190"/>
                    <a:pt x="4503" y="5257"/>
                    <a:pt x="4603" y="5257"/>
                  </a:cubicBezTo>
                  <a:cubicBezTo>
                    <a:pt x="4737" y="5257"/>
                    <a:pt x="4803" y="5157"/>
                    <a:pt x="4803" y="5057"/>
                  </a:cubicBezTo>
                  <a:cubicBezTo>
                    <a:pt x="4770" y="4757"/>
                    <a:pt x="4737" y="4456"/>
                    <a:pt x="4670" y="4190"/>
                  </a:cubicBezTo>
                  <a:cubicBezTo>
                    <a:pt x="4637" y="4090"/>
                    <a:pt x="4537" y="4023"/>
                    <a:pt x="4403" y="4023"/>
                  </a:cubicBezTo>
                  <a:close/>
                  <a:moveTo>
                    <a:pt x="4637" y="5691"/>
                  </a:moveTo>
                  <a:cubicBezTo>
                    <a:pt x="4503" y="5691"/>
                    <a:pt x="4403" y="5791"/>
                    <a:pt x="4403" y="5891"/>
                  </a:cubicBezTo>
                  <a:cubicBezTo>
                    <a:pt x="4403" y="6158"/>
                    <a:pt x="4370" y="6425"/>
                    <a:pt x="4336" y="6691"/>
                  </a:cubicBezTo>
                  <a:cubicBezTo>
                    <a:pt x="4336" y="6825"/>
                    <a:pt x="4403" y="6925"/>
                    <a:pt x="4503" y="6925"/>
                  </a:cubicBezTo>
                  <a:lnTo>
                    <a:pt x="4537" y="6925"/>
                  </a:lnTo>
                  <a:cubicBezTo>
                    <a:pt x="4637" y="6925"/>
                    <a:pt x="4737" y="6858"/>
                    <a:pt x="4737" y="6758"/>
                  </a:cubicBezTo>
                  <a:cubicBezTo>
                    <a:pt x="4803" y="6458"/>
                    <a:pt x="4837" y="6191"/>
                    <a:pt x="4837" y="5891"/>
                  </a:cubicBezTo>
                  <a:cubicBezTo>
                    <a:pt x="4837" y="5791"/>
                    <a:pt x="4737" y="5691"/>
                    <a:pt x="4637" y="5691"/>
                  </a:cubicBezTo>
                  <a:close/>
                  <a:moveTo>
                    <a:pt x="4437" y="7325"/>
                  </a:moveTo>
                  <a:cubicBezTo>
                    <a:pt x="4303" y="7325"/>
                    <a:pt x="4203" y="7392"/>
                    <a:pt x="4170" y="7492"/>
                  </a:cubicBezTo>
                  <a:cubicBezTo>
                    <a:pt x="4103" y="7759"/>
                    <a:pt x="4036" y="8026"/>
                    <a:pt x="3936" y="8259"/>
                  </a:cubicBezTo>
                  <a:cubicBezTo>
                    <a:pt x="3903" y="8359"/>
                    <a:pt x="3936" y="8493"/>
                    <a:pt x="4070" y="8526"/>
                  </a:cubicBezTo>
                  <a:cubicBezTo>
                    <a:pt x="4070" y="8526"/>
                    <a:pt x="4103" y="8559"/>
                    <a:pt x="4136" y="8559"/>
                  </a:cubicBezTo>
                  <a:cubicBezTo>
                    <a:pt x="4203" y="8559"/>
                    <a:pt x="4303" y="8493"/>
                    <a:pt x="4336" y="8426"/>
                  </a:cubicBezTo>
                  <a:cubicBezTo>
                    <a:pt x="4403" y="8159"/>
                    <a:pt x="4503" y="7892"/>
                    <a:pt x="4570" y="7592"/>
                  </a:cubicBezTo>
                  <a:cubicBezTo>
                    <a:pt x="4603" y="7492"/>
                    <a:pt x="4537" y="7359"/>
                    <a:pt x="4437" y="7325"/>
                  </a:cubicBezTo>
                  <a:close/>
                  <a:moveTo>
                    <a:pt x="1701" y="9160"/>
                  </a:moveTo>
                  <a:cubicBezTo>
                    <a:pt x="1601" y="9160"/>
                    <a:pt x="1501" y="9260"/>
                    <a:pt x="1534" y="9393"/>
                  </a:cubicBezTo>
                  <a:cubicBezTo>
                    <a:pt x="1534" y="9493"/>
                    <a:pt x="1635" y="9594"/>
                    <a:pt x="1735" y="9594"/>
                  </a:cubicBezTo>
                  <a:cubicBezTo>
                    <a:pt x="1845" y="9580"/>
                    <a:pt x="1956" y="9572"/>
                    <a:pt x="2066" y="9572"/>
                  </a:cubicBezTo>
                  <a:cubicBezTo>
                    <a:pt x="2223" y="9572"/>
                    <a:pt x="2379" y="9588"/>
                    <a:pt x="2535" y="9627"/>
                  </a:cubicBezTo>
                  <a:lnTo>
                    <a:pt x="2569" y="9627"/>
                  </a:lnTo>
                  <a:cubicBezTo>
                    <a:pt x="2669" y="9627"/>
                    <a:pt x="2735" y="9527"/>
                    <a:pt x="2769" y="9427"/>
                  </a:cubicBezTo>
                  <a:cubicBezTo>
                    <a:pt x="2769" y="9327"/>
                    <a:pt x="2702" y="9227"/>
                    <a:pt x="2602" y="9193"/>
                  </a:cubicBezTo>
                  <a:cubicBezTo>
                    <a:pt x="2302" y="9160"/>
                    <a:pt x="2001" y="9160"/>
                    <a:pt x="1701" y="9160"/>
                  </a:cubicBezTo>
                  <a:close/>
                  <a:moveTo>
                    <a:pt x="902" y="9318"/>
                  </a:moveTo>
                  <a:cubicBezTo>
                    <a:pt x="880" y="9318"/>
                    <a:pt x="858" y="9321"/>
                    <a:pt x="834" y="9327"/>
                  </a:cubicBezTo>
                  <a:cubicBezTo>
                    <a:pt x="467" y="9460"/>
                    <a:pt x="200" y="9627"/>
                    <a:pt x="67" y="9860"/>
                  </a:cubicBezTo>
                  <a:cubicBezTo>
                    <a:pt x="0" y="9960"/>
                    <a:pt x="33" y="10094"/>
                    <a:pt x="133" y="10161"/>
                  </a:cubicBezTo>
                  <a:cubicBezTo>
                    <a:pt x="167" y="10161"/>
                    <a:pt x="200" y="10194"/>
                    <a:pt x="234" y="10194"/>
                  </a:cubicBezTo>
                  <a:cubicBezTo>
                    <a:pt x="300" y="10194"/>
                    <a:pt x="367" y="10161"/>
                    <a:pt x="400" y="10094"/>
                  </a:cubicBezTo>
                  <a:cubicBezTo>
                    <a:pt x="500" y="9960"/>
                    <a:pt x="701" y="9827"/>
                    <a:pt x="967" y="9727"/>
                  </a:cubicBezTo>
                  <a:cubicBezTo>
                    <a:pt x="1101" y="9694"/>
                    <a:pt x="1134" y="9560"/>
                    <a:pt x="1101" y="9460"/>
                  </a:cubicBezTo>
                  <a:cubicBezTo>
                    <a:pt x="1073" y="9378"/>
                    <a:pt x="1001" y="9318"/>
                    <a:pt x="902" y="9318"/>
                  </a:cubicBezTo>
                  <a:close/>
                  <a:moveTo>
                    <a:pt x="3765" y="8892"/>
                  </a:moveTo>
                  <a:cubicBezTo>
                    <a:pt x="3703" y="8892"/>
                    <a:pt x="3646" y="8928"/>
                    <a:pt x="3603" y="8993"/>
                  </a:cubicBezTo>
                  <a:cubicBezTo>
                    <a:pt x="3536" y="9127"/>
                    <a:pt x="3436" y="9293"/>
                    <a:pt x="3369" y="9393"/>
                  </a:cubicBezTo>
                  <a:cubicBezTo>
                    <a:pt x="3269" y="9427"/>
                    <a:pt x="3202" y="9460"/>
                    <a:pt x="3169" y="9560"/>
                  </a:cubicBezTo>
                  <a:cubicBezTo>
                    <a:pt x="3169" y="9594"/>
                    <a:pt x="3169" y="9627"/>
                    <a:pt x="3169" y="9660"/>
                  </a:cubicBezTo>
                  <a:cubicBezTo>
                    <a:pt x="3102" y="9760"/>
                    <a:pt x="3102" y="9894"/>
                    <a:pt x="3202" y="9960"/>
                  </a:cubicBezTo>
                  <a:cubicBezTo>
                    <a:pt x="3247" y="9990"/>
                    <a:pt x="3299" y="10007"/>
                    <a:pt x="3348" y="10007"/>
                  </a:cubicBezTo>
                  <a:cubicBezTo>
                    <a:pt x="3409" y="10007"/>
                    <a:pt x="3466" y="9982"/>
                    <a:pt x="3503" y="9927"/>
                  </a:cubicBezTo>
                  <a:cubicBezTo>
                    <a:pt x="3503" y="9927"/>
                    <a:pt x="3503" y="9894"/>
                    <a:pt x="3503" y="9894"/>
                  </a:cubicBezTo>
                  <a:cubicBezTo>
                    <a:pt x="3669" y="9960"/>
                    <a:pt x="3836" y="10061"/>
                    <a:pt x="4003" y="10161"/>
                  </a:cubicBezTo>
                  <a:cubicBezTo>
                    <a:pt x="4036" y="10161"/>
                    <a:pt x="4070" y="10194"/>
                    <a:pt x="4103" y="10194"/>
                  </a:cubicBezTo>
                  <a:cubicBezTo>
                    <a:pt x="4203" y="10194"/>
                    <a:pt x="4270" y="10161"/>
                    <a:pt x="4303" y="10094"/>
                  </a:cubicBezTo>
                  <a:cubicBezTo>
                    <a:pt x="4370" y="9994"/>
                    <a:pt x="4336" y="9860"/>
                    <a:pt x="4236" y="9794"/>
                  </a:cubicBezTo>
                  <a:cubicBezTo>
                    <a:pt x="4070" y="9694"/>
                    <a:pt x="3903" y="9627"/>
                    <a:pt x="3769" y="9560"/>
                  </a:cubicBezTo>
                  <a:cubicBezTo>
                    <a:pt x="3836" y="9427"/>
                    <a:pt x="3903" y="9327"/>
                    <a:pt x="3970" y="9193"/>
                  </a:cubicBezTo>
                  <a:cubicBezTo>
                    <a:pt x="4036" y="9093"/>
                    <a:pt x="4003" y="8960"/>
                    <a:pt x="3869" y="8926"/>
                  </a:cubicBezTo>
                  <a:cubicBezTo>
                    <a:pt x="3834" y="8903"/>
                    <a:pt x="3799" y="8892"/>
                    <a:pt x="3765" y="8892"/>
                  </a:cubicBezTo>
                  <a:close/>
                  <a:moveTo>
                    <a:pt x="2748" y="10181"/>
                  </a:moveTo>
                  <a:cubicBezTo>
                    <a:pt x="2699" y="10181"/>
                    <a:pt x="2647" y="10197"/>
                    <a:pt x="2602" y="10227"/>
                  </a:cubicBezTo>
                  <a:cubicBezTo>
                    <a:pt x="2402" y="10394"/>
                    <a:pt x="2168" y="10528"/>
                    <a:pt x="1935" y="10594"/>
                  </a:cubicBezTo>
                  <a:cubicBezTo>
                    <a:pt x="1835" y="10628"/>
                    <a:pt x="1801" y="10761"/>
                    <a:pt x="1835" y="10861"/>
                  </a:cubicBezTo>
                  <a:cubicBezTo>
                    <a:pt x="1868" y="10961"/>
                    <a:pt x="1935" y="10995"/>
                    <a:pt x="2035" y="10995"/>
                  </a:cubicBezTo>
                  <a:lnTo>
                    <a:pt x="2102" y="10995"/>
                  </a:lnTo>
                  <a:cubicBezTo>
                    <a:pt x="2368" y="10894"/>
                    <a:pt x="2635" y="10728"/>
                    <a:pt x="2869" y="10561"/>
                  </a:cubicBezTo>
                  <a:cubicBezTo>
                    <a:pt x="2969" y="10461"/>
                    <a:pt x="2969" y="10361"/>
                    <a:pt x="2902" y="10261"/>
                  </a:cubicBezTo>
                  <a:cubicBezTo>
                    <a:pt x="2865" y="10206"/>
                    <a:pt x="2808" y="10181"/>
                    <a:pt x="2748" y="10181"/>
                  </a:cubicBezTo>
                  <a:close/>
                  <a:moveTo>
                    <a:pt x="444" y="10493"/>
                  </a:moveTo>
                  <a:cubicBezTo>
                    <a:pt x="381" y="10493"/>
                    <a:pt x="310" y="10530"/>
                    <a:pt x="267" y="10594"/>
                  </a:cubicBezTo>
                  <a:cubicBezTo>
                    <a:pt x="200" y="10661"/>
                    <a:pt x="200" y="10794"/>
                    <a:pt x="300" y="10861"/>
                  </a:cubicBezTo>
                  <a:cubicBezTo>
                    <a:pt x="534" y="11061"/>
                    <a:pt x="834" y="11161"/>
                    <a:pt x="1201" y="11161"/>
                  </a:cubicBezTo>
                  <a:cubicBezTo>
                    <a:pt x="1334" y="11161"/>
                    <a:pt x="1401" y="11061"/>
                    <a:pt x="1401" y="10961"/>
                  </a:cubicBezTo>
                  <a:cubicBezTo>
                    <a:pt x="1434" y="10828"/>
                    <a:pt x="1334" y="10728"/>
                    <a:pt x="1201" y="10728"/>
                  </a:cubicBezTo>
                  <a:cubicBezTo>
                    <a:pt x="934" y="10728"/>
                    <a:pt x="701" y="10661"/>
                    <a:pt x="534" y="10528"/>
                  </a:cubicBezTo>
                  <a:cubicBezTo>
                    <a:pt x="510" y="10504"/>
                    <a:pt x="478" y="10493"/>
                    <a:pt x="444" y="10493"/>
                  </a:cubicBezTo>
                  <a:close/>
                  <a:moveTo>
                    <a:pt x="4790" y="10264"/>
                  </a:moveTo>
                  <a:cubicBezTo>
                    <a:pt x="4730" y="10264"/>
                    <a:pt x="4673" y="10291"/>
                    <a:pt x="4637" y="10327"/>
                  </a:cubicBezTo>
                  <a:cubicBezTo>
                    <a:pt x="4570" y="10427"/>
                    <a:pt x="4570" y="10561"/>
                    <a:pt x="4637" y="10628"/>
                  </a:cubicBezTo>
                  <a:cubicBezTo>
                    <a:pt x="4837" y="10794"/>
                    <a:pt x="5037" y="10995"/>
                    <a:pt x="5204" y="11195"/>
                  </a:cubicBezTo>
                  <a:cubicBezTo>
                    <a:pt x="5237" y="11261"/>
                    <a:pt x="5304" y="11295"/>
                    <a:pt x="5371" y="11295"/>
                  </a:cubicBezTo>
                  <a:cubicBezTo>
                    <a:pt x="5404" y="11295"/>
                    <a:pt x="5437" y="11261"/>
                    <a:pt x="5471" y="11228"/>
                  </a:cubicBezTo>
                  <a:cubicBezTo>
                    <a:pt x="5571" y="11161"/>
                    <a:pt x="5604" y="11028"/>
                    <a:pt x="5504" y="10961"/>
                  </a:cubicBezTo>
                  <a:cubicBezTo>
                    <a:pt x="5337" y="10728"/>
                    <a:pt x="5137" y="10494"/>
                    <a:pt x="4937" y="10327"/>
                  </a:cubicBezTo>
                  <a:cubicBezTo>
                    <a:pt x="4892" y="10282"/>
                    <a:pt x="4840" y="10264"/>
                    <a:pt x="4790" y="10264"/>
                  </a:cubicBezTo>
                  <a:close/>
                  <a:moveTo>
                    <a:pt x="5819" y="11560"/>
                  </a:moveTo>
                  <a:cubicBezTo>
                    <a:pt x="5779" y="11560"/>
                    <a:pt x="5740" y="11571"/>
                    <a:pt x="5704" y="11595"/>
                  </a:cubicBezTo>
                  <a:cubicBezTo>
                    <a:pt x="5604" y="11628"/>
                    <a:pt x="5571" y="11762"/>
                    <a:pt x="5637" y="11862"/>
                  </a:cubicBezTo>
                  <a:cubicBezTo>
                    <a:pt x="5771" y="12095"/>
                    <a:pt x="5904" y="12329"/>
                    <a:pt x="6004" y="12596"/>
                  </a:cubicBezTo>
                  <a:cubicBezTo>
                    <a:pt x="6038" y="12662"/>
                    <a:pt x="6104" y="12729"/>
                    <a:pt x="6171" y="12729"/>
                  </a:cubicBezTo>
                  <a:cubicBezTo>
                    <a:pt x="6204" y="12729"/>
                    <a:pt x="6238" y="12729"/>
                    <a:pt x="6271" y="12696"/>
                  </a:cubicBezTo>
                  <a:cubicBezTo>
                    <a:pt x="6371" y="12662"/>
                    <a:pt x="6438" y="12529"/>
                    <a:pt x="6371" y="12429"/>
                  </a:cubicBezTo>
                  <a:cubicBezTo>
                    <a:pt x="6271" y="12162"/>
                    <a:pt x="6138" y="11895"/>
                    <a:pt x="6004" y="11662"/>
                  </a:cubicBezTo>
                  <a:cubicBezTo>
                    <a:pt x="5961" y="11597"/>
                    <a:pt x="5890" y="11560"/>
                    <a:pt x="5819" y="11560"/>
                  </a:cubicBezTo>
                  <a:close/>
                  <a:moveTo>
                    <a:pt x="6460" y="13087"/>
                  </a:moveTo>
                  <a:cubicBezTo>
                    <a:pt x="6441" y="13087"/>
                    <a:pt x="6422" y="13090"/>
                    <a:pt x="6405" y="13096"/>
                  </a:cubicBezTo>
                  <a:cubicBezTo>
                    <a:pt x="6305" y="13129"/>
                    <a:pt x="6238" y="13263"/>
                    <a:pt x="6271" y="13363"/>
                  </a:cubicBezTo>
                  <a:cubicBezTo>
                    <a:pt x="6338" y="13630"/>
                    <a:pt x="6405" y="13897"/>
                    <a:pt x="6438" y="14130"/>
                  </a:cubicBezTo>
                  <a:cubicBezTo>
                    <a:pt x="6438" y="14264"/>
                    <a:pt x="6538" y="14330"/>
                    <a:pt x="6638" y="14330"/>
                  </a:cubicBezTo>
                  <a:lnTo>
                    <a:pt x="6671" y="14330"/>
                  </a:lnTo>
                  <a:cubicBezTo>
                    <a:pt x="6772" y="14297"/>
                    <a:pt x="6872" y="14197"/>
                    <a:pt x="6838" y="14097"/>
                  </a:cubicBezTo>
                  <a:cubicBezTo>
                    <a:pt x="6805" y="13797"/>
                    <a:pt x="6738" y="13530"/>
                    <a:pt x="6671" y="13229"/>
                  </a:cubicBezTo>
                  <a:cubicBezTo>
                    <a:pt x="6644" y="13147"/>
                    <a:pt x="6549" y="13087"/>
                    <a:pt x="6460" y="13087"/>
                  </a:cubicBezTo>
                  <a:close/>
                  <a:moveTo>
                    <a:pt x="6705" y="14731"/>
                  </a:moveTo>
                  <a:cubicBezTo>
                    <a:pt x="6571" y="14731"/>
                    <a:pt x="6471" y="14831"/>
                    <a:pt x="6471" y="14931"/>
                  </a:cubicBezTo>
                  <a:cubicBezTo>
                    <a:pt x="6471" y="15198"/>
                    <a:pt x="6471" y="15464"/>
                    <a:pt x="6405" y="15731"/>
                  </a:cubicBezTo>
                  <a:cubicBezTo>
                    <a:pt x="6371" y="15865"/>
                    <a:pt x="6471" y="15965"/>
                    <a:pt x="6571" y="15965"/>
                  </a:cubicBezTo>
                  <a:cubicBezTo>
                    <a:pt x="6571" y="15998"/>
                    <a:pt x="6605" y="15998"/>
                    <a:pt x="6605" y="15998"/>
                  </a:cubicBezTo>
                  <a:cubicBezTo>
                    <a:pt x="6705" y="15998"/>
                    <a:pt x="6805" y="15898"/>
                    <a:pt x="6805" y="15831"/>
                  </a:cubicBezTo>
                  <a:cubicBezTo>
                    <a:pt x="6872" y="15531"/>
                    <a:pt x="6905" y="15231"/>
                    <a:pt x="6905" y="14964"/>
                  </a:cubicBezTo>
                  <a:cubicBezTo>
                    <a:pt x="6905" y="14831"/>
                    <a:pt x="6805" y="14731"/>
                    <a:pt x="6705" y="14731"/>
                  </a:cubicBezTo>
                  <a:close/>
                  <a:moveTo>
                    <a:pt x="6385" y="16356"/>
                  </a:moveTo>
                  <a:cubicBezTo>
                    <a:pt x="6303" y="16356"/>
                    <a:pt x="6226" y="16416"/>
                    <a:pt x="6171" y="16498"/>
                  </a:cubicBezTo>
                  <a:cubicBezTo>
                    <a:pt x="6071" y="16732"/>
                    <a:pt x="5971" y="16965"/>
                    <a:pt x="5804" y="17199"/>
                  </a:cubicBezTo>
                  <a:cubicBezTo>
                    <a:pt x="5737" y="17299"/>
                    <a:pt x="5771" y="17432"/>
                    <a:pt x="5871" y="17499"/>
                  </a:cubicBezTo>
                  <a:cubicBezTo>
                    <a:pt x="5904" y="17499"/>
                    <a:pt x="5938" y="17533"/>
                    <a:pt x="5971" y="17533"/>
                  </a:cubicBezTo>
                  <a:cubicBezTo>
                    <a:pt x="6038" y="17533"/>
                    <a:pt x="6104" y="17499"/>
                    <a:pt x="6171" y="17432"/>
                  </a:cubicBezTo>
                  <a:cubicBezTo>
                    <a:pt x="6305" y="17166"/>
                    <a:pt x="6471" y="16932"/>
                    <a:pt x="6571" y="16665"/>
                  </a:cubicBezTo>
                  <a:cubicBezTo>
                    <a:pt x="6605" y="16532"/>
                    <a:pt x="6571" y="16432"/>
                    <a:pt x="6438" y="16365"/>
                  </a:cubicBezTo>
                  <a:cubicBezTo>
                    <a:pt x="6420" y="16359"/>
                    <a:pt x="6402" y="16356"/>
                    <a:pt x="6385" y="16356"/>
                  </a:cubicBezTo>
                  <a:close/>
                  <a:moveTo>
                    <a:pt x="5054" y="17241"/>
                  </a:moveTo>
                  <a:cubicBezTo>
                    <a:pt x="4904" y="17241"/>
                    <a:pt x="4753" y="17249"/>
                    <a:pt x="4603" y="17266"/>
                  </a:cubicBezTo>
                  <a:cubicBezTo>
                    <a:pt x="4503" y="17299"/>
                    <a:pt x="4403" y="17399"/>
                    <a:pt x="4437" y="17533"/>
                  </a:cubicBezTo>
                  <a:cubicBezTo>
                    <a:pt x="4437" y="17633"/>
                    <a:pt x="4537" y="17699"/>
                    <a:pt x="4637" y="17699"/>
                  </a:cubicBezTo>
                  <a:lnTo>
                    <a:pt x="4670" y="17699"/>
                  </a:lnTo>
                  <a:cubicBezTo>
                    <a:pt x="4904" y="17666"/>
                    <a:pt x="5170" y="17666"/>
                    <a:pt x="5437" y="17666"/>
                  </a:cubicBezTo>
                  <a:cubicBezTo>
                    <a:pt x="5455" y="17670"/>
                    <a:pt x="5472" y="17672"/>
                    <a:pt x="5489" y="17672"/>
                  </a:cubicBezTo>
                  <a:cubicBezTo>
                    <a:pt x="5596" y="17672"/>
                    <a:pt x="5671" y="17586"/>
                    <a:pt x="5671" y="17499"/>
                  </a:cubicBezTo>
                  <a:cubicBezTo>
                    <a:pt x="5704" y="17366"/>
                    <a:pt x="5604" y="17266"/>
                    <a:pt x="5504" y="17266"/>
                  </a:cubicBezTo>
                  <a:cubicBezTo>
                    <a:pt x="5354" y="17249"/>
                    <a:pt x="5204" y="17241"/>
                    <a:pt x="5054" y="17241"/>
                  </a:cubicBezTo>
                  <a:close/>
                  <a:moveTo>
                    <a:pt x="6259" y="17440"/>
                  </a:moveTo>
                  <a:cubicBezTo>
                    <a:pt x="6189" y="17440"/>
                    <a:pt x="6129" y="17502"/>
                    <a:pt x="6104" y="17599"/>
                  </a:cubicBezTo>
                  <a:cubicBezTo>
                    <a:pt x="6038" y="17699"/>
                    <a:pt x="6104" y="17799"/>
                    <a:pt x="6238" y="17833"/>
                  </a:cubicBezTo>
                  <a:cubicBezTo>
                    <a:pt x="6471" y="17933"/>
                    <a:pt x="6705" y="18033"/>
                    <a:pt x="6938" y="18166"/>
                  </a:cubicBezTo>
                  <a:cubicBezTo>
                    <a:pt x="6972" y="18200"/>
                    <a:pt x="7005" y="18200"/>
                    <a:pt x="7038" y="18200"/>
                  </a:cubicBezTo>
                  <a:cubicBezTo>
                    <a:pt x="7105" y="18200"/>
                    <a:pt x="7205" y="18166"/>
                    <a:pt x="7239" y="18100"/>
                  </a:cubicBezTo>
                  <a:cubicBezTo>
                    <a:pt x="7272" y="18000"/>
                    <a:pt x="7239" y="17866"/>
                    <a:pt x="7138" y="17799"/>
                  </a:cubicBezTo>
                  <a:cubicBezTo>
                    <a:pt x="6905" y="17666"/>
                    <a:pt x="6638" y="17533"/>
                    <a:pt x="6338" y="17466"/>
                  </a:cubicBezTo>
                  <a:cubicBezTo>
                    <a:pt x="6311" y="17448"/>
                    <a:pt x="6284" y="17440"/>
                    <a:pt x="6259" y="17440"/>
                  </a:cubicBezTo>
                  <a:close/>
                  <a:moveTo>
                    <a:pt x="3852" y="17506"/>
                  </a:moveTo>
                  <a:cubicBezTo>
                    <a:pt x="3825" y="17506"/>
                    <a:pt x="3797" y="17514"/>
                    <a:pt x="3769" y="17533"/>
                  </a:cubicBezTo>
                  <a:cubicBezTo>
                    <a:pt x="3436" y="17699"/>
                    <a:pt x="3202" y="17899"/>
                    <a:pt x="3036" y="18133"/>
                  </a:cubicBezTo>
                  <a:cubicBezTo>
                    <a:pt x="2969" y="18233"/>
                    <a:pt x="3002" y="18366"/>
                    <a:pt x="3102" y="18433"/>
                  </a:cubicBezTo>
                  <a:cubicBezTo>
                    <a:pt x="3136" y="18433"/>
                    <a:pt x="3169" y="18467"/>
                    <a:pt x="3202" y="18467"/>
                  </a:cubicBezTo>
                  <a:cubicBezTo>
                    <a:pt x="3269" y="18467"/>
                    <a:pt x="3336" y="18433"/>
                    <a:pt x="3369" y="18366"/>
                  </a:cubicBezTo>
                  <a:cubicBezTo>
                    <a:pt x="3503" y="18166"/>
                    <a:pt x="3669" y="18033"/>
                    <a:pt x="3936" y="17899"/>
                  </a:cubicBezTo>
                  <a:cubicBezTo>
                    <a:pt x="4036" y="17866"/>
                    <a:pt x="4070" y="17733"/>
                    <a:pt x="4036" y="17633"/>
                  </a:cubicBezTo>
                  <a:cubicBezTo>
                    <a:pt x="3988" y="17560"/>
                    <a:pt x="3923" y="17506"/>
                    <a:pt x="3852" y="17506"/>
                  </a:cubicBezTo>
                  <a:close/>
                  <a:moveTo>
                    <a:pt x="5466" y="17749"/>
                  </a:moveTo>
                  <a:cubicBezTo>
                    <a:pt x="5412" y="17749"/>
                    <a:pt x="5354" y="17766"/>
                    <a:pt x="5304" y="17799"/>
                  </a:cubicBezTo>
                  <a:cubicBezTo>
                    <a:pt x="5137" y="18000"/>
                    <a:pt x="4937" y="18166"/>
                    <a:pt x="4703" y="18333"/>
                  </a:cubicBezTo>
                  <a:cubicBezTo>
                    <a:pt x="4603" y="18400"/>
                    <a:pt x="4570" y="18500"/>
                    <a:pt x="4637" y="18600"/>
                  </a:cubicBezTo>
                  <a:cubicBezTo>
                    <a:pt x="4703" y="18667"/>
                    <a:pt x="4770" y="18700"/>
                    <a:pt x="4837" y="18700"/>
                  </a:cubicBezTo>
                  <a:cubicBezTo>
                    <a:pt x="4870" y="18700"/>
                    <a:pt x="4904" y="18700"/>
                    <a:pt x="4937" y="18667"/>
                  </a:cubicBezTo>
                  <a:cubicBezTo>
                    <a:pt x="5170" y="18500"/>
                    <a:pt x="5404" y="18300"/>
                    <a:pt x="5604" y="18100"/>
                  </a:cubicBezTo>
                  <a:cubicBezTo>
                    <a:pt x="5704" y="18033"/>
                    <a:pt x="5704" y="17899"/>
                    <a:pt x="5604" y="17799"/>
                  </a:cubicBezTo>
                  <a:cubicBezTo>
                    <a:pt x="5571" y="17766"/>
                    <a:pt x="5521" y="17749"/>
                    <a:pt x="5466" y="17749"/>
                  </a:cubicBezTo>
                  <a:close/>
                  <a:moveTo>
                    <a:pt x="4070" y="18658"/>
                  </a:moveTo>
                  <a:cubicBezTo>
                    <a:pt x="4049" y="18658"/>
                    <a:pt x="4026" y="18661"/>
                    <a:pt x="4003" y="18667"/>
                  </a:cubicBezTo>
                  <a:cubicBezTo>
                    <a:pt x="3803" y="18742"/>
                    <a:pt x="3603" y="18779"/>
                    <a:pt x="3459" y="18779"/>
                  </a:cubicBezTo>
                  <a:cubicBezTo>
                    <a:pt x="3411" y="18779"/>
                    <a:pt x="3369" y="18775"/>
                    <a:pt x="3336" y="18767"/>
                  </a:cubicBezTo>
                  <a:cubicBezTo>
                    <a:pt x="3311" y="18758"/>
                    <a:pt x="3284" y="18754"/>
                    <a:pt x="3256" y="18754"/>
                  </a:cubicBezTo>
                  <a:cubicBezTo>
                    <a:pt x="3175" y="18754"/>
                    <a:pt x="3094" y="18792"/>
                    <a:pt x="3069" y="18867"/>
                  </a:cubicBezTo>
                  <a:cubicBezTo>
                    <a:pt x="3036" y="19000"/>
                    <a:pt x="3102" y="19100"/>
                    <a:pt x="3202" y="19167"/>
                  </a:cubicBezTo>
                  <a:cubicBezTo>
                    <a:pt x="3269" y="19200"/>
                    <a:pt x="3402" y="19200"/>
                    <a:pt x="3503" y="19200"/>
                  </a:cubicBezTo>
                  <a:cubicBezTo>
                    <a:pt x="3703" y="19200"/>
                    <a:pt x="3936" y="19167"/>
                    <a:pt x="4170" y="19067"/>
                  </a:cubicBezTo>
                  <a:cubicBezTo>
                    <a:pt x="4270" y="19034"/>
                    <a:pt x="4336" y="18900"/>
                    <a:pt x="4270" y="18800"/>
                  </a:cubicBezTo>
                  <a:cubicBezTo>
                    <a:pt x="4242" y="18718"/>
                    <a:pt x="4170" y="18658"/>
                    <a:pt x="4070" y="18658"/>
                  </a:cubicBezTo>
                  <a:close/>
                  <a:moveTo>
                    <a:pt x="7726" y="18253"/>
                  </a:moveTo>
                  <a:cubicBezTo>
                    <a:pt x="7666" y="18253"/>
                    <a:pt x="7609" y="18278"/>
                    <a:pt x="7572" y="18333"/>
                  </a:cubicBezTo>
                  <a:cubicBezTo>
                    <a:pt x="7505" y="18400"/>
                    <a:pt x="7505" y="18533"/>
                    <a:pt x="7605" y="18633"/>
                  </a:cubicBezTo>
                  <a:cubicBezTo>
                    <a:pt x="7806" y="18800"/>
                    <a:pt x="7972" y="18967"/>
                    <a:pt x="8173" y="19167"/>
                  </a:cubicBezTo>
                  <a:cubicBezTo>
                    <a:pt x="8206" y="19234"/>
                    <a:pt x="8273" y="19267"/>
                    <a:pt x="8339" y="19267"/>
                  </a:cubicBezTo>
                  <a:cubicBezTo>
                    <a:pt x="8373" y="19267"/>
                    <a:pt x="8406" y="19234"/>
                    <a:pt x="8473" y="19200"/>
                  </a:cubicBezTo>
                  <a:cubicBezTo>
                    <a:pt x="8539" y="19134"/>
                    <a:pt x="8573" y="19000"/>
                    <a:pt x="8473" y="18900"/>
                  </a:cubicBezTo>
                  <a:cubicBezTo>
                    <a:pt x="8306" y="18700"/>
                    <a:pt x="8072" y="18467"/>
                    <a:pt x="7872" y="18300"/>
                  </a:cubicBezTo>
                  <a:cubicBezTo>
                    <a:pt x="7827" y="18270"/>
                    <a:pt x="7776" y="18253"/>
                    <a:pt x="7726" y="18253"/>
                  </a:cubicBezTo>
                  <a:close/>
                  <a:moveTo>
                    <a:pt x="8821" y="19499"/>
                  </a:moveTo>
                  <a:cubicBezTo>
                    <a:pt x="8781" y="19499"/>
                    <a:pt x="8742" y="19510"/>
                    <a:pt x="8706" y="19534"/>
                  </a:cubicBezTo>
                  <a:cubicBezTo>
                    <a:pt x="8606" y="19601"/>
                    <a:pt x="8573" y="19734"/>
                    <a:pt x="8640" y="19834"/>
                  </a:cubicBezTo>
                  <a:cubicBezTo>
                    <a:pt x="8773" y="20034"/>
                    <a:pt x="8906" y="20234"/>
                    <a:pt x="9006" y="20468"/>
                  </a:cubicBezTo>
                  <a:lnTo>
                    <a:pt x="9040" y="20535"/>
                  </a:lnTo>
                  <a:cubicBezTo>
                    <a:pt x="9073" y="20601"/>
                    <a:pt x="9140" y="20635"/>
                    <a:pt x="9240" y="20635"/>
                  </a:cubicBezTo>
                  <a:lnTo>
                    <a:pt x="9307" y="20635"/>
                  </a:lnTo>
                  <a:cubicBezTo>
                    <a:pt x="9407" y="20568"/>
                    <a:pt x="9473" y="20468"/>
                    <a:pt x="9407" y="20335"/>
                  </a:cubicBezTo>
                  <a:lnTo>
                    <a:pt x="9373" y="20268"/>
                  </a:lnTo>
                  <a:cubicBezTo>
                    <a:pt x="9273" y="20034"/>
                    <a:pt x="9140" y="19801"/>
                    <a:pt x="9006" y="19601"/>
                  </a:cubicBezTo>
                  <a:cubicBezTo>
                    <a:pt x="8963" y="19536"/>
                    <a:pt x="8892" y="19499"/>
                    <a:pt x="8821" y="19499"/>
                  </a:cubicBezTo>
                  <a:close/>
                  <a:moveTo>
                    <a:pt x="9526" y="21026"/>
                  </a:moveTo>
                  <a:cubicBezTo>
                    <a:pt x="9509" y="21026"/>
                    <a:pt x="9491" y="21029"/>
                    <a:pt x="9473" y="21035"/>
                  </a:cubicBezTo>
                  <a:cubicBezTo>
                    <a:pt x="9340" y="21035"/>
                    <a:pt x="9273" y="21168"/>
                    <a:pt x="9307" y="21269"/>
                  </a:cubicBezTo>
                  <a:cubicBezTo>
                    <a:pt x="9373" y="21535"/>
                    <a:pt x="9440" y="21802"/>
                    <a:pt x="9473" y="22069"/>
                  </a:cubicBezTo>
                  <a:cubicBezTo>
                    <a:pt x="9473" y="22169"/>
                    <a:pt x="9574" y="22236"/>
                    <a:pt x="9674" y="22236"/>
                  </a:cubicBezTo>
                  <a:lnTo>
                    <a:pt x="9707" y="22236"/>
                  </a:lnTo>
                  <a:cubicBezTo>
                    <a:pt x="9807" y="22236"/>
                    <a:pt x="9907" y="22136"/>
                    <a:pt x="9874" y="22002"/>
                  </a:cubicBezTo>
                  <a:cubicBezTo>
                    <a:pt x="9840" y="21736"/>
                    <a:pt x="9807" y="21435"/>
                    <a:pt x="9707" y="21168"/>
                  </a:cubicBezTo>
                  <a:cubicBezTo>
                    <a:pt x="9679" y="21086"/>
                    <a:pt x="9607" y="21026"/>
                    <a:pt x="9526" y="21026"/>
                  </a:cubicBezTo>
                  <a:close/>
                  <a:moveTo>
                    <a:pt x="9658" y="22663"/>
                  </a:moveTo>
                  <a:cubicBezTo>
                    <a:pt x="9557" y="22663"/>
                    <a:pt x="9502" y="22754"/>
                    <a:pt x="9473" y="22870"/>
                  </a:cubicBezTo>
                  <a:cubicBezTo>
                    <a:pt x="9473" y="23137"/>
                    <a:pt x="9440" y="23403"/>
                    <a:pt x="9373" y="23670"/>
                  </a:cubicBezTo>
                  <a:cubicBezTo>
                    <a:pt x="9373" y="23770"/>
                    <a:pt x="9440" y="23870"/>
                    <a:pt x="9540" y="23904"/>
                  </a:cubicBezTo>
                  <a:lnTo>
                    <a:pt x="9607" y="23904"/>
                  </a:lnTo>
                  <a:cubicBezTo>
                    <a:pt x="9707" y="23904"/>
                    <a:pt x="9774" y="23837"/>
                    <a:pt x="9807" y="23737"/>
                  </a:cubicBezTo>
                  <a:cubicBezTo>
                    <a:pt x="9840" y="23470"/>
                    <a:pt x="9874" y="23170"/>
                    <a:pt x="9907" y="22870"/>
                  </a:cubicBezTo>
                  <a:cubicBezTo>
                    <a:pt x="9907" y="22770"/>
                    <a:pt x="9807" y="22670"/>
                    <a:pt x="9707" y="22670"/>
                  </a:cubicBezTo>
                  <a:cubicBezTo>
                    <a:pt x="9689" y="22665"/>
                    <a:pt x="9673" y="22663"/>
                    <a:pt x="9658" y="22663"/>
                  </a:cubicBezTo>
                  <a:close/>
                  <a:moveTo>
                    <a:pt x="9385" y="24295"/>
                  </a:moveTo>
                  <a:cubicBezTo>
                    <a:pt x="9296" y="24295"/>
                    <a:pt x="9201" y="24355"/>
                    <a:pt x="9173" y="24437"/>
                  </a:cubicBezTo>
                  <a:cubicBezTo>
                    <a:pt x="9107" y="24704"/>
                    <a:pt x="9006" y="24938"/>
                    <a:pt x="8873" y="25171"/>
                  </a:cubicBezTo>
                  <a:cubicBezTo>
                    <a:pt x="8840" y="25305"/>
                    <a:pt x="8873" y="25405"/>
                    <a:pt x="8973" y="25472"/>
                  </a:cubicBezTo>
                  <a:lnTo>
                    <a:pt x="9073" y="25472"/>
                  </a:lnTo>
                  <a:cubicBezTo>
                    <a:pt x="9140" y="25472"/>
                    <a:pt x="9207" y="25438"/>
                    <a:pt x="9273" y="25371"/>
                  </a:cubicBezTo>
                  <a:cubicBezTo>
                    <a:pt x="9373" y="25105"/>
                    <a:pt x="9473" y="24838"/>
                    <a:pt x="9574" y="24571"/>
                  </a:cubicBezTo>
                  <a:cubicBezTo>
                    <a:pt x="9607" y="24471"/>
                    <a:pt x="9574" y="24337"/>
                    <a:pt x="9440" y="24304"/>
                  </a:cubicBezTo>
                  <a:cubicBezTo>
                    <a:pt x="9422" y="24298"/>
                    <a:pt x="9404" y="24295"/>
                    <a:pt x="9385" y="24295"/>
                  </a:cubicBezTo>
                  <a:close/>
                  <a:moveTo>
                    <a:pt x="8658" y="25804"/>
                  </a:moveTo>
                  <a:cubicBezTo>
                    <a:pt x="8587" y="25804"/>
                    <a:pt x="8516" y="25841"/>
                    <a:pt x="8473" y="25905"/>
                  </a:cubicBezTo>
                  <a:cubicBezTo>
                    <a:pt x="8339" y="26105"/>
                    <a:pt x="8173" y="26339"/>
                    <a:pt x="8006" y="26539"/>
                  </a:cubicBezTo>
                  <a:cubicBezTo>
                    <a:pt x="7939" y="26606"/>
                    <a:pt x="7939" y="26739"/>
                    <a:pt x="8006" y="26839"/>
                  </a:cubicBezTo>
                  <a:cubicBezTo>
                    <a:pt x="8072" y="26873"/>
                    <a:pt x="8106" y="26873"/>
                    <a:pt x="8173" y="26873"/>
                  </a:cubicBezTo>
                  <a:cubicBezTo>
                    <a:pt x="8206" y="26873"/>
                    <a:pt x="8273" y="26839"/>
                    <a:pt x="8306" y="26806"/>
                  </a:cubicBezTo>
                  <a:cubicBezTo>
                    <a:pt x="8506" y="26606"/>
                    <a:pt x="8673" y="26372"/>
                    <a:pt x="8840" y="26105"/>
                  </a:cubicBezTo>
                  <a:cubicBezTo>
                    <a:pt x="8906" y="26005"/>
                    <a:pt x="8873" y="25905"/>
                    <a:pt x="8773" y="25838"/>
                  </a:cubicBezTo>
                  <a:cubicBezTo>
                    <a:pt x="8737" y="25815"/>
                    <a:pt x="8698" y="25804"/>
                    <a:pt x="8658" y="25804"/>
                  </a:cubicBezTo>
                  <a:close/>
                  <a:moveTo>
                    <a:pt x="7537" y="27036"/>
                  </a:moveTo>
                  <a:cubicBezTo>
                    <a:pt x="7499" y="27036"/>
                    <a:pt x="7464" y="27047"/>
                    <a:pt x="7439" y="27073"/>
                  </a:cubicBezTo>
                  <a:cubicBezTo>
                    <a:pt x="7205" y="27273"/>
                    <a:pt x="7005" y="27406"/>
                    <a:pt x="6772" y="27540"/>
                  </a:cubicBezTo>
                  <a:cubicBezTo>
                    <a:pt x="6671" y="27573"/>
                    <a:pt x="6638" y="27706"/>
                    <a:pt x="6671" y="27807"/>
                  </a:cubicBezTo>
                  <a:cubicBezTo>
                    <a:pt x="6705" y="27873"/>
                    <a:pt x="6805" y="27907"/>
                    <a:pt x="6872" y="27907"/>
                  </a:cubicBezTo>
                  <a:lnTo>
                    <a:pt x="6972" y="27907"/>
                  </a:lnTo>
                  <a:cubicBezTo>
                    <a:pt x="7205" y="27773"/>
                    <a:pt x="7472" y="27606"/>
                    <a:pt x="7706" y="27406"/>
                  </a:cubicBezTo>
                  <a:cubicBezTo>
                    <a:pt x="7772" y="27340"/>
                    <a:pt x="7806" y="27206"/>
                    <a:pt x="7706" y="27106"/>
                  </a:cubicBezTo>
                  <a:cubicBezTo>
                    <a:pt x="7664" y="27065"/>
                    <a:pt x="7598" y="27036"/>
                    <a:pt x="7537" y="27036"/>
                  </a:cubicBezTo>
                  <a:close/>
                  <a:moveTo>
                    <a:pt x="4189" y="27372"/>
                  </a:moveTo>
                  <a:cubicBezTo>
                    <a:pt x="4117" y="27372"/>
                    <a:pt x="4046" y="27408"/>
                    <a:pt x="4003" y="27473"/>
                  </a:cubicBezTo>
                  <a:cubicBezTo>
                    <a:pt x="3936" y="27573"/>
                    <a:pt x="3970" y="27706"/>
                    <a:pt x="4070" y="27773"/>
                  </a:cubicBezTo>
                  <a:cubicBezTo>
                    <a:pt x="4170" y="27840"/>
                    <a:pt x="4270" y="27907"/>
                    <a:pt x="4370" y="27940"/>
                  </a:cubicBezTo>
                  <a:cubicBezTo>
                    <a:pt x="4403" y="27973"/>
                    <a:pt x="4437" y="27973"/>
                    <a:pt x="4470" y="27973"/>
                  </a:cubicBezTo>
                  <a:cubicBezTo>
                    <a:pt x="4537" y="27973"/>
                    <a:pt x="4603" y="27940"/>
                    <a:pt x="4670" y="27873"/>
                  </a:cubicBezTo>
                  <a:cubicBezTo>
                    <a:pt x="4703" y="27773"/>
                    <a:pt x="4670" y="27640"/>
                    <a:pt x="4570" y="27573"/>
                  </a:cubicBezTo>
                  <a:cubicBezTo>
                    <a:pt x="4470" y="27540"/>
                    <a:pt x="4403" y="27473"/>
                    <a:pt x="4303" y="27406"/>
                  </a:cubicBezTo>
                  <a:cubicBezTo>
                    <a:pt x="4268" y="27383"/>
                    <a:pt x="4228" y="27372"/>
                    <a:pt x="4189" y="27372"/>
                  </a:cubicBezTo>
                  <a:close/>
                  <a:moveTo>
                    <a:pt x="6105" y="27798"/>
                  </a:moveTo>
                  <a:cubicBezTo>
                    <a:pt x="6084" y="27798"/>
                    <a:pt x="6061" y="27801"/>
                    <a:pt x="6038" y="27807"/>
                  </a:cubicBezTo>
                  <a:cubicBezTo>
                    <a:pt x="5873" y="27830"/>
                    <a:pt x="5691" y="27854"/>
                    <a:pt x="5516" y="27854"/>
                  </a:cubicBezTo>
                  <a:cubicBezTo>
                    <a:pt x="5443" y="27854"/>
                    <a:pt x="5372" y="27850"/>
                    <a:pt x="5304" y="27840"/>
                  </a:cubicBezTo>
                  <a:cubicBezTo>
                    <a:pt x="5281" y="27834"/>
                    <a:pt x="5259" y="27831"/>
                    <a:pt x="5238" y="27831"/>
                  </a:cubicBezTo>
                  <a:cubicBezTo>
                    <a:pt x="5138" y="27831"/>
                    <a:pt x="5065" y="27896"/>
                    <a:pt x="5037" y="28007"/>
                  </a:cubicBezTo>
                  <a:cubicBezTo>
                    <a:pt x="5037" y="28107"/>
                    <a:pt x="5104" y="28207"/>
                    <a:pt x="5237" y="28240"/>
                  </a:cubicBezTo>
                  <a:cubicBezTo>
                    <a:pt x="5337" y="28240"/>
                    <a:pt x="5471" y="28274"/>
                    <a:pt x="5571" y="28274"/>
                  </a:cubicBezTo>
                  <a:cubicBezTo>
                    <a:pt x="5771" y="28274"/>
                    <a:pt x="5938" y="28240"/>
                    <a:pt x="6138" y="28207"/>
                  </a:cubicBezTo>
                  <a:cubicBezTo>
                    <a:pt x="6238" y="28173"/>
                    <a:pt x="6305" y="28073"/>
                    <a:pt x="6305" y="27940"/>
                  </a:cubicBezTo>
                  <a:cubicBezTo>
                    <a:pt x="6277" y="27858"/>
                    <a:pt x="6204" y="27798"/>
                    <a:pt x="6105" y="2779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3" name="Google Shape;2093;p18"/>
          <p:cNvSpPr/>
          <p:nvPr/>
        </p:nvSpPr>
        <p:spPr>
          <a:xfrm>
            <a:off x="1070867" y="97305"/>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4" name="Google Shape;2094;p18"/>
          <p:cNvSpPr/>
          <p:nvPr/>
        </p:nvSpPr>
        <p:spPr>
          <a:xfrm>
            <a:off x="11324863" y="2153919"/>
            <a:ext cx="1370645" cy="424389"/>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5" name="Google Shape;2095;p18"/>
          <p:cNvSpPr/>
          <p:nvPr/>
        </p:nvSpPr>
        <p:spPr>
          <a:xfrm flipH="1">
            <a:off x="14" y="1901502"/>
            <a:ext cx="676981" cy="17393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5416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0749-8B78-49C7-A31E-F6022BD3721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3F219DF-0A48-4AE4-AF72-D1DFC0F51EB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353B92-7463-4D70-84B1-3F5A8C39A7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9129BB-68AF-4957-BF91-855EEB8E1AF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9C5CC7-56AE-447F-8C07-07E3BF816EF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53C25E-A846-4F68-A5B1-9DD908B15AFD}"/>
              </a:ext>
            </a:extLst>
          </p:cNvPr>
          <p:cNvSpPr>
            <a:spLocks noGrp="1"/>
          </p:cNvSpPr>
          <p:nvPr>
            <p:ph type="dt" sz="half" idx="10"/>
          </p:nvPr>
        </p:nvSpPr>
        <p:spPr>
          <a:xfrm>
            <a:off x="838200" y="6356350"/>
            <a:ext cx="2743200" cy="365125"/>
          </a:xfrm>
          <a:prstGeom prst="rect">
            <a:avLst/>
          </a:prstGeom>
        </p:spPr>
        <p:txBody>
          <a:bodyPr/>
          <a:lstStyle/>
          <a:p>
            <a:fld id="{1523C31E-F484-43EF-BC53-B2B3C938A67B}" type="datetimeFigureOut">
              <a:rPr lang="en-US" smtClean="0"/>
              <a:t>2/27/2026</a:t>
            </a:fld>
            <a:endParaRPr lang="en-US"/>
          </a:p>
        </p:txBody>
      </p:sp>
      <p:sp>
        <p:nvSpPr>
          <p:cNvPr id="8" name="Footer Placeholder 7">
            <a:extLst>
              <a:ext uri="{FF2B5EF4-FFF2-40B4-BE49-F238E27FC236}">
                <a16:creationId xmlns:a16="http://schemas.microsoft.com/office/drawing/2014/main" id="{AB1A7430-1D83-4BD9-98B4-64F096146E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F1C7960-4765-4EE3-9122-82CC218FD7D9}"/>
              </a:ext>
            </a:extLst>
          </p:cNvPr>
          <p:cNvSpPr>
            <a:spLocks noGrp="1"/>
          </p:cNvSpPr>
          <p:nvPr>
            <p:ph type="sldNum" sz="quarter" idx="12"/>
          </p:nvPr>
        </p:nvSpPr>
        <p:spPr>
          <a:xfrm>
            <a:off x="8610600" y="6356350"/>
            <a:ext cx="2743200" cy="365125"/>
          </a:xfrm>
          <a:prstGeom prst="rect">
            <a:avLst/>
          </a:prstGeom>
        </p:spPr>
        <p:txBody>
          <a:bodyPr/>
          <a:lstStyle/>
          <a:p>
            <a:fld id="{29A57CC8-F2C7-4BD5-8851-0656A4B96E2D}" type="slidenum">
              <a:rPr lang="en-US" smtClean="0"/>
              <a:t>‹#›</a:t>
            </a:fld>
            <a:endParaRPr lang="en-US"/>
          </a:p>
        </p:txBody>
      </p:sp>
    </p:spTree>
    <p:extLst>
      <p:ext uri="{BB962C8B-B14F-4D97-AF65-F5344CB8AC3E}">
        <p14:creationId xmlns:p14="http://schemas.microsoft.com/office/powerpoint/2010/main" val="396216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43"/>
        <p:cNvGrpSpPr/>
        <p:nvPr/>
      </p:nvGrpSpPr>
      <p:grpSpPr>
        <a:xfrm>
          <a:off x="0" y="0"/>
          <a:ext cx="0" cy="0"/>
          <a:chOff x="0" y="0"/>
          <a:chExt cx="0" cy="0"/>
        </a:xfrm>
      </p:grpSpPr>
      <p:sp>
        <p:nvSpPr>
          <p:cNvPr id="2544" name="Google Shape;2544;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545" name="Google Shape;2545;p23"/>
          <p:cNvGrpSpPr/>
          <p:nvPr/>
        </p:nvGrpSpPr>
        <p:grpSpPr>
          <a:xfrm flipH="1">
            <a:off x="-87266" y="6057767"/>
            <a:ext cx="12314881" cy="852224"/>
            <a:chOff x="-65450" y="4543325"/>
            <a:chExt cx="9236161" cy="639168"/>
          </a:xfrm>
        </p:grpSpPr>
        <p:sp>
          <p:nvSpPr>
            <p:cNvPr id="2546" name="Google Shape;2546;p23"/>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23"/>
            <p:cNvSpPr/>
            <p:nvPr/>
          </p:nvSpPr>
          <p:spPr>
            <a:xfrm>
              <a:off x="-65450" y="4708221"/>
              <a:ext cx="9209483" cy="474080"/>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8" name="Google Shape;2548;p23"/>
          <p:cNvGrpSpPr/>
          <p:nvPr/>
        </p:nvGrpSpPr>
        <p:grpSpPr>
          <a:xfrm>
            <a:off x="-64518" y="4394382"/>
            <a:ext cx="1540225" cy="2349604"/>
            <a:chOff x="-48389" y="3295786"/>
            <a:chExt cx="1155169" cy="1762203"/>
          </a:xfrm>
        </p:grpSpPr>
        <p:sp>
          <p:nvSpPr>
            <p:cNvPr id="2549" name="Google Shape;2549;p23"/>
            <p:cNvSpPr/>
            <p:nvPr/>
          </p:nvSpPr>
          <p:spPr>
            <a:xfrm>
              <a:off x="204177" y="4128321"/>
              <a:ext cx="45224" cy="45744"/>
            </a:xfrm>
            <a:custGeom>
              <a:avLst/>
              <a:gdLst/>
              <a:ahLst/>
              <a:cxnLst/>
              <a:rect l="l" t="t" r="r" b="b"/>
              <a:pathLst>
                <a:path w="2870" h="2903" extrusionOk="0">
                  <a:moveTo>
                    <a:pt x="1435" y="434"/>
                  </a:moveTo>
                  <a:cubicBezTo>
                    <a:pt x="1702" y="434"/>
                    <a:pt x="1968" y="534"/>
                    <a:pt x="2169" y="734"/>
                  </a:cubicBezTo>
                  <a:cubicBezTo>
                    <a:pt x="2369" y="935"/>
                    <a:pt x="2469" y="1168"/>
                    <a:pt x="2469" y="1468"/>
                  </a:cubicBezTo>
                  <a:cubicBezTo>
                    <a:pt x="2469" y="2002"/>
                    <a:pt x="2002" y="2469"/>
                    <a:pt x="1435" y="2469"/>
                  </a:cubicBezTo>
                  <a:cubicBezTo>
                    <a:pt x="868" y="2469"/>
                    <a:pt x="401" y="2002"/>
                    <a:pt x="401" y="1435"/>
                  </a:cubicBezTo>
                  <a:cubicBezTo>
                    <a:pt x="401" y="868"/>
                    <a:pt x="868" y="434"/>
                    <a:pt x="1435" y="434"/>
                  </a:cubicBezTo>
                  <a:close/>
                  <a:moveTo>
                    <a:pt x="1435" y="1"/>
                  </a:moveTo>
                  <a:cubicBezTo>
                    <a:pt x="634" y="1"/>
                    <a:pt x="0" y="668"/>
                    <a:pt x="0" y="1435"/>
                  </a:cubicBezTo>
                  <a:cubicBezTo>
                    <a:pt x="0" y="2235"/>
                    <a:pt x="634" y="2903"/>
                    <a:pt x="1435" y="2903"/>
                  </a:cubicBezTo>
                  <a:cubicBezTo>
                    <a:pt x="2235" y="2903"/>
                    <a:pt x="2869" y="2235"/>
                    <a:pt x="2869" y="1468"/>
                  </a:cubicBezTo>
                  <a:cubicBezTo>
                    <a:pt x="2869" y="1068"/>
                    <a:pt x="2736" y="701"/>
                    <a:pt x="2469" y="434"/>
                  </a:cubicBezTo>
                  <a:cubicBezTo>
                    <a:pt x="2169" y="167"/>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23"/>
            <p:cNvSpPr/>
            <p:nvPr/>
          </p:nvSpPr>
          <p:spPr>
            <a:xfrm>
              <a:off x="749900" y="4164383"/>
              <a:ext cx="45744" cy="45744"/>
            </a:xfrm>
            <a:custGeom>
              <a:avLst/>
              <a:gdLst/>
              <a:ahLst/>
              <a:cxnLst/>
              <a:rect l="l" t="t" r="r" b="b"/>
              <a:pathLst>
                <a:path w="2903" h="2903" extrusionOk="0">
                  <a:moveTo>
                    <a:pt x="1468" y="434"/>
                  </a:moveTo>
                  <a:cubicBezTo>
                    <a:pt x="1735" y="434"/>
                    <a:pt x="2002" y="535"/>
                    <a:pt x="2202" y="735"/>
                  </a:cubicBezTo>
                  <a:cubicBezTo>
                    <a:pt x="2369" y="935"/>
                    <a:pt x="2502" y="1168"/>
                    <a:pt x="2469" y="1469"/>
                  </a:cubicBezTo>
                  <a:cubicBezTo>
                    <a:pt x="2469" y="2002"/>
                    <a:pt x="2035" y="2469"/>
                    <a:pt x="1468" y="2469"/>
                  </a:cubicBezTo>
                  <a:cubicBezTo>
                    <a:pt x="901" y="2469"/>
                    <a:pt x="434" y="2002"/>
                    <a:pt x="434" y="1435"/>
                  </a:cubicBezTo>
                  <a:cubicBezTo>
                    <a:pt x="434" y="868"/>
                    <a:pt x="901" y="434"/>
                    <a:pt x="1468" y="434"/>
                  </a:cubicBezTo>
                  <a:close/>
                  <a:moveTo>
                    <a:pt x="1468" y="1"/>
                  </a:moveTo>
                  <a:cubicBezTo>
                    <a:pt x="668" y="1"/>
                    <a:pt x="34" y="635"/>
                    <a:pt x="34" y="1435"/>
                  </a:cubicBezTo>
                  <a:cubicBezTo>
                    <a:pt x="1" y="2236"/>
                    <a:pt x="668" y="2903"/>
                    <a:pt x="1468" y="2903"/>
                  </a:cubicBezTo>
                  <a:cubicBezTo>
                    <a:pt x="2236" y="2903"/>
                    <a:pt x="2903" y="2236"/>
                    <a:pt x="2903" y="1469"/>
                  </a:cubicBezTo>
                  <a:cubicBezTo>
                    <a:pt x="2903" y="1068"/>
                    <a:pt x="2769" y="701"/>
                    <a:pt x="2469" y="434"/>
                  </a:cubicBezTo>
                  <a:cubicBezTo>
                    <a:pt x="2202" y="168"/>
                    <a:pt x="1835" y="1"/>
                    <a:pt x="14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23"/>
            <p:cNvSpPr/>
            <p:nvPr/>
          </p:nvSpPr>
          <p:spPr>
            <a:xfrm>
              <a:off x="605856" y="4925601"/>
              <a:ext cx="45744" cy="45744"/>
            </a:xfrm>
            <a:custGeom>
              <a:avLst/>
              <a:gdLst/>
              <a:ahLst/>
              <a:cxnLst/>
              <a:rect l="l" t="t" r="r" b="b"/>
              <a:pathLst>
                <a:path w="2903" h="2903" extrusionOk="0">
                  <a:moveTo>
                    <a:pt x="1468" y="434"/>
                  </a:moveTo>
                  <a:cubicBezTo>
                    <a:pt x="1735" y="434"/>
                    <a:pt x="1969" y="534"/>
                    <a:pt x="2169" y="734"/>
                  </a:cubicBezTo>
                  <a:cubicBezTo>
                    <a:pt x="2369" y="934"/>
                    <a:pt x="2469" y="1201"/>
                    <a:pt x="2469" y="1468"/>
                  </a:cubicBezTo>
                  <a:cubicBezTo>
                    <a:pt x="2469" y="2035"/>
                    <a:pt x="2002" y="2468"/>
                    <a:pt x="1435" y="2468"/>
                  </a:cubicBezTo>
                  <a:cubicBezTo>
                    <a:pt x="868" y="2468"/>
                    <a:pt x="434" y="2035"/>
                    <a:pt x="434" y="1468"/>
                  </a:cubicBezTo>
                  <a:cubicBezTo>
                    <a:pt x="434" y="901"/>
                    <a:pt x="901" y="434"/>
                    <a:pt x="1468" y="434"/>
                  </a:cubicBezTo>
                  <a:close/>
                  <a:moveTo>
                    <a:pt x="1435" y="0"/>
                  </a:moveTo>
                  <a:cubicBezTo>
                    <a:pt x="668" y="0"/>
                    <a:pt x="1" y="667"/>
                    <a:pt x="1" y="1468"/>
                  </a:cubicBezTo>
                  <a:cubicBezTo>
                    <a:pt x="1" y="2235"/>
                    <a:pt x="635" y="2902"/>
                    <a:pt x="1435" y="2902"/>
                  </a:cubicBezTo>
                  <a:cubicBezTo>
                    <a:pt x="2236" y="2902"/>
                    <a:pt x="2903" y="2268"/>
                    <a:pt x="2903" y="1468"/>
                  </a:cubicBezTo>
                  <a:cubicBezTo>
                    <a:pt x="2903" y="1067"/>
                    <a:pt x="2736" y="701"/>
                    <a:pt x="2469" y="434"/>
                  </a:cubicBezTo>
                  <a:cubicBezTo>
                    <a:pt x="2202" y="167"/>
                    <a:pt x="1835" y="33"/>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23"/>
            <p:cNvSpPr/>
            <p:nvPr/>
          </p:nvSpPr>
          <p:spPr>
            <a:xfrm>
              <a:off x="1011401" y="4351401"/>
              <a:ext cx="95380" cy="85910"/>
            </a:xfrm>
            <a:custGeom>
              <a:avLst/>
              <a:gdLst/>
              <a:ahLst/>
              <a:cxnLst/>
              <a:rect l="l" t="t" r="r" b="b"/>
              <a:pathLst>
                <a:path w="6053" h="5452" extrusionOk="0">
                  <a:moveTo>
                    <a:pt x="2793" y="1"/>
                  </a:moveTo>
                  <a:cubicBezTo>
                    <a:pt x="1690" y="1"/>
                    <a:pt x="1" y="2263"/>
                    <a:pt x="1487" y="3912"/>
                  </a:cubicBezTo>
                  <a:cubicBezTo>
                    <a:pt x="1487" y="3912"/>
                    <a:pt x="2918" y="5451"/>
                    <a:pt x="4165" y="5451"/>
                  </a:cubicBezTo>
                  <a:cubicBezTo>
                    <a:pt x="4745" y="5451"/>
                    <a:pt x="5285" y="5119"/>
                    <a:pt x="5624" y="4145"/>
                  </a:cubicBezTo>
                  <a:cubicBezTo>
                    <a:pt x="6052" y="2934"/>
                    <a:pt x="4115" y="2277"/>
                    <a:pt x="3074" y="2230"/>
                  </a:cubicBezTo>
                  <a:lnTo>
                    <a:pt x="3074" y="2230"/>
                  </a:lnTo>
                  <a:cubicBezTo>
                    <a:pt x="3472" y="1876"/>
                    <a:pt x="3842" y="1213"/>
                    <a:pt x="3422" y="409"/>
                  </a:cubicBezTo>
                  <a:cubicBezTo>
                    <a:pt x="3276" y="125"/>
                    <a:pt x="3051" y="1"/>
                    <a:pt x="27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23"/>
            <p:cNvSpPr/>
            <p:nvPr/>
          </p:nvSpPr>
          <p:spPr>
            <a:xfrm>
              <a:off x="964090" y="4382022"/>
              <a:ext cx="65866" cy="87517"/>
            </a:xfrm>
            <a:custGeom>
              <a:avLst/>
              <a:gdLst/>
              <a:ahLst/>
              <a:cxnLst/>
              <a:rect l="l" t="t" r="r" b="b"/>
              <a:pathLst>
                <a:path w="4180" h="5554" extrusionOk="0">
                  <a:moveTo>
                    <a:pt x="1539" y="1"/>
                  </a:moveTo>
                  <a:cubicBezTo>
                    <a:pt x="688" y="1"/>
                    <a:pt x="1" y="401"/>
                    <a:pt x="220" y="1101"/>
                  </a:cubicBezTo>
                  <a:cubicBezTo>
                    <a:pt x="477" y="1907"/>
                    <a:pt x="1139" y="2140"/>
                    <a:pt x="1659" y="2140"/>
                  </a:cubicBezTo>
                  <a:cubicBezTo>
                    <a:pt x="1687" y="2140"/>
                    <a:pt x="1714" y="2140"/>
                    <a:pt x="1741" y="2138"/>
                  </a:cubicBezTo>
                  <a:lnTo>
                    <a:pt x="1741" y="2138"/>
                  </a:lnTo>
                  <a:cubicBezTo>
                    <a:pt x="1048" y="2907"/>
                    <a:pt x="167" y="4720"/>
                    <a:pt x="1320" y="5271"/>
                  </a:cubicBezTo>
                  <a:cubicBezTo>
                    <a:pt x="1719" y="5468"/>
                    <a:pt x="2060" y="5553"/>
                    <a:pt x="2351" y="5553"/>
                  </a:cubicBezTo>
                  <a:cubicBezTo>
                    <a:pt x="4180" y="5553"/>
                    <a:pt x="4056" y="2202"/>
                    <a:pt x="4056" y="2202"/>
                  </a:cubicBezTo>
                  <a:cubicBezTo>
                    <a:pt x="3999" y="663"/>
                    <a:pt x="2634" y="1"/>
                    <a:pt x="15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23"/>
            <p:cNvSpPr/>
            <p:nvPr/>
          </p:nvSpPr>
          <p:spPr>
            <a:xfrm>
              <a:off x="1020636" y="4424053"/>
              <a:ext cx="26299" cy="51023"/>
            </a:xfrm>
            <a:custGeom>
              <a:avLst/>
              <a:gdLst/>
              <a:ahLst/>
              <a:cxnLst/>
              <a:rect l="l" t="t" r="r" b="b"/>
              <a:pathLst>
                <a:path w="1669" h="3238" extrusionOk="0">
                  <a:moveTo>
                    <a:pt x="916" y="1"/>
                  </a:moveTo>
                  <a:cubicBezTo>
                    <a:pt x="876" y="1"/>
                    <a:pt x="837" y="12"/>
                    <a:pt x="801" y="36"/>
                  </a:cubicBezTo>
                  <a:cubicBezTo>
                    <a:pt x="701" y="102"/>
                    <a:pt x="668" y="202"/>
                    <a:pt x="734" y="302"/>
                  </a:cubicBezTo>
                  <a:cubicBezTo>
                    <a:pt x="734" y="336"/>
                    <a:pt x="1201" y="1236"/>
                    <a:pt x="935" y="2004"/>
                  </a:cubicBezTo>
                  <a:cubicBezTo>
                    <a:pt x="835" y="2371"/>
                    <a:pt x="534" y="2671"/>
                    <a:pt x="134" y="2871"/>
                  </a:cubicBezTo>
                  <a:cubicBezTo>
                    <a:pt x="34" y="2904"/>
                    <a:pt x="1" y="3038"/>
                    <a:pt x="34" y="3138"/>
                  </a:cubicBezTo>
                  <a:cubicBezTo>
                    <a:pt x="67" y="3205"/>
                    <a:pt x="134" y="3238"/>
                    <a:pt x="234" y="3238"/>
                  </a:cubicBezTo>
                  <a:lnTo>
                    <a:pt x="301" y="3238"/>
                  </a:lnTo>
                  <a:cubicBezTo>
                    <a:pt x="835" y="2971"/>
                    <a:pt x="1168" y="2604"/>
                    <a:pt x="1335" y="2137"/>
                  </a:cubicBezTo>
                  <a:cubicBezTo>
                    <a:pt x="1668" y="1203"/>
                    <a:pt x="1101" y="169"/>
                    <a:pt x="1101" y="102"/>
                  </a:cubicBezTo>
                  <a:cubicBezTo>
                    <a:pt x="1058" y="38"/>
                    <a:pt x="987" y="1"/>
                    <a:pt x="9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23"/>
            <p:cNvSpPr/>
            <p:nvPr/>
          </p:nvSpPr>
          <p:spPr>
            <a:xfrm>
              <a:off x="1037467" y="4421784"/>
              <a:ext cx="45744" cy="33847"/>
            </a:xfrm>
            <a:custGeom>
              <a:avLst/>
              <a:gdLst/>
              <a:ahLst/>
              <a:cxnLst/>
              <a:rect l="l" t="t" r="r" b="b"/>
              <a:pathLst>
                <a:path w="2903" h="2148" extrusionOk="0">
                  <a:moveTo>
                    <a:pt x="241" y="1"/>
                  </a:moveTo>
                  <a:cubicBezTo>
                    <a:pt x="216" y="1"/>
                    <a:pt x="190" y="5"/>
                    <a:pt x="167" y="13"/>
                  </a:cubicBezTo>
                  <a:cubicBezTo>
                    <a:pt x="67" y="46"/>
                    <a:pt x="0" y="180"/>
                    <a:pt x="33" y="280"/>
                  </a:cubicBezTo>
                  <a:cubicBezTo>
                    <a:pt x="400" y="1280"/>
                    <a:pt x="901" y="1914"/>
                    <a:pt x="1534" y="2081"/>
                  </a:cubicBezTo>
                  <a:cubicBezTo>
                    <a:pt x="1668" y="2114"/>
                    <a:pt x="1801" y="2148"/>
                    <a:pt x="1935" y="2148"/>
                  </a:cubicBezTo>
                  <a:cubicBezTo>
                    <a:pt x="2402" y="2148"/>
                    <a:pt x="2769" y="1881"/>
                    <a:pt x="2802" y="1847"/>
                  </a:cubicBezTo>
                  <a:cubicBezTo>
                    <a:pt x="2902" y="1781"/>
                    <a:pt x="2902" y="1647"/>
                    <a:pt x="2835" y="1581"/>
                  </a:cubicBezTo>
                  <a:cubicBezTo>
                    <a:pt x="2792" y="1516"/>
                    <a:pt x="2721" y="1479"/>
                    <a:pt x="2650" y="1479"/>
                  </a:cubicBezTo>
                  <a:cubicBezTo>
                    <a:pt x="2610" y="1479"/>
                    <a:pt x="2571" y="1490"/>
                    <a:pt x="2535" y="1514"/>
                  </a:cubicBezTo>
                  <a:cubicBezTo>
                    <a:pt x="2535" y="1514"/>
                    <a:pt x="2279" y="1727"/>
                    <a:pt x="1920" y="1727"/>
                  </a:cubicBezTo>
                  <a:cubicBezTo>
                    <a:pt x="1831" y="1727"/>
                    <a:pt x="1735" y="1714"/>
                    <a:pt x="1635" y="1681"/>
                  </a:cubicBezTo>
                  <a:cubicBezTo>
                    <a:pt x="1168" y="1547"/>
                    <a:pt x="734" y="1014"/>
                    <a:pt x="434" y="146"/>
                  </a:cubicBezTo>
                  <a:cubicBezTo>
                    <a:pt x="408" y="44"/>
                    <a:pt x="324" y="1"/>
                    <a:pt x="24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23"/>
            <p:cNvSpPr/>
            <p:nvPr/>
          </p:nvSpPr>
          <p:spPr>
            <a:xfrm>
              <a:off x="1030107" y="4366247"/>
              <a:ext cx="35754" cy="47856"/>
            </a:xfrm>
            <a:custGeom>
              <a:avLst/>
              <a:gdLst/>
              <a:ahLst/>
              <a:cxnLst/>
              <a:rect l="l" t="t" r="r" b="b"/>
              <a:pathLst>
                <a:path w="2269" h="3037" extrusionOk="0">
                  <a:moveTo>
                    <a:pt x="1268" y="1"/>
                  </a:moveTo>
                  <a:cubicBezTo>
                    <a:pt x="600" y="34"/>
                    <a:pt x="100" y="902"/>
                    <a:pt x="67" y="1002"/>
                  </a:cubicBezTo>
                  <a:cubicBezTo>
                    <a:pt x="0" y="1102"/>
                    <a:pt x="33" y="1235"/>
                    <a:pt x="133" y="1269"/>
                  </a:cubicBezTo>
                  <a:cubicBezTo>
                    <a:pt x="169" y="1292"/>
                    <a:pt x="209" y="1303"/>
                    <a:pt x="248" y="1303"/>
                  </a:cubicBezTo>
                  <a:cubicBezTo>
                    <a:pt x="320" y="1303"/>
                    <a:pt x="391" y="1266"/>
                    <a:pt x="434" y="1202"/>
                  </a:cubicBezTo>
                  <a:cubicBezTo>
                    <a:pt x="534" y="1002"/>
                    <a:pt x="901" y="468"/>
                    <a:pt x="1268" y="435"/>
                  </a:cubicBezTo>
                  <a:lnTo>
                    <a:pt x="1268" y="435"/>
                  </a:lnTo>
                  <a:cubicBezTo>
                    <a:pt x="1268" y="601"/>
                    <a:pt x="1034" y="1135"/>
                    <a:pt x="767" y="1602"/>
                  </a:cubicBezTo>
                  <a:cubicBezTo>
                    <a:pt x="734" y="1635"/>
                    <a:pt x="734" y="1702"/>
                    <a:pt x="734" y="1769"/>
                  </a:cubicBezTo>
                  <a:cubicBezTo>
                    <a:pt x="734" y="1802"/>
                    <a:pt x="801" y="1869"/>
                    <a:pt x="834" y="1902"/>
                  </a:cubicBezTo>
                  <a:cubicBezTo>
                    <a:pt x="1268" y="2136"/>
                    <a:pt x="1701" y="2436"/>
                    <a:pt x="1835" y="2603"/>
                  </a:cubicBezTo>
                  <a:cubicBezTo>
                    <a:pt x="1801" y="2608"/>
                    <a:pt x="1759" y="2611"/>
                    <a:pt x="1708" y="2611"/>
                  </a:cubicBezTo>
                  <a:cubicBezTo>
                    <a:pt x="1458" y="2611"/>
                    <a:pt x="1017" y="2542"/>
                    <a:pt x="600" y="2403"/>
                  </a:cubicBezTo>
                  <a:cubicBezTo>
                    <a:pt x="583" y="2397"/>
                    <a:pt x="564" y="2394"/>
                    <a:pt x="545" y="2394"/>
                  </a:cubicBezTo>
                  <a:cubicBezTo>
                    <a:pt x="456" y="2394"/>
                    <a:pt x="361" y="2454"/>
                    <a:pt x="334" y="2536"/>
                  </a:cubicBezTo>
                  <a:cubicBezTo>
                    <a:pt x="300" y="2670"/>
                    <a:pt x="367" y="2770"/>
                    <a:pt x="467" y="2803"/>
                  </a:cubicBezTo>
                  <a:cubicBezTo>
                    <a:pt x="734" y="2903"/>
                    <a:pt x="1201" y="3036"/>
                    <a:pt x="1635" y="3036"/>
                  </a:cubicBezTo>
                  <a:cubicBezTo>
                    <a:pt x="1835" y="3036"/>
                    <a:pt x="2035" y="2970"/>
                    <a:pt x="2168" y="2870"/>
                  </a:cubicBezTo>
                  <a:cubicBezTo>
                    <a:pt x="2235" y="2803"/>
                    <a:pt x="2268" y="2703"/>
                    <a:pt x="2268" y="2603"/>
                  </a:cubicBezTo>
                  <a:cubicBezTo>
                    <a:pt x="2235" y="2269"/>
                    <a:pt x="1668" y="1869"/>
                    <a:pt x="1234" y="1635"/>
                  </a:cubicBezTo>
                  <a:cubicBezTo>
                    <a:pt x="1501" y="1168"/>
                    <a:pt x="1801" y="501"/>
                    <a:pt x="1635" y="201"/>
                  </a:cubicBezTo>
                  <a:cubicBezTo>
                    <a:pt x="1568" y="101"/>
                    <a:pt x="1468" y="1"/>
                    <a:pt x="12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23"/>
            <p:cNvSpPr/>
            <p:nvPr/>
          </p:nvSpPr>
          <p:spPr>
            <a:xfrm>
              <a:off x="987525" y="4390895"/>
              <a:ext cx="40481" cy="53702"/>
            </a:xfrm>
            <a:custGeom>
              <a:avLst/>
              <a:gdLst/>
              <a:ahLst/>
              <a:cxnLst/>
              <a:rect l="l" t="t" r="r" b="b"/>
              <a:pathLst>
                <a:path w="2569" h="3408" extrusionOk="0">
                  <a:moveTo>
                    <a:pt x="1372" y="0"/>
                  </a:moveTo>
                  <a:cubicBezTo>
                    <a:pt x="244" y="0"/>
                    <a:pt x="128" y="144"/>
                    <a:pt x="67" y="205"/>
                  </a:cubicBezTo>
                  <a:cubicBezTo>
                    <a:pt x="33" y="272"/>
                    <a:pt x="0" y="372"/>
                    <a:pt x="33" y="438"/>
                  </a:cubicBezTo>
                  <a:cubicBezTo>
                    <a:pt x="100" y="639"/>
                    <a:pt x="467" y="905"/>
                    <a:pt x="1134" y="1272"/>
                  </a:cubicBezTo>
                  <a:cubicBezTo>
                    <a:pt x="867" y="2106"/>
                    <a:pt x="667" y="3107"/>
                    <a:pt x="1034" y="3340"/>
                  </a:cubicBezTo>
                  <a:cubicBezTo>
                    <a:pt x="1068" y="3374"/>
                    <a:pt x="1134" y="3407"/>
                    <a:pt x="1234" y="3407"/>
                  </a:cubicBezTo>
                  <a:lnTo>
                    <a:pt x="1301" y="3407"/>
                  </a:lnTo>
                  <a:cubicBezTo>
                    <a:pt x="1768" y="3274"/>
                    <a:pt x="2335" y="2273"/>
                    <a:pt x="2502" y="1973"/>
                  </a:cubicBezTo>
                  <a:cubicBezTo>
                    <a:pt x="2569" y="1873"/>
                    <a:pt x="2535" y="1739"/>
                    <a:pt x="2435" y="1673"/>
                  </a:cubicBezTo>
                  <a:cubicBezTo>
                    <a:pt x="2407" y="1654"/>
                    <a:pt x="2377" y="1646"/>
                    <a:pt x="2346" y="1646"/>
                  </a:cubicBezTo>
                  <a:cubicBezTo>
                    <a:pt x="2266" y="1646"/>
                    <a:pt x="2183" y="1701"/>
                    <a:pt x="2135" y="1773"/>
                  </a:cubicBezTo>
                  <a:cubicBezTo>
                    <a:pt x="1835" y="2340"/>
                    <a:pt x="1434" y="2873"/>
                    <a:pt x="1268" y="2974"/>
                  </a:cubicBezTo>
                  <a:cubicBezTo>
                    <a:pt x="1201" y="2740"/>
                    <a:pt x="1334" y="1973"/>
                    <a:pt x="1601" y="1239"/>
                  </a:cubicBezTo>
                  <a:cubicBezTo>
                    <a:pt x="1635" y="1139"/>
                    <a:pt x="1601" y="1039"/>
                    <a:pt x="1501" y="972"/>
                  </a:cubicBezTo>
                  <a:cubicBezTo>
                    <a:pt x="1168" y="805"/>
                    <a:pt x="801" y="605"/>
                    <a:pt x="601" y="472"/>
                  </a:cubicBezTo>
                  <a:cubicBezTo>
                    <a:pt x="789" y="448"/>
                    <a:pt x="1078" y="425"/>
                    <a:pt x="1372" y="425"/>
                  </a:cubicBezTo>
                  <a:cubicBezTo>
                    <a:pt x="1494" y="425"/>
                    <a:pt x="1617" y="429"/>
                    <a:pt x="1735" y="438"/>
                  </a:cubicBezTo>
                  <a:cubicBezTo>
                    <a:pt x="1835" y="438"/>
                    <a:pt x="1935" y="338"/>
                    <a:pt x="1935" y="238"/>
                  </a:cubicBezTo>
                  <a:cubicBezTo>
                    <a:pt x="1935" y="105"/>
                    <a:pt x="1835" y="5"/>
                    <a:pt x="1735" y="5"/>
                  </a:cubicBezTo>
                  <a:cubicBezTo>
                    <a:pt x="1604" y="2"/>
                    <a:pt x="1483" y="0"/>
                    <a:pt x="13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23"/>
            <p:cNvSpPr/>
            <p:nvPr/>
          </p:nvSpPr>
          <p:spPr>
            <a:xfrm>
              <a:off x="202568" y="4847103"/>
              <a:ext cx="239703" cy="128518"/>
            </a:xfrm>
            <a:custGeom>
              <a:avLst/>
              <a:gdLst/>
              <a:ahLst/>
              <a:cxnLst/>
              <a:rect l="l" t="t" r="r" b="b"/>
              <a:pathLst>
                <a:path w="15212" h="8156" extrusionOk="0">
                  <a:moveTo>
                    <a:pt x="8310" y="0"/>
                  </a:moveTo>
                  <a:cubicBezTo>
                    <a:pt x="4196" y="0"/>
                    <a:pt x="1" y="2112"/>
                    <a:pt x="1" y="2112"/>
                  </a:cubicBezTo>
                  <a:cubicBezTo>
                    <a:pt x="1" y="2112"/>
                    <a:pt x="434" y="5081"/>
                    <a:pt x="4837" y="7383"/>
                  </a:cubicBezTo>
                  <a:cubicBezTo>
                    <a:pt x="5885" y="7943"/>
                    <a:pt x="7026" y="8155"/>
                    <a:pt x="8157" y="8155"/>
                  </a:cubicBezTo>
                  <a:cubicBezTo>
                    <a:pt x="11741" y="8155"/>
                    <a:pt x="15211" y="6015"/>
                    <a:pt x="15211" y="6015"/>
                  </a:cubicBezTo>
                  <a:cubicBezTo>
                    <a:pt x="15211" y="6015"/>
                    <a:pt x="13710" y="411"/>
                    <a:pt x="9307" y="44"/>
                  </a:cubicBezTo>
                  <a:cubicBezTo>
                    <a:pt x="8977" y="14"/>
                    <a:pt x="8644" y="0"/>
                    <a:pt x="8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23"/>
            <p:cNvSpPr/>
            <p:nvPr/>
          </p:nvSpPr>
          <p:spPr>
            <a:xfrm>
              <a:off x="285101" y="4897628"/>
              <a:ext cx="160853" cy="47950"/>
            </a:xfrm>
            <a:custGeom>
              <a:avLst/>
              <a:gdLst/>
              <a:ahLst/>
              <a:cxnLst/>
              <a:rect l="l" t="t" r="r" b="b"/>
              <a:pathLst>
                <a:path w="10208" h="3043" extrusionOk="0">
                  <a:moveTo>
                    <a:pt x="194" y="1"/>
                  </a:moveTo>
                  <a:cubicBezTo>
                    <a:pt x="109" y="1"/>
                    <a:pt x="34" y="87"/>
                    <a:pt x="34" y="174"/>
                  </a:cubicBezTo>
                  <a:cubicBezTo>
                    <a:pt x="1" y="307"/>
                    <a:pt x="101" y="407"/>
                    <a:pt x="234" y="407"/>
                  </a:cubicBezTo>
                  <a:cubicBezTo>
                    <a:pt x="301" y="407"/>
                    <a:pt x="7473" y="908"/>
                    <a:pt x="9841" y="2976"/>
                  </a:cubicBezTo>
                  <a:cubicBezTo>
                    <a:pt x="9874" y="3009"/>
                    <a:pt x="9908" y="3043"/>
                    <a:pt x="9974" y="3043"/>
                  </a:cubicBezTo>
                  <a:cubicBezTo>
                    <a:pt x="10041" y="3043"/>
                    <a:pt x="10074" y="3009"/>
                    <a:pt x="10141" y="2943"/>
                  </a:cubicBezTo>
                  <a:cubicBezTo>
                    <a:pt x="10208" y="2876"/>
                    <a:pt x="10208" y="2742"/>
                    <a:pt x="10108" y="2676"/>
                  </a:cubicBezTo>
                  <a:cubicBezTo>
                    <a:pt x="7639" y="507"/>
                    <a:pt x="534" y="7"/>
                    <a:pt x="234" y="7"/>
                  </a:cubicBezTo>
                  <a:cubicBezTo>
                    <a:pt x="221" y="3"/>
                    <a:pt x="207" y="1"/>
                    <a:pt x="19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23"/>
            <p:cNvSpPr/>
            <p:nvPr/>
          </p:nvSpPr>
          <p:spPr>
            <a:xfrm>
              <a:off x="201604" y="4351055"/>
              <a:ext cx="240223" cy="128707"/>
            </a:xfrm>
            <a:custGeom>
              <a:avLst/>
              <a:gdLst/>
              <a:ahLst/>
              <a:cxnLst/>
              <a:rect l="l" t="t" r="r" b="b"/>
              <a:pathLst>
                <a:path w="15245" h="8168" extrusionOk="0">
                  <a:moveTo>
                    <a:pt x="8454" y="1"/>
                  </a:moveTo>
                  <a:cubicBezTo>
                    <a:pt x="4288" y="1"/>
                    <a:pt x="0" y="2233"/>
                    <a:pt x="0" y="2233"/>
                  </a:cubicBezTo>
                  <a:cubicBezTo>
                    <a:pt x="0" y="2233"/>
                    <a:pt x="467" y="5201"/>
                    <a:pt x="4870" y="7436"/>
                  </a:cubicBezTo>
                  <a:cubicBezTo>
                    <a:pt x="5903" y="7964"/>
                    <a:pt x="7018" y="8167"/>
                    <a:pt x="8120" y="8167"/>
                  </a:cubicBezTo>
                  <a:cubicBezTo>
                    <a:pt x="11750" y="8167"/>
                    <a:pt x="15244" y="5969"/>
                    <a:pt x="15244" y="5969"/>
                  </a:cubicBezTo>
                  <a:cubicBezTo>
                    <a:pt x="15244" y="5969"/>
                    <a:pt x="13677" y="365"/>
                    <a:pt x="9273" y="31"/>
                  </a:cubicBezTo>
                  <a:cubicBezTo>
                    <a:pt x="9002" y="10"/>
                    <a:pt x="8728" y="1"/>
                    <a:pt x="8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23"/>
            <p:cNvSpPr/>
            <p:nvPr/>
          </p:nvSpPr>
          <p:spPr>
            <a:xfrm>
              <a:off x="284658" y="4402005"/>
              <a:ext cx="160853" cy="46264"/>
            </a:xfrm>
            <a:custGeom>
              <a:avLst/>
              <a:gdLst/>
              <a:ahLst/>
              <a:cxnLst/>
              <a:rect l="l" t="t" r="r" b="b"/>
              <a:pathLst>
                <a:path w="10208" h="2936" extrusionOk="0">
                  <a:moveTo>
                    <a:pt x="234" y="0"/>
                  </a:moveTo>
                  <a:cubicBezTo>
                    <a:pt x="101" y="0"/>
                    <a:pt x="1" y="100"/>
                    <a:pt x="1" y="200"/>
                  </a:cubicBezTo>
                  <a:cubicBezTo>
                    <a:pt x="1" y="334"/>
                    <a:pt x="67" y="434"/>
                    <a:pt x="201" y="434"/>
                  </a:cubicBezTo>
                  <a:cubicBezTo>
                    <a:pt x="267" y="434"/>
                    <a:pt x="7473" y="834"/>
                    <a:pt x="9841" y="2869"/>
                  </a:cubicBezTo>
                  <a:cubicBezTo>
                    <a:pt x="9874" y="2902"/>
                    <a:pt x="9941" y="2936"/>
                    <a:pt x="9974" y="2936"/>
                  </a:cubicBezTo>
                  <a:cubicBezTo>
                    <a:pt x="10041" y="2936"/>
                    <a:pt x="10108" y="2902"/>
                    <a:pt x="10141" y="2869"/>
                  </a:cubicBezTo>
                  <a:cubicBezTo>
                    <a:pt x="10208" y="2769"/>
                    <a:pt x="10208" y="2635"/>
                    <a:pt x="10108" y="2569"/>
                  </a:cubicBezTo>
                  <a:cubicBezTo>
                    <a:pt x="7639" y="434"/>
                    <a:pt x="534" y="34"/>
                    <a:pt x="2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23"/>
            <p:cNvSpPr/>
            <p:nvPr/>
          </p:nvSpPr>
          <p:spPr>
            <a:xfrm>
              <a:off x="538712" y="4690453"/>
              <a:ext cx="238127" cy="128565"/>
            </a:xfrm>
            <a:custGeom>
              <a:avLst/>
              <a:gdLst/>
              <a:ahLst/>
              <a:cxnLst/>
              <a:rect l="l" t="t" r="r" b="b"/>
              <a:pathLst>
                <a:path w="15112" h="8159" extrusionOk="0">
                  <a:moveTo>
                    <a:pt x="7036" y="1"/>
                  </a:moveTo>
                  <a:cubicBezTo>
                    <a:pt x="6612" y="1"/>
                    <a:pt x="6189" y="22"/>
                    <a:pt x="5772" y="70"/>
                  </a:cubicBezTo>
                  <a:cubicBezTo>
                    <a:pt x="1368" y="537"/>
                    <a:pt x="1" y="6174"/>
                    <a:pt x="1" y="6174"/>
                  </a:cubicBezTo>
                  <a:cubicBezTo>
                    <a:pt x="1" y="6174"/>
                    <a:pt x="3376" y="8159"/>
                    <a:pt x="6891" y="8159"/>
                  </a:cubicBezTo>
                  <a:cubicBezTo>
                    <a:pt x="8090" y="8159"/>
                    <a:pt x="9305" y="7928"/>
                    <a:pt x="10408" y="7309"/>
                  </a:cubicBezTo>
                  <a:cubicBezTo>
                    <a:pt x="14745" y="4907"/>
                    <a:pt x="15112" y="1938"/>
                    <a:pt x="15112" y="1938"/>
                  </a:cubicBezTo>
                  <a:cubicBezTo>
                    <a:pt x="15112" y="1938"/>
                    <a:pt x="11046" y="1"/>
                    <a:pt x="7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23"/>
            <p:cNvSpPr/>
            <p:nvPr/>
          </p:nvSpPr>
          <p:spPr>
            <a:xfrm>
              <a:off x="535040" y="4739906"/>
              <a:ext cx="159797" cy="51527"/>
            </a:xfrm>
            <a:custGeom>
              <a:avLst/>
              <a:gdLst/>
              <a:ahLst/>
              <a:cxnLst/>
              <a:rect l="l" t="t" r="r" b="b"/>
              <a:pathLst>
                <a:path w="10141" h="3270" extrusionOk="0">
                  <a:moveTo>
                    <a:pt x="9874" y="1"/>
                  </a:moveTo>
                  <a:cubicBezTo>
                    <a:pt x="9574" y="34"/>
                    <a:pt x="2502" y="701"/>
                    <a:pt x="100" y="2903"/>
                  </a:cubicBezTo>
                  <a:cubicBezTo>
                    <a:pt x="0" y="2970"/>
                    <a:pt x="0" y="3103"/>
                    <a:pt x="67" y="3203"/>
                  </a:cubicBezTo>
                  <a:cubicBezTo>
                    <a:pt x="134" y="3237"/>
                    <a:pt x="167" y="3270"/>
                    <a:pt x="234" y="3270"/>
                  </a:cubicBezTo>
                  <a:cubicBezTo>
                    <a:pt x="267" y="3270"/>
                    <a:pt x="334" y="3237"/>
                    <a:pt x="367" y="3203"/>
                  </a:cubicBezTo>
                  <a:cubicBezTo>
                    <a:pt x="2669" y="1102"/>
                    <a:pt x="9841" y="435"/>
                    <a:pt x="9941" y="435"/>
                  </a:cubicBezTo>
                  <a:cubicBezTo>
                    <a:pt x="10041" y="401"/>
                    <a:pt x="10141" y="301"/>
                    <a:pt x="10107" y="201"/>
                  </a:cubicBezTo>
                  <a:cubicBezTo>
                    <a:pt x="10107" y="68"/>
                    <a:pt x="10007" y="1"/>
                    <a:pt x="987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23"/>
            <p:cNvSpPr/>
            <p:nvPr/>
          </p:nvSpPr>
          <p:spPr>
            <a:xfrm>
              <a:off x="435541" y="4267954"/>
              <a:ext cx="30491" cy="790034"/>
            </a:xfrm>
            <a:custGeom>
              <a:avLst/>
              <a:gdLst/>
              <a:ahLst/>
              <a:cxnLst/>
              <a:rect l="l" t="t" r="r" b="b"/>
              <a:pathLst>
                <a:path w="1935" h="50137" extrusionOk="0">
                  <a:moveTo>
                    <a:pt x="834" y="0"/>
                  </a:moveTo>
                  <a:cubicBezTo>
                    <a:pt x="734" y="0"/>
                    <a:pt x="634" y="67"/>
                    <a:pt x="634" y="200"/>
                  </a:cubicBezTo>
                  <a:cubicBezTo>
                    <a:pt x="634" y="467"/>
                    <a:pt x="0" y="29488"/>
                    <a:pt x="1501" y="49936"/>
                  </a:cubicBezTo>
                  <a:cubicBezTo>
                    <a:pt x="1501" y="50036"/>
                    <a:pt x="1601" y="50136"/>
                    <a:pt x="1701" y="50136"/>
                  </a:cubicBezTo>
                  <a:cubicBezTo>
                    <a:pt x="1735" y="50136"/>
                    <a:pt x="1735" y="50136"/>
                    <a:pt x="1735" y="50103"/>
                  </a:cubicBezTo>
                  <a:cubicBezTo>
                    <a:pt x="1835" y="50103"/>
                    <a:pt x="1935" y="50003"/>
                    <a:pt x="1935" y="49903"/>
                  </a:cubicBezTo>
                  <a:cubicBezTo>
                    <a:pt x="400" y="29455"/>
                    <a:pt x="1034" y="501"/>
                    <a:pt x="1034" y="200"/>
                  </a:cubicBezTo>
                  <a:cubicBezTo>
                    <a:pt x="1034" y="100"/>
                    <a:pt x="967" y="0"/>
                    <a:pt x="8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23"/>
            <p:cNvSpPr/>
            <p:nvPr/>
          </p:nvSpPr>
          <p:spPr>
            <a:xfrm>
              <a:off x="466556" y="4506933"/>
              <a:ext cx="252829" cy="536890"/>
            </a:xfrm>
            <a:custGeom>
              <a:avLst/>
              <a:gdLst/>
              <a:ahLst/>
              <a:cxnLst/>
              <a:rect l="l" t="t" r="r" b="b"/>
              <a:pathLst>
                <a:path w="16045" h="34072" extrusionOk="0">
                  <a:moveTo>
                    <a:pt x="15824" y="1"/>
                  </a:moveTo>
                  <a:cubicBezTo>
                    <a:pt x="15775" y="1"/>
                    <a:pt x="15723" y="17"/>
                    <a:pt x="15678" y="47"/>
                  </a:cubicBezTo>
                  <a:cubicBezTo>
                    <a:pt x="15511" y="147"/>
                    <a:pt x="0" y="11822"/>
                    <a:pt x="3936" y="33905"/>
                  </a:cubicBezTo>
                  <a:cubicBezTo>
                    <a:pt x="3970" y="34005"/>
                    <a:pt x="4036" y="34071"/>
                    <a:pt x="4136" y="34071"/>
                  </a:cubicBezTo>
                  <a:lnTo>
                    <a:pt x="4170" y="34071"/>
                  </a:lnTo>
                  <a:cubicBezTo>
                    <a:pt x="4303" y="34038"/>
                    <a:pt x="4370" y="33938"/>
                    <a:pt x="4370" y="33838"/>
                  </a:cubicBezTo>
                  <a:cubicBezTo>
                    <a:pt x="467" y="11989"/>
                    <a:pt x="15778" y="481"/>
                    <a:pt x="15945" y="381"/>
                  </a:cubicBezTo>
                  <a:cubicBezTo>
                    <a:pt x="16012" y="314"/>
                    <a:pt x="16045" y="180"/>
                    <a:pt x="15978" y="80"/>
                  </a:cubicBezTo>
                  <a:cubicBezTo>
                    <a:pt x="15941" y="25"/>
                    <a:pt x="15885" y="1"/>
                    <a:pt x="158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23"/>
            <p:cNvSpPr/>
            <p:nvPr/>
          </p:nvSpPr>
          <p:spPr>
            <a:xfrm>
              <a:off x="359201" y="4445470"/>
              <a:ext cx="153604" cy="225569"/>
            </a:xfrm>
            <a:custGeom>
              <a:avLst/>
              <a:gdLst/>
              <a:ahLst/>
              <a:cxnLst/>
              <a:rect l="l" t="t" r="r" b="b"/>
              <a:pathLst>
                <a:path w="9748" h="14315" extrusionOk="0">
                  <a:moveTo>
                    <a:pt x="6378" y="0"/>
                  </a:moveTo>
                  <a:cubicBezTo>
                    <a:pt x="5462" y="0"/>
                    <a:pt x="0" y="5946"/>
                    <a:pt x="541" y="8617"/>
                  </a:cubicBezTo>
                  <a:cubicBezTo>
                    <a:pt x="1075" y="11386"/>
                    <a:pt x="3943" y="14054"/>
                    <a:pt x="3943" y="14054"/>
                  </a:cubicBezTo>
                  <a:cubicBezTo>
                    <a:pt x="4076" y="14232"/>
                    <a:pt x="4280" y="14315"/>
                    <a:pt x="4535" y="14315"/>
                  </a:cubicBezTo>
                  <a:cubicBezTo>
                    <a:pt x="6143" y="14315"/>
                    <a:pt x="9748" y="11028"/>
                    <a:pt x="9748" y="7716"/>
                  </a:cubicBezTo>
                  <a:cubicBezTo>
                    <a:pt x="9748" y="3880"/>
                    <a:pt x="6979" y="678"/>
                    <a:pt x="6479" y="44"/>
                  </a:cubicBezTo>
                  <a:cubicBezTo>
                    <a:pt x="6457" y="15"/>
                    <a:pt x="6423" y="0"/>
                    <a:pt x="6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23"/>
            <p:cNvSpPr/>
            <p:nvPr/>
          </p:nvSpPr>
          <p:spPr>
            <a:xfrm>
              <a:off x="436581" y="4603539"/>
              <a:ext cx="221314" cy="142007"/>
            </a:xfrm>
            <a:custGeom>
              <a:avLst/>
              <a:gdLst/>
              <a:ahLst/>
              <a:cxnLst/>
              <a:rect l="l" t="t" r="r" b="b"/>
              <a:pathLst>
                <a:path w="14045" h="9012" extrusionOk="0">
                  <a:moveTo>
                    <a:pt x="5375" y="1"/>
                  </a:moveTo>
                  <a:cubicBezTo>
                    <a:pt x="1902" y="1"/>
                    <a:pt x="1" y="6026"/>
                    <a:pt x="1" y="6026"/>
                  </a:cubicBezTo>
                  <a:cubicBezTo>
                    <a:pt x="1" y="6026"/>
                    <a:pt x="3389" y="9011"/>
                    <a:pt x="6651" y="9011"/>
                  </a:cubicBezTo>
                  <a:cubicBezTo>
                    <a:pt x="7259" y="9011"/>
                    <a:pt x="7863" y="8907"/>
                    <a:pt x="8440" y="8661"/>
                  </a:cubicBezTo>
                  <a:cubicBezTo>
                    <a:pt x="12076" y="7093"/>
                    <a:pt x="14044" y="3624"/>
                    <a:pt x="13610" y="3391"/>
                  </a:cubicBezTo>
                  <a:cubicBezTo>
                    <a:pt x="13177" y="3157"/>
                    <a:pt x="10008" y="1022"/>
                    <a:pt x="6105" y="88"/>
                  </a:cubicBezTo>
                  <a:cubicBezTo>
                    <a:pt x="5855" y="29"/>
                    <a:pt x="5611" y="1"/>
                    <a:pt x="5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23"/>
            <p:cNvSpPr/>
            <p:nvPr/>
          </p:nvSpPr>
          <p:spPr>
            <a:xfrm>
              <a:off x="376127" y="4695338"/>
              <a:ext cx="169803" cy="192462"/>
            </a:xfrm>
            <a:custGeom>
              <a:avLst/>
              <a:gdLst/>
              <a:ahLst/>
              <a:cxnLst/>
              <a:rect l="l" t="t" r="r" b="b"/>
              <a:pathLst>
                <a:path w="10776" h="12214" extrusionOk="0">
                  <a:moveTo>
                    <a:pt x="3270" y="1"/>
                  </a:moveTo>
                  <a:cubicBezTo>
                    <a:pt x="3270" y="1"/>
                    <a:pt x="1" y="3570"/>
                    <a:pt x="1902" y="7072"/>
                  </a:cubicBezTo>
                  <a:cubicBezTo>
                    <a:pt x="3720" y="10448"/>
                    <a:pt x="7939" y="12213"/>
                    <a:pt x="9363" y="12213"/>
                  </a:cubicBezTo>
                  <a:cubicBezTo>
                    <a:pt x="9402" y="12213"/>
                    <a:pt x="9439" y="12212"/>
                    <a:pt x="9474" y="12209"/>
                  </a:cubicBezTo>
                  <a:cubicBezTo>
                    <a:pt x="10775" y="12109"/>
                    <a:pt x="10408" y="7606"/>
                    <a:pt x="9641" y="4170"/>
                  </a:cubicBezTo>
                  <a:cubicBezTo>
                    <a:pt x="8974" y="1135"/>
                    <a:pt x="3270" y="1"/>
                    <a:pt x="3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23"/>
            <p:cNvSpPr/>
            <p:nvPr/>
          </p:nvSpPr>
          <p:spPr>
            <a:xfrm>
              <a:off x="246283" y="4681123"/>
              <a:ext cx="179777" cy="155243"/>
            </a:xfrm>
            <a:custGeom>
              <a:avLst/>
              <a:gdLst/>
              <a:ahLst/>
              <a:cxnLst/>
              <a:rect l="l" t="t" r="r" b="b"/>
              <a:pathLst>
                <a:path w="11409" h="9852" extrusionOk="0">
                  <a:moveTo>
                    <a:pt x="7243" y="0"/>
                  </a:moveTo>
                  <a:cubicBezTo>
                    <a:pt x="6240" y="0"/>
                    <a:pt x="5177" y="257"/>
                    <a:pt x="4203" y="1003"/>
                  </a:cubicBezTo>
                  <a:cubicBezTo>
                    <a:pt x="1068" y="3404"/>
                    <a:pt x="0" y="8008"/>
                    <a:pt x="301" y="9275"/>
                  </a:cubicBezTo>
                  <a:cubicBezTo>
                    <a:pt x="397" y="9682"/>
                    <a:pt x="912" y="9852"/>
                    <a:pt x="1677" y="9852"/>
                  </a:cubicBezTo>
                  <a:cubicBezTo>
                    <a:pt x="3295" y="9852"/>
                    <a:pt x="6030" y="9091"/>
                    <a:pt x="8273" y="8208"/>
                  </a:cubicBezTo>
                  <a:cubicBezTo>
                    <a:pt x="11142" y="7074"/>
                    <a:pt x="11409" y="1270"/>
                    <a:pt x="11409" y="1270"/>
                  </a:cubicBezTo>
                  <a:cubicBezTo>
                    <a:pt x="11409" y="1270"/>
                    <a:pt x="9473" y="0"/>
                    <a:pt x="7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23"/>
            <p:cNvSpPr/>
            <p:nvPr/>
          </p:nvSpPr>
          <p:spPr>
            <a:xfrm>
              <a:off x="208428" y="4562375"/>
              <a:ext cx="211844" cy="143094"/>
            </a:xfrm>
            <a:custGeom>
              <a:avLst/>
              <a:gdLst/>
              <a:ahLst/>
              <a:cxnLst/>
              <a:rect l="l" t="t" r="r" b="b"/>
              <a:pathLst>
                <a:path w="13444" h="9081" extrusionOk="0">
                  <a:moveTo>
                    <a:pt x="4306" y="0"/>
                  </a:moveTo>
                  <a:cubicBezTo>
                    <a:pt x="2815" y="0"/>
                    <a:pt x="1596" y="266"/>
                    <a:pt x="1102" y="565"/>
                  </a:cubicBezTo>
                  <a:cubicBezTo>
                    <a:pt x="1" y="1266"/>
                    <a:pt x="2369" y="5069"/>
                    <a:pt x="4637" y="7770"/>
                  </a:cubicBezTo>
                  <a:cubicBezTo>
                    <a:pt x="5485" y="8788"/>
                    <a:pt x="6979" y="9081"/>
                    <a:pt x="8420" y="9081"/>
                  </a:cubicBezTo>
                  <a:cubicBezTo>
                    <a:pt x="10381" y="9081"/>
                    <a:pt x="12243" y="8538"/>
                    <a:pt x="12243" y="8538"/>
                  </a:cubicBezTo>
                  <a:cubicBezTo>
                    <a:pt x="12243" y="8538"/>
                    <a:pt x="13444" y="3834"/>
                    <a:pt x="10175" y="1633"/>
                  </a:cubicBezTo>
                  <a:cubicBezTo>
                    <a:pt x="8373" y="401"/>
                    <a:pt x="6135" y="0"/>
                    <a:pt x="4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23"/>
            <p:cNvSpPr/>
            <p:nvPr/>
          </p:nvSpPr>
          <p:spPr>
            <a:xfrm>
              <a:off x="366671" y="4576527"/>
              <a:ext cx="41537" cy="63093"/>
            </a:xfrm>
            <a:custGeom>
              <a:avLst/>
              <a:gdLst/>
              <a:ahLst/>
              <a:cxnLst/>
              <a:rect l="l" t="t" r="r" b="b"/>
              <a:pathLst>
                <a:path w="2636" h="4004" extrusionOk="0">
                  <a:moveTo>
                    <a:pt x="300" y="1"/>
                  </a:moveTo>
                  <a:cubicBezTo>
                    <a:pt x="167" y="1"/>
                    <a:pt x="67" y="101"/>
                    <a:pt x="67" y="201"/>
                  </a:cubicBezTo>
                  <a:cubicBezTo>
                    <a:pt x="67" y="301"/>
                    <a:pt x="0" y="2169"/>
                    <a:pt x="2269" y="3970"/>
                  </a:cubicBezTo>
                  <a:cubicBezTo>
                    <a:pt x="2302" y="4004"/>
                    <a:pt x="2369" y="4004"/>
                    <a:pt x="2402" y="4004"/>
                  </a:cubicBezTo>
                  <a:cubicBezTo>
                    <a:pt x="2469" y="4004"/>
                    <a:pt x="2535" y="3970"/>
                    <a:pt x="2569" y="3937"/>
                  </a:cubicBezTo>
                  <a:cubicBezTo>
                    <a:pt x="2635" y="3837"/>
                    <a:pt x="2635" y="3704"/>
                    <a:pt x="2535" y="3637"/>
                  </a:cubicBezTo>
                  <a:cubicBezTo>
                    <a:pt x="434" y="1969"/>
                    <a:pt x="501" y="234"/>
                    <a:pt x="501" y="234"/>
                  </a:cubicBezTo>
                  <a:cubicBezTo>
                    <a:pt x="501" y="134"/>
                    <a:pt x="401" y="34"/>
                    <a:pt x="3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23"/>
            <p:cNvSpPr/>
            <p:nvPr/>
          </p:nvSpPr>
          <p:spPr>
            <a:xfrm>
              <a:off x="297281" y="4677451"/>
              <a:ext cx="93048" cy="31562"/>
            </a:xfrm>
            <a:custGeom>
              <a:avLst/>
              <a:gdLst/>
              <a:ahLst/>
              <a:cxnLst/>
              <a:rect l="l" t="t" r="r" b="b"/>
              <a:pathLst>
                <a:path w="5905" h="2003" extrusionOk="0">
                  <a:moveTo>
                    <a:pt x="5652" y="0"/>
                  </a:moveTo>
                  <a:cubicBezTo>
                    <a:pt x="5613" y="0"/>
                    <a:pt x="5573" y="11"/>
                    <a:pt x="5537" y="35"/>
                  </a:cubicBezTo>
                  <a:cubicBezTo>
                    <a:pt x="3496" y="1473"/>
                    <a:pt x="1033" y="1572"/>
                    <a:pt x="371" y="1572"/>
                  </a:cubicBezTo>
                  <a:cubicBezTo>
                    <a:pt x="265" y="1572"/>
                    <a:pt x="205" y="1569"/>
                    <a:pt x="200" y="1569"/>
                  </a:cubicBezTo>
                  <a:cubicBezTo>
                    <a:pt x="100" y="1569"/>
                    <a:pt x="0" y="1669"/>
                    <a:pt x="0" y="1769"/>
                  </a:cubicBezTo>
                  <a:cubicBezTo>
                    <a:pt x="0" y="1903"/>
                    <a:pt x="67" y="1970"/>
                    <a:pt x="200" y="2003"/>
                  </a:cubicBezTo>
                  <a:lnTo>
                    <a:pt x="400" y="2003"/>
                  </a:lnTo>
                  <a:cubicBezTo>
                    <a:pt x="1168" y="2003"/>
                    <a:pt x="3636" y="1869"/>
                    <a:pt x="5804" y="368"/>
                  </a:cubicBezTo>
                  <a:cubicBezTo>
                    <a:pt x="5871" y="302"/>
                    <a:pt x="5904" y="202"/>
                    <a:pt x="5838" y="102"/>
                  </a:cubicBezTo>
                  <a:cubicBezTo>
                    <a:pt x="5795" y="37"/>
                    <a:pt x="5724" y="0"/>
                    <a:pt x="56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23"/>
            <p:cNvSpPr/>
            <p:nvPr/>
          </p:nvSpPr>
          <p:spPr>
            <a:xfrm>
              <a:off x="392959" y="4711492"/>
              <a:ext cx="27875" cy="79528"/>
            </a:xfrm>
            <a:custGeom>
              <a:avLst/>
              <a:gdLst/>
              <a:ahLst/>
              <a:cxnLst/>
              <a:rect l="l" t="t" r="r" b="b"/>
              <a:pathLst>
                <a:path w="1769" h="5047" extrusionOk="0">
                  <a:moveTo>
                    <a:pt x="1535" y="1"/>
                  </a:moveTo>
                  <a:cubicBezTo>
                    <a:pt x="1514" y="1"/>
                    <a:pt x="1491" y="4"/>
                    <a:pt x="1468" y="10"/>
                  </a:cubicBezTo>
                  <a:cubicBezTo>
                    <a:pt x="0" y="510"/>
                    <a:pt x="100" y="4413"/>
                    <a:pt x="134" y="4846"/>
                  </a:cubicBezTo>
                  <a:cubicBezTo>
                    <a:pt x="134" y="4947"/>
                    <a:pt x="234" y="5047"/>
                    <a:pt x="334" y="5047"/>
                  </a:cubicBezTo>
                  <a:cubicBezTo>
                    <a:pt x="467" y="5047"/>
                    <a:pt x="567" y="4947"/>
                    <a:pt x="534" y="4846"/>
                  </a:cubicBezTo>
                  <a:cubicBezTo>
                    <a:pt x="500" y="3279"/>
                    <a:pt x="734" y="710"/>
                    <a:pt x="1601" y="410"/>
                  </a:cubicBezTo>
                  <a:cubicBezTo>
                    <a:pt x="1735" y="377"/>
                    <a:pt x="1768" y="243"/>
                    <a:pt x="1735" y="143"/>
                  </a:cubicBezTo>
                  <a:cubicBezTo>
                    <a:pt x="1707" y="61"/>
                    <a:pt x="1635" y="1"/>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23"/>
            <p:cNvSpPr/>
            <p:nvPr/>
          </p:nvSpPr>
          <p:spPr>
            <a:xfrm>
              <a:off x="453413" y="4697702"/>
              <a:ext cx="69396" cy="47068"/>
            </a:xfrm>
            <a:custGeom>
              <a:avLst/>
              <a:gdLst/>
              <a:ahLst/>
              <a:cxnLst/>
              <a:rect l="l" t="t" r="r" b="b"/>
              <a:pathLst>
                <a:path w="4404" h="2987" extrusionOk="0">
                  <a:moveTo>
                    <a:pt x="578" y="0"/>
                  </a:moveTo>
                  <a:cubicBezTo>
                    <a:pt x="439" y="0"/>
                    <a:pt x="302" y="16"/>
                    <a:pt x="167" y="51"/>
                  </a:cubicBezTo>
                  <a:cubicBezTo>
                    <a:pt x="67" y="84"/>
                    <a:pt x="0" y="184"/>
                    <a:pt x="34" y="284"/>
                  </a:cubicBezTo>
                  <a:cubicBezTo>
                    <a:pt x="61" y="395"/>
                    <a:pt x="135" y="460"/>
                    <a:pt x="216" y="460"/>
                  </a:cubicBezTo>
                  <a:cubicBezTo>
                    <a:pt x="233" y="460"/>
                    <a:pt x="250" y="457"/>
                    <a:pt x="267" y="451"/>
                  </a:cubicBezTo>
                  <a:cubicBezTo>
                    <a:pt x="370" y="425"/>
                    <a:pt x="476" y="412"/>
                    <a:pt x="584" y="412"/>
                  </a:cubicBezTo>
                  <a:cubicBezTo>
                    <a:pt x="2111" y="412"/>
                    <a:pt x="4003" y="2888"/>
                    <a:pt x="4003" y="2919"/>
                  </a:cubicBezTo>
                  <a:cubicBezTo>
                    <a:pt x="4070" y="2953"/>
                    <a:pt x="4136" y="2986"/>
                    <a:pt x="4170" y="2986"/>
                  </a:cubicBezTo>
                  <a:cubicBezTo>
                    <a:pt x="4237" y="2986"/>
                    <a:pt x="4270" y="2986"/>
                    <a:pt x="4303" y="2953"/>
                  </a:cubicBezTo>
                  <a:cubicBezTo>
                    <a:pt x="4403" y="2886"/>
                    <a:pt x="4403" y="2753"/>
                    <a:pt x="4337" y="2653"/>
                  </a:cubicBezTo>
                  <a:cubicBezTo>
                    <a:pt x="4275" y="2529"/>
                    <a:pt x="2323" y="0"/>
                    <a:pt x="5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23"/>
            <p:cNvSpPr/>
            <p:nvPr/>
          </p:nvSpPr>
          <p:spPr>
            <a:xfrm>
              <a:off x="452877" y="4598480"/>
              <a:ext cx="55734" cy="53765"/>
            </a:xfrm>
            <a:custGeom>
              <a:avLst/>
              <a:gdLst/>
              <a:ahLst/>
              <a:cxnLst/>
              <a:rect l="l" t="t" r="r" b="b"/>
              <a:pathLst>
                <a:path w="3537" h="3412" extrusionOk="0">
                  <a:moveTo>
                    <a:pt x="3304" y="0"/>
                  </a:moveTo>
                  <a:cubicBezTo>
                    <a:pt x="3204" y="0"/>
                    <a:pt x="3131" y="65"/>
                    <a:pt x="3103" y="176"/>
                  </a:cubicBezTo>
                  <a:cubicBezTo>
                    <a:pt x="3103" y="209"/>
                    <a:pt x="2436" y="2677"/>
                    <a:pt x="201" y="3011"/>
                  </a:cubicBezTo>
                  <a:cubicBezTo>
                    <a:pt x="68" y="3011"/>
                    <a:pt x="1" y="3111"/>
                    <a:pt x="34" y="3245"/>
                  </a:cubicBezTo>
                  <a:cubicBezTo>
                    <a:pt x="34" y="3345"/>
                    <a:pt x="134" y="3411"/>
                    <a:pt x="234" y="3411"/>
                  </a:cubicBezTo>
                  <a:lnTo>
                    <a:pt x="268" y="3411"/>
                  </a:lnTo>
                  <a:cubicBezTo>
                    <a:pt x="2769" y="3044"/>
                    <a:pt x="3470" y="376"/>
                    <a:pt x="3503" y="276"/>
                  </a:cubicBezTo>
                  <a:cubicBezTo>
                    <a:pt x="3537" y="176"/>
                    <a:pt x="3470" y="42"/>
                    <a:pt x="3370" y="9"/>
                  </a:cubicBezTo>
                  <a:cubicBezTo>
                    <a:pt x="3347" y="3"/>
                    <a:pt x="3325" y="0"/>
                    <a:pt x="33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23"/>
            <p:cNvSpPr/>
            <p:nvPr/>
          </p:nvSpPr>
          <p:spPr>
            <a:xfrm>
              <a:off x="432374" y="4589544"/>
              <a:ext cx="17365" cy="52709"/>
            </a:xfrm>
            <a:custGeom>
              <a:avLst/>
              <a:gdLst/>
              <a:ahLst/>
              <a:cxnLst/>
              <a:rect l="l" t="t" r="r" b="b"/>
              <a:pathLst>
                <a:path w="1102" h="3345" extrusionOk="0">
                  <a:moveTo>
                    <a:pt x="879" y="0"/>
                  </a:moveTo>
                  <a:cubicBezTo>
                    <a:pt x="791" y="0"/>
                    <a:pt x="696" y="60"/>
                    <a:pt x="668" y="142"/>
                  </a:cubicBezTo>
                  <a:cubicBezTo>
                    <a:pt x="635" y="209"/>
                    <a:pt x="1" y="2177"/>
                    <a:pt x="101" y="3178"/>
                  </a:cubicBezTo>
                  <a:cubicBezTo>
                    <a:pt x="101" y="3278"/>
                    <a:pt x="201" y="3345"/>
                    <a:pt x="301" y="3345"/>
                  </a:cubicBezTo>
                  <a:lnTo>
                    <a:pt x="334" y="3345"/>
                  </a:lnTo>
                  <a:cubicBezTo>
                    <a:pt x="435" y="3345"/>
                    <a:pt x="501" y="3244"/>
                    <a:pt x="501" y="3144"/>
                  </a:cubicBezTo>
                  <a:cubicBezTo>
                    <a:pt x="401" y="2244"/>
                    <a:pt x="1068" y="276"/>
                    <a:pt x="1068" y="276"/>
                  </a:cubicBezTo>
                  <a:cubicBezTo>
                    <a:pt x="1102" y="176"/>
                    <a:pt x="1035" y="42"/>
                    <a:pt x="935" y="9"/>
                  </a:cubicBezTo>
                  <a:cubicBezTo>
                    <a:pt x="917" y="3"/>
                    <a:pt x="898" y="0"/>
                    <a:pt x="8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23"/>
            <p:cNvSpPr/>
            <p:nvPr/>
          </p:nvSpPr>
          <p:spPr>
            <a:xfrm>
              <a:off x="440269" y="4707930"/>
              <a:ext cx="29971" cy="64165"/>
            </a:xfrm>
            <a:custGeom>
              <a:avLst/>
              <a:gdLst/>
              <a:ahLst/>
              <a:cxnLst/>
              <a:rect l="l" t="t" r="r" b="b"/>
              <a:pathLst>
                <a:path w="1902" h="4072" extrusionOk="0">
                  <a:moveTo>
                    <a:pt x="247" y="1"/>
                  </a:moveTo>
                  <a:cubicBezTo>
                    <a:pt x="209" y="1"/>
                    <a:pt x="169" y="12"/>
                    <a:pt x="134" y="36"/>
                  </a:cubicBezTo>
                  <a:cubicBezTo>
                    <a:pt x="34" y="69"/>
                    <a:pt x="0" y="202"/>
                    <a:pt x="34" y="302"/>
                  </a:cubicBezTo>
                  <a:cubicBezTo>
                    <a:pt x="434" y="1036"/>
                    <a:pt x="1501" y="3138"/>
                    <a:pt x="1435" y="3838"/>
                  </a:cubicBezTo>
                  <a:cubicBezTo>
                    <a:pt x="1435" y="3972"/>
                    <a:pt x="1535" y="4072"/>
                    <a:pt x="1635" y="4072"/>
                  </a:cubicBezTo>
                  <a:cubicBezTo>
                    <a:pt x="1768" y="4072"/>
                    <a:pt x="1868" y="4005"/>
                    <a:pt x="1868" y="3872"/>
                  </a:cubicBezTo>
                  <a:cubicBezTo>
                    <a:pt x="1902" y="2938"/>
                    <a:pt x="567" y="402"/>
                    <a:pt x="401"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23"/>
            <p:cNvSpPr/>
            <p:nvPr/>
          </p:nvSpPr>
          <p:spPr>
            <a:xfrm>
              <a:off x="357200" y="4693573"/>
              <a:ext cx="47856" cy="37519"/>
            </a:xfrm>
            <a:custGeom>
              <a:avLst/>
              <a:gdLst/>
              <a:ahLst/>
              <a:cxnLst/>
              <a:rect l="l" t="t" r="r" b="b"/>
              <a:pathLst>
                <a:path w="3037" h="2381" extrusionOk="0">
                  <a:moveTo>
                    <a:pt x="2790" y="0"/>
                  </a:moveTo>
                  <a:cubicBezTo>
                    <a:pt x="2709" y="0"/>
                    <a:pt x="2628" y="38"/>
                    <a:pt x="2603" y="113"/>
                  </a:cubicBezTo>
                  <a:cubicBezTo>
                    <a:pt x="2236" y="1113"/>
                    <a:pt x="201" y="1981"/>
                    <a:pt x="168" y="1981"/>
                  </a:cubicBezTo>
                  <a:cubicBezTo>
                    <a:pt x="68" y="2047"/>
                    <a:pt x="1" y="2147"/>
                    <a:pt x="68" y="2281"/>
                  </a:cubicBezTo>
                  <a:cubicBezTo>
                    <a:pt x="101" y="2348"/>
                    <a:pt x="168" y="2381"/>
                    <a:pt x="234" y="2381"/>
                  </a:cubicBezTo>
                  <a:lnTo>
                    <a:pt x="334" y="2381"/>
                  </a:lnTo>
                  <a:cubicBezTo>
                    <a:pt x="434" y="2348"/>
                    <a:pt x="2536" y="1447"/>
                    <a:pt x="3003" y="279"/>
                  </a:cubicBezTo>
                  <a:cubicBezTo>
                    <a:pt x="3036" y="179"/>
                    <a:pt x="2970" y="46"/>
                    <a:pt x="2870" y="13"/>
                  </a:cubicBezTo>
                  <a:cubicBezTo>
                    <a:pt x="2845" y="4"/>
                    <a:pt x="2817" y="0"/>
                    <a:pt x="279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23"/>
            <p:cNvSpPr/>
            <p:nvPr/>
          </p:nvSpPr>
          <p:spPr>
            <a:xfrm>
              <a:off x="460773" y="4659911"/>
              <a:ext cx="49416" cy="15994"/>
            </a:xfrm>
            <a:custGeom>
              <a:avLst/>
              <a:gdLst/>
              <a:ahLst/>
              <a:cxnLst/>
              <a:rect l="l" t="t" r="r" b="b"/>
              <a:pathLst>
                <a:path w="3136" h="1015" extrusionOk="0">
                  <a:moveTo>
                    <a:pt x="2914" y="1"/>
                  </a:moveTo>
                  <a:cubicBezTo>
                    <a:pt x="2856" y="1"/>
                    <a:pt x="2791" y="25"/>
                    <a:pt x="2735" y="80"/>
                  </a:cubicBezTo>
                  <a:cubicBezTo>
                    <a:pt x="2709" y="107"/>
                    <a:pt x="2254" y="583"/>
                    <a:pt x="1183" y="583"/>
                  </a:cubicBezTo>
                  <a:cubicBezTo>
                    <a:pt x="917" y="583"/>
                    <a:pt x="612" y="554"/>
                    <a:pt x="267" y="481"/>
                  </a:cubicBezTo>
                  <a:cubicBezTo>
                    <a:pt x="167" y="481"/>
                    <a:pt x="34" y="547"/>
                    <a:pt x="34" y="647"/>
                  </a:cubicBezTo>
                  <a:cubicBezTo>
                    <a:pt x="0" y="781"/>
                    <a:pt x="67" y="881"/>
                    <a:pt x="200" y="914"/>
                  </a:cubicBezTo>
                  <a:cubicBezTo>
                    <a:pt x="534" y="981"/>
                    <a:pt x="834" y="1014"/>
                    <a:pt x="1134" y="1014"/>
                  </a:cubicBezTo>
                  <a:cubicBezTo>
                    <a:pt x="2435" y="1014"/>
                    <a:pt x="3036" y="381"/>
                    <a:pt x="3036" y="347"/>
                  </a:cubicBezTo>
                  <a:cubicBezTo>
                    <a:pt x="3136" y="281"/>
                    <a:pt x="3136" y="147"/>
                    <a:pt x="3036" y="47"/>
                  </a:cubicBezTo>
                  <a:cubicBezTo>
                    <a:pt x="3006" y="17"/>
                    <a:pt x="2962" y="1"/>
                    <a:pt x="2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23"/>
            <p:cNvSpPr/>
            <p:nvPr/>
          </p:nvSpPr>
          <p:spPr>
            <a:xfrm>
              <a:off x="330913" y="4640006"/>
              <a:ext cx="62053" cy="23810"/>
            </a:xfrm>
            <a:custGeom>
              <a:avLst/>
              <a:gdLst/>
              <a:ahLst/>
              <a:cxnLst/>
              <a:rect l="l" t="t" r="r" b="b"/>
              <a:pathLst>
                <a:path w="3938" h="1511" extrusionOk="0">
                  <a:moveTo>
                    <a:pt x="202" y="1"/>
                  </a:moveTo>
                  <a:cubicBezTo>
                    <a:pt x="102" y="1"/>
                    <a:pt x="29" y="65"/>
                    <a:pt x="1" y="176"/>
                  </a:cubicBezTo>
                  <a:cubicBezTo>
                    <a:pt x="1" y="276"/>
                    <a:pt x="68" y="409"/>
                    <a:pt x="168" y="409"/>
                  </a:cubicBezTo>
                  <a:cubicBezTo>
                    <a:pt x="201" y="409"/>
                    <a:pt x="2836" y="1010"/>
                    <a:pt x="3570" y="1477"/>
                  </a:cubicBezTo>
                  <a:cubicBezTo>
                    <a:pt x="3637" y="1510"/>
                    <a:pt x="3670" y="1510"/>
                    <a:pt x="3704" y="1510"/>
                  </a:cubicBezTo>
                  <a:cubicBezTo>
                    <a:pt x="3770" y="1510"/>
                    <a:pt x="3837" y="1477"/>
                    <a:pt x="3870" y="1410"/>
                  </a:cubicBezTo>
                  <a:cubicBezTo>
                    <a:pt x="3937" y="1310"/>
                    <a:pt x="3904" y="1210"/>
                    <a:pt x="3804" y="1143"/>
                  </a:cubicBezTo>
                  <a:cubicBezTo>
                    <a:pt x="3003" y="610"/>
                    <a:pt x="368" y="42"/>
                    <a:pt x="268" y="9"/>
                  </a:cubicBezTo>
                  <a:cubicBezTo>
                    <a:pt x="245" y="3"/>
                    <a:pt x="223" y="1"/>
                    <a:pt x="2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23"/>
            <p:cNvSpPr/>
            <p:nvPr/>
          </p:nvSpPr>
          <p:spPr>
            <a:xfrm>
              <a:off x="371399" y="4632363"/>
              <a:ext cx="105796" cy="86367"/>
            </a:xfrm>
            <a:custGeom>
              <a:avLst/>
              <a:gdLst/>
              <a:ahLst/>
              <a:cxnLst/>
              <a:rect l="l" t="t" r="r" b="b"/>
              <a:pathLst>
                <a:path w="6714" h="5481" extrusionOk="0">
                  <a:moveTo>
                    <a:pt x="3588" y="0"/>
                  </a:moveTo>
                  <a:cubicBezTo>
                    <a:pt x="2894" y="0"/>
                    <a:pt x="2335" y="161"/>
                    <a:pt x="2335" y="161"/>
                  </a:cubicBezTo>
                  <a:cubicBezTo>
                    <a:pt x="34" y="861"/>
                    <a:pt x="0" y="4130"/>
                    <a:pt x="2903" y="5231"/>
                  </a:cubicBezTo>
                  <a:cubicBezTo>
                    <a:pt x="3362" y="5403"/>
                    <a:pt x="3775" y="5481"/>
                    <a:pt x="4140" y="5481"/>
                  </a:cubicBezTo>
                  <a:cubicBezTo>
                    <a:pt x="6107" y="5481"/>
                    <a:pt x="6713" y="3234"/>
                    <a:pt x="6038" y="1461"/>
                  </a:cubicBezTo>
                  <a:cubicBezTo>
                    <a:pt x="5589" y="263"/>
                    <a:pt x="4477" y="0"/>
                    <a:pt x="3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23"/>
            <p:cNvSpPr/>
            <p:nvPr/>
          </p:nvSpPr>
          <p:spPr>
            <a:xfrm>
              <a:off x="399783" y="4647303"/>
              <a:ext cx="23668" cy="15978"/>
            </a:xfrm>
            <a:custGeom>
              <a:avLst/>
              <a:gdLst/>
              <a:ahLst/>
              <a:cxnLst/>
              <a:rect l="l" t="t" r="r" b="b"/>
              <a:pathLst>
                <a:path w="1502" h="1014" extrusionOk="0">
                  <a:moveTo>
                    <a:pt x="784" y="0"/>
                  </a:moveTo>
                  <a:cubicBezTo>
                    <a:pt x="700" y="0"/>
                    <a:pt x="617" y="15"/>
                    <a:pt x="534" y="46"/>
                  </a:cubicBezTo>
                  <a:cubicBezTo>
                    <a:pt x="134" y="213"/>
                    <a:pt x="34" y="714"/>
                    <a:pt x="34" y="747"/>
                  </a:cubicBezTo>
                  <a:cubicBezTo>
                    <a:pt x="1" y="880"/>
                    <a:pt x="67" y="980"/>
                    <a:pt x="201" y="1014"/>
                  </a:cubicBezTo>
                  <a:lnTo>
                    <a:pt x="234" y="1014"/>
                  </a:lnTo>
                  <a:cubicBezTo>
                    <a:pt x="334" y="1014"/>
                    <a:pt x="434" y="947"/>
                    <a:pt x="434" y="847"/>
                  </a:cubicBezTo>
                  <a:cubicBezTo>
                    <a:pt x="468" y="747"/>
                    <a:pt x="534" y="480"/>
                    <a:pt x="701" y="413"/>
                  </a:cubicBezTo>
                  <a:cubicBezTo>
                    <a:pt x="720" y="409"/>
                    <a:pt x="739" y="407"/>
                    <a:pt x="759" y="407"/>
                  </a:cubicBezTo>
                  <a:cubicBezTo>
                    <a:pt x="888" y="407"/>
                    <a:pt x="1053" y="489"/>
                    <a:pt x="1168" y="547"/>
                  </a:cubicBezTo>
                  <a:cubicBezTo>
                    <a:pt x="1198" y="577"/>
                    <a:pt x="1242" y="593"/>
                    <a:pt x="1287" y="593"/>
                  </a:cubicBezTo>
                  <a:cubicBezTo>
                    <a:pt x="1341" y="593"/>
                    <a:pt x="1398" y="569"/>
                    <a:pt x="1435" y="513"/>
                  </a:cubicBezTo>
                  <a:cubicBezTo>
                    <a:pt x="1502" y="413"/>
                    <a:pt x="1502" y="280"/>
                    <a:pt x="1402" y="213"/>
                  </a:cubicBezTo>
                  <a:cubicBezTo>
                    <a:pt x="1171" y="75"/>
                    <a:pt x="973"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23"/>
            <p:cNvSpPr/>
            <p:nvPr/>
          </p:nvSpPr>
          <p:spPr>
            <a:xfrm>
              <a:off x="430278" y="4649951"/>
              <a:ext cx="23668" cy="15962"/>
            </a:xfrm>
            <a:custGeom>
              <a:avLst/>
              <a:gdLst/>
              <a:ahLst/>
              <a:cxnLst/>
              <a:rect l="l" t="t" r="r" b="b"/>
              <a:pathLst>
                <a:path w="1502" h="1013" extrusionOk="0">
                  <a:moveTo>
                    <a:pt x="761" y="0"/>
                  </a:moveTo>
                  <a:cubicBezTo>
                    <a:pt x="680" y="0"/>
                    <a:pt x="604" y="15"/>
                    <a:pt x="534" y="45"/>
                  </a:cubicBezTo>
                  <a:cubicBezTo>
                    <a:pt x="134" y="212"/>
                    <a:pt x="34" y="712"/>
                    <a:pt x="34" y="779"/>
                  </a:cubicBezTo>
                  <a:cubicBezTo>
                    <a:pt x="0" y="879"/>
                    <a:pt x="67" y="979"/>
                    <a:pt x="167" y="1013"/>
                  </a:cubicBezTo>
                  <a:lnTo>
                    <a:pt x="234" y="1013"/>
                  </a:lnTo>
                  <a:cubicBezTo>
                    <a:pt x="334" y="1013"/>
                    <a:pt x="401" y="946"/>
                    <a:pt x="434" y="846"/>
                  </a:cubicBezTo>
                  <a:cubicBezTo>
                    <a:pt x="434" y="746"/>
                    <a:pt x="534" y="512"/>
                    <a:pt x="701" y="446"/>
                  </a:cubicBezTo>
                  <a:cubicBezTo>
                    <a:pt x="731" y="430"/>
                    <a:pt x="763" y="424"/>
                    <a:pt x="796" y="424"/>
                  </a:cubicBezTo>
                  <a:cubicBezTo>
                    <a:pt x="908" y="424"/>
                    <a:pt x="1031" y="501"/>
                    <a:pt x="1135" y="579"/>
                  </a:cubicBezTo>
                  <a:cubicBezTo>
                    <a:pt x="1170" y="603"/>
                    <a:pt x="1210" y="614"/>
                    <a:pt x="1249" y="614"/>
                  </a:cubicBezTo>
                  <a:cubicBezTo>
                    <a:pt x="1321" y="614"/>
                    <a:pt x="1392" y="577"/>
                    <a:pt x="1435" y="512"/>
                  </a:cubicBezTo>
                  <a:cubicBezTo>
                    <a:pt x="1502" y="412"/>
                    <a:pt x="1468" y="312"/>
                    <a:pt x="1368" y="245"/>
                  </a:cubicBezTo>
                  <a:cubicBezTo>
                    <a:pt x="1158" y="82"/>
                    <a:pt x="948" y="0"/>
                    <a:pt x="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23"/>
            <p:cNvSpPr/>
            <p:nvPr/>
          </p:nvSpPr>
          <p:spPr>
            <a:xfrm>
              <a:off x="436581" y="4668326"/>
              <a:ext cx="23668" cy="15994"/>
            </a:xfrm>
            <a:custGeom>
              <a:avLst/>
              <a:gdLst/>
              <a:ahLst/>
              <a:cxnLst/>
              <a:rect l="l" t="t" r="r" b="b"/>
              <a:pathLst>
                <a:path w="1502" h="1015" extrusionOk="0">
                  <a:moveTo>
                    <a:pt x="769" y="1"/>
                  </a:moveTo>
                  <a:cubicBezTo>
                    <a:pt x="685" y="1"/>
                    <a:pt x="607" y="16"/>
                    <a:pt x="534" y="47"/>
                  </a:cubicBezTo>
                  <a:cubicBezTo>
                    <a:pt x="134" y="214"/>
                    <a:pt x="34" y="714"/>
                    <a:pt x="1" y="747"/>
                  </a:cubicBezTo>
                  <a:cubicBezTo>
                    <a:pt x="1" y="881"/>
                    <a:pt x="67" y="981"/>
                    <a:pt x="168" y="1014"/>
                  </a:cubicBezTo>
                  <a:lnTo>
                    <a:pt x="201" y="1014"/>
                  </a:lnTo>
                  <a:cubicBezTo>
                    <a:pt x="301" y="1014"/>
                    <a:pt x="401" y="947"/>
                    <a:pt x="401" y="847"/>
                  </a:cubicBezTo>
                  <a:cubicBezTo>
                    <a:pt x="434" y="747"/>
                    <a:pt x="534" y="514"/>
                    <a:pt x="668" y="447"/>
                  </a:cubicBezTo>
                  <a:cubicBezTo>
                    <a:pt x="698" y="432"/>
                    <a:pt x="731" y="425"/>
                    <a:pt x="767" y="425"/>
                  </a:cubicBezTo>
                  <a:cubicBezTo>
                    <a:pt x="888" y="425"/>
                    <a:pt x="1032" y="503"/>
                    <a:pt x="1135" y="580"/>
                  </a:cubicBezTo>
                  <a:cubicBezTo>
                    <a:pt x="1170" y="604"/>
                    <a:pt x="1210" y="615"/>
                    <a:pt x="1249" y="615"/>
                  </a:cubicBezTo>
                  <a:cubicBezTo>
                    <a:pt x="1321" y="615"/>
                    <a:pt x="1392" y="578"/>
                    <a:pt x="1435" y="514"/>
                  </a:cubicBezTo>
                  <a:cubicBezTo>
                    <a:pt x="1502" y="414"/>
                    <a:pt x="1468" y="280"/>
                    <a:pt x="1368" y="214"/>
                  </a:cubicBezTo>
                  <a:cubicBezTo>
                    <a:pt x="1161" y="75"/>
                    <a:pt x="954" y="1"/>
                    <a:pt x="7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23"/>
            <p:cNvSpPr/>
            <p:nvPr/>
          </p:nvSpPr>
          <p:spPr>
            <a:xfrm>
              <a:off x="407142" y="4687789"/>
              <a:ext cx="23668" cy="15978"/>
            </a:xfrm>
            <a:custGeom>
              <a:avLst/>
              <a:gdLst/>
              <a:ahLst/>
              <a:cxnLst/>
              <a:rect l="l" t="t" r="r" b="b"/>
              <a:pathLst>
                <a:path w="1502" h="1014" extrusionOk="0">
                  <a:moveTo>
                    <a:pt x="761" y="1"/>
                  </a:moveTo>
                  <a:cubicBezTo>
                    <a:pt x="681" y="1"/>
                    <a:pt x="605" y="16"/>
                    <a:pt x="534" y="46"/>
                  </a:cubicBezTo>
                  <a:cubicBezTo>
                    <a:pt x="134" y="213"/>
                    <a:pt x="34" y="713"/>
                    <a:pt x="34" y="780"/>
                  </a:cubicBezTo>
                  <a:cubicBezTo>
                    <a:pt x="1" y="880"/>
                    <a:pt x="67" y="980"/>
                    <a:pt x="201" y="1013"/>
                  </a:cubicBezTo>
                  <a:lnTo>
                    <a:pt x="234" y="1013"/>
                  </a:lnTo>
                  <a:cubicBezTo>
                    <a:pt x="334" y="1013"/>
                    <a:pt x="401" y="947"/>
                    <a:pt x="434" y="847"/>
                  </a:cubicBezTo>
                  <a:cubicBezTo>
                    <a:pt x="434" y="780"/>
                    <a:pt x="534" y="513"/>
                    <a:pt x="701" y="446"/>
                  </a:cubicBezTo>
                  <a:cubicBezTo>
                    <a:pt x="731" y="431"/>
                    <a:pt x="763" y="425"/>
                    <a:pt x="796" y="425"/>
                  </a:cubicBezTo>
                  <a:cubicBezTo>
                    <a:pt x="908" y="425"/>
                    <a:pt x="1032" y="502"/>
                    <a:pt x="1135" y="580"/>
                  </a:cubicBezTo>
                  <a:cubicBezTo>
                    <a:pt x="1170" y="603"/>
                    <a:pt x="1210" y="614"/>
                    <a:pt x="1249" y="614"/>
                  </a:cubicBezTo>
                  <a:cubicBezTo>
                    <a:pt x="1321" y="614"/>
                    <a:pt x="1392" y="578"/>
                    <a:pt x="1435" y="513"/>
                  </a:cubicBezTo>
                  <a:cubicBezTo>
                    <a:pt x="1502" y="413"/>
                    <a:pt x="1468" y="313"/>
                    <a:pt x="1368" y="246"/>
                  </a:cubicBezTo>
                  <a:cubicBezTo>
                    <a:pt x="1158" y="83"/>
                    <a:pt x="948" y="1"/>
                    <a:pt x="76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6" name="Google Shape;2586;p23"/>
            <p:cNvSpPr/>
            <p:nvPr/>
          </p:nvSpPr>
          <p:spPr>
            <a:xfrm>
              <a:off x="432909" y="4692517"/>
              <a:ext cx="23668" cy="15978"/>
            </a:xfrm>
            <a:custGeom>
              <a:avLst/>
              <a:gdLst/>
              <a:ahLst/>
              <a:cxnLst/>
              <a:rect l="l" t="t" r="r" b="b"/>
              <a:pathLst>
                <a:path w="1502" h="1014" extrusionOk="0">
                  <a:moveTo>
                    <a:pt x="784" y="0"/>
                  </a:moveTo>
                  <a:cubicBezTo>
                    <a:pt x="699" y="0"/>
                    <a:pt x="617" y="15"/>
                    <a:pt x="534" y="46"/>
                  </a:cubicBezTo>
                  <a:cubicBezTo>
                    <a:pt x="167" y="213"/>
                    <a:pt x="34" y="680"/>
                    <a:pt x="34" y="747"/>
                  </a:cubicBezTo>
                  <a:cubicBezTo>
                    <a:pt x="0" y="847"/>
                    <a:pt x="100" y="980"/>
                    <a:pt x="200" y="980"/>
                  </a:cubicBezTo>
                  <a:cubicBezTo>
                    <a:pt x="200" y="1014"/>
                    <a:pt x="234" y="1014"/>
                    <a:pt x="234" y="1014"/>
                  </a:cubicBezTo>
                  <a:cubicBezTo>
                    <a:pt x="334" y="1014"/>
                    <a:pt x="434" y="913"/>
                    <a:pt x="434" y="847"/>
                  </a:cubicBezTo>
                  <a:cubicBezTo>
                    <a:pt x="467" y="747"/>
                    <a:pt x="534" y="480"/>
                    <a:pt x="701" y="413"/>
                  </a:cubicBezTo>
                  <a:cubicBezTo>
                    <a:pt x="719" y="409"/>
                    <a:pt x="738" y="406"/>
                    <a:pt x="759" y="406"/>
                  </a:cubicBezTo>
                  <a:cubicBezTo>
                    <a:pt x="888" y="406"/>
                    <a:pt x="1053" y="489"/>
                    <a:pt x="1168" y="547"/>
                  </a:cubicBezTo>
                  <a:cubicBezTo>
                    <a:pt x="1198" y="576"/>
                    <a:pt x="1241" y="593"/>
                    <a:pt x="1286" y="593"/>
                  </a:cubicBezTo>
                  <a:cubicBezTo>
                    <a:pt x="1341" y="593"/>
                    <a:pt x="1398" y="568"/>
                    <a:pt x="1435" y="513"/>
                  </a:cubicBezTo>
                  <a:cubicBezTo>
                    <a:pt x="1501" y="413"/>
                    <a:pt x="1501" y="280"/>
                    <a:pt x="1401" y="213"/>
                  </a:cubicBezTo>
                  <a:cubicBezTo>
                    <a:pt x="1171" y="75"/>
                    <a:pt x="972"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23"/>
            <p:cNvSpPr/>
            <p:nvPr/>
          </p:nvSpPr>
          <p:spPr>
            <a:xfrm>
              <a:off x="390847" y="4672629"/>
              <a:ext cx="23668" cy="13788"/>
            </a:xfrm>
            <a:custGeom>
              <a:avLst/>
              <a:gdLst/>
              <a:ahLst/>
              <a:cxnLst/>
              <a:rect l="l" t="t" r="r" b="b"/>
              <a:pathLst>
                <a:path w="1502" h="875" extrusionOk="0">
                  <a:moveTo>
                    <a:pt x="911" y="1"/>
                  </a:moveTo>
                  <a:cubicBezTo>
                    <a:pt x="832" y="1"/>
                    <a:pt x="762" y="16"/>
                    <a:pt x="701" y="41"/>
                  </a:cubicBezTo>
                  <a:cubicBezTo>
                    <a:pt x="301" y="107"/>
                    <a:pt x="67" y="541"/>
                    <a:pt x="67" y="574"/>
                  </a:cubicBezTo>
                  <a:cubicBezTo>
                    <a:pt x="1" y="674"/>
                    <a:pt x="34" y="808"/>
                    <a:pt x="134" y="841"/>
                  </a:cubicBezTo>
                  <a:cubicBezTo>
                    <a:pt x="167" y="875"/>
                    <a:pt x="201" y="875"/>
                    <a:pt x="234" y="875"/>
                  </a:cubicBezTo>
                  <a:cubicBezTo>
                    <a:pt x="301" y="875"/>
                    <a:pt x="401" y="841"/>
                    <a:pt x="434" y="774"/>
                  </a:cubicBezTo>
                  <a:cubicBezTo>
                    <a:pt x="468" y="674"/>
                    <a:pt x="634" y="474"/>
                    <a:pt x="801" y="441"/>
                  </a:cubicBezTo>
                  <a:cubicBezTo>
                    <a:pt x="826" y="433"/>
                    <a:pt x="853" y="428"/>
                    <a:pt x="882" y="428"/>
                  </a:cubicBezTo>
                  <a:cubicBezTo>
                    <a:pt x="966" y="428"/>
                    <a:pt x="1060" y="466"/>
                    <a:pt x="1135" y="541"/>
                  </a:cubicBezTo>
                  <a:cubicBezTo>
                    <a:pt x="1170" y="565"/>
                    <a:pt x="1210" y="576"/>
                    <a:pt x="1249" y="576"/>
                  </a:cubicBezTo>
                  <a:cubicBezTo>
                    <a:pt x="1321" y="576"/>
                    <a:pt x="1392" y="539"/>
                    <a:pt x="1435" y="474"/>
                  </a:cubicBezTo>
                  <a:cubicBezTo>
                    <a:pt x="1502" y="374"/>
                    <a:pt x="1502" y="241"/>
                    <a:pt x="1402" y="174"/>
                  </a:cubicBezTo>
                  <a:cubicBezTo>
                    <a:pt x="1211" y="47"/>
                    <a:pt x="1048" y="1"/>
                    <a:pt x="91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23"/>
            <p:cNvSpPr/>
            <p:nvPr/>
          </p:nvSpPr>
          <p:spPr>
            <a:xfrm>
              <a:off x="387648" y="3922426"/>
              <a:ext cx="156897" cy="226640"/>
            </a:xfrm>
            <a:custGeom>
              <a:avLst/>
              <a:gdLst/>
              <a:ahLst/>
              <a:cxnLst/>
              <a:rect l="l" t="t" r="r" b="b"/>
              <a:pathLst>
                <a:path w="9957" h="14383" extrusionOk="0">
                  <a:moveTo>
                    <a:pt x="6143" y="1"/>
                  </a:moveTo>
                  <a:cubicBezTo>
                    <a:pt x="5235" y="1"/>
                    <a:pt x="0" y="6205"/>
                    <a:pt x="637" y="8849"/>
                  </a:cubicBezTo>
                  <a:cubicBezTo>
                    <a:pt x="1304" y="11618"/>
                    <a:pt x="4273" y="14153"/>
                    <a:pt x="4273" y="14153"/>
                  </a:cubicBezTo>
                  <a:cubicBezTo>
                    <a:pt x="4400" y="14309"/>
                    <a:pt x="4587" y="14382"/>
                    <a:pt x="4815" y="14382"/>
                  </a:cubicBezTo>
                  <a:cubicBezTo>
                    <a:pt x="6389" y="14382"/>
                    <a:pt x="9956" y="10931"/>
                    <a:pt x="9811" y="7582"/>
                  </a:cubicBezTo>
                  <a:cubicBezTo>
                    <a:pt x="9644" y="3745"/>
                    <a:pt x="6742" y="643"/>
                    <a:pt x="6241" y="43"/>
                  </a:cubicBezTo>
                  <a:cubicBezTo>
                    <a:pt x="6219" y="14"/>
                    <a:pt x="6186" y="1"/>
                    <a:pt x="6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23"/>
            <p:cNvSpPr/>
            <p:nvPr/>
          </p:nvSpPr>
          <p:spPr>
            <a:xfrm>
              <a:off x="471804" y="4077768"/>
              <a:ext cx="219203" cy="141282"/>
            </a:xfrm>
            <a:custGeom>
              <a:avLst/>
              <a:gdLst/>
              <a:ahLst/>
              <a:cxnLst/>
              <a:rect l="l" t="t" r="r" b="b"/>
              <a:pathLst>
                <a:path w="13911" h="8966" extrusionOk="0">
                  <a:moveTo>
                    <a:pt x="5232" y="0"/>
                  </a:moveTo>
                  <a:cubicBezTo>
                    <a:pt x="1678" y="0"/>
                    <a:pt x="1" y="6231"/>
                    <a:pt x="1" y="6231"/>
                  </a:cubicBezTo>
                  <a:cubicBezTo>
                    <a:pt x="1" y="6231"/>
                    <a:pt x="3346" y="8965"/>
                    <a:pt x="6519" y="8965"/>
                  </a:cubicBezTo>
                  <a:cubicBezTo>
                    <a:pt x="7201" y="8965"/>
                    <a:pt x="7875" y="8839"/>
                    <a:pt x="8507" y="8532"/>
                  </a:cubicBezTo>
                  <a:cubicBezTo>
                    <a:pt x="12109" y="6831"/>
                    <a:pt x="13911" y="3262"/>
                    <a:pt x="13477" y="3062"/>
                  </a:cubicBezTo>
                  <a:cubicBezTo>
                    <a:pt x="13010" y="2828"/>
                    <a:pt x="9774" y="827"/>
                    <a:pt x="5838" y="60"/>
                  </a:cubicBezTo>
                  <a:cubicBezTo>
                    <a:pt x="5630" y="19"/>
                    <a:pt x="5428" y="0"/>
                    <a:pt x="52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23"/>
            <p:cNvSpPr/>
            <p:nvPr/>
          </p:nvSpPr>
          <p:spPr>
            <a:xfrm>
              <a:off x="413462" y="4173318"/>
              <a:ext cx="174514" cy="188381"/>
            </a:xfrm>
            <a:custGeom>
              <a:avLst/>
              <a:gdLst/>
              <a:ahLst/>
              <a:cxnLst/>
              <a:rect l="l" t="t" r="r" b="b"/>
              <a:pathLst>
                <a:path w="11075" h="11955" extrusionOk="0">
                  <a:moveTo>
                    <a:pt x="3102" y="1"/>
                  </a:moveTo>
                  <a:cubicBezTo>
                    <a:pt x="3102" y="1"/>
                    <a:pt x="0" y="3704"/>
                    <a:pt x="2035" y="7106"/>
                  </a:cubicBezTo>
                  <a:cubicBezTo>
                    <a:pt x="3942" y="10348"/>
                    <a:pt x="8090" y="11955"/>
                    <a:pt x="9603" y="11955"/>
                  </a:cubicBezTo>
                  <a:cubicBezTo>
                    <a:pt x="9677" y="11955"/>
                    <a:pt x="9746" y="11951"/>
                    <a:pt x="9807" y="11943"/>
                  </a:cubicBezTo>
                  <a:cubicBezTo>
                    <a:pt x="11075" y="11776"/>
                    <a:pt x="10574" y="7339"/>
                    <a:pt x="9640" y="3904"/>
                  </a:cubicBezTo>
                  <a:cubicBezTo>
                    <a:pt x="8840" y="902"/>
                    <a:pt x="3102" y="1"/>
                    <a:pt x="3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23"/>
            <p:cNvSpPr/>
            <p:nvPr/>
          </p:nvSpPr>
          <p:spPr>
            <a:xfrm>
              <a:off x="285714" y="4162113"/>
              <a:ext cx="175050" cy="158599"/>
            </a:xfrm>
            <a:custGeom>
              <a:avLst/>
              <a:gdLst/>
              <a:ahLst/>
              <a:cxnLst/>
              <a:rect l="l" t="t" r="r" b="b"/>
              <a:pathLst>
                <a:path w="11109" h="10065" extrusionOk="0">
                  <a:moveTo>
                    <a:pt x="7135" y="0"/>
                  </a:moveTo>
                  <a:cubicBezTo>
                    <a:pt x="6068" y="0"/>
                    <a:pt x="4926" y="278"/>
                    <a:pt x="3903" y="1112"/>
                  </a:cubicBezTo>
                  <a:cubicBezTo>
                    <a:pt x="868" y="3647"/>
                    <a:pt x="0" y="8284"/>
                    <a:pt x="367" y="9552"/>
                  </a:cubicBezTo>
                  <a:cubicBezTo>
                    <a:pt x="465" y="9912"/>
                    <a:pt x="903" y="10065"/>
                    <a:pt x="1556" y="10065"/>
                  </a:cubicBezTo>
                  <a:cubicBezTo>
                    <a:pt x="3139" y="10065"/>
                    <a:pt x="5982" y="9166"/>
                    <a:pt x="8273" y="8151"/>
                  </a:cubicBezTo>
                  <a:cubicBezTo>
                    <a:pt x="11108" y="6916"/>
                    <a:pt x="11108" y="1112"/>
                    <a:pt x="11108" y="1112"/>
                  </a:cubicBezTo>
                  <a:cubicBezTo>
                    <a:pt x="11108" y="1112"/>
                    <a:pt x="9270" y="0"/>
                    <a:pt x="7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23"/>
            <p:cNvSpPr/>
            <p:nvPr/>
          </p:nvSpPr>
          <p:spPr>
            <a:xfrm>
              <a:off x="238923" y="4046438"/>
              <a:ext cx="213420" cy="140778"/>
            </a:xfrm>
            <a:custGeom>
              <a:avLst/>
              <a:gdLst/>
              <a:ahLst/>
              <a:cxnLst/>
              <a:rect l="l" t="t" r="r" b="b"/>
              <a:pathLst>
                <a:path w="13544" h="8934" extrusionOk="0">
                  <a:moveTo>
                    <a:pt x="4728" y="0"/>
                  </a:moveTo>
                  <a:cubicBezTo>
                    <a:pt x="3019" y="0"/>
                    <a:pt x="1598" y="349"/>
                    <a:pt x="1068" y="713"/>
                  </a:cubicBezTo>
                  <a:cubicBezTo>
                    <a:pt x="0" y="1447"/>
                    <a:pt x="2502" y="5183"/>
                    <a:pt x="4904" y="7785"/>
                  </a:cubicBezTo>
                  <a:cubicBezTo>
                    <a:pt x="5705" y="8662"/>
                    <a:pt x="7001" y="8934"/>
                    <a:pt x="8297" y="8934"/>
                  </a:cubicBezTo>
                  <a:cubicBezTo>
                    <a:pt x="10402" y="8934"/>
                    <a:pt x="12509" y="8219"/>
                    <a:pt x="12509" y="8219"/>
                  </a:cubicBezTo>
                  <a:cubicBezTo>
                    <a:pt x="12509" y="8219"/>
                    <a:pt x="13543" y="3482"/>
                    <a:pt x="10174" y="1414"/>
                  </a:cubicBezTo>
                  <a:cubicBezTo>
                    <a:pt x="8480" y="357"/>
                    <a:pt x="6456" y="0"/>
                    <a:pt x="4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23"/>
            <p:cNvSpPr/>
            <p:nvPr/>
          </p:nvSpPr>
          <p:spPr>
            <a:xfrm>
              <a:off x="332504" y="4157354"/>
              <a:ext cx="91992" cy="34903"/>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23"/>
            <p:cNvSpPr/>
            <p:nvPr/>
          </p:nvSpPr>
          <p:spPr>
            <a:xfrm>
              <a:off x="429222" y="4189960"/>
              <a:ext cx="27355" cy="80095"/>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23"/>
            <p:cNvSpPr/>
            <p:nvPr/>
          </p:nvSpPr>
          <p:spPr>
            <a:xfrm>
              <a:off x="488636" y="4174374"/>
              <a:ext cx="70972" cy="44688"/>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23"/>
            <p:cNvSpPr/>
            <p:nvPr/>
          </p:nvSpPr>
          <p:spPr>
            <a:xfrm>
              <a:off x="475492" y="4185390"/>
              <a:ext cx="32067" cy="63109"/>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23"/>
            <p:cNvSpPr/>
            <p:nvPr/>
          </p:nvSpPr>
          <p:spPr>
            <a:xfrm>
              <a:off x="393479" y="4172656"/>
              <a:ext cx="46264" cy="39583"/>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23"/>
            <p:cNvSpPr/>
            <p:nvPr/>
          </p:nvSpPr>
          <p:spPr>
            <a:xfrm>
              <a:off x="404510" y="4110611"/>
              <a:ext cx="107356" cy="85831"/>
            </a:xfrm>
            <a:custGeom>
              <a:avLst/>
              <a:gdLst/>
              <a:ahLst/>
              <a:cxnLst/>
              <a:rect l="l" t="t" r="r" b="b"/>
              <a:pathLst>
                <a:path w="6813" h="5447" extrusionOk="0">
                  <a:moveTo>
                    <a:pt x="3702" y="0"/>
                  </a:moveTo>
                  <a:cubicBezTo>
                    <a:pt x="2923" y="0"/>
                    <a:pt x="2269" y="211"/>
                    <a:pt x="2269" y="211"/>
                  </a:cubicBezTo>
                  <a:cubicBezTo>
                    <a:pt x="1" y="1011"/>
                    <a:pt x="101" y="4280"/>
                    <a:pt x="3070" y="5247"/>
                  </a:cubicBezTo>
                  <a:cubicBezTo>
                    <a:pt x="3489" y="5384"/>
                    <a:pt x="3867" y="5446"/>
                    <a:pt x="4205" y="5446"/>
                  </a:cubicBezTo>
                  <a:cubicBezTo>
                    <a:pt x="6257" y="5446"/>
                    <a:pt x="6812" y="3149"/>
                    <a:pt x="6039" y="1345"/>
                  </a:cubicBezTo>
                  <a:cubicBezTo>
                    <a:pt x="5583" y="258"/>
                    <a:pt x="4566"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23"/>
            <p:cNvSpPr/>
            <p:nvPr/>
          </p:nvSpPr>
          <p:spPr>
            <a:xfrm>
              <a:off x="442365" y="4166290"/>
              <a:ext cx="23148" cy="16514"/>
            </a:xfrm>
            <a:custGeom>
              <a:avLst/>
              <a:gdLst/>
              <a:ahLst/>
              <a:cxnLst/>
              <a:rect l="l" t="t" r="r" b="b"/>
              <a:pathLst>
                <a:path w="1469" h="1048" extrusionOk="0">
                  <a:moveTo>
                    <a:pt x="735" y="1"/>
                  </a:moveTo>
                  <a:cubicBezTo>
                    <a:pt x="652" y="1"/>
                    <a:pt x="573" y="16"/>
                    <a:pt x="501" y="47"/>
                  </a:cubicBezTo>
                  <a:cubicBezTo>
                    <a:pt x="101" y="247"/>
                    <a:pt x="1" y="747"/>
                    <a:pt x="1" y="780"/>
                  </a:cubicBezTo>
                  <a:cubicBezTo>
                    <a:pt x="1" y="914"/>
                    <a:pt x="67" y="1014"/>
                    <a:pt x="167" y="1014"/>
                  </a:cubicBezTo>
                  <a:cubicBezTo>
                    <a:pt x="201" y="1047"/>
                    <a:pt x="201" y="1047"/>
                    <a:pt x="201" y="1047"/>
                  </a:cubicBezTo>
                  <a:cubicBezTo>
                    <a:pt x="301" y="1047"/>
                    <a:pt x="401" y="947"/>
                    <a:pt x="401" y="847"/>
                  </a:cubicBezTo>
                  <a:cubicBezTo>
                    <a:pt x="434" y="780"/>
                    <a:pt x="501" y="514"/>
                    <a:pt x="668" y="447"/>
                  </a:cubicBezTo>
                  <a:cubicBezTo>
                    <a:pt x="699" y="431"/>
                    <a:pt x="732" y="425"/>
                    <a:pt x="766" y="425"/>
                  </a:cubicBezTo>
                  <a:cubicBezTo>
                    <a:pt x="879" y="425"/>
                    <a:pt x="1007" y="496"/>
                    <a:pt x="1135" y="547"/>
                  </a:cubicBezTo>
                  <a:cubicBezTo>
                    <a:pt x="1158" y="571"/>
                    <a:pt x="1190" y="582"/>
                    <a:pt x="1225" y="582"/>
                  </a:cubicBezTo>
                  <a:cubicBezTo>
                    <a:pt x="1288" y="582"/>
                    <a:pt x="1359" y="545"/>
                    <a:pt x="1402" y="480"/>
                  </a:cubicBezTo>
                  <a:cubicBezTo>
                    <a:pt x="1468" y="380"/>
                    <a:pt x="1435" y="280"/>
                    <a:pt x="1335" y="213"/>
                  </a:cubicBezTo>
                  <a:cubicBezTo>
                    <a:pt x="1128" y="75"/>
                    <a:pt x="920" y="1"/>
                    <a:pt x="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23"/>
            <p:cNvSpPr/>
            <p:nvPr/>
          </p:nvSpPr>
          <p:spPr>
            <a:xfrm>
              <a:off x="468132" y="4169835"/>
              <a:ext cx="23668" cy="16120"/>
            </a:xfrm>
            <a:custGeom>
              <a:avLst/>
              <a:gdLst/>
              <a:ahLst/>
              <a:cxnLst/>
              <a:rect l="l" t="t" r="r" b="b"/>
              <a:pathLst>
                <a:path w="1502" h="1023" extrusionOk="0">
                  <a:moveTo>
                    <a:pt x="791" y="0"/>
                  </a:moveTo>
                  <a:cubicBezTo>
                    <a:pt x="692" y="0"/>
                    <a:pt x="596" y="19"/>
                    <a:pt x="501" y="55"/>
                  </a:cubicBezTo>
                  <a:cubicBezTo>
                    <a:pt x="134" y="222"/>
                    <a:pt x="34" y="722"/>
                    <a:pt x="34" y="789"/>
                  </a:cubicBezTo>
                  <a:cubicBezTo>
                    <a:pt x="0" y="889"/>
                    <a:pt x="100" y="989"/>
                    <a:pt x="200" y="1022"/>
                  </a:cubicBezTo>
                  <a:lnTo>
                    <a:pt x="234" y="1022"/>
                  </a:lnTo>
                  <a:cubicBezTo>
                    <a:pt x="334" y="1022"/>
                    <a:pt x="434" y="956"/>
                    <a:pt x="434" y="856"/>
                  </a:cubicBezTo>
                  <a:cubicBezTo>
                    <a:pt x="467" y="789"/>
                    <a:pt x="534" y="522"/>
                    <a:pt x="701" y="422"/>
                  </a:cubicBezTo>
                  <a:cubicBezTo>
                    <a:pt x="731" y="407"/>
                    <a:pt x="763" y="400"/>
                    <a:pt x="795" y="400"/>
                  </a:cubicBezTo>
                  <a:cubicBezTo>
                    <a:pt x="908" y="400"/>
                    <a:pt x="1031" y="478"/>
                    <a:pt x="1134" y="555"/>
                  </a:cubicBezTo>
                  <a:cubicBezTo>
                    <a:pt x="1170" y="579"/>
                    <a:pt x="1209" y="590"/>
                    <a:pt x="1249" y="590"/>
                  </a:cubicBezTo>
                  <a:cubicBezTo>
                    <a:pt x="1321" y="590"/>
                    <a:pt x="1391" y="553"/>
                    <a:pt x="1435" y="489"/>
                  </a:cubicBezTo>
                  <a:cubicBezTo>
                    <a:pt x="1501" y="389"/>
                    <a:pt x="1468" y="255"/>
                    <a:pt x="1368" y="189"/>
                  </a:cubicBezTo>
                  <a:cubicBezTo>
                    <a:pt x="1154" y="60"/>
                    <a:pt x="968" y="0"/>
                    <a:pt x="79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23"/>
            <p:cNvSpPr/>
            <p:nvPr/>
          </p:nvSpPr>
          <p:spPr>
            <a:xfrm>
              <a:off x="425014" y="4151665"/>
              <a:ext cx="23668" cy="14308"/>
            </a:xfrm>
            <a:custGeom>
              <a:avLst/>
              <a:gdLst/>
              <a:ahLst/>
              <a:cxnLst/>
              <a:rect l="l" t="t" r="r" b="b"/>
              <a:pathLst>
                <a:path w="1502" h="908" extrusionOk="0">
                  <a:moveTo>
                    <a:pt x="895" y="1"/>
                  </a:moveTo>
                  <a:cubicBezTo>
                    <a:pt x="817" y="1"/>
                    <a:pt x="750" y="16"/>
                    <a:pt x="701" y="41"/>
                  </a:cubicBezTo>
                  <a:cubicBezTo>
                    <a:pt x="301" y="141"/>
                    <a:pt x="101" y="574"/>
                    <a:pt x="68" y="608"/>
                  </a:cubicBezTo>
                  <a:cubicBezTo>
                    <a:pt x="1" y="708"/>
                    <a:pt x="68" y="841"/>
                    <a:pt x="168" y="875"/>
                  </a:cubicBezTo>
                  <a:cubicBezTo>
                    <a:pt x="201" y="908"/>
                    <a:pt x="234" y="908"/>
                    <a:pt x="268" y="908"/>
                  </a:cubicBezTo>
                  <a:cubicBezTo>
                    <a:pt x="334" y="908"/>
                    <a:pt x="401" y="875"/>
                    <a:pt x="435" y="774"/>
                  </a:cubicBezTo>
                  <a:cubicBezTo>
                    <a:pt x="468" y="708"/>
                    <a:pt x="635" y="474"/>
                    <a:pt x="801" y="441"/>
                  </a:cubicBezTo>
                  <a:cubicBezTo>
                    <a:pt x="828" y="432"/>
                    <a:pt x="858" y="428"/>
                    <a:pt x="888" y="428"/>
                  </a:cubicBezTo>
                  <a:cubicBezTo>
                    <a:pt x="973" y="428"/>
                    <a:pt x="1071" y="459"/>
                    <a:pt x="1168" y="508"/>
                  </a:cubicBezTo>
                  <a:cubicBezTo>
                    <a:pt x="1192" y="531"/>
                    <a:pt x="1224" y="542"/>
                    <a:pt x="1259" y="542"/>
                  </a:cubicBezTo>
                  <a:cubicBezTo>
                    <a:pt x="1321" y="542"/>
                    <a:pt x="1392" y="505"/>
                    <a:pt x="1435" y="441"/>
                  </a:cubicBezTo>
                  <a:cubicBezTo>
                    <a:pt x="1502" y="341"/>
                    <a:pt x="1469" y="241"/>
                    <a:pt x="1369" y="174"/>
                  </a:cubicBezTo>
                  <a:cubicBezTo>
                    <a:pt x="1199" y="47"/>
                    <a:pt x="1030" y="1"/>
                    <a:pt x="89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23"/>
            <p:cNvSpPr/>
            <p:nvPr/>
          </p:nvSpPr>
          <p:spPr>
            <a:xfrm>
              <a:off x="593832" y="4262691"/>
              <a:ext cx="178485" cy="182078"/>
            </a:xfrm>
            <a:custGeom>
              <a:avLst/>
              <a:gdLst/>
              <a:ahLst/>
              <a:cxnLst/>
              <a:rect l="l" t="t" r="r" b="b"/>
              <a:pathLst>
                <a:path w="11327" h="11555" extrusionOk="0">
                  <a:moveTo>
                    <a:pt x="788" y="0"/>
                  </a:moveTo>
                  <a:cubicBezTo>
                    <a:pt x="0" y="0"/>
                    <a:pt x="473" y="8713"/>
                    <a:pt x="2865" y="10241"/>
                  </a:cubicBezTo>
                  <a:cubicBezTo>
                    <a:pt x="4707" y="11418"/>
                    <a:pt x="7430" y="11555"/>
                    <a:pt x="8601" y="11555"/>
                  </a:cubicBezTo>
                  <a:cubicBezTo>
                    <a:pt x="8957" y="11555"/>
                    <a:pt x="9170" y="11542"/>
                    <a:pt x="9170" y="11542"/>
                  </a:cubicBezTo>
                  <a:cubicBezTo>
                    <a:pt x="9195" y="11545"/>
                    <a:pt x="9220" y="11547"/>
                    <a:pt x="9245" y="11547"/>
                  </a:cubicBezTo>
                  <a:cubicBezTo>
                    <a:pt x="10757" y="11547"/>
                    <a:pt x="11327" y="5595"/>
                    <a:pt x="8603" y="2969"/>
                  </a:cubicBezTo>
                  <a:cubicBezTo>
                    <a:pt x="5801" y="334"/>
                    <a:pt x="1564" y="101"/>
                    <a:pt x="797" y="1"/>
                  </a:cubicBezTo>
                  <a:cubicBezTo>
                    <a:pt x="794" y="0"/>
                    <a:pt x="791" y="0"/>
                    <a:pt x="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23"/>
            <p:cNvSpPr/>
            <p:nvPr/>
          </p:nvSpPr>
          <p:spPr>
            <a:xfrm>
              <a:off x="716789" y="4271579"/>
              <a:ext cx="198324" cy="183512"/>
            </a:xfrm>
            <a:custGeom>
              <a:avLst/>
              <a:gdLst/>
              <a:ahLst/>
              <a:cxnLst/>
              <a:rect l="l" t="t" r="r" b="b"/>
              <a:pathLst>
                <a:path w="12586" h="11646" extrusionOk="0">
                  <a:moveTo>
                    <a:pt x="10999" y="0"/>
                  </a:moveTo>
                  <a:cubicBezTo>
                    <a:pt x="10991" y="0"/>
                    <a:pt x="10983" y="1"/>
                    <a:pt x="10975" y="4"/>
                  </a:cubicBezTo>
                  <a:cubicBezTo>
                    <a:pt x="10474" y="170"/>
                    <a:pt x="6772" y="1004"/>
                    <a:pt x="3369" y="3173"/>
                  </a:cubicBezTo>
                  <a:cubicBezTo>
                    <a:pt x="0" y="5341"/>
                    <a:pt x="3469" y="11645"/>
                    <a:pt x="3469" y="11645"/>
                  </a:cubicBezTo>
                  <a:cubicBezTo>
                    <a:pt x="3469" y="11645"/>
                    <a:pt x="9807" y="11145"/>
                    <a:pt x="11208" y="7409"/>
                  </a:cubicBezTo>
                  <a:cubicBezTo>
                    <a:pt x="12585" y="3737"/>
                    <a:pt x="11481" y="0"/>
                    <a:pt x="10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23"/>
            <p:cNvSpPr/>
            <p:nvPr/>
          </p:nvSpPr>
          <p:spPr>
            <a:xfrm>
              <a:off x="763044" y="4425645"/>
              <a:ext cx="219203" cy="131355"/>
            </a:xfrm>
            <a:custGeom>
              <a:avLst/>
              <a:gdLst/>
              <a:ahLst/>
              <a:cxnLst/>
              <a:rect l="l" t="t" r="r" b="b"/>
              <a:pathLst>
                <a:path w="13911" h="8336" extrusionOk="0">
                  <a:moveTo>
                    <a:pt x="5686" y="0"/>
                  </a:moveTo>
                  <a:cubicBezTo>
                    <a:pt x="3103" y="0"/>
                    <a:pt x="1" y="2170"/>
                    <a:pt x="1" y="2170"/>
                  </a:cubicBezTo>
                  <a:cubicBezTo>
                    <a:pt x="1" y="2170"/>
                    <a:pt x="334" y="7006"/>
                    <a:pt x="4137" y="8040"/>
                  </a:cubicBezTo>
                  <a:cubicBezTo>
                    <a:pt x="4906" y="8248"/>
                    <a:pt x="5693" y="8336"/>
                    <a:pt x="6467" y="8336"/>
                  </a:cubicBezTo>
                  <a:cubicBezTo>
                    <a:pt x="9548" y="8336"/>
                    <a:pt x="12410" y="6939"/>
                    <a:pt x="13077" y="6139"/>
                  </a:cubicBezTo>
                  <a:cubicBezTo>
                    <a:pt x="13911" y="5105"/>
                    <a:pt x="10441" y="2270"/>
                    <a:pt x="7406" y="435"/>
                  </a:cubicBezTo>
                  <a:cubicBezTo>
                    <a:pt x="6896" y="125"/>
                    <a:pt x="6306" y="0"/>
                    <a:pt x="5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23"/>
            <p:cNvSpPr/>
            <p:nvPr/>
          </p:nvSpPr>
          <p:spPr>
            <a:xfrm>
              <a:off x="677358" y="4465091"/>
              <a:ext cx="151918" cy="214601"/>
            </a:xfrm>
            <a:custGeom>
              <a:avLst/>
              <a:gdLst/>
              <a:ahLst/>
              <a:cxnLst/>
              <a:rect l="l" t="t" r="r" b="b"/>
              <a:pathLst>
                <a:path w="9641" h="13619" extrusionOk="0">
                  <a:moveTo>
                    <a:pt x="5604" y="0"/>
                  </a:moveTo>
                  <a:cubicBezTo>
                    <a:pt x="5604" y="0"/>
                    <a:pt x="901" y="1068"/>
                    <a:pt x="467" y="5004"/>
                  </a:cubicBezTo>
                  <a:cubicBezTo>
                    <a:pt x="0" y="8940"/>
                    <a:pt x="2602" y="12909"/>
                    <a:pt x="3703" y="13543"/>
                  </a:cubicBezTo>
                  <a:cubicBezTo>
                    <a:pt x="3790" y="13594"/>
                    <a:pt x="3884" y="13619"/>
                    <a:pt x="3984" y="13619"/>
                  </a:cubicBezTo>
                  <a:cubicBezTo>
                    <a:pt x="5181" y="13619"/>
                    <a:pt x="7211" y="10090"/>
                    <a:pt x="8473" y="7072"/>
                  </a:cubicBezTo>
                  <a:cubicBezTo>
                    <a:pt x="9641" y="4203"/>
                    <a:pt x="5604" y="0"/>
                    <a:pt x="5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23"/>
            <p:cNvSpPr/>
            <p:nvPr/>
          </p:nvSpPr>
          <p:spPr>
            <a:xfrm>
              <a:off x="529627" y="4426007"/>
              <a:ext cx="216051" cy="132221"/>
            </a:xfrm>
            <a:custGeom>
              <a:avLst/>
              <a:gdLst/>
              <a:ahLst/>
              <a:cxnLst/>
              <a:rect l="l" t="t" r="r" b="b"/>
              <a:pathLst>
                <a:path w="13711" h="8391" extrusionOk="0">
                  <a:moveTo>
                    <a:pt x="8335" y="1"/>
                  </a:moveTo>
                  <a:cubicBezTo>
                    <a:pt x="8004" y="1"/>
                    <a:pt x="7661" y="35"/>
                    <a:pt x="7306" y="112"/>
                  </a:cubicBezTo>
                  <a:cubicBezTo>
                    <a:pt x="3437" y="979"/>
                    <a:pt x="535" y="4682"/>
                    <a:pt x="268" y="5949"/>
                  </a:cubicBezTo>
                  <a:cubicBezTo>
                    <a:pt x="1" y="7217"/>
                    <a:pt x="4404" y="8151"/>
                    <a:pt x="7907" y="8384"/>
                  </a:cubicBezTo>
                  <a:cubicBezTo>
                    <a:pt x="7966" y="8388"/>
                    <a:pt x="8024" y="8390"/>
                    <a:pt x="8083" y="8390"/>
                  </a:cubicBezTo>
                  <a:cubicBezTo>
                    <a:pt x="11110" y="8390"/>
                    <a:pt x="13711" y="3414"/>
                    <a:pt x="13711" y="3414"/>
                  </a:cubicBezTo>
                  <a:cubicBezTo>
                    <a:pt x="13711" y="3414"/>
                    <a:pt x="11619" y="1"/>
                    <a:pt x="83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23"/>
            <p:cNvSpPr/>
            <p:nvPr/>
          </p:nvSpPr>
          <p:spPr>
            <a:xfrm>
              <a:off x="636871" y="4417639"/>
              <a:ext cx="70988" cy="22754"/>
            </a:xfrm>
            <a:custGeom>
              <a:avLst/>
              <a:gdLst/>
              <a:ahLst/>
              <a:cxnLst/>
              <a:rect l="l" t="t" r="r" b="b"/>
              <a:pathLst>
                <a:path w="4505" h="1444" extrusionOk="0">
                  <a:moveTo>
                    <a:pt x="230" y="1"/>
                  </a:moveTo>
                  <a:cubicBezTo>
                    <a:pt x="176" y="1"/>
                    <a:pt x="118" y="26"/>
                    <a:pt x="68" y="76"/>
                  </a:cubicBezTo>
                  <a:cubicBezTo>
                    <a:pt x="1" y="142"/>
                    <a:pt x="1" y="276"/>
                    <a:pt x="68" y="343"/>
                  </a:cubicBezTo>
                  <a:cubicBezTo>
                    <a:pt x="134" y="409"/>
                    <a:pt x="1135" y="1443"/>
                    <a:pt x="3303" y="1443"/>
                  </a:cubicBezTo>
                  <a:cubicBezTo>
                    <a:pt x="3603" y="1443"/>
                    <a:pt x="3937" y="1410"/>
                    <a:pt x="4304" y="1377"/>
                  </a:cubicBezTo>
                  <a:cubicBezTo>
                    <a:pt x="4437" y="1343"/>
                    <a:pt x="4504" y="1243"/>
                    <a:pt x="4504" y="1110"/>
                  </a:cubicBezTo>
                  <a:cubicBezTo>
                    <a:pt x="4471" y="1010"/>
                    <a:pt x="4371" y="943"/>
                    <a:pt x="4271" y="943"/>
                  </a:cubicBezTo>
                  <a:cubicBezTo>
                    <a:pt x="3925" y="990"/>
                    <a:pt x="3604" y="1011"/>
                    <a:pt x="3308" y="1011"/>
                  </a:cubicBezTo>
                  <a:cubicBezTo>
                    <a:pt x="1311" y="1011"/>
                    <a:pt x="397" y="76"/>
                    <a:pt x="368" y="76"/>
                  </a:cubicBezTo>
                  <a:cubicBezTo>
                    <a:pt x="334" y="26"/>
                    <a:pt x="284"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23"/>
            <p:cNvSpPr/>
            <p:nvPr/>
          </p:nvSpPr>
          <p:spPr>
            <a:xfrm>
              <a:off x="784067" y="4421295"/>
              <a:ext cx="78866" cy="24881"/>
            </a:xfrm>
            <a:custGeom>
              <a:avLst/>
              <a:gdLst/>
              <a:ahLst/>
              <a:cxnLst/>
              <a:rect l="l" t="t" r="r" b="b"/>
              <a:pathLst>
                <a:path w="5005" h="1579" extrusionOk="0">
                  <a:moveTo>
                    <a:pt x="3749" y="1"/>
                  </a:moveTo>
                  <a:cubicBezTo>
                    <a:pt x="2554" y="1"/>
                    <a:pt x="695" y="181"/>
                    <a:pt x="68" y="1278"/>
                  </a:cubicBezTo>
                  <a:cubicBezTo>
                    <a:pt x="1" y="1378"/>
                    <a:pt x="34" y="1478"/>
                    <a:pt x="134" y="1545"/>
                  </a:cubicBezTo>
                  <a:cubicBezTo>
                    <a:pt x="168" y="1578"/>
                    <a:pt x="201" y="1578"/>
                    <a:pt x="234" y="1578"/>
                  </a:cubicBezTo>
                  <a:cubicBezTo>
                    <a:pt x="301" y="1578"/>
                    <a:pt x="368" y="1545"/>
                    <a:pt x="401" y="1478"/>
                  </a:cubicBezTo>
                  <a:cubicBezTo>
                    <a:pt x="911" y="587"/>
                    <a:pt x="2528" y="425"/>
                    <a:pt x="3645" y="425"/>
                  </a:cubicBezTo>
                  <a:cubicBezTo>
                    <a:pt x="4284" y="425"/>
                    <a:pt x="4759" y="477"/>
                    <a:pt x="4771" y="477"/>
                  </a:cubicBezTo>
                  <a:cubicBezTo>
                    <a:pt x="4871" y="477"/>
                    <a:pt x="5004" y="411"/>
                    <a:pt x="5004" y="277"/>
                  </a:cubicBezTo>
                  <a:cubicBezTo>
                    <a:pt x="5004" y="177"/>
                    <a:pt x="4938" y="77"/>
                    <a:pt x="4804" y="44"/>
                  </a:cubicBezTo>
                  <a:cubicBezTo>
                    <a:pt x="4760" y="44"/>
                    <a:pt x="4334" y="1"/>
                    <a:pt x="37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23"/>
            <p:cNvSpPr/>
            <p:nvPr/>
          </p:nvSpPr>
          <p:spPr>
            <a:xfrm>
              <a:off x="745172" y="4335973"/>
              <a:ext cx="29971" cy="74438"/>
            </a:xfrm>
            <a:custGeom>
              <a:avLst/>
              <a:gdLst/>
              <a:ahLst/>
              <a:cxnLst/>
              <a:rect l="l" t="t" r="r" b="b"/>
              <a:pathLst>
                <a:path w="1902" h="4724" extrusionOk="0">
                  <a:moveTo>
                    <a:pt x="252" y="1"/>
                  </a:moveTo>
                  <a:cubicBezTo>
                    <a:pt x="212" y="1"/>
                    <a:pt x="170" y="8"/>
                    <a:pt x="134" y="21"/>
                  </a:cubicBezTo>
                  <a:cubicBezTo>
                    <a:pt x="34" y="87"/>
                    <a:pt x="0" y="221"/>
                    <a:pt x="67" y="321"/>
                  </a:cubicBezTo>
                  <a:cubicBezTo>
                    <a:pt x="67" y="354"/>
                    <a:pt x="1401" y="2556"/>
                    <a:pt x="100" y="4390"/>
                  </a:cubicBezTo>
                  <a:cubicBezTo>
                    <a:pt x="34" y="4490"/>
                    <a:pt x="67" y="4591"/>
                    <a:pt x="134" y="4657"/>
                  </a:cubicBezTo>
                  <a:cubicBezTo>
                    <a:pt x="167" y="4691"/>
                    <a:pt x="234" y="4724"/>
                    <a:pt x="267" y="4724"/>
                  </a:cubicBezTo>
                  <a:cubicBezTo>
                    <a:pt x="334" y="4724"/>
                    <a:pt x="401" y="4691"/>
                    <a:pt x="434" y="4624"/>
                  </a:cubicBezTo>
                  <a:cubicBezTo>
                    <a:pt x="1902" y="2556"/>
                    <a:pt x="467" y="187"/>
                    <a:pt x="434" y="87"/>
                  </a:cubicBezTo>
                  <a:cubicBezTo>
                    <a:pt x="392" y="24"/>
                    <a:pt x="323" y="1"/>
                    <a:pt x="25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23"/>
            <p:cNvSpPr/>
            <p:nvPr/>
          </p:nvSpPr>
          <p:spPr>
            <a:xfrm>
              <a:off x="697861" y="4372141"/>
              <a:ext cx="34698" cy="45114"/>
            </a:xfrm>
            <a:custGeom>
              <a:avLst/>
              <a:gdLst/>
              <a:ahLst/>
              <a:cxnLst/>
              <a:rect l="l" t="t" r="r" b="b"/>
              <a:pathLst>
                <a:path w="2202" h="2863" extrusionOk="0">
                  <a:moveTo>
                    <a:pt x="223" y="0"/>
                  </a:moveTo>
                  <a:cubicBezTo>
                    <a:pt x="192" y="0"/>
                    <a:pt x="162" y="9"/>
                    <a:pt x="134" y="27"/>
                  </a:cubicBezTo>
                  <a:cubicBezTo>
                    <a:pt x="34" y="94"/>
                    <a:pt x="0" y="194"/>
                    <a:pt x="67" y="294"/>
                  </a:cubicBezTo>
                  <a:cubicBezTo>
                    <a:pt x="100" y="394"/>
                    <a:pt x="1068" y="2229"/>
                    <a:pt x="1835" y="2829"/>
                  </a:cubicBezTo>
                  <a:cubicBezTo>
                    <a:pt x="1868" y="2863"/>
                    <a:pt x="1935" y="2863"/>
                    <a:pt x="1968" y="2863"/>
                  </a:cubicBezTo>
                  <a:cubicBezTo>
                    <a:pt x="2035" y="2863"/>
                    <a:pt x="2102" y="2863"/>
                    <a:pt x="2135" y="2796"/>
                  </a:cubicBezTo>
                  <a:cubicBezTo>
                    <a:pt x="2202" y="2696"/>
                    <a:pt x="2202" y="2562"/>
                    <a:pt x="2102" y="2496"/>
                  </a:cubicBezTo>
                  <a:cubicBezTo>
                    <a:pt x="1368" y="1962"/>
                    <a:pt x="434" y="127"/>
                    <a:pt x="434" y="127"/>
                  </a:cubicBezTo>
                  <a:cubicBezTo>
                    <a:pt x="386" y="55"/>
                    <a:pt x="303" y="0"/>
                    <a:pt x="22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23"/>
            <p:cNvSpPr/>
            <p:nvPr/>
          </p:nvSpPr>
          <p:spPr>
            <a:xfrm>
              <a:off x="766731" y="4377294"/>
              <a:ext cx="31547" cy="42593"/>
            </a:xfrm>
            <a:custGeom>
              <a:avLst/>
              <a:gdLst/>
              <a:ahLst/>
              <a:cxnLst/>
              <a:rect l="l" t="t" r="r" b="b"/>
              <a:pathLst>
                <a:path w="2002" h="2703" extrusionOk="0">
                  <a:moveTo>
                    <a:pt x="1735" y="0"/>
                  </a:moveTo>
                  <a:cubicBezTo>
                    <a:pt x="1601" y="0"/>
                    <a:pt x="1534" y="101"/>
                    <a:pt x="1534" y="234"/>
                  </a:cubicBezTo>
                  <a:cubicBezTo>
                    <a:pt x="1534" y="234"/>
                    <a:pt x="1601" y="1268"/>
                    <a:pt x="133" y="2302"/>
                  </a:cubicBezTo>
                  <a:cubicBezTo>
                    <a:pt x="33" y="2369"/>
                    <a:pt x="0" y="2502"/>
                    <a:pt x="67" y="2602"/>
                  </a:cubicBezTo>
                  <a:cubicBezTo>
                    <a:pt x="133" y="2669"/>
                    <a:pt x="200" y="2702"/>
                    <a:pt x="234" y="2702"/>
                  </a:cubicBezTo>
                  <a:cubicBezTo>
                    <a:pt x="300" y="2702"/>
                    <a:pt x="334" y="2669"/>
                    <a:pt x="367" y="2636"/>
                  </a:cubicBezTo>
                  <a:cubicBezTo>
                    <a:pt x="2001" y="1502"/>
                    <a:pt x="1968" y="267"/>
                    <a:pt x="1968" y="201"/>
                  </a:cubicBezTo>
                  <a:cubicBezTo>
                    <a:pt x="1935" y="101"/>
                    <a:pt x="1868" y="0"/>
                    <a:pt x="17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23"/>
            <p:cNvSpPr/>
            <p:nvPr/>
          </p:nvSpPr>
          <p:spPr>
            <a:xfrm>
              <a:off x="692409" y="4401202"/>
              <a:ext cx="121632" cy="85941"/>
            </a:xfrm>
            <a:custGeom>
              <a:avLst/>
              <a:gdLst/>
              <a:ahLst/>
              <a:cxnLst/>
              <a:rect l="l" t="t" r="r" b="b"/>
              <a:pathLst>
                <a:path w="7719" h="5454" extrusionOk="0">
                  <a:moveTo>
                    <a:pt x="3504" y="1"/>
                  </a:moveTo>
                  <a:cubicBezTo>
                    <a:pt x="1900" y="1"/>
                    <a:pt x="847" y="1986"/>
                    <a:pt x="847" y="1986"/>
                  </a:cubicBezTo>
                  <a:cubicBezTo>
                    <a:pt x="1" y="3678"/>
                    <a:pt x="1271" y="5453"/>
                    <a:pt x="3245" y="5453"/>
                  </a:cubicBezTo>
                  <a:cubicBezTo>
                    <a:pt x="3762" y="5453"/>
                    <a:pt x="4328" y="5332"/>
                    <a:pt x="4916" y="5055"/>
                  </a:cubicBezTo>
                  <a:cubicBezTo>
                    <a:pt x="7718" y="3687"/>
                    <a:pt x="6417" y="1052"/>
                    <a:pt x="4349" y="185"/>
                  </a:cubicBezTo>
                  <a:cubicBezTo>
                    <a:pt x="4054" y="56"/>
                    <a:pt x="3771" y="1"/>
                    <a:pt x="3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23"/>
            <p:cNvSpPr/>
            <p:nvPr/>
          </p:nvSpPr>
          <p:spPr>
            <a:xfrm>
              <a:off x="735700" y="4413431"/>
              <a:ext cx="17901" cy="22754"/>
            </a:xfrm>
            <a:custGeom>
              <a:avLst/>
              <a:gdLst/>
              <a:ahLst/>
              <a:cxnLst/>
              <a:rect l="l" t="t" r="r" b="b"/>
              <a:pathLst>
                <a:path w="1136" h="1444" extrusionOk="0">
                  <a:moveTo>
                    <a:pt x="936" y="0"/>
                  </a:moveTo>
                  <a:cubicBezTo>
                    <a:pt x="915" y="0"/>
                    <a:pt x="892" y="3"/>
                    <a:pt x="868" y="9"/>
                  </a:cubicBezTo>
                  <a:cubicBezTo>
                    <a:pt x="501" y="76"/>
                    <a:pt x="268" y="243"/>
                    <a:pt x="168" y="476"/>
                  </a:cubicBezTo>
                  <a:cubicBezTo>
                    <a:pt x="1" y="876"/>
                    <a:pt x="301" y="1310"/>
                    <a:pt x="335" y="1343"/>
                  </a:cubicBezTo>
                  <a:cubicBezTo>
                    <a:pt x="368" y="1410"/>
                    <a:pt x="435" y="1443"/>
                    <a:pt x="501" y="1443"/>
                  </a:cubicBezTo>
                  <a:cubicBezTo>
                    <a:pt x="535" y="1443"/>
                    <a:pt x="568" y="1410"/>
                    <a:pt x="601" y="1410"/>
                  </a:cubicBezTo>
                  <a:cubicBezTo>
                    <a:pt x="701" y="1343"/>
                    <a:pt x="735" y="1210"/>
                    <a:pt x="668" y="1110"/>
                  </a:cubicBezTo>
                  <a:cubicBezTo>
                    <a:pt x="635" y="1043"/>
                    <a:pt x="501" y="810"/>
                    <a:pt x="568" y="643"/>
                  </a:cubicBezTo>
                  <a:cubicBezTo>
                    <a:pt x="601" y="509"/>
                    <a:pt x="802" y="443"/>
                    <a:pt x="968" y="409"/>
                  </a:cubicBezTo>
                  <a:cubicBezTo>
                    <a:pt x="1068" y="376"/>
                    <a:pt x="1135" y="276"/>
                    <a:pt x="1135" y="143"/>
                  </a:cubicBezTo>
                  <a:cubicBezTo>
                    <a:pt x="1108" y="60"/>
                    <a:pt x="1035" y="0"/>
                    <a:pt x="93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23"/>
            <p:cNvSpPr/>
            <p:nvPr/>
          </p:nvSpPr>
          <p:spPr>
            <a:xfrm>
              <a:off x="753052" y="4421342"/>
              <a:ext cx="18421" cy="22722"/>
            </a:xfrm>
            <a:custGeom>
              <a:avLst/>
              <a:gdLst/>
              <a:ahLst/>
              <a:cxnLst/>
              <a:rect l="l" t="t" r="r" b="b"/>
              <a:pathLst>
                <a:path w="1169" h="1442" extrusionOk="0">
                  <a:moveTo>
                    <a:pt x="941" y="1"/>
                  </a:moveTo>
                  <a:cubicBezTo>
                    <a:pt x="928" y="1"/>
                    <a:pt x="915" y="3"/>
                    <a:pt x="901" y="7"/>
                  </a:cubicBezTo>
                  <a:cubicBezTo>
                    <a:pt x="501" y="74"/>
                    <a:pt x="268" y="241"/>
                    <a:pt x="168" y="508"/>
                  </a:cubicBezTo>
                  <a:cubicBezTo>
                    <a:pt x="1" y="908"/>
                    <a:pt x="301" y="1308"/>
                    <a:pt x="334" y="1375"/>
                  </a:cubicBezTo>
                  <a:cubicBezTo>
                    <a:pt x="368" y="1408"/>
                    <a:pt x="434" y="1442"/>
                    <a:pt x="501" y="1442"/>
                  </a:cubicBezTo>
                  <a:cubicBezTo>
                    <a:pt x="534" y="1442"/>
                    <a:pt x="601" y="1442"/>
                    <a:pt x="635" y="1408"/>
                  </a:cubicBezTo>
                  <a:cubicBezTo>
                    <a:pt x="701" y="1342"/>
                    <a:pt x="735" y="1208"/>
                    <a:pt x="668" y="1108"/>
                  </a:cubicBezTo>
                  <a:cubicBezTo>
                    <a:pt x="635" y="1075"/>
                    <a:pt x="501" y="808"/>
                    <a:pt x="568" y="641"/>
                  </a:cubicBezTo>
                  <a:cubicBezTo>
                    <a:pt x="601" y="508"/>
                    <a:pt x="801" y="441"/>
                    <a:pt x="968" y="408"/>
                  </a:cubicBezTo>
                  <a:cubicBezTo>
                    <a:pt x="1068" y="408"/>
                    <a:pt x="1168" y="274"/>
                    <a:pt x="1135" y="174"/>
                  </a:cubicBezTo>
                  <a:cubicBezTo>
                    <a:pt x="1106" y="88"/>
                    <a:pt x="1027" y="1"/>
                    <a:pt x="94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23"/>
            <p:cNvSpPr/>
            <p:nvPr/>
          </p:nvSpPr>
          <p:spPr>
            <a:xfrm>
              <a:off x="710469" y="3990381"/>
              <a:ext cx="315922" cy="361115"/>
            </a:xfrm>
            <a:custGeom>
              <a:avLst/>
              <a:gdLst/>
              <a:ahLst/>
              <a:cxnLst/>
              <a:rect l="l" t="t" r="r" b="b"/>
              <a:pathLst>
                <a:path w="20049" h="22917" extrusionOk="0">
                  <a:moveTo>
                    <a:pt x="6906" y="1"/>
                  </a:moveTo>
                  <a:cubicBezTo>
                    <a:pt x="6806" y="1"/>
                    <a:pt x="6706" y="101"/>
                    <a:pt x="6706" y="201"/>
                  </a:cubicBezTo>
                  <a:cubicBezTo>
                    <a:pt x="6706" y="334"/>
                    <a:pt x="6806" y="434"/>
                    <a:pt x="6906" y="434"/>
                  </a:cubicBezTo>
                  <a:lnTo>
                    <a:pt x="6972" y="434"/>
                  </a:lnTo>
                  <a:cubicBezTo>
                    <a:pt x="7239" y="434"/>
                    <a:pt x="7473" y="434"/>
                    <a:pt x="7706" y="468"/>
                  </a:cubicBezTo>
                  <a:lnTo>
                    <a:pt x="7740" y="468"/>
                  </a:lnTo>
                  <a:cubicBezTo>
                    <a:pt x="7840" y="468"/>
                    <a:pt x="7940" y="367"/>
                    <a:pt x="7940" y="267"/>
                  </a:cubicBezTo>
                  <a:cubicBezTo>
                    <a:pt x="7973" y="167"/>
                    <a:pt x="7873" y="67"/>
                    <a:pt x="7773" y="34"/>
                  </a:cubicBezTo>
                  <a:cubicBezTo>
                    <a:pt x="7506" y="34"/>
                    <a:pt x="7239" y="1"/>
                    <a:pt x="6972" y="1"/>
                  </a:cubicBezTo>
                  <a:close/>
                  <a:moveTo>
                    <a:pt x="6038" y="67"/>
                  </a:moveTo>
                  <a:cubicBezTo>
                    <a:pt x="5772" y="101"/>
                    <a:pt x="5471" y="167"/>
                    <a:pt x="5205" y="267"/>
                  </a:cubicBezTo>
                  <a:cubicBezTo>
                    <a:pt x="5104" y="301"/>
                    <a:pt x="5038" y="401"/>
                    <a:pt x="5071" y="501"/>
                  </a:cubicBezTo>
                  <a:cubicBezTo>
                    <a:pt x="5104" y="601"/>
                    <a:pt x="5171" y="668"/>
                    <a:pt x="5271" y="668"/>
                  </a:cubicBezTo>
                  <a:lnTo>
                    <a:pt x="5338" y="668"/>
                  </a:lnTo>
                  <a:cubicBezTo>
                    <a:pt x="5571" y="568"/>
                    <a:pt x="5838" y="534"/>
                    <a:pt x="6105" y="468"/>
                  </a:cubicBezTo>
                  <a:cubicBezTo>
                    <a:pt x="6239" y="468"/>
                    <a:pt x="6305" y="367"/>
                    <a:pt x="6272" y="234"/>
                  </a:cubicBezTo>
                  <a:cubicBezTo>
                    <a:pt x="6272" y="134"/>
                    <a:pt x="6172" y="67"/>
                    <a:pt x="6038" y="67"/>
                  </a:cubicBezTo>
                  <a:close/>
                  <a:moveTo>
                    <a:pt x="8607" y="167"/>
                  </a:moveTo>
                  <a:cubicBezTo>
                    <a:pt x="8507" y="167"/>
                    <a:pt x="8373" y="234"/>
                    <a:pt x="8373" y="334"/>
                  </a:cubicBezTo>
                  <a:cubicBezTo>
                    <a:pt x="8340" y="468"/>
                    <a:pt x="8407" y="568"/>
                    <a:pt x="8540" y="601"/>
                  </a:cubicBezTo>
                  <a:cubicBezTo>
                    <a:pt x="8774" y="634"/>
                    <a:pt x="9041" y="701"/>
                    <a:pt x="9308" y="801"/>
                  </a:cubicBezTo>
                  <a:lnTo>
                    <a:pt x="9374" y="801"/>
                  </a:lnTo>
                  <a:cubicBezTo>
                    <a:pt x="9474" y="801"/>
                    <a:pt x="9541" y="734"/>
                    <a:pt x="9574" y="668"/>
                  </a:cubicBezTo>
                  <a:cubicBezTo>
                    <a:pt x="9608" y="534"/>
                    <a:pt x="9541" y="434"/>
                    <a:pt x="9441" y="401"/>
                  </a:cubicBezTo>
                  <a:cubicBezTo>
                    <a:pt x="9141" y="301"/>
                    <a:pt x="8874" y="234"/>
                    <a:pt x="8607" y="167"/>
                  </a:cubicBezTo>
                  <a:close/>
                  <a:moveTo>
                    <a:pt x="4493" y="541"/>
                  </a:moveTo>
                  <a:cubicBezTo>
                    <a:pt x="4462" y="541"/>
                    <a:pt x="4432" y="549"/>
                    <a:pt x="4404" y="568"/>
                  </a:cubicBezTo>
                  <a:cubicBezTo>
                    <a:pt x="4137" y="668"/>
                    <a:pt x="3904" y="834"/>
                    <a:pt x="3637" y="968"/>
                  </a:cubicBezTo>
                  <a:cubicBezTo>
                    <a:pt x="3537" y="1035"/>
                    <a:pt x="3537" y="1168"/>
                    <a:pt x="3603" y="1268"/>
                  </a:cubicBezTo>
                  <a:cubicBezTo>
                    <a:pt x="3637" y="1335"/>
                    <a:pt x="3703" y="1368"/>
                    <a:pt x="3770" y="1368"/>
                  </a:cubicBezTo>
                  <a:cubicBezTo>
                    <a:pt x="3804" y="1368"/>
                    <a:pt x="3837" y="1335"/>
                    <a:pt x="3870" y="1335"/>
                  </a:cubicBezTo>
                  <a:cubicBezTo>
                    <a:pt x="4104" y="1168"/>
                    <a:pt x="4337" y="1035"/>
                    <a:pt x="4571" y="935"/>
                  </a:cubicBezTo>
                  <a:cubicBezTo>
                    <a:pt x="4671" y="901"/>
                    <a:pt x="4738" y="768"/>
                    <a:pt x="4671" y="668"/>
                  </a:cubicBezTo>
                  <a:cubicBezTo>
                    <a:pt x="4647" y="596"/>
                    <a:pt x="4571" y="541"/>
                    <a:pt x="4493" y="541"/>
                  </a:cubicBezTo>
                  <a:close/>
                  <a:moveTo>
                    <a:pt x="10167" y="656"/>
                  </a:moveTo>
                  <a:cubicBezTo>
                    <a:pt x="10084" y="656"/>
                    <a:pt x="10000" y="699"/>
                    <a:pt x="9975" y="801"/>
                  </a:cubicBezTo>
                  <a:cubicBezTo>
                    <a:pt x="9941" y="901"/>
                    <a:pt x="9975" y="1001"/>
                    <a:pt x="10075" y="1068"/>
                  </a:cubicBezTo>
                  <a:cubicBezTo>
                    <a:pt x="10342" y="1168"/>
                    <a:pt x="10575" y="1268"/>
                    <a:pt x="10809" y="1402"/>
                  </a:cubicBezTo>
                  <a:cubicBezTo>
                    <a:pt x="10842" y="1435"/>
                    <a:pt x="10875" y="1435"/>
                    <a:pt x="10909" y="1435"/>
                  </a:cubicBezTo>
                  <a:cubicBezTo>
                    <a:pt x="10975" y="1435"/>
                    <a:pt x="11042" y="1402"/>
                    <a:pt x="11075" y="1335"/>
                  </a:cubicBezTo>
                  <a:cubicBezTo>
                    <a:pt x="11142" y="1235"/>
                    <a:pt x="11109" y="1101"/>
                    <a:pt x="11009" y="1035"/>
                  </a:cubicBezTo>
                  <a:cubicBezTo>
                    <a:pt x="10775" y="901"/>
                    <a:pt x="10508" y="768"/>
                    <a:pt x="10242" y="668"/>
                  </a:cubicBezTo>
                  <a:cubicBezTo>
                    <a:pt x="10218" y="660"/>
                    <a:pt x="10192" y="656"/>
                    <a:pt x="10167" y="656"/>
                  </a:cubicBezTo>
                  <a:close/>
                  <a:moveTo>
                    <a:pt x="3107" y="1452"/>
                  </a:moveTo>
                  <a:cubicBezTo>
                    <a:pt x="3053" y="1452"/>
                    <a:pt x="3003" y="1468"/>
                    <a:pt x="2970" y="1502"/>
                  </a:cubicBezTo>
                  <a:cubicBezTo>
                    <a:pt x="2736" y="1668"/>
                    <a:pt x="2536" y="1869"/>
                    <a:pt x="2336" y="2102"/>
                  </a:cubicBezTo>
                  <a:cubicBezTo>
                    <a:pt x="2269" y="2169"/>
                    <a:pt x="2269" y="2302"/>
                    <a:pt x="2369" y="2402"/>
                  </a:cubicBezTo>
                  <a:cubicBezTo>
                    <a:pt x="2403" y="2436"/>
                    <a:pt x="2436" y="2436"/>
                    <a:pt x="2503" y="2436"/>
                  </a:cubicBezTo>
                  <a:cubicBezTo>
                    <a:pt x="2569" y="2436"/>
                    <a:pt x="2603" y="2402"/>
                    <a:pt x="2636" y="2369"/>
                  </a:cubicBezTo>
                  <a:cubicBezTo>
                    <a:pt x="2836" y="2169"/>
                    <a:pt x="3036" y="1969"/>
                    <a:pt x="3236" y="1802"/>
                  </a:cubicBezTo>
                  <a:cubicBezTo>
                    <a:pt x="3337" y="1735"/>
                    <a:pt x="3337" y="1602"/>
                    <a:pt x="3270" y="1502"/>
                  </a:cubicBezTo>
                  <a:cubicBezTo>
                    <a:pt x="3220" y="1468"/>
                    <a:pt x="3161" y="1452"/>
                    <a:pt x="3107" y="1452"/>
                  </a:cubicBezTo>
                  <a:close/>
                  <a:moveTo>
                    <a:pt x="11576" y="1518"/>
                  </a:moveTo>
                  <a:cubicBezTo>
                    <a:pt x="11526" y="1518"/>
                    <a:pt x="11476" y="1535"/>
                    <a:pt x="11442" y="1568"/>
                  </a:cubicBezTo>
                  <a:cubicBezTo>
                    <a:pt x="11342" y="1668"/>
                    <a:pt x="11376" y="1802"/>
                    <a:pt x="11442" y="1869"/>
                  </a:cubicBezTo>
                  <a:cubicBezTo>
                    <a:pt x="11643" y="2035"/>
                    <a:pt x="11809" y="2235"/>
                    <a:pt x="11976" y="2469"/>
                  </a:cubicBezTo>
                  <a:cubicBezTo>
                    <a:pt x="12009" y="2502"/>
                    <a:pt x="12076" y="2536"/>
                    <a:pt x="12143" y="2536"/>
                  </a:cubicBezTo>
                  <a:cubicBezTo>
                    <a:pt x="12176" y="2536"/>
                    <a:pt x="12210" y="2536"/>
                    <a:pt x="12243" y="2502"/>
                  </a:cubicBezTo>
                  <a:cubicBezTo>
                    <a:pt x="12343" y="2436"/>
                    <a:pt x="12376" y="2302"/>
                    <a:pt x="12310" y="2202"/>
                  </a:cubicBezTo>
                  <a:cubicBezTo>
                    <a:pt x="12143" y="1969"/>
                    <a:pt x="11943" y="1768"/>
                    <a:pt x="11709" y="1568"/>
                  </a:cubicBezTo>
                  <a:cubicBezTo>
                    <a:pt x="11676" y="1535"/>
                    <a:pt x="11626" y="1518"/>
                    <a:pt x="11576" y="1518"/>
                  </a:cubicBezTo>
                  <a:close/>
                  <a:moveTo>
                    <a:pt x="1979" y="2666"/>
                  </a:moveTo>
                  <a:cubicBezTo>
                    <a:pt x="1910" y="2666"/>
                    <a:pt x="1843" y="2695"/>
                    <a:pt x="1802" y="2736"/>
                  </a:cubicBezTo>
                  <a:cubicBezTo>
                    <a:pt x="1635" y="2969"/>
                    <a:pt x="1469" y="3203"/>
                    <a:pt x="1335" y="3470"/>
                  </a:cubicBezTo>
                  <a:cubicBezTo>
                    <a:pt x="1268" y="3570"/>
                    <a:pt x="1302" y="3703"/>
                    <a:pt x="1402" y="3737"/>
                  </a:cubicBezTo>
                  <a:cubicBezTo>
                    <a:pt x="1435" y="3770"/>
                    <a:pt x="1469" y="3770"/>
                    <a:pt x="1502" y="3770"/>
                  </a:cubicBezTo>
                  <a:cubicBezTo>
                    <a:pt x="1569" y="3770"/>
                    <a:pt x="1635" y="3737"/>
                    <a:pt x="1669" y="3670"/>
                  </a:cubicBezTo>
                  <a:cubicBezTo>
                    <a:pt x="1835" y="3436"/>
                    <a:pt x="1969" y="3203"/>
                    <a:pt x="2136" y="3003"/>
                  </a:cubicBezTo>
                  <a:cubicBezTo>
                    <a:pt x="2202" y="2903"/>
                    <a:pt x="2169" y="2769"/>
                    <a:pt x="2102" y="2702"/>
                  </a:cubicBezTo>
                  <a:cubicBezTo>
                    <a:pt x="2064" y="2677"/>
                    <a:pt x="2021" y="2666"/>
                    <a:pt x="1979" y="2666"/>
                  </a:cubicBezTo>
                  <a:close/>
                  <a:moveTo>
                    <a:pt x="12547" y="2857"/>
                  </a:moveTo>
                  <a:cubicBezTo>
                    <a:pt x="12524" y="2857"/>
                    <a:pt x="12500" y="2861"/>
                    <a:pt x="12476" y="2869"/>
                  </a:cubicBezTo>
                  <a:cubicBezTo>
                    <a:pt x="12343" y="2903"/>
                    <a:pt x="12310" y="3036"/>
                    <a:pt x="12343" y="3136"/>
                  </a:cubicBezTo>
                  <a:cubicBezTo>
                    <a:pt x="12443" y="3370"/>
                    <a:pt x="12510" y="3636"/>
                    <a:pt x="12577" y="3903"/>
                  </a:cubicBezTo>
                  <a:cubicBezTo>
                    <a:pt x="12577" y="4003"/>
                    <a:pt x="12677" y="4070"/>
                    <a:pt x="12777" y="4070"/>
                  </a:cubicBezTo>
                  <a:lnTo>
                    <a:pt x="12810" y="4070"/>
                  </a:lnTo>
                  <a:cubicBezTo>
                    <a:pt x="12910" y="4037"/>
                    <a:pt x="13010" y="3937"/>
                    <a:pt x="12977" y="3837"/>
                  </a:cubicBezTo>
                  <a:cubicBezTo>
                    <a:pt x="12910" y="3536"/>
                    <a:pt x="12843" y="3236"/>
                    <a:pt x="12743" y="3003"/>
                  </a:cubicBezTo>
                  <a:cubicBezTo>
                    <a:pt x="12692" y="2901"/>
                    <a:pt x="12622" y="2857"/>
                    <a:pt x="12547" y="2857"/>
                  </a:cubicBezTo>
                  <a:close/>
                  <a:moveTo>
                    <a:pt x="1122" y="4091"/>
                  </a:moveTo>
                  <a:cubicBezTo>
                    <a:pt x="1039" y="4091"/>
                    <a:pt x="952" y="4129"/>
                    <a:pt x="901" y="4204"/>
                  </a:cubicBezTo>
                  <a:cubicBezTo>
                    <a:pt x="801" y="4437"/>
                    <a:pt x="668" y="4704"/>
                    <a:pt x="568" y="4971"/>
                  </a:cubicBezTo>
                  <a:cubicBezTo>
                    <a:pt x="501" y="5071"/>
                    <a:pt x="568" y="5204"/>
                    <a:pt x="668" y="5238"/>
                  </a:cubicBezTo>
                  <a:cubicBezTo>
                    <a:pt x="701" y="5271"/>
                    <a:pt x="735" y="5271"/>
                    <a:pt x="735" y="5271"/>
                  </a:cubicBezTo>
                  <a:cubicBezTo>
                    <a:pt x="835" y="5271"/>
                    <a:pt x="901" y="5204"/>
                    <a:pt x="935" y="5138"/>
                  </a:cubicBezTo>
                  <a:cubicBezTo>
                    <a:pt x="1035" y="4871"/>
                    <a:pt x="1168" y="4637"/>
                    <a:pt x="1302" y="4404"/>
                  </a:cubicBezTo>
                  <a:cubicBezTo>
                    <a:pt x="1335" y="4304"/>
                    <a:pt x="1302" y="4170"/>
                    <a:pt x="1202" y="4103"/>
                  </a:cubicBezTo>
                  <a:cubicBezTo>
                    <a:pt x="1177" y="4095"/>
                    <a:pt x="1150" y="4091"/>
                    <a:pt x="1122" y="4091"/>
                  </a:cubicBezTo>
                  <a:close/>
                  <a:moveTo>
                    <a:pt x="12843" y="4504"/>
                  </a:moveTo>
                  <a:cubicBezTo>
                    <a:pt x="12743" y="4504"/>
                    <a:pt x="12643" y="4604"/>
                    <a:pt x="12643" y="4704"/>
                  </a:cubicBezTo>
                  <a:cubicBezTo>
                    <a:pt x="12643" y="4971"/>
                    <a:pt x="12610" y="5238"/>
                    <a:pt x="12577" y="5505"/>
                  </a:cubicBezTo>
                  <a:cubicBezTo>
                    <a:pt x="12543" y="5605"/>
                    <a:pt x="12643" y="5705"/>
                    <a:pt x="12743" y="5738"/>
                  </a:cubicBezTo>
                  <a:lnTo>
                    <a:pt x="12777" y="5738"/>
                  </a:lnTo>
                  <a:cubicBezTo>
                    <a:pt x="12877" y="5738"/>
                    <a:pt x="12977" y="5671"/>
                    <a:pt x="12977" y="5571"/>
                  </a:cubicBezTo>
                  <a:cubicBezTo>
                    <a:pt x="13044" y="5271"/>
                    <a:pt x="13044" y="4971"/>
                    <a:pt x="13044" y="4704"/>
                  </a:cubicBezTo>
                  <a:cubicBezTo>
                    <a:pt x="13044" y="4570"/>
                    <a:pt x="12943" y="4504"/>
                    <a:pt x="12843" y="4504"/>
                  </a:cubicBezTo>
                  <a:close/>
                  <a:moveTo>
                    <a:pt x="467" y="5629"/>
                  </a:moveTo>
                  <a:cubicBezTo>
                    <a:pt x="368" y="5629"/>
                    <a:pt x="295" y="5689"/>
                    <a:pt x="268" y="5771"/>
                  </a:cubicBezTo>
                  <a:cubicBezTo>
                    <a:pt x="101" y="6272"/>
                    <a:pt x="34" y="6605"/>
                    <a:pt x="34" y="6605"/>
                  </a:cubicBezTo>
                  <a:cubicBezTo>
                    <a:pt x="1" y="6705"/>
                    <a:pt x="68" y="6839"/>
                    <a:pt x="168" y="6839"/>
                  </a:cubicBezTo>
                  <a:cubicBezTo>
                    <a:pt x="201" y="6839"/>
                    <a:pt x="201" y="6872"/>
                    <a:pt x="234" y="6872"/>
                  </a:cubicBezTo>
                  <a:cubicBezTo>
                    <a:pt x="334" y="6872"/>
                    <a:pt x="401" y="6805"/>
                    <a:pt x="434" y="6705"/>
                  </a:cubicBezTo>
                  <a:cubicBezTo>
                    <a:pt x="434" y="6672"/>
                    <a:pt x="501" y="6372"/>
                    <a:pt x="668" y="5905"/>
                  </a:cubicBezTo>
                  <a:cubicBezTo>
                    <a:pt x="701" y="5805"/>
                    <a:pt x="635" y="5671"/>
                    <a:pt x="535" y="5638"/>
                  </a:cubicBezTo>
                  <a:cubicBezTo>
                    <a:pt x="511" y="5632"/>
                    <a:pt x="488" y="5629"/>
                    <a:pt x="467" y="5629"/>
                  </a:cubicBezTo>
                  <a:close/>
                  <a:moveTo>
                    <a:pt x="12609" y="6130"/>
                  </a:moveTo>
                  <a:cubicBezTo>
                    <a:pt x="12510" y="6130"/>
                    <a:pt x="12437" y="6189"/>
                    <a:pt x="12410" y="6272"/>
                  </a:cubicBezTo>
                  <a:cubicBezTo>
                    <a:pt x="12376" y="6405"/>
                    <a:pt x="12310" y="6539"/>
                    <a:pt x="12276" y="6672"/>
                  </a:cubicBezTo>
                  <a:cubicBezTo>
                    <a:pt x="12143" y="6705"/>
                    <a:pt x="12009" y="6705"/>
                    <a:pt x="11909" y="6739"/>
                  </a:cubicBezTo>
                  <a:cubicBezTo>
                    <a:pt x="11776" y="6739"/>
                    <a:pt x="11709" y="6839"/>
                    <a:pt x="11743" y="6972"/>
                  </a:cubicBezTo>
                  <a:cubicBezTo>
                    <a:pt x="11743" y="7072"/>
                    <a:pt x="11876" y="7139"/>
                    <a:pt x="11976" y="7139"/>
                  </a:cubicBezTo>
                  <a:cubicBezTo>
                    <a:pt x="12009" y="7139"/>
                    <a:pt x="12076" y="7106"/>
                    <a:pt x="12110" y="7106"/>
                  </a:cubicBezTo>
                  <a:cubicBezTo>
                    <a:pt x="12110" y="7206"/>
                    <a:pt x="12176" y="7272"/>
                    <a:pt x="12243" y="7306"/>
                  </a:cubicBezTo>
                  <a:cubicBezTo>
                    <a:pt x="12276" y="7339"/>
                    <a:pt x="12310" y="7339"/>
                    <a:pt x="12343" y="7339"/>
                  </a:cubicBezTo>
                  <a:cubicBezTo>
                    <a:pt x="12410" y="7339"/>
                    <a:pt x="12476" y="7272"/>
                    <a:pt x="12510" y="7206"/>
                  </a:cubicBezTo>
                  <a:cubicBezTo>
                    <a:pt x="12543" y="7172"/>
                    <a:pt x="12543" y="7139"/>
                    <a:pt x="12577" y="7106"/>
                  </a:cubicBezTo>
                  <a:lnTo>
                    <a:pt x="12743" y="7106"/>
                  </a:lnTo>
                  <a:cubicBezTo>
                    <a:pt x="12877" y="7106"/>
                    <a:pt x="12977" y="7039"/>
                    <a:pt x="12977" y="6906"/>
                  </a:cubicBezTo>
                  <a:cubicBezTo>
                    <a:pt x="12977" y="6805"/>
                    <a:pt x="12910" y="6705"/>
                    <a:pt x="12777" y="6672"/>
                  </a:cubicBezTo>
                  <a:lnTo>
                    <a:pt x="12710" y="6672"/>
                  </a:lnTo>
                  <a:cubicBezTo>
                    <a:pt x="12743" y="6572"/>
                    <a:pt x="12777" y="6505"/>
                    <a:pt x="12810" y="6405"/>
                  </a:cubicBezTo>
                  <a:cubicBezTo>
                    <a:pt x="12843" y="6272"/>
                    <a:pt x="12777" y="6172"/>
                    <a:pt x="12677" y="6138"/>
                  </a:cubicBezTo>
                  <a:cubicBezTo>
                    <a:pt x="12653" y="6132"/>
                    <a:pt x="12630" y="6130"/>
                    <a:pt x="12609" y="6130"/>
                  </a:cubicBezTo>
                  <a:close/>
                  <a:moveTo>
                    <a:pt x="13588" y="6830"/>
                  </a:moveTo>
                  <a:cubicBezTo>
                    <a:pt x="13500" y="6830"/>
                    <a:pt x="13405" y="6890"/>
                    <a:pt x="13377" y="6972"/>
                  </a:cubicBezTo>
                  <a:cubicBezTo>
                    <a:pt x="13344" y="7106"/>
                    <a:pt x="13410" y="7206"/>
                    <a:pt x="13511" y="7239"/>
                  </a:cubicBezTo>
                  <a:cubicBezTo>
                    <a:pt x="13777" y="7306"/>
                    <a:pt x="14011" y="7439"/>
                    <a:pt x="14244" y="7539"/>
                  </a:cubicBezTo>
                  <a:cubicBezTo>
                    <a:pt x="14278" y="7573"/>
                    <a:pt x="14311" y="7573"/>
                    <a:pt x="14344" y="7573"/>
                  </a:cubicBezTo>
                  <a:cubicBezTo>
                    <a:pt x="14411" y="7573"/>
                    <a:pt x="14511" y="7539"/>
                    <a:pt x="14545" y="7473"/>
                  </a:cubicBezTo>
                  <a:cubicBezTo>
                    <a:pt x="14578" y="7373"/>
                    <a:pt x="14545" y="7239"/>
                    <a:pt x="14445" y="7172"/>
                  </a:cubicBezTo>
                  <a:cubicBezTo>
                    <a:pt x="14178" y="7039"/>
                    <a:pt x="13911" y="6939"/>
                    <a:pt x="13644" y="6839"/>
                  </a:cubicBezTo>
                  <a:cubicBezTo>
                    <a:pt x="13626" y="6833"/>
                    <a:pt x="13607" y="6830"/>
                    <a:pt x="13588" y="6830"/>
                  </a:cubicBezTo>
                  <a:close/>
                  <a:moveTo>
                    <a:pt x="11136" y="6960"/>
                  </a:moveTo>
                  <a:cubicBezTo>
                    <a:pt x="11107" y="6960"/>
                    <a:pt x="11075" y="6964"/>
                    <a:pt x="11042" y="6972"/>
                  </a:cubicBezTo>
                  <a:cubicBezTo>
                    <a:pt x="10775" y="7106"/>
                    <a:pt x="10542" y="7239"/>
                    <a:pt x="10308" y="7439"/>
                  </a:cubicBezTo>
                  <a:cubicBezTo>
                    <a:pt x="10208" y="7506"/>
                    <a:pt x="10175" y="7639"/>
                    <a:pt x="10242" y="7706"/>
                  </a:cubicBezTo>
                  <a:cubicBezTo>
                    <a:pt x="10308" y="7773"/>
                    <a:pt x="10342" y="7806"/>
                    <a:pt x="10408" y="7806"/>
                  </a:cubicBezTo>
                  <a:cubicBezTo>
                    <a:pt x="10475" y="7806"/>
                    <a:pt x="10508" y="7773"/>
                    <a:pt x="10542" y="7739"/>
                  </a:cubicBezTo>
                  <a:cubicBezTo>
                    <a:pt x="10742" y="7606"/>
                    <a:pt x="10975" y="7473"/>
                    <a:pt x="11209" y="7373"/>
                  </a:cubicBezTo>
                  <a:cubicBezTo>
                    <a:pt x="11342" y="7306"/>
                    <a:pt x="11376" y="7206"/>
                    <a:pt x="11342" y="7072"/>
                  </a:cubicBezTo>
                  <a:cubicBezTo>
                    <a:pt x="11292" y="6997"/>
                    <a:pt x="11223" y="6960"/>
                    <a:pt x="11136" y="6960"/>
                  </a:cubicBezTo>
                  <a:close/>
                  <a:moveTo>
                    <a:pt x="15055" y="7603"/>
                  </a:moveTo>
                  <a:cubicBezTo>
                    <a:pt x="14986" y="7603"/>
                    <a:pt x="14919" y="7631"/>
                    <a:pt x="14878" y="7673"/>
                  </a:cubicBezTo>
                  <a:cubicBezTo>
                    <a:pt x="14811" y="7773"/>
                    <a:pt x="14845" y="7906"/>
                    <a:pt x="14945" y="7973"/>
                  </a:cubicBezTo>
                  <a:cubicBezTo>
                    <a:pt x="15145" y="8140"/>
                    <a:pt x="15345" y="8307"/>
                    <a:pt x="15545" y="8507"/>
                  </a:cubicBezTo>
                  <a:cubicBezTo>
                    <a:pt x="15612" y="8540"/>
                    <a:pt x="15645" y="8540"/>
                    <a:pt x="15712" y="8540"/>
                  </a:cubicBezTo>
                  <a:cubicBezTo>
                    <a:pt x="15745" y="8540"/>
                    <a:pt x="15812" y="8540"/>
                    <a:pt x="15846" y="8473"/>
                  </a:cubicBezTo>
                  <a:cubicBezTo>
                    <a:pt x="15946" y="8407"/>
                    <a:pt x="15912" y="8273"/>
                    <a:pt x="15846" y="8173"/>
                  </a:cubicBezTo>
                  <a:cubicBezTo>
                    <a:pt x="15612" y="7973"/>
                    <a:pt x="15412" y="7806"/>
                    <a:pt x="15178" y="7639"/>
                  </a:cubicBezTo>
                  <a:cubicBezTo>
                    <a:pt x="15140" y="7614"/>
                    <a:pt x="15097" y="7603"/>
                    <a:pt x="15055" y="7603"/>
                  </a:cubicBezTo>
                  <a:close/>
                  <a:moveTo>
                    <a:pt x="11962" y="7671"/>
                  </a:moveTo>
                  <a:cubicBezTo>
                    <a:pt x="11890" y="7671"/>
                    <a:pt x="11819" y="7708"/>
                    <a:pt x="11776" y="7773"/>
                  </a:cubicBezTo>
                  <a:cubicBezTo>
                    <a:pt x="11643" y="8006"/>
                    <a:pt x="11476" y="8240"/>
                    <a:pt x="11309" y="8440"/>
                  </a:cubicBezTo>
                  <a:cubicBezTo>
                    <a:pt x="11242" y="8507"/>
                    <a:pt x="11276" y="8640"/>
                    <a:pt x="11342" y="8740"/>
                  </a:cubicBezTo>
                  <a:cubicBezTo>
                    <a:pt x="11376" y="8740"/>
                    <a:pt x="11442" y="8774"/>
                    <a:pt x="11476" y="8774"/>
                  </a:cubicBezTo>
                  <a:cubicBezTo>
                    <a:pt x="11542" y="8774"/>
                    <a:pt x="11609" y="8740"/>
                    <a:pt x="11643" y="8707"/>
                  </a:cubicBezTo>
                  <a:cubicBezTo>
                    <a:pt x="11809" y="8473"/>
                    <a:pt x="11976" y="8240"/>
                    <a:pt x="12143" y="7973"/>
                  </a:cubicBezTo>
                  <a:cubicBezTo>
                    <a:pt x="12210" y="7873"/>
                    <a:pt x="12176" y="7739"/>
                    <a:pt x="12076" y="7706"/>
                  </a:cubicBezTo>
                  <a:cubicBezTo>
                    <a:pt x="12041" y="7682"/>
                    <a:pt x="12001" y="7671"/>
                    <a:pt x="11962" y="7671"/>
                  </a:cubicBezTo>
                  <a:close/>
                  <a:moveTo>
                    <a:pt x="9843" y="7970"/>
                  </a:moveTo>
                  <a:cubicBezTo>
                    <a:pt x="9782" y="7970"/>
                    <a:pt x="9716" y="7998"/>
                    <a:pt x="9674" y="8040"/>
                  </a:cubicBezTo>
                  <a:cubicBezTo>
                    <a:pt x="9441" y="8340"/>
                    <a:pt x="9308" y="8640"/>
                    <a:pt x="9308" y="8907"/>
                  </a:cubicBezTo>
                  <a:cubicBezTo>
                    <a:pt x="9308" y="8907"/>
                    <a:pt x="9341" y="8940"/>
                    <a:pt x="9341" y="8940"/>
                  </a:cubicBezTo>
                  <a:cubicBezTo>
                    <a:pt x="9341" y="9074"/>
                    <a:pt x="9408" y="9140"/>
                    <a:pt x="9541" y="9140"/>
                  </a:cubicBezTo>
                  <a:cubicBezTo>
                    <a:pt x="9641" y="9140"/>
                    <a:pt x="9741" y="9007"/>
                    <a:pt x="9741" y="8907"/>
                  </a:cubicBezTo>
                  <a:cubicBezTo>
                    <a:pt x="9741" y="8740"/>
                    <a:pt x="9841" y="8540"/>
                    <a:pt x="10008" y="8307"/>
                  </a:cubicBezTo>
                  <a:cubicBezTo>
                    <a:pt x="10075" y="8206"/>
                    <a:pt x="10041" y="8073"/>
                    <a:pt x="9941" y="8006"/>
                  </a:cubicBezTo>
                  <a:cubicBezTo>
                    <a:pt x="9916" y="7981"/>
                    <a:pt x="9881" y="7970"/>
                    <a:pt x="9843" y="7970"/>
                  </a:cubicBezTo>
                  <a:close/>
                  <a:moveTo>
                    <a:pt x="10888" y="8937"/>
                  </a:moveTo>
                  <a:cubicBezTo>
                    <a:pt x="10852" y="8937"/>
                    <a:pt x="10813" y="8948"/>
                    <a:pt x="10775" y="8974"/>
                  </a:cubicBezTo>
                  <a:cubicBezTo>
                    <a:pt x="10542" y="9140"/>
                    <a:pt x="10342" y="9207"/>
                    <a:pt x="10141" y="9207"/>
                  </a:cubicBezTo>
                  <a:cubicBezTo>
                    <a:pt x="10008" y="9207"/>
                    <a:pt x="9908" y="9307"/>
                    <a:pt x="9908" y="9407"/>
                  </a:cubicBezTo>
                  <a:cubicBezTo>
                    <a:pt x="9908" y="9541"/>
                    <a:pt x="10008" y="9641"/>
                    <a:pt x="10108" y="9641"/>
                  </a:cubicBezTo>
                  <a:lnTo>
                    <a:pt x="10175" y="9641"/>
                  </a:lnTo>
                  <a:cubicBezTo>
                    <a:pt x="10442" y="9641"/>
                    <a:pt x="10709" y="9541"/>
                    <a:pt x="11009" y="9307"/>
                  </a:cubicBezTo>
                  <a:cubicBezTo>
                    <a:pt x="11109" y="9241"/>
                    <a:pt x="11142" y="9107"/>
                    <a:pt x="11042" y="9007"/>
                  </a:cubicBezTo>
                  <a:cubicBezTo>
                    <a:pt x="11001" y="8966"/>
                    <a:pt x="10947" y="8937"/>
                    <a:pt x="10888" y="8937"/>
                  </a:cubicBezTo>
                  <a:close/>
                  <a:moveTo>
                    <a:pt x="16314" y="8737"/>
                  </a:moveTo>
                  <a:cubicBezTo>
                    <a:pt x="16254" y="8737"/>
                    <a:pt x="16187" y="8766"/>
                    <a:pt x="16146" y="8807"/>
                  </a:cubicBezTo>
                  <a:cubicBezTo>
                    <a:pt x="16079" y="8874"/>
                    <a:pt x="16079" y="9007"/>
                    <a:pt x="16112" y="9074"/>
                  </a:cubicBezTo>
                  <a:cubicBezTo>
                    <a:pt x="16313" y="9274"/>
                    <a:pt x="16479" y="9507"/>
                    <a:pt x="16613" y="9708"/>
                  </a:cubicBezTo>
                  <a:cubicBezTo>
                    <a:pt x="16646" y="9774"/>
                    <a:pt x="16713" y="9808"/>
                    <a:pt x="16780" y="9808"/>
                  </a:cubicBezTo>
                  <a:cubicBezTo>
                    <a:pt x="16846" y="9808"/>
                    <a:pt x="16880" y="9808"/>
                    <a:pt x="16913" y="9774"/>
                  </a:cubicBezTo>
                  <a:cubicBezTo>
                    <a:pt x="17013" y="9708"/>
                    <a:pt x="17013" y="9574"/>
                    <a:pt x="16980" y="9474"/>
                  </a:cubicBezTo>
                  <a:cubicBezTo>
                    <a:pt x="16813" y="9241"/>
                    <a:pt x="16646" y="9007"/>
                    <a:pt x="16446" y="8807"/>
                  </a:cubicBezTo>
                  <a:cubicBezTo>
                    <a:pt x="16446" y="8807"/>
                    <a:pt x="16413" y="8774"/>
                    <a:pt x="16413" y="8774"/>
                  </a:cubicBezTo>
                  <a:cubicBezTo>
                    <a:pt x="16387" y="8748"/>
                    <a:pt x="16352" y="8737"/>
                    <a:pt x="16314" y="8737"/>
                  </a:cubicBezTo>
                  <a:close/>
                  <a:moveTo>
                    <a:pt x="17202" y="10114"/>
                  </a:moveTo>
                  <a:cubicBezTo>
                    <a:pt x="17172" y="10114"/>
                    <a:pt x="17141" y="10123"/>
                    <a:pt x="17113" y="10141"/>
                  </a:cubicBezTo>
                  <a:cubicBezTo>
                    <a:pt x="17013" y="10175"/>
                    <a:pt x="16980" y="10308"/>
                    <a:pt x="17013" y="10408"/>
                  </a:cubicBezTo>
                  <a:cubicBezTo>
                    <a:pt x="17113" y="10642"/>
                    <a:pt x="17213" y="10908"/>
                    <a:pt x="17280" y="11142"/>
                  </a:cubicBezTo>
                  <a:cubicBezTo>
                    <a:pt x="17313" y="11242"/>
                    <a:pt x="17380" y="11309"/>
                    <a:pt x="17480" y="11309"/>
                  </a:cubicBezTo>
                  <a:lnTo>
                    <a:pt x="17547" y="11309"/>
                  </a:lnTo>
                  <a:cubicBezTo>
                    <a:pt x="17647" y="11275"/>
                    <a:pt x="17714" y="11175"/>
                    <a:pt x="17680" y="11042"/>
                  </a:cubicBezTo>
                  <a:cubicBezTo>
                    <a:pt x="17613" y="10775"/>
                    <a:pt x="17513" y="10508"/>
                    <a:pt x="17380" y="10241"/>
                  </a:cubicBezTo>
                  <a:cubicBezTo>
                    <a:pt x="17356" y="10169"/>
                    <a:pt x="17280" y="10114"/>
                    <a:pt x="17202" y="10114"/>
                  </a:cubicBezTo>
                  <a:close/>
                  <a:moveTo>
                    <a:pt x="17580" y="11709"/>
                  </a:moveTo>
                  <a:cubicBezTo>
                    <a:pt x="17480" y="11709"/>
                    <a:pt x="17380" y="11809"/>
                    <a:pt x="17380" y="11942"/>
                  </a:cubicBezTo>
                  <a:cubicBezTo>
                    <a:pt x="17413" y="11976"/>
                    <a:pt x="17413" y="12043"/>
                    <a:pt x="17413" y="12076"/>
                  </a:cubicBezTo>
                  <a:cubicBezTo>
                    <a:pt x="17413" y="12276"/>
                    <a:pt x="17380" y="12510"/>
                    <a:pt x="17347" y="12710"/>
                  </a:cubicBezTo>
                  <a:cubicBezTo>
                    <a:pt x="17313" y="12843"/>
                    <a:pt x="17413" y="12943"/>
                    <a:pt x="17513" y="12977"/>
                  </a:cubicBezTo>
                  <a:lnTo>
                    <a:pt x="17547" y="12977"/>
                  </a:lnTo>
                  <a:cubicBezTo>
                    <a:pt x="17647" y="12977"/>
                    <a:pt x="17747" y="12910"/>
                    <a:pt x="17747" y="12776"/>
                  </a:cubicBezTo>
                  <a:cubicBezTo>
                    <a:pt x="17780" y="12543"/>
                    <a:pt x="17814" y="12309"/>
                    <a:pt x="17814" y="12076"/>
                  </a:cubicBezTo>
                  <a:cubicBezTo>
                    <a:pt x="17814" y="12009"/>
                    <a:pt x="17814" y="11976"/>
                    <a:pt x="17814" y="11909"/>
                  </a:cubicBezTo>
                  <a:cubicBezTo>
                    <a:pt x="17814" y="11809"/>
                    <a:pt x="17714" y="11709"/>
                    <a:pt x="17580" y="11709"/>
                  </a:cubicBezTo>
                  <a:close/>
                  <a:moveTo>
                    <a:pt x="17310" y="13350"/>
                  </a:moveTo>
                  <a:cubicBezTo>
                    <a:pt x="17229" y="13350"/>
                    <a:pt x="17170" y="13405"/>
                    <a:pt x="17146" y="13477"/>
                  </a:cubicBezTo>
                  <a:cubicBezTo>
                    <a:pt x="17046" y="13744"/>
                    <a:pt x="16913" y="13977"/>
                    <a:pt x="16780" y="14211"/>
                  </a:cubicBezTo>
                  <a:cubicBezTo>
                    <a:pt x="16746" y="14244"/>
                    <a:pt x="16746" y="14277"/>
                    <a:pt x="16746" y="14311"/>
                  </a:cubicBezTo>
                  <a:cubicBezTo>
                    <a:pt x="16513" y="14211"/>
                    <a:pt x="16246" y="14144"/>
                    <a:pt x="15979" y="14111"/>
                  </a:cubicBezTo>
                  <a:cubicBezTo>
                    <a:pt x="15879" y="14111"/>
                    <a:pt x="15779" y="14177"/>
                    <a:pt x="15745" y="14277"/>
                  </a:cubicBezTo>
                  <a:cubicBezTo>
                    <a:pt x="15745" y="14411"/>
                    <a:pt x="15812" y="14511"/>
                    <a:pt x="15912" y="14544"/>
                  </a:cubicBezTo>
                  <a:cubicBezTo>
                    <a:pt x="16179" y="14578"/>
                    <a:pt x="16413" y="14644"/>
                    <a:pt x="16679" y="14744"/>
                  </a:cubicBezTo>
                  <a:lnTo>
                    <a:pt x="16746" y="14744"/>
                  </a:lnTo>
                  <a:cubicBezTo>
                    <a:pt x="16846" y="14744"/>
                    <a:pt x="16913" y="14711"/>
                    <a:pt x="16946" y="14644"/>
                  </a:cubicBezTo>
                  <a:cubicBezTo>
                    <a:pt x="16980" y="14578"/>
                    <a:pt x="16980" y="14544"/>
                    <a:pt x="16980" y="14511"/>
                  </a:cubicBezTo>
                  <a:cubicBezTo>
                    <a:pt x="17046" y="14511"/>
                    <a:pt x="17113" y="14478"/>
                    <a:pt x="17146" y="14411"/>
                  </a:cubicBezTo>
                  <a:cubicBezTo>
                    <a:pt x="17280" y="14177"/>
                    <a:pt x="17413" y="13911"/>
                    <a:pt x="17513" y="13644"/>
                  </a:cubicBezTo>
                  <a:cubicBezTo>
                    <a:pt x="17547" y="13510"/>
                    <a:pt x="17513" y="13410"/>
                    <a:pt x="17413" y="13377"/>
                  </a:cubicBezTo>
                  <a:cubicBezTo>
                    <a:pt x="17376" y="13358"/>
                    <a:pt x="17341" y="13350"/>
                    <a:pt x="17310" y="13350"/>
                  </a:cubicBezTo>
                  <a:close/>
                  <a:moveTo>
                    <a:pt x="15078" y="14111"/>
                  </a:moveTo>
                  <a:cubicBezTo>
                    <a:pt x="14778" y="14177"/>
                    <a:pt x="14478" y="14311"/>
                    <a:pt x="14244" y="14478"/>
                  </a:cubicBezTo>
                  <a:cubicBezTo>
                    <a:pt x="14144" y="14544"/>
                    <a:pt x="14111" y="14678"/>
                    <a:pt x="14178" y="14744"/>
                  </a:cubicBezTo>
                  <a:cubicBezTo>
                    <a:pt x="14244" y="14811"/>
                    <a:pt x="14311" y="14845"/>
                    <a:pt x="14378" y="14845"/>
                  </a:cubicBezTo>
                  <a:cubicBezTo>
                    <a:pt x="14411" y="14845"/>
                    <a:pt x="14445" y="14845"/>
                    <a:pt x="14478" y="14811"/>
                  </a:cubicBezTo>
                  <a:cubicBezTo>
                    <a:pt x="14678" y="14678"/>
                    <a:pt x="14912" y="14578"/>
                    <a:pt x="15178" y="14544"/>
                  </a:cubicBezTo>
                  <a:cubicBezTo>
                    <a:pt x="15278" y="14511"/>
                    <a:pt x="15345" y="14411"/>
                    <a:pt x="15345" y="14277"/>
                  </a:cubicBezTo>
                  <a:cubicBezTo>
                    <a:pt x="15312" y="14177"/>
                    <a:pt x="15212" y="14111"/>
                    <a:pt x="15078" y="14111"/>
                  </a:cubicBezTo>
                  <a:close/>
                  <a:moveTo>
                    <a:pt x="17490" y="14741"/>
                  </a:moveTo>
                  <a:cubicBezTo>
                    <a:pt x="17421" y="14741"/>
                    <a:pt x="17354" y="14770"/>
                    <a:pt x="17313" y="14811"/>
                  </a:cubicBezTo>
                  <a:cubicBezTo>
                    <a:pt x="17247" y="14911"/>
                    <a:pt x="17280" y="15045"/>
                    <a:pt x="17380" y="15111"/>
                  </a:cubicBezTo>
                  <a:cubicBezTo>
                    <a:pt x="17580" y="15245"/>
                    <a:pt x="17814" y="15412"/>
                    <a:pt x="18014" y="15612"/>
                  </a:cubicBezTo>
                  <a:cubicBezTo>
                    <a:pt x="18080" y="15645"/>
                    <a:pt x="18114" y="15645"/>
                    <a:pt x="18147" y="15645"/>
                  </a:cubicBezTo>
                  <a:cubicBezTo>
                    <a:pt x="18214" y="15645"/>
                    <a:pt x="18281" y="15612"/>
                    <a:pt x="18314" y="15578"/>
                  </a:cubicBezTo>
                  <a:cubicBezTo>
                    <a:pt x="18381" y="15478"/>
                    <a:pt x="18381" y="15345"/>
                    <a:pt x="18281" y="15278"/>
                  </a:cubicBezTo>
                  <a:cubicBezTo>
                    <a:pt x="18080" y="15078"/>
                    <a:pt x="17847" y="14911"/>
                    <a:pt x="17613" y="14778"/>
                  </a:cubicBezTo>
                  <a:cubicBezTo>
                    <a:pt x="17575" y="14752"/>
                    <a:pt x="17532" y="14741"/>
                    <a:pt x="17490" y="14741"/>
                  </a:cubicBezTo>
                  <a:close/>
                  <a:moveTo>
                    <a:pt x="16466" y="14781"/>
                  </a:moveTo>
                  <a:cubicBezTo>
                    <a:pt x="16406" y="14781"/>
                    <a:pt x="16349" y="14808"/>
                    <a:pt x="16313" y="14845"/>
                  </a:cubicBezTo>
                  <a:cubicBezTo>
                    <a:pt x="16146" y="15078"/>
                    <a:pt x="15946" y="15245"/>
                    <a:pt x="15745" y="15445"/>
                  </a:cubicBezTo>
                  <a:cubicBezTo>
                    <a:pt x="15679" y="15512"/>
                    <a:pt x="15679" y="15645"/>
                    <a:pt x="15745" y="15712"/>
                  </a:cubicBezTo>
                  <a:cubicBezTo>
                    <a:pt x="15779" y="15779"/>
                    <a:pt x="15846" y="15812"/>
                    <a:pt x="15912" y="15812"/>
                  </a:cubicBezTo>
                  <a:cubicBezTo>
                    <a:pt x="15946" y="15812"/>
                    <a:pt x="16012" y="15779"/>
                    <a:pt x="16046" y="15745"/>
                  </a:cubicBezTo>
                  <a:cubicBezTo>
                    <a:pt x="16246" y="15545"/>
                    <a:pt x="16446" y="15345"/>
                    <a:pt x="16646" y="15111"/>
                  </a:cubicBezTo>
                  <a:cubicBezTo>
                    <a:pt x="16713" y="15045"/>
                    <a:pt x="16713" y="14911"/>
                    <a:pt x="16613" y="14845"/>
                  </a:cubicBezTo>
                  <a:cubicBezTo>
                    <a:pt x="16568" y="14799"/>
                    <a:pt x="16516" y="14781"/>
                    <a:pt x="16466" y="14781"/>
                  </a:cubicBezTo>
                  <a:close/>
                  <a:moveTo>
                    <a:pt x="13822" y="15051"/>
                  </a:moveTo>
                  <a:cubicBezTo>
                    <a:pt x="13744" y="15051"/>
                    <a:pt x="13668" y="15106"/>
                    <a:pt x="13644" y="15178"/>
                  </a:cubicBezTo>
                  <a:cubicBezTo>
                    <a:pt x="13544" y="15345"/>
                    <a:pt x="13511" y="15545"/>
                    <a:pt x="13511" y="15745"/>
                  </a:cubicBezTo>
                  <a:cubicBezTo>
                    <a:pt x="13511" y="15879"/>
                    <a:pt x="13544" y="16012"/>
                    <a:pt x="13577" y="16145"/>
                  </a:cubicBezTo>
                  <a:cubicBezTo>
                    <a:pt x="13611" y="16246"/>
                    <a:pt x="13711" y="16279"/>
                    <a:pt x="13777" y="16279"/>
                  </a:cubicBezTo>
                  <a:lnTo>
                    <a:pt x="13844" y="16279"/>
                  </a:lnTo>
                  <a:cubicBezTo>
                    <a:pt x="13944" y="16246"/>
                    <a:pt x="14011" y="16112"/>
                    <a:pt x="13978" y="16012"/>
                  </a:cubicBezTo>
                  <a:cubicBezTo>
                    <a:pt x="13944" y="15912"/>
                    <a:pt x="13944" y="15812"/>
                    <a:pt x="13944" y="15745"/>
                  </a:cubicBezTo>
                  <a:cubicBezTo>
                    <a:pt x="13944" y="15612"/>
                    <a:pt x="13944" y="15478"/>
                    <a:pt x="14011" y="15345"/>
                  </a:cubicBezTo>
                  <a:cubicBezTo>
                    <a:pt x="14078" y="15245"/>
                    <a:pt x="14011" y="15111"/>
                    <a:pt x="13911" y="15078"/>
                  </a:cubicBezTo>
                  <a:cubicBezTo>
                    <a:pt x="13883" y="15059"/>
                    <a:pt x="13852" y="15051"/>
                    <a:pt x="13822" y="15051"/>
                  </a:cubicBezTo>
                  <a:close/>
                  <a:moveTo>
                    <a:pt x="15226" y="15877"/>
                  </a:moveTo>
                  <a:cubicBezTo>
                    <a:pt x="15187" y="15877"/>
                    <a:pt x="15147" y="15888"/>
                    <a:pt x="15112" y="15912"/>
                  </a:cubicBezTo>
                  <a:cubicBezTo>
                    <a:pt x="14878" y="16045"/>
                    <a:pt x="14611" y="16145"/>
                    <a:pt x="14411" y="16179"/>
                  </a:cubicBezTo>
                  <a:cubicBezTo>
                    <a:pt x="14311" y="16212"/>
                    <a:pt x="14244" y="16312"/>
                    <a:pt x="14244" y="16446"/>
                  </a:cubicBezTo>
                  <a:cubicBezTo>
                    <a:pt x="14278" y="16546"/>
                    <a:pt x="14344" y="16612"/>
                    <a:pt x="14445" y="16612"/>
                  </a:cubicBezTo>
                  <a:lnTo>
                    <a:pt x="14511" y="16612"/>
                  </a:lnTo>
                  <a:cubicBezTo>
                    <a:pt x="14745" y="16546"/>
                    <a:pt x="15045" y="16446"/>
                    <a:pt x="15345" y="16246"/>
                  </a:cubicBezTo>
                  <a:cubicBezTo>
                    <a:pt x="15445" y="16212"/>
                    <a:pt x="15479" y="16079"/>
                    <a:pt x="15412" y="15979"/>
                  </a:cubicBezTo>
                  <a:cubicBezTo>
                    <a:pt x="15369" y="15914"/>
                    <a:pt x="15298" y="15877"/>
                    <a:pt x="15226" y="15877"/>
                  </a:cubicBezTo>
                  <a:close/>
                  <a:moveTo>
                    <a:pt x="18777" y="15804"/>
                  </a:moveTo>
                  <a:cubicBezTo>
                    <a:pt x="18723" y="15804"/>
                    <a:pt x="18664" y="15829"/>
                    <a:pt x="18614" y="15879"/>
                  </a:cubicBezTo>
                  <a:cubicBezTo>
                    <a:pt x="18547" y="15945"/>
                    <a:pt x="18514" y="16079"/>
                    <a:pt x="18614" y="16145"/>
                  </a:cubicBezTo>
                  <a:cubicBezTo>
                    <a:pt x="18781" y="16346"/>
                    <a:pt x="18948" y="16579"/>
                    <a:pt x="19081" y="16779"/>
                  </a:cubicBezTo>
                  <a:cubicBezTo>
                    <a:pt x="19115" y="16846"/>
                    <a:pt x="19181" y="16879"/>
                    <a:pt x="19248" y="16879"/>
                  </a:cubicBezTo>
                  <a:cubicBezTo>
                    <a:pt x="19281" y="16879"/>
                    <a:pt x="19348" y="16879"/>
                    <a:pt x="19381" y="16846"/>
                  </a:cubicBezTo>
                  <a:cubicBezTo>
                    <a:pt x="19481" y="16813"/>
                    <a:pt x="19481" y="16679"/>
                    <a:pt x="19448" y="16579"/>
                  </a:cubicBezTo>
                  <a:cubicBezTo>
                    <a:pt x="19281" y="16346"/>
                    <a:pt x="19115" y="16112"/>
                    <a:pt x="18914" y="15879"/>
                  </a:cubicBezTo>
                  <a:cubicBezTo>
                    <a:pt x="18881" y="15829"/>
                    <a:pt x="18831" y="15804"/>
                    <a:pt x="18777" y="15804"/>
                  </a:cubicBezTo>
                  <a:close/>
                  <a:moveTo>
                    <a:pt x="19623" y="17234"/>
                  </a:moveTo>
                  <a:cubicBezTo>
                    <a:pt x="19597" y="17234"/>
                    <a:pt x="19572" y="17238"/>
                    <a:pt x="19548" y="17246"/>
                  </a:cubicBezTo>
                  <a:cubicBezTo>
                    <a:pt x="19448" y="17280"/>
                    <a:pt x="19381" y="17413"/>
                    <a:pt x="19415" y="17513"/>
                  </a:cubicBezTo>
                  <a:cubicBezTo>
                    <a:pt x="19515" y="17747"/>
                    <a:pt x="19548" y="18013"/>
                    <a:pt x="19582" y="18280"/>
                  </a:cubicBezTo>
                  <a:cubicBezTo>
                    <a:pt x="19615" y="18380"/>
                    <a:pt x="19682" y="18447"/>
                    <a:pt x="19815" y="18447"/>
                  </a:cubicBezTo>
                  <a:cubicBezTo>
                    <a:pt x="19948" y="18447"/>
                    <a:pt x="20015" y="18347"/>
                    <a:pt x="20015" y="18214"/>
                  </a:cubicBezTo>
                  <a:cubicBezTo>
                    <a:pt x="19982" y="17947"/>
                    <a:pt x="19915" y="17647"/>
                    <a:pt x="19815" y="17380"/>
                  </a:cubicBezTo>
                  <a:cubicBezTo>
                    <a:pt x="19790" y="17278"/>
                    <a:pt x="19706" y="17234"/>
                    <a:pt x="19623" y="17234"/>
                  </a:cubicBezTo>
                  <a:close/>
                  <a:moveTo>
                    <a:pt x="19848" y="18881"/>
                  </a:moveTo>
                  <a:cubicBezTo>
                    <a:pt x="19715" y="18881"/>
                    <a:pt x="19615" y="18947"/>
                    <a:pt x="19615" y="19081"/>
                  </a:cubicBezTo>
                  <a:cubicBezTo>
                    <a:pt x="19582" y="19314"/>
                    <a:pt x="19548" y="19581"/>
                    <a:pt x="19481" y="19848"/>
                  </a:cubicBezTo>
                  <a:cubicBezTo>
                    <a:pt x="19481" y="19982"/>
                    <a:pt x="19548" y="20082"/>
                    <a:pt x="19648" y="20115"/>
                  </a:cubicBezTo>
                  <a:lnTo>
                    <a:pt x="19682" y="20115"/>
                  </a:lnTo>
                  <a:cubicBezTo>
                    <a:pt x="19782" y="20115"/>
                    <a:pt x="19882" y="20048"/>
                    <a:pt x="19915" y="19948"/>
                  </a:cubicBezTo>
                  <a:cubicBezTo>
                    <a:pt x="19982" y="19648"/>
                    <a:pt x="20015" y="19381"/>
                    <a:pt x="20015" y="19081"/>
                  </a:cubicBezTo>
                  <a:cubicBezTo>
                    <a:pt x="20049" y="18981"/>
                    <a:pt x="19948" y="18881"/>
                    <a:pt x="19848" y="18881"/>
                  </a:cubicBezTo>
                  <a:close/>
                  <a:moveTo>
                    <a:pt x="19440" y="20503"/>
                  </a:moveTo>
                  <a:cubicBezTo>
                    <a:pt x="19367" y="20503"/>
                    <a:pt x="19298" y="20540"/>
                    <a:pt x="19248" y="20615"/>
                  </a:cubicBezTo>
                  <a:cubicBezTo>
                    <a:pt x="19181" y="20882"/>
                    <a:pt x="19048" y="21116"/>
                    <a:pt x="18948" y="21383"/>
                  </a:cubicBezTo>
                  <a:cubicBezTo>
                    <a:pt x="18881" y="21483"/>
                    <a:pt x="18914" y="21616"/>
                    <a:pt x="19014" y="21649"/>
                  </a:cubicBezTo>
                  <a:cubicBezTo>
                    <a:pt x="19048" y="21683"/>
                    <a:pt x="19081" y="21683"/>
                    <a:pt x="19115" y="21683"/>
                  </a:cubicBezTo>
                  <a:cubicBezTo>
                    <a:pt x="19215" y="21683"/>
                    <a:pt x="19281" y="21649"/>
                    <a:pt x="19315" y="21549"/>
                  </a:cubicBezTo>
                  <a:cubicBezTo>
                    <a:pt x="19448" y="21316"/>
                    <a:pt x="19548" y="21049"/>
                    <a:pt x="19648" y="20782"/>
                  </a:cubicBezTo>
                  <a:cubicBezTo>
                    <a:pt x="19682" y="20682"/>
                    <a:pt x="19648" y="20549"/>
                    <a:pt x="19515" y="20515"/>
                  </a:cubicBezTo>
                  <a:cubicBezTo>
                    <a:pt x="19490" y="20507"/>
                    <a:pt x="19465" y="20503"/>
                    <a:pt x="19440" y="20503"/>
                  </a:cubicBezTo>
                  <a:close/>
                  <a:moveTo>
                    <a:pt x="18709" y="21982"/>
                  </a:moveTo>
                  <a:cubicBezTo>
                    <a:pt x="18648" y="21982"/>
                    <a:pt x="18591" y="22018"/>
                    <a:pt x="18547" y="22083"/>
                  </a:cubicBezTo>
                  <a:cubicBezTo>
                    <a:pt x="18347" y="22350"/>
                    <a:pt x="18214" y="22550"/>
                    <a:pt x="18214" y="22583"/>
                  </a:cubicBezTo>
                  <a:cubicBezTo>
                    <a:pt x="18181" y="22617"/>
                    <a:pt x="18147" y="22650"/>
                    <a:pt x="18147" y="22717"/>
                  </a:cubicBezTo>
                  <a:cubicBezTo>
                    <a:pt x="18147" y="22784"/>
                    <a:pt x="18214" y="22884"/>
                    <a:pt x="18314" y="22884"/>
                  </a:cubicBezTo>
                  <a:cubicBezTo>
                    <a:pt x="18314" y="22917"/>
                    <a:pt x="18347" y="22917"/>
                    <a:pt x="18381" y="22917"/>
                  </a:cubicBezTo>
                  <a:cubicBezTo>
                    <a:pt x="18414" y="22917"/>
                    <a:pt x="18481" y="22884"/>
                    <a:pt x="18514" y="22817"/>
                  </a:cubicBezTo>
                  <a:cubicBezTo>
                    <a:pt x="18581" y="22784"/>
                    <a:pt x="18714" y="22583"/>
                    <a:pt x="18881" y="22317"/>
                  </a:cubicBezTo>
                  <a:cubicBezTo>
                    <a:pt x="18948" y="22216"/>
                    <a:pt x="18914" y="22083"/>
                    <a:pt x="18814" y="22016"/>
                  </a:cubicBezTo>
                  <a:cubicBezTo>
                    <a:pt x="18779" y="21993"/>
                    <a:pt x="18743" y="21982"/>
                    <a:pt x="18709" y="21982"/>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16" name="Google Shape;2616;p23"/>
            <p:cNvGrpSpPr/>
            <p:nvPr/>
          </p:nvGrpSpPr>
          <p:grpSpPr>
            <a:xfrm rot="2528074">
              <a:off x="50879" y="3373663"/>
              <a:ext cx="406480" cy="452516"/>
              <a:chOff x="28413" y="4563494"/>
              <a:chExt cx="406465" cy="452499"/>
            </a:xfrm>
          </p:grpSpPr>
          <p:sp>
            <p:nvSpPr>
              <p:cNvPr id="2617" name="Google Shape;2617;p23"/>
              <p:cNvSpPr/>
              <p:nvPr/>
            </p:nvSpPr>
            <p:spPr>
              <a:xfrm>
                <a:off x="28413" y="4603807"/>
                <a:ext cx="96121" cy="84744"/>
              </a:xfrm>
              <a:custGeom>
                <a:avLst/>
                <a:gdLst/>
                <a:ahLst/>
                <a:cxnLst/>
                <a:rect l="l" t="t" r="r" b="b"/>
                <a:pathLst>
                  <a:path w="6100" h="5378" extrusionOk="0">
                    <a:moveTo>
                      <a:pt x="1824" y="0"/>
                    </a:moveTo>
                    <a:cubicBezTo>
                      <a:pt x="1226" y="0"/>
                      <a:pt x="680" y="338"/>
                      <a:pt x="375" y="1339"/>
                    </a:cubicBezTo>
                    <a:cubicBezTo>
                      <a:pt x="1" y="2588"/>
                      <a:pt x="1928" y="3163"/>
                      <a:pt x="2961" y="3163"/>
                    </a:cubicBezTo>
                    <a:cubicBezTo>
                      <a:pt x="2971" y="3163"/>
                      <a:pt x="2980" y="3163"/>
                      <a:pt x="2990" y="3163"/>
                    </a:cubicBezTo>
                    <a:lnTo>
                      <a:pt x="2990" y="3163"/>
                    </a:lnTo>
                    <a:cubicBezTo>
                      <a:pt x="2604" y="3535"/>
                      <a:pt x="2250" y="4215"/>
                      <a:pt x="2710" y="5008"/>
                    </a:cubicBezTo>
                    <a:cubicBezTo>
                      <a:pt x="2860" y="5265"/>
                      <a:pt x="3076" y="5378"/>
                      <a:pt x="3319" y="5378"/>
                    </a:cubicBezTo>
                    <a:cubicBezTo>
                      <a:pt x="4430" y="5378"/>
                      <a:pt x="6099" y="3026"/>
                      <a:pt x="4512" y="1439"/>
                    </a:cubicBezTo>
                    <a:cubicBezTo>
                      <a:pt x="4512" y="1439"/>
                      <a:pt x="305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23"/>
              <p:cNvSpPr/>
              <p:nvPr/>
            </p:nvSpPr>
            <p:spPr>
              <a:xfrm>
                <a:off x="101790" y="4568237"/>
                <a:ext cx="69601" cy="87297"/>
              </a:xfrm>
              <a:custGeom>
                <a:avLst/>
                <a:gdLst/>
                <a:ahLst/>
                <a:cxnLst/>
                <a:rect l="l" t="t" r="r" b="b"/>
                <a:pathLst>
                  <a:path w="4417" h="5540" extrusionOk="0">
                    <a:moveTo>
                      <a:pt x="1931" y="0"/>
                    </a:moveTo>
                    <a:cubicBezTo>
                      <a:pt x="0" y="0"/>
                      <a:pt x="256" y="3429"/>
                      <a:pt x="256" y="3429"/>
                    </a:cubicBezTo>
                    <a:cubicBezTo>
                      <a:pt x="383" y="4921"/>
                      <a:pt x="1701" y="5539"/>
                      <a:pt x="2781" y="5539"/>
                    </a:cubicBezTo>
                    <a:cubicBezTo>
                      <a:pt x="3681" y="5539"/>
                      <a:pt x="4417" y="5109"/>
                      <a:pt x="4159" y="4396"/>
                    </a:cubicBezTo>
                    <a:cubicBezTo>
                      <a:pt x="3880" y="3610"/>
                      <a:pt x="3256" y="3387"/>
                      <a:pt x="2748" y="3387"/>
                    </a:cubicBezTo>
                    <a:cubicBezTo>
                      <a:pt x="2689" y="3387"/>
                      <a:pt x="2632" y="3390"/>
                      <a:pt x="2577" y="3396"/>
                    </a:cubicBezTo>
                    <a:lnTo>
                      <a:pt x="2577" y="3396"/>
                    </a:lnTo>
                    <a:cubicBezTo>
                      <a:pt x="3242" y="2617"/>
                      <a:pt x="4075" y="756"/>
                      <a:pt x="2891" y="227"/>
                    </a:cubicBezTo>
                    <a:cubicBezTo>
                      <a:pt x="2523" y="69"/>
                      <a:pt x="2205" y="0"/>
                      <a:pt x="19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23"/>
              <p:cNvSpPr/>
              <p:nvPr/>
            </p:nvSpPr>
            <p:spPr>
              <a:xfrm>
                <a:off x="86361" y="4563494"/>
                <a:ext cx="25244" cy="51417"/>
              </a:xfrm>
              <a:custGeom>
                <a:avLst/>
                <a:gdLst/>
                <a:ahLst/>
                <a:cxnLst/>
                <a:rect l="l" t="t" r="r" b="b"/>
                <a:pathLst>
                  <a:path w="1602" h="3263" extrusionOk="0">
                    <a:moveTo>
                      <a:pt x="1357" y="0"/>
                    </a:moveTo>
                    <a:cubicBezTo>
                      <a:pt x="1327" y="0"/>
                      <a:pt x="1296" y="9"/>
                      <a:pt x="1268" y="27"/>
                    </a:cubicBezTo>
                    <a:cubicBezTo>
                      <a:pt x="735" y="294"/>
                      <a:pt x="401" y="694"/>
                      <a:pt x="268" y="1161"/>
                    </a:cubicBezTo>
                    <a:cubicBezTo>
                      <a:pt x="1" y="2129"/>
                      <a:pt x="601" y="3130"/>
                      <a:pt x="601" y="3163"/>
                    </a:cubicBezTo>
                    <a:cubicBezTo>
                      <a:pt x="668" y="3230"/>
                      <a:pt x="735" y="3263"/>
                      <a:pt x="801" y="3263"/>
                    </a:cubicBezTo>
                    <a:lnTo>
                      <a:pt x="901" y="3263"/>
                    </a:lnTo>
                    <a:cubicBezTo>
                      <a:pt x="1001" y="3196"/>
                      <a:pt x="1035" y="3063"/>
                      <a:pt x="968" y="2963"/>
                    </a:cubicBezTo>
                    <a:cubicBezTo>
                      <a:pt x="968" y="2963"/>
                      <a:pt x="468" y="2062"/>
                      <a:pt x="668" y="1295"/>
                    </a:cubicBezTo>
                    <a:cubicBezTo>
                      <a:pt x="768" y="895"/>
                      <a:pt x="1035" y="594"/>
                      <a:pt x="1468" y="394"/>
                    </a:cubicBezTo>
                    <a:cubicBezTo>
                      <a:pt x="1569" y="327"/>
                      <a:pt x="1602" y="227"/>
                      <a:pt x="1535" y="127"/>
                    </a:cubicBezTo>
                    <a:cubicBezTo>
                      <a:pt x="1511" y="55"/>
                      <a:pt x="1435" y="0"/>
                      <a:pt x="135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23"/>
              <p:cNvSpPr/>
              <p:nvPr/>
            </p:nvSpPr>
            <p:spPr>
              <a:xfrm>
                <a:off x="49562" y="4585163"/>
                <a:ext cx="46800" cy="32917"/>
              </a:xfrm>
              <a:custGeom>
                <a:avLst/>
                <a:gdLst/>
                <a:ahLst/>
                <a:cxnLst/>
                <a:rect l="l" t="t" r="r" b="b"/>
                <a:pathLst>
                  <a:path w="2970" h="2089" extrusionOk="0">
                    <a:moveTo>
                      <a:pt x="997" y="1"/>
                    </a:moveTo>
                    <a:cubicBezTo>
                      <a:pt x="487" y="1"/>
                      <a:pt x="128" y="293"/>
                      <a:pt x="101" y="320"/>
                    </a:cubicBezTo>
                    <a:cubicBezTo>
                      <a:pt x="1" y="387"/>
                      <a:pt x="1" y="520"/>
                      <a:pt x="67" y="620"/>
                    </a:cubicBezTo>
                    <a:cubicBezTo>
                      <a:pt x="109" y="662"/>
                      <a:pt x="175" y="690"/>
                      <a:pt x="244" y="690"/>
                    </a:cubicBezTo>
                    <a:cubicBezTo>
                      <a:pt x="286" y="690"/>
                      <a:pt x="329" y="679"/>
                      <a:pt x="368" y="654"/>
                    </a:cubicBezTo>
                    <a:cubicBezTo>
                      <a:pt x="368" y="626"/>
                      <a:pt x="637" y="420"/>
                      <a:pt x="1010" y="420"/>
                    </a:cubicBezTo>
                    <a:cubicBezTo>
                      <a:pt x="1091" y="420"/>
                      <a:pt x="1178" y="430"/>
                      <a:pt x="1268" y="454"/>
                    </a:cubicBezTo>
                    <a:cubicBezTo>
                      <a:pt x="1735" y="554"/>
                      <a:pt x="2202" y="1087"/>
                      <a:pt x="2536" y="1955"/>
                    </a:cubicBezTo>
                    <a:cubicBezTo>
                      <a:pt x="2569" y="2021"/>
                      <a:pt x="2669" y="2088"/>
                      <a:pt x="2736" y="2088"/>
                    </a:cubicBezTo>
                    <a:cubicBezTo>
                      <a:pt x="2769" y="2088"/>
                      <a:pt x="2803" y="2055"/>
                      <a:pt x="2803" y="2055"/>
                    </a:cubicBezTo>
                    <a:cubicBezTo>
                      <a:pt x="2936" y="2021"/>
                      <a:pt x="2970" y="1888"/>
                      <a:pt x="2936" y="1788"/>
                    </a:cubicBezTo>
                    <a:cubicBezTo>
                      <a:pt x="2536" y="787"/>
                      <a:pt x="2002" y="187"/>
                      <a:pt x="1368" y="53"/>
                    </a:cubicBezTo>
                    <a:cubicBezTo>
                      <a:pt x="1238" y="16"/>
                      <a:pt x="1113" y="1"/>
                      <a:pt x="99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23"/>
              <p:cNvSpPr/>
              <p:nvPr/>
            </p:nvSpPr>
            <p:spPr>
              <a:xfrm>
                <a:off x="68490" y="4626185"/>
                <a:ext cx="36810" cy="47083"/>
              </a:xfrm>
              <a:custGeom>
                <a:avLst/>
                <a:gdLst/>
                <a:ahLst/>
                <a:cxnLst/>
                <a:rect l="l" t="t" r="r" b="b"/>
                <a:pathLst>
                  <a:path w="2336" h="2988" extrusionOk="0">
                    <a:moveTo>
                      <a:pt x="757" y="1"/>
                    </a:moveTo>
                    <a:cubicBezTo>
                      <a:pt x="486" y="1"/>
                      <a:pt x="239" y="47"/>
                      <a:pt x="101" y="186"/>
                    </a:cubicBezTo>
                    <a:cubicBezTo>
                      <a:pt x="34" y="252"/>
                      <a:pt x="1" y="352"/>
                      <a:pt x="34" y="452"/>
                    </a:cubicBezTo>
                    <a:cubicBezTo>
                      <a:pt x="67" y="786"/>
                      <a:pt x="668" y="1153"/>
                      <a:pt x="1101" y="1386"/>
                    </a:cubicBezTo>
                    <a:cubicBezTo>
                      <a:pt x="868" y="1853"/>
                      <a:pt x="568" y="2521"/>
                      <a:pt x="768" y="2854"/>
                    </a:cubicBezTo>
                    <a:cubicBezTo>
                      <a:pt x="801" y="2888"/>
                      <a:pt x="901" y="2988"/>
                      <a:pt x="1068" y="2988"/>
                    </a:cubicBezTo>
                    <a:lnTo>
                      <a:pt x="1101" y="2988"/>
                    </a:lnTo>
                    <a:cubicBezTo>
                      <a:pt x="1802" y="2954"/>
                      <a:pt x="2236" y="2054"/>
                      <a:pt x="2302" y="1954"/>
                    </a:cubicBezTo>
                    <a:cubicBezTo>
                      <a:pt x="2336" y="1853"/>
                      <a:pt x="2302" y="1720"/>
                      <a:pt x="2202" y="1687"/>
                    </a:cubicBezTo>
                    <a:cubicBezTo>
                      <a:pt x="2174" y="1668"/>
                      <a:pt x="2144" y="1660"/>
                      <a:pt x="2113" y="1660"/>
                    </a:cubicBezTo>
                    <a:cubicBezTo>
                      <a:pt x="2035" y="1660"/>
                      <a:pt x="1959" y="1715"/>
                      <a:pt x="1935" y="1787"/>
                    </a:cubicBezTo>
                    <a:cubicBezTo>
                      <a:pt x="1835" y="1987"/>
                      <a:pt x="1468" y="2521"/>
                      <a:pt x="1101" y="2587"/>
                    </a:cubicBezTo>
                    <a:cubicBezTo>
                      <a:pt x="1101" y="2387"/>
                      <a:pt x="1302" y="1853"/>
                      <a:pt x="1568" y="1386"/>
                    </a:cubicBezTo>
                    <a:cubicBezTo>
                      <a:pt x="1602" y="1353"/>
                      <a:pt x="1602" y="1286"/>
                      <a:pt x="1602" y="1220"/>
                    </a:cubicBezTo>
                    <a:cubicBezTo>
                      <a:pt x="1568" y="1186"/>
                      <a:pt x="1535" y="1120"/>
                      <a:pt x="1468" y="1086"/>
                    </a:cubicBezTo>
                    <a:cubicBezTo>
                      <a:pt x="1035" y="886"/>
                      <a:pt x="601" y="586"/>
                      <a:pt x="468" y="452"/>
                    </a:cubicBezTo>
                    <a:cubicBezTo>
                      <a:pt x="521" y="435"/>
                      <a:pt x="599" y="426"/>
                      <a:pt x="693" y="426"/>
                    </a:cubicBezTo>
                    <a:cubicBezTo>
                      <a:pt x="951" y="426"/>
                      <a:pt x="1336" y="488"/>
                      <a:pt x="1702" y="586"/>
                    </a:cubicBezTo>
                    <a:cubicBezTo>
                      <a:pt x="1802" y="586"/>
                      <a:pt x="1935" y="519"/>
                      <a:pt x="1935" y="419"/>
                    </a:cubicBezTo>
                    <a:cubicBezTo>
                      <a:pt x="1969" y="319"/>
                      <a:pt x="1902" y="186"/>
                      <a:pt x="1802" y="152"/>
                    </a:cubicBezTo>
                    <a:cubicBezTo>
                      <a:pt x="1568" y="94"/>
                      <a:pt x="1139" y="1"/>
                      <a:pt x="75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23"/>
              <p:cNvSpPr/>
              <p:nvPr/>
            </p:nvSpPr>
            <p:spPr>
              <a:xfrm>
                <a:off x="105809" y="4593531"/>
                <a:ext cx="41553" cy="53985"/>
              </a:xfrm>
              <a:custGeom>
                <a:avLst/>
                <a:gdLst/>
                <a:ahLst/>
                <a:cxnLst/>
                <a:rect l="l" t="t" r="r" b="b"/>
                <a:pathLst>
                  <a:path w="2637" h="3426" extrusionOk="0">
                    <a:moveTo>
                      <a:pt x="1326" y="1"/>
                    </a:moveTo>
                    <a:cubicBezTo>
                      <a:pt x="1285" y="1"/>
                      <a:pt x="1243" y="9"/>
                      <a:pt x="1202" y="23"/>
                    </a:cubicBezTo>
                    <a:cubicBezTo>
                      <a:pt x="768" y="156"/>
                      <a:pt x="234" y="1190"/>
                      <a:pt x="68" y="1490"/>
                    </a:cubicBezTo>
                    <a:cubicBezTo>
                      <a:pt x="1" y="1590"/>
                      <a:pt x="68" y="1724"/>
                      <a:pt x="168" y="1791"/>
                    </a:cubicBezTo>
                    <a:cubicBezTo>
                      <a:pt x="193" y="1799"/>
                      <a:pt x="220" y="1803"/>
                      <a:pt x="247" y="1803"/>
                    </a:cubicBezTo>
                    <a:cubicBezTo>
                      <a:pt x="328" y="1803"/>
                      <a:pt x="410" y="1766"/>
                      <a:pt x="435" y="1691"/>
                    </a:cubicBezTo>
                    <a:cubicBezTo>
                      <a:pt x="735" y="1090"/>
                      <a:pt x="1102" y="556"/>
                      <a:pt x="1269" y="423"/>
                    </a:cubicBezTo>
                    <a:lnTo>
                      <a:pt x="1269" y="423"/>
                    </a:lnTo>
                    <a:cubicBezTo>
                      <a:pt x="1335" y="656"/>
                      <a:pt x="1235" y="1424"/>
                      <a:pt x="1002" y="2191"/>
                    </a:cubicBezTo>
                    <a:cubicBezTo>
                      <a:pt x="968" y="2291"/>
                      <a:pt x="1035" y="2391"/>
                      <a:pt x="1135" y="2424"/>
                    </a:cubicBezTo>
                    <a:cubicBezTo>
                      <a:pt x="1469" y="2591"/>
                      <a:pt x="1836" y="2791"/>
                      <a:pt x="2069" y="2925"/>
                    </a:cubicBezTo>
                    <a:cubicBezTo>
                      <a:pt x="1769" y="2958"/>
                      <a:pt x="1335" y="2991"/>
                      <a:pt x="935" y="2991"/>
                    </a:cubicBezTo>
                    <a:cubicBezTo>
                      <a:pt x="802" y="2991"/>
                      <a:pt x="701" y="3092"/>
                      <a:pt x="701" y="3192"/>
                    </a:cubicBezTo>
                    <a:cubicBezTo>
                      <a:pt x="701" y="3325"/>
                      <a:pt x="802" y="3425"/>
                      <a:pt x="935" y="3425"/>
                    </a:cubicBezTo>
                    <a:cubicBezTo>
                      <a:pt x="2369" y="3392"/>
                      <a:pt x="2536" y="3225"/>
                      <a:pt x="2569" y="3125"/>
                    </a:cubicBezTo>
                    <a:cubicBezTo>
                      <a:pt x="2636" y="3058"/>
                      <a:pt x="2636" y="2991"/>
                      <a:pt x="2603" y="2891"/>
                    </a:cubicBezTo>
                    <a:cubicBezTo>
                      <a:pt x="2536" y="2725"/>
                      <a:pt x="2169" y="2458"/>
                      <a:pt x="1469" y="2124"/>
                    </a:cubicBezTo>
                    <a:cubicBezTo>
                      <a:pt x="1702" y="1290"/>
                      <a:pt x="1869" y="289"/>
                      <a:pt x="1502" y="56"/>
                    </a:cubicBezTo>
                    <a:cubicBezTo>
                      <a:pt x="1443" y="17"/>
                      <a:pt x="1385" y="1"/>
                      <a:pt x="13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23"/>
              <p:cNvSpPr/>
              <p:nvPr/>
            </p:nvSpPr>
            <p:spPr>
              <a:xfrm>
                <a:off x="141567" y="4730955"/>
                <a:ext cx="293310" cy="285037"/>
              </a:xfrm>
              <a:custGeom>
                <a:avLst/>
                <a:gdLst/>
                <a:ahLst/>
                <a:cxnLst/>
                <a:rect l="l" t="t" r="r" b="b"/>
                <a:pathLst>
                  <a:path w="18614" h="18089" extrusionOk="0">
                    <a:moveTo>
                      <a:pt x="512" y="0"/>
                    </a:moveTo>
                    <a:cubicBezTo>
                      <a:pt x="423" y="0"/>
                      <a:pt x="328" y="60"/>
                      <a:pt x="300" y="142"/>
                    </a:cubicBezTo>
                    <a:cubicBezTo>
                      <a:pt x="300" y="176"/>
                      <a:pt x="167" y="476"/>
                      <a:pt x="100" y="976"/>
                    </a:cubicBezTo>
                    <a:cubicBezTo>
                      <a:pt x="67" y="1110"/>
                      <a:pt x="134" y="1210"/>
                      <a:pt x="267" y="1243"/>
                    </a:cubicBezTo>
                    <a:lnTo>
                      <a:pt x="300" y="1243"/>
                    </a:lnTo>
                    <a:cubicBezTo>
                      <a:pt x="401" y="1243"/>
                      <a:pt x="467" y="1176"/>
                      <a:pt x="501" y="1076"/>
                    </a:cubicBezTo>
                    <a:cubicBezTo>
                      <a:pt x="567" y="609"/>
                      <a:pt x="701" y="309"/>
                      <a:pt x="701" y="309"/>
                    </a:cubicBezTo>
                    <a:cubicBezTo>
                      <a:pt x="734" y="176"/>
                      <a:pt x="667" y="76"/>
                      <a:pt x="567" y="9"/>
                    </a:cubicBezTo>
                    <a:cubicBezTo>
                      <a:pt x="550" y="3"/>
                      <a:pt x="531" y="0"/>
                      <a:pt x="512" y="0"/>
                    </a:cubicBezTo>
                    <a:close/>
                    <a:moveTo>
                      <a:pt x="200" y="1643"/>
                    </a:moveTo>
                    <a:cubicBezTo>
                      <a:pt x="100" y="1643"/>
                      <a:pt x="0" y="1743"/>
                      <a:pt x="0" y="1844"/>
                    </a:cubicBezTo>
                    <a:lnTo>
                      <a:pt x="0" y="1944"/>
                    </a:lnTo>
                    <a:cubicBezTo>
                      <a:pt x="0" y="2210"/>
                      <a:pt x="34" y="2477"/>
                      <a:pt x="67" y="2711"/>
                    </a:cubicBezTo>
                    <a:cubicBezTo>
                      <a:pt x="100" y="2811"/>
                      <a:pt x="167" y="2911"/>
                      <a:pt x="267" y="2911"/>
                    </a:cubicBezTo>
                    <a:cubicBezTo>
                      <a:pt x="267" y="2911"/>
                      <a:pt x="300" y="2911"/>
                      <a:pt x="300" y="2878"/>
                    </a:cubicBezTo>
                    <a:cubicBezTo>
                      <a:pt x="434" y="2878"/>
                      <a:pt x="501" y="2778"/>
                      <a:pt x="467" y="2644"/>
                    </a:cubicBezTo>
                    <a:cubicBezTo>
                      <a:pt x="434" y="2444"/>
                      <a:pt x="434" y="2177"/>
                      <a:pt x="434" y="1944"/>
                    </a:cubicBezTo>
                    <a:lnTo>
                      <a:pt x="434" y="1844"/>
                    </a:lnTo>
                    <a:cubicBezTo>
                      <a:pt x="434" y="1743"/>
                      <a:pt x="334" y="1643"/>
                      <a:pt x="200" y="1643"/>
                    </a:cubicBezTo>
                    <a:close/>
                    <a:moveTo>
                      <a:pt x="5723" y="3138"/>
                    </a:moveTo>
                    <a:cubicBezTo>
                      <a:pt x="5706" y="3138"/>
                      <a:pt x="5689" y="3140"/>
                      <a:pt x="5671" y="3144"/>
                    </a:cubicBezTo>
                    <a:cubicBezTo>
                      <a:pt x="5404" y="3178"/>
                      <a:pt x="5104" y="3245"/>
                      <a:pt x="4804" y="3378"/>
                    </a:cubicBezTo>
                    <a:cubicBezTo>
                      <a:pt x="4704" y="3411"/>
                      <a:pt x="4670" y="3545"/>
                      <a:pt x="4704" y="3645"/>
                    </a:cubicBezTo>
                    <a:cubicBezTo>
                      <a:pt x="4737" y="3712"/>
                      <a:pt x="4804" y="3778"/>
                      <a:pt x="4904" y="3778"/>
                    </a:cubicBezTo>
                    <a:cubicBezTo>
                      <a:pt x="4937" y="3778"/>
                      <a:pt x="4937" y="3778"/>
                      <a:pt x="4970" y="3745"/>
                    </a:cubicBezTo>
                    <a:cubicBezTo>
                      <a:pt x="5237" y="3645"/>
                      <a:pt x="5504" y="3578"/>
                      <a:pt x="5738" y="3545"/>
                    </a:cubicBezTo>
                    <a:cubicBezTo>
                      <a:pt x="5838" y="3545"/>
                      <a:pt x="5904" y="3445"/>
                      <a:pt x="5904" y="3311"/>
                    </a:cubicBezTo>
                    <a:cubicBezTo>
                      <a:pt x="5904" y="3225"/>
                      <a:pt x="5829" y="3138"/>
                      <a:pt x="5723" y="3138"/>
                    </a:cubicBezTo>
                    <a:close/>
                    <a:moveTo>
                      <a:pt x="489" y="3269"/>
                    </a:moveTo>
                    <a:cubicBezTo>
                      <a:pt x="470" y="3269"/>
                      <a:pt x="452" y="3272"/>
                      <a:pt x="434" y="3278"/>
                    </a:cubicBezTo>
                    <a:cubicBezTo>
                      <a:pt x="334" y="3345"/>
                      <a:pt x="267" y="3478"/>
                      <a:pt x="334" y="3578"/>
                    </a:cubicBezTo>
                    <a:cubicBezTo>
                      <a:pt x="434" y="3845"/>
                      <a:pt x="601" y="4112"/>
                      <a:pt x="767" y="4312"/>
                    </a:cubicBezTo>
                    <a:cubicBezTo>
                      <a:pt x="834" y="4379"/>
                      <a:pt x="868" y="4412"/>
                      <a:pt x="934" y="4412"/>
                    </a:cubicBezTo>
                    <a:cubicBezTo>
                      <a:pt x="1001" y="4412"/>
                      <a:pt x="1034" y="4379"/>
                      <a:pt x="1068" y="4345"/>
                    </a:cubicBezTo>
                    <a:cubicBezTo>
                      <a:pt x="1168" y="4279"/>
                      <a:pt x="1168" y="4145"/>
                      <a:pt x="1101" y="4045"/>
                    </a:cubicBezTo>
                    <a:cubicBezTo>
                      <a:pt x="934" y="3878"/>
                      <a:pt x="801" y="3645"/>
                      <a:pt x="701" y="3411"/>
                    </a:cubicBezTo>
                    <a:cubicBezTo>
                      <a:pt x="673" y="3329"/>
                      <a:pt x="578" y="3269"/>
                      <a:pt x="489" y="3269"/>
                    </a:cubicBezTo>
                    <a:close/>
                    <a:moveTo>
                      <a:pt x="6439" y="3369"/>
                    </a:moveTo>
                    <a:cubicBezTo>
                      <a:pt x="6418" y="3369"/>
                      <a:pt x="6395" y="3372"/>
                      <a:pt x="6371" y="3378"/>
                    </a:cubicBezTo>
                    <a:cubicBezTo>
                      <a:pt x="6271" y="3411"/>
                      <a:pt x="6205" y="3545"/>
                      <a:pt x="6238" y="3645"/>
                    </a:cubicBezTo>
                    <a:cubicBezTo>
                      <a:pt x="6238" y="3745"/>
                      <a:pt x="6171" y="3945"/>
                      <a:pt x="5938" y="4179"/>
                    </a:cubicBezTo>
                    <a:cubicBezTo>
                      <a:pt x="5871" y="4245"/>
                      <a:pt x="5871" y="4379"/>
                      <a:pt x="5971" y="4479"/>
                    </a:cubicBezTo>
                    <a:cubicBezTo>
                      <a:pt x="6005" y="4512"/>
                      <a:pt x="6071" y="4512"/>
                      <a:pt x="6105" y="4512"/>
                    </a:cubicBezTo>
                    <a:cubicBezTo>
                      <a:pt x="6171" y="4512"/>
                      <a:pt x="6205" y="4512"/>
                      <a:pt x="6271" y="4445"/>
                    </a:cubicBezTo>
                    <a:cubicBezTo>
                      <a:pt x="6438" y="4245"/>
                      <a:pt x="6638" y="3945"/>
                      <a:pt x="6638" y="3645"/>
                    </a:cubicBezTo>
                    <a:cubicBezTo>
                      <a:pt x="6638" y="3611"/>
                      <a:pt x="6638" y="3578"/>
                      <a:pt x="6638" y="3511"/>
                    </a:cubicBezTo>
                    <a:cubicBezTo>
                      <a:pt x="6611" y="3429"/>
                      <a:pt x="6538" y="3369"/>
                      <a:pt x="6439" y="3369"/>
                    </a:cubicBezTo>
                    <a:close/>
                    <a:moveTo>
                      <a:pt x="4160" y="3775"/>
                    </a:moveTo>
                    <a:cubicBezTo>
                      <a:pt x="4118" y="3775"/>
                      <a:pt x="4075" y="3786"/>
                      <a:pt x="4036" y="3812"/>
                    </a:cubicBezTo>
                    <a:cubicBezTo>
                      <a:pt x="3803" y="4045"/>
                      <a:pt x="3603" y="4279"/>
                      <a:pt x="3469" y="4512"/>
                    </a:cubicBezTo>
                    <a:cubicBezTo>
                      <a:pt x="3403" y="4612"/>
                      <a:pt x="3436" y="4746"/>
                      <a:pt x="3569" y="4812"/>
                    </a:cubicBezTo>
                    <a:cubicBezTo>
                      <a:pt x="3569" y="4812"/>
                      <a:pt x="3603" y="4846"/>
                      <a:pt x="3636" y="4846"/>
                    </a:cubicBezTo>
                    <a:cubicBezTo>
                      <a:pt x="3736" y="4846"/>
                      <a:pt x="3803" y="4779"/>
                      <a:pt x="3836" y="4712"/>
                    </a:cubicBezTo>
                    <a:cubicBezTo>
                      <a:pt x="3936" y="4512"/>
                      <a:pt x="4103" y="4312"/>
                      <a:pt x="4303" y="4145"/>
                    </a:cubicBezTo>
                    <a:cubicBezTo>
                      <a:pt x="4403" y="4078"/>
                      <a:pt x="4403" y="3945"/>
                      <a:pt x="4337" y="3845"/>
                    </a:cubicBezTo>
                    <a:cubicBezTo>
                      <a:pt x="4295" y="3804"/>
                      <a:pt x="4229" y="3775"/>
                      <a:pt x="4160" y="3775"/>
                    </a:cubicBezTo>
                    <a:close/>
                    <a:moveTo>
                      <a:pt x="1554" y="4544"/>
                    </a:moveTo>
                    <a:cubicBezTo>
                      <a:pt x="1482" y="4544"/>
                      <a:pt x="1411" y="4581"/>
                      <a:pt x="1368" y="4646"/>
                    </a:cubicBezTo>
                    <a:cubicBezTo>
                      <a:pt x="1301" y="4746"/>
                      <a:pt x="1335" y="4879"/>
                      <a:pt x="1435" y="4946"/>
                    </a:cubicBezTo>
                    <a:cubicBezTo>
                      <a:pt x="1568" y="5012"/>
                      <a:pt x="1701" y="5113"/>
                      <a:pt x="1868" y="5213"/>
                    </a:cubicBezTo>
                    <a:cubicBezTo>
                      <a:pt x="1968" y="5246"/>
                      <a:pt x="2068" y="5313"/>
                      <a:pt x="2202" y="5346"/>
                    </a:cubicBezTo>
                    <a:cubicBezTo>
                      <a:pt x="2235" y="5379"/>
                      <a:pt x="2235" y="5379"/>
                      <a:pt x="2269" y="5379"/>
                    </a:cubicBezTo>
                    <a:cubicBezTo>
                      <a:pt x="2369" y="5379"/>
                      <a:pt x="2435" y="5313"/>
                      <a:pt x="2469" y="5246"/>
                    </a:cubicBezTo>
                    <a:cubicBezTo>
                      <a:pt x="2502" y="5146"/>
                      <a:pt x="2469" y="5012"/>
                      <a:pt x="2369" y="4979"/>
                    </a:cubicBezTo>
                    <a:cubicBezTo>
                      <a:pt x="2269" y="4946"/>
                      <a:pt x="2168" y="4879"/>
                      <a:pt x="2068" y="4846"/>
                    </a:cubicBezTo>
                    <a:cubicBezTo>
                      <a:pt x="1935" y="4746"/>
                      <a:pt x="1802" y="4679"/>
                      <a:pt x="1668" y="4579"/>
                    </a:cubicBezTo>
                    <a:cubicBezTo>
                      <a:pt x="1633" y="4555"/>
                      <a:pt x="1593" y="4544"/>
                      <a:pt x="1554" y="4544"/>
                    </a:cubicBezTo>
                    <a:close/>
                    <a:moveTo>
                      <a:pt x="5461" y="4644"/>
                    </a:moveTo>
                    <a:cubicBezTo>
                      <a:pt x="5426" y="4644"/>
                      <a:pt x="5394" y="4655"/>
                      <a:pt x="5371" y="4679"/>
                    </a:cubicBezTo>
                    <a:cubicBezTo>
                      <a:pt x="5137" y="4812"/>
                      <a:pt x="4904" y="4912"/>
                      <a:pt x="4637" y="5012"/>
                    </a:cubicBezTo>
                    <a:cubicBezTo>
                      <a:pt x="4537" y="5046"/>
                      <a:pt x="4470" y="5179"/>
                      <a:pt x="4537" y="5279"/>
                    </a:cubicBezTo>
                    <a:cubicBezTo>
                      <a:pt x="4570" y="5379"/>
                      <a:pt x="4637" y="5413"/>
                      <a:pt x="4704" y="5413"/>
                    </a:cubicBezTo>
                    <a:lnTo>
                      <a:pt x="4804" y="5413"/>
                    </a:lnTo>
                    <a:cubicBezTo>
                      <a:pt x="5071" y="5313"/>
                      <a:pt x="5337" y="5179"/>
                      <a:pt x="5571" y="5012"/>
                    </a:cubicBezTo>
                    <a:cubicBezTo>
                      <a:pt x="5671" y="4946"/>
                      <a:pt x="5704" y="4846"/>
                      <a:pt x="5638" y="4746"/>
                    </a:cubicBezTo>
                    <a:cubicBezTo>
                      <a:pt x="5595" y="4681"/>
                      <a:pt x="5524" y="4644"/>
                      <a:pt x="5461" y="4644"/>
                    </a:cubicBezTo>
                    <a:close/>
                    <a:moveTo>
                      <a:pt x="3102" y="5179"/>
                    </a:moveTo>
                    <a:cubicBezTo>
                      <a:pt x="3002" y="5179"/>
                      <a:pt x="2902" y="5246"/>
                      <a:pt x="2869" y="5346"/>
                    </a:cubicBezTo>
                    <a:cubicBezTo>
                      <a:pt x="2869" y="5479"/>
                      <a:pt x="2936" y="5580"/>
                      <a:pt x="3036" y="5580"/>
                    </a:cubicBezTo>
                    <a:cubicBezTo>
                      <a:pt x="3102" y="5613"/>
                      <a:pt x="3203" y="5613"/>
                      <a:pt x="3269" y="5613"/>
                    </a:cubicBezTo>
                    <a:cubicBezTo>
                      <a:pt x="3269" y="5846"/>
                      <a:pt x="3336" y="6080"/>
                      <a:pt x="3436" y="6313"/>
                    </a:cubicBezTo>
                    <a:cubicBezTo>
                      <a:pt x="3469" y="6380"/>
                      <a:pt x="3536" y="6447"/>
                      <a:pt x="3636" y="6447"/>
                    </a:cubicBezTo>
                    <a:cubicBezTo>
                      <a:pt x="3670" y="6447"/>
                      <a:pt x="3670" y="6447"/>
                      <a:pt x="3703" y="6413"/>
                    </a:cubicBezTo>
                    <a:cubicBezTo>
                      <a:pt x="3803" y="6380"/>
                      <a:pt x="3870" y="6247"/>
                      <a:pt x="3836" y="6147"/>
                    </a:cubicBezTo>
                    <a:cubicBezTo>
                      <a:pt x="3736" y="5980"/>
                      <a:pt x="3703" y="5813"/>
                      <a:pt x="3670" y="5613"/>
                    </a:cubicBezTo>
                    <a:lnTo>
                      <a:pt x="3936" y="5613"/>
                    </a:lnTo>
                    <a:cubicBezTo>
                      <a:pt x="4036" y="5580"/>
                      <a:pt x="4137" y="5479"/>
                      <a:pt x="4103" y="5379"/>
                    </a:cubicBezTo>
                    <a:cubicBezTo>
                      <a:pt x="4103" y="5279"/>
                      <a:pt x="4003" y="5179"/>
                      <a:pt x="3870" y="5179"/>
                    </a:cubicBezTo>
                    <a:cubicBezTo>
                      <a:pt x="3753" y="5196"/>
                      <a:pt x="3628" y="5204"/>
                      <a:pt x="3499" y="5204"/>
                    </a:cubicBezTo>
                    <a:cubicBezTo>
                      <a:pt x="3369" y="5204"/>
                      <a:pt x="3236" y="5196"/>
                      <a:pt x="3102" y="5179"/>
                    </a:cubicBezTo>
                    <a:close/>
                    <a:moveTo>
                      <a:pt x="4026" y="6746"/>
                    </a:moveTo>
                    <a:cubicBezTo>
                      <a:pt x="3992" y="6746"/>
                      <a:pt x="3960" y="6757"/>
                      <a:pt x="3936" y="6780"/>
                    </a:cubicBezTo>
                    <a:cubicBezTo>
                      <a:pt x="3836" y="6847"/>
                      <a:pt x="3803" y="6981"/>
                      <a:pt x="3870" y="7081"/>
                    </a:cubicBezTo>
                    <a:cubicBezTo>
                      <a:pt x="4036" y="7281"/>
                      <a:pt x="4203" y="7514"/>
                      <a:pt x="4437" y="7748"/>
                    </a:cubicBezTo>
                    <a:cubicBezTo>
                      <a:pt x="4470" y="7781"/>
                      <a:pt x="4537" y="7814"/>
                      <a:pt x="4570" y="7814"/>
                    </a:cubicBezTo>
                    <a:cubicBezTo>
                      <a:pt x="4637" y="7814"/>
                      <a:pt x="4670" y="7781"/>
                      <a:pt x="4704" y="7748"/>
                    </a:cubicBezTo>
                    <a:cubicBezTo>
                      <a:pt x="4804" y="7681"/>
                      <a:pt x="4804" y="7548"/>
                      <a:pt x="4737" y="7448"/>
                    </a:cubicBezTo>
                    <a:cubicBezTo>
                      <a:pt x="4537" y="7247"/>
                      <a:pt x="4370" y="7047"/>
                      <a:pt x="4203" y="6847"/>
                    </a:cubicBezTo>
                    <a:cubicBezTo>
                      <a:pt x="4160" y="6782"/>
                      <a:pt x="4089" y="6746"/>
                      <a:pt x="4026" y="6746"/>
                    </a:cubicBezTo>
                    <a:close/>
                    <a:moveTo>
                      <a:pt x="5186" y="7968"/>
                    </a:moveTo>
                    <a:cubicBezTo>
                      <a:pt x="5131" y="7968"/>
                      <a:pt x="5074" y="7993"/>
                      <a:pt x="5037" y="8048"/>
                    </a:cubicBezTo>
                    <a:cubicBezTo>
                      <a:pt x="4937" y="8115"/>
                      <a:pt x="4970" y="8248"/>
                      <a:pt x="5037" y="8315"/>
                    </a:cubicBezTo>
                    <a:cubicBezTo>
                      <a:pt x="5237" y="8515"/>
                      <a:pt x="5471" y="8682"/>
                      <a:pt x="5704" y="8849"/>
                    </a:cubicBezTo>
                    <a:cubicBezTo>
                      <a:pt x="5738" y="8882"/>
                      <a:pt x="5771" y="8915"/>
                      <a:pt x="5838" y="8915"/>
                    </a:cubicBezTo>
                    <a:cubicBezTo>
                      <a:pt x="5904" y="8915"/>
                      <a:pt x="5938" y="8882"/>
                      <a:pt x="6005" y="8815"/>
                    </a:cubicBezTo>
                    <a:cubicBezTo>
                      <a:pt x="6071" y="8715"/>
                      <a:pt x="6038" y="8615"/>
                      <a:pt x="5938" y="8515"/>
                    </a:cubicBezTo>
                    <a:cubicBezTo>
                      <a:pt x="5704" y="8348"/>
                      <a:pt x="5504" y="8181"/>
                      <a:pt x="5304" y="8015"/>
                    </a:cubicBezTo>
                    <a:cubicBezTo>
                      <a:pt x="5274" y="7985"/>
                      <a:pt x="5231" y="7968"/>
                      <a:pt x="5186" y="7968"/>
                    </a:cubicBezTo>
                    <a:close/>
                    <a:moveTo>
                      <a:pt x="11709" y="8348"/>
                    </a:moveTo>
                    <a:cubicBezTo>
                      <a:pt x="11609" y="8382"/>
                      <a:pt x="11542" y="8482"/>
                      <a:pt x="11542" y="8582"/>
                    </a:cubicBezTo>
                    <a:cubicBezTo>
                      <a:pt x="11569" y="8692"/>
                      <a:pt x="11643" y="8757"/>
                      <a:pt x="11724" y="8757"/>
                    </a:cubicBezTo>
                    <a:cubicBezTo>
                      <a:pt x="11741" y="8757"/>
                      <a:pt x="11758" y="8754"/>
                      <a:pt x="11775" y="8748"/>
                    </a:cubicBezTo>
                    <a:lnTo>
                      <a:pt x="11875" y="8748"/>
                    </a:lnTo>
                    <a:cubicBezTo>
                      <a:pt x="12142" y="8748"/>
                      <a:pt x="12142" y="8882"/>
                      <a:pt x="12142" y="8915"/>
                    </a:cubicBezTo>
                    <a:lnTo>
                      <a:pt x="12342" y="8949"/>
                    </a:lnTo>
                    <a:lnTo>
                      <a:pt x="12576" y="8915"/>
                    </a:lnTo>
                    <a:cubicBezTo>
                      <a:pt x="12576" y="8648"/>
                      <a:pt x="12376" y="8348"/>
                      <a:pt x="11875" y="8348"/>
                    </a:cubicBezTo>
                    <a:close/>
                    <a:moveTo>
                      <a:pt x="10988" y="8647"/>
                    </a:moveTo>
                    <a:cubicBezTo>
                      <a:pt x="10950" y="8647"/>
                      <a:pt x="10910" y="8658"/>
                      <a:pt x="10875" y="8682"/>
                    </a:cubicBezTo>
                    <a:cubicBezTo>
                      <a:pt x="10641" y="8815"/>
                      <a:pt x="10408" y="9015"/>
                      <a:pt x="10174" y="9249"/>
                    </a:cubicBezTo>
                    <a:cubicBezTo>
                      <a:pt x="10107" y="9316"/>
                      <a:pt x="10107" y="9449"/>
                      <a:pt x="10208" y="9549"/>
                    </a:cubicBezTo>
                    <a:cubicBezTo>
                      <a:pt x="10241" y="9582"/>
                      <a:pt x="10274" y="9616"/>
                      <a:pt x="10341" y="9616"/>
                    </a:cubicBezTo>
                    <a:cubicBezTo>
                      <a:pt x="10408" y="9616"/>
                      <a:pt x="10441" y="9582"/>
                      <a:pt x="10474" y="9549"/>
                    </a:cubicBezTo>
                    <a:cubicBezTo>
                      <a:pt x="10675" y="9349"/>
                      <a:pt x="10875" y="9149"/>
                      <a:pt x="11075" y="9049"/>
                    </a:cubicBezTo>
                    <a:cubicBezTo>
                      <a:pt x="11175" y="8982"/>
                      <a:pt x="11208" y="8849"/>
                      <a:pt x="11142" y="8748"/>
                    </a:cubicBezTo>
                    <a:cubicBezTo>
                      <a:pt x="11120" y="8684"/>
                      <a:pt x="11057" y="8647"/>
                      <a:pt x="10988" y="8647"/>
                    </a:cubicBezTo>
                    <a:close/>
                    <a:moveTo>
                      <a:pt x="6507" y="8979"/>
                    </a:moveTo>
                    <a:cubicBezTo>
                      <a:pt x="6446" y="8979"/>
                      <a:pt x="6379" y="9007"/>
                      <a:pt x="6338" y="9049"/>
                    </a:cubicBezTo>
                    <a:cubicBezTo>
                      <a:pt x="6271" y="9149"/>
                      <a:pt x="6305" y="9282"/>
                      <a:pt x="6405" y="9349"/>
                    </a:cubicBezTo>
                    <a:cubicBezTo>
                      <a:pt x="6638" y="9516"/>
                      <a:pt x="6872" y="9649"/>
                      <a:pt x="7139" y="9783"/>
                    </a:cubicBezTo>
                    <a:cubicBezTo>
                      <a:pt x="7172" y="9816"/>
                      <a:pt x="7205" y="9816"/>
                      <a:pt x="7239" y="9816"/>
                    </a:cubicBezTo>
                    <a:cubicBezTo>
                      <a:pt x="7305" y="9816"/>
                      <a:pt x="7372" y="9783"/>
                      <a:pt x="7406" y="9716"/>
                    </a:cubicBezTo>
                    <a:cubicBezTo>
                      <a:pt x="7472" y="9582"/>
                      <a:pt x="7439" y="9482"/>
                      <a:pt x="7305" y="9416"/>
                    </a:cubicBezTo>
                    <a:cubicBezTo>
                      <a:pt x="7072" y="9282"/>
                      <a:pt x="6838" y="9149"/>
                      <a:pt x="6605" y="9015"/>
                    </a:cubicBezTo>
                    <a:cubicBezTo>
                      <a:pt x="6579" y="8990"/>
                      <a:pt x="6544" y="8979"/>
                      <a:pt x="6507" y="8979"/>
                    </a:cubicBezTo>
                    <a:close/>
                    <a:moveTo>
                      <a:pt x="11927" y="9436"/>
                    </a:moveTo>
                    <a:cubicBezTo>
                      <a:pt x="11882" y="9436"/>
                      <a:pt x="11839" y="9452"/>
                      <a:pt x="11809" y="9482"/>
                    </a:cubicBezTo>
                    <a:cubicBezTo>
                      <a:pt x="11609" y="9649"/>
                      <a:pt x="11408" y="9783"/>
                      <a:pt x="11142" y="9883"/>
                    </a:cubicBezTo>
                    <a:cubicBezTo>
                      <a:pt x="11041" y="9916"/>
                      <a:pt x="11008" y="10049"/>
                      <a:pt x="11041" y="10149"/>
                    </a:cubicBezTo>
                    <a:cubicBezTo>
                      <a:pt x="11075" y="10250"/>
                      <a:pt x="11142" y="10283"/>
                      <a:pt x="11242" y="10283"/>
                    </a:cubicBezTo>
                    <a:lnTo>
                      <a:pt x="11308" y="10283"/>
                    </a:lnTo>
                    <a:cubicBezTo>
                      <a:pt x="11609" y="10149"/>
                      <a:pt x="11875" y="9983"/>
                      <a:pt x="12076" y="9783"/>
                    </a:cubicBezTo>
                    <a:cubicBezTo>
                      <a:pt x="12176" y="9716"/>
                      <a:pt x="12176" y="9582"/>
                      <a:pt x="12076" y="9516"/>
                    </a:cubicBezTo>
                    <a:cubicBezTo>
                      <a:pt x="12039" y="9461"/>
                      <a:pt x="11982" y="9436"/>
                      <a:pt x="11927" y="9436"/>
                    </a:cubicBezTo>
                    <a:close/>
                    <a:moveTo>
                      <a:pt x="8005" y="9741"/>
                    </a:moveTo>
                    <a:cubicBezTo>
                      <a:pt x="7905" y="9741"/>
                      <a:pt x="7827" y="9800"/>
                      <a:pt x="7772" y="9883"/>
                    </a:cubicBezTo>
                    <a:cubicBezTo>
                      <a:pt x="7739" y="9983"/>
                      <a:pt x="7806" y="10116"/>
                      <a:pt x="7906" y="10149"/>
                    </a:cubicBezTo>
                    <a:cubicBezTo>
                      <a:pt x="8173" y="10250"/>
                      <a:pt x="8440" y="10350"/>
                      <a:pt x="8740" y="10416"/>
                    </a:cubicBezTo>
                    <a:lnTo>
                      <a:pt x="8773" y="10416"/>
                    </a:lnTo>
                    <a:cubicBezTo>
                      <a:pt x="8873" y="10416"/>
                      <a:pt x="8940" y="10350"/>
                      <a:pt x="8973" y="10250"/>
                    </a:cubicBezTo>
                    <a:cubicBezTo>
                      <a:pt x="9007" y="10149"/>
                      <a:pt x="8940" y="10016"/>
                      <a:pt x="8840" y="10016"/>
                    </a:cubicBezTo>
                    <a:cubicBezTo>
                      <a:pt x="8573" y="9949"/>
                      <a:pt x="8306" y="9849"/>
                      <a:pt x="8073" y="9749"/>
                    </a:cubicBezTo>
                    <a:cubicBezTo>
                      <a:pt x="8049" y="9743"/>
                      <a:pt x="8026" y="9741"/>
                      <a:pt x="8005" y="9741"/>
                    </a:cubicBezTo>
                    <a:close/>
                    <a:moveTo>
                      <a:pt x="9795" y="9836"/>
                    </a:moveTo>
                    <a:cubicBezTo>
                      <a:pt x="9734" y="9836"/>
                      <a:pt x="9677" y="9861"/>
                      <a:pt x="9640" y="9916"/>
                    </a:cubicBezTo>
                    <a:cubicBezTo>
                      <a:pt x="9607" y="9983"/>
                      <a:pt x="9540" y="10083"/>
                      <a:pt x="9507" y="10149"/>
                    </a:cubicBezTo>
                    <a:cubicBezTo>
                      <a:pt x="9440" y="10183"/>
                      <a:pt x="9407" y="10250"/>
                      <a:pt x="9374" y="10316"/>
                    </a:cubicBezTo>
                    <a:cubicBezTo>
                      <a:pt x="9340" y="10450"/>
                      <a:pt x="9274" y="10550"/>
                      <a:pt x="9207" y="10683"/>
                    </a:cubicBezTo>
                    <a:cubicBezTo>
                      <a:pt x="9140" y="10783"/>
                      <a:pt x="9207" y="10883"/>
                      <a:pt x="9307" y="10950"/>
                    </a:cubicBezTo>
                    <a:cubicBezTo>
                      <a:pt x="9340" y="10950"/>
                      <a:pt x="9374" y="10983"/>
                      <a:pt x="9407" y="10983"/>
                    </a:cubicBezTo>
                    <a:cubicBezTo>
                      <a:pt x="9474" y="10983"/>
                      <a:pt x="9540" y="10917"/>
                      <a:pt x="9574" y="10850"/>
                    </a:cubicBezTo>
                    <a:cubicBezTo>
                      <a:pt x="9640" y="10750"/>
                      <a:pt x="9674" y="10650"/>
                      <a:pt x="9741" y="10550"/>
                    </a:cubicBezTo>
                    <a:cubicBezTo>
                      <a:pt x="9974" y="10550"/>
                      <a:pt x="10241" y="10550"/>
                      <a:pt x="10474" y="10516"/>
                    </a:cubicBezTo>
                    <a:cubicBezTo>
                      <a:pt x="10574" y="10483"/>
                      <a:pt x="10641" y="10383"/>
                      <a:pt x="10641" y="10283"/>
                    </a:cubicBezTo>
                    <a:cubicBezTo>
                      <a:pt x="10608" y="10149"/>
                      <a:pt x="10508" y="10083"/>
                      <a:pt x="10408" y="10083"/>
                    </a:cubicBezTo>
                    <a:cubicBezTo>
                      <a:pt x="10274" y="10116"/>
                      <a:pt x="10141" y="10116"/>
                      <a:pt x="10007" y="10116"/>
                    </a:cubicBezTo>
                    <a:cubicBezTo>
                      <a:pt x="10041" y="10049"/>
                      <a:pt x="10007" y="9916"/>
                      <a:pt x="9941" y="9883"/>
                    </a:cubicBezTo>
                    <a:cubicBezTo>
                      <a:pt x="9896" y="9853"/>
                      <a:pt x="9844" y="9836"/>
                      <a:pt x="9795" y="9836"/>
                    </a:cubicBezTo>
                    <a:close/>
                    <a:moveTo>
                      <a:pt x="9085" y="11308"/>
                    </a:moveTo>
                    <a:cubicBezTo>
                      <a:pt x="8996" y="11308"/>
                      <a:pt x="8901" y="11368"/>
                      <a:pt x="8873" y="11450"/>
                    </a:cubicBezTo>
                    <a:cubicBezTo>
                      <a:pt x="8773" y="11751"/>
                      <a:pt x="8706" y="12017"/>
                      <a:pt x="8673" y="12318"/>
                    </a:cubicBezTo>
                    <a:cubicBezTo>
                      <a:pt x="8640" y="12418"/>
                      <a:pt x="8740" y="12518"/>
                      <a:pt x="8840" y="12551"/>
                    </a:cubicBezTo>
                    <a:lnTo>
                      <a:pt x="8873" y="12551"/>
                    </a:lnTo>
                    <a:cubicBezTo>
                      <a:pt x="8973" y="12551"/>
                      <a:pt x="9073" y="12484"/>
                      <a:pt x="9073" y="12384"/>
                    </a:cubicBezTo>
                    <a:cubicBezTo>
                      <a:pt x="9140" y="12118"/>
                      <a:pt x="9207" y="11851"/>
                      <a:pt x="9274" y="11584"/>
                    </a:cubicBezTo>
                    <a:cubicBezTo>
                      <a:pt x="9307" y="11484"/>
                      <a:pt x="9240" y="11384"/>
                      <a:pt x="9140" y="11317"/>
                    </a:cubicBezTo>
                    <a:cubicBezTo>
                      <a:pt x="9122" y="11311"/>
                      <a:pt x="9104" y="11308"/>
                      <a:pt x="9085" y="11308"/>
                    </a:cubicBezTo>
                    <a:close/>
                    <a:moveTo>
                      <a:pt x="18280" y="12351"/>
                    </a:moveTo>
                    <a:cubicBezTo>
                      <a:pt x="18180" y="12384"/>
                      <a:pt x="18080" y="12484"/>
                      <a:pt x="18113" y="12585"/>
                    </a:cubicBezTo>
                    <a:cubicBezTo>
                      <a:pt x="18147" y="12885"/>
                      <a:pt x="18180" y="13152"/>
                      <a:pt x="18213" y="13385"/>
                    </a:cubicBezTo>
                    <a:cubicBezTo>
                      <a:pt x="18213" y="13519"/>
                      <a:pt x="18313" y="13585"/>
                      <a:pt x="18413" y="13585"/>
                    </a:cubicBezTo>
                    <a:cubicBezTo>
                      <a:pt x="18547" y="13585"/>
                      <a:pt x="18614" y="13485"/>
                      <a:pt x="18614" y="13385"/>
                    </a:cubicBezTo>
                    <a:cubicBezTo>
                      <a:pt x="18614" y="13085"/>
                      <a:pt x="18580" y="12818"/>
                      <a:pt x="18513" y="12518"/>
                    </a:cubicBezTo>
                    <a:cubicBezTo>
                      <a:pt x="18513" y="12418"/>
                      <a:pt x="18380" y="12351"/>
                      <a:pt x="18280" y="12351"/>
                    </a:cubicBezTo>
                    <a:close/>
                    <a:moveTo>
                      <a:pt x="8807" y="12985"/>
                    </a:moveTo>
                    <a:cubicBezTo>
                      <a:pt x="8673" y="12985"/>
                      <a:pt x="8606" y="13085"/>
                      <a:pt x="8606" y="13185"/>
                    </a:cubicBezTo>
                    <a:cubicBezTo>
                      <a:pt x="8606" y="13485"/>
                      <a:pt x="8606" y="13752"/>
                      <a:pt x="8673" y="14052"/>
                    </a:cubicBezTo>
                    <a:cubicBezTo>
                      <a:pt x="8673" y="14152"/>
                      <a:pt x="8773" y="14219"/>
                      <a:pt x="8873" y="14219"/>
                    </a:cubicBezTo>
                    <a:lnTo>
                      <a:pt x="8907" y="14219"/>
                    </a:lnTo>
                    <a:cubicBezTo>
                      <a:pt x="9040" y="14186"/>
                      <a:pt x="9107" y="14086"/>
                      <a:pt x="9073" y="13952"/>
                    </a:cubicBezTo>
                    <a:cubicBezTo>
                      <a:pt x="9040" y="13719"/>
                      <a:pt x="9007" y="13452"/>
                      <a:pt x="9007" y="13218"/>
                    </a:cubicBezTo>
                    <a:cubicBezTo>
                      <a:pt x="9007" y="13185"/>
                      <a:pt x="9007" y="13185"/>
                      <a:pt x="9007" y="13185"/>
                    </a:cubicBezTo>
                    <a:cubicBezTo>
                      <a:pt x="9007" y="13052"/>
                      <a:pt x="8907" y="12985"/>
                      <a:pt x="8807" y="12985"/>
                    </a:cubicBezTo>
                    <a:close/>
                    <a:moveTo>
                      <a:pt x="18374" y="14012"/>
                    </a:moveTo>
                    <a:cubicBezTo>
                      <a:pt x="18289" y="14012"/>
                      <a:pt x="18213" y="14103"/>
                      <a:pt x="18213" y="14219"/>
                    </a:cubicBezTo>
                    <a:cubicBezTo>
                      <a:pt x="18180" y="14486"/>
                      <a:pt x="18147" y="14753"/>
                      <a:pt x="18080" y="14986"/>
                    </a:cubicBezTo>
                    <a:cubicBezTo>
                      <a:pt x="18046" y="15086"/>
                      <a:pt x="18113" y="15220"/>
                      <a:pt x="18213" y="15253"/>
                    </a:cubicBezTo>
                    <a:lnTo>
                      <a:pt x="18280" y="15253"/>
                    </a:lnTo>
                    <a:cubicBezTo>
                      <a:pt x="18347" y="15253"/>
                      <a:pt x="18447" y="15186"/>
                      <a:pt x="18480" y="15086"/>
                    </a:cubicBezTo>
                    <a:cubicBezTo>
                      <a:pt x="18547" y="14819"/>
                      <a:pt x="18580" y="14519"/>
                      <a:pt x="18614" y="14252"/>
                    </a:cubicBezTo>
                    <a:cubicBezTo>
                      <a:pt x="18614" y="14119"/>
                      <a:pt x="18547" y="14019"/>
                      <a:pt x="18413" y="14019"/>
                    </a:cubicBezTo>
                    <a:cubicBezTo>
                      <a:pt x="18400" y="14015"/>
                      <a:pt x="18387" y="14012"/>
                      <a:pt x="18374" y="14012"/>
                    </a:cubicBezTo>
                    <a:close/>
                    <a:moveTo>
                      <a:pt x="9123" y="14592"/>
                    </a:moveTo>
                    <a:cubicBezTo>
                      <a:pt x="9096" y="14592"/>
                      <a:pt x="9068" y="14601"/>
                      <a:pt x="9040" y="14619"/>
                    </a:cubicBezTo>
                    <a:cubicBezTo>
                      <a:pt x="8907" y="14653"/>
                      <a:pt x="8873" y="14753"/>
                      <a:pt x="8907" y="14886"/>
                    </a:cubicBezTo>
                    <a:cubicBezTo>
                      <a:pt x="9007" y="15153"/>
                      <a:pt x="9140" y="15420"/>
                      <a:pt x="9307" y="15653"/>
                    </a:cubicBezTo>
                    <a:cubicBezTo>
                      <a:pt x="9340" y="15720"/>
                      <a:pt x="9407" y="15753"/>
                      <a:pt x="9474" y="15753"/>
                    </a:cubicBezTo>
                    <a:cubicBezTo>
                      <a:pt x="9540" y="15753"/>
                      <a:pt x="9574" y="15720"/>
                      <a:pt x="9607" y="15720"/>
                    </a:cubicBezTo>
                    <a:cubicBezTo>
                      <a:pt x="9707" y="15653"/>
                      <a:pt x="9741" y="15520"/>
                      <a:pt x="9674" y="15420"/>
                    </a:cubicBezTo>
                    <a:cubicBezTo>
                      <a:pt x="9507" y="15186"/>
                      <a:pt x="9407" y="14953"/>
                      <a:pt x="9307" y="14719"/>
                    </a:cubicBezTo>
                    <a:cubicBezTo>
                      <a:pt x="9259" y="14647"/>
                      <a:pt x="9193" y="14592"/>
                      <a:pt x="9123" y="14592"/>
                    </a:cubicBezTo>
                    <a:close/>
                    <a:moveTo>
                      <a:pt x="17986" y="15608"/>
                    </a:moveTo>
                    <a:cubicBezTo>
                      <a:pt x="17898" y="15608"/>
                      <a:pt x="17830" y="15645"/>
                      <a:pt x="17780" y="15720"/>
                    </a:cubicBezTo>
                    <a:cubicBezTo>
                      <a:pt x="17646" y="15954"/>
                      <a:pt x="17513" y="16187"/>
                      <a:pt x="17346" y="16354"/>
                    </a:cubicBezTo>
                    <a:cubicBezTo>
                      <a:pt x="17279" y="16454"/>
                      <a:pt x="17279" y="16587"/>
                      <a:pt x="17379" y="16654"/>
                    </a:cubicBezTo>
                    <a:cubicBezTo>
                      <a:pt x="17413" y="16687"/>
                      <a:pt x="17446" y="16721"/>
                      <a:pt x="17513" y="16721"/>
                    </a:cubicBezTo>
                    <a:cubicBezTo>
                      <a:pt x="17546" y="16721"/>
                      <a:pt x="17613" y="16687"/>
                      <a:pt x="17646" y="16654"/>
                    </a:cubicBezTo>
                    <a:cubicBezTo>
                      <a:pt x="17846" y="16421"/>
                      <a:pt x="18013" y="16187"/>
                      <a:pt x="18147" y="15920"/>
                    </a:cubicBezTo>
                    <a:cubicBezTo>
                      <a:pt x="18213" y="15820"/>
                      <a:pt x="18180" y="15687"/>
                      <a:pt x="18080" y="15620"/>
                    </a:cubicBezTo>
                    <a:cubicBezTo>
                      <a:pt x="18046" y="15612"/>
                      <a:pt x="18015" y="15608"/>
                      <a:pt x="17986" y="15608"/>
                    </a:cubicBezTo>
                    <a:close/>
                    <a:moveTo>
                      <a:pt x="10012" y="15979"/>
                    </a:moveTo>
                    <a:cubicBezTo>
                      <a:pt x="9957" y="15979"/>
                      <a:pt x="9907" y="16004"/>
                      <a:pt x="9874" y="16054"/>
                    </a:cubicBezTo>
                    <a:cubicBezTo>
                      <a:pt x="9774" y="16120"/>
                      <a:pt x="9774" y="16254"/>
                      <a:pt x="9841" y="16321"/>
                    </a:cubicBezTo>
                    <a:lnTo>
                      <a:pt x="9941" y="16421"/>
                    </a:lnTo>
                    <a:cubicBezTo>
                      <a:pt x="10107" y="16587"/>
                      <a:pt x="10308" y="16754"/>
                      <a:pt x="10508" y="16921"/>
                    </a:cubicBezTo>
                    <a:cubicBezTo>
                      <a:pt x="10541" y="16921"/>
                      <a:pt x="10574" y="16954"/>
                      <a:pt x="10641" y="16954"/>
                    </a:cubicBezTo>
                    <a:cubicBezTo>
                      <a:pt x="10708" y="16954"/>
                      <a:pt x="10741" y="16921"/>
                      <a:pt x="10808" y="16854"/>
                    </a:cubicBezTo>
                    <a:cubicBezTo>
                      <a:pt x="10875" y="16788"/>
                      <a:pt x="10841" y="16654"/>
                      <a:pt x="10741" y="16587"/>
                    </a:cubicBezTo>
                    <a:cubicBezTo>
                      <a:pt x="10574" y="16421"/>
                      <a:pt x="10408" y="16287"/>
                      <a:pt x="10241" y="16120"/>
                    </a:cubicBezTo>
                    <a:lnTo>
                      <a:pt x="10174" y="16054"/>
                    </a:lnTo>
                    <a:cubicBezTo>
                      <a:pt x="10124" y="16004"/>
                      <a:pt x="10066" y="15979"/>
                      <a:pt x="10012" y="15979"/>
                    </a:cubicBezTo>
                    <a:close/>
                    <a:moveTo>
                      <a:pt x="16869" y="16853"/>
                    </a:moveTo>
                    <a:cubicBezTo>
                      <a:pt x="16835" y="16853"/>
                      <a:pt x="16803" y="16864"/>
                      <a:pt x="16779" y="16888"/>
                    </a:cubicBezTo>
                    <a:cubicBezTo>
                      <a:pt x="16545" y="17054"/>
                      <a:pt x="16345" y="17188"/>
                      <a:pt x="16078" y="17288"/>
                    </a:cubicBezTo>
                    <a:cubicBezTo>
                      <a:pt x="15978" y="17355"/>
                      <a:pt x="15945" y="17455"/>
                      <a:pt x="15978" y="17555"/>
                    </a:cubicBezTo>
                    <a:cubicBezTo>
                      <a:pt x="16012" y="17655"/>
                      <a:pt x="16078" y="17688"/>
                      <a:pt x="16178" y="17688"/>
                    </a:cubicBezTo>
                    <a:lnTo>
                      <a:pt x="16245" y="17688"/>
                    </a:lnTo>
                    <a:cubicBezTo>
                      <a:pt x="16512" y="17555"/>
                      <a:pt x="16779" y="17421"/>
                      <a:pt x="17012" y="17221"/>
                    </a:cubicBezTo>
                    <a:cubicBezTo>
                      <a:pt x="17112" y="17154"/>
                      <a:pt x="17112" y="17054"/>
                      <a:pt x="17046" y="16954"/>
                    </a:cubicBezTo>
                    <a:cubicBezTo>
                      <a:pt x="17003" y="16890"/>
                      <a:pt x="16932" y="16853"/>
                      <a:pt x="16869" y="16853"/>
                    </a:cubicBezTo>
                    <a:close/>
                    <a:moveTo>
                      <a:pt x="11362" y="16975"/>
                    </a:moveTo>
                    <a:cubicBezTo>
                      <a:pt x="11279" y="16975"/>
                      <a:pt x="11192" y="17013"/>
                      <a:pt x="11142" y="17088"/>
                    </a:cubicBezTo>
                    <a:cubicBezTo>
                      <a:pt x="11108" y="17188"/>
                      <a:pt x="11142" y="17321"/>
                      <a:pt x="11242" y="17355"/>
                    </a:cubicBezTo>
                    <a:cubicBezTo>
                      <a:pt x="11475" y="17488"/>
                      <a:pt x="11742" y="17621"/>
                      <a:pt x="12042" y="17722"/>
                    </a:cubicBezTo>
                    <a:lnTo>
                      <a:pt x="12109" y="17722"/>
                    </a:lnTo>
                    <a:cubicBezTo>
                      <a:pt x="12176" y="17722"/>
                      <a:pt x="12276" y="17688"/>
                      <a:pt x="12309" y="17588"/>
                    </a:cubicBezTo>
                    <a:cubicBezTo>
                      <a:pt x="12342" y="17488"/>
                      <a:pt x="12276" y="17355"/>
                      <a:pt x="12176" y="17321"/>
                    </a:cubicBezTo>
                    <a:cubicBezTo>
                      <a:pt x="11909" y="17221"/>
                      <a:pt x="11675" y="17121"/>
                      <a:pt x="11442" y="16988"/>
                    </a:cubicBezTo>
                    <a:cubicBezTo>
                      <a:pt x="11417" y="16979"/>
                      <a:pt x="11390" y="16975"/>
                      <a:pt x="11362" y="16975"/>
                    </a:cubicBezTo>
                    <a:close/>
                    <a:moveTo>
                      <a:pt x="12889" y="17546"/>
                    </a:moveTo>
                    <a:cubicBezTo>
                      <a:pt x="12801" y="17546"/>
                      <a:pt x="12709" y="17611"/>
                      <a:pt x="12709" y="17722"/>
                    </a:cubicBezTo>
                    <a:cubicBezTo>
                      <a:pt x="12676" y="17822"/>
                      <a:pt x="12743" y="17922"/>
                      <a:pt x="12843" y="17955"/>
                    </a:cubicBezTo>
                    <a:cubicBezTo>
                      <a:pt x="13143" y="18022"/>
                      <a:pt x="13410" y="18055"/>
                      <a:pt x="13710" y="18088"/>
                    </a:cubicBezTo>
                    <a:cubicBezTo>
                      <a:pt x="13843" y="18088"/>
                      <a:pt x="13910" y="17988"/>
                      <a:pt x="13944" y="17888"/>
                    </a:cubicBezTo>
                    <a:cubicBezTo>
                      <a:pt x="13944" y="17788"/>
                      <a:pt x="13843" y="17688"/>
                      <a:pt x="13743" y="17655"/>
                    </a:cubicBezTo>
                    <a:cubicBezTo>
                      <a:pt x="13477" y="17655"/>
                      <a:pt x="13210" y="17621"/>
                      <a:pt x="12943" y="17555"/>
                    </a:cubicBezTo>
                    <a:cubicBezTo>
                      <a:pt x="12926" y="17549"/>
                      <a:pt x="12908" y="17546"/>
                      <a:pt x="12889" y="17546"/>
                    </a:cubicBezTo>
                    <a:close/>
                    <a:moveTo>
                      <a:pt x="15397" y="17546"/>
                    </a:moveTo>
                    <a:cubicBezTo>
                      <a:pt x="15380" y="17546"/>
                      <a:pt x="15362" y="17549"/>
                      <a:pt x="15345" y="17555"/>
                    </a:cubicBezTo>
                    <a:cubicBezTo>
                      <a:pt x="15078" y="17588"/>
                      <a:pt x="14811" y="17655"/>
                      <a:pt x="14544" y="17655"/>
                    </a:cubicBezTo>
                    <a:cubicBezTo>
                      <a:pt x="14411" y="17688"/>
                      <a:pt x="14344" y="17788"/>
                      <a:pt x="14344" y="17888"/>
                    </a:cubicBezTo>
                    <a:cubicBezTo>
                      <a:pt x="14344" y="17988"/>
                      <a:pt x="14444" y="18088"/>
                      <a:pt x="14544" y="18088"/>
                    </a:cubicBezTo>
                    <a:lnTo>
                      <a:pt x="14577" y="18088"/>
                    </a:lnTo>
                    <a:cubicBezTo>
                      <a:pt x="14878" y="18055"/>
                      <a:pt x="15144" y="18022"/>
                      <a:pt x="15445" y="17955"/>
                    </a:cubicBezTo>
                    <a:cubicBezTo>
                      <a:pt x="15545" y="17922"/>
                      <a:pt x="15611" y="17822"/>
                      <a:pt x="15578" y="17688"/>
                    </a:cubicBezTo>
                    <a:cubicBezTo>
                      <a:pt x="15551" y="17606"/>
                      <a:pt x="15478" y="17546"/>
                      <a:pt x="15397" y="17546"/>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4" name="Google Shape;2624;p23"/>
            <p:cNvSpPr/>
            <p:nvPr/>
          </p:nvSpPr>
          <p:spPr>
            <a:xfrm rot="10511101">
              <a:off x="499854" y="4093646"/>
              <a:ext cx="91981" cy="34899"/>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23"/>
            <p:cNvSpPr/>
            <p:nvPr/>
          </p:nvSpPr>
          <p:spPr>
            <a:xfrm rot="10511101">
              <a:off x="463359" y="4021457"/>
              <a:ext cx="27352" cy="80086"/>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23"/>
            <p:cNvSpPr/>
            <p:nvPr/>
          </p:nvSpPr>
          <p:spPr>
            <a:xfrm rot="10511101">
              <a:off x="363415" y="4079148"/>
              <a:ext cx="70963" cy="44683"/>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23"/>
            <p:cNvSpPr/>
            <p:nvPr/>
          </p:nvSpPr>
          <p:spPr>
            <a:xfrm rot="10511101">
              <a:off x="413646" y="4047049"/>
              <a:ext cx="32063" cy="63101"/>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23"/>
            <p:cNvSpPr/>
            <p:nvPr/>
          </p:nvSpPr>
          <p:spPr>
            <a:xfrm rot="10511101">
              <a:off x="483256" y="4076928"/>
              <a:ext cx="46258" cy="39578"/>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23"/>
            <p:cNvSpPr/>
            <p:nvPr/>
          </p:nvSpPr>
          <p:spPr>
            <a:xfrm rot="-795868">
              <a:off x="624470" y="4482660"/>
              <a:ext cx="91980" cy="34898"/>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23"/>
            <p:cNvSpPr/>
            <p:nvPr/>
          </p:nvSpPr>
          <p:spPr>
            <a:xfrm rot="-795868">
              <a:off x="732135" y="4499006"/>
              <a:ext cx="27351" cy="80084"/>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23"/>
            <p:cNvSpPr/>
            <p:nvPr/>
          </p:nvSpPr>
          <p:spPr>
            <a:xfrm rot="-795868">
              <a:off x="781741" y="4465667"/>
              <a:ext cx="70962" cy="44682"/>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23"/>
            <p:cNvSpPr/>
            <p:nvPr/>
          </p:nvSpPr>
          <p:spPr>
            <a:xfrm rot="-795868">
              <a:off x="774109" y="4483623"/>
              <a:ext cx="32062" cy="63100"/>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23"/>
            <p:cNvSpPr/>
            <p:nvPr/>
          </p:nvSpPr>
          <p:spPr>
            <a:xfrm rot="-795868">
              <a:off x="688475" y="4488740"/>
              <a:ext cx="46258" cy="39577"/>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4" name="Google Shape;2634;p23"/>
          <p:cNvSpPr/>
          <p:nvPr/>
        </p:nvSpPr>
        <p:spPr>
          <a:xfrm flipH="1">
            <a:off x="10670470" y="248937"/>
            <a:ext cx="1487105" cy="38207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5" name="Google Shape;2635;p23"/>
          <p:cNvSpPr/>
          <p:nvPr/>
        </p:nvSpPr>
        <p:spPr>
          <a:xfrm>
            <a:off x="-494033" y="1427772"/>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6" name="Google Shape;2636;p23"/>
          <p:cNvGrpSpPr/>
          <p:nvPr/>
        </p:nvGrpSpPr>
        <p:grpSpPr>
          <a:xfrm rot="-1684471" flipH="1">
            <a:off x="10749336" y="1444111"/>
            <a:ext cx="737203" cy="818567"/>
            <a:chOff x="3042350" y="1063550"/>
            <a:chExt cx="552925" cy="613950"/>
          </a:xfrm>
        </p:grpSpPr>
        <p:sp>
          <p:nvSpPr>
            <p:cNvPr id="2637" name="Google Shape;2637;p23"/>
            <p:cNvSpPr/>
            <p:nvPr/>
          </p:nvSpPr>
          <p:spPr>
            <a:xfrm>
              <a:off x="3486825" y="1063550"/>
              <a:ext cx="78425" cy="62725"/>
            </a:xfrm>
            <a:custGeom>
              <a:avLst/>
              <a:gdLst/>
              <a:ahLst/>
              <a:cxnLst/>
              <a:rect l="l" t="t" r="r" b="b"/>
              <a:pathLst>
                <a:path w="3137" h="2509" extrusionOk="0">
                  <a:moveTo>
                    <a:pt x="2750" y="0"/>
                  </a:moveTo>
                  <a:cubicBezTo>
                    <a:pt x="2508" y="0"/>
                    <a:pt x="1901" y="182"/>
                    <a:pt x="167" y="841"/>
                  </a:cubicBezTo>
                  <a:cubicBezTo>
                    <a:pt x="34" y="874"/>
                    <a:pt x="1" y="974"/>
                    <a:pt x="34" y="1107"/>
                  </a:cubicBezTo>
                  <a:cubicBezTo>
                    <a:pt x="58" y="1180"/>
                    <a:pt x="117" y="1234"/>
                    <a:pt x="185" y="1234"/>
                  </a:cubicBezTo>
                  <a:cubicBezTo>
                    <a:pt x="212" y="1234"/>
                    <a:pt x="240" y="1226"/>
                    <a:pt x="267" y="1208"/>
                  </a:cubicBezTo>
                  <a:cubicBezTo>
                    <a:pt x="1068" y="941"/>
                    <a:pt x="1902" y="607"/>
                    <a:pt x="2369" y="474"/>
                  </a:cubicBezTo>
                  <a:lnTo>
                    <a:pt x="2369" y="474"/>
                  </a:lnTo>
                  <a:cubicBezTo>
                    <a:pt x="2069" y="1007"/>
                    <a:pt x="1368" y="2041"/>
                    <a:pt x="1235" y="2175"/>
                  </a:cubicBezTo>
                  <a:cubicBezTo>
                    <a:pt x="1168" y="2275"/>
                    <a:pt x="1168" y="2375"/>
                    <a:pt x="1235" y="2475"/>
                  </a:cubicBezTo>
                  <a:cubicBezTo>
                    <a:pt x="1268" y="2508"/>
                    <a:pt x="1368" y="2508"/>
                    <a:pt x="1402" y="2508"/>
                  </a:cubicBezTo>
                  <a:cubicBezTo>
                    <a:pt x="1502" y="2508"/>
                    <a:pt x="1535" y="2475"/>
                    <a:pt x="1568" y="2442"/>
                  </a:cubicBezTo>
                  <a:cubicBezTo>
                    <a:pt x="1568" y="2442"/>
                    <a:pt x="3136" y="440"/>
                    <a:pt x="2936" y="107"/>
                  </a:cubicBezTo>
                  <a:cubicBezTo>
                    <a:pt x="2902" y="50"/>
                    <a:pt x="2875" y="0"/>
                    <a:pt x="27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23"/>
            <p:cNvSpPr/>
            <p:nvPr/>
          </p:nvSpPr>
          <p:spPr>
            <a:xfrm>
              <a:off x="3325050" y="1065700"/>
              <a:ext cx="270225" cy="220950"/>
            </a:xfrm>
            <a:custGeom>
              <a:avLst/>
              <a:gdLst/>
              <a:ahLst/>
              <a:cxnLst/>
              <a:rect l="l" t="t" r="r" b="b"/>
              <a:pathLst>
                <a:path w="10809" h="8838" extrusionOk="0">
                  <a:moveTo>
                    <a:pt x="6042" y="1"/>
                  </a:moveTo>
                  <a:cubicBezTo>
                    <a:pt x="4502" y="1"/>
                    <a:pt x="4837" y="2923"/>
                    <a:pt x="4837" y="2923"/>
                  </a:cubicBezTo>
                  <a:cubicBezTo>
                    <a:pt x="4837" y="2923"/>
                    <a:pt x="2719" y="200"/>
                    <a:pt x="1451" y="200"/>
                  </a:cubicBezTo>
                  <a:cubicBezTo>
                    <a:pt x="1388" y="200"/>
                    <a:pt x="1327" y="207"/>
                    <a:pt x="1268" y="221"/>
                  </a:cubicBezTo>
                  <a:cubicBezTo>
                    <a:pt x="0" y="488"/>
                    <a:pt x="2035" y="3090"/>
                    <a:pt x="2035" y="3090"/>
                  </a:cubicBezTo>
                  <a:cubicBezTo>
                    <a:pt x="2035" y="3090"/>
                    <a:pt x="1523" y="2794"/>
                    <a:pt x="1110" y="2794"/>
                  </a:cubicBezTo>
                  <a:cubicBezTo>
                    <a:pt x="816" y="2794"/>
                    <a:pt x="573" y="2943"/>
                    <a:pt x="601" y="3457"/>
                  </a:cubicBezTo>
                  <a:cubicBezTo>
                    <a:pt x="634" y="4724"/>
                    <a:pt x="2602" y="5958"/>
                    <a:pt x="2602" y="5958"/>
                  </a:cubicBezTo>
                  <a:lnTo>
                    <a:pt x="334" y="6892"/>
                  </a:lnTo>
                  <a:cubicBezTo>
                    <a:pt x="334" y="6892"/>
                    <a:pt x="1631" y="8837"/>
                    <a:pt x="4103" y="8837"/>
                  </a:cubicBezTo>
                  <a:cubicBezTo>
                    <a:pt x="4853" y="8837"/>
                    <a:pt x="5710" y="8659"/>
                    <a:pt x="6672" y="8193"/>
                  </a:cubicBezTo>
                  <a:cubicBezTo>
                    <a:pt x="10808" y="6192"/>
                    <a:pt x="8707" y="421"/>
                    <a:pt x="6271" y="21"/>
                  </a:cubicBezTo>
                  <a:cubicBezTo>
                    <a:pt x="6191" y="7"/>
                    <a:pt x="6115" y="1"/>
                    <a:pt x="60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23"/>
            <p:cNvSpPr/>
            <p:nvPr/>
          </p:nvSpPr>
          <p:spPr>
            <a:xfrm>
              <a:off x="3460975" y="1080675"/>
              <a:ext cx="39225" cy="42250"/>
            </a:xfrm>
            <a:custGeom>
              <a:avLst/>
              <a:gdLst/>
              <a:ahLst/>
              <a:cxnLst/>
              <a:rect l="l" t="t" r="r" b="b"/>
              <a:pathLst>
                <a:path w="1569" h="1690" extrusionOk="0">
                  <a:moveTo>
                    <a:pt x="769" y="0"/>
                  </a:moveTo>
                  <a:cubicBezTo>
                    <a:pt x="723" y="0"/>
                    <a:pt x="676" y="8"/>
                    <a:pt x="634" y="22"/>
                  </a:cubicBezTo>
                  <a:cubicBezTo>
                    <a:pt x="568" y="122"/>
                    <a:pt x="568" y="222"/>
                    <a:pt x="601" y="322"/>
                  </a:cubicBezTo>
                  <a:cubicBezTo>
                    <a:pt x="868" y="689"/>
                    <a:pt x="1035" y="1090"/>
                    <a:pt x="1068" y="1256"/>
                  </a:cubicBezTo>
                  <a:cubicBezTo>
                    <a:pt x="901" y="1190"/>
                    <a:pt x="568" y="956"/>
                    <a:pt x="367" y="689"/>
                  </a:cubicBezTo>
                  <a:cubicBezTo>
                    <a:pt x="317" y="656"/>
                    <a:pt x="267" y="639"/>
                    <a:pt x="217" y="639"/>
                  </a:cubicBezTo>
                  <a:cubicBezTo>
                    <a:pt x="167" y="639"/>
                    <a:pt x="117" y="656"/>
                    <a:pt x="67" y="689"/>
                  </a:cubicBezTo>
                  <a:cubicBezTo>
                    <a:pt x="1" y="789"/>
                    <a:pt x="1" y="923"/>
                    <a:pt x="67" y="990"/>
                  </a:cubicBezTo>
                  <a:cubicBezTo>
                    <a:pt x="234" y="1156"/>
                    <a:pt x="734" y="1690"/>
                    <a:pt x="1168" y="1690"/>
                  </a:cubicBezTo>
                  <a:cubicBezTo>
                    <a:pt x="1201" y="1690"/>
                    <a:pt x="1235" y="1690"/>
                    <a:pt x="1135" y="1623"/>
                  </a:cubicBezTo>
                  <a:cubicBezTo>
                    <a:pt x="1268" y="1590"/>
                    <a:pt x="1368" y="1490"/>
                    <a:pt x="1402" y="1390"/>
                  </a:cubicBezTo>
                  <a:cubicBezTo>
                    <a:pt x="1568" y="1123"/>
                    <a:pt x="1201" y="456"/>
                    <a:pt x="935" y="55"/>
                  </a:cubicBezTo>
                  <a:cubicBezTo>
                    <a:pt x="895" y="16"/>
                    <a:pt x="833" y="0"/>
                    <a:pt x="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23"/>
            <p:cNvSpPr/>
            <p:nvPr/>
          </p:nvSpPr>
          <p:spPr>
            <a:xfrm>
              <a:off x="3365900" y="1129850"/>
              <a:ext cx="85100" cy="83150"/>
            </a:xfrm>
            <a:custGeom>
              <a:avLst/>
              <a:gdLst/>
              <a:ahLst/>
              <a:cxnLst/>
              <a:rect l="l" t="t" r="r" b="b"/>
              <a:pathLst>
                <a:path w="3404" h="3326" extrusionOk="0">
                  <a:moveTo>
                    <a:pt x="1296" y="1"/>
                  </a:moveTo>
                  <a:cubicBezTo>
                    <a:pt x="1236" y="1"/>
                    <a:pt x="1197" y="16"/>
                    <a:pt x="1168" y="23"/>
                  </a:cubicBezTo>
                  <a:cubicBezTo>
                    <a:pt x="868" y="157"/>
                    <a:pt x="868" y="624"/>
                    <a:pt x="1168" y="1358"/>
                  </a:cubicBezTo>
                  <a:cubicBezTo>
                    <a:pt x="942" y="1244"/>
                    <a:pt x="700" y="1177"/>
                    <a:pt x="484" y="1177"/>
                  </a:cubicBezTo>
                  <a:cubicBezTo>
                    <a:pt x="382" y="1177"/>
                    <a:pt x="287" y="1192"/>
                    <a:pt x="201" y="1224"/>
                  </a:cubicBezTo>
                  <a:cubicBezTo>
                    <a:pt x="134" y="1291"/>
                    <a:pt x="1" y="1391"/>
                    <a:pt x="1" y="1658"/>
                  </a:cubicBezTo>
                  <a:cubicBezTo>
                    <a:pt x="34" y="2458"/>
                    <a:pt x="1335" y="3192"/>
                    <a:pt x="1469" y="3292"/>
                  </a:cubicBezTo>
                  <a:cubicBezTo>
                    <a:pt x="1502" y="3326"/>
                    <a:pt x="1535" y="3326"/>
                    <a:pt x="1569" y="3326"/>
                  </a:cubicBezTo>
                  <a:cubicBezTo>
                    <a:pt x="1669" y="3326"/>
                    <a:pt x="1735" y="3292"/>
                    <a:pt x="1735" y="3226"/>
                  </a:cubicBezTo>
                  <a:cubicBezTo>
                    <a:pt x="1802" y="3092"/>
                    <a:pt x="1735" y="2992"/>
                    <a:pt x="1669" y="2925"/>
                  </a:cubicBezTo>
                  <a:cubicBezTo>
                    <a:pt x="1202" y="2658"/>
                    <a:pt x="468" y="2058"/>
                    <a:pt x="401" y="1658"/>
                  </a:cubicBezTo>
                  <a:lnTo>
                    <a:pt x="401" y="1624"/>
                  </a:lnTo>
                  <a:cubicBezTo>
                    <a:pt x="417" y="1616"/>
                    <a:pt x="438" y="1613"/>
                    <a:pt x="463" y="1613"/>
                  </a:cubicBezTo>
                  <a:cubicBezTo>
                    <a:pt x="652" y="1613"/>
                    <a:pt x="1086" y="1819"/>
                    <a:pt x="1469" y="2025"/>
                  </a:cubicBezTo>
                  <a:cubicBezTo>
                    <a:pt x="1488" y="2034"/>
                    <a:pt x="1510" y="2038"/>
                    <a:pt x="1534" y="2038"/>
                  </a:cubicBezTo>
                  <a:cubicBezTo>
                    <a:pt x="1591" y="2038"/>
                    <a:pt x="1655" y="2015"/>
                    <a:pt x="1702" y="1991"/>
                  </a:cubicBezTo>
                  <a:cubicBezTo>
                    <a:pt x="1735" y="1891"/>
                    <a:pt x="1802" y="1825"/>
                    <a:pt x="1735" y="1724"/>
                  </a:cubicBezTo>
                  <a:cubicBezTo>
                    <a:pt x="1535" y="1224"/>
                    <a:pt x="1368" y="657"/>
                    <a:pt x="1368" y="457"/>
                  </a:cubicBezTo>
                  <a:lnTo>
                    <a:pt x="1368" y="457"/>
                  </a:lnTo>
                  <a:cubicBezTo>
                    <a:pt x="1669" y="557"/>
                    <a:pt x="2403" y="1291"/>
                    <a:pt x="3036" y="1958"/>
                  </a:cubicBezTo>
                  <a:cubicBezTo>
                    <a:pt x="3086" y="1991"/>
                    <a:pt x="3136" y="2008"/>
                    <a:pt x="3186" y="2008"/>
                  </a:cubicBezTo>
                  <a:cubicBezTo>
                    <a:pt x="3236" y="2008"/>
                    <a:pt x="3287" y="1991"/>
                    <a:pt x="3337" y="1958"/>
                  </a:cubicBezTo>
                  <a:cubicBezTo>
                    <a:pt x="3403" y="1858"/>
                    <a:pt x="3403" y="1724"/>
                    <a:pt x="3337" y="1658"/>
                  </a:cubicBezTo>
                  <a:cubicBezTo>
                    <a:pt x="2006" y="197"/>
                    <a:pt x="1512" y="1"/>
                    <a:pt x="129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23"/>
            <p:cNvSpPr/>
            <p:nvPr/>
          </p:nvSpPr>
          <p:spPr>
            <a:xfrm>
              <a:off x="3430125" y="1156275"/>
              <a:ext cx="111775" cy="102600"/>
            </a:xfrm>
            <a:custGeom>
              <a:avLst/>
              <a:gdLst/>
              <a:ahLst/>
              <a:cxnLst/>
              <a:rect l="l" t="t" r="r" b="b"/>
              <a:pathLst>
                <a:path w="4471" h="4104" extrusionOk="0">
                  <a:moveTo>
                    <a:pt x="4203" y="0"/>
                  </a:moveTo>
                  <a:cubicBezTo>
                    <a:pt x="4103" y="0"/>
                    <a:pt x="4003" y="100"/>
                    <a:pt x="4003" y="234"/>
                  </a:cubicBezTo>
                  <a:cubicBezTo>
                    <a:pt x="4003" y="1401"/>
                    <a:pt x="3670" y="2302"/>
                    <a:pt x="3036" y="2902"/>
                  </a:cubicBezTo>
                  <a:cubicBezTo>
                    <a:pt x="2235" y="3653"/>
                    <a:pt x="1078" y="3747"/>
                    <a:pt x="550" y="3747"/>
                  </a:cubicBezTo>
                  <a:cubicBezTo>
                    <a:pt x="374" y="3747"/>
                    <a:pt x="267" y="3736"/>
                    <a:pt x="267" y="3736"/>
                  </a:cubicBezTo>
                  <a:cubicBezTo>
                    <a:pt x="245" y="3722"/>
                    <a:pt x="222" y="3715"/>
                    <a:pt x="198" y="3715"/>
                  </a:cubicBezTo>
                  <a:cubicBezTo>
                    <a:pt x="115" y="3715"/>
                    <a:pt x="34" y="3799"/>
                    <a:pt x="34" y="3903"/>
                  </a:cubicBezTo>
                  <a:cubicBezTo>
                    <a:pt x="0" y="3970"/>
                    <a:pt x="100" y="4103"/>
                    <a:pt x="200" y="4103"/>
                  </a:cubicBezTo>
                  <a:lnTo>
                    <a:pt x="567" y="4103"/>
                  </a:lnTo>
                  <a:cubicBezTo>
                    <a:pt x="1134" y="4103"/>
                    <a:pt x="2402" y="3970"/>
                    <a:pt x="3336" y="3169"/>
                  </a:cubicBezTo>
                  <a:cubicBezTo>
                    <a:pt x="4103" y="2502"/>
                    <a:pt x="4470" y="1501"/>
                    <a:pt x="4437" y="234"/>
                  </a:cubicBezTo>
                  <a:cubicBezTo>
                    <a:pt x="4437" y="100"/>
                    <a:pt x="4337" y="0"/>
                    <a:pt x="420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23"/>
            <p:cNvSpPr/>
            <p:nvPr/>
          </p:nvSpPr>
          <p:spPr>
            <a:xfrm>
              <a:off x="3042350" y="1327050"/>
              <a:ext cx="522900" cy="350450"/>
            </a:xfrm>
            <a:custGeom>
              <a:avLst/>
              <a:gdLst/>
              <a:ahLst/>
              <a:cxnLst/>
              <a:rect l="l" t="t" r="r" b="b"/>
              <a:pathLst>
                <a:path w="20916" h="14018" extrusionOk="0">
                  <a:moveTo>
                    <a:pt x="18027" y="1"/>
                  </a:moveTo>
                  <a:cubicBezTo>
                    <a:pt x="17913" y="1"/>
                    <a:pt x="17813" y="88"/>
                    <a:pt x="17813" y="174"/>
                  </a:cubicBezTo>
                  <a:cubicBezTo>
                    <a:pt x="17813" y="308"/>
                    <a:pt x="17846" y="408"/>
                    <a:pt x="17980" y="441"/>
                  </a:cubicBezTo>
                  <a:cubicBezTo>
                    <a:pt x="18247" y="475"/>
                    <a:pt x="18480" y="575"/>
                    <a:pt x="18680" y="675"/>
                  </a:cubicBezTo>
                  <a:cubicBezTo>
                    <a:pt x="18747" y="741"/>
                    <a:pt x="18780" y="741"/>
                    <a:pt x="18814" y="741"/>
                  </a:cubicBezTo>
                  <a:cubicBezTo>
                    <a:pt x="18914" y="741"/>
                    <a:pt x="18980" y="675"/>
                    <a:pt x="18980" y="641"/>
                  </a:cubicBezTo>
                  <a:cubicBezTo>
                    <a:pt x="19014" y="508"/>
                    <a:pt x="18980" y="408"/>
                    <a:pt x="18914" y="341"/>
                  </a:cubicBezTo>
                  <a:cubicBezTo>
                    <a:pt x="18647" y="174"/>
                    <a:pt x="18347" y="74"/>
                    <a:pt x="18080" y="8"/>
                  </a:cubicBezTo>
                  <a:cubicBezTo>
                    <a:pt x="18062" y="3"/>
                    <a:pt x="18044" y="1"/>
                    <a:pt x="18027" y="1"/>
                  </a:cubicBezTo>
                  <a:close/>
                  <a:moveTo>
                    <a:pt x="19510" y="833"/>
                  </a:moveTo>
                  <a:cubicBezTo>
                    <a:pt x="19456" y="833"/>
                    <a:pt x="19397" y="858"/>
                    <a:pt x="19347" y="908"/>
                  </a:cubicBezTo>
                  <a:cubicBezTo>
                    <a:pt x="19281" y="975"/>
                    <a:pt x="19281" y="1108"/>
                    <a:pt x="19347" y="1175"/>
                  </a:cubicBezTo>
                  <a:cubicBezTo>
                    <a:pt x="19514" y="1342"/>
                    <a:pt x="19681" y="1575"/>
                    <a:pt x="19814" y="1809"/>
                  </a:cubicBezTo>
                  <a:cubicBezTo>
                    <a:pt x="19848" y="1842"/>
                    <a:pt x="19914" y="1909"/>
                    <a:pt x="19981" y="1909"/>
                  </a:cubicBezTo>
                  <a:lnTo>
                    <a:pt x="20115" y="1909"/>
                  </a:lnTo>
                  <a:cubicBezTo>
                    <a:pt x="20248" y="1809"/>
                    <a:pt x="20248" y="1675"/>
                    <a:pt x="20181" y="1609"/>
                  </a:cubicBezTo>
                  <a:cubicBezTo>
                    <a:pt x="20015" y="1342"/>
                    <a:pt x="19848" y="1108"/>
                    <a:pt x="19648" y="908"/>
                  </a:cubicBezTo>
                  <a:cubicBezTo>
                    <a:pt x="19614" y="858"/>
                    <a:pt x="19564" y="833"/>
                    <a:pt x="19510" y="833"/>
                  </a:cubicBezTo>
                  <a:close/>
                  <a:moveTo>
                    <a:pt x="20365" y="2297"/>
                  </a:moveTo>
                  <a:cubicBezTo>
                    <a:pt x="20341" y="2297"/>
                    <a:pt x="20313" y="2301"/>
                    <a:pt x="20281" y="2309"/>
                  </a:cubicBezTo>
                  <a:cubicBezTo>
                    <a:pt x="20148" y="2343"/>
                    <a:pt x="20115" y="2443"/>
                    <a:pt x="20148" y="2576"/>
                  </a:cubicBezTo>
                  <a:cubicBezTo>
                    <a:pt x="20248" y="2776"/>
                    <a:pt x="20315" y="3076"/>
                    <a:pt x="20348" y="3310"/>
                  </a:cubicBezTo>
                  <a:cubicBezTo>
                    <a:pt x="20415" y="3410"/>
                    <a:pt x="20482" y="3477"/>
                    <a:pt x="20582" y="3477"/>
                  </a:cubicBezTo>
                  <a:cubicBezTo>
                    <a:pt x="20682" y="3443"/>
                    <a:pt x="20782" y="3310"/>
                    <a:pt x="20782" y="3277"/>
                  </a:cubicBezTo>
                  <a:cubicBezTo>
                    <a:pt x="20682" y="2976"/>
                    <a:pt x="20615" y="2676"/>
                    <a:pt x="20515" y="2443"/>
                  </a:cubicBezTo>
                  <a:cubicBezTo>
                    <a:pt x="20489" y="2341"/>
                    <a:pt x="20444" y="2297"/>
                    <a:pt x="20365" y="2297"/>
                  </a:cubicBezTo>
                  <a:close/>
                  <a:moveTo>
                    <a:pt x="20682" y="3810"/>
                  </a:moveTo>
                  <a:cubicBezTo>
                    <a:pt x="20548" y="3810"/>
                    <a:pt x="20482" y="3910"/>
                    <a:pt x="20482" y="4010"/>
                  </a:cubicBezTo>
                  <a:lnTo>
                    <a:pt x="20482" y="4277"/>
                  </a:lnTo>
                  <a:cubicBezTo>
                    <a:pt x="20482" y="4477"/>
                    <a:pt x="20482" y="4678"/>
                    <a:pt x="20448" y="4844"/>
                  </a:cubicBezTo>
                  <a:cubicBezTo>
                    <a:pt x="20448" y="4978"/>
                    <a:pt x="20515" y="5111"/>
                    <a:pt x="20648" y="5111"/>
                  </a:cubicBezTo>
                  <a:cubicBezTo>
                    <a:pt x="20748" y="5111"/>
                    <a:pt x="20815" y="5078"/>
                    <a:pt x="20848" y="4911"/>
                  </a:cubicBezTo>
                  <a:cubicBezTo>
                    <a:pt x="20915" y="4678"/>
                    <a:pt x="20915" y="4477"/>
                    <a:pt x="20915" y="4277"/>
                  </a:cubicBezTo>
                  <a:lnTo>
                    <a:pt x="20915" y="4010"/>
                  </a:lnTo>
                  <a:cubicBezTo>
                    <a:pt x="20915" y="3910"/>
                    <a:pt x="20815" y="3810"/>
                    <a:pt x="20682" y="3810"/>
                  </a:cubicBezTo>
                  <a:close/>
                  <a:moveTo>
                    <a:pt x="20459" y="5466"/>
                  </a:moveTo>
                  <a:cubicBezTo>
                    <a:pt x="20391" y="5466"/>
                    <a:pt x="20307" y="5510"/>
                    <a:pt x="20281" y="5612"/>
                  </a:cubicBezTo>
                  <a:cubicBezTo>
                    <a:pt x="20181" y="5912"/>
                    <a:pt x="20115" y="6145"/>
                    <a:pt x="19981" y="6345"/>
                  </a:cubicBezTo>
                  <a:cubicBezTo>
                    <a:pt x="19948" y="6479"/>
                    <a:pt x="19981" y="6612"/>
                    <a:pt x="20081" y="6646"/>
                  </a:cubicBezTo>
                  <a:cubicBezTo>
                    <a:pt x="20081" y="6679"/>
                    <a:pt x="20115" y="6679"/>
                    <a:pt x="20148" y="6679"/>
                  </a:cubicBezTo>
                  <a:cubicBezTo>
                    <a:pt x="20248" y="6679"/>
                    <a:pt x="20315" y="6679"/>
                    <a:pt x="20315" y="6512"/>
                  </a:cubicBezTo>
                  <a:cubicBezTo>
                    <a:pt x="20448" y="6279"/>
                    <a:pt x="20582" y="6012"/>
                    <a:pt x="20648" y="5745"/>
                  </a:cubicBezTo>
                  <a:cubicBezTo>
                    <a:pt x="20682" y="5645"/>
                    <a:pt x="20648" y="5511"/>
                    <a:pt x="20515" y="5478"/>
                  </a:cubicBezTo>
                  <a:cubicBezTo>
                    <a:pt x="20499" y="5470"/>
                    <a:pt x="20480" y="5466"/>
                    <a:pt x="20459" y="5466"/>
                  </a:cubicBezTo>
                  <a:close/>
                  <a:moveTo>
                    <a:pt x="15178" y="6345"/>
                  </a:moveTo>
                  <a:cubicBezTo>
                    <a:pt x="15111" y="6345"/>
                    <a:pt x="15011" y="6445"/>
                    <a:pt x="15011" y="6546"/>
                  </a:cubicBezTo>
                  <a:cubicBezTo>
                    <a:pt x="15011" y="6679"/>
                    <a:pt x="15111" y="6779"/>
                    <a:pt x="15244" y="6779"/>
                  </a:cubicBezTo>
                  <a:cubicBezTo>
                    <a:pt x="15411" y="6779"/>
                    <a:pt x="15511" y="6979"/>
                    <a:pt x="15578" y="7146"/>
                  </a:cubicBezTo>
                  <a:cubicBezTo>
                    <a:pt x="15611" y="7279"/>
                    <a:pt x="15678" y="7313"/>
                    <a:pt x="15778" y="7313"/>
                  </a:cubicBezTo>
                  <a:cubicBezTo>
                    <a:pt x="15778" y="7313"/>
                    <a:pt x="15812" y="7313"/>
                    <a:pt x="15812" y="7279"/>
                  </a:cubicBezTo>
                  <a:cubicBezTo>
                    <a:pt x="15912" y="7213"/>
                    <a:pt x="15978" y="7146"/>
                    <a:pt x="15945" y="7013"/>
                  </a:cubicBezTo>
                  <a:cubicBezTo>
                    <a:pt x="15778" y="6445"/>
                    <a:pt x="15411" y="6345"/>
                    <a:pt x="15178" y="6345"/>
                  </a:cubicBezTo>
                  <a:close/>
                  <a:moveTo>
                    <a:pt x="14436" y="6685"/>
                  </a:moveTo>
                  <a:cubicBezTo>
                    <a:pt x="14394" y="6685"/>
                    <a:pt x="14352" y="6704"/>
                    <a:pt x="14310" y="6746"/>
                  </a:cubicBezTo>
                  <a:cubicBezTo>
                    <a:pt x="13977" y="6946"/>
                    <a:pt x="13777" y="7179"/>
                    <a:pt x="13677" y="7446"/>
                  </a:cubicBezTo>
                  <a:cubicBezTo>
                    <a:pt x="13643" y="7513"/>
                    <a:pt x="13677" y="7646"/>
                    <a:pt x="13810" y="7680"/>
                  </a:cubicBezTo>
                  <a:lnTo>
                    <a:pt x="13910" y="7680"/>
                  </a:lnTo>
                  <a:cubicBezTo>
                    <a:pt x="13977" y="7680"/>
                    <a:pt x="14077" y="7646"/>
                    <a:pt x="14110" y="7580"/>
                  </a:cubicBezTo>
                  <a:cubicBezTo>
                    <a:pt x="14144" y="7413"/>
                    <a:pt x="14310" y="7246"/>
                    <a:pt x="14577" y="7079"/>
                  </a:cubicBezTo>
                  <a:cubicBezTo>
                    <a:pt x="14644" y="6979"/>
                    <a:pt x="14677" y="6846"/>
                    <a:pt x="14611" y="6779"/>
                  </a:cubicBezTo>
                  <a:cubicBezTo>
                    <a:pt x="14553" y="6721"/>
                    <a:pt x="14494" y="6685"/>
                    <a:pt x="14436" y="6685"/>
                  </a:cubicBezTo>
                  <a:close/>
                  <a:moveTo>
                    <a:pt x="19677" y="7004"/>
                  </a:moveTo>
                  <a:cubicBezTo>
                    <a:pt x="19623" y="7004"/>
                    <a:pt x="19564" y="7029"/>
                    <a:pt x="19514" y="7079"/>
                  </a:cubicBezTo>
                  <a:cubicBezTo>
                    <a:pt x="19347" y="7246"/>
                    <a:pt x="19147" y="7379"/>
                    <a:pt x="18947" y="7580"/>
                  </a:cubicBezTo>
                  <a:cubicBezTo>
                    <a:pt x="18847" y="7646"/>
                    <a:pt x="18814" y="7780"/>
                    <a:pt x="18914" y="7846"/>
                  </a:cubicBezTo>
                  <a:cubicBezTo>
                    <a:pt x="18947" y="7913"/>
                    <a:pt x="18980" y="7947"/>
                    <a:pt x="19081" y="7947"/>
                  </a:cubicBezTo>
                  <a:lnTo>
                    <a:pt x="19147" y="7947"/>
                  </a:lnTo>
                  <a:cubicBezTo>
                    <a:pt x="19414" y="7780"/>
                    <a:pt x="19614" y="7580"/>
                    <a:pt x="19814" y="7346"/>
                  </a:cubicBezTo>
                  <a:cubicBezTo>
                    <a:pt x="19881" y="7279"/>
                    <a:pt x="19881" y="7146"/>
                    <a:pt x="19814" y="7079"/>
                  </a:cubicBezTo>
                  <a:cubicBezTo>
                    <a:pt x="19781" y="7029"/>
                    <a:pt x="19731" y="7004"/>
                    <a:pt x="19677" y="7004"/>
                  </a:cubicBezTo>
                  <a:close/>
                  <a:moveTo>
                    <a:pt x="18329" y="7886"/>
                  </a:moveTo>
                  <a:cubicBezTo>
                    <a:pt x="18302" y="7886"/>
                    <a:pt x="18275" y="7895"/>
                    <a:pt x="18247" y="7913"/>
                  </a:cubicBezTo>
                  <a:cubicBezTo>
                    <a:pt x="18013" y="7980"/>
                    <a:pt x="17746" y="8080"/>
                    <a:pt x="17479" y="8113"/>
                  </a:cubicBezTo>
                  <a:cubicBezTo>
                    <a:pt x="17346" y="8147"/>
                    <a:pt x="17313" y="8247"/>
                    <a:pt x="17313" y="8347"/>
                  </a:cubicBezTo>
                  <a:cubicBezTo>
                    <a:pt x="17313" y="8447"/>
                    <a:pt x="17446" y="8514"/>
                    <a:pt x="17513" y="8514"/>
                  </a:cubicBezTo>
                  <a:cubicBezTo>
                    <a:pt x="17846" y="8480"/>
                    <a:pt x="18113" y="8414"/>
                    <a:pt x="18347" y="8280"/>
                  </a:cubicBezTo>
                  <a:cubicBezTo>
                    <a:pt x="18480" y="8247"/>
                    <a:pt x="18513" y="8147"/>
                    <a:pt x="18480" y="8013"/>
                  </a:cubicBezTo>
                  <a:cubicBezTo>
                    <a:pt x="18456" y="7941"/>
                    <a:pt x="18397" y="7886"/>
                    <a:pt x="18329" y="7886"/>
                  </a:cubicBezTo>
                  <a:close/>
                  <a:moveTo>
                    <a:pt x="14217" y="8001"/>
                  </a:moveTo>
                  <a:cubicBezTo>
                    <a:pt x="14129" y="8001"/>
                    <a:pt x="14060" y="8038"/>
                    <a:pt x="14010" y="8113"/>
                  </a:cubicBezTo>
                  <a:cubicBezTo>
                    <a:pt x="13977" y="8247"/>
                    <a:pt x="14010" y="8347"/>
                    <a:pt x="14110" y="8414"/>
                  </a:cubicBezTo>
                  <a:cubicBezTo>
                    <a:pt x="14344" y="8514"/>
                    <a:pt x="14644" y="8614"/>
                    <a:pt x="15011" y="8647"/>
                  </a:cubicBezTo>
                  <a:cubicBezTo>
                    <a:pt x="15111" y="8647"/>
                    <a:pt x="15178" y="8580"/>
                    <a:pt x="15178" y="8480"/>
                  </a:cubicBezTo>
                  <a:cubicBezTo>
                    <a:pt x="15244" y="8347"/>
                    <a:pt x="15144" y="8247"/>
                    <a:pt x="15011" y="8247"/>
                  </a:cubicBezTo>
                  <a:cubicBezTo>
                    <a:pt x="14744" y="8180"/>
                    <a:pt x="14477" y="8113"/>
                    <a:pt x="14310" y="8013"/>
                  </a:cubicBezTo>
                  <a:cubicBezTo>
                    <a:pt x="14277" y="8005"/>
                    <a:pt x="14246" y="8001"/>
                    <a:pt x="14217" y="8001"/>
                  </a:cubicBezTo>
                  <a:close/>
                  <a:moveTo>
                    <a:pt x="15845" y="7746"/>
                  </a:moveTo>
                  <a:cubicBezTo>
                    <a:pt x="15711" y="7746"/>
                    <a:pt x="15645" y="7813"/>
                    <a:pt x="15645" y="7947"/>
                  </a:cubicBezTo>
                  <a:cubicBezTo>
                    <a:pt x="15645" y="8180"/>
                    <a:pt x="15611" y="8447"/>
                    <a:pt x="15578" y="8747"/>
                  </a:cubicBezTo>
                  <a:cubicBezTo>
                    <a:pt x="15578" y="8847"/>
                    <a:pt x="15611" y="8947"/>
                    <a:pt x="15778" y="8981"/>
                  </a:cubicBezTo>
                  <a:cubicBezTo>
                    <a:pt x="15912" y="8981"/>
                    <a:pt x="15978" y="8914"/>
                    <a:pt x="16012" y="8780"/>
                  </a:cubicBezTo>
                  <a:lnTo>
                    <a:pt x="16012" y="8647"/>
                  </a:lnTo>
                  <a:cubicBezTo>
                    <a:pt x="16245" y="8647"/>
                    <a:pt x="16479" y="8647"/>
                    <a:pt x="16746" y="8614"/>
                  </a:cubicBezTo>
                  <a:cubicBezTo>
                    <a:pt x="16812" y="8614"/>
                    <a:pt x="16912" y="8514"/>
                    <a:pt x="16912" y="8414"/>
                  </a:cubicBezTo>
                  <a:cubicBezTo>
                    <a:pt x="16912" y="8313"/>
                    <a:pt x="16812" y="8247"/>
                    <a:pt x="16679" y="8247"/>
                  </a:cubicBezTo>
                  <a:cubicBezTo>
                    <a:pt x="16479" y="8247"/>
                    <a:pt x="16279" y="8280"/>
                    <a:pt x="16078" y="8280"/>
                  </a:cubicBezTo>
                  <a:lnTo>
                    <a:pt x="16078" y="7947"/>
                  </a:lnTo>
                  <a:cubicBezTo>
                    <a:pt x="16078" y="7813"/>
                    <a:pt x="15978" y="7746"/>
                    <a:pt x="15845" y="7746"/>
                  </a:cubicBezTo>
                  <a:close/>
                  <a:moveTo>
                    <a:pt x="351" y="7886"/>
                  </a:moveTo>
                  <a:cubicBezTo>
                    <a:pt x="281" y="7886"/>
                    <a:pt x="215" y="7941"/>
                    <a:pt x="167" y="8013"/>
                  </a:cubicBezTo>
                  <a:cubicBezTo>
                    <a:pt x="167" y="8013"/>
                    <a:pt x="67" y="8414"/>
                    <a:pt x="0" y="8914"/>
                  </a:cubicBezTo>
                  <a:cubicBezTo>
                    <a:pt x="0" y="8981"/>
                    <a:pt x="100" y="9114"/>
                    <a:pt x="234" y="9114"/>
                  </a:cubicBezTo>
                  <a:cubicBezTo>
                    <a:pt x="300" y="9114"/>
                    <a:pt x="401" y="9014"/>
                    <a:pt x="434" y="8914"/>
                  </a:cubicBezTo>
                  <a:cubicBezTo>
                    <a:pt x="467" y="8447"/>
                    <a:pt x="567" y="8147"/>
                    <a:pt x="567" y="8147"/>
                  </a:cubicBezTo>
                  <a:cubicBezTo>
                    <a:pt x="601" y="8080"/>
                    <a:pt x="567" y="7947"/>
                    <a:pt x="434" y="7913"/>
                  </a:cubicBezTo>
                  <a:cubicBezTo>
                    <a:pt x="406" y="7895"/>
                    <a:pt x="378" y="7886"/>
                    <a:pt x="351" y="7886"/>
                  </a:cubicBezTo>
                  <a:close/>
                  <a:moveTo>
                    <a:pt x="8556" y="9092"/>
                  </a:moveTo>
                  <a:cubicBezTo>
                    <a:pt x="8531" y="9092"/>
                    <a:pt x="8504" y="9099"/>
                    <a:pt x="8473" y="9114"/>
                  </a:cubicBezTo>
                  <a:cubicBezTo>
                    <a:pt x="8073" y="9281"/>
                    <a:pt x="7839" y="9514"/>
                    <a:pt x="7806" y="9881"/>
                  </a:cubicBezTo>
                  <a:cubicBezTo>
                    <a:pt x="7806" y="9981"/>
                    <a:pt x="7906" y="10115"/>
                    <a:pt x="8006" y="10115"/>
                  </a:cubicBezTo>
                  <a:cubicBezTo>
                    <a:pt x="8139" y="10115"/>
                    <a:pt x="8239" y="10015"/>
                    <a:pt x="8206" y="9881"/>
                  </a:cubicBezTo>
                  <a:cubicBezTo>
                    <a:pt x="8273" y="9648"/>
                    <a:pt x="8440" y="9514"/>
                    <a:pt x="8606" y="9481"/>
                  </a:cubicBezTo>
                  <a:cubicBezTo>
                    <a:pt x="8673" y="9448"/>
                    <a:pt x="8773" y="9348"/>
                    <a:pt x="8740" y="9214"/>
                  </a:cubicBezTo>
                  <a:cubicBezTo>
                    <a:pt x="8689" y="9163"/>
                    <a:pt x="8637" y="9092"/>
                    <a:pt x="8556" y="9092"/>
                  </a:cubicBezTo>
                  <a:close/>
                  <a:moveTo>
                    <a:pt x="9370" y="9102"/>
                  </a:moveTo>
                  <a:cubicBezTo>
                    <a:pt x="9295" y="9102"/>
                    <a:pt x="9224" y="9146"/>
                    <a:pt x="9173" y="9247"/>
                  </a:cubicBezTo>
                  <a:cubicBezTo>
                    <a:pt x="9140" y="9314"/>
                    <a:pt x="9173" y="9448"/>
                    <a:pt x="9307" y="9481"/>
                  </a:cubicBezTo>
                  <a:cubicBezTo>
                    <a:pt x="9407" y="9514"/>
                    <a:pt x="9507" y="9614"/>
                    <a:pt x="9507" y="9848"/>
                  </a:cubicBezTo>
                  <a:lnTo>
                    <a:pt x="9507" y="9948"/>
                  </a:lnTo>
                  <a:cubicBezTo>
                    <a:pt x="9507" y="10015"/>
                    <a:pt x="9607" y="10148"/>
                    <a:pt x="9741" y="10148"/>
                  </a:cubicBezTo>
                  <a:cubicBezTo>
                    <a:pt x="9807" y="10148"/>
                    <a:pt x="9941" y="10115"/>
                    <a:pt x="9941" y="9981"/>
                  </a:cubicBezTo>
                  <a:lnTo>
                    <a:pt x="9941" y="9848"/>
                  </a:lnTo>
                  <a:cubicBezTo>
                    <a:pt x="9941" y="9481"/>
                    <a:pt x="9774" y="9181"/>
                    <a:pt x="9440" y="9114"/>
                  </a:cubicBezTo>
                  <a:cubicBezTo>
                    <a:pt x="9417" y="9106"/>
                    <a:pt x="9393" y="9102"/>
                    <a:pt x="9370" y="9102"/>
                  </a:cubicBezTo>
                  <a:close/>
                  <a:moveTo>
                    <a:pt x="15577" y="9387"/>
                  </a:moveTo>
                  <a:cubicBezTo>
                    <a:pt x="15511" y="9387"/>
                    <a:pt x="15435" y="9442"/>
                    <a:pt x="15411" y="9514"/>
                  </a:cubicBezTo>
                  <a:cubicBezTo>
                    <a:pt x="15311" y="9781"/>
                    <a:pt x="15244" y="10015"/>
                    <a:pt x="15111" y="10282"/>
                  </a:cubicBezTo>
                  <a:cubicBezTo>
                    <a:pt x="15011" y="10415"/>
                    <a:pt x="15111" y="10515"/>
                    <a:pt x="15178" y="10582"/>
                  </a:cubicBezTo>
                  <a:lnTo>
                    <a:pt x="15278" y="10582"/>
                  </a:lnTo>
                  <a:cubicBezTo>
                    <a:pt x="15345" y="10582"/>
                    <a:pt x="15445" y="10515"/>
                    <a:pt x="15445" y="10448"/>
                  </a:cubicBezTo>
                  <a:cubicBezTo>
                    <a:pt x="15578" y="10181"/>
                    <a:pt x="15678" y="9948"/>
                    <a:pt x="15778" y="9648"/>
                  </a:cubicBezTo>
                  <a:cubicBezTo>
                    <a:pt x="15812" y="9581"/>
                    <a:pt x="15778" y="9448"/>
                    <a:pt x="15645" y="9414"/>
                  </a:cubicBezTo>
                  <a:cubicBezTo>
                    <a:pt x="15626" y="9396"/>
                    <a:pt x="15602" y="9387"/>
                    <a:pt x="15577" y="9387"/>
                  </a:cubicBezTo>
                  <a:close/>
                  <a:moveTo>
                    <a:pt x="167" y="9514"/>
                  </a:moveTo>
                  <a:cubicBezTo>
                    <a:pt x="100" y="9548"/>
                    <a:pt x="0" y="9648"/>
                    <a:pt x="0" y="9781"/>
                  </a:cubicBezTo>
                  <a:cubicBezTo>
                    <a:pt x="0" y="10048"/>
                    <a:pt x="100" y="10315"/>
                    <a:pt x="167" y="10615"/>
                  </a:cubicBezTo>
                  <a:cubicBezTo>
                    <a:pt x="234" y="10682"/>
                    <a:pt x="300" y="10715"/>
                    <a:pt x="401" y="10715"/>
                  </a:cubicBezTo>
                  <a:lnTo>
                    <a:pt x="467" y="10715"/>
                  </a:lnTo>
                  <a:cubicBezTo>
                    <a:pt x="567" y="10682"/>
                    <a:pt x="634" y="10615"/>
                    <a:pt x="601" y="10482"/>
                  </a:cubicBezTo>
                  <a:cubicBezTo>
                    <a:pt x="501" y="10248"/>
                    <a:pt x="467" y="9948"/>
                    <a:pt x="434" y="9681"/>
                  </a:cubicBezTo>
                  <a:cubicBezTo>
                    <a:pt x="401" y="9614"/>
                    <a:pt x="300" y="9514"/>
                    <a:pt x="167" y="9514"/>
                  </a:cubicBezTo>
                  <a:close/>
                  <a:moveTo>
                    <a:pt x="8296" y="10445"/>
                  </a:moveTo>
                  <a:cubicBezTo>
                    <a:pt x="8254" y="10445"/>
                    <a:pt x="8211" y="10456"/>
                    <a:pt x="8173" y="10482"/>
                  </a:cubicBezTo>
                  <a:cubicBezTo>
                    <a:pt x="8106" y="10582"/>
                    <a:pt x="8073" y="10682"/>
                    <a:pt x="8139" y="10782"/>
                  </a:cubicBezTo>
                  <a:cubicBezTo>
                    <a:pt x="8306" y="10982"/>
                    <a:pt x="8506" y="11182"/>
                    <a:pt x="8773" y="11416"/>
                  </a:cubicBezTo>
                  <a:cubicBezTo>
                    <a:pt x="8773" y="11449"/>
                    <a:pt x="8807" y="11449"/>
                    <a:pt x="8807" y="11449"/>
                  </a:cubicBezTo>
                  <a:cubicBezTo>
                    <a:pt x="8807" y="11482"/>
                    <a:pt x="8840" y="11582"/>
                    <a:pt x="8907" y="11616"/>
                  </a:cubicBezTo>
                  <a:cubicBezTo>
                    <a:pt x="8940" y="11649"/>
                    <a:pt x="8973" y="11649"/>
                    <a:pt x="9007" y="11649"/>
                  </a:cubicBezTo>
                  <a:cubicBezTo>
                    <a:pt x="9107" y="11649"/>
                    <a:pt x="9140" y="11649"/>
                    <a:pt x="9173" y="11582"/>
                  </a:cubicBezTo>
                  <a:cubicBezTo>
                    <a:pt x="9340" y="11316"/>
                    <a:pt x="9507" y="11082"/>
                    <a:pt x="9640" y="10815"/>
                  </a:cubicBezTo>
                  <a:cubicBezTo>
                    <a:pt x="9741" y="10682"/>
                    <a:pt x="9640" y="10582"/>
                    <a:pt x="9574" y="10515"/>
                  </a:cubicBezTo>
                  <a:cubicBezTo>
                    <a:pt x="9536" y="10496"/>
                    <a:pt x="9499" y="10488"/>
                    <a:pt x="9464" y="10488"/>
                  </a:cubicBezTo>
                  <a:cubicBezTo>
                    <a:pt x="9374" y="10488"/>
                    <a:pt x="9298" y="10543"/>
                    <a:pt x="9274" y="10615"/>
                  </a:cubicBezTo>
                  <a:cubicBezTo>
                    <a:pt x="9173" y="10782"/>
                    <a:pt x="9107" y="10915"/>
                    <a:pt x="9007" y="11082"/>
                  </a:cubicBezTo>
                  <a:cubicBezTo>
                    <a:pt x="8807" y="10915"/>
                    <a:pt x="8606" y="10682"/>
                    <a:pt x="8473" y="10515"/>
                  </a:cubicBezTo>
                  <a:cubicBezTo>
                    <a:pt x="8432" y="10474"/>
                    <a:pt x="8365" y="10445"/>
                    <a:pt x="8296" y="10445"/>
                  </a:cubicBezTo>
                  <a:close/>
                  <a:moveTo>
                    <a:pt x="14808" y="10855"/>
                  </a:moveTo>
                  <a:cubicBezTo>
                    <a:pt x="14744" y="10855"/>
                    <a:pt x="14683" y="10891"/>
                    <a:pt x="14644" y="10949"/>
                  </a:cubicBezTo>
                  <a:cubicBezTo>
                    <a:pt x="14511" y="11149"/>
                    <a:pt x="14310" y="11349"/>
                    <a:pt x="14144" y="11516"/>
                  </a:cubicBezTo>
                  <a:cubicBezTo>
                    <a:pt x="14077" y="11616"/>
                    <a:pt x="14077" y="11749"/>
                    <a:pt x="14144" y="11816"/>
                  </a:cubicBezTo>
                  <a:cubicBezTo>
                    <a:pt x="14177" y="11849"/>
                    <a:pt x="14277" y="11916"/>
                    <a:pt x="14310" y="11916"/>
                  </a:cubicBezTo>
                  <a:cubicBezTo>
                    <a:pt x="14344" y="11916"/>
                    <a:pt x="14411" y="11849"/>
                    <a:pt x="14377" y="11849"/>
                  </a:cubicBezTo>
                  <a:cubicBezTo>
                    <a:pt x="14611" y="11649"/>
                    <a:pt x="14811" y="11449"/>
                    <a:pt x="14978" y="11182"/>
                  </a:cubicBezTo>
                  <a:cubicBezTo>
                    <a:pt x="15078" y="11115"/>
                    <a:pt x="15011" y="10982"/>
                    <a:pt x="14944" y="10915"/>
                  </a:cubicBezTo>
                  <a:cubicBezTo>
                    <a:pt x="14902" y="10873"/>
                    <a:pt x="14855" y="10855"/>
                    <a:pt x="14808" y="10855"/>
                  </a:cubicBezTo>
                  <a:close/>
                  <a:moveTo>
                    <a:pt x="729" y="11096"/>
                  </a:moveTo>
                  <a:cubicBezTo>
                    <a:pt x="692" y="11096"/>
                    <a:pt x="658" y="11103"/>
                    <a:pt x="634" y="11115"/>
                  </a:cubicBezTo>
                  <a:cubicBezTo>
                    <a:pt x="501" y="11182"/>
                    <a:pt x="501" y="11316"/>
                    <a:pt x="567" y="11416"/>
                  </a:cubicBezTo>
                  <a:cubicBezTo>
                    <a:pt x="667" y="11649"/>
                    <a:pt x="834" y="11916"/>
                    <a:pt x="1068" y="12116"/>
                  </a:cubicBezTo>
                  <a:cubicBezTo>
                    <a:pt x="1101" y="12150"/>
                    <a:pt x="1168" y="12183"/>
                    <a:pt x="1234" y="12183"/>
                  </a:cubicBezTo>
                  <a:cubicBezTo>
                    <a:pt x="1268" y="12183"/>
                    <a:pt x="1301" y="12183"/>
                    <a:pt x="1335" y="12150"/>
                  </a:cubicBezTo>
                  <a:cubicBezTo>
                    <a:pt x="1468" y="12083"/>
                    <a:pt x="1468" y="11949"/>
                    <a:pt x="1368" y="11849"/>
                  </a:cubicBezTo>
                  <a:cubicBezTo>
                    <a:pt x="1201" y="11649"/>
                    <a:pt x="1068" y="11416"/>
                    <a:pt x="934" y="11182"/>
                  </a:cubicBezTo>
                  <a:cubicBezTo>
                    <a:pt x="871" y="11119"/>
                    <a:pt x="794" y="11096"/>
                    <a:pt x="729" y="11096"/>
                  </a:cubicBezTo>
                  <a:close/>
                  <a:moveTo>
                    <a:pt x="9642" y="11503"/>
                  </a:moveTo>
                  <a:cubicBezTo>
                    <a:pt x="9547" y="11503"/>
                    <a:pt x="9465" y="11541"/>
                    <a:pt x="9440" y="11616"/>
                  </a:cubicBezTo>
                  <a:cubicBezTo>
                    <a:pt x="9407" y="11749"/>
                    <a:pt x="9440" y="11849"/>
                    <a:pt x="9507" y="11916"/>
                  </a:cubicBezTo>
                  <a:cubicBezTo>
                    <a:pt x="9774" y="12016"/>
                    <a:pt x="10007" y="12150"/>
                    <a:pt x="10308" y="12250"/>
                  </a:cubicBezTo>
                  <a:lnTo>
                    <a:pt x="10408" y="12250"/>
                  </a:lnTo>
                  <a:cubicBezTo>
                    <a:pt x="10474" y="12250"/>
                    <a:pt x="10574" y="12150"/>
                    <a:pt x="10608" y="12083"/>
                  </a:cubicBezTo>
                  <a:cubicBezTo>
                    <a:pt x="10641" y="11983"/>
                    <a:pt x="10608" y="11849"/>
                    <a:pt x="10474" y="11816"/>
                  </a:cubicBezTo>
                  <a:cubicBezTo>
                    <a:pt x="10174" y="11749"/>
                    <a:pt x="9941" y="11649"/>
                    <a:pt x="9741" y="11516"/>
                  </a:cubicBezTo>
                  <a:cubicBezTo>
                    <a:pt x="9707" y="11507"/>
                    <a:pt x="9674" y="11503"/>
                    <a:pt x="9642" y="11503"/>
                  </a:cubicBezTo>
                  <a:close/>
                  <a:moveTo>
                    <a:pt x="11175" y="12016"/>
                  </a:moveTo>
                  <a:cubicBezTo>
                    <a:pt x="11075" y="12016"/>
                    <a:pt x="10975" y="12049"/>
                    <a:pt x="10941" y="12183"/>
                  </a:cubicBezTo>
                  <a:cubicBezTo>
                    <a:pt x="10941" y="12316"/>
                    <a:pt x="10975" y="12383"/>
                    <a:pt x="11108" y="12450"/>
                  </a:cubicBezTo>
                  <a:lnTo>
                    <a:pt x="11742" y="12583"/>
                  </a:lnTo>
                  <a:cubicBezTo>
                    <a:pt x="11809" y="12583"/>
                    <a:pt x="11909" y="12617"/>
                    <a:pt x="11975" y="12617"/>
                  </a:cubicBezTo>
                  <a:cubicBezTo>
                    <a:pt x="12109" y="12617"/>
                    <a:pt x="12176" y="12516"/>
                    <a:pt x="12142" y="12450"/>
                  </a:cubicBezTo>
                  <a:cubicBezTo>
                    <a:pt x="12176" y="12316"/>
                    <a:pt x="12109" y="12183"/>
                    <a:pt x="11975" y="12183"/>
                  </a:cubicBezTo>
                  <a:cubicBezTo>
                    <a:pt x="11909" y="12183"/>
                    <a:pt x="11842" y="12150"/>
                    <a:pt x="11775" y="12150"/>
                  </a:cubicBezTo>
                  <a:cubicBezTo>
                    <a:pt x="11575" y="12116"/>
                    <a:pt x="11408" y="12049"/>
                    <a:pt x="11175" y="12016"/>
                  </a:cubicBezTo>
                  <a:close/>
                  <a:moveTo>
                    <a:pt x="13596" y="11936"/>
                  </a:moveTo>
                  <a:cubicBezTo>
                    <a:pt x="13566" y="11936"/>
                    <a:pt x="13537" y="11940"/>
                    <a:pt x="13510" y="11949"/>
                  </a:cubicBezTo>
                  <a:cubicBezTo>
                    <a:pt x="13276" y="12049"/>
                    <a:pt x="13010" y="12150"/>
                    <a:pt x="12776" y="12183"/>
                  </a:cubicBezTo>
                  <a:cubicBezTo>
                    <a:pt x="12643" y="12216"/>
                    <a:pt x="12609" y="12316"/>
                    <a:pt x="12609" y="12450"/>
                  </a:cubicBezTo>
                  <a:cubicBezTo>
                    <a:pt x="12609" y="12516"/>
                    <a:pt x="12743" y="12617"/>
                    <a:pt x="12809" y="12617"/>
                  </a:cubicBezTo>
                  <a:cubicBezTo>
                    <a:pt x="13143" y="12583"/>
                    <a:pt x="13443" y="12483"/>
                    <a:pt x="13743" y="12316"/>
                  </a:cubicBezTo>
                  <a:cubicBezTo>
                    <a:pt x="13810" y="12216"/>
                    <a:pt x="13843" y="12116"/>
                    <a:pt x="13810" y="12016"/>
                  </a:cubicBezTo>
                  <a:cubicBezTo>
                    <a:pt x="13761" y="11967"/>
                    <a:pt x="13677" y="11936"/>
                    <a:pt x="13596" y="11936"/>
                  </a:cubicBezTo>
                  <a:close/>
                  <a:moveTo>
                    <a:pt x="8502" y="11874"/>
                  </a:moveTo>
                  <a:cubicBezTo>
                    <a:pt x="8448" y="11874"/>
                    <a:pt x="8390" y="11899"/>
                    <a:pt x="8340" y="11949"/>
                  </a:cubicBezTo>
                  <a:cubicBezTo>
                    <a:pt x="8173" y="12150"/>
                    <a:pt x="7973" y="12316"/>
                    <a:pt x="7772" y="12483"/>
                  </a:cubicBezTo>
                  <a:cubicBezTo>
                    <a:pt x="7672" y="12583"/>
                    <a:pt x="7639" y="12683"/>
                    <a:pt x="7739" y="12783"/>
                  </a:cubicBezTo>
                  <a:cubicBezTo>
                    <a:pt x="7772" y="12817"/>
                    <a:pt x="7839" y="12850"/>
                    <a:pt x="7906" y="12850"/>
                  </a:cubicBezTo>
                  <a:cubicBezTo>
                    <a:pt x="7939" y="12850"/>
                    <a:pt x="7973" y="12850"/>
                    <a:pt x="8006" y="12817"/>
                  </a:cubicBezTo>
                  <a:cubicBezTo>
                    <a:pt x="8206" y="12650"/>
                    <a:pt x="8440" y="12450"/>
                    <a:pt x="8640" y="12250"/>
                  </a:cubicBezTo>
                  <a:cubicBezTo>
                    <a:pt x="8706" y="12150"/>
                    <a:pt x="8706" y="12016"/>
                    <a:pt x="8640" y="11949"/>
                  </a:cubicBezTo>
                  <a:cubicBezTo>
                    <a:pt x="8606" y="11899"/>
                    <a:pt x="8556" y="11874"/>
                    <a:pt x="8502" y="11874"/>
                  </a:cubicBezTo>
                  <a:close/>
                  <a:moveTo>
                    <a:pt x="1756" y="12370"/>
                  </a:moveTo>
                  <a:cubicBezTo>
                    <a:pt x="1695" y="12370"/>
                    <a:pt x="1638" y="12395"/>
                    <a:pt x="1601" y="12450"/>
                  </a:cubicBezTo>
                  <a:cubicBezTo>
                    <a:pt x="1568" y="12516"/>
                    <a:pt x="1568" y="12650"/>
                    <a:pt x="1635" y="12750"/>
                  </a:cubicBezTo>
                  <a:cubicBezTo>
                    <a:pt x="1835" y="12917"/>
                    <a:pt x="2102" y="13084"/>
                    <a:pt x="2335" y="13250"/>
                  </a:cubicBezTo>
                  <a:cubicBezTo>
                    <a:pt x="2402" y="13284"/>
                    <a:pt x="2435" y="13284"/>
                    <a:pt x="2469" y="13284"/>
                  </a:cubicBezTo>
                  <a:cubicBezTo>
                    <a:pt x="2569" y="13284"/>
                    <a:pt x="2602" y="13217"/>
                    <a:pt x="2635" y="13150"/>
                  </a:cubicBezTo>
                  <a:cubicBezTo>
                    <a:pt x="2669" y="13084"/>
                    <a:pt x="2635" y="12917"/>
                    <a:pt x="2569" y="12850"/>
                  </a:cubicBezTo>
                  <a:cubicBezTo>
                    <a:pt x="2302" y="12750"/>
                    <a:pt x="2102" y="12583"/>
                    <a:pt x="1902" y="12416"/>
                  </a:cubicBezTo>
                  <a:cubicBezTo>
                    <a:pt x="1857" y="12386"/>
                    <a:pt x="1805" y="12370"/>
                    <a:pt x="1756" y="12370"/>
                  </a:cubicBezTo>
                  <a:close/>
                  <a:moveTo>
                    <a:pt x="7165" y="12964"/>
                  </a:moveTo>
                  <a:cubicBezTo>
                    <a:pt x="7130" y="12964"/>
                    <a:pt x="7096" y="12971"/>
                    <a:pt x="7072" y="12983"/>
                  </a:cubicBezTo>
                  <a:cubicBezTo>
                    <a:pt x="6838" y="13150"/>
                    <a:pt x="6605" y="13284"/>
                    <a:pt x="6338" y="13350"/>
                  </a:cubicBezTo>
                  <a:cubicBezTo>
                    <a:pt x="6238" y="13417"/>
                    <a:pt x="6171" y="13484"/>
                    <a:pt x="6238" y="13617"/>
                  </a:cubicBezTo>
                  <a:cubicBezTo>
                    <a:pt x="6271" y="13684"/>
                    <a:pt x="6338" y="13751"/>
                    <a:pt x="6438" y="13751"/>
                  </a:cubicBezTo>
                  <a:cubicBezTo>
                    <a:pt x="6458" y="13751"/>
                    <a:pt x="6478" y="13727"/>
                    <a:pt x="6484" y="13715"/>
                  </a:cubicBezTo>
                  <a:lnTo>
                    <a:pt x="6484" y="13715"/>
                  </a:lnTo>
                  <a:cubicBezTo>
                    <a:pt x="6778" y="13647"/>
                    <a:pt x="7009" y="13515"/>
                    <a:pt x="7272" y="13350"/>
                  </a:cubicBezTo>
                  <a:cubicBezTo>
                    <a:pt x="7372" y="13284"/>
                    <a:pt x="7439" y="13184"/>
                    <a:pt x="7339" y="13050"/>
                  </a:cubicBezTo>
                  <a:cubicBezTo>
                    <a:pt x="7297" y="12987"/>
                    <a:pt x="7227" y="12964"/>
                    <a:pt x="7165" y="12964"/>
                  </a:cubicBezTo>
                  <a:close/>
                  <a:moveTo>
                    <a:pt x="3336" y="13284"/>
                  </a:moveTo>
                  <a:lnTo>
                    <a:pt x="3236" y="13450"/>
                  </a:lnTo>
                  <a:lnTo>
                    <a:pt x="3169" y="13651"/>
                  </a:lnTo>
                  <a:cubicBezTo>
                    <a:pt x="3436" y="13784"/>
                    <a:pt x="3736" y="13851"/>
                    <a:pt x="3970" y="13951"/>
                  </a:cubicBezTo>
                  <a:lnTo>
                    <a:pt x="4003" y="13951"/>
                  </a:lnTo>
                  <a:cubicBezTo>
                    <a:pt x="4103" y="13951"/>
                    <a:pt x="4170" y="13851"/>
                    <a:pt x="4237" y="13784"/>
                  </a:cubicBezTo>
                  <a:cubicBezTo>
                    <a:pt x="4237" y="13651"/>
                    <a:pt x="4170" y="13584"/>
                    <a:pt x="4070" y="13517"/>
                  </a:cubicBezTo>
                  <a:cubicBezTo>
                    <a:pt x="3836" y="13484"/>
                    <a:pt x="3603" y="13417"/>
                    <a:pt x="3336" y="13284"/>
                  </a:cubicBezTo>
                  <a:close/>
                  <a:moveTo>
                    <a:pt x="5688" y="13511"/>
                  </a:moveTo>
                  <a:cubicBezTo>
                    <a:pt x="5672" y="13511"/>
                    <a:pt x="5655" y="13513"/>
                    <a:pt x="5638" y="13517"/>
                  </a:cubicBezTo>
                  <a:cubicBezTo>
                    <a:pt x="5404" y="13584"/>
                    <a:pt x="5137" y="13617"/>
                    <a:pt x="4904" y="13617"/>
                  </a:cubicBezTo>
                  <a:lnTo>
                    <a:pt x="4837" y="13617"/>
                  </a:lnTo>
                  <a:cubicBezTo>
                    <a:pt x="4737" y="13617"/>
                    <a:pt x="4637" y="13684"/>
                    <a:pt x="4637" y="13817"/>
                  </a:cubicBezTo>
                  <a:cubicBezTo>
                    <a:pt x="4637" y="13951"/>
                    <a:pt x="4737" y="14018"/>
                    <a:pt x="4837" y="14018"/>
                  </a:cubicBezTo>
                  <a:lnTo>
                    <a:pt x="4904" y="14018"/>
                  </a:lnTo>
                  <a:cubicBezTo>
                    <a:pt x="5137" y="14018"/>
                    <a:pt x="5437" y="13984"/>
                    <a:pt x="5738" y="13951"/>
                  </a:cubicBezTo>
                  <a:cubicBezTo>
                    <a:pt x="5838" y="13917"/>
                    <a:pt x="5938" y="13817"/>
                    <a:pt x="5904" y="13684"/>
                  </a:cubicBezTo>
                  <a:cubicBezTo>
                    <a:pt x="5847" y="13597"/>
                    <a:pt x="5789" y="13511"/>
                    <a:pt x="5688" y="1351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999283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5"/>
        <p:cNvGrpSpPr/>
        <p:nvPr/>
      </p:nvGrpSpPr>
      <p:grpSpPr>
        <a:xfrm>
          <a:off x="0" y="0"/>
          <a:ext cx="0" cy="0"/>
          <a:chOff x="0" y="0"/>
          <a:chExt cx="0" cy="0"/>
        </a:xfrm>
      </p:grpSpPr>
      <p:grpSp>
        <p:nvGrpSpPr>
          <p:cNvPr id="2826" name="Google Shape;2826;p30"/>
          <p:cNvGrpSpPr/>
          <p:nvPr/>
        </p:nvGrpSpPr>
        <p:grpSpPr>
          <a:xfrm>
            <a:off x="-87266" y="6057767"/>
            <a:ext cx="12314881" cy="852224"/>
            <a:chOff x="-65450" y="4543325"/>
            <a:chExt cx="9236161" cy="639168"/>
          </a:xfrm>
        </p:grpSpPr>
        <p:sp>
          <p:nvSpPr>
            <p:cNvPr id="2827" name="Google Shape;2827;p30"/>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30"/>
            <p:cNvSpPr/>
            <p:nvPr/>
          </p:nvSpPr>
          <p:spPr>
            <a:xfrm>
              <a:off x="-65450" y="4708221"/>
              <a:ext cx="9209483" cy="474080"/>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9" name="Google Shape;2829;p30"/>
          <p:cNvGrpSpPr/>
          <p:nvPr/>
        </p:nvGrpSpPr>
        <p:grpSpPr>
          <a:xfrm>
            <a:off x="10496702" y="4537105"/>
            <a:ext cx="1780415" cy="2241084"/>
            <a:chOff x="7872526" y="3402828"/>
            <a:chExt cx="1335311" cy="1680813"/>
          </a:xfrm>
        </p:grpSpPr>
        <p:grpSp>
          <p:nvGrpSpPr>
            <p:cNvPr id="2830" name="Google Shape;2830;p30"/>
            <p:cNvGrpSpPr/>
            <p:nvPr/>
          </p:nvGrpSpPr>
          <p:grpSpPr>
            <a:xfrm>
              <a:off x="8664427" y="3402828"/>
              <a:ext cx="327274" cy="689532"/>
              <a:chOff x="8794977" y="4409753"/>
              <a:chExt cx="327274" cy="689532"/>
            </a:xfrm>
          </p:grpSpPr>
          <p:sp>
            <p:nvSpPr>
              <p:cNvPr id="2831" name="Google Shape;2831;p30"/>
              <p:cNvSpPr/>
              <p:nvPr/>
            </p:nvSpPr>
            <p:spPr>
              <a:xfrm>
                <a:off x="8797314" y="4502818"/>
                <a:ext cx="115008" cy="86774"/>
              </a:xfrm>
              <a:custGeom>
                <a:avLst/>
                <a:gdLst/>
                <a:ahLst/>
                <a:cxnLst/>
                <a:rect l="l" t="t" r="r" b="b"/>
                <a:pathLst>
                  <a:path w="5709" h="4308" extrusionOk="0">
                    <a:moveTo>
                      <a:pt x="2111" y="0"/>
                    </a:moveTo>
                    <a:cubicBezTo>
                      <a:pt x="1312" y="0"/>
                      <a:pt x="342" y="217"/>
                      <a:pt x="151" y="1224"/>
                    </a:cubicBezTo>
                    <a:cubicBezTo>
                      <a:pt x="1" y="2037"/>
                      <a:pt x="767" y="2327"/>
                      <a:pt x="1561" y="2327"/>
                    </a:cubicBezTo>
                    <a:cubicBezTo>
                      <a:pt x="1756" y="2327"/>
                      <a:pt x="1953" y="2309"/>
                      <a:pt x="2138" y="2278"/>
                    </a:cubicBezTo>
                    <a:lnTo>
                      <a:pt x="2138" y="2278"/>
                    </a:lnTo>
                    <a:cubicBezTo>
                      <a:pt x="1834" y="2948"/>
                      <a:pt x="1710" y="3830"/>
                      <a:pt x="2286" y="4226"/>
                    </a:cubicBezTo>
                    <a:cubicBezTo>
                      <a:pt x="2374" y="4282"/>
                      <a:pt x="2470" y="4308"/>
                      <a:pt x="2572" y="4308"/>
                    </a:cubicBezTo>
                    <a:cubicBezTo>
                      <a:pt x="3756" y="4308"/>
                      <a:pt x="5708" y="830"/>
                      <a:pt x="3220" y="123"/>
                    </a:cubicBezTo>
                    <a:cubicBezTo>
                      <a:pt x="3220" y="123"/>
                      <a:pt x="2714" y="0"/>
                      <a:pt x="2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30"/>
              <p:cNvSpPr/>
              <p:nvPr/>
            </p:nvSpPr>
            <p:spPr>
              <a:xfrm>
                <a:off x="8794977" y="4498567"/>
                <a:ext cx="98126" cy="94770"/>
              </a:xfrm>
              <a:custGeom>
                <a:avLst/>
                <a:gdLst/>
                <a:ahLst/>
                <a:cxnLst/>
                <a:rect l="l" t="t" r="r" b="b"/>
                <a:pathLst>
                  <a:path w="4871" h="4705" extrusionOk="0">
                    <a:moveTo>
                      <a:pt x="2969" y="1836"/>
                    </a:moveTo>
                    <a:cubicBezTo>
                      <a:pt x="3036" y="1869"/>
                      <a:pt x="3036" y="1902"/>
                      <a:pt x="3036" y="1902"/>
                    </a:cubicBezTo>
                    <a:cubicBezTo>
                      <a:pt x="3036" y="1969"/>
                      <a:pt x="2903" y="2069"/>
                      <a:pt x="2669" y="2136"/>
                    </a:cubicBezTo>
                    <a:cubicBezTo>
                      <a:pt x="2836" y="1936"/>
                      <a:pt x="2936" y="1836"/>
                      <a:pt x="2969" y="1836"/>
                    </a:cubicBezTo>
                    <a:close/>
                    <a:moveTo>
                      <a:pt x="2235" y="435"/>
                    </a:moveTo>
                    <a:cubicBezTo>
                      <a:pt x="2803" y="435"/>
                      <a:pt x="3303" y="535"/>
                      <a:pt x="3303" y="535"/>
                    </a:cubicBezTo>
                    <a:cubicBezTo>
                      <a:pt x="4270" y="835"/>
                      <a:pt x="4404" y="1569"/>
                      <a:pt x="4304" y="2136"/>
                    </a:cubicBezTo>
                    <a:cubicBezTo>
                      <a:pt x="4170" y="3203"/>
                      <a:pt x="3270" y="4304"/>
                      <a:pt x="2702" y="4304"/>
                    </a:cubicBezTo>
                    <a:cubicBezTo>
                      <a:pt x="2636" y="4304"/>
                      <a:pt x="2602" y="4271"/>
                      <a:pt x="2536" y="4237"/>
                    </a:cubicBezTo>
                    <a:cubicBezTo>
                      <a:pt x="2069" y="3937"/>
                      <a:pt x="2169" y="3237"/>
                      <a:pt x="2402" y="2670"/>
                    </a:cubicBezTo>
                    <a:cubicBezTo>
                      <a:pt x="2769" y="2603"/>
                      <a:pt x="3336" y="2403"/>
                      <a:pt x="3436" y="2002"/>
                    </a:cubicBezTo>
                    <a:cubicBezTo>
                      <a:pt x="3470" y="1902"/>
                      <a:pt x="3470" y="1702"/>
                      <a:pt x="3236" y="1502"/>
                    </a:cubicBezTo>
                    <a:cubicBezTo>
                      <a:pt x="3169" y="1435"/>
                      <a:pt x="3103" y="1435"/>
                      <a:pt x="3003" y="1435"/>
                    </a:cubicBezTo>
                    <a:cubicBezTo>
                      <a:pt x="2669" y="1435"/>
                      <a:pt x="2336" y="1836"/>
                      <a:pt x="2135" y="2303"/>
                    </a:cubicBezTo>
                    <a:cubicBezTo>
                      <a:pt x="1969" y="2303"/>
                      <a:pt x="1802" y="2336"/>
                      <a:pt x="1668" y="2336"/>
                    </a:cubicBezTo>
                    <a:cubicBezTo>
                      <a:pt x="1135" y="2336"/>
                      <a:pt x="734" y="2203"/>
                      <a:pt x="568" y="1969"/>
                    </a:cubicBezTo>
                    <a:cubicBezTo>
                      <a:pt x="468" y="1869"/>
                      <a:pt x="434" y="1702"/>
                      <a:pt x="468" y="1502"/>
                    </a:cubicBezTo>
                    <a:cubicBezTo>
                      <a:pt x="601" y="801"/>
                      <a:pt x="1201" y="435"/>
                      <a:pt x="2235" y="435"/>
                    </a:cubicBezTo>
                    <a:close/>
                    <a:moveTo>
                      <a:pt x="2235" y="1"/>
                    </a:moveTo>
                    <a:cubicBezTo>
                      <a:pt x="1001" y="1"/>
                      <a:pt x="234" y="501"/>
                      <a:pt x="67" y="1402"/>
                    </a:cubicBezTo>
                    <a:cubicBezTo>
                      <a:pt x="1" y="1735"/>
                      <a:pt x="67" y="2036"/>
                      <a:pt x="234" y="2236"/>
                    </a:cubicBezTo>
                    <a:cubicBezTo>
                      <a:pt x="601" y="2670"/>
                      <a:pt x="1268" y="2736"/>
                      <a:pt x="1668" y="2736"/>
                    </a:cubicBezTo>
                    <a:lnTo>
                      <a:pt x="1935" y="2736"/>
                    </a:lnTo>
                    <a:cubicBezTo>
                      <a:pt x="1702" y="3437"/>
                      <a:pt x="1702" y="4204"/>
                      <a:pt x="2302" y="4604"/>
                    </a:cubicBezTo>
                    <a:cubicBezTo>
                      <a:pt x="2436" y="4671"/>
                      <a:pt x="2569" y="4704"/>
                      <a:pt x="2702" y="4704"/>
                    </a:cubicBezTo>
                    <a:cubicBezTo>
                      <a:pt x="3503" y="4704"/>
                      <a:pt x="4570" y="3437"/>
                      <a:pt x="4737" y="2203"/>
                    </a:cubicBezTo>
                    <a:cubicBezTo>
                      <a:pt x="4871" y="1168"/>
                      <a:pt x="4370" y="435"/>
                      <a:pt x="3403" y="134"/>
                    </a:cubicBezTo>
                    <a:cubicBezTo>
                      <a:pt x="3370" y="134"/>
                      <a:pt x="28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30"/>
              <p:cNvSpPr/>
              <p:nvPr/>
            </p:nvSpPr>
            <p:spPr>
              <a:xfrm>
                <a:off x="8867556" y="4414326"/>
                <a:ext cx="102216" cy="86673"/>
              </a:xfrm>
              <a:custGeom>
                <a:avLst/>
                <a:gdLst/>
                <a:ahLst/>
                <a:cxnLst/>
                <a:rect l="l" t="t" r="r" b="b"/>
                <a:pathLst>
                  <a:path w="5074" h="4303" extrusionOk="0">
                    <a:moveTo>
                      <a:pt x="1929" y="1"/>
                    </a:moveTo>
                    <a:cubicBezTo>
                      <a:pt x="1878" y="1"/>
                      <a:pt x="1825" y="5"/>
                      <a:pt x="1768" y="13"/>
                    </a:cubicBezTo>
                    <a:cubicBezTo>
                      <a:pt x="0" y="247"/>
                      <a:pt x="500" y="3015"/>
                      <a:pt x="500" y="3015"/>
                    </a:cubicBezTo>
                    <a:cubicBezTo>
                      <a:pt x="719" y="3958"/>
                      <a:pt x="1358" y="4303"/>
                      <a:pt x="2073" y="4303"/>
                    </a:cubicBezTo>
                    <a:cubicBezTo>
                      <a:pt x="3434" y="4303"/>
                      <a:pt x="5074" y="3058"/>
                      <a:pt x="4637" y="2315"/>
                    </a:cubicBezTo>
                    <a:cubicBezTo>
                      <a:pt x="4437" y="1975"/>
                      <a:pt x="4079" y="1848"/>
                      <a:pt x="3683" y="1848"/>
                    </a:cubicBezTo>
                    <a:cubicBezTo>
                      <a:pt x="3354" y="1848"/>
                      <a:pt x="3000" y="1936"/>
                      <a:pt x="2689" y="2062"/>
                    </a:cubicBezTo>
                    <a:lnTo>
                      <a:pt x="2689" y="2062"/>
                    </a:lnTo>
                    <a:cubicBezTo>
                      <a:pt x="2898" y="1179"/>
                      <a:pt x="2802" y="1"/>
                      <a:pt x="19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30"/>
              <p:cNvSpPr/>
              <p:nvPr/>
            </p:nvSpPr>
            <p:spPr>
              <a:xfrm>
                <a:off x="8867556" y="4409753"/>
                <a:ext cx="100806" cy="95556"/>
              </a:xfrm>
              <a:custGeom>
                <a:avLst/>
                <a:gdLst/>
                <a:ahLst/>
                <a:cxnLst/>
                <a:rect l="l" t="t" r="r" b="b"/>
                <a:pathLst>
                  <a:path w="5004" h="4744" extrusionOk="0">
                    <a:moveTo>
                      <a:pt x="2335" y="2675"/>
                    </a:moveTo>
                    <a:cubicBezTo>
                      <a:pt x="2235" y="2942"/>
                      <a:pt x="2135" y="3042"/>
                      <a:pt x="2102" y="3042"/>
                    </a:cubicBezTo>
                    <a:cubicBezTo>
                      <a:pt x="2102" y="3042"/>
                      <a:pt x="2068" y="3009"/>
                      <a:pt x="2035" y="2976"/>
                    </a:cubicBezTo>
                    <a:cubicBezTo>
                      <a:pt x="2035" y="2942"/>
                      <a:pt x="2135" y="2809"/>
                      <a:pt x="2335" y="2675"/>
                    </a:cubicBezTo>
                    <a:close/>
                    <a:moveTo>
                      <a:pt x="1935" y="407"/>
                    </a:moveTo>
                    <a:cubicBezTo>
                      <a:pt x="2102" y="407"/>
                      <a:pt x="2235" y="474"/>
                      <a:pt x="2368" y="607"/>
                    </a:cubicBezTo>
                    <a:cubicBezTo>
                      <a:pt x="2602" y="941"/>
                      <a:pt x="2635" y="1608"/>
                      <a:pt x="2502" y="2142"/>
                    </a:cubicBezTo>
                    <a:cubicBezTo>
                      <a:pt x="2135" y="2308"/>
                      <a:pt x="1701" y="2575"/>
                      <a:pt x="1635" y="2875"/>
                    </a:cubicBezTo>
                    <a:cubicBezTo>
                      <a:pt x="1601" y="2976"/>
                      <a:pt x="1601" y="3109"/>
                      <a:pt x="1668" y="3209"/>
                    </a:cubicBezTo>
                    <a:cubicBezTo>
                      <a:pt x="1835" y="3409"/>
                      <a:pt x="1968" y="3443"/>
                      <a:pt x="2102" y="3443"/>
                    </a:cubicBezTo>
                    <a:cubicBezTo>
                      <a:pt x="2535" y="3443"/>
                      <a:pt x="2769" y="2775"/>
                      <a:pt x="2869" y="2442"/>
                    </a:cubicBezTo>
                    <a:cubicBezTo>
                      <a:pt x="3136" y="2342"/>
                      <a:pt x="3436" y="2275"/>
                      <a:pt x="3669" y="2275"/>
                    </a:cubicBezTo>
                    <a:cubicBezTo>
                      <a:pt x="4036" y="2275"/>
                      <a:pt x="4303" y="2408"/>
                      <a:pt x="4470" y="2642"/>
                    </a:cubicBezTo>
                    <a:cubicBezTo>
                      <a:pt x="4537" y="2775"/>
                      <a:pt x="4503" y="2909"/>
                      <a:pt x="4403" y="3109"/>
                    </a:cubicBezTo>
                    <a:cubicBezTo>
                      <a:pt x="4070" y="3676"/>
                      <a:pt x="3002" y="4310"/>
                      <a:pt x="2068" y="4310"/>
                    </a:cubicBezTo>
                    <a:cubicBezTo>
                      <a:pt x="1334" y="4310"/>
                      <a:pt x="901" y="3943"/>
                      <a:pt x="734" y="3209"/>
                    </a:cubicBezTo>
                    <a:cubicBezTo>
                      <a:pt x="701" y="3209"/>
                      <a:pt x="434" y="1675"/>
                      <a:pt x="1034" y="874"/>
                    </a:cubicBezTo>
                    <a:cubicBezTo>
                      <a:pt x="1201" y="641"/>
                      <a:pt x="1468" y="474"/>
                      <a:pt x="1801" y="440"/>
                    </a:cubicBezTo>
                    <a:cubicBezTo>
                      <a:pt x="1835" y="440"/>
                      <a:pt x="1901" y="407"/>
                      <a:pt x="1935" y="407"/>
                    </a:cubicBezTo>
                    <a:close/>
                    <a:moveTo>
                      <a:pt x="1909" y="1"/>
                    </a:moveTo>
                    <a:cubicBezTo>
                      <a:pt x="1864" y="1"/>
                      <a:pt x="1817" y="3"/>
                      <a:pt x="1768" y="7"/>
                    </a:cubicBezTo>
                    <a:cubicBezTo>
                      <a:pt x="1301" y="73"/>
                      <a:pt x="934" y="274"/>
                      <a:pt x="701" y="641"/>
                    </a:cubicBezTo>
                    <a:cubicBezTo>
                      <a:pt x="0" y="1575"/>
                      <a:pt x="300" y="3209"/>
                      <a:pt x="300" y="3309"/>
                    </a:cubicBezTo>
                    <a:cubicBezTo>
                      <a:pt x="534" y="4210"/>
                      <a:pt x="1134" y="4743"/>
                      <a:pt x="2068" y="4743"/>
                    </a:cubicBezTo>
                    <a:cubicBezTo>
                      <a:pt x="3169" y="4743"/>
                      <a:pt x="4370" y="3976"/>
                      <a:pt x="4770" y="3309"/>
                    </a:cubicBezTo>
                    <a:cubicBezTo>
                      <a:pt x="5004" y="2909"/>
                      <a:pt x="4937" y="2609"/>
                      <a:pt x="4804" y="2442"/>
                    </a:cubicBezTo>
                    <a:cubicBezTo>
                      <a:pt x="4603" y="2075"/>
                      <a:pt x="4203" y="1875"/>
                      <a:pt x="3669" y="1875"/>
                    </a:cubicBezTo>
                    <a:cubicBezTo>
                      <a:pt x="3436" y="1875"/>
                      <a:pt x="3169" y="1908"/>
                      <a:pt x="2969" y="1975"/>
                    </a:cubicBezTo>
                    <a:cubicBezTo>
                      <a:pt x="3036" y="1408"/>
                      <a:pt x="3002" y="774"/>
                      <a:pt x="2669" y="374"/>
                    </a:cubicBezTo>
                    <a:cubicBezTo>
                      <a:pt x="2493" y="110"/>
                      <a:pt x="2240" y="1"/>
                      <a:pt x="19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30"/>
              <p:cNvSpPr/>
              <p:nvPr/>
            </p:nvSpPr>
            <p:spPr>
              <a:xfrm>
                <a:off x="8892414" y="4510775"/>
                <a:ext cx="90068" cy="75414"/>
              </a:xfrm>
              <a:custGeom>
                <a:avLst/>
                <a:gdLst/>
                <a:ahLst/>
                <a:cxnLst/>
                <a:rect l="l" t="t" r="r" b="b"/>
                <a:pathLst>
                  <a:path w="4471" h="3744" extrusionOk="0">
                    <a:moveTo>
                      <a:pt x="1947" y="1"/>
                    </a:moveTo>
                    <a:cubicBezTo>
                      <a:pt x="1003" y="1"/>
                      <a:pt x="327" y="559"/>
                      <a:pt x="301" y="929"/>
                    </a:cubicBezTo>
                    <a:cubicBezTo>
                      <a:pt x="301" y="929"/>
                      <a:pt x="0" y="2531"/>
                      <a:pt x="1201" y="3198"/>
                    </a:cubicBezTo>
                    <a:cubicBezTo>
                      <a:pt x="1825" y="3535"/>
                      <a:pt x="2516" y="3744"/>
                      <a:pt x="3082" y="3744"/>
                    </a:cubicBezTo>
                    <a:cubicBezTo>
                      <a:pt x="3637" y="3744"/>
                      <a:pt x="4071" y="3543"/>
                      <a:pt x="4203" y="3064"/>
                    </a:cubicBezTo>
                    <a:cubicBezTo>
                      <a:pt x="4470" y="2097"/>
                      <a:pt x="4070" y="529"/>
                      <a:pt x="2736" y="129"/>
                    </a:cubicBezTo>
                    <a:cubicBezTo>
                      <a:pt x="2459" y="39"/>
                      <a:pt x="2194" y="1"/>
                      <a:pt x="1947" y="1"/>
                    </a:cubicBezTo>
                    <a:close/>
                  </a:path>
                </a:pathLst>
              </a:custGeom>
              <a:solidFill>
                <a:srgbClr val="ECD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30"/>
              <p:cNvSpPr/>
              <p:nvPr/>
            </p:nvSpPr>
            <p:spPr>
              <a:xfrm>
                <a:off x="8901821" y="4511339"/>
                <a:ext cx="34952" cy="47053"/>
              </a:xfrm>
              <a:custGeom>
                <a:avLst/>
                <a:gdLst/>
                <a:ahLst/>
                <a:cxnLst/>
                <a:rect l="l" t="t" r="r" b="b"/>
                <a:pathLst>
                  <a:path w="1735" h="2336" extrusionOk="0">
                    <a:moveTo>
                      <a:pt x="1735" y="1"/>
                    </a:moveTo>
                    <a:lnTo>
                      <a:pt x="0" y="2336"/>
                    </a:lnTo>
                    <a:cubicBezTo>
                      <a:pt x="0" y="2336"/>
                      <a:pt x="1668" y="434"/>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30"/>
              <p:cNvSpPr/>
              <p:nvPr/>
            </p:nvSpPr>
            <p:spPr>
              <a:xfrm>
                <a:off x="8897107" y="4506645"/>
                <a:ext cx="43715" cy="55775"/>
              </a:xfrm>
              <a:custGeom>
                <a:avLst/>
                <a:gdLst/>
                <a:ahLst/>
                <a:cxnLst/>
                <a:rect l="l" t="t" r="r" b="b"/>
                <a:pathLst>
                  <a:path w="2170" h="2769" extrusionOk="0">
                    <a:moveTo>
                      <a:pt x="1969" y="0"/>
                    </a:moveTo>
                    <a:cubicBezTo>
                      <a:pt x="1869" y="0"/>
                      <a:pt x="1769" y="67"/>
                      <a:pt x="1769" y="200"/>
                    </a:cubicBezTo>
                    <a:cubicBezTo>
                      <a:pt x="1735" y="434"/>
                      <a:pt x="868" y="1535"/>
                      <a:pt x="68" y="2435"/>
                    </a:cubicBezTo>
                    <a:cubicBezTo>
                      <a:pt x="1" y="2502"/>
                      <a:pt x="1" y="2635"/>
                      <a:pt x="101" y="2702"/>
                    </a:cubicBezTo>
                    <a:cubicBezTo>
                      <a:pt x="134" y="2736"/>
                      <a:pt x="168" y="2769"/>
                      <a:pt x="234" y="2769"/>
                    </a:cubicBezTo>
                    <a:cubicBezTo>
                      <a:pt x="301" y="2769"/>
                      <a:pt x="334" y="2736"/>
                      <a:pt x="401" y="2702"/>
                    </a:cubicBezTo>
                    <a:cubicBezTo>
                      <a:pt x="801" y="2235"/>
                      <a:pt x="2102" y="734"/>
                      <a:pt x="2169" y="234"/>
                    </a:cubicBezTo>
                    <a:cubicBezTo>
                      <a:pt x="2169" y="134"/>
                      <a:pt x="2102" y="34"/>
                      <a:pt x="19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30"/>
              <p:cNvSpPr/>
              <p:nvPr/>
            </p:nvSpPr>
            <p:spPr>
              <a:xfrm>
                <a:off x="8919286" y="4518731"/>
                <a:ext cx="39666" cy="57124"/>
              </a:xfrm>
              <a:custGeom>
                <a:avLst/>
                <a:gdLst/>
                <a:ahLst/>
                <a:cxnLst/>
                <a:rect l="l" t="t" r="r" b="b"/>
                <a:pathLst>
                  <a:path w="1969" h="2836" extrusionOk="0">
                    <a:moveTo>
                      <a:pt x="1969" y="1"/>
                    </a:moveTo>
                    <a:lnTo>
                      <a:pt x="1" y="2836"/>
                    </a:lnTo>
                    <a:cubicBezTo>
                      <a:pt x="1" y="2836"/>
                      <a:pt x="1902" y="568"/>
                      <a:pt x="1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30"/>
              <p:cNvSpPr/>
              <p:nvPr/>
            </p:nvSpPr>
            <p:spPr>
              <a:xfrm>
                <a:off x="8914592" y="4514562"/>
                <a:ext cx="48388" cy="65342"/>
              </a:xfrm>
              <a:custGeom>
                <a:avLst/>
                <a:gdLst/>
                <a:ahLst/>
                <a:cxnLst/>
                <a:rect l="l" t="t" r="r" b="b"/>
                <a:pathLst>
                  <a:path w="2402" h="3244" extrusionOk="0">
                    <a:moveTo>
                      <a:pt x="2183" y="1"/>
                    </a:moveTo>
                    <a:cubicBezTo>
                      <a:pt x="2077" y="1"/>
                      <a:pt x="2002" y="88"/>
                      <a:pt x="2002" y="174"/>
                    </a:cubicBezTo>
                    <a:cubicBezTo>
                      <a:pt x="1968" y="541"/>
                      <a:pt x="867" y="1976"/>
                      <a:pt x="100" y="2910"/>
                    </a:cubicBezTo>
                    <a:cubicBezTo>
                      <a:pt x="0" y="3010"/>
                      <a:pt x="33" y="3110"/>
                      <a:pt x="100" y="3210"/>
                    </a:cubicBezTo>
                    <a:cubicBezTo>
                      <a:pt x="134" y="3243"/>
                      <a:pt x="200" y="3243"/>
                      <a:pt x="234" y="3243"/>
                    </a:cubicBezTo>
                    <a:cubicBezTo>
                      <a:pt x="300" y="3243"/>
                      <a:pt x="367" y="3210"/>
                      <a:pt x="400" y="3176"/>
                    </a:cubicBezTo>
                    <a:cubicBezTo>
                      <a:pt x="734" y="2776"/>
                      <a:pt x="2335" y="841"/>
                      <a:pt x="2402" y="208"/>
                    </a:cubicBezTo>
                    <a:cubicBezTo>
                      <a:pt x="2402" y="108"/>
                      <a:pt x="2335" y="7"/>
                      <a:pt x="2235" y="7"/>
                    </a:cubicBezTo>
                    <a:cubicBezTo>
                      <a:pt x="2217" y="3"/>
                      <a:pt x="2200" y="1"/>
                      <a:pt x="218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30"/>
              <p:cNvSpPr/>
              <p:nvPr/>
            </p:nvSpPr>
            <p:spPr>
              <a:xfrm>
                <a:off x="8799691" y="4474878"/>
                <a:ext cx="65189" cy="21029"/>
              </a:xfrm>
              <a:custGeom>
                <a:avLst/>
                <a:gdLst/>
                <a:ahLst/>
                <a:cxnLst/>
                <a:rect l="l" t="t" r="r" b="b"/>
                <a:pathLst>
                  <a:path w="3236" h="1044" extrusionOk="0">
                    <a:moveTo>
                      <a:pt x="1369" y="1"/>
                    </a:moveTo>
                    <a:cubicBezTo>
                      <a:pt x="993" y="1"/>
                      <a:pt x="576" y="84"/>
                      <a:pt x="133" y="310"/>
                    </a:cubicBezTo>
                    <a:cubicBezTo>
                      <a:pt x="33" y="376"/>
                      <a:pt x="0" y="510"/>
                      <a:pt x="67" y="610"/>
                    </a:cubicBezTo>
                    <a:cubicBezTo>
                      <a:pt x="88" y="674"/>
                      <a:pt x="152" y="711"/>
                      <a:pt x="221" y="711"/>
                    </a:cubicBezTo>
                    <a:cubicBezTo>
                      <a:pt x="259" y="711"/>
                      <a:pt x="298" y="700"/>
                      <a:pt x="334" y="677"/>
                    </a:cubicBezTo>
                    <a:cubicBezTo>
                      <a:pt x="708" y="481"/>
                      <a:pt x="1061" y="408"/>
                      <a:pt x="1377" y="408"/>
                    </a:cubicBezTo>
                    <a:cubicBezTo>
                      <a:pt x="2247" y="408"/>
                      <a:pt x="2844" y="952"/>
                      <a:pt x="2869" y="977"/>
                    </a:cubicBezTo>
                    <a:cubicBezTo>
                      <a:pt x="2902" y="1043"/>
                      <a:pt x="2969" y="1043"/>
                      <a:pt x="3036" y="1043"/>
                    </a:cubicBezTo>
                    <a:cubicBezTo>
                      <a:pt x="3069" y="1043"/>
                      <a:pt x="3136" y="1010"/>
                      <a:pt x="3169" y="977"/>
                    </a:cubicBezTo>
                    <a:cubicBezTo>
                      <a:pt x="3236" y="910"/>
                      <a:pt x="3236" y="777"/>
                      <a:pt x="3169" y="677"/>
                    </a:cubicBezTo>
                    <a:cubicBezTo>
                      <a:pt x="3169" y="677"/>
                      <a:pt x="2438" y="1"/>
                      <a:pt x="13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30"/>
              <p:cNvSpPr/>
              <p:nvPr/>
            </p:nvSpPr>
            <p:spPr>
              <a:xfrm>
                <a:off x="8942129" y="4535532"/>
                <a:ext cx="30943" cy="45039"/>
              </a:xfrm>
              <a:custGeom>
                <a:avLst/>
                <a:gdLst/>
                <a:ahLst/>
                <a:cxnLst/>
                <a:rect l="l" t="t" r="r" b="b"/>
                <a:pathLst>
                  <a:path w="1536" h="2236" extrusionOk="0">
                    <a:moveTo>
                      <a:pt x="1535" y="1"/>
                    </a:moveTo>
                    <a:lnTo>
                      <a:pt x="1" y="2236"/>
                    </a:lnTo>
                    <a:cubicBezTo>
                      <a:pt x="1" y="2236"/>
                      <a:pt x="1502" y="701"/>
                      <a:pt x="1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30"/>
              <p:cNvSpPr/>
              <p:nvPr/>
            </p:nvSpPr>
            <p:spPr>
              <a:xfrm>
                <a:off x="8937436" y="4530838"/>
                <a:ext cx="39666" cy="53760"/>
              </a:xfrm>
              <a:custGeom>
                <a:avLst/>
                <a:gdLst/>
                <a:ahLst/>
                <a:cxnLst/>
                <a:rect l="l" t="t" r="r" b="b"/>
                <a:pathLst>
                  <a:path w="1969" h="2669" extrusionOk="0">
                    <a:moveTo>
                      <a:pt x="1768" y="0"/>
                    </a:moveTo>
                    <a:cubicBezTo>
                      <a:pt x="1668" y="0"/>
                      <a:pt x="1568" y="100"/>
                      <a:pt x="1568" y="200"/>
                    </a:cubicBezTo>
                    <a:cubicBezTo>
                      <a:pt x="1535" y="667"/>
                      <a:pt x="634" y="1735"/>
                      <a:pt x="67" y="2335"/>
                    </a:cubicBezTo>
                    <a:cubicBezTo>
                      <a:pt x="0" y="2402"/>
                      <a:pt x="0" y="2535"/>
                      <a:pt x="67" y="2602"/>
                    </a:cubicBezTo>
                    <a:cubicBezTo>
                      <a:pt x="100" y="2669"/>
                      <a:pt x="167" y="2669"/>
                      <a:pt x="234" y="2669"/>
                    </a:cubicBezTo>
                    <a:cubicBezTo>
                      <a:pt x="267" y="2669"/>
                      <a:pt x="334" y="2669"/>
                      <a:pt x="367" y="2602"/>
                    </a:cubicBezTo>
                    <a:cubicBezTo>
                      <a:pt x="534" y="2435"/>
                      <a:pt x="1935" y="1001"/>
                      <a:pt x="1968" y="234"/>
                    </a:cubicBezTo>
                    <a:cubicBezTo>
                      <a:pt x="1968" y="133"/>
                      <a:pt x="1902" y="33"/>
                      <a:pt x="17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30"/>
              <p:cNvSpPr/>
              <p:nvPr/>
            </p:nvSpPr>
            <p:spPr>
              <a:xfrm>
                <a:off x="8829927" y="4427762"/>
                <a:ext cx="43695" cy="62099"/>
              </a:xfrm>
              <a:custGeom>
                <a:avLst/>
                <a:gdLst/>
                <a:ahLst/>
                <a:cxnLst/>
                <a:rect l="l" t="t" r="r" b="b"/>
                <a:pathLst>
                  <a:path w="2169" h="3083" extrusionOk="0">
                    <a:moveTo>
                      <a:pt x="855" y="1"/>
                    </a:moveTo>
                    <a:cubicBezTo>
                      <a:pt x="774" y="1"/>
                      <a:pt x="692" y="38"/>
                      <a:pt x="667" y="113"/>
                    </a:cubicBezTo>
                    <a:cubicBezTo>
                      <a:pt x="667" y="147"/>
                      <a:pt x="0" y="1748"/>
                      <a:pt x="1801" y="3049"/>
                    </a:cubicBezTo>
                    <a:cubicBezTo>
                      <a:pt x="1835" y="3082"/>
                      <a:pt x="1868" y="3082"/>
                      <a:pt x="1901" y="3082"/>
                    </a:cubicBezTo>
                    <a:cubicBezTo>
                      <a:pt x="1968" y="3082"/>
                      <a:pt x="2035" y="3049"/>
                      <a:pt x="2102" y="2982"/>
                    </a:cubicBezTo>
                    <a:cubicBezTo>
                      <a:pt x="2168" y="2915"/>
                      <a:pt x="2135" y="2782"/>
                      <a:pt x="2035" y="2715"/>
                    </a:cubicBezTo>
                    <a:cubicBezTo>
                      <a:pt x="534" y="1615"/>
                      <a:pt x="1034" y="347"/>
                      <a:pt x="1034" y="280"/>
                    </a:cubicBezTo>
                    <a:cubicBezTo>
                      <a:pt x="1101" y="180"/>
                      <a:pt x="1034" y="47"/>
                      <a:pt x="934" y="13"/>
                    </a:cubicBezTo>
                    <a:cubicBezTo>
                      <a:pt x="909" y="5"/>
                      <a:pt x="882" y="1"/>
                      <a:pt x="85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30"/>
              <p:cNvSpPr/>
              <p:nvPr/>
            </p:nvSpPr>
            <p:spPr>
              <a:xfrm>
                <a:off x="8840664" y="4608775"/>
                <a:ext cx="281587" cy="490510"/>
              </a:xfrm>
              <a:custGeom>
                <a:avLst/>
                <a:gdLst/>
                <a:ahLst/>
                <a:cxnLst/>
                <a:rect l="l" t="t" r="r" b="b"/>
                <a:pathLst>
                  <a:path w="13978" h="24352" extrusionOk="0">
                    <a:moveTo>
                      <a:pt x="7840" y="1"/>
                    </a:moveTo>
                    <a:cubicBezTo>
                      <a:pt x="7706" y="1"/>
                      <a:pt x="7606" y="101"/>
                      <a:pt x="7606" y="201"/>
                    </a:cubicBezTo>
                    <a:cubicBezTo>
                      <a:pt x="7606" y="334"/>
                      <a:pt x="7706" y="434"/>
                      <a:pt x="7840" y="434"/>
                    </a:cubicBezTo>
                    <a:cubicBezTo>
                      <a:pt x="7840" y="434"/>
                      <a:pt x="8140" y="434"/>
                      <a:pt x="8574" y="601"/>
                    </a:cubicBezTo>
                    <a:lnTo>
                      <a:pt x="8640" y="601"/>
                    </a:lnTo>
                    <a:cubicBezTo>
                      <a:pt x="8707" y="601"/>
                      <a:pt x="8807" y="568"/>
                      <a:pt x="8840" y="468"/>
                    </a:cubicBezTo>
                    <a:cubicBezTo>
                      <a:pt x="8874" y="367"/>
                      <a:pt x="8807" y="267"/>
                      <a:pt x="8707" y="201"/>
                    </a:cubicBezTo>
                    <a:cubicBezTo>
                      <a:pt x="8240" y="1"/>
                      <a:pt x="7840" y="1"/>
                      <a:pt x="7840" y="1"/>
                    </a:cubicBezTo>
                    <a:close/>
                    <a:moveTo>
                      <a:pt x="9356" y="621"/>
                    </a:moveTo>
                    <a:cubicBezTo>
                      <a:pt x="9301" y="621"/>
                      <a:pt x="9244" y="646"/>
                      <a:pt x="9207" y="701"/>
                    </a:cubicBezTo>
                    <a:cubicBezTo>
                      <a:pt x="9107" y="801"/>
                      <a:pt x="9141" y="901"/>
                      <a:pt x="9207" y="1001"/>
                    </a:cubicBezTo>
                    <a:cubicBezTo>
                      <a:pt x="9408" y="1135"/>
                      <a:pt x="9608" y="1335"/>
                      <a:pt x="9741" y="1568"/>
                    </a:cubicBezTo>
                    <a:cubicBezTo>
                      <a:pt x="9808" y="1602"/>
                      <a:pt x="9841" y="1635"/>
                      <a:pt x="9908" y="1635"/>
                    </a:cubicBezTo>
                    <a:cubicBezTo>
                      <a:pt x="9975" y="1635"/>
                      <a:pt x="10008" y="1635"/>
                      <a:pt x="10041" y="1602"/>
                    </a:cubicBezTo>
                    <a:cubicBezTo>
                      <a:pt x="10141" y="1535"/>
                      <a:pt x="10175" y="1402"/>
                      <a:pt x="10108" y="1301"/>
                    </a:cubicBezTo>
                    <a:cubicBezTo>
                      <a:pt x="9908" y="1068"/>
                      <a:pt x="9708" y="834"/>
                      <a:pt x="9474" y="668"/>
                    </a:cubicBezTo>
                    <a:cubicBezTo>
                      <a:pt x="9444" y="638"/>
                      <a:pt x="9401" y="621"/>
                      <a:pt x="9356" y="621"/>
                    </a:cubicBezTo>
                    <a:close/>
                    <a:moveTo>
                      <a:pt x="10321" y="1956"/>
                    </a:moveTo>
                    <a:cubicBezTo>
                      <a:pt x="10294" y="1956"/>
                      <a:pt x="10267" y="1960"/>
                      <a:pt x="10242" y="1969"/>
                    </a:cubicBezTo>
                    <a:cubicBezTo>
                      <a:pt x="10141" y="2002"/>
                      <a:pt x="10108" y="2135"/>
                      <a:pt x="10141" y="2235"/>
                    </a:cubicBezTo>
                    <a:cubicBezTo>
                      <a:pt x="10242" y="2469"/>
                      <a:pt x="10308" y="2736"/>
                      <a:pt x="10375" y="3003"/>
                    </a:cubicBezTo>
                    <a:cubicBezTo>
                      <a:pt x="10408" y="3103"/>
                      <a:pt x="10508" y="3169"/>
                      <a:pt x="10575" y="3169"/>
                    </a:cubicBezTo>
                    <a:cubicBezTo>
                      <a:pt x="10608" y="3169"/>
                      <a:pt x="10608" y="3169"/>
                      <a:pt x="10642" y="3136"/>
                    </a:cubicBezTo>
                    <a:cubicBezTo>
                      <a:pt x="10742" y="3136"/>
                      <a:pt x="10809" y="3003"/>
                      <a:pt x="10775" y="2903"/>
                    </a:cubicBezTo>
                    <a:cubicBezTo>
                      <a:pt x="10709" y="2602"/>
                      <a:pt x="10642" y="2336"/>
                      <a:pt x="10508" y="2069"/>
                    </a:cubicBezTo>
                    <a:cubicBezTo>
                      <a:pt x="10483" y="1994"/>
                      <a:pt x="10402" y="1956"/>
                      <a:pt x="10321" y="1956"/>
                    </a:cubicBezTo>
                    <a:close/>
                    <a:moveTo>
                      <a:pt x="10750" y="3563"/>
                    </a:moveTo>
                    <a:cubicBezTo>
                      <a:pt x="10736" y="3563"/>
                      <a:pt x="10722" y="3565"/>
                      <a:pt x="10709" y="3570"/>
                    </a:cubicBezTo>
                    <a:cubicBezTo>
                      <a:pt x="10608" y="3570"/>
                      <a:pt x="10508" y="3670"/>
                      <a:pt x="10542" y="3803"/>
                    </a:cubicBezTo>
                    <a:cubicBezTo>
                      <a:pt x="10542" y="3970"/>
                      <a:pt x="10542" y="4137"/>
                      <a:pt x="10542" y="4337"/>
                    </a:cubicBezTo>
                    <a:cubicBezTo>
                      <a:pt x="10542" y="4404"/>
                      <a:pt x="10542" y="4504"/>
                      <a:pt x="10542" y="4570"/>
                    </a:cubicBezTo>
                    <a:cubicBezTo>
                      <a:pt x="10542" y="4704"/>
                      <a:pt x="10642" y="4804"/>
                      <a:pt x="10742" y="4804"/>
                    </a:cubicBezTo>
                    <a:cubicBezTo>
                      <a:pt x="10875" y="4804"/>
                      <a:pt x="10975" y="4737"/>
                      <a:pt x="10975" y="4604"/>
                    </a:cubicBezTo>
                    <a:cubicBezTo>
                      <a:pt x="10975" y="4504"/>
                      <a:pt x="10975" y="4437"/>
                      <a:pt x="10975" y="4337"/>
                    </a:cubicBezTo>
                    <a:cubicBezTo>
                      <a:pt x="10975" y="4137"/>
                      <a:pt x="10975" y="3937"/>
                      <a:pt x="10942" y="3737"/>
                    </a:cubicBezTo>
                    <a:cubicBezTo>
                      <a:pt x="10942" y="3650"/>
                      <a:pt x="10842" y="3563"/>
                      <a:pt x="10750" y="3563"/>
                    </a:cubicBezTo>
                    <a:close/>
                    <a:moveTo>
                      <a:pt x="9808" y="5304"/>
                    </a:moveTo>
                    <a:cubicBezTo>
                      <a:pt x="9474" y="5371"/>
                      <a:pt x="9207" y="5471"/>
                      <a:pt x="8941" y="5605"/>
                    </a:cubicBezTo>
                    <a:cubicBezTo>
                      <a:pt x="8840" y="5671"/>
                      <a:pt x="8807" y="5805"/>
                      <a:pt x="8874" y="5905"/>
                    </a:cubicBezTo>
                    <a:cubicBezTo>
                      <a:pt x="8907" y="5971"/>
                      <a:pt x="8974" y="6005"/>
                      <a:pt x="9041" y="6005"/>
                    </a:cubicBezTo>
                    <a:cubicBezTo>
                      <a:pt x="9107" y="6005"/>
                      <a:pt x="9141" y="6005"/>
                      <a:pt x="9174" y="5971"/>
                    </a:cubicBezTo>
                    <a:cubicBezTo>
                      <a:pt x="9374" y="5838"/>
                      <a:pt x="9608" y="5771"/>
                      <a:pt x="9875" y="5705"/>
                    </a:cubicBezTo>
                    <a:cubicBezTo>
                      <a:pt x="9975" y="5705"/>
                      <a:pt x="10075" y="5605"/>
                      <a:pt x="10041" y="5471"/>
                    </a:cubicBezTo>
                    <a:cubicBezTo>
                      <a:pt x="10008" y="5371"/>
                      <a:pt x="9908" y="5304"/>
                      <a:pt x="9808" y="5304"/>
                    </a:cubicBezTo>
                    <a:close/>
                    <a:moveTo>
                      <a:pt x="10675" y="5204"/>
                    </a:moveTo>
                    <a:cubicBezTo>
                      <a:pt x="10575" y="5204"/>
                      <a:pt x="10442" y="5271"/>
                      <a:pt x="10442" y="5371"/>
                    </a:cubicBezTo>
                    <a:cubicBezTo>
                      <a:pt x="10375" y="5638"/>
                      <a:pt x="10275" y="5871"/>
                      <a:pt x="10175" y="6105"/>
                    </a:cubicBezTo>
                    <a:cubicBezTo>
                      <a:pt x="10108" y="6205"/>
                      <a:pt x="10141" y="6338"/>
                      <a:pt x="10242" y="6405"/>
                    </a:cubicBezTo>
                    <a:lnTo>
                      <a:pt x="10342" y="6405"/>
                    </a:lnTo>
                    <a:cubicBezTo>
                      <a:pt x="10408" y="6405"/>
                      <a:pt x="10508" y="6372"/>
                      <a:pt x="10542" y="6305"/>
                    </a:cubicBezTo>
                    <a:cubicBezTo>
                      <a:pt x="10608" y="6105"/>
                      <a:pt x="10709" y="5938"/>
                      <a:pt x="10775" y="5738"/>
                    </a:cubicBezTo>
                    <a:cubicBezTo>
                      <a:pt x="10975" y="5771"/>
                      <a:pt x="11176" y="5838"/>
                      <a:pt x="11376" y="5905"/>
                    </a:cubicBezTo>
                    <a:cubicBezTo>
                      <a:pt x="11413" y="5923"/>
                      <a:pt x="11448" y="5932"/>
                      <a:pt x="11480" y="5932"/>
                    </a:cubicBezTo>
                    <a:cubicBezTo>
                      <a:pt x="11562" y="5932"/>
                      <a:pt x="11628" y="5877"/>
                      <a:pt x="11676" y="5805"/>
                    </a:cubicBezTo>
                    <a:cubicBezTo>
                      <a:pt x="11709" y="5705"/>
                      <a:pt x="11643" y="5571"/>
                      <a:pt x="11542" y="5538"/>
                    </a:cubicBezTo>
                    <a:cubicBezTo>
                      <a:pt x="11309" y="5438"/>
                      <a:pt x="11075" y="5371"/>
                      <a:pt x="10809" y="5304"/>
                    </a:cubicBezTo>
                    <a:cubicBezTo>
                      <a:pt x="10775" y="5271"/>
                      <a:pt x="10742" y="5238"/>
                      <a:pt x="10675" y="5204"/>
                    </a:cubicBezTo>
                    <a:close/>
                    <a:moveTo>
                      <a:pt x="12174" y="5942"/>
                    </a:moveTo>
                    <a:cubicBezTo>
                      <a:pt x="12119" y="5942"/>
                      <a:pt x="12064" y="5968"/>
                      <a:pt x="12009" y="6005"/>
                    </a:cubicBezTo>
                    <a:cubicBezTo>
                      <a:pt x="11943" y="6105"/>
                      <a:pt x="11976" y="6238"/>
                      <a:pt x="12043" y="6305"/>
                    </a:cubicBezTo>
                    <a:cubicBezTo>
                      <a:pt x="12243" y="6472"/>
                      <a:pt x="12410" y="6672"/>
                      <a:pt x="12577" y="6872"/>
                    </a:cubicBezTo>
                    <a:cubicBezTo>
                      <a:pt x="12610" y="6939"/>
                      <a:pt x="12677" y="6972"/>
                      <a:pt x="12743" y="6972"/>
                    </a:cubicBezTo>
                    <a:cubicBezTo>
                      <a:pt x="12777" y="6972"/>
                      <a:pt x="12843" y="6972"/>
                      <a:pt x="12877" y="6939"/>
                    </a:cubicBezTo>
                    <a:cubicBezTo>
                      <a:pt x="12943" y="6872"/>
                      <a:pt x="12977" y="6739"/>
                      <a:pt x="12910" y="6639"/>
                    </a:cubicBezTo>
                    <a:cubicBezTo>
                      <a:pt x="12743" y="6405"/>
                      <a:pt x="12543" y="6172"/>
                      <a:pt x="12310" y="6005"/>
                    </a:cubicBezTo>
                    <a:cubicBezTo>
                      <a:pt x="12264" y="5960"/>
                      <a:pt x="12219" y="5942"/>
                      <a:pt x="12174" y="5942"/>
                    </a:cubicBezTo>
                    <a:close/>
                    <a:moveTo>
                      <a:pt x="8494" y="6192"/>
                    </a:moveTo>
                    <a:cubicBezTo>
                      <a:pt x="8413" y="6192"/>
                      <a:pt x="8332" y="6230"/>
                      <a:pt x="8307" y="6305"/>
                    </a:cubicBezTo>
                    <a:cubicBezTo>
                      <a:pt x="8273" y="6438"/>
                      <a:pt x="8240" y="6572"/>
                      <a:pt x="8207" y="6672"/>
                    </a:cubicBezTo>
                    <a:cubicBezTo>
                      <a:pt x="8207" y="6739"/>
                      <a:pt x="8207" y="6772"/>
                      <a:pt x="8207" y="6805"/>
                    </a:cubicBezTo>
                    <a:cubicBezTo>
                      <a:pt x="8207" y="7006"/>
                      <a:pt x="8240" y="7172"/>
                      <a:pt x="8307" y="7306"/>
                    </a:cubicBezTo>
                    <a:cubicBezTo>
                      <a:pt x="8340" y="7372"/>
                      <a:pt x="8440" y="7406"/>
                      <a:pt x="8507" y="7406"/>
                    </a:cubicBezTo>
                    <a:lnTo>
                      <a:pt x="8607" y="7406"/>
                    </a:lnTo>
                    <a:cubicBezTo>
                      <a:pt x="8707" y="7339"/>
                      <a:pt x="8740" y="7206"/>
                      <a:pt x="8674" y="7106"/>
                    </a:cubicBezTo>
                    <a:cubicBezTo>
                      <a:pt x="8640" y="7039"/>
                      <a:pt x="8640" y="6939"/>
                      <a:pt x="8640" y="6805"/>
                    </a:cubicBezTo>
                    <a:cubicBezTo>
                      <a:pt x="8640" y="6772"/>
                      <a:pt x="8640" y="6739"/>
                      <a:pt x="8640" y="6705"/>
                    </a:cubicBezTo>
                    <a:cubicBezTo>
                      <a:pt x="8640" y="6639"/>
                      <a:pt x="8674" y="6539"/>
                      <a:pt x="8707" y="6472"/>
                    </a:cubicBezTo>
                    <a:cubicBezTo>
                      <a:pt x="8740" y="6372"/>
                      <a:pt x="8674" y="6238"/>
                      <a:pt x="8574" y="6205"/>
                    </a:cubicBezTo>
                    <a:cubicBezTo>
                      <a:pt x="8549" y="6197"/>
                      <a:pt x="8522" y="6192"/>
                      <a:pt x="8494" y="6192"/>
                    </a:cubicBezTo>
                    <a:close/>
                    <a:moveTo>
                      <a:pt x="9895" y="6692"/>
                    </a:moveTo>
                    <a:cubicBezTo>
                      <a:pt x="9835" y="6692"/>
                      <a:pt x="9778" y="6717"/>
                      <a:pt x="9741" y="6772"/>
                    </a:cubicBezTo>
                    <a:cubicBezTo>
                      <a:pt x="9541" y="6972"/>
                      <a:pt x="9341" y="7139"/>
                      <a:pt x="9141" y="7206"/>
                    </a:cubicBezTo>
                    <a:cubicBezTo>
                      <a:pt x="9041" y="7239"/>
                      <a:pt x="8974" y="7372"/>
                      <a:pt x="9041" y="7473"/>
                    </a:cubicBezTo>
                    <a:cubicBezTo>
                      <a:pt x="9074" y="7539"/>
                      <a:pt x="9141" y="7606"/>
                      <a:pt x="9241" y="7606"/>
                    </a:cubicBezTo>
                    <a:cubicBezTo>
                      <a:pt x="9241" y="7606"/>
                      <a:pt x="9274" y="7606"/>
                      <a:pt x="9308" y="7573"/>
                    </a:cubicBezTo>
                    <a:cubicBezTo>
                      <a:pt x="9541" y="7473"/>
                      <a:pt x="9808" y="7306"/>
                      <a:pt x="10041" y="7039"/>
                    </a:cubicBezTo>
                    <a:cubicBezTo>
                      <a:pt x="10108" y="6939"/>
                      <a:pt x="10108" y="6805"/>
                      <a:pt x="10041" y="6739"/>
                    </a:cubicBezTo>
                    <a:cubicBezTo>
                      <a:pt x="9996" y="6709"/>
                      <a:pt x="9945" y="6692"/>
                      <a:pt x="9895" y="6692"/>
                    </a:cubicBezTo>
                    <a:close/>
                    <a:moveTo>
                      <a:pt x="13137" y="7293"/>
                    </a:moveTo>
                    <a:cubicBezTo>
                      <a:pt x="13108" y="7293"/>
                      <a:pt x="13077" y="7297"/>
                      <a:pt x="13044" y="7306"/>
                    </a:cubicBezTo>
                    <a:cubicBezTo>
                      <a:pt x="12943" y="7339"/>
                      <a:pt x="12910" y="7473"/>
                      <a:pt x="12943" y="7573"/>
                    </a:cubicBezTo>
                    <a:cubicBezTo>
                      <a:pt x="13044" y="7806"/>
                      <a:pt x="13110" y="8073"/>
                      <a:pt x="13177" y="8340"/>
                    </a:cubicBezTo>
                    <a:cubicBezTo>
                      <a:pt x="13177" y="8440"/>
                      <a:pt x="13277" y="8507"/>
                      <a:pt x="13377" y="8507"/>
                    </a:cubicBezTo>
                    <a:lnTo>
                      <a:pt x="13410" y="8507"/>
                    </a:lnTo>
                    <a:cubicBezTo>
                      <a:pt x="13511" y="8473"/>
                      <a:pt x="13611" y="8373"/>
                      <a:pt x="13577" y="8240"/>
                    </a:cubicBezTo>
                    <a:cubicBezTo>
                      <a:pt x="13511" y="7973"/>
                      <a:pt x="13444" y="7673"/>
                      <a:pt x="13344" y="7406"/>
                    </a:cubicBezTo>
                    <a:cubicBezTo>
                      <a:pt x="13294" y="7331"/>
                      <a:pt x="13225" y="7293"/>
                      <a:pt x="13137" y="7293"/>
                    </a:cubicBezTo>
                    <a:close/>
                    <a:moveTo>
                      <a:pt x="13444" y="8907"/>
                    </a:moveTo>
                    <a:cubicBezTo>
                      <a:pt x="13344" y="8907"/>
                      <a:pt x="13244" y="9007"/>
                      <a:pt x="13244" y="9140"/>
                    </a:cubicBezTo>
                    <a:cubicBezTo>
                      <a:pt x="13277" y="9240"/>
                      <a:pt x="13277" y="9341"/>
                      <a:pt x="13277" y="9474"/>
                    </a:cubicBezTo>
                    <a:cubicBezTo>
                      <a:pt x="13277" y="9641"/>
                      <a:pt x="13277" y="9774"/>
                      <a:pt x="13244" y="9941"/>
                    </a:cubicBezTo>
                    <a:cubicBezTo>
                      <a:pt x="13244" y="10074"/>
                      <a:pt x="13344" y="10174"/>
                      <a:pt x="13444" y="10174"/>
                    </a:cubicBezTo>
                    <a:lnTo>
                      <a:pt x="13477" y="10174"/>
                    </a:lnTo>
                    <a:cubicBezTo>
                      <a:pt x="13577" y="10174"/>
                      <a:pt x="13677" y="10074"/>
                      <a:pt x="13677" y="9974"/>
                    </a:cubicBezTo>
                    <a:cubicBezTo>
                      <a:pt x="13677" y="9808"/>
                      <a:pt x="13677" y="9641"/>
                      <a:pt x="13677" y="9474"/>
                    </a:cubicBezTo>
                    <a:cubicBezTo>
                      <a:pt x="13677" y="9341"/>
                      <a:pt x="13677" y="9240"/>
                      <a:pt x="13677" y="9107"/>
                    </a:cubicBezTo>
                    <a:cubicBezTo>
                      <a:pt x="13677" y="9007"/>
                      <a:pt x="13577" y="8907"/>
                      <a:pt x="13444" y="8907"/>
                    </a:cubicBezTo>
                    <a:close/>
                    <a:moveTo>
                      <a:pt x="13444" y="10575"/>
                    </a:moveTo>
                    <a:cubicBezTo>
                      <a:pt x="13310" y="10575"/>
                      <a:pt x="13210" y="10641"/>
                      <a:pt x="13210" y="10775"/>
                    </a:cubicBezTo>
                    <a:cubicBezTo>
                      <a:pt x="13177" y="11042"/>
                      <a:pt x="13144" y="11309"/>
                      <a:pt x="13110" y="11575"/>
                    </a:cubicBezTo>
                    <a:cubicBezTo>
                      <a:pt x="13077" y="11676"/>
                      <a:pt x="13144" y="11809"/>
                      <a:pt x="13277" y="11809"/>
                    </a:cubicBezTo>
                    <a:lnTo>
                      <a:pt x="13310" y="11809"/>
                    </a:lnTo>
                    <a:cubicBezTo>
                      <a:pt x="13410" y="11809"/>
                      <a:pt x="13477" y="11742"/>
                      <a:pt x="13511" y="11642"/>
                    </a:cubicBezTo>
                    <a:cubicBezTo>
                      <a:pt x="13544" y="11375"/>
                      <a:pt x="13577" y="11108"/>
                      <a:pt x="13611" y="10808"/>
                    </a:cubicBezTo>
                    <a:cubicBezTo>
                      <a:pt x="13644" y="10675"/>
                      <a:pt x="13544" y="10575"/>
                      <a:pt x="13444" y="10575"/>
                    </a:cubicBezTo>
                    <a:close/>
                    <a:moveTo>
                      <a:pt x="13177" y="12209"/>
                    </a:moveTo>
                    <a:cubicBezTo>
                      <a:pt x="13077" y="12209"/>
                      <a:pt x="12943" y="12276"/>
                      <a:pt x="12910" y="12376"/>
                    </a:cubicBezTo>
                    <a:cubicBezTo>
                      <a:pt x="12843" y="12643"/>
                      <a:pt x="12777" y="12910"/>
                      <a:pt x="12677" y="13143"/>
                    </a:cubicBezTo>
                    <a:cubicBezTo>
                      <a:pt x="12643" y="13277"/>
                      <a:pt x="12710" y="13377"/>
                      <a:pt x="12810" y="13410"/>
                    </a:cubicBezTo>
                    <a:cubicBezTo>
                      <a:pt x="12843" y="13443"/>
                      <a:pt x="12843" y="13443"/>
                      <a:pt x="12877" y="13443"/>
                    </a:cubicBezTo>
                    <a:cubicBezTo>
                      <a:pt x="12977" y="13443"/>
                      <a:pt x="13044" y="13377"/>
                      <a:pt x="13077" y="13310"/>
                    </a:cubicBezTo>
                    <a:cubicBezTo>
                      <a:pt x="13177" y="13043"/>
                      <a:pt x="13244" y="12743"/>
                      <a:pt x="13344" y="12476"/>
                    </a:cubicBezTo>
                    <a:cubicBezTo>
                      <a:pt x="13344" y="12376"/>
                      <a:pt x="13277" y="12243"/>
                      <a:pt x="13177" y="12209"/>
                    </a:cubicBezTo>
                    <a:close/>
                    <a:moveTo>
                      <a:pt x="11227" y="13697"/>
                    </a:moveTo>
                    <a:cubicBezTo>
                      <a:pt x="11182" y="13697"/>
                      <a:pt x="11139" y="13714"/>
                      <a:pt x="11109" y="13744"/>
                    </a:cubicBezTo>
                    <a:cubicBezTo>
                      <a:pt x="10842" y="13944"/>
                      <a:pt x="10642" y="14211"/>
                      <a:pt x="10575" y="14511"/>
                    </a:cubicBezTo>
                    <a:cubicBezTo>
                      <a:pt x="10508" y="14611"/>
                      <a:pt x="10575" y="14744"/>
                      <a:pt x="10709" y="14778"/>
                    </a:cubicBezTo>
                    <a:lnTo>
                      <a:pt x="10742" y="14778"/>
                    </a:lnTo>
                    <a:cubicBezTo>
                      <a:pt x="10842" y="14778"/>
                      <a:pt x="10942" y="14711"/>
                      <a:pt x="10942" y="14644"/>
                    </a:cubicBezTo>
                    <a:cubicBezTo>
                      <a:pt x="11042" y="14411"/>
                      <a:pt x="11176" y="14211"/>
                      <a:pt x="11376" y="14044"/>
                    </a:cubicBezTo>
                    <a:cubicBezTo>
                      <a:pt x="11442" y="13977"/>
                      <a:pt x="11476" y="13844"/>
                      <a:pt x="11376" y="13777"/>
                    </a:cubicBezTo>
                    <a:cubicBezTo>
                      <a:pt x="11339" y="13722"/>
                      <a:pt x="11282" y="13697"/>
                      <a:pt x="11227" y="13697"/>
                    </a:cubicBezTo>
                    <a:close/>
                    <a:moveTo>
                      <a:pt x="11976" y="13377"/>
                    </a:moveTo>
                    <a:cubicBezTo>
                      <a:pt x="11876" y="13377"/>
                      <a:pt x="11776" y="13477"/>
                      <a:pt x="11776" y="13577"/>
                    </a:cubicBezTo>
                    <a:cubicBezTo>
                      <a:pt x="11776" y="13710"/>
                      <a:pt x="11876" y="13810"/>
                      <a:pt x="12009" y="13810"/>
                    </a:cubicBezTo>
                    <a:cubicBezTo>
                      <a:pt x="12143" y="13810"/>
                      <a:pt x="12243" y="13844"/>
                      <a:pt x="12376" y="13877"/>
                    </a:cubicBezTo>
                    <a:cubicBezTo>
                      <a:pt x="12376" y="13877"/>
                      <a:pt x="12376" y="13910"/>
                      <a:pt x="12376" y="13910"/>
                    </a:cubicBezTo>
                    <a:cubicBezTo>
                      <a:pt x="12243" y="14144"/>
                      <a:pt x="12110" y="14377"/>
                      <a:pt x="11976" y="14578"/>
                    </a:cubicBezTo>
                    <a:cubicBezTo>
                      <a:pt x="11909" y="14678"/>
                      <a:pt x="11909" y="14811"/>
                      <a:pt x="12009" y="14878"/>
                    </a:cubicBezTo>
                    <a:cubicBezTo>
                      <a:pt x="12043" y="14911"/>
                      <a:pt x="12076" y="14911"/>
                      <a:pt x="12143" y="14911"/>
                    </a:cubicBezTo>
                    <a:cubicBezTo>
                      <a:pt x="12210" y="14911"/>
                      <a:pt x="12276" y="14878"/>
                      <a:pt x="12310" y="14844"/>
                    </a:cubicBezTo>
                    <a:cubicBezTo>
                      <a:pt x="12443" y="14611"/>
                      <a:pt x="12610" y="14377"/>
                      <a:pt x="12743" y="14111"/>
                    </a:cubicBezTo>
                    <a:cubicBezTo>
                      <a:pt x="12777" y="14111"/>
                      <a:pt x="12843" y="14077"/>
                      <a:pt x="12910" y="14011"/>
                    </a:cubicBezTo>
                    <a:cubicBezTo>
                      <a:pt x="12977" y="13944"/>
                      <a:pt x="12977" y="13810"/>
                      <a:pt x="12877" y="13744"/>
                    </a:cubicBezTo>
                    <a:cubicBezTo>
                      <a:pt x="12610" y="13510"/>
                      <a:pt x="12310" y="13377"/>
                      <a:pt x="12009" y="13377"/>
                    </a:cubicBezTo>
                    <a:lnTo>
                      <a:pt x="11976" y="13577"/>
                    </a:lnTo>
                    <a:lnTo>
                      <a:pt x="11976" y="13377"/>
                    </a:lnTo>
                    <a:close/>
                    <a:moveTo>
                      <a:pt x="13232" y="14351"/>
                    </a:moveTo>
                    <a:cubicBezTo>
                      <a:pt x="13202" y="14351"/>
                      <a:pt x="13172" y="14359"/>
                      <a:pt x="13144" y="14377"/>
                    </a:cubicBezTo>
                    <a:cubicBezTo>
                      <a:pt x="13044" y="14411"/>
                      <a:pt x="12977" y="14544"/>
                      <a:pt x="13044" y="14644"/>
                    </a:cubicBezTo>
                    <a:cubicBezTo>
                      <a:pt x="13144" y="14878"/>
                      <a:pt x="13244" y="15111"/>
                      <a:pt x="13310" y="15378"/>
                    </a:cubicBezTo>
                    <a:cubicBezTo>
                      <a:pt x="13344" y="15478"/>
                      <a:pt x="13444" y="15545"/>
                      <a:pt x="13511" y="15545"/>
                    </a:cubicBezTo>
                    <a:lnTo>
                      <a:pt x="13577" y="15545"/>
                    </a:lnTo>
                    <a:cubicBezTo>
                      <a:pt x="13677" y="15512"/>
                      <a:pt x="13744" y="15378"/>
                      <a:pt x="13711" y="15278"/>
                    </a:cubicBezTo>
                    <a:cubicBezTo>
                      <a:pt x="13644" y="14978"/>
                      <a:pt x="13544" y="14711"/>
                      <a:pt x="13410" y="14478"/>
                    </a:cubicBezTo>
                    <a:cubicBezTo>
                      <a:pt x="13386" y="14405"/>
                      <a:pt x="13310" y="14351"/>
                      <a:pt x="13232" y="14351"/>
                    </a:cubicBezTo>
                    <a:close/>
                    <a:moveTo>
                      <a:pt x="11566" y="15108"/>
                    </a:moveTo>
                    <a:cubicBezTo>
                      <a:pt x="11524" y="15108"/>
                      <a:pt x="11481" y="15119"/>
                      <a:pt x="11442" y="15145"/>
                    </a:cubicBezTo>
                    <a:cubicBezTo>
                      <a:pt x="11242" y="15278"/>
                      <a:pt x="11142" y="15311"/>
                      <a:pt x="11075" y="15311"/>
                    </a:cubicBezTo>
                    <a:cubicBezTo>
                      <a:pt x="11042" y="15311"/>
                      <a:pt x="11009" y="15278"/>
                      <a:pt x="10975" y="15245"/>
                    </a:cubicBezTo>
                    <a:cubicBezTo>
                      <a:pt x="10939" y="15190"/>
                      <a:pt x="10882" y="15165"/>
                      <a:pt x="10821" y="15165"/>
                    </a:cubicBezTo>
                    <a:cubicBezTo>
                      <a:pt x="10772" y="15165"/>
                      <a:pt x="10720" y="15181"/>
                      <a:pt x="10675" y="15211"/>
                    </a:cubicBezTo>
                    <a:cubicBezTo>
                      <a:pt x="10608" y="15278"/>
                      <a:pt x="10575" y="15412"/>
                      <a:pt x="10642" y="15512"/>
                    </a:cubicBezTo>
                    <a:cubicBezTo>
                      <a:pt x="10742" y="15645"/>
                      <a:pt x="10909" y="15712"/>
                      <a:pt x="11075" y="15712"/>
                    </a:cubicBezTo>
                    <a:cubicBezTo>
                      <a:pt x="11276" y="15712"/>
                      <a:pt x="11476" y="15645"/>
                      <a:pt x="11676" y="15478"/>
                    </a:cubicBezTo>
                    <a:cubicBezTo>
                      <a:pt x="11776" y="15412"/>
                      <a:pt x="11809" y="15278"/>
                      <a:pt x="11743" y="15178"/>
                    </a:cubicBezTo>
                    <a:cubicBezTo>
                      <a:pt x="11701" y="15137"/>
                      <a:pt x="11635" y="15108"/>
                      <a:pt x="11566" y="15108"/>
                    </a:cubicBezTo>
                    <a:close/>
                    <a:moveTo>
                      <a:pt x="13696" y="15939"/>
                    </a:moveTo>
                    <a:cubicBezTo>
                      <a:pt x="13679" y="15939"/>
                      <a:pt x="13662" y="15941"/>
                      <a:pt x="13644" y="15945"/>
                    </a:cubicBezTo>
                    <a:cubicBezTo>
                      <a:pt x="13544" y="15979"/>
                      <a:pt x="13477" y="16079"/>
                      <a:pt x="13477" y="16179"/>
                    </a:cubicBezTo>
                    <a:cubicBezTo>
                      <a:pt x="13477" y="16245"/>
                      <a:pt x="13511" y="16279"/>
                      <a:pt x="13511" y="16346"/>
                    </a:cubicBezTo>
                    <a:cubicBezTo>
                      <a:pt x="13544" y="16546"/>
                      <a:pt x="13544" y="16746"/>
                      <a:pt x="13544" y="16979"/>
                    </a:cubicBezTo>
                    <a:cubicBezTo>
                      <a:pt x="13544" y="17079"/>
                      <a:pt x="13644" y="17179"/>
                      <a:pt x="13744" y="17179"/>
                    </a:cubicBezTo>
                    <a:cubicBezTo>
                      <a:pt x="13877" y="17179"/>
                      <a:pt x="13978" y="17113"/>
                      <a:pt x="13978" y="16979"/>
                    </a:cubicBezTo>
                    <a:lnTo>
                      <a:pt x="13978" y="16946"/>
                    </a:lnTo>
                    <a:cubicBezTo>
                      <a:pt x="13978" y="16712"/>
                      <a:pt x="13944" y="16512"/>
                      <a:pt x="13911" y="16279"/>
                    </a:cubicBezTo>
                    <a:cubicBezTo>
                      <a:pt x="13911" y="16245"/>
                      <a:pt x="13911" y="16179"/>
                      <a:pt x="13911" y="16112"/>
                    </a:cubicBezTo>
                    <a:cubicBezTo>
                      <a:pt x="13882" y="16025"/>
                      <a:pt x="13803" y="15939"/>
                      <a:pt x="13696" y="15939"/>
                    </a:cubicBezTo>
                    <a:close/>
                    <a:moveTo>
                      <a:pt x="368" y="17913"/>
                    </a:moveTo>
                    <a:cubicBezTo>
                      <a:pt x="201" y="17913"/>
                      <a:pt x="168" y="18047"/>
                      <a:pt x="134" y="18214"/>
                    </a:cubicBezTo>
                    <a:cubicBezTo>
                      <a:pt x="101" y="18314"/>
                      <a:pt x="168" y="18414"/>
                      <a:pt x="268" y="18447"/>
                    </a:cubicBezTo>
                    <a:cubicBezTo>
                      <a:pt x="301" y="18480"/>
                      <a:pt x="301" y="18480"/>
                      <a:pt x="334" y="18480"/>
                    </a:cubicBezTo>
                    <a:cubicBezTo>
                      <a:pt x="434" y="18480"/>
                      <a:pt x="501" y="18414"/>
                      <a:pt x="535" y="18314"/>
                    </a:cubicBezTo>
                    <a:cubicBezTo>
                      <a:pt x="535" y="18247"/>
                      <a:pt x="568" y="18214"/>
                      <a:pt x="568" y="18214"/>
                    </a:cubicBezTo>
                    <a:cubicBezTo>
                      <a:pt x="568" y="18180"/>
                      <a:pt x="601" y="18147"/>
                      <a:pt x="601" y="18113"/>
                    </a:cubicBezTo>
                    <a:cubicBezTo>
                      <a:pt x="601" y="18013"/>
                      <a:pt x="501" y="17913"/>
                      <a:pt x="368" y="17913"/>
                    </a:cubicBezTo>
                    <a:close/>
                    <a:moveTo>
                      <a:pt x="13659" y="17605"/>
                    </a:moveTo>
                    <a:cubicBezTo>
                      <a:pt x="13578" y="17605"/>
                      <a:pt x="13505" y="17669"/>
                      <a:pt x="13477" y="17780"/>
                    </a:cubicBezTo>
                    <a:cubicBezTo>
                      <a:pt x="13444" y="18047"/>
                      <a:pt x="13377" y="18280"/>
                      <a:pt x="13277" y="18547"/>
                    </a:cubicBezTo>
                    <a:cubicBezTo>
                      <a:pt x="13244" y="18681"/>
                      <a:pt x="13310" y="18781"/>
                      <a:pt x="13410" y="18814"/>
                    </a:cubicBezTo>
                    <a:lnTo>
                      <a:pt x="13477" y="18814"/>
                    </a:lnTo>
                    <a:cubicBezTo>
                      <a:pt x="13577" y="18814"/>
                      <a:pt x="13644" y="18781"/>
                      <a:pt x="13677" y="18681"/>
                    </a:cubicBezTo>
                    <a:cubicBezTo>
                      <a:pt x="13777" y="18414"/>
                      <a:pt x="13844" y="18113"/>
                      <a:pt x="13877" y="17847"/>
                    </a:cubicBezTo>
                    <a:cubicBezTo>
                      <a:pt x="13911" y="17747"/>
                      <a:pt x="13844" y="17613"/>
                      <a:pt x="13711" y="17613"/>
                    </a:cubicBezTo>
                    <a:cubicBezTo>
                      <a:pt x="13693" y="17607"/>
                      <a:pt x="13676" y="17605"/>
                      <a:pt x="13659" y="17605"/>
                    </a:cubicBezTo>
                    <a:close/>
                    <a:moveTo>
                      <a:pt x="201" y="18881"/>
                    </a:moveTo>
                    <a:cubicBezTo>
                      <a:pt x="101" y="18881"/>
                      <a:pt x="1" y="18947"/>
                      <a:pt x="1" y="19081"/>
                    </a:cubicBezTo>
                    <a:cubicBezTo>
                      <a:pt x="1" y="19114"/>
                      <a:pt x="1" y="19181"/>
                      <a:pt x="1" y="19214"/>
                    </a:cubicBezTo>
                    <a:cubicBezTo>
                      <a:pt x="1" y="19448"/>
                      <a:pt x="34" y="19715"/>
                      <a:pt x="68" y="19948"/>
                    </a:cubicBezTo>
                    <a:cubicBezTo>
                      <a:pt x="68" y="20048"/>
                      <a:pt x="168" y="20115"/>
                      <a:pt x="268" y="20115"/>
                    </a:cubicBezTo>
                    <a:lnTo>
                      <a:pt x="301" y="20115"/>
                    </a:lnTo>
                    <a:cubicBezTo>
                      <a:pt x="434" y="20082"/>
                      <a:pt x="501" y="19981"/>
                      <a:pt x="468" y="19881"/>
                    </a:cubicBezTo>
                    <a:cubicBezTo>
                      <a:pt x="434" y="19648"/>
                      <a:pt x="401" y="19448"/>
                      <a:pt x="401" y="19214"/>
                    </a:cubicBezTo>
                    <a:cubicBezTo>
                      <a:pt x="401" y="19181"/>
                      <a:pt x="401" y="19148"/>
                      <a:pt x="401" y="19081"/>
                    </a:cubicBezTo>
                    <a:cubicBezTo>
                      <a:pt x="434" y="18981"/>
                      <a:pt x="334" y="18881"/>
                      <a:pt x="201" y="18881"/>
                    </a:cubicBezTo>
                    <a:close/>
                    <a:moveTo>
                      <a:pt x="13161" y="19187"/>
                    </a:moveTo>
                    <a:cubicBezTo>
                      <a:pt x="13090" y="19187"/>
                      <a:pt x="13025" y="19242"/>
                      <a:pt x="12977" y="19314"/>
                    </a:cubicBezTo>
                    <a:cubicBezTo>
                      <a:pt x="12877" y="19548"/>
                      <a:pt x="12743" y="19781"/>
                      <a:pt x="12577" y="20015"/>
                    </a:cubicBezTo>
                    <a:cubicBezTo>
                      <a:pt x="12543" y="20115"/>
                      <a:pt x="12577" y="20248"/>
                      <a:pt x="12643" y="20315"/>
                    </a:cubicBezTo>
                    <a:cubicBezTo>
                      <a:pt x="12677" y="20315"/>
                      <a:pt x="12743" y="20348"/>
                      <a:pt x="12777" y="20348"/>
                    </a:cubicBezTo>
                    <a:cubicBezTo>
                      <a:pt x="12843" y="20348"/>
                      <a:pt x="12910" y="20315"/>
                      <a:pt x="12943" y="20248"/>
                    </a:cubicBezTo>
                    <a:cubicBezTo>
                      <a:pt x="13110" y="19981"/>
                      <a:pt x="13244" y="19748"/>
                      <a:pt x="13344" y="19481"/>
                    </a:cubicBezTo>
                    <a:cubicBezTo>
                      <a:pt x="13410" y="19381"/>
                      <a:pt x="13344" y="19248"/>
                      <a:pt x="13244" y="19214"/>
                    </a:cubicBezTo>
                    <a:cubicBezTo>
                      <a:pt x="13216" y="19196"/>
                      <a:pt x="13188" y="19187"/>
                      <a:pt x="13161" y="19187"/>
                    </a:cubicBezTo>
                    <a:close/>
                    <a:moveTo>
                      <a:pt x="514" y="20503"/>
                    </a:moveTo>
                    <a:cubicBezTo>
                      <a:pt x="487" y="20503"/>
                      <a:pt x="460" y="20507"/>
                      <a:pt x="434" y="20515"/>
                    </a:cubicBezTo>
                    <a:cubicBezTo>
                      <a:pt x="334" y="20549"/>
                      <a:pt x="268" y="20682"/>
                      <a:pt x="301" y="20782"/>
                    </a:cubicBezTo>
                    <a:cubicBezTo>
                      <a:pt x="434" y="21049"/>
                      <a:pt x="568" y="21316"/>
                      <a:pt x="735" y="21549"/>
                    </a:cubicBezTo>
                    <a:cubicBezTo>
                      <a:pt x="768" y="21616"/>
                      <a:pt x="835" y="21649"/>
                      <a:pt x="901" y="21649"/>
                    </a:cubicBezTo>
                    <a:cubicBezTo>
                      <a:pt x="935" y="21649"/>
                      <a:pt x="1002" y="21649"/>
                      <a:pt x="1035" y="21616"/>
                    </a:cubicBezTo>
                    <a:cubicBezTo>
                      <a:pt x="1135" y="21549"/>
                      <a:pt x="1135" y="21416"/>
                      <a:pt x="1068" y="21316"/>
                    </a:cubicBezTo>
                    <a:cubicBezTo>
                      <a:pt x="935" y="21116"/>
                      <a:pt x="801" y="20882"/>
                      <a:pt x="701" y="20615"/>
                    </a:cubicBezTo>
                    <a:cubicBezTo>
                      <a:pt x="676" y="20540"/>
                      <a:pt x="595" y="20503"/>
                      <a:pt x="514" y="20503"/>
                    </a:cubicBezTo>
                    <a:close/>
                    <a:moveTo>
                      <a:pt x="12291" y="20602"/>
                    </a:moveTo>
                    <a:cubicBezTo>
                      <a:pt x="12237" y="20602"/>
                      <a:pt x="12180" y="20627"/>
                      <a:pt x="12143" y="20682"/>
                    </a:cubicBezTo>
                    <a:cubicBezTo>
                      <a:pt x="11976" y="20915"/>
                      <a:pt x="11776" y="21116"/>
                      <a:pt x="11609" y="21316"/>
                    </a:cubicBezTo>
                    <a:cubicBezTo>
                      <a:pt x="11542" y="21382"/>
                      <a:pt x="11542" y="21516"/>
                      <a:pt x="11609" y="21616"/>
                    </a:cubicBezTo>
                    <a:cubicBezTo>
                      <a:pt x="11643" y="21649"/>
                      <a:pt x="11709" y="21649"/>
                      <a:pt x="11743" y="21649"/>
                    </a:cubicBezTo>
                    <a:cubicBezTo>
                      <a:pt x="11809" y="21649"/>
                      <a:pt x="11876" y="21649"/>
                      <a:pt x="11909" y="21583"/>
                    </a:cubicBezTo>
                    <a:cubicBezTo>
                      <a:pt x="12110" y="21382"/>
                      <a:pt x="12276" y="21149"/>
                      <a:pt x="12476" y="20949"/>
                    </a:cubicBezTo>
                    <a:cubicBezTo>
                      <a:pt x="12543" y="20849"/>
                      <a:pt x="12510" y="20715"/>
                      <a:pt x="12410" y="20649"/>
                    </a:cubicBezTo>
                    <a:cubicBezTo>
                      <a:pt x="12380" y="20619"/>
                      <a:pt x="12336" y="20602"/>
                      <a:pt x="12291" y="20602"/>
                    </a:cubicBezTo>
                    <a:close/>
                    <a:moveTo>
                      <a:pt x="11171" y="21833"/>
                    </a:moveTo>
                    <a:cubicBezTo>
                      <a:pt x="11117" y="21833"/>
                      <a:pt x="11059" y="21849"/>
                      <a:pt x="11009" y="21883"/>
                    </a:cubicBezTo>
                    <a:cubicBezTo>
                      <a:pt x="10809" y="22050"/>
                      <a:pt x="10608" y="22250"/>
                      <a:pt x="10408" y="22383"/>
                    </a:cubicBezTo>
                    <a:cubicBezTo>
                      <a:pt x="10308" y="22450"/>
                      <a:pt x="10275" y="22583"/>
                      <a:pt x="10342" y="22683"/>
                    </a:cubicBezTo>
                    <a:cubicBezTo>
                      <a:pt x="10375" y="22750"/>
                      <a:pt x="10442" y="22783"/>
                      <a:pt x="10508" y="22783"/>
                    </a:cubicBezTo>
                    <a:cubicBezTo>
                      <a:pt x="10575" y="22783"/>
                      <a:pt x="10608" y="22750"/>
                      <a:pt x="10642" y="22717"/>
                    </a:cubicBezTo>
                    <a:cubicBezTo>
                      <a:pt x="10875" y="22550"/>
                      <a:pt x="11075" y="22383"/>
                      <a:pt x="11309" y="22183"/>
                    </a:cubicBezTo>
                    <a:cubicBezTo>
                      <a:pt x="11376" y="22116"/>
                      <a:pt x="11409" y="21983"/>
                      <a:pt x="11309" y="21883"/>
                    </a:cubicBezTo>
                    <a:cubicBezTo>
                      <a:pt x="11276" y="21849"/>
                      <a:pt x="11226" y="21833"/>
                      <a:pt x="11171" y="21833"/>
                    </a:cubicBezTo>
                    <a:close/>
                    <a:moveTo>
                      <a:pt x="1439" y="21874"/>
                    </a:moveTo>
                    <a:cubicBezTo>
                      <a:pt x="1385" y="21874"/>
                      <a:pt x="1335" y="21900"/>
                      <a:pt x="1302" y="21950"/>
                    </a:cubicBezTo>
                    <a:cubicBezTo>
                      <a:pt x="1202" y="22016"/>
                      <a:pt x="1202" y="22150"/>
                      <a:pt x="1302" y="22216"/>
                    </a:cubicBezTo>
                    <a:cubicBezTo>
                      <a:pt x="1469" y="22417"/>
                      <a:pt x="1702" y="22617"/>
                      <a:pt x="1936" y="22817"/>
                    </a:cubicBezTo>
                    <a:cubicBezTo>
                      <a:pt x="1969" y="22850"/>
                      <a:pt x="2002" y="22850"/>
                      <a:pt x="2069" y="22850"/>
                    </a:cubicBezTo>
                    <a:cubicBezTo>
                      <a:pt x="2136" y="22850"/>
                      <a:pt x="2169" y="22817"/>
                      <a:pt x="2236" y="22783"/>
                    </a:cubicBezTo>
                    <a:cubicBezTo>
                      <a:pt x="2302" y="22683"/>
                      <a:pt x="2269" y="22550"/>
                      <a:pt x="2169" y="22483"/>
                    </a:cubicBezTo>
                    <a:cubicBezTo>
                      <a:pt x="1969" y="22316"/>
                      <a:pt x="1769" y="22116"/>
                      <a:pt x="1602" y="21950"/>
                    </a:cubicBezTo>
                    <a:cubicBezTo>
                      <a:pt x="1552" y="21900"/>
                      <a:pt x="1494" y="21874"/>
                      <a:pt x="1439" y="21874"/>
                    </a:cubicBezTo>
                    <a:close/>
                    <a:moveTo>
                      <a:pt x="9822" y="22815"/>
                    </a:moveTo>
                    <a:cubicBezTo>
                      <a:pt x="9783" y="22815"/>
                      <a:pt x="9743" y="22827"/>
                      <a:pt x="9708" y="22850"/>
                    </a:cubicBezTo>
                    <a:cubicBezTo>
                      <a:pt x="9474" y="22984"/>
                      <a:pt x="9241" y="23117"/>
                      <a:pt x="9007" y="23250"/>
                    </a:cubicBezTo>
                    <a:cubicBezTo>
                      <a:pt x="8907" y="23284"/>
                      <a:pt x="8840" y="23417"/>
                      <a:pt x="8907" y="23517"/>
                    </a:cubicBezTo>
                    <a:cubicBezTo>
                      <a:pt x="8941" y="23584"/>
                      <a:pt x="9007" y="23651"/>
                      <a:pt x="9107" y="23651"/>
                    </a:cubicBezTo>
                    <a:cubicBezTo>
                      <a:pt x="9141" y="23651"/>
                      <a:pt x="9141" y="23617"/>
                      <a:pt x="9174" y="23617"/>
                    </a:cubicBezTo>
                    <a:cubicBezTo>
                      <a:pt x="9441" y="23484"/>
                      <a:pt x="9708" y="23351"/>
                      <a:pt x="9941" y="23217"/>
                    </a:cubicBezTo>
                    <a:cubicBezTo>
                      <a:pt x="10041" y="23150"/>
                      <a:pt x="10075" y="23017"/>
                      <a:pt x="10008" y="22917"/>
                    </a:cubicBezTo>
                    <a:cubicBezTo>
                      <a:pt x="9965" y="22852"/>
                      <a:pt x="9894" y="22815"/>
                      <a:pt x="9822" y="22815"/>
                    </a:cubicBezTo>
                    <a:close/>
                    <a:moveTo>
                      <a:pt x="2746" y="22916"/>
                    </a:moveTo>
                    <a:cubicBezTo>
                      <a:pt x="2683" y="22916"/>
                      <a:pt x="2612" y="22952"/>
                      <a:pt x="2569" y="23017"/>
                    </a:cubicBezTo>
                    <a:cubicBezTo>
                      <a:pt x="2503" y="23117"/>
                      <a:pt x="2536" y="23217"/>
                      <a:pt x="2636" y="23284"/>
                    </a:cubicBezTo>
                    <a:cubicBezTo>
                      <a:pt x="2870" y="23417"/>
                      <a:pt x="3103" y="23584"/>
                      <a:pt x="3370" y="23717"/>
                    </a:cubicBezTo>
                    <a:lnTo>
                      <a:pt x="3470" y="23717"/>
                    </a:lnTo>
                    <a:cubicBezTo>
                      <a:pt x="3537" y="23717"/>
                      <a:pt x="3637" y="23684"/>
                      <a:pt x="3670" y="23617"/>
                    </a:cubicBezTo>
                    <a:cubicBezTo>
                      <a:pt x="3703" y="23517"/>
                      <a:pt x="3670" y="23384"/>
                      <a:pt x="3570" y="23317"/>
                    </a:cubicBezTo>
                    <a:cubicBezTo>
                      <a:pt x="3303" y="23217"/>
                      <a:pt x="3070" y="23084"/>
                      <a:pt x="2836" y="22950"/>
                    </a:cubicBezTo>
                    <a:cubicBezTo>
                      <a:pt x="2813" y="22927"/>
                      <a:pt x="2781" y="22916"/>
                      <a:pt x="2746" y="22916"/>
                    </a:cubicBezTo>
                    <a:close/>
                    <a:moveTo>
                      <a:pt x="8308" y="23542"/>
                    </a:moveTo>
                    <a:cubicBezTo>
                      <a:pt x="8286" y="23542"/>
                      <a:pt x="8264" y="23545"/>
                      <a:pt x="8240" y="23551"/>
                    </a:cubicBezTo>
                    <a:cubicBezTo>
                      <a:pt x="8007" y="23651"/>
                      <a:pt x="7740" y="23717"/>
                      <a:pt x="7473" y="23784"/>
                    </a:cubicBezTo>
                    <a:cubicBezTo>
                      <a:pt x="7373" y="23818"/>
                      <a:pt x="7306" y="23918"/>
                      <a:pt x="7306" y="24018"/>
                    </a:cubicBezTo>
                    <a:cubicBezTo>
                      <a:pt x="7339" y="24118"/>
                      <a:pt x="7439" y="24184"/>
                      <a:pt x="7540" y="24184"/>
                    </a:cubicBezTo>
                    <a:lnTo>
                      <a:pt x="7573" y="24184"/>
                    </a:lnTo>
                    <a:cubicBezTo>
                      <a:pt x="7840" y="24118"/>
                      <a:pt x="8107" y="24051"/>
                      <a:pt x="8407" y="23951"/>
                    </a:cubicBezTo>
                    <a:cubicBezTo>
                      <a:pt x="8507" y="23918"/>
                      <a:pt x="8574" y="23784"/>
                      <a:pt x="8507" y="23684"/>
                    </a:cubicBezTo>
                    <a:cubicBezTo>
                      <a:pt x="8479" y="23602"/>
                      <a:pt x="8407" y="23542"/>
                      <a:pt x="8308" y="23542"/>
                    </a:cubicBezTo>
                    <a:close/>
                    <a:moveTo>
                      <a:pt x="4248" y="23642"/>
                    </a:moveTo>
                    <a:cubicBezTo>
                      <a:pt x="4160" y="23642"/>
                      <a:pt x="4065" y="23702"/>
                      <a:pt x="4037" y="23784"/>
                    </a:cubicBezTo>
                    <a:cubicBezTo>
                      <a:pt x="4004" y="23884"/>
                      <a:pt x="4070" y="24018"/>
                      <a:pt x="4170" y="24051"/>
                    </a:cubicBezTo>
                    <a:cubicBezTo>
                      <a:pt x="4437" y="24151"/>
                      <a:pt x="4738" y="24218"/>
                      <a:pt x="5004" y="24251"/>
                    </a:cubicBezTo>
                    <a:lnTo>
                      <a:pt x="5038" y="24251"/>
                    </a:lnTo>
                    <a:cubicBezTo>
                      <a:pt x="5138" y="24251"/>
                      <a:pt x="5238" y="24184"/>
                      <a:pt x="5238" y="24084"/>
                    </a:cubicBezTo>
                    <a:cubicBezTo>
                      <a:pt x="5271" y="23984"/>
                      <a:pt x="5205" y="23884"/>
                      <a:pt x="5071" y="23851"/>
                    </a:cubicBezTo>
                    <a:cubicBezTo>
                      <a:pt x="4804" y="23818"/>
                      <a:pt x="4571" y="23751"/>
                      <a:pt x="4304" y="23651"/>
                    </a:cubicBezTo>
                    <a:cubicBezTo>
                      <a:pt x="4286" y="23645"/>
                      <a:pt x="4267" y="23642"/>
                      <a:pt x="4248" y="23642"/>
                    </a:cubicBezTo>
                    <a:close/>
                    <a:moveTo>
                      <a:pt x="6672" y="23918"/>
                    </a:moveTo>
                    <a:cubicBezTo>
                      <a:pt x="6405" y="23951"/>
                      <a:pt x="6139" y="23951"/>
                      <a:pt x="5872" y="23951"/>
                    </a:cubicBezTo>
                    <a:cubicBezTo>
                      <a:pt x="5772" y="23951"/>
                      <a:pt x="5672" y="24018"/>
                      <a:pt x="5672" y="24151"/>
                    </a:cubicBezTo>
                    <a:cubicBezTo>
                      <a:pt x="5672" y="24251"/>
                      <a:pt x="5738" y="24351"/>
                      <a:pt x="5872" y="24351"/>
                    </a:cubicBezTo>
                    <a:lnTo>
                      <a:pt x="6072" y="24351"/>
                    </a:lnTo>
                    <a:cubicBezTo>
                      <a:pt x="6305" y="24351"/>
                      <a:pt x="6505" y="24351"/>
                      <a:pt x="6739" y="24318"/>
                    </a:cubicBezTo>
                    <a:cubicBezTo>
                      <a:pt x="6839" y="24318"/>
                      <a:pt x="6906" y="24218"/>
                      <a:pt x="6906" y="24118"/>
                    </a:cubicBezTo>
                    <a:cubicBezTo>
                      <a:pt x="6906" y="23984"/>
                      <a:pt x="6772" y="23918"/>
                      <a:pt x="6672" y="2391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45" name="Google Shape;2845;p30"/>
            <p:cNvGrpSpPr/>
            <p:nvPr/>
          </p:nvGrpSpPr>
          <p:grpSpPr>
            <a:xfrm flipH="1">
              <a:off x="7872526" y="4134861"/>
              <a:ext cx="1335311" cy="948781"/>
              <a:chOff x="7491526" y="4134861"/>
              <a:chExt cx="1335311" cy="948781"/>
            </a:xfrm>
          </p:grpSpPr>
          <p:sp>
            <p:nvSpPr>
              <p:cNvPr id="2846" name="Google Shape;2846;p30"/>
              <p:cNvSpPr/>
              <p:nvPr/>
            </p:nvSpPr>
            <p:spPr>
              <a:xfrm>
                <a:off x="7589426" y="4558467"/>
                <a:ext cx="350886" cy="170547"/>
              </a:xfrm>
              <a:custGeom>
                <a:avLst/>
                <a:gdLst/>
                <a:ahLst/>
                <a:cxnLst/>
                <a:rect l="l" t="t" r="r" b="b"/>
                <a:pathLst>
                  <a:path w="17418" h="8467" extrusionOk="0">
                    <a:moveTo>
                      <a:pt x="4496" y="0"/>
                    </a:moveTo>
                    <a:cubicBezTo>
                      <a:pt x="1838" y="0"/>
                      <a:pt x="0" y="569"/>
                      <a:pt x="1012" y="1157"/>
                    </a:cubicBezTo>
                    <a:cubicBezTo>
                      <a:pt x="2679" y="2127"/>
                      <a:pt x="15085" y="8467"/>
                      <a:pt x="17114" y="8467"/>
                    </a:cubicBezTo>
                    <a:cubicBezTo>
                      <a:pt x="17318" y="8467"/>
                      <a:pt x="17417" y="8402"/>
                      <a:pt x="17390" y="8262"/>
                    </a:cubicBezTo>
                    <a:cubicBezTo>
                      <a:pt x="17390" y="8262"/>
                      <a:pt x="16289" y="3792"/>
                      <a:pt x="11519" y="1424"/>
                    </a:cubicBezTo>
                    <a:cubicBezTo>
                      <a:pt x="9364" y="376"/>
                      <a:pt x="6659" y="0"/>
                      <a:pt x="4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30"/>
              <p:cNvSpPr/>
              <p:nvPr/>
            </p:nvSpPr>
            <p:spPr>
              <a:xfrm>
                <a:off x="8531704" y="4318353"/>
                <a:ext cx="100141" cy="100813"/>
              </a:xfrm>
              <a:custGeom>
                <a:avLst/>
                <a:gdLst/>
                <a:ahLst/>
                <a:cxnLst/>
                <a:rect l="l" t="t" r="r" b="b"/>
                <a:pathLst>
                  <a:path w="4971" h="5005" extrusionOk="0">
                    <a:moveTo>
                      <a:pt x="2669" y="601"/>
                    </a:moveTo>
                    <a:cubicBezTo>
                      <a:pt x="2736" y="801"/>
                      <a:pt x="2803" y="1101"/>
                      <a:pt x="2869" y="1302"/>
                    </a:cubicBezTo>
                    <a:cubicBezTo>
                      <a:pt x="2969" y="1802"/>
                      <a:pt x="3003" y="1935"/>
                      <a:pt x="3069" y="2002"/>
                    </a:cubicBezTo>
                    <a:cubicBezTo>
                      <a:pt x="3136" y="2069"/>
                      <a:pt x="3203" y="2136"/>
                      <a:pt x="3703" y="2302"/>
                    </a:cubicBezTo>
                    <a:cubicBezTo>
                      <a:pt x="3903" y="2369"/>
                      <a:pt x="4170" y="2469"/>
                      <a:pt x="4370" y="2536"/>
                    </a:cubicBezTo>
                    <a:cubicBezTo>
                      <a:pt x="4104" y="2669"/>
                      <a:pt x="3637" y="2869"/>
                      <a:pt x="3203" y="3003"/>
                    </a:cubicBezTo>
                    <a:cubicBezTo>
                      <a:pt x="3170" y="3003"/>
                      <a:pt x="3103" y="3070"/>
                      <a:pt x="3103" y="3103"/>
                    </a:cubicBezTo>
                    <a:cubicBezTo>
                      <a:pt x="2903" y="3570"/>
                      <a:pt x="2636" y="4137"/>
                      <a:pt x="2469" y="4404"/>
                    </a:cubicBezTo>
                    <a:cubicBezTo>
                      <a:pt x="2369" y="4104"/>
                      <a:pt x="2202" y="3537"/>
                      <a:pt x="2069" y="3036"/>
                    </a:cubicBezTo>
                    <a:cubicBezTo>
                      <a:pt x="2035" y="2936"/>
                      <a:pt x="2002" y="2903"/>
                      <a:pt x="1902" y="2869"/>
                    </a:cubicBezTo>
                    <a:cubicBezTo>
                      <a:pt x="1435" y="2769"/>
                      <a:pt x="868" y="2669"/>
                      <a:pt x="568" y="2569"/>
                    </a:cubicBezTo>
                    <a:cubicBezTo>
                      <a:pt x="868" y="2402"/>
                      <a:pt x="1502" y="2136"/>
                      <a:pt x="2035" y="1902"/>
                    </a:cubicBezTo>
                    <a:cubicBezTo>
                      <a:pt x="2069" y="1902"/>
                      <a:pt x="2135" y="1835"/>
                      <a:pt x="2135" y="1802"/>
                    </a:cubicBezTo>
                    <a:cubicBezTo>
                      <a:pt x="2302" y="1368"/>
                      <a:pt x="2536" y="868"/>
                      <a:pt x="2669" y="601"/>
                    </a:cubicBezTo>
                    <a:close/>
                    <a:moveTo>
                      <a:pt x="2703" y="1"/>
                    </a:moveTo>
                    <a:cubicBezTo>
                      <a:pt x="2569" y="1"/>
                      <a:pt x="2369" y="1"/>
                      <a:pt x="1769" y="1568"/>
                    </a:cubicBezTo>
                    <a:cubicBezTo>
                      <a:pt x="101" y="2236"/>
                      <a:pt x="34" y="2436"/>
                      <a:pt x="34" y="2536"/>
                    </a:cubicBezTo>
                    <a:cubicBezTo>
                      <a:pt x="1" y="2603"/>
                      <a:pt x="34" y="2703"/>
                      <a:pt x="67" y="2736"/>
                    </a:cubicBezTo>
                    <a:cubicBezTo>
                      <a:pt x="101" y="2803"/>
                      <a:pt x="234" y="2969"/>
                      <a:pt x="1702" y="3270"/>
                    </a:cubicBezTo>
                    <a:cubicBezTo>
                      <a:pt x="2135" y="5004"/>
                      <a:pt x="2269" y="5004"/>
                      <a:pt x="2436" y="5004"/>
                    </a:cubicBezTo>
                    <a:cubicBezTo>
                      <a:pt x="2436" y="5004"/>
                      <a:pt x="2436" y="5004"/>
                      <a:pt x="2469" y="4971"/>
                    </a:cubicBezTo>
                    <a:cubicBezTo>
                      <a:pt x="2569" y="4971"/>
                      <a:pt x="2736" y="4971"/>
                      <a:pt x="3436" y="3370"/>
                    </a:cubicBezTo>
                    <a:cubicBezTo>
                      <a:pt x="3870" y="3203"/>
                      <a:pt x="4704" y="2903"/>
                      <a:pt x="4871" y="2736"/>
                    </a:cubicBezTo>
                    <a:cubicBezTo>
                      <a:pt x="4937" y="2703"/>
                      <a:pt x="4971" y="2569"/>
                      <a:pt x="4971" y="2502"/>
                    </a:cubicBezTo>
                    <a:cubicBezTo>
                      <a:pt x="4937" y="2302"/>
                      <a:pt x="4704" y="2202"/>
                      <a:pt x="3837" y="1902"/>
                    </a:cubicBezTo>
                    <a:cubicBezTo>
                      <a:pt x="3670" y="1835"/>
                      <a:pt x="3470" y="1769"/>
                      <a:pt x="3403" y="1735"/>
                    </a:cubicBezTo>
                    <a:cubicBezTo>
                      <a:pt x="3370" y="1635"/>
                      <a:pt x="3303" y="1402"/>
                      <a:pt x="3270" y="1202"/>
                    </a:cubicBezTo>
                    <a:cubicBezTo>
                      <a:pt x="3103" y="601"/>
                      <a:pt x="3003" y="234"/>
                      <a:pt x="2903" y="101"/>
                    </a:cubicBezTo>
                    <a:cubicBezTo>
                      <a:pt x="2869" y="34"/>
                      <a:pt x="2769" y="1"/>
                      <a:pt x="270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30"/>
              <p:cNvSpPr/>
              <p:nvPr/>
            </p:nvSpPr>
            <p:spPr>
              <a:xfrm>
                <a:off x="7808694" y="4404305"/>
                <a:ext cx="202276" cy="596742"/>
              </a:xfrm>
              <a:custGeom>
                <a:avLst/>
                <a:gdLst/>
                <a:ahLst/>
                <a:cxnLst/>
                <a:rect l="l" t="t" r="r" b="b"/>
                <a:pathLst>
                  <a:path w="10041" h="29626" extrusionOk="0">
                    <a:moveTo>
                      <a:pt x="224" y="1"/>
                    </a:moveTo>
                    <a:cubicBezTo>
                      <a:pt x="182" y="1"/>
                      <a:pt x="139" y="12"/>
                      <a:pt x="100" y="37"/>
                    </a:cubicBezTo>
                    <a:cubicBezTo>
                      <a:pt x="0" y="137"/>
                      <a:pt x="0" y="271"/>
                      <a:pt x="67" y="337"/>
                    </a:cubicBezTo>
                    <a:cubicBezTo>
                      <a:pt x="167" y="471"/>
                      <a:pt x="9607" y="12179"/>
                      <a:pt x="9207" y="29392"/>
                    </a:cubicBezTo>
                    <a:cubicBezTo>
                      <a:pt x="9207" y="29525"/>
                      <a:pt x="9274" y="29592"/>
                      <a:pt x="9407" y="29625"/>
                    </a:cubicBezTo>
                    <a:cubicBezTo>
                      <a:pt x="9507" y="29625"/>
                      <a:pt x="9607" y="29525"/>
                      <a:pt x="9607" y="29392"/>
                    </a:cubicBezTo>
                    <a:cubicBezTo>
                      <a:pt x="10041" y="12012"/>
                      <a:pt x="501" y="204"/>
                      <a:pt x="401" y="71"/>
                    </a:cubicBezTo>
                    <a:cubicBezTo>
                      <a:pt x="359" y="29"/>
                      <a:pt x="293"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30"/>
              <p:cNvSpPr/>
              <p:nvPr/>
            </p:nvSpPr>
            <p:spPr>
              <a:xfrm>
                <a:off x="8003547" y="4270046"/>
                <a:ext cx="335354" cy="739048"/>
              </a:xfrm>
              <a:custGeom>
                <a:avLst/>
                <a:gdLst/>
                <a:ahLst/>
                <a:cxnLst/>
                <a:rect l="l" t="t" r="r" b="b"/>
                <a:pathLst>
                  <a:path w="16647" h="36691" extrusionOk="0">
                    <a:moveTo>
                      <a:pt x="16401" y="1"/>
                    </a:moveTo>
                    <a:cubicBezTo>
                      <a:pt x="16353" y="1"/>
                      <a:pt x="16309" y="19"/>
                      <a:pt x="16279" y="64"/>
                    </a:cubicBezTo>
                    <a:cubicBezTo>
                      <a:pt x="16112" y="198"/>
                      <a:pt x="1" y="14975"/>
                      <a:pt x="7473" y="36557"/>
                    </a:cubicBezTo>
                    <a:cubicBezTo>
                      <a:pt x="7473" y="36624"/>
                      <a:pt x="7573" y="36690"/>
                      <a:pt x="7640" y="36690"/>
                    </a:cubicBezTo>
                    <a:lnTo>
                      <a:pt x="7740" y="36690"/>
                    </a:lnTo>
                    <a:cubicBezTo>
                      <a:pt x="7840" y="36657"/>
                      <a:pt x="7907" y="36524"/>
                      <a:pt x="7840" y="36423"/>
                    </a:cubicBezTo>
                    <a:cubicBezTo>
                      <a:pt x="468" y="15108"/>
                      <a:pt x="16379" y="498"/>
                      <a:pt x="16546" y="364"/>
                    </a:cubicBezTo>
                    <a:cubicBezTo>
                      <a:pt x="16646" y="298"/>
                      <a:pt x="16646" y="164"/>
                      <a:pt x="16579" y="64"/>
                    </a:cubicBezTo>
                    <a:cubicBezTo>
                      <a:pt x="16525" y="27"/>
                      <a:pt x="16460" y="1"/>
                      <a:pt x="164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0" name="Google Shape;2850;p30"/>
              <p:cNvSpPr/>
              <p:nvPr/>
            </p:nvSpPr>
            <p:spPr>
              <a:xfrm>
                <a:off x="8346923" y="4530426"/>
                <a:ext cx="101491" cy="461888"/>
              </a:xfrm>
              <a:custGeom>
                <a:avLst/>
                <a:gdLst/>
                <a:ahLst/>
                <a:cxnLst/>
                <a:rect l="l" t="t" r="r" b="b"/>
                <a:pathLst>
                  <a:path w="5038" h="22931" extrusionOk="0">
                    <a:moveTo>
                      <a:pt x="4769" y="1"/>
                    </a:moveTo>
                    <a:cubicBezTo>
                      <a:pt x="4714" y="1"/>
                      <a:pt x="4659" y="26"/>
                      <a:pt x="4604" y="81"/>
                    </a:cubicBezTo>
                    <a:cubicBezTo>
                      <a:pt x="1568" y="4217"/>
                      <a:pt x="601" y="10155"/>
                      <a:pt x="301" y="14424"/>
                    </a:cubicBezTo>
                    <a:cubicBezTo>
                      <a:pt x="0" y="19028"/>
                      <a:pt x="401" y="22697"/>
                      <a:pt x="401" y="22764"/>
                    </a:cubicBezTo>
                    <a:cubicBezTo>
                      <a:pt x="434" y="22864"/>
                      <a:pt x="501" y="22930"/>
                      <a:pt x="601" y="22930"/>
                    </a:cubicBezTo>
                    <a:lnTo>
                      <a:pt x="634" y="22930"/>
                    </a:lnTo>
                    <a:cubicBezTo>
                      <a:pt x="768" y="22930"/>
                      <a:pt x="834" y="22830"/>
                      <a:pt x="834" y="22697"/>
                    </a:cubicBezTo>
                    <a:cubicBezTo>
                      <a:pt x="834" y="22664"/>
                      <a:pt x="401" y="19028"/>
                      <a:pt x="734" y="14458"/>
                    </a:cubicBezTo>
                    <a:cubicBezTo>
                      <a:pt x="1001" y="10255"/>
                      <a:pt x="1968" y="4384"/>
                      <a:pt x="4971" y="348"/>
                    </a:cubicBezTo>
                    <a:cubicBezTo>
                      <a:pt x="5037" y="247"/>
                      <a:pt x="5004" y="114"/>
                      <a:pt x="4904" y="47"/>
                    </a:cubicBezTo>
                    <a:cubicBezTo>
                      <a:pt x="4859" y="17"/>
                      <a:pt x="4814" y="1"/>
                      <a:pt x="47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30"/>
              <p:cNvSpPr/>
              <p:nvPr/>
            </p:nvSpPr>
            <p:spPr>
              <a:xfrm>
                <a:off x="7601674" y="4134861"/>
                <a:ext cx="408742" cy="349211"/>
              </a:xfrm>
              <a:custGeom>
                <a:avLst/>
                <a:gdLst/>
                <a:ahLst/>
                <a:cxnLst/>
                <a:rect l="l" t="t" r="r" b="b"/>
                <a:pathLst>
                  <a:path w="20290" h="17337" extrusionOk="0">
                    <a:moveTo>
                      <a:pt x="10552" y="1"/>
                    </a:moveTo>
                    <a:cubicBezTo>
                      <a:pt x="10537" y="1"/>
                      <a:pt x="10524" y="2"/>
                      <a:pt x="10511" y="4"/>
                    </a:cubicBezTo>
                    <a:cubicBezTo>
                      <a:pt x="9277" y="204"/>
                      <a:pt x="10111" y="4073"/>
                      <a:pt x="10111" y="4073"/>
                    </a:cubicBezTo>
                    <a:cubicBezTo>
                      <a:pt x="10111" y="4073"/>
                      <a:pt x="7579" y="2257"/>
                      <a:pt x="6407" y="2257"/>
                    </a:cubicBezTo>
                    <a:cubicBezTo>
                      <a:pt x="5998" y="2257"/>
                      <a:pt x="5755" y="2478"/>
                      <a:pt x="5841" y="3072"/>
                    </a:cubicBezTo>
                    <a:cubicBezTo>
                      <a:pt x="6174" y="5407"/>
                      <a:pt x="6842" y="6909"/>
                      <a:pt x="6842" y="6909"/>
                    </a:cubicBezTo>
                    <a:cubicBezTo>
                      <a:pt x="6842" y="6909"/>
                      <a:pt x="4854" y="5863"/>
                      <a:pt x="3715" y="5863"/>
                    </a:cubicBezTo>
                    <a:cubicBezTo>
                      <a:pt x="3279" y="5863"/>
                      <a:pt x="2966" y="6016"/>
                      <a:pt x="2939" y="6442"/>
                    </a:cubicBezTo>
                    <a:cubicBezTo>
                      <a:pt x="2839" y="7943"/>
                      <a:pt x="4040" y="10011"/>
                      <a:pt x="4040" y="10011"/>
                    </a:cubicBezTo>
                    <a:cubicBezTo>
                      <a:pt x="4040" y="10011"/>
                      <a:pt x="2172" y="9200"/>
                      <a:pt x="1012" y="9200"/>
                    </a:cubicBezTo>
                    <a:cubicBezTo>
                      <a:pt x="411" y="9200"/>
                      <a:pt x="0" y="9417"/>
                      <a:pt x="137" y="10077"/>
                    </a:cubicBezTo>
                    <a:cubicBezTo>
                      <a:pt x="537" y="12012"/>
                      <a:pt x="4273" y="15748"/>
                      <a:pt x="4273" y="15748"/>
                    </a:cubicBezTo>
                    <a:cubicBezTo>
                      <a:pt x="4273" y="15748"/>
                      <a:pt x="5786" y="17337"/>
                      <a:pt x="8363" y="17337"/>
                    </a:cubicBezTo>
                    <a:cubicBezTo>
                      <a:pt x="9962" y="17337"/>
                      <a:pt x="11969" y="16726"/>
                      <a:pt x="14280" y="14747"/>
                    </a:cubicBezTo>
                    <a:cubicBezTo>
                      <a:pt x="20290" y="9597"/>
                      <a:pt x="11951" y="1"/>
                      <a:pt x="10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30"/>
              <p:cNvSpPr/>
              <p:nvPr/>
            </p:nvSpPr>
            <p:spPr>
              <a:xfrm>
                <a:off x="7664221" y="4237695"/>
                <a:ext cx="262771" cy="211698"/>
              </a:xfrm>
              <a:custGeom>
                <a:avLst/>
                <a:gdLst/>
                <a:ahLst/>
                <a:cxnLst/>
                <a:rect l="l" t="t" r="r" b="b"/>
                <a:pathLst>
                  <a:path w="13044" h="10510" extrusionOk="0">
                    <a:moveTo>
                      <a:pt x="8673" y="2170"/>
                    </a:moveTo>
                    <a:cubicBezTo>
                      <a:pt x="8740" y="2204"/>
                      <a:pt x="8874" y="2337"/>
                      <a:pt x="9007" y="2537"/>
                    </a:cubicBezTo>
                    <a:cubicBezTo>
                      <a:pt x="9207" y="2804"/>
                      <a:pt x="9374" y="3104"/>
                      <a:pt x="9474" y="3471"/>
                    </a:cubicBezTo>
                    <a:cubicBezTo>
                      <a:pt x="9007" y="3205"/>
                      <a:pt x="8707" y="2771"/>
                      <a:pt x="8673" y="2304"/>
                    </a:cubicBezTo>
                    <a:cubicBezTo>
                      <a:pt x="8640" y="2237"/>
                      <a:pt x="8640" y="2204"/>
                      <a:pt x="8673" y="2170"/>
                    </a:cubicBezTo>
                    <a:close/>
                    <a:moveTo>
                      <a:pt x="6438" y="3171"/>
                    </a:moveTo>
                    <a:cubicBezTo>
                      <a:pt x="6639" y="3271"/>
                      <a:pt x="7006" y="3805"/>
                      <a:pt x="7239" y="4505"/>
                    </a:cubicBezTo>
                    <a:cubicBezTo>
                      <a:pt x="6772" y="4105"/>
                      <a:pt x="6438" y="3638"/>
                      <a:pt x="6405" y="3271"/>
                    </a:cubicBezTo>
                    <a:cubicBezTo>
                      <a:pt x="6405" y="3238"/>
                      <a:pt x="6405" y="3171"/>
                      <a:pt x="6438" y="3171"/>
                    </a:cubicBezTo>
                    <a:close/>
                    <a:moveTo>
                      <a:pt x="2102" y="7541"/>
                    </a:moveTo>
                    <a:cubicBezTo>
                      <a:pt x="2135" y="7541"/>
                      <a:pt x="2235" y="7574"/>
                      <a:pt x="2402" y="7808"/>
                    </a:cubicBezTo>
                    <a:cubicBezTo>
                      <a:pt x="2569" y="8041"/>
                      <a:pt x="2702" y="8442"/>
                      <a:pt x="2769" y="8842"/>
                    </a:cubicBezTo>
                    <a:cubicBezTo>
                      <a:pt x="2569" y="8708"/>
                      <a:pt x="2369" y="8542"/>
                      <a:pt x="2269" y="8342"/>
                    </a:cubicBezTo>
                    <a:cubicBezTo>
                      <a:pt x="2035" y="8075"/>
                      <a:pt x="1969" y="7774"/>
                      <a:pt x="2035" y="7608"/>
                    </a:cubicBezTo>
                    <a:cubicBezTo>
                      <a:pt x="2069" y="7541"/>
                      <a:pt x="2102" y="7541"/>
                      <a:pt x="2102" y="7541"/>
                    </a:cubicBezTo>
                    <a:close/>
                    <a:moveTo>
                      <a:pt x="11514" y="1"/>
                    </a:moveTo>
                    <a:cubicBezTo>
                      <a:pt x="11480" y="1"/>
                      <a:pt x="11444" y="12"/>
                      <a:pt x="11409" y="36"/>
                    </a:cubicBezTo>
                    <a:cubicBezTo>
                      <a:pt x="11309" y="102"/>
                      <a:pt x="11275" y="236"/>
                      <a:pt x="11342" y="336"/>
                    </a:cubicBezTo>
                    <a:cubicBezTo>
                      <a:pt x="11375" y="369"/>
                      <a:pt x="12776" y="2271"/>
                      <a:pt x="11609" y="3271"/>
                    </a:cubicBezTo>
                    <a:cubicBezTo>
                      <a:pt x="11259" y="3571"/>
                      <a:pt x="10833" y="3722"/>
                      <a:pt x="10403" y="3722"/>
                    </a:cubicBezTo>
                    <a:cubicBezTo>
                      <a:pt x="10260" y="3722"/>
                      <a:pt x="10116" y="3705"/>
                      <a:pt x="9974" y="3672"/>
                    </a:cubicBezTo>
                    <a:cubicBezTo>
                      <a:pt x="9774" y="2804"/>
                      <a:pt x="9274" y="2104"/>
                      <a:pt x="8940" y="1837"/>
                    </a:cubicBezTo>
                    <a:cubicBezTo>
                      <a:pt x="8803" y="1759"/>
                      <a:pt x="8690" y="1726"/>
                      <a:pt x="8599" y="1726"/>
                    </a:cubicBezTo>
                    <a:cubicBezTo>
                      <a:pt x="8534" y="1726"/>
                      <a:pt x="8481" y="1743"/>
                      <a:pt x="8440" y="1770"/>
                    </a:cubicBezTo>
                    <a:cubicBezTo>
                      <a:pt x="8306" y="1870"/>
                      <a:pt x="8206" y="2037"/>
                      <a:pt x="8240" y="2337"/>
                    </a:cubicBezTo>
                    <a:cubicBezTo>
                      <a:pt x="8306" y="3004"/>
                      <a:pt x="8773" y="3638"/>
                      <a:pt x="9507" y="3938"/>
                    </a:cubicBezTo>
                    <a:cubicBezTo>
                      <a:pt x="9541" y="3972"/>
                      <a:pt x="9574" y="3972"/>
                      <a:pt x="9607" y="3972"/>
                    </a:cubicBezTo>
                    <a:cubicBezTo>
                      <a:pt x="9674" y="4305"/>
                      <a:pt x="9674" y="4606"/>
                      <a:pt x="9607" y="4906"/>
                    </a:cubicBezTo>
                    <a:cubicBezTo>
                      <a:pt x="9546" y="5242"/>
                      <a:pt x="9373" y="5410"/>
                      <a:pt x="9036" y="5410"/>
                    </a:cubicBezTo>
                    <a:cubicBezTo>
                      <a:pt x="9006" y="5410"/>
                      <a:pt x="8974" y="5409"/>
                      <a:pt x="8940" y="5406"/>
                    </a:cubicBezTo>
                    <a:cubicBezTo>
                      <a:pt x="8607" y="5373"/>
                      <a:pt x="8173" y="5173"/>
                      <a:pt x="7806" y="4939"/>
                    </a:cubicBezTo>
                    <a:cubicBezTo>
                      <a:pt x="7573" y="3905"/>
                      <a:pt x="7039" y="3104"/>
                      <a:pt x="6672" y="2838"/>
                    </a:cubicBezTo>
                    <a:cubicBezTo>
                      <a:pt x="6565" y="2748"/>
                      <a:pt x="6467" y="2716"/>
                      <a:pt x="6384" y="2716"/>
                    </a:cubicBezTo>
                    <a:cubicBezTo>
                      <a:pt x="6312" y="2716"/>
                      <a:pt x="6251" y="2740"/>
                      <a:pt x="6205" y="2771"/>
                    </a:cubicBezTo>
                    <a:cubicBezTo>
                      <a:pt x="6072" y="2838"/>
                      <a:pt x="6005" y="3004"/>
                      <a:pt x="6005" y="3271"/>
                    </a:cubicBezTo>
                    <a:cubicBezTo>
                      <a:pt x="6005" y="3905"/>
                      <a:pt x="6672" y="4672"/>
                      <a:pt x="7439" y="5173"/>
                    </a:cubicBezTo>
                    <a:cubicBezTo>
                      <a:pt x="7506" y="5640"/>
                      <a:pt x="7539" y="6107"/>
                      <a:pt x="7439" y="6607"/>
                    </a:cubicBezTo>
                    <a:cubicBezTo>
                      <a:pt x="7344" y="7177"/>
                      <a:pt x="7038" y="7477"/>
                      <a:pt x="6551" y="7477"/>
                    </a:cubicBezTo>
                    <a:cubicBezTo>
                      <a:pt x="6525" y="7477"/>
                      <a:pt x="6499" y="7476"/>
                      <a:pt x="6472" y="7474"/>
                    </a:cubicBezTo>
                    <a:cubicBezTo>
                      <a:pt x="5905" y="7441"/>
                      <a:pt x="5238" y="7041"/>
                      <a:pt x="4771" y="6607"/>
                    </a:cubicBezTo>
                    <a:cubicBezTo>
                      <a:pt x="4737" y="5906"/>
                      <a:pt x="4537" y="5373"/>
                      <a:pt x="4370" y="5173"/>
                    </a:cubicBezTo>
                    <a:cubicBezTo>
                      <a:pt x="4297" y="5124"/>
                      <a:pt x="4224" y="5093"/>
                      <a:pt x="4151" y="5093"/>
                    </a:cubicBezTo>
                    <a:cubicBezTo>
                      <a:pt x="4124" y="5093"/>
                      <a:pt x="4097" y="5097"/>
                      <a:pt x="4070" y="5106"/>
                    </a:cubicBezTo>
                    <a:cubicBezTo>
                      <a:pt x="3870" y="5206"/>
                      <a:pt x="3837" y="5473"/>
                      <a:pt x="3837" y="5706"/>
                    </a:cubicBezTo>
                    <a:cubicBezTo>
                      <a:pt x="3870" y="6040"/>
                      <a:pt x="4070" y="6440"/>
                      <a:pt x="4370" y="6774"/>
                    </a:cubicBezTo>
                    <a:cubicBezTo>
                      <a:pt x="4370" y="7241"/>
                      <a:pt x="4337" y="7774"/>
                      <a:pt x="4137" y="8342"/>
                    </a:cubicBezTo>
                    <a:cubicBezTo>
                      <a:pt x="3970" y="8742"/>
                      <a:pt x="3737" y="8975"/>
                      <a:pt x="3436" y="9009"/>
                    </a:cubicBezTo>
                    <a:cubicBezTo>
                      <a:pt x="3403" y="9025"/>
                      <a:pt x="3361" y="9034"/>
                      <a:pt x="3315" y="9034"/>
                    </a:cubicBezTo>
                    <a:cubicBezTo>
                      <a:pt x="3270" y="9034"/>
                      <a:pt x="3220" y="9025"/>
                      <a:pt x="3169" y="9009"/>
                    </a:cubicBezTo>
                    <a:cubicBezTo>
                      <a:pt x="3169" y="8608"/>
                      <a:pt x="3069" y="8175"/>
                      <a:pt x="2869" y="7808"/>
                    </a:cubicBezTo>
                    <a:cubicBezTo>
                      <a:pt x="2769" y="7608"/>
                      <a:pt x="2469" y="7107"/>
                      <a:pt x="2102" y="7107"/>
                    </a:cubicBezTo>
                    <a:cubicBezTo>
                      <a:pt x="2002" y="7107"/>
                      <a:pt x="1802" y="7174"/>
                      <a:pt x="1668" y="7408"/>
                    </a:cubicBezTo>
                    <a:cubicBezTo>
                      <a:pt x="1502" y="7741"/>
                      <a:pt x="1602" y="8175"/>
                      <a:pt x="1902" y="8608"/>
                    </a:cubicBezTo>
                    <a:cubicBezTo>
                      <a:pt x="2135" y="8875"/>
                      <a:pt x="2436" y="9142"/>
                      <a:pt x="2736" y="9309"/>
                    </a:cubicBezTo>
                    <a:cubicBezTo>
                      <a:pt x="2736" y="9509"/>
                      <a:pt x="2669" y="9676"/>
                      <a:pt x="2536" y="9843"/>
                    </a:cubicBezTo>
                    <a:cubicBezTo>
                      <a:pt x="2436" y="9976"/>
                      <a:pt x="2269" y="10076"/>
                      <a:pt x="2102" y="10076"/>
                    </a:cubicBezTo>
                    <a:cubicBezTo>
                      <a:pt x="2089" y="10077"/>
                      <a:pt x="2076" y="10077"/>
                      <a:pt x="2063" y="10077"/>
                    </a:cubicBezTo>
                    <a:cubicBezTo>
                      <a:pt x="1436" y="10077"/>
                      <a:pt x="662" y="9302"/>
                      <a:pt x="401" y="8975"/>
                    </a:cubicBezTo>
                    <a:cubicBezTo>
                      <a:pt x="351" y="8942"/>
                      <a:pt x="292" y="8925"/>
                      <a:pt x="238" y="8925"/>
                    </a:cubicBezTo>
                    <a:cubicBezTo>
                      <a:pt x="184" y="8925"/>
                      <a:pt x="134" y="8942"/>
                      <a:pt x="101" y="8975"/>
                    </a:cubicBezTo>
                    <a:cubicBezTo>
                      <a:pt x="1" y="9042"/>
                      <a:pt x="1" y="9175"/>
                      <a:pt x="67" y="9276"/>
                    </a:cubicBezTo>
                    <a:cubicBezTo>
                      <a:pt x="101" y="9309"/>
                      <a:pt x="1168" y="10510"/>
                      <a:pt x="2069" y="10510"/>
                    </a:cubicBezTo>
                    <a:lnTo>
                      <a:pt x="2102" y="10510"/>
                    </a:lnTo>
                    <a:cubicBezTo>
                      <a:pt x="2436" y="10476"/>
                      <a:pt x="2669" y="10343"/>
                      <a:pt x="2869" y="10076"/>
                    </a:cubicBezTo>
                    <a:cubicBezTo>
                      <a:pt x="3036" y="9876"/>
                      <a:pt x="3103" y="9676"/>
                      <a:pt x="3136" y="9442"/>
                    </a:cubicBezTo>
                    <a:lnTo>
                      <a:pt x="3503" y="9442"/>
                    </a:lnTo>
                    <a:cubicBezTo>
                      <a:pt x="3837" y="9409"/>
                      <a:pt x="4237" y="9175"/>
                      <a:pt x="4504" y="8475"/>
                    </a:cubicBezTo>
                    <a:cubicBezTo>
                      <a:pt x="4671" y="8041"/>
                      <a:pt x="4737" y="7574"/>
                      <a:pt x="4771" y="7174"/>
                    </a:cubicBezTo>
                    <a:cubicBezTo>
                      <a:pt x="5271" y="7574"/>
                      <a:pt x="5871" y="7841"/>
                      <a:pt x="6438" y="7908"/>
                    </a:cubicBezTo>
                    <a:cubicBezTo>
                      <a:pt x="6466" y="7909"/>
                      <a:pt x="6493" y="7910"/>
                      <a:pt x="6520" y="7910"/>
                    </a:cubicBezTo>
                    <a:cubicBezTo>
                      <a:pt x="7243" y="7910"/>
                      <a:pt x="7744" y="7478"/>
                      <a:pt x="7873" y="6674"/>
                    </a:cubicBezTo>
                    <a:cubicBezTo>
                      <a:pt x="7940" y="6273"/>
                      <a:pt x="7940" y="5840"/>
                      <a:pt x="7873" y="5473"/>
                    </a:cubicBezTo>
                    <a:lnTo>
                      <a:pt x="7873" y="5473"/>
                    </a:lnTo>
                    <a:cubicBezTo>
                      <a:pt x="8240" y="5673"/>
                      <a:pt x="8607" y="5773"/>
                      <a:pt x="8907" y="5806"/>
                    </a:cubicBezTo>
                    <a:cubicBezTo>
                      <a:pt x="8962" y="5813"/>
                      <a:pt x="9015" y="5816"/>
                      <a:pt x="9067" y="5816"/>
                    </a:cubicBezTo>
                    <a:cubicBezTo>
                      <a:pt x="9578" y="5816"/>
                      <a:pt x="9920" y="5518"/>
                      <a:pt x="10041" y="4972"/>
                    </a:cubicBezTo>
                    <a:cubicBezTo>
                      <a:pt x="10074" y="4672"/>
                      <a:pt x="10074" y="4405"/>
                      <a:pt x="10041" y="4105"/>
                    </a:cubicBezTo>
                    <a:lnTo>
                      <a:pt x="10041" y="4105"/>
                    </a:lnTo>
                    <a:cubicBezTo>
                      <a:pt x="10165" y="4124"/>
                      <a:pt x="10287" y="4133"/>
                      <a:pt x="10408" y="4133"/>
                    </a:cubicBezTo>
                    <a:cubicBezTo>
                      <a:pt x="10940" y="4133"/>
                      <a:pt x="11441" y="3952"/>
                      <a:pt x="11876" y="3571"/>
                    </a:cubicBezTo>
                    <a:cubicBezTo>
                      <a:pt x="13043" y="2604"/>
                      <a:pt x="12276" y="870"/>
                      <a:pt x="11676" y="102"/>
                    </a:cubicBezTo>
                    <a:cubicBezTo>
                      <a:pt x="11632" y="38"/>
                      <a:pt x="11575" y="1"/>
                      <a:pt x="115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30"/>
              <p:cNvSpPr/>
              <p:nvPr/>
            </p:nvSpPr>
            <p:spPr>
              <a:xfrm>
                <a:off x="7745522" y="4612674"/>
                <a:ext cx="231849" cy="155238"/>
              </a:xfrm>
              <a:custGeom>
                <a:avLst/>
                <a:gdLst/>
                <a:ahLst/>
                <a:cxnLst/>
                <a:rect l="l" t="t" r="r" b="b"/>
                <a:pathLst>
                  <a:path w="11509" h="7707" extrusionOk="0">
                    <a:moveTo>
                      <a:pt x="234" y="1"/>
                    </a:moveTo>
                    <a:cubicBezTo>
                      <a:pt x="101" y="1"/>
                      <a:pt x="1" y="101"/>
                      <a:pt x="1" y="201"/>
                    </a:cubicBezTo>
                    <a:cubicBezTo>
                      <a:pt x="1" y="334"/>
                      <a:pt x="101" y="401"/>
                      <a:pt x="201" y="401"/>
                    </a:cubicBezTo>
                    <a:lnTo>
                      <a:pt x="234" y="401"/>
                    </a:lnTo>
                    <a:cubicBezTo>
                      <a:pt x="7006" y="401"/>
                      <a:pt x="11075" y="7539"/>
                      <a:pt x="11109" y="7606"/>
                    </a:cubicBezTo>
                    <a:cubicBezTo>
                      <a:pt x="11142" y="7673"/>
                      <a:pt x="11209" y="7706"/>
                      <a:pt x="11275" y="7706"/>
                    </a:cubicBezTo>
                    <a:cubicBezTo>
                      <a:pt x="11309" y="7706"/>
                      <a:pt x="11342" y="7706"/>
                      <a:pt x="11376" y="7673"/>
                    </a:cubicBezTo>
                    <a:cubicBezTo>
                      <a:pt x="11476" y="7606"/>
                      <a:pt x="11509" y="7506"/>
                      <a:pt x="11476" y="7406"/>
                    </a:cubicBezTo>
                    <a:cubicBezTo>
                      <a:pt x="11409" y="7306"/>
                      <a:pt x="7273" y="1"/>
                      <a:pt x="23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30"/>
              <p:cNvSpPr/>
              <p:nvPr/>
            </p:nvSpPr>
            <p:spPr>
              <a:xfrm>
                <a:off x="7859095" y="4346392"/>
                <a:ext cx="265148" cy="322723"/>
              </a:xfrm>
              <a:custGeom>
                <a:avLst/>
                <a:gdLst/>
                <a:ahLst/>
                <a:cxnLst/>
                <a:rect l="l" t="t" r="r" b="b"/>
                <a:pathLst>
                  <a:path w="13162" h="16022" extrusionOk="0">
                    <a:moveTo>
                      <a:pt x="10774" y="1"/>
                    </a:moveTo>
                    <a:cubicBezTo>
                      <a:pt x="10492" y="1"/>
                      <a:pt x="10108" y="111"/>
                      <a:pt x="9607" y="344"/>
                    </a:cubicBezTo>
                    <a:cubicBezTo>
                      <a:pt x="0" y="4814"/>
                      <a:pt x="4503" y="16022"/>
                      <a:pt x="4503" y="16022"/>
                    </a:cubicBezTo>
                    <a:cubicBezTo>
                      <a:pt x="8232" y="7878"/>
                      <a:pt x="13161" y="1"/>
                      <a:pt x="10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5" name="Google Shape;2855;p30"/>
              <p:cNvSpPr/>
              <p:nvPr/>
            </p:nvSpPr>
            <p:spPr>
              <a:xfrm>
                <a:off x="7932338" y="4452208"/>
                <a:ext cx="61160" cy="221628"/>
              </a:xfrm>
              <a:custGeom>
                <a:avLst/>
                <a:gdLst/>
                <a:ahLst/>
                <a:cxnLst/>
                <a:rect l="l" t="t" r="r" b="b"/>
                <a:pathLst>
                  <a:path w="3036" h="11003" extrusionOk="0">
                    <a:moveTo>
                      <a:pt x="2786" y="1"/>
                    </a:moveTo>
                    <a:cubicBezTo>
                      <a:pt x="2715" y="1"/>
                      <a:pt x="2650" y="55"/>
                      <a:pt x="2602" y="128"/>
                    </a:cubicBezTo>
                    <a:cubicBezTo>
                      <a:pt x="2569" y="161"/>
                      <a:pt x="0" y="5031"/>
                      <a:pt x="667" y="10802"/>
                    </a:cubicBezTo>
                    <a:cubicBezTo>
                      <a:pt x="667" y="10902"/>
                      <a:pt x="767" y="11002"/>
                      <a:pt x="867" y="11002"/>
                    </a:cubicBezTo>
                    <a:lnTo>
                      <a:pt x="901" y="11002"/>
                    </a:lnTo>
                    <a:cubicBezTo>
                      <a:pt x="1001" y="10969"/>
                      <a:pt x="1067" y="10869"/>
                      <a:pt x="1067" y="10769"/>
                    </a:cubicBezTo>
                    <a:cubicBezTo>
                      <a:pt x="434" y="5131"/>
                      <a:pt x="2935" y="361"/>
                      <a:pt x="2969" y="294"/>
                    </a:cubicBezTo>
                    <a:cubicBezTo>
                      <a:pt x="3036" y="194"/>
                      <a:pt x="2969" y="94"/>
                      <a:pt x="2869" y="28"/>
                    </a:cubicBezTo>
                    <a:cubicBezTo>
                      <a:pt x="2841" y="9"/>
                      <a:pt x="2813" y="1"/>
                      <a:pt x="27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6" name="Google Shape;2856;p30"/>
              <p:cNvSpPr/>
              <p:nvPr/>
            </p:nvSpPr>
            <p:spPr>
              <a:xfrm>
                <a:off x="8361024" y="4719255"/>
                <a:ext cx="206990" cy="201848"/>
              </a:xfrm>
              <a:custGeom>
                <a:avLst/>
                <a:gdLst/>
                <a:ahLst/>
                <a:cxnLst/>
                <a:rect l="l" t="t" r="r" b="b"/>
                <a:pathLst>
                  <a:path w="10275" h="10021" extrusionOk="0">
                    <a:moveTo>
                      <a:pt x="4737" y="0"/>
                    </a:moveTo>
                    <a:cubicBezTo>
                      <a:pt x="98" y="0"/>
                      <a:pt x="1" y="10021"/>
                      <a:pt x="1" y="10021"/>
                    </a:cubicBezTo>
                    <a:cubicBezTo>
                      <a:pt x="4638" y="3783"/>
                      <a:pt x="10275" y="2715"/>
                      <a:pt x="7540" y="981"/>
                    </a:cubicBezTo>
                    <a:cubicBezTo>
                      <a:pt x="6458" y="293"/>
                      <a:pt x="5531" y="0"/>
                      <a:pt x="4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7" name="Google Shape;2857;p30"/>
              <p:cNvSpPr/>
              <p:nvPr/>
            </p:nvSpPr>
            <p:spPr>
              <a:xfrm>
                <a:off x="8356330" y="4772334"/>
                <a:ext cx="90068" cy="153486"/>
              </a:xfrm>
              <a:custGeom>
                <a:avLst/>
                <a:gdLst/>
                <a:ahLst/>
                <a:cxnLst/>
                <a:rect l="l" t="t" r="r" b="b"/>
                <a:pathLst>
                  <a:path w="4471" h="7620" extrusionOk="0">
                    <a:moveTo>
                      <a:pt x="4249" y="0"/>
                    </a:moveTo>
                    <a:cubicBezTo>
                      <a:pt x="4200" y="0"/>
                      <a:pt x="4148" y="17"/>
                      <a:pt x="4103" y="47"/>
                    </a:cubicBezTo>
                    <a:cubicBezTo>
                      <a:pt x="3937" y="147"/>
                      <a:pt x="467" y="2849"/>
                      <a:pt x="0" y="7386"/>
                    </a:cubicBezTo>
                    <a:cubicBezTo>
                      <a:pt x="0" y="7486"/>
                      <a:pt x="100" y="7586"/>
                      <a:pt x="201" y="7619"/>
                    </a:cubicBezTo>
                    <a:lnTo>
                      <a:pt x="234" y="7619"/>
                    </a:lnTo>
                    <a:cubicBezTo>
                      <a:pt x="334" y="7619"/>
                      <a:pt x="401" y="7519"/>
                      <a:pt x="434" y="7419"/>
                    </a:cubicBezTo>
                    <a:cubicBezTo>
                      <a:pt x="868" y="3082"/>
                      <a:pt x="4303" y="414"/>
                      <a:pt x="4337" y="381"/>
                    </a:cubicBezTo>
                    <a:cubicBezTo>
                      <a:pt x="4437" y="314"/>
                      <a:pt x="4470" y="180"/>
                      <a:pt x="4404" y="80"/>
                    </a:cubicBezTo>
                    <a:cubicBezTo>
                      <a:pt x="4367" y="25"/>
                      <a:pt x="4310" y="0"/>
                      <a:pt x="42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30"/>
              <p:cNvSpPr/>
              <p:nvPr/>
            </p:nvSpPr>
            <p:spPr>
              <a:xfrm>
                <a:off x="8104348" y="4488487"/>
                <a:ext cx="225161" cy="225656"/>
              </a:xfrm>
              <a:custGeom>
                <a:avLst/>
                <a:gdLst/>
                <a:ahLst/>
                <a:cxnLst/>
                <a:rect l="l" t="t" r="r" b="b"/>
                <a:pathLst>
                  <a:path w="11177" h="11203" extrusionOk="0">
                    <a:moveTo>
                      <a:pt x="8728" y="1"/>
                    </a:moveTo>
                    <a:cubicBezTo>
                      <a:pt x="8544" y="1"/>
                      <a:pt x="8315" y="31"/>
                      <a:pt x="8040" y="95"/>
                    </a:cubicBezTo>
                    <a:cubicBezTo>
                      <a:pt x="0" y="1963"/>
                      <a:pt x="1602" y="11203"/>
                      <a:pt x="1602" y="11203"/>
                    </a:cubicBezTo>
                    <a:cubicBezTo>
                      <a:pt x="5913" y="5371"/>
                      <a:pt x="11177" y="1"/>
                      <a:pt x="8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30"/>
              <p:cNvSpPr/>
              <p:nvPr/>
            </p:nvSpPr>
            <p:spPr>
              <a:xfrm>
                <a:off x="8132570" y="4554297"/>
                <a:ext cx="72603" cy="163879"/>
              </a:xfrm>
              <a:custGeom>
                <a:avLst/>
                <a:gdLst/>
                <a:ahLst/>
                <a:cxnLst/>
                <a:rect l="l" t="t" r="r" b="b"/>
                <a:pathLst>
                  <a:path w="3604" h="8136" extrusionOk="0">
                    <a:moveTo>
                      <a:pt x="3384" y="0"/>
                    </a:moveTo>
                    <a:cubicBezTo>
                      <a:pt x="3329" y="0"/>
                      <a:pt x="3273" y="27"/>
                      <a:pt x="3236" y="63"/>
                    </a:cubicBezTo>
                    <a:cubicBezTo>
                      <a:pt x="3203" y="97"/>
                      <a:pt x="434" y="3432"/>
                      <a:pt x="0" y="7902"/>
                    </a:cubicBezTo>
                    <a:cubicBezTo>
                      <a:pt x="0" y="8036"/>
                      <a:pt x="67" y="8136"/>
                      <a:pt x="201" y="8136"/>
                    </a:cubicBezTo>
                    <a:cubicBezTo>
                      <a:pt x="301" y="8136"/>
                      <a:pt x="401" y="8069"/>
                      <a:pt x="401" y="7969"/>
                    </a:cubicBezTo>
                    <a:cubicBezTo>
                      <a:pt x="834" y="3599"/>
                      <a:pt x="3503" y="363"/>
                      <a:pt x="3536" y="330"/>
                    </a:cubicBezTo>
                    <a:cubicBezTo>
                      <a:pt x="3603" y="263"/>
                      <a:pt x="3603" y="130"/>
                      <a:pt x="3503" y="63"/>
                    </a:cubicBezTo>
                    <a:cubicBezTo>
                      <a:pt x="3473" y="18"/>
                      <a:pt x="3429" y="0"/>
                      <a:pt x="33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30"/>
              <p:cNvSpPr/>
              <p:nvPr/>
            </p:nvSpPr>
            <p:spPr>
              <a:xfrm>
                <a:off x="8110391" y="4696110"/>
                <a:ext cx="226309" cy="224992"/>
              </a:xfrm>
              <a:custGeom>
                <a:avLst/>
                <a:gdLst/>
                <a:ahLst/>
                <a:cxnLst/>
                <a:rect l="l" t="t" r="r" b="b"/>
                <a:pathLst>
                  <a:path w="11234" h="11170" extrusionOk="0">
                    <a:moveTo>
                      <a:pt x="8687" y="1"/>
                    </a:moveTo>
                    <a:cubicBezTo>
                      <a:pt x="8501" y="1"/>
                      <a:pt x="8275" y="31"/>
                      <a:pt x="8006" y="95"/>
                    </a:cubicBezTo>
                    <a:cubicBezTo>
                      <a:pt x="1" y="1930"/>
                      <a:pt x="1602" y="11170"/>
                      <a:pt x="1602" y="11170"/>
                    </a:cubicBezTo>
                    <a:cubicBezTo>
                      <a:pt x="6389" y="5730"/>
                      <a:pt x="11234" y="1"/>
                      <a:pt x="86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30"/>
              <p:cNvSpPr/>
              <p:nvPr/>
            </p:nvSpPr>
            <p:spPr>
              <a:xfrm>
                <a:off x="8137949" y="4761578"/>
                <a:ext cx="73267" cy="164242"/>
              </a:xfrm>
              <a:custGeom>
                <a:avLst/>
                <a:gdLst/>
                <a:ahLst/>
                <a:cxnLst/>
                <a:rect l="l" t="t" r="r" b="b"/>
                <a:pathLst>
                  <a:path w="3637" h="8154" extrusionOk="0">
                    <a:moveTo>
                      <a:pt x="3390" y="1"/>
                    </a:moveTo>
                    <a:cubicBezTo>
                      <a:pt x="3330" y="1"/>
                      <a:pt x="3273" y="25"/>
                      <a:pt x="3236" y="81"/>
                    </a:cubicBezTo>
                    <a:cubicBezTo>
                      <a:pt x="3203" y="114"/>
                      <a:pt x="467" y="3416"/>
                      <a:pt x="0" y="7920"/>
                    </a:cubicBezTo>
                    <a:cubicBezTo>
                      <a:pt x="0" y="8020"/>
                      <a:pt x="100" y="8120"/>
                      <a:pt x="200" y="8153"/>
                    </a:cubicBezTo>
                    <a:lnTo>
                      <a:pt x="234" y="8153"/>
                    </a:lnTo>
                    <a:cubicBezTo>
                      <a:pt x="334" y="8153"/>
                      <a:pt x="401" y="8053"/>
                      <a:pt x="434" y="7953"/>
                    </a:cubicBezTo>
                    <a:cubicBezTo>
                      <a:pt x="868" y="3583"/>
                      <a:pt x="3536" y="381"/>
                      <a:pt x="3536" y="347"/>
                    </a:cubicBezTo>
                    <a:cubicBezTo>
                      <a:pt x="3636" y="247"/>
                      <a:pt x="3603" y="114"/>
                      <a:pt x="3536" y="47"/>
                    </a:cubicBezTo>
                    <a:cubicBezTo>
                      <a:pt x="3491" y="17"/>
                      <a:pt x="3440" y="1"/>
                      <a:pt x="33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30"/>
              <p:cNvSpPr/>
              <p:nvPr/>
            </p:nvSpPr>
            <p:spPr>
              <a:xfrm>
                <a:off x="8074112" y="4149062"/>
                <a:ext cx="405378" cy="321132"/>
              </a:xfrm>
              <a:custGeom>
                <a:avLst/>
                <a:gdLst/>
                <a:ahLst/>
                <a:cxnLst/>
                <a:rect l="l" t="t" r="r" b="b"/>
                <a:pathLst>
                  <a:path w="20123" h="15943" extrusionOk="0">
                    <a:moveTo>
                      <a:pt x="7197" y="1"/>
                    </a:moveTo>
                    <a:cubicBezTo>
                      <a:pt x="7073" y="1"/>
                      <a:pt x="6932" y="42"/>
                      <a:pt x="6772" y="133"/>
                    </a:cubicBezTo>
                    <a:cubicBezTo>
                      <a:pt x="5071" y="1133"/>
                      <a:pt x="2702" y="5870"/>
                      <a:pt x="2702" y="5870"/>
                    </a:cubicBezTo>
                    <a:cubicBezTo>
                      <a:pt x="2702" y="5870"/>
                      <a:pt x="0" y="10974"/>
                      <a:pt x="6805" y="15043"/>
                    </a:cubicBezTo>
                    <a:cubicBezTo>
                      <a:pt x="7860" y="15673"/>
                      <a:pt x="8907" y="15942"/>
                      <a:pt x="9922" y="15942"/>
                    </a:cubicBezTo>
                    <a:cubicBezTo>
                      <a:pt x="15516" y="15942"/>
                      <a:pt x="20123" y="7764"/>
                      <a:pt x="19614" y="6804"/>
                    </a:cubicBezTo>
                    <a:cubicBezTo>
                      <a:pt x="19492" y="6567"/>
                      <a:pt x="19238" y="6473"/>
                      <a:pt x="18914" y="6473"/>
                    </a:cubicBezTo>
                    <a:cubicBezTo>
                      <a:pt x="17738" y="6473"/>
                      <a:pt x="15645" y="7705"/>
                      <a:pt x="15645" y="7705"/>
                    </a:cubicBezTo>
                    <a:cubicBezTo>
                      <a:pt x="15645" y="7705"/>
                      <a:pt x="17026" y="3229"/>
                      <a:pt x="15691" y="3229"/>
                    </a:cubicBezTo>
                    <a:cubicBezTo>
                      <a:pt x="15559" y="3229"/>
                      <a:pt x="15400" y="3272"/>
                      <a:pt x="15211" y="3368"/>
                    </a:cubicBezTo>
                    <a:cubicBezTo>
                      <a:pt x="13110" y="4402"/>
                      <a:pt x="11876" y="5503"/>
                      <a:pt x="11876" y="5503"/>
                    </a:cubicBezTo>
                    <a:cubicBezTo>
                      <a:pt x="11876" y="5503"/>
                      <a:pt x="12545" y="1640"/>
                      <a:pt x="11327" y="1640"/>
                    </a:cubicBezTo>
                    <a:cubicBezTo>
                      <a:pt x="11270" y="1640"/>
                      <a:pt x="11208" y="1649"/>
                      <a:pt x="11142" y="1667"/>
                    </a:cubicBezTo>
                    <a:cubicBezTo>
                      <a:pt x="9641" y="2034"/>
                      <a:pt x="8073" y="3835"/>
                      <a:pt x="8073" y="3835"/>
                    </a:cubicBezTo>
                    <a:cubicBezTo>
                      <a:pt x="8073" y="3835"/>
                      <a:pt x="8402" y="1"/>
                      <a:pt x="7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30"/>
              <p:cNvSpPr/>
              <p:nvPr/>
            </p:nvSpPr>
            <p:spPr>
              <a:xfrm>
                <a:off x="8130556" y="4235459"/>
                <a:ext cx="268130" cy="196470"/>
              </a:xfrm>
              <a:custGeom>
                <a:avLst/>
                <a:gdLst/>
                <a:ahLst/>
                <a:cxnLst/>
                <a:rect l="l" t="t" r="r" b="b"/>
                <a:pathLst>
                  <a:path w="13310" h="9754" extrusionOk="0">
                    <a:moveTo>
                      <a:pt x="3069" y="1448"/>
                    </a:moveTo>
                    <a:cubicBezTo>
                      <a:pt x="3136" y="1448"/>
                      <a:pt x="3136" y="1481"/>
                      <a:pt x="3136" y="1481"/>
                    </a:cubicBezTo>
                    <a:cubicBezTo>
                      <a:pt x="3169" y="1481"/>
                      <a:pt x="3169" y="1614"/>
                      <a:pt x="2969" y="1848"/>
                    </a:cubicBezTo>
                    <a:cubicBezTo>
                      <a:pt x="2802" y="2081"/>
                      <a:pt x="2469" y="2348"/>
                      <a:pt x="2135" y="2515"/>
                    </a:cubicBezTo>
                    <a:cubicBezTo>
                      <a:pt x="2202" y="2281"/>
                      <a:pt x="2302" y="2048"/>
                      <a:pt x="2435" y="1881"/>
                    </a:cubicBezTo>
                    <a:cubicBezTo>
                      <a:pt x="2602" y="1614"/>
                      <a:pt x="2836" y="1448"/>
                      <a:pt x="3036" y="1448"/>
                    </a:cubicBezTo>
                    <a:close/>
                    <a:moveTo>
                      <a:pt x="8673" y="4183"/>
                    </a:moveTo>
                    <a:cubicBezTo>
                      <a:pt x="8607" y="4416"/>
                      <a:pt x="8240" y="4950"/>
                      <a:pt x="7639" y="5417"/>
                    </a:cubicBezTo>
                    <a:cubicBezTo>
                      <a:pt x="7873" y="4817"/>
                      <a:pt x="8206" y="4350"/>
                      <a:pt x="8540" y="4216"/>
                    </a:cubicBezTo>
                    <a:cubicBezTo>
                      <a:pt x="8607" y="4216"/>
                      <a:pt x="8640" y="4216"/>
                      <a:pt x="8673" y="4183"/>
                    </a:cubicBezTo>
                    <a:close/>
                    <a:moveTo>
                      <a:pt x="10308" y="6017"/>
                    </a:moveTo>
                    <a:cubicBezTo>
                      <a:pt x="10274" y="6084"/>
                      <a:pt x="10208" y="6251"/>
                      <a:pt x="10074" y="6451"/>
                    </a:cubicBezTo>
                    <a:cubicBezTo>
                      <a:pt x="9874" y="6718"/>
                      <a:pt x="9641" y="6985"/>
                      <a:pt x="9340" y="7185"/>
                    </a:cubicBezTo>
                    <a:cubicBezTo>
                      <a:pt x="9440" y="6651"/>
                      <a:pt x="9741" y="6218"/>
                      <a:pt x="10174" y="6051"/>
                    </a:cubicBezTo>
                    <a:cubicBezTo>
                      <a:pt x="10241" y="6017"/>
                      <a:pt x="10274" y="6017"/>
                      <a:pt x="10308" y="6017"/>
                    </a:cubicBezTo>
                    <a:close/>
                    <a:moveTo>
                      <a:pt x="1088" y="1"/>
                    </a:moveTo>
                    <a:cubicBezTo>
                      <a:pt x="1005" y="1"/>
                      <a:pt x="918" y="38"/>
                      <a:pt x="868" y="113"/>
                    </a:cubicBezTo>
                    <a:cubicBezTo>
                      <a:pt x="834" y="147"/>
                      <a:pt x="0" y="1548"/>
                      <a:pt x="334" y="2415"/>
                    </a:cubicBezTo>
                    <a:cubicBezTo>
                      <a:pt x="434" y="2715"/>
                      <a:pt x="668" y="2915"/>
                      <a:pt x="968" y="3015"/>
                    </a:cubicBezTo>
                    <a:cubicBezTo>
                      <a:pt x="1139" y="3064"/>
                      <a:pt x="1310" y="3095"/>
                      <a:pt x="1481" y="3095"/>
                    </a:cubicBezTo>
                    <a:cubicBezTo>
                      <a:pt x="1543" y="3095"/>
                      <a:pt x="1606" y="3091"/>
                      <a:pt x="1668" y="3082"/>
                    </a:cubicBezTo>
                    <a:cubicBezTo>
                      <a:pt x="1702" y="3182"/>
                      <a:pt x="1735" y="3316"/>
                      <a:pt x="1802" y="3416"/>
                    </a:cubicBezTo>
                    <a:cubicBezTo>
                      <a:pt x="1935" y="3682"/>
                      <a:pt x="2269" y="4049"/>
                      <a:pt x="3036" y="4049"/>
                    </a:cubicBezTo>
                    <a:cubicBezTo>
                      <a:pt x="3119" y="4055"/>
                      <a:pt x="3200" y="4058"/>
                      <a:pt x="3281" y="4058"/>
                    </a:cubicBezTo>
                    <a:cubicBezTo>
                      <a:pt x="3655" y="4058"/>
                      <a:pt x="4007" y="3998"/>
                      <a:pt x="4337" y="3916"/>
                    </a:cubicBezTo>
                    <a:lnTo>
                      <a:pt x="4337" y="3916"/>
                    </a:lnTo>
                    <a:cubicBezTo>
                      <a:pt x="4137" y="4483"/>
                      <a:pt x="4037" y="5184"/>
                      <a:pt x="4170" y="5717"/>
                    </a:cubicBezTo>
                    <a:cubicBezTo>
                      <a:pt x="4343" y="6351"/>
                      <a:pt x="4815" y="6712"/>
                      <a:pt x="5478" y="6712"/>
                    </a:cubicBezTo>
                    <a:cubicBezTo>
                      <a:pt x="5582" y="6712"/>
                      <a:pt x="5691" y="6703"/>
                      <a:pt x="5805" y="6685"/>
                    </a:cubicBezTo>
                    <a:cubicBezTo>
                      <a:pt x="6205" y="6618"/>
                      <a:pt x="6572" y="6484"/>
                      <a:pt x="6939" y="6318"/>
                    </a:cubicBezTo>
                    <a:lnTo>
                      <a:pt x="6939" y="6318"/>
                    </a:lnTo>
                    <a:cubicBezTo>
                      <a:pt x="6872" y="6718"/>
                      <a:pt x="6872" y="7118"/>
                      <a:pt x="6939" y="7418"/>
                    </a:cubicBezTo>
                    <a:cubicBezTo>
                      <a:pt x="7055" y="7913"/>
                      <a:pt x="7400" y="8205"/>
                      <a:pt x="7862" y="8205"/>
                    </a:cubicBezTo>
                    <a:cubicBezTo>
                      <a:pt x="7930" y="8205"/>
                      <a:pt x="8000" y="8198"/>
                      <a:pt x="8073" y="8186"/>
                    </a:cubicBezTo>
                    <a:cubicBezTo>
                      <a:pt x="8373" y="8152"/>
                      <a:pt x="8640" y="8052"/>
                      <a:pt x="8907" y="7952"/>
                    </a:cubicBezTo>
                    <a:cubicBezTo>
                      <a:pt x="9007" y="8586"/>
                      <a:pt x="9407" y="9153"/>
                      <a:pt x="9974" y="9487"/>
                    </a:cubicBezTo>
                    <a:cubicBezTo>
                      <a:pt x="10274" y="9687"/>
                      <a:pt x="10575" y="9753"/>
                      <a:pt x="10875" y="9753"/>
                    </a:cubicBezTo>
                    <a:cubicBezTo>
                      <a:pt x="11876" y="9753"/>
                      <a:pt x="12810" y="8853"/>
                      <a:pt x="13243" y="8219"/>
                    </a:cubicBezTo>
                    <a:cubicBezTo>
                      <a:pt x="13310" y="8119"/>
                      <a:pt x="13277" y="8019"/>
                      <a:pt x="13176" y="7952"/>
                    </a:cubicBezTo>
                    <a:cubicBezTo>
                      <a:pt x="13147" y="7922"/>
                      <a:pt x="13103" y="7906"/>
                      <a:pt x="13058" y="7906"/>
                    </a:cubicBezTo>
                    <a:cubicBezTo>
                      <a:pt x="13003" y="7906"/>
                      <a:pt x="12946" y="7930"/>
                      <a:pt x="12910" y="7986"/>
                    </a:cubicBezTo>
                    <a:cubicBezTo>
                      <a:pt x="12882" y="8013"/>
                      <a:pt x="11938" y="9347"/>
                      <a:pt x="10875" y="9347"/>
                    </a:cubicBezTo>
                    <a:cubicBezTo>
                      <a:pt x="10655" y="9347"/>
                      <a:pt x="10430" y="9290"/>
                      <a:pt x="10208" y="9153"/>
                    </a:cubicBezTo>
                    <a:cubicBezTo>
                      <a:pt x="9674" y="8819"/>
                      <a:pt x="9374" y="8319"/>
                      <a:pt x="9307" y="7719"/>
                    </a:cubicBezTo>
                    <a:cubicBezTo>
                      <a:pt x="10041" y="7252"/>
                      <a:pt x="10575" y="6551"/>
                      <a:pt x="10708" y="6184"/>
                    </a:cubicBezTo>
                    <a:cubicBezTo>
                      <a:pt x="10775" y="5884"/>
                      <a:pt x="10708" y="5751"/>
                      <a:pt x="10608" y="5684"/>
                    </a:cubicBezTo>
                    <a:cubicBezTo>
                      <a:pt x="10536" y="5612"/>
                      <a:pt x="10446" y="5579"/>
                      <a:pt x="10336" y="5579"/>
                    </a:cubicBezTo>
                    <a:cubicBezTo>
                      <a:pt x="10241" y="5579"/>
                      <a:pt x="10131" y="5604"/>
                      <a:pt x="10008" y="5651"/>
                    </a:cubicBezTo>
                    <a:cubicBezTo>
                      <a:pt x="9407" y="5917"/>
                      <a:pt x="8940" y="6585"/>
                      <a:pt x="8907" y="7352"/>
                    </a:cubicBezTo>
                    <a:cubicBezTo>
                      <a:pt x="8873" y="7418"/>
                      <a:pt x="8873" y="7452"/>
                      <a:pt x="8873" y="7485"/>
                    </a:cubicBezTo>
                    <a:cubicBezTo>
                      <a:pt x="8607" y="7619"/>
                      <a:pt x="8306" y="7752"/>
                      <a:pt x="8006" y="7785"/>
                    </a:cubicBezTo>
                    <a:cubicBezTo>
                      <a:pt x="7970" y="7789"/>
                      <a:pt x="7936" y="7790"/>
                      <a:pt x="7903" y="7790"/>
                    </a:cubicBezTo>
                    <a:cubicBezTo>
                      <a:pt x="7601" y="7790"/>
                      <a:pt x="7429" y="7649"/>
                      <a:pt x="7339" y="7318"/>
                    </a:cubicBezTo>
                    <a:cubicBezTo>
                      <a:pt x="7239" y="6951"/>
                      <a:pt x="7306" y="6518"/>
                      <a:pt x="7406" y="6051"/>
                    </a:cubicBezTo>
                    <a:cubicBezTo>
                      <a:pt x="8306" y="5517"/>
                      <a:pt x="8907" y="4750"/>
                      <a:pt x="9040" y="4350"/>
                    </a:cubicBezTo>
                    <a:cubicBezTo>
                      <a:pt x="9140" y="4083"/>
                      <a:pt x="9074" y="3949"/>
                      <a:pt x="8973" y="3883"/>
                    </a:cubicBezTo>
                    <a:cubicBezTo>
                      <a:pt x="8920" y="3811"/>
                      <a:pt x="8837" y="3778"/>
                      <a:pt x="8732" y="3778"/>
                    </a:cubicBezTo>
                    <a:cubicBezTo>
                      <a:pt x="8640" y="3778"/>
                      <a:pt x="8530" y="3803"/>
                      <a:pt x="8406" y="3849"/>
                    </a:cubicBezTo>
                    <a:cubicBezTo>
                      <a:pt x="7839" y="4049"/>
                      <a:pt x="7306" y="4917"/>
                      <a:pt x="7072" y="5784"/>
                    </a:cubicBezTo>
                    <a:cubicBezTo>
                      <a:pt x="6672" y="6017"/>
                      <a:pt x="6205" y="6184"/>
                      <a:pt x="5738" y="6251"/>
                    </a:cubicBezTo>
                    <a:cubicBezTo>
                      <a:pt x="5633" y="6267"/>
                      <a:pt x="5535" y="6276"/>
                      <a:pt x="5443" y="6276"/>
                    </a:cubicBezTo>
                    <a:cubicBezTo>
                      <a:pt x="4979" y="6276"/>
                      <a:pt x="4682" y="6063"/>
                      <a:pt x="4570" y="5617"/>
                    </a:cubicBezTo>
                    <a:cubicBezTo>
                      <a:pt x="4437" y="5050"/>
                      <a:pt x="4604" y="4283"/>
                      <a:pt x="4871" y="3716"/>
                    </a:cubicBezTo>
                    <a:cubicBezTo>
                      <a:pt x="5538" y="3482"/>
                      <a:pt x="5971" y="3115"/>
                      <a:pt x="6105" y="2882"/>
                    </a:cubicBezTo>
                    <a:cubicBezTo>
                      <a:pt x="6138" y="2782"/>
                      <a:pt x="6138" y="2648"/>
                      <a:pt x="6071" y="2582"/>
                    </a:cubicBezTo>
                    <a:cubicBezTo>
                      <a:pt x="5994" y="2504"/>
                      <a:pt x="5902" y="2477"/>
                      <a:pt x="5802" y="2477"/>
                    </a:cubicBezTo>
                    <a:cubicBezTo>
                      <a:pt x="5687" y="2477"/>
                      <a:pt x="5562" y="2513"/>
                      <a:pt x="5438" y="2548"/>
                    </a:cubicBezTo>
                    <a:cubicBezTo>
                      <a:pt x="5104" y="2682"/>
                      <a:pt x="4804" y="2982"/>
                      <a:pt x="4570" y="3382"/>
                    </a:cubicBezTo>
                    <a:cubicBezTo>
                      <a:pt x="4170" y="3549"/>
                      <a:pt x="3636" y="3649"/>
                      <a:pt x="3036" y="3649"/>
                    </a:cubicBezTo>
                    <a:cubicBezTo>
                      <a:pt x="2569" y="3616"/>
                      <a:pt x="2302" y="3482"/>
                      <a:pt x="2169" y="3215"/>
                    </a:cubicBezTo>
                    <a:cubicBezTo>
                      <a:pt x="2135" y="3149"/>
                      <a:pt x="2102" y="3049"/>
                      <a:pt x="2102" y="2982"/>
                    </a:cubicBezTo>
                    <a:cubicBezTo>
                      <a:pt x="2469" y="2849"/>
                      <a:pt x="2869" y="2582"/>
                      <a:pt x="3136" y="2315"/>
                    </a:cubicBezTo>
                    <a:cubicBezTo>
                      <a:pt x="3303" y="2148"/>
                      <a:pt x="3670" y="1714"/>
                      <a:pt x="3536" y="1347"/>
                    </a:cubicBezTo>
                    <a:cubicBezTo>
                      <a:pt x="3503" y="1247"/>
                      <a:pt x="3403" y="1081"/>
                      <a:pt x="3103" y="1047"/>
                    </a:cubicBezTo>
                    <a:cubicBezTo>
                      <a:pt x="3065" y="1040"/>
                      <a:pt x="3027" y="1036"/>
                      <a:pt x="2988" y="1036"/>
                    </a:cubicBezTo>
                    <a:cubicBezTo>
                      <a:pt x="2686" y="1036"/>
                      <a:pt x="2364" y="1263"/>
                      <a:pt x="2069" y="1648"/>
                    </a:cubicBezTo>
                    <a:cubicBezTo>
                      <a:pt x="1868" y="1915"/>
                      <a:pt x="1735" y="2281"/>
                      <a:pt x="1668" y="2648"/>
                    </a:cubicBezTo>
                    <a:cubicBezTo>
                      <a:pt x="1599" y="2662"/>
                      <a:pt x="1524" y="2670"/>
                      <a:pt x="1446" y="2670"/>
                    </a:cubicBezTo>
                    <a:cubicBezTo>
                      <a:pt x="1336" y="2670"/>
                      <a:pt x="1218" y="2654"/>
                      <a:pt x="1101" y="2615"/>
                    </a:cubicBezTo>
                    <a:cubicBezTo>
                      <a:pt x="901" y="2548"/>
                      <a:pt x="801" y="2448"/>
                      <a:pt x="734" y="2281"/>
                    </a:cubicBezTo>
                    <a:cubicBezTo>
                      <a:pt x="501" y="1714"/>
                      <a:pt x="1001" y="680"/>
                      <a:pt x="1235" y="313"/>
                    </a:cubicBezTo>
                    <a:cubicBezTo>
                      <a:pt x="1268" y="213"/>
                      <a:pt x="1235" y="80"/>
                      <a:pt x="1168" y="13"/>
                    </a:cubicBezTo>
                    <a:cubicBezTo>
                      <a:pt x="1143" y="5"/>
                      <a:pt x="1116" y="1"/>
                      <a:pt x="10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30"/>
              <p:cNvSpPr/>
              <p:nvPr/>
            </p:nvSpPr>
            <p:spPr>
              <a:xfrm>
                <a:off x="8310643" y="4474023"/>
                <a:ext cx="236039" cy="197920"/>
              </a:xfrm>
              <a:custGeom>
                <a:avLst/>
                <a:gdLst/>
                <a:ahLst/>
                <a:cxnLst/>
                <a:rect l="l" t="t" r="r" b="b"/>
                <a:pathLst>
                  <a:path w="11717" h="9826" extrusionOk="0">
                    <a:moveTo>
                      <a:pt x="7768" y="1"/>
                    </a:moveTo>
                    <a:cubicBezTo>
                      <a:pt x="7647" y="1"/>
                      <a:pt x="7515" y="74"/>
                      <a:pt x="7372" y="245"/>
                    </a:cubicBezTo>
                    <a:cubicBezTo>
                      <a:pt x="6371" y="1480"/>
                      <a:pt x="5904" y="2480"/>
                      <a:pt x="5904" y="2480"/>
                    </a:cubicBezTo>
                    <a:cubicBezTo>
                      <a:pt x="5904" y="2480"/>
                      <a:pt x="5338" y="186"/>
                      <a:pt x="4617" y="186"/>
                    </a:cubicBezTo>
                    <a:cubicBezTo>
                      <a:pt x="4536" y="186"/>
                      <a:pt x="4454" y="215"/>
                      <a:pt x="4370" y="279"/>
                    </a:cubicBezTo>
                    <a:cubicBezTo>
                      <a:pt x="3569" y="946"/>
                      <a:pt x="3069" y="2480"/>
                      <a:pt x="3069" y="2480"/>
                    </a:cubicBezTo>
                    <a:cubicBezTo>
                      <a:pt x="3069" y="2480"/>
                      <a:pt x="2328" y="305"/>
                      <a:pt x="1635" y="305"/>
                    </a:cubicBezTo>
                    <a:cubicBezTo>
                      <a:pt x="1510" y="305"/>
                      <a:pt x="1385" y="377"/>
                      <a:pt x="1268" y="546"/>
                    </a:cubicBezTo>
                    <a:cubicBezTo>
                      <a:pt x="467" y="1613"/>
                      <a:pt x="300" y="5216"/>
                      <a:pt x="300" y="5216"/>
                    </a:cubicBezTo>
                    <a:cubicBezTo>
                      <a:pt x="300" y="5216"/>
                      <a:pt x="0" y="9118"/>
                      <a:pt x="5337" y="9786"/>
                    </a:cubicBezTo>
                    <a:cubicBezTo>
                      <a:pt x="5545" y="9813"/>
                      <a:pt x="5747" y="9826"/>
                      <a:pt x="5942" y="9826"/>
                    </a:cubicBezTo>
                    <a:cubicBezTo>
                      <a:pt x="10816" y="9826"/>
                      <a:pt x="11716" y="1725"/>
                      <a:pt x="11075" y="1179"/>
                    </a:cubicBezTo>
                    <a:cubicBezTo>
                      <a:pt x="11003" y="1122"/>
                      <a:pt x="10920" y="1096"/>
                      <a:pt x="10830" y="1096"/>
                    </a:cubicBezTo>
                    <a:cubicBezTo>
                      <a:pt x="10087" y="1096"/>
                      <a:pt x="8840" y="2847"/>
                      <a:pt x="8840" y="2847"/>
                    </a:cubicBezTo>
                    <a:cubicBezTo>
                      <a:pt x="8840" y="2847"/>
                      <a:pt x="8518" y="1"/>
                      <a:pt x="7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30"/>
              <p:cNvSpPr/>
              <p:nvPr/>
            </p:nvSpPr>
            <p:spPr>
              <a:xfrm>
                <a:off x="8316687" y="4551396"/>
                <a:ext cx="204975" cy="73379"/>
              </a:xfrm>
              <a:custGeom>
                <a:avLst/>
                <a:gdLst/>
                <a:ahLst/>
                <a:cxnLst/>
                <a:rect l="l" t="t" r="r" b="b"/>
                <a:pathLst>
                  <a:path w="10175" h="3643" extrusionOk="0">
                    <a:moveTo>
                      <a:pt x="1935" y="507"/>
                    </a:moveTo>
                    <a:cubicBezTo>
                      <a:pt x="1935" y="574"/>
                      <a:pt x="1902" y="774"/>
                      <a:pt x="1768" y="1008"/>
                    </a:cubicBezTo>
                    <a:cubicBezTo>
                      <a:pt x="1735" y="1074"/>
                      <a:pt x="1702" y="1108"/>
                      <a:pt x="1668" y="1175"/>
                    </a:cubicBezTo>
                    <a:cubicBezTo>
                      <a:pt x="1668" y="1074"/>
                      <a:pt x="1668" y="974"/>
                      <a:pt x="1702" y="874"/>
                    </a:cubicBezTo>
                    <a:cubicBezTo>
                      <a:pt x="1735" y="674"/>
                      <a:pt x="1835" y="541"/>
                      <a:pt x="1935" y="507"/>
                    </a:cubicBezTo>
                    <a:close/>
                    <a:moveTo>
                      <a:pt x="6071" y="774"/>
                    </a:moveTo>
                    <a:cubicBezTo>
                      <a:pt x="6071" y="908"/>
                      <a:pt x="6005" y="1108"/>
                      <a:pt x="5905" y="1308"/>
                    </a:cubicBezTo>
                    <a:cubicBezTo>
                      <a:pt x="5938" y="1108"/>
                      <a:pt x="6005" y="908"/>
                      <a:pt x="6071" y="774"/>
                    </a:cubicBezTo>
                    <a:close/>
                    <a:moveTo>
                      <a:pt x="7606" y="1441"/>
                    </a:moveTo>
                    <a:cubicBezTo>
                      <a:pt x="7606" y="1608"/>
                      <a:pt x="7539" y="1842"/>
                      <a:pt x="7406" y="2075"/>
                    </a:cubicBezTo>
                    <a:cubicBezTo>
                      <a:pt x="7406" y="1842"/>
                      <a:pt x="7472" y="1608"/>
                      <a:pt x="7606" y="1441"/>
                    </a:cubicBezTo>
                    <a:close/>
                    <a:moveTo>
                      <a:pt x="294" y="1"/>
                    </a:moveTo>
                    <a:cubicBezTo>
                      <a:pt x="208" y="1"/>
                      <a:pt x="129" y="87"/>
                      <a:pt x="100" y="174"/>
                    </a:cubicBezTo>
                    <a:cubicBezTo>
                      <a:pt x="100" y="307"/>
                      <a:pt x="0" y="1375"/>
                      <a:pt x="434" y="1842"/>
                    </a:cubicBezTo>
                    <a:cubicBezTo>
                      <a:pt x="579" y="1958"/>
                      <a:pt x="749" y="2048"/>
                      <a:pt x="966" y="2048"/>
                    </a:cubicBezTo>
                    <a:cubicBezTo>
                      <a:pt x="999" y="2048"/>
                      <a:pt x="1033" y="2046"/>
                      <a:pt x="1068" y="2042"/>
                    </a:cubicBezTo>
                    <a:cubicBezTo>
                      <a:pt x="1201" y="2042"/>
                      <a:pt x="1335" y="1975"/>
                      <a:pt x="1468" y="1908"/>
                    </a:cubicBezTo>
                    <a:cubicBezTo>
                      <a:pt x="1535" y="1975"/>
                      <a:pt x="1568" y="2008"/>
                      <a:pt x="1601" y="2042"/>
                    </a:cubicBezTo>
                    <a:cubicBezTo>
                      <a:pt x="1730" y="2149"/>
                      <a:pt x="1900" y="2242"/>
                      <a:pt x="2147" y="2242"/>
                    </a:cubicBezTo>
                    <a:cubicBezTo>
                      <a:pt x="2284" y="2242"/>
                      <a:pt x="2445" y="2213"/>
                      <a:pt x="2636" y="2142"/>
                    </a:cubicBezTo>
                    <a:cubicBezTo>
                      <a:pt x="2902" y="2008"/>
                      <a:pt x="3136" y="1875"/>
                      <a:pt x="3336" y="1742"/>
                    </a:cubicBezTo>
                    <a:cubicBezTo>
                      <a:pt x="3369" y="2142"/>
                      <a:pt x="3503" y="2542"/>
                      <a:pt x="3736" y="2809"/>
                    </a:cubicBezTo>
                    <a:cubicBezTo>
                      <a:pt x="3929" y="3078"/>
                      <a:pt x="4177" y="3204"/>
                      <a:pt x="4448" y="3204"/>
                    </a:cubicBezTo>
                    <a:cubicBezTo>
                      <a:pt x="4647" y="3204"/>
                      <a:pt x="4859" y="3136"/>
                      <a:pt x="5071" y="3009"/>
                    </a:cubicBezTo>
                    <a:cubicBezTo>
                      <a:pt x="5271" y="2876"/>
                      <a:pt x="5471" y="2709"/>
                      <a:pt x="5604" y="2542"/>
                    </a:cubicBezTo>
                    <a:cubicBezTo>
                      <a:pt x="5671" y="2776"/>
                      <a:pt x="5771" y="2976"/>
                      <a:pt x="5905" y="3109"/>
                    </a:cubicBezTo>
                    <a:cubicBezTo>
                      <a:pt x="6068" y="3334"/>
                      <a:pt x="6268" y="3446"/>
                      <a:pt x="6483" y="3446"/>
                    </a:cubicBezTo>
                    <a:cubicBezTo>
                      <a:pt x="6620" y="3446"/>
                      <a:pt x="6763" y="3400"/>
                      <a:pt x="6905" y="3309"/>
                    </a:cubicBezTo>
                    <a:cubicBezTo>
                      <a:pt x="7072" y="3209"/>
                      <a:pt x="7205" y="3109"/>
                      <a:pt x="7306" y="2976"/>
                    </a:cubicBezTo>
                    <a:cubicBezTo>
                      <a:pt x="7572" y="3343"/>
                      <a:pt x="7973" y="3543"/>
                      <a:pt x="8406" y="3610"/>
                    </a:cubicBezTo>
                    <a:cubicBezTo>
                      <a:pt x="8473" y="3643"/>
                      <a:pt x="8540" y="3643"/>
                      <a:pt x="8606" y="3643"/>
                    </a:cubicBezTo>
                    <a:cubicBezTo>
                      <a:pt x="9807" y="3643"/>
                      <a:pt x="10141" y="1975"/>
                      <a:pt x="10174" y="1875"/>
                    </a:cubicBezTo>
                    <a:cubicBezTo>
                      <a:pt x="10174" y="1775"/>
                      <a:pt x="10108" y="1675"/>
                      <a:pt x="10007" y="1642"/>
                    </a:cubicBezTo>
                    <a:cubicBezTo>
                      <a:pt x="9990" y="1636"/>
                      <a:pt x="9972" y="1633"/>
                      <a:pt x="9954" y="1633"/>
                    </a:cubicBezTo>
                    <a:cubicBezTo>
                      <a:pt x="9865" y="1633"/>
                      <a:pt x="9768" y="1698"/>
                      <a:pt x="9741" y="1808"/>
                    </a:cubicBezTo>
                    <a:cubicBezTo>
                      <a:pt x="9741" y="1808"/>
                      <a:pt x="9465" y="3218"/>
                      <a:pt x="8591" y="3218"/>
                    </a:cubicBezTo>
                    <a:cubicBezTo>
                      <a:pt x="8553" y="3218"/>
                      <a:pt x="8513" y="3215"/>
                      <a:pt x="8473" y="3209"/>
                    </a:cubicBezTo>
                    <a:cubicBezTo>
                      <a:pt x="8106" y="3143"/>
                      <a:pt x="7773" y="2942"/>
                      <a:pt x="7606" y="2642"/>
                    </a:cubicBezTo>
                    <a:cubicBezTo>
                      <a:pt x="7906" y="2142"/>
                      <a:pt x="8039" y="1575"/>
                      <a:pt x="8006" y="1275"/>
                    </a:cubicBezTo>
                    <a:cubicBezTo>
                      <a:pt x="8006" y="1041"/>
                      <a:pt x="7873" y="974"/>
                      <a:pt x="7806" y="941"/>
                    </a:cubicBezTo>
                    <a:cubicBezTo>
                      <a:pt x="7763" y="924"/>
                      <a:pt x="7722" y="915"/>
                      <a:pt x="7682" y="915"/>
                    </a:cubicBezTo>
                    <a:cubicBezTo>
                      <a:pt x="7568" y="915"/>
                      <a:pt x="7463" y="984"/>
                      <a:pt x="7339" y="1108"/>
                    </a:cubicBezTo>
                    <a:cubicBezTo>
                      <a:pt x="7005" y="1475"/>
                      <a:pt x="6905" y="2008"/>
                      <a:pt x="7105" y="2542"/>
                    </a:cubicBezTo>
                    <a:cubicBezTo>
                      <a:pt x="7105" y="2576"/>
                      <a:pt x="7105" y="2576"/>
                      <a:pt x="7105" y="2576"/>
                    </a:cubicBezTo>
                    <a:cubicBezTo>
                      <a:pt x="7005" y="2742"/>
                      <a:pt x="6872" y="2876"/>
                      <a:pt x="6705" y="2976"/>
                    </a:cubicBezTo>
                    <a:cubicBezTo>
                      <a:pt x="6630" y="3013"/>
                      <a:pt x="6564" y="3032"/>
                      <a:pt x="6505" y="3032"/>
                    </a:cubicBezTo>
                    <a:cubicBezTo>
                      <a:pt x="6405" y="3032"/>
                      <a:pt x="6322" y="2980"/>
                      <a:pt x="6238" y="2876"/>
                    </a:cubicBezTo>
                    <a:cubicBezTo>
                      <a:pt x="6105" y="2709"/>
                      <a:pt x="6005" y="2409"/>
                      <a:pt x="5938" y="2109"/>
                    </a:cubicBezTo>
                    <a:cubicBezTo>
                      <a:pt x="6372" y="1541"/>
                      <a:pt x="6538" y="908"/>
                      <a:pt x="6505" y="574"/>
                    </a:cubicBezTo>
                    <a:cubicBezTo>
                      <a:pt x="6472" y="374"/>
                      <a:pt x="6372" y="307"/>
                      <a:pt x="6271" y="274"/>
                    </a:cubicBezTo>
                    <a:cubicBezTo>
                      <a:pt x="6236" y="256"/>
                      <a:pt x="6200" y="248"/>
                      <a:pt x="6164" y="248"/>
                    </a:cubicBezTo>
                    <a:cubicBezTo>
                      <a:pt x="6064" y="248"/>
                      <a:pt x="5960" y="310"/>
                      <a:pt x="5838" y="407"/>
                    </a:cubicBezTo>
                    <a:cubicBezTo>
                      <a:pt x="5538" y="708"/>
                      <a:pt x="5438" y="1408"/>
                      <a:pt x="5504" y="2042"/>
                    </a:cubicBezTo>
                    <a:cubicBezTo>
                      <a:pt x="5337" y="2242"/>
                      <a:pt x="5104" y="2475"/>
                      <a:pt x="4837" y="2642"/>
                    </a:cubicBezTo>
                    <a:cubicBezTo>
                      <a:pt x="4682" y="2735"/>
                      <a:pt x="4549" y="2785"/>
                      <a:pt x="4427" y="2785"/>
                    </a:cubicBezTo>
                    <a:cubicBezTo>
                      <a:pt x="4287" y="2785"/>
                      <a:pt x="4162" y="2719"/>
                      <a:pt x="4037" y="2576"/>
                    </a:cubicBezTo>
                    <a:cubicBezTo>
                      <a:pt x="3803" y="2275"/>
                      <a:pt x="3703" y="1775"/>
                      <a:pt x="3736" y="1375"/>
                    </a:cubicBezTo>
                    <a:cubicBezTo>
                      <a:pt x="4070" y="1041"/>
                      <a:pt x="4270" y="674"/>
                      <a:pt x="4270" y="507"/>
                    </a:cubicBezTo>
                    <a:cubicBezTo>
                      <a:pt x="4270" y="374"/>
                      <a:pt x="4203" y="307"/>
                      <a:pt x="4103" y="241"/>
                    </a:cubicBezTo>
                    <a:cubicBezTo>
                      <a:pt x="4073" y="228"/>
                      <a:pt x="4043" y="223"/>
                      <a:pt x="4014" y="223"/>
                    </a:cubicBezTo>
                    <a:cubicBezTo>
                      <a:pt x="3886" y="223"/>
                      <a:pt x="3772" y="332"/>
                      <a:pt x="3636" y="441"/>
                    </a:cubicBezTo>
                    <a:cubicBezTo>
                      <a:pt x="3469" y="607"/>
                      <a:pt x="3369" y="874"/>
                      <a:pt x="3336" y="1175"/>
                    </a:cubicBezTo>
                    <a:cubicBezTo>
                      <a:pt x="3103" y="1408"/>
                      <a:pt x="2836" y="1608"/>
                      <a:pt x="2469" y="1742"/>
                    </a:cubicBezTo>
                    <a:cubicBezTo>
                      <a:pt x="2335" y="1792"/>
                      <a:pt x="2219" y="1817"/>
                      <a:pt x="2119" y="1817"/>
                    </a:cubicBezTo>
                    <a:cubicBezTo>
                      <a:pt x="2018" y="1817"/>
                      <a:pt x="1935" y="1792"/>
                      <a:pt x="1868" y="1742"/>
                    </a:cubicBezTo>
                    <a:cubicBezTo>
                      <a:pt x="1868" y="1708"/>
                      <a:pt x="1835" y="1675"/>
                      <a:pt x="1802" y="1642"/>
                    </a:cubicBezTo>
                    <a:cubicBezTo>
                      <a:pt x="2002" y="1475"/>
                      <a:pt x="2169" y="1208"/>
                      <a:pt x="2269" y="974"/>
                    </a:cubicBezTo>
                    <a:cubicBezTo>
                      <a:pt x="2402" y="641"/>
                      <a:pt x="2369" y="341"/>
                      <a:pt x="2235" y="174"/>
                    </a:cubicBezTo>
                    <a:cubicBezTo>
                      <a:pt x="2188" y="127"/>
                      <a:pt x="2108" y="79"/>
                      <a:pt x="1994" y="79"/>
                    </a:cubicBezTo>
                    <a:cubicBezTo>
                      <a:pt x="1947" y="79"/>
                      <a:pt x="1894" y="88"/>
                      <a:pt x="1835" y="107"/>
                    </a:cubicBezTo>
                    <a:cubicBezTo>
                      <a:pt x="1568" y="174"/>
                      <a:pt x="1368" y="441"/>
                      <a:pt x="1301" y="808"/>
                    </a:cubicBezTo>
                    <a:cubicBezTo>
                      <a:pt x="1235" y="1041"/>
                      <a:pt x="1235" y="1275"/>
                      <a:pt x="1301" y="1541"/>
                    </a:cubicBezTo>
                    <a:cubicBezTo>
                      <a:pt x="1201" y="1575"/>
                      <a:pt x="1101" y="1608"/>
                      <a:pt x="1001" y="1608"/>
                    </a:cubicBezTo>
                    <a:cubicBezTo>
                      <a:pt x="974" y="1617"/>
                      <a:pt x="947" y="1621"/>
                      <a:pt x="921" y="1621"/>
                    </a:cubicBezTo>
                    <a:cubicBezTo>
                      <a:pt x="850" y="1621"/>
                      <a:pt x="783" y="1590"/>
                      <a:pt x="734" y="1541"/>
                    </a:cubicBezTo>
                    <a:cubicBezTo>
                      <a:pt x="501" y="1275"/>
                      <a:pt x="467" y="607"/>
                      <a:pt x="534" y="241"/>
                    </a:cubicBezTo>
                    <a:cubicBezTo>
                      <a:pt x="534" y="107"/>
                      <a:pt x="467" y="7"/>
                      <a:pt x="334" y="7"/>
                    </a:cubicBezTo>
                    <a:cubicBezTo>
                      <a:pt x="321" y="3"/>
                      <a:pt x="307" y="1"/>
                      <a:pt x="29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30"/>
              <p:cNvSpPr/>
              <p:nvPr/>
            </p:nvSpPr>
            <p:spPr>
              <a:xfrm>
                <a:off x="8010940" y="4546280"/>
                <a:ext cx="227538" cy="200337"/>
              </a:xfrm>
              <a:custGeom>
                <a:avLst/>
                <a:gdLst/>
                <a:ahLst/>
                <a:cxnLst/>
                <a:rect l="l" t="t" r="r" b="b"/>
                <a:pathLst>
                  <a:path w="11295" h="9946" extrusionOk="0">
                    <a:moveTo>
                      <a:pt x="7258" y="1"/>
                    </a:moveTo>
                    <a:cubicBezTo>
                      <a:pt x="7136" y="1"/>
                      <a:pt x="7007" y="79"/>
                      <a:pt x="6872" y="261"/>
                    </a:cubicBezTo>
                    <a:cubicBezTo>
                      <a:pt x="5905" y="1562"/>
                      <a:pt x="5505" y="2596"/>
                      <a:pt x="5505" y="2596"/>
                    </a:cubicBezTo>
                    <a:cubicBezTo>
                      <a:pt x="5505" y="2596"/>
                      <a:pt x="4814" y="391"/>
                      <a:pt x="4120" y="391"/>
                    </a:cubicBezTo>
                    <a:cubicBezTo>
                      <a:pt x="4036" y="391"/>
                      <a:pt x="3953" y="423"/>
                      <a:pt x="3870" y="495"/>
                    </a:cubicBezTo>
                    <a:cubicBezTo>
                      <a:pt x="3103" y="1195"/>
                      <a:pt x="2669" y="2763"/>
                      <a:pt x="2669" y="2763"/>
                    </a:cubicBezTo>
                    <a:cubicBezTo>
                      <a:pt x="2669" y="2763"/>
                      <a:pt x="1818" y="681"/>
                      <a:pt x="1131" y="681"/>
                    </a:cubicBezTo>
                    <a:cubicBezTo>
                      <a:pt x="1002" y="681"/>
                      <a:pt x="879" y="754"/>
                      <a:pt x="768" y="928"/>
                    </a:cubicBezTo>
                    <a:cubicBezTo>
                      <a:pt x="34" y="2062"/>
                      <a:pt x="68" y="5665"/>
                      <a:pt x="68" y="5665"/>
                    </a:cubicBezTo>
                    <a:cubicBezTo>
                      <a:pt x="68" y="5665"/>
                      <a:pt x="1" y="9568"/>
                      <a:pt x="5371" y="9935"/>
                    </a:cubicBezTo>
                    <a:cubicBezTo>
                      <a:pt x="5482" y="9942"/>
                      <a:pt x="5591" y="9946"/>
                      <a:pt x="5698" y="9946"/>
                    </a:cubicBezTo>
                    <a:cubicBezTo>
                      <a:pt x="10828" y="9946"/>
                      <a:pt x="11295" y="1485"/>
                      <a:pt x="10608" y="995"/>
                    </a:cubicBezTo>
                    <a:cubicBezTo>
                      <a:pt x="10539" y="945"/>
                      <a:pt x="10462" y="923"/>
                      <a:pt x="10380" y="923"/>
                    </a:cubicBezTo>
                    <a:cubicBezTo>
                      <a:pt x="9637" y="923"/>
                      <a:pt x="8474" y="2763"/>
                      <a:pt x="8474" y="2763"/>
                    </a:cubicBezTo>
                    <a:cubicBezTo>
                      <a:pt x="8474" y="2763"/>
                      <a:pt x="7985" y="1"/>
                      <a:pt x="7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30"/>
              <p:cNvSpPr/>
              <p:nvPr/>
            </p:nvSpPr>
            <p:spPr>
              <a:xfrm>
                <a:off x="8012290" y="4629977"/>
                <a:ext cx="205640" cy="65362"/>
              </a:xfrm>
              <a:custGeom>
                <a:avLst/>
                <a:gdLst/>
                <a:ahLst/>
                <a:cxnLst/>
                <a:rect l="l" t="t" r="r" b="b"/>
                <a:pathLst>
                  <a:path w="10208" h="3245" extrusionOk="0">
                    <a:moveTo>
                      <a:pt x="6038" y="543"/>
                    </a:moveTo>
                    <a:cubicBezTo>
                      <a:pt x="6038" y="676"/>
                      <a:pt x="6005" y="876"/>
                      <a:pt x="5938" y="1110"/>
                    </a:cubicBezTo>
                    <a:cubicBezTo>
                      <a:pt x="5938" y="876"/>
                      <a:pt x="5971" y="676"/>
                      <a:pt x="6038" y="543"/>
                    </a:cubicBezTo>
                    <a:close/>
                    <a:moveTo>
                      <a:pt x="1902" y="509"/>
                    </a:moveTo>
                    <a:cubicBezTo>
                      <a:pt x="1902" y="609"/>
                      <a:pt x="1869" y="809"/>
                      <a:pt x="1768" y="1043"/>
                    </a:cubicBezTo>
                    <a:cubicBezTo>
                      <a:pt x="1735" y="1110"/>
                      <a:pt x="1702" y="1143"/>
                      <a:pt x="1668" y="1210"/>
                    </a:cubicBezTo>
                    <a:cubicBezTo>
                      <a:pt x="1668" y="1110"/>
                      <a:pt x="1668" y="1010"/>
                      <a:pt x="1702" y="909"/>
                    </a:cubicBezTo>
                    <a:cubicBezTo>
                      <a:pt x="1735" y="709"/>
                      <a:pt x="1802" y="576"/>
                      <a:pt x="1902" y="509"/>
                    </a:cubicBezTo>
                    <a:close/>
                    <a:moveTo>
                      <a:pt x="7606" y="1110"/>
                    </a:moveTo>
                    <a:cubicBezTo>
                      <a:pt x="7606" y="1276"/>
                      <a:pt x="7573" y="1510"/>
                      <a:pt x="7473" y="1777"/>
                    </a:cubicBezTo>
                    <a:cubicBezTo>
                      <a:pt x="7439" y="1510"/>
                      <a:pt x="7506" y="1276"/>
                      <a:pt x="7606" y="1110"/>
                    </a:cubicBezTo>
                    <a:close/>
                    <a:moveTo>
                      <a:pt x="6158" y="1"/>
                    </a:moveTo>
                    <a:cubicBezTo>
                      <a:pt x="6027" y="1"/>
                      <a:pt x="5916" y="70"/>
                      <a:pt x="5805" y="209"/>
                    </a:cubicBezTo>
                    <a:cubicBezTo>
                      <a:pt x="5504" y="509"/>
                      <a:pt x="5438" y="1210"/>
                      <a:pt x="5571" y="1810"/>
                    </a:cubicBezTo>
                    <a:cubicBezTo>
                      <a:pt x="5404" y="2077"/>
                      <a:pt x="5204" y="2310"/>
                      <a:pt x="4937" y="2477"/>
                    </a:cubicBezTo>
                    <a:cubicBezTo>
                      <a:pt x="4776" y="2590"/>
                      <a:pt x="4638" y="2648"/>
                      <a:pt x="4513" y="2648"/>
                    </a:cubicBezTo>
                    <a:cubicBezTo>
                      <a:pt x="4378" y="2648"/>
                      <a:pt x="4257" y="2582"/>
                      <a:pt x="4137" y="2444"/>
                    </a:cubicBezTo>
                    <a:cubicBezTo>
                      <a:pt x="3870" y="2177"/>
                      <a:pt x="3770" y="1710"/>
                      <a:pt x="3737" y="1276"/>
                    </a:cubicBezTo>
                    <a:cubicBezTo>
                      <a:pt x="4070" y="909"/>
                      <a:pt x="4237" y="576"/>
                      <a:pt x="4204" y="376"/>
                    </a:cubicBezTo>
                    <a:cubicBezTo>
                      <a:pt x="4204" y="276"/>
                      <a:pt x="4137" y="176"/>
                      <a:pt x="4037" y="142"/>
                    </a:cubicBezTo>
                    <a:cubicBezTo>
                      <a:pt x="4006" y="130"/>
                      <a:pt x="3977" y="125"/>
                      <a:pt x="3948" y="125"/>
                    </a:cubicBezTo>
                    <a:cubicBezTo>
                      <a:pt x="3821" y="125"/>
                      <a:pt x="3712" y="233"/>
                      <a:pt x="3603" y="342"/>
                    </a:cubicBezTo>
                    <a:cubicBezTo>
                      <a:pt x="3436" y="509"/>
                      <a:pt x="3370" y="809"/>
                      <a:pt x="3336" y="1110"/>
                    </a:cubicBezTo>
                    <a:cubicBezTo>
                      <a:pt x="3136" y="1343"/>
                      <a:pt x="2869" y="1577"/>
                      <a:pt x="2502" y="1710"/>
                    </a:cubicBezTo>
                    <a:cubicBezTo>
                      <a:pt x="2377" y="1782"/>
                      <a:pt x="2262" y="1815"/>
                      <a:pt x="2161" y="1815"/>
                    </a:cubicBezTo>
                    <a:cubicBezTo>
                      <a:pt x="2073" y="1815"/>
                      <a:pt x="1997" y="1790"/>
                      <a:pt x="1935" y="1743"/>
                    </a:cubicBezTo>
                    <a:cubicBezTo>
                      <a:pt x="1902" y="1743"/>
                      <a:pt x="1869" y="1710"/>
                      <a:pt x="1835" y="1677"/>
                    </a:cubicBezTo>
                    <a:cubicBezTo>
                      <a:pt x="2035" y="1477"/>
                      <a:pt x="2169" y="1210"/>
                      <a:pt x="2235" y="976"/>
                    </a:cubicBezTo>
                    <a:cubicBezTo>
                      <a:pt x="2369" y="609"/>
                      <a:pt x="2336" y="342"/>
                      <a:pt x="2169" y="176"/>
                    </a:cubicBezTo>
                    <a:cubicBezTo>
                      <a:pt x="2118" y="150"/>
                      <a:pt x="2029" y="86"/>
                      <a:pt x="1901" y="86"/>
                    </a:cubicBezTo>
                    <a:cubicBezTo>
                      <a:pt x="1861" y="86"/>
                      <a:pt x="1817" y="93"/>
                      <a:pt x="1768" y="109"/>
                    </a:cubicBezTo>
                    <a:cubicBezTo>
                      <a:pt x="1502" y="209"/>
                      <a:pt x="1335" y="476"/>
                      <a:pt x="1268" y="876"/>
                    </a:cubicBezTo>
                    <a:cubicBezTo>
                      <a:pt x="1235" y="1076"/>
                      <a:pt x="1268" y="1343"/>
                      <a:pt x="1335" y="1577"/>
                    </a:cubicBezTo>
                    <a:cubicBezTo>
                      <a:pt x="1235" y="1643"/>
                      <a:pt x="1135" y="1677"/>
                      <a:pt x="1035" y="1710"/>
                    </a:cubicBezTo>
                    <a:cubicBezTo>
                      <a:pt x="935" y="1710"/>
                      <a:pt x="834" y="1677"/>
                      <a:pt x="768" y="1610"/>
                    </a:cubicBezTo>
                    <a:cubicBezTo>
                      <a:pt x="501" y="1410"/>
                      <a:pt x="468" y="709"/>
                      <a:pt x="468" y="342"/>
                    </a:cubicBezTo>
                    <a:cubicBezTo>
                      <a:pt x="468" y="209"/>
                      <a:pt x="401" y="109"/>
                      <a:pt x="267" y="109"/>
                    </a:cubicBezTo>
                    <a:cubicBezTo>
                      <a:pt x="167" y="109"/>
                      <a:pt x="67" y="209"/>
                      <a:pt x="67" y="309"/>
                    </a:cubicBezTo>
                    <a:cubicBezTo>
                      <a:pt x="67" y="442"/>
                      <a:pt x="1" y="1510"/>
                      <a:pt x="468" y="1944"/>
                    </a:cubicBezTo>
                    <a:cubicBezTo>
                      <a:pt x="606" y="2054"/>
                      <a:pt x="790" y="2119"/>
                      <a:pt x="981" y="2119"/>
                    </a:cubicBezTo>
                    <a:cubicBezTo>
                      <a:pt x="1021" y="2119"/>
                      <a:pt x="1061" y="2116"/>
                      <a:pt x="1101" y="2110"/>
                    </a:cubicBezTo>
                    <a:cubicBezTo>
                      <a:pt x="1268" y="2077"/>
                      <a:pt x="1402" y="2044"/>
                      <a:pt x="1535" y="1944"/>
                    </a:cubicBezTo>
                    <a:cubicBezTo>
                      <a:pt x="1568" y="2010"/>
                      <a:pt x="1602" y="2044"/>
                      <a:pt x="1668" y="2077"/>
                    </a:cubicBezTo>
                    <a:cubicBezTo>
                      <a:pt x="1789" y="2157"/>
                      <a:pt x="1958" y="2238"/>
                      <a:pt x="2183" y="2238"/>
                    </a:cubicBezTo>
                    <a:cubicBezTo>
                      <a:pt x="2332" y="2238"/>
                      <a:pt x="2504" y="2203"/>
                      <a:pt x="2702" y="2110"/>
                    </a:cubicBezTo>
                    <a:cubicBezTo>
                      <a:pt x="2936" y="1977"/>
                      <a:pt x="3169" y="1843"/>
                      <a:pt x="3370" y="1677"/>
                    </a:cubicBezTo>
                    <a:cubicBezTo>
                      <a:pt x="3436" y="2077"/>
                      <a:pt x="3570" y="2444"/>
                      <a:pt x="3803" y="2711"/>
                    </a:cubicBezTo>
                    <a:cubicBezTo>
                      <a:pt x="4020" y="2946"/>
                      <a:pt x="4256" y="3063"/>
                      <a:pt x="4507" y="3063"/>
                    </a:cubicBezTo>
                    <a:cubicBezTo>
                      <a:pt x="4719" y="3063"/>
                      <a:pt x="4942" y="2979"/>
                      <a:pt x="5171" y="2811"/>
                    </a:cubicBezTo>
                    <a:cubicBezTo>
                      <a:pt x="5371" y="2677"/>
                      <a:pt x="5538" y="2511"/>
                      <a:pt x="5705" y="2344"/>
                    </a:cubicBezTo>
                    <a:cubicBezTo>
                      <a:pt x="5771" y="2544"/>
                      <a:pt x="5871" y="2744"/>
                      <a:pt x="6005" y="2911"/>
                    </a:cubicBezTo>
                    <a:cubicBezTo>
                      <a:pt x="6177" y="3102"/>
                      <a:pt x="6371" y="3195"/>
                      <a:pt x="6575" y="3195"/>
                    </a:cubicBezTo>
                    <a:cubicBezTo>
                      <a:pt x="6726" y="3195"/>
                      <a:pt x="6883" y="3144"/>
                      <a:pt x="7039" y="3044"/>
                    </a:cubicBezTo>
                    <a:cubicBezTo>
                      <a:pt x="7172" y="2944"/>
                      <a:pt x="7306" y="2811"/>
                      <a:pt x="7439" y="2677"/>
                    </a:cubicBezTo>
                    <a:cubicBezTo>
                      <a:pt x="7706" y="3011"/>
                      <a:pt x="8106" y="3211"/>
                      <a:pt x="8540" y="3245"/>
                    </a:cubicBezTo>
                    <a:lnTo>
                      <a:pt x="8673" y="3245"/>
                    </a:lnTo>
                    <a:cubicBezTo>
                      <a:pt x="9941" y="3245"/>
                      <a:pt x="10174" y="1477"/>
                      <a:pt x="10208" y="1410"/>
                    </a:cubicBezTo>
                    <a:cubicBezTo>
                      <a:pt x="10208" y="1276"/>
                      <a:pt x="10141" y="1176"/>
                      <a:pt x="10008" y="1176"/>
                    </a:cubicBezTo>
                    <a:cubicBezTo>
                      <a:pt x="9994" y="1172"/>
                      <a:pt x="9981" y="1170"/>
                      <a:pt x="9968" y="1170"/>
                    </a:cubicBezTo>
                    <a:cubicBezTo>
                      <a:pt x="9882" y="1170"/>
                      <a:pt x="9803" y="1256"/>
                      <a:pt x="9774" y="1343"/>
                    </a:cubicBezTo>
                    <a:cubicBezTo>
                      <a:pt x="9774" y="1375"/>
                      <a:pt x="9555" y="2816"/>
                      <a:pt x="8663" y="2816"/>
                    </a:cubicBezTo>
                    <a:cubicBezTo>
                      <a:pt x="8634" y="2816"/>
                      <a:pt x="8604" y="2814"/>
                      <a:pt x="8573" y="2811"/>
                    </a:cubicBezTo>
                    <a:cubicBezTo>
                      <a:pt x="8206" y="2811"/>
                      <a:pt x="7873" y="2611"/>
                      <a:pt x="7673" y="2310"/>
                    </a:cubicBezTo>
                    <a:cubicBezTo>
                      <a:pt x="7973" y="1810"/>
                      <a:pt x="8073" y="1210"/>
                      <a:pt x="8006" y="943"/>
                    </a:cubicBezTo>
                    <a:cubicBezTo>
                      <a:pt x="7973" y="709"/>
                      <a:pt x="7839" y="609"/>
                      <a:pt x="7773" y="609"/>
                    </a:cubicBezTo>
                    <a:cubicBezTo>
                      <a:pt x="7751" y="604"/>
                      <a:pt x="7727" y="601"/>
                      <a:pt x="7704" y="601"/>
                    </a:cubicBezTo>
                    <a:cubicBezTo>
                      <a:pt x="7585" y="601"/>
                      <a:pt x="7450" y="670"/>
                      <a:pt x="7339" y="809"/>
                    </a:cubicBezTo>
                    <a:cubicBezTo>
                      <a:pt x="7006" y="1176"/>
                      <a:pt x="6939" y="1743"/>
                      <a:pt x="7172" y="2244"/>
                    </a:cubicBezTo>
                    <a:cubicBezTo>
                      <a:pt x="7172" y="2277"/>
                      <a:pt x="7172" y="2277"/>
                      <a:pt x="7172" y="2310"/>
                    </a:cubicBezTo>
                    <a:cubicBezTo>
                      <a:pt x="7072" y="2444"/>
                      <a:pt x="6939" y="2577"/>
                      <a:pt x="6805" y="2677"/>
                    </a:cubicBezTo>
                    <a:cubicBezTo>
                      <a:pt x="6715" y="2737"/>
                      <a:pt x="6639" y="2770"/>
                      <a:pt x="6570" y="2770"/>
                    </a:cubicBezTo>
                    <a:cubicBezTo>
                      <a:pt x="6485" y="2770"/>
                      <a:pt x="6412" y="2721"/>
                      <a:pt x="6338" y="2611"/>
                    </a:cubicBezTo>
                    <a:cubicBezTo>
                      <a:pt x="6172" y="2444"/>
                      <a:pt x="6072" y="2177"/>
                      <a:pt x="6005" y="1910"/>
                    </a:cubicBezTo>
                    <a:cubicBezTo>
                      <a:pt x="6372" y="1276"/>
                      <a:pt x="6505" y="643"/>
                      <a:pt x="6472" y="342"/>
                    </a:cubicBezTo>
                    <a:cubicBezTo>
                      <a:pt x="6405" y="109"/>
                      <a:pt x="6305" y="42"/>
                      <a:pt x="6238" y="9"/>
                    </a:cubicBezTo>
                    <a:cubicBezTo>
                      <a:pt x="6211" y="3"/>
                      <a:pt x="6184" y="1"/>
                      <a:pt x="61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30"/>
              <p:cNvSpPr/>
              <p:nvPr/>
            </p:nvSpPr>
            <p:spPr>
              <a:xfrm>
                <a:off x="7491526" y="4838890"/>
                <a:ext cx="1335311" cy="244752"/>
              </a:xfrm>
              <a:custGeom>
                <a:avLst/>
                <a:gdLst/>
                <a:ahLst/>
                <a:cxnLst/>
                <a:rect l="l" t="t" r="r" b="b"/>
                <a:pathLst>
                  <a:path w="66285" h="12151" extrusionOk="0">
                    <a:moveTo>
                      <a:pt x="21309" y="0"/>
                    </a:moveTo>
                    <a:cubicBezTo>
                      <a:pt x="21232" y="0"/>
                      <a:pt x="21156" y="15"/>
                      <a:pt x="21082" y="45"/>
                    </a:cubicBezTo>
                    <a:cubicBezTo>
                      <a:pt x="19348" y="746"/>
                      <a:pt x="16279" y="7317"/>
                      <a:pt x="16279" y="7317"/>
                    </a:cubicBezTo>
                    <a:cubicBezTo>
                      <a:pt x="16279" y="7317"/>
                      <a:pt x="14181" y="226"/>
                      <a:pt x="12627" y="226"/>
                    </a:cubicBezTo>
                    <a:cubicBezTo>
                      <a:pt x="12530" y="226"/>
                      <a:pt x="12435" y="253"/>
                      <a:pt x="12343" y="312"/>
                    </a:cubicBezTo>
                    <a:cubicBezTo>
                      <a:pt x="10775" y="1346"/>
                      <a:pt x="8440" y="8418"/>
                      <a:pt x="8440" y="8418"/>
                    </a:cubicBezTo>
                    <a:cubicBezTo>
                      <a:pt x="8440" y="8418"/>
                      <a:pt x="6849" y="1067"/>
                      <a:pt x="5034" y="1067"/>
                    </a:cubicBezTo>
                    <a:cubicBezTo>
                      <a:pt x="4991" y="1067"/>
                      <a:pt x="4948" y="1071"/>
                      <a:pt x="4904" y="1079"/>
                    </a:cubicBezTo>
                    <a:cubicBezTo>
                      <a:pt x="3036" y="1446"/>
                      <a:pt x="1" y="11554"/>
                      <a:pt x="2603" y="11920"/>
                    </a:cubicBezTo>
                    <a:cubicBezTo>
                      <a:pt x="2603" y="11920"/>
                      <a:pt x="19261" y="12150"/>
                      <a:pt x="35484" y="12150"/>
                    </a:cubicBezTo>
                    <a:cubicBezTo>
                      <a:pt x="50771" y="12150"/>
                      <a:pt x="65671" y="11946"/>
                      <a:pt x="65881" y="11153"/>
                    </a:cubicBezTo>
                    <a:cubicBezTo>
                      <a:pt x="66284" y="9633"/>
                      <a:pt x="62590" y="755"/>
                      <a:pt x="60837" y="755"/>
                    </a:cubicBezTo>
                    <a:cubicBezTo>
                      <a:pt x="60705" y="755"/>
                      <a:pt x="60585" y="805"/>
                      <a:pt x="60477" y="913"/>
                    </a:cubicBezTo>
                    <a:cubicBezTo>
                      <a:pt x="58909" y="2447"/>
                      <a:pt x="56274" y="8151"/>
                      <a:pt x="56274" y="8151"/>
                    </a:cubicBezTo>
                    <a:cubicBezTo>
                      <a:pt x="56274" y="8151"/>
                      <a:pt x="54985" y="939"/>
                      <a:pt x="53879" y="939"/>
                    </a:cubicBezTo>
                    <a:cubicBezTo>
                      <a:pt x="53832" y="939"/>
                      <a:pt x="53785" y="952"/>
                      <a:pt x="53739" y="979"/>
                    </a:cubicBezTo>
                    <a:cubicBezTo>
                      <a:pt x="52605" y="1680"/>
                      <a:pt x="48535" y="8418"/>
                      <a:pt x="48535" y="8418"/>
                    </a:cubicBezTo>
                    <a:cubicBezTo>
                      <a:pt x="48535" y="8418"/>
                      <a:pt x="47404" y="495"/>
                      <a:pt x="46097" y="495"/>
                    </a:cubicBezTo>
                    <a:cubicBezTo>
                      <a:pt x="46021" y="495"/>
                      <a:pt x="45944" y="522"/>
                      <a:pt x="45867" y="579"/>
                    </a:cubicBezTo>
                    <a:cubicBezTo>
                      <a:pt x="44432" y="1613"/>
                      <a:pt x="40363" y="8018"/>
                      <a:pt x="40363" y="8018"/>
                    </a:cubicBezTo>
                    <a:cubicBezTo>
                      <a:pt x="40363" y="8018"/>
                      <a:pt x="38387" y="490"/>
                      <a:pt x="37233" y="490"/>
                    </a:cubicBezTo>
                    <a:cubicBezTo>
                      <a:pt x="37197" y="490"/>
                      <a:pt x="37162" y="497"/>
                      <a:pt x="37127" y="512"/>
                    </a:cubicBezTo>
                    <a:cubicBezTo>
                      <a:pt x="35993" y="1046"/>
                      <a:pt x="34058" y="7617"/>
                      <a:pt x="34058" y="7617"/>
                    </a:cubicBezTo>
                    <a:cubicBezTo>
                      <a:pt x="34058" y="7617"/>
                      <a:pt x="32096" y="850"/>
                      <a:pt x="30312" y="850"/>
                    </a:cubicBezTo>
                    <a:cubicBezTo>
                      <a:pt x="30192" y="850"/>
                      <a:pt x="30073" y="881"/>
                      <a:pt x="29955" y="946"/>
                    </a:cubicBezTo>
                    <a:cubicBezTo>
                      <a:pt x="28121" y="1980"/>
                      <a:pt x="25319" y="7050"/>
                      <a:pt x="25319" y="7050"/>
                    </a:cubicBezTo>
                    <a:cubicBezTo>
                      <a:pt x="25319" y="7050"/>
                      <a:pt x="22999" y="0"/>
                      <a:pt x="213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30"/>
              <p:cNvSpPr/>
              <p:nvPr/>
            </p:nvSpPr>
            <p:spPr>
              <a:xfrm>
                <a:off x="7712607" y="4927785"/>
                <a:ext cx="49073" cy="127703"/>
              </a:xfrm>
              <a:custGeom>
                <a:avLst/>
                <a:gdLst/>
                <a:ahLst/>
                <a:cxnLst/>
                <a:rect l="l" t="t" r="r" b="b"/>
                <a:pathLst>
                  <a:path w="2436" h="6340" extrusionOk="0">
                    <a:moveTo>
                      <a:pt x="2187" y="1"/>
                    </a:moveTo>
                    <a:cubicBezTo>
                      <a:pt x="2116" y="1"/>
                      <a:pt x="2045" y="38"/>
                      <a:pt x="2002" y="102"/>
                    </a:cubicBezTo>
                    <a:cubicBezTo>
                      <a:pt x="1935" y="269"/>
                      <a:pt x="0" y="4205"/>
                      <a:pt x="1401" y="6273"/>
                    </a:cubicBezTo>
                    <a:cubicBezTo>
                      <a:pt x="1435" y="6340"/>
                      <a:pt x="1501" y="6340"/>
                      <a:pt x="1568" y="6340"/>
                    </a:cubicBezTo>
                    <a:cubicBezTo>
                      <a:pt x="1601" y="6340"/>
                      <a:pt x="1668" y="6340"/>
                      <a:pt x="1701" y="6307"/>
                    </a:cubicBezTo>
                    <a:cubicBezTo>
                      <a:pt x="1802" y="6240"/>
                      <a:pt x="1802" y="6140"/>
                      <a:pt x="1735" y="6040"/>
                    </a:cubicBezTo>
                    <a:cubicBezTo>
                      <a:pt x="467" y="4172"/>
                      <a:pt x="2369" y="336"/>
                      <a:pt x="2402" y="302"/>
                    </a:cubicBezTo>
                    <a:cubicBezTo>
                      <a:pt x="2435" y="202"/>
                      <a:pt x="2402" y="69"/>
                      <a:pt x="2302" y="35"/>
                    </a:cubicBezTo>
                    <a:cubicBezTo>
                      <a:pt x="2266" y="12"/>
                      <a:pt x="2227" y="1"/>
                      <a:pt x="21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30"/>
              <p:cNvSpPr/>
              <p:nvPr/>
            </p:nvSpPr>
            <p:spPr>
              <a:xfrm>
                <a:off x="7905446" y="4933989"/>
                <a:ext cx="40350" cy="115457"/>
              </a:xfrm>
              <a:custGeom>
                <a:avLst/>
                <a:gdLst/>
                <a:ahLst/>
                <a:cxnLst/>
                <a:rect l="l" t="t" r="r" b="b"/>
                <a:pathLst>
                  <a:path w="2003" h="5732" extrusionOk="0">
                    <a:moveTo>
                      <a:pt x="224" y="1"/>
                    </a:moveTo>
                    <a:cubicBezTo>
                      <a:pt x="193" y="1"/>
                      <a:pt x="162" y="9"/>
                      <a:pt x="134" y="28"/>
                    </a:cubicBezTo>
                    <a:cubicBezTo>
                      <a:pt x="34" y="61"/>
                      <a:pt x="1" y="194"/>
                      <a:pt x="34" y="295"/>
                    </a:cubicBezTo>
                    <a:cubicBezTo>
                      <a:pt x="67" y="328"/>
                      <a:pt x="1569" y="3497"/>
                      <a:pt x="1268" y="5498"/>
                    </a:cubicBezTo>
                    <a:cubicBezTo>
                      <a:pt x="1268" y="5598"/>
                      <a:pt x="1335" y="5732"/>
                      <a:pt x="1468" y="5732"/>
                    </a:cubicBezTo>
                    <a:lnTo>
                      <a:pt x="1502" y="5732"/>
                    </a:lnTo>
                    <a:cubicBezTo>
                      <a:pt x="1602" y="5732"/>
                      <a:pt x="1669" y="5665"/>
                      <a:pt x="1702" y="5565"/>
                    </a:cubicBezTo>
                    <a:cubicBezTo>
                      <a:pt x="2002" y="3430"/>
                      <a:pt x="501" y="261"/>
                      <a:pt x="434" y="128"/>
                    </a:cubicBezTo>
                    <a:cubicBezTo>
                      <a:pt x="386" y="56"/>
                      <a:pt x="304"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30"/>
              <p:cNvSpPr/>
              <p:nvPr/>
            </p:nvSpPr>
            <p:spPr>
              <a:xfrm>
                <a:off x="8072098" y="4923535"/>
                <a:ext cx="40330" cy="129939"/>
              </a:xfrm>
              <a:custGeom>
                <a:avLst/>
                <a:gdLst/>
                <a:ahLst/>
                <a:cxnLst/>
                <a:rect l="l" t="t" r="r" b="b"/>
                <a:pathLst>
                  <a:path w="2002" h="6451" extrusionOk="0">
                    <a:moveTo>
                      <a:pt x="1760" y="0"/>
                    </a:moveTo>
                    <a:cubicBezTo>
                      <a:pt x="1687" y="0"/>
                      <a:pt x="1618" y="38"/>
                      <a:pt x="1568" y="113"/>
                    </a:cubicBezTo>
                    <a:cubicBezTo>
                      <a:pt x="1501" y="280"/>
                      <a:pt x="0" y="3682"/>
                      <a:pt x="934" y="6317"/>
                    </a:cubicBezTo>
                    <a:cubicBezTo>
                      <a:pt x="968" y="6418"/>
                      <a:pt x="1034" y="6451"/>
                      <a:pt x="1134" y="6451"/>
                    </a:cubicBezTo>
                    <a:lnTo>
                      <a:pt x="1201" y="6451"/>
                    </a:lnTo>
                    <a:cubicBezTo>
                      <a:pt x="1301" y="6418"/>
                      <a:pt x="1368" y="6284"/>
                      <a:pt x="1335" y="6184"/>
                    </a:cubicBezTo>
                    <a:cubicBezTo>
                      <a:pt x="434" y="3682"/>
                      <a:pt x="1935" y="313"/>
                      <a:pt x="1935" y="280"/>
                    </a:cubicBezTo>
                    <a:cubicBezTo>
                      <a:pt x="2002" y="180"/>
                      <a:pt x="1968" y="80"/>
                      <a:pt x="1835" y="13"/>
                    </a:cubicBezTo>
                    <a:cubicBezTo>
                      <a:pt x="1810" y="5"/>
                      <a:pt x="1785" y="0"/>
                      <a:pt x="176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30"/>
              <p:cNvSpPr/>
              <p:nvPr/>
            </p:nvSpPr>
            <p:spPr>
              <a:xfrm>
                <a:off x="8222614" y="4927825"/>
                <a:ext cx="29593" cy="123635"/>
              </a:xfrm>
              <a:custGeom>
                <a:avLst/>
                <a:gdLst/>
                <a:ahLst/>
                <a:cxnLst/>
                <a:rect l="l" t="t" r="r" b="b"/>
                <a:pathLst>
                  <a:path w="1469" h="6138" extrusionOk="0">
                    <a:moveTo>
                      <a:pt x="834" y="0"/>
                    </a:moveTo>
                    <a:cubicBezTo>
                      <a:pt x="734" y="0"/>
                      <a:pt x="634" y="100"/>
                      <a:pt x="634" y="234"/>
                    </a:cubicBezTo>
                    <a:cubicBezTo>
                      <a:pt x="667" y="267"/>
                      <a:pt x="1034" y="4236"/>
                      <a:pt x="67" y="5838"/>
                    </a:cubicBezTo>
                    <a:cubicBezTo>
                      <a:pt x="0" y="5938"/>
                      <a:pt x="34" y="6038"/>
                      <a:pt x="134" y="6104"/>
                    </a:cubicBezTo>
                    <a:cubicBezTo>
                      <a:pt x="167" y="6138"/>
                      <a:pt x="200" y="6138"/>
                      <a:pt x="234" y="6138"/>
                    </a:cubicBezTo>
                    <a:cubicBezTo>
                      <a:pt x="301" y="6138"/>
                      <a:pt x="367" y="6104"/>
                      <a:pt x="401" y="6038"/>
                    </a:cubicBezTo>
                    <a:cubicBezTo>
                      <a:pt x="1468" y="4337"/>
                      <a:pt x="1068" y="367"/>
                      <a:pt x="1068" y="167"/>
                    </a:cubicBezTo>
                    <a:cubicBezTo>
                      <a:pt x="1068" y="67"/>
                      <a:pt x="934" y="0"/>
                      <a:pt x="8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3" name="Google Shape;2873;p30"/>
              <p:cNvSpPr/>
              <p:nvPr/>
            </p:nvSpPr>
            <p:spPr>
              <a:xfrm>
                <a:off x="8386566" y="4933989"/>
                <a:ext cx="19500" cy="113443"/>
              </a:xfrm>
              <a:custGeom>
                <a:avLst/>
                <a:gdLst/>
                <a:ahLst/>
                <a:cxnLst/>
                <a:rect l="l" t="t" r="r" b="b"/>
                <a:pathLst>
                  <a:path w="968" h="5632" extrusionOk="0">
                    <a:moveTo>
                      <a:pt x="746" y="1"/>
                    </a:moveTo>
                    <a:cubicBezTo>
                      <a:pt x="668" y="1"/>
                      <a:pt x="592" y="56"/>
                      <a:pt x="568" y="128"/>
                    </a:cubicBezTo>
                    <a:cubicBezTo>
                      <a:pt x="0" y="1295"/>
                      <a:pt x="501" y="5265"/>
                      <a:pt x="534" y="5465"/>
                    </a:cubicBezTo>
                    <a:cubicBezTo>
                      <a:pt x="568" y="5565"/>
                      <a:pt x="634" y="5632"/>
                      <a:pt x="734" y="5632"/>
                    </a:cubicBezTo>
                    <a:lnTo>
                      <a:pt x="768" y="5632"/>
                    </a:lnTo>
                    <a:cubicBezTo>
                      <a:pt x="901" y="5598"/>
                      <a:pt x="968" y="5498"/>
                      <a:pt x="934" y="5398"/>
                    </a:cubicBezTo>
                    <a:cubicBezTo>
                      <a:pt x="801" y="4297"/>
                      <a:pt x="534" y="1195"/>
                      <a:pt x="934" y="295"/>
                    </a:cubicBezTo>
                    <a:cubicBezTo>
                      <a:pt x="968" y="194"/>
                      <a:pt x="934" y="61"/>
                      <a:pt x="834" y="28"/>
                    </a:cubicBezTo>
                    <a:cubicBezTo>
                      <a:pt x="806" y="9"/>
                      <a:pt x="776" y="1"/>
                      <a:pt x="74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30"/>
              <p:cNvSpPr/>
              <p:nvPr/>
            </p:nvSpPr>
            <p:spPr>
              <a:xfrm>
                <a:off x="8539762" y="4946579"/>
                <a:ext cx="38336" cy="94811"/>
              </a:xfrm>
              <a:custGeom>
                <a:avLst/>
                <a:gdLst/>
                <a:ahLst/>
                <a:cxnLst/>
                <a:rect l="l" t="t" r="r" b="b"/>
                <a:pathLst>
                  <a:path w="1903" h="4707" extrusionOk="0">
                    <a:moveTo>
                      <a:pt x="833" y="0"/>
                    </a:moveTo>
                    <a:cubicBezTo>
                      <a:pt x="795" y="0"/>
                      <a:pt x="760" y="11"/>
                      <a:pt x="735" y="36"/>
                    </a:cubicBezTo>
                    <a:cubicBezTo>
                      <a:pt x="635" y="137"/>
                      <a:pt x="635" y="237"/>
                      <a:pt x="701" y="337"/>
                    </a:cubicBezTo>
                    <a:cubicBezTo>
                      <a:pt x="1302" y="1104"/>
                      <a:pt x="435" y="3539"/>
                      <a:pt x="34" y="4406"/>
                    </a:cubicBezTo>
                    <a:cubicBezTo>
                      <a:pt x="1" y="4506"/>
                      <a:pt x="34" y="4640"/>
                      <a:pt x="134" y="4673"/>
                    </a:cubicBezTo>
                    <a:cubicBezTo>
                      <a:pt x="168" y="4673"/>
                      <a:pt x="201" y="4706"/>
                      <a:pt x="234" y="4706"/>
                    </a:cubicBezTo>
                    <a:cubicBezTo>
                      <a:pt x="301" y="4706"/>
                      <a:pt x="368" y="4640"/>
                      <a:pt x="401" y="4573"/>
                    </a:cubicBezTo>
                    <a:cubicBezTo>
                      <a:pt x="568" y="4239"/>
                      <a:pt x="1902" y="1204"/>
                      <a:pt x="1002" y="70"/>
                    </a:cubicBezTo>
                    <a:cubicBezTo>
                      <a:pt x="960" y="29"/>
                      <a:pt x="894" y="0"/>
                      <a:pt x="8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30"/>
              <p:cNvSpPr/>
              <p:nvPr/>
            </p:nvSpPr>
            <p:spPr>
              <a:xfrm>
                <a:off x="8699021" y="4929799"/>
                <a:ext cx="47059" cy="117632"/>
              </a:xfrm>
              <a:custGeom>
                <a:avLst/>
                <a:gdLst/>
                <a:ahLst/>
                <a:cxnLst/>
                <a:rect l="l" t="t" r="r" b="b"/>
                <a:pathLst>
                  <a:path w="2336" h="5840" extrusionOk="0">
                    <a:moveTo>
                      <a:pt x="248" y="1"/>
                    </a:moveTo>
                    <a:cubicBezTo>
                      <a:pt x="209" y="1"/>
                      <a:pt x="169" y="12"/>
                      <a:pt x="134" y="36"/>
                    </a:cubicBezTo>
                    <a:cubicBezTo>
                      <a:pt x="34" y="102"/>
                      <a:pt x="1" y="202"/>
                      <a:pt x="67" y="302"/>
                    </a:cubicBezTo>
                    <a:cubicBezTo>
                      <a:pt x="67" y="336"/>
                      <a:pt x="1869" y="3371"/>
                      <a:pt x="901" y="5539"/>
                    </a:cubicBezTo>
                    <a:cubicBezTo>
                      <a:pt x="834" y="5640"/>
                      <a:pt x="901" y="5773"/>
                      <a:pt x="1001" y="5806"/>
                    </a:cubicBezTo>
                    <a:cubicBezTo>
                      <a:pt x="1035" y="5840"/>
                      <a:pt x="1035" y="5840"/>
                      <a:pt x="1068" y="5840"/>
                    </a:cubicBezTo>
                    <a:cubicBezTo>
                      <a:pt x="1168" y="5840"/>
                      <a:pt x="1235" y="5806"/>
                      <a:pt x="1268" y="5706"/>
                    </a:cubicBezTo>
                    <a:cubicBezTo>
                      <a:pt x="2336" y="3338"/>
                      <a:pt x="501" y="236"/>
                      <a:pt x="434" y="102"/>
                    </a:cubicBezTo>
                    <a:cubicBezTo>
                      <a:pt x="391" y="38"/>
                      <a:pt x="320" y="1"/>
                      <a:pt x="24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76" name="Google Shape;2876;p30"/>
          <p:cNvGrpSpPr/>
          <p:nvPr/>
        </p:nvGrpSpPr>
        <p:grpSpPr>
          <a:xfrm flipH="1">
            <a:off x="221100" y="3884511"/>
            <a:ext cx="1243016" cy="2723205"/>
            <a:chOff x="8189988" y="2913383"/>
            <a:chExt cx="932262" cy="2042404"/>
          </a:xfrm>
        </p:grpSpPr>
        <p:sp>
          <p:nvSpPr>
            <p:cNvPr id="2877" name="Google Shape;2877;p30"/>
            <p:cNvSpPr/>
            <p:nvPr/>
          </p:nvSpPr>
          <p:spPr>
            <a:xfrm flipH="1">
              <a:off x="8968753" y="3579504"/>
              <a:ext cx="62057" cy="62770"/>
            </a:xfrm>
            <a:custGeom>
              <a:avLst/>
              <a:gdLst/>
              <a:ahLst/>
              <a:cxnLst/>
              <a:rect l="l" t="t" r="r" b="b"/>
              <a:pathLst>
                <a:path w="2870" h="2903" extrusionOk="0">
                  <a:moveTo>
                    <a:pt x="1435" y="434"/>
                  </a:moveTo>
                  <a:cubicBezTo>
                    <a:pt x="1702" y="434"/>
                    <a:pt x="1969" y="534"/>
                    <a:pt x="2169" y="735"/>
                  </a:cubicBezTo>
                  <a:cubicBezTo>
                    <a:pt x="2369" y="935"/>
                    <a:pt x="2469" y="1202"/>
                    <a:pt x="2469" y="1468"/>
                  </a:cubicBezTo>
                  <a:cubicBezTo>
                    <a:pt x="2469" y="2036"/>
                    <a:pt x="2002" y="2469"/>
                    <a:pt x="1435" y="2469"/>
                  </a:cubicBezTo>
                  <a:cubicBezTo>
                    <a:pt x="868" y="2469"/>
                    <a:pt x="401" y="2002"/>
                    <a:pt x="401" y="1435"/>
                  </a:cubicBezTo>
                  <a:cubicBezTo>
                    <a:pt x="401" y="901"/>
                    <a:pt x="868" y="434"/>
                    <a:pt x="1435" y="434"/>
                  </a:cubicBezTo>
                  <a:close/>
                  <a:moveTo>
                    <a:pt x="1435" y="1"/>
                  </a:moveTo>
                  <a:cubicBezTo>
                    <a:pt x="634" y="1"/>
                    <a:pt x="1" y="668"/>
                    <a:pt x="1" y="1435"/>
                  </a:cubicBezTo>
                  <a:cubicBezTo>
                    <a:pt x="1" y="2236"/>
                    <a:pt x="634" y="2903"/>
                    <a:pt x="1435" y="2903"/>
                  </a:cubicBezTo>
                  <a:cubicBezTo>
                    <a:pt x="2235" y="2903"/>
                    <a:pt x="2869" y="2269"/>
                    <a:pt x="2869" y="1468"/>
                  </a:cubicBezTo>
                  <a:cubicBezTo>
                    <a:pt x="2869" y="1068"/>
                    <a:pt x="2736" y="701"/>
                    <a:pt x="2469" y="434"/>
                  </a:cubicBezTo>
                  <a:cubicBezTo>
                    <a:pt x="2202" y="168"/>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30"/>
            <p:cNvSpPr/>
            <p:nvPr/>
          </p:nvSpPr>
          <p:spPr>
            <a:xfrm flipH="1">
              <a:off x="9021252" y="4197983"/>
              <a:ext cx="100999" cy="101712"/>
            </a:xfrm>
            <a:custGeom>
              <a:avLst/>
              <a:gdLst/>
              <a:ahLst/>
              <a:cxnLst/>
              <a:rect l="l" t="t" r="r" b="b"/>
              <a:pathLst>
                <a:path w="4671" h="4704" extrusionOk="0">
                  <a:moveTo>
                    <a:pt x="2502" y="601"/>
                  </a:moveTo>
                  <a:cubicBezTo>
                    <a:pt x="2569" y="801"/>
                    <a:pt x="2635" y="1068"/>
                    <a:pt x="2669" y="1234"/>
                  </a:cubicBezTo>
                  <a:cubicBezTo>
                    <a:pt x="2802" y="1701"/>
                    <a:pt x="2835" y="1835"/>
                    <a:pt x="2869" y="1902"/>
                  </a:cubicBezTo>
                  <a:cubicBezTo>
                    <a:pt x="2936" y="1968"/>
                    <a:pt x="3002" y="2002"/>
                    <a:pt x="3469" y="2168"/>
                  </a:cubicBezTo>
                  <a:cubicBezTo>
                    <a:pt x="3636" y="2235"/>
                    <a:pt x="3903" y="2335"/>
                    <a:pt x="4070" y="2402"/>
                  </a:cubicBezTo>
                  <a:cubicBezTo>
                    <a:pt x="3803" y="2502"/>
                    <a:pt x="3403" y="2669"/>
                    <a:pt x="3002" y="2802"/>
                  </a:cubicBezTo>
                  <a:cubicBezTo>
                    <a:pt x="2969" y="2836"/>
                    <a:pt x="2936" y="2869"/>
                    <a:pt x="2902" y="2902"/>
                  </a:cubicBezTo>
                  <a:cubicBezTo>
                    <a:pt x="2702" y="3336"/>
                    <a:pt x="2469" y="3836"/>
                    <a:pt x="2335" y="4103"/>
                  </a:cubicBezTo>
                  <a:cubicBezTo>
                    <a:pt x="2235" y="3803"/>
                    <a:pt x="2068" y="3303"/>
                    <a:pt x="1968" y="2836"/>
                  </a:cubicBezTo>
                  <a:cubicBezTo>
                    <a:pt x="1935" y="2769"/>
                    <a:pt x="1868" y="2702"/>
                    <a:pt x="1801" y="2702"/>
                  </a:cubicBezTo>
                  <a:cubicBezTo>
                    <a:pt x="1368" y="2602"/>
                    <a:pt x="867" y="2502"/>
                    <a:pt x="601" y="2402"/>
                  </a:cubicBezTo>
                  <a:cubicBezTo>
                    <a:pt x="867" y="2268"/>
                    <a:pt x="1434" y="2002"/>
                    <a:pt x="1901" y="1801"/>
                  </a:cubicBezTo>
                  <a:cubicBezTo>
                    <a:pt x="1968" y="1801"/>
                    <a:pt x="2002" y="1735"/>
                    <a:pt x="2035" y="1701"/>
                  </a:cubicBezTo>
                  <a:cubicBezTo>
                    <a:pt x="2168" y="1301"/>
                    <a:pt x="2368" y="867"/>
                    <a:pt x="2502" y="601"/>
                  </a:cubicBezTo>
                  <a:close/>
                  <a:moveTo>
                    <a:pt x="2569" y="0"/>
                  </a:moveTo>
                  <a:cubicBezTo>
                    <a:pt x="2435" y="0"/>
                    <a:pt x="2235" y="0"/>
                    <a:pt x="1668" y="1468"/>
                  </a:cubicBezTo>
                  <a:cubicBezTo>
                    <a:pt x="100" y="2102"/>
                    <a:pt x="33" y="2302"/>
                    <a:pt x="33" y="2369"/>
                  </a:cubicBezTo>
                  <a:cubicBezTo>
                    <a:pt x="0" y="2435"/>
                    <a:pt x="33" y="2535"/>
                    <a:pt x="67" y="2602"/>
                  </a:cubicBezTo>
                  <a:cubicBezTo>
                    <a:pt x="100" y="2635"/>
                    <a:pt x="234" y="2802"/>
                    <a:pt x="1601" y="3069"/>
                  </a:cubicBezTo>
                  <a:cubicBezTo>
                    <a:pt x="2002" y="4704"/>
                    <a:pt x="2135" y="4704"/>
                    <a:pt x="2302" y="4704"/>
                  </a:cubicBezTo>
                  <a:cubicBezTo>
                    <a:pt x="2435" y="4670"/>
                    <a:pt x="2569" y="4670"/>
                    <a:pt x="3236" y="3169"/>
                  </a:cubicBezTo>
                  <a:cubicBezTo>
                    <a:pt x="3636" y="3036"/>
                    <a:pt x="4437" y="2735"/>
                    <a:pt x="4603" y="2602"/>
                  </a:cubicBezTo>
                  <a:cubicBezTo>
                    <a:pt x="4637" y="2535"/>
                    <a:pt x="4670" y="2435"/>
                    <a:pt x="4670" y="2369"/>
                  </a:cubicBezTo>
                  <a:cubicBezTo>
                    <a:pt x="4637" y="2168"/>
                    <a:pt x="4437" y="2068"/>
                    <a:pt x="3603" y="1768"/>
                  </a:cubicBezTo>
                  <a:cubicBezTo>
                    <a:pt x="3469" y="1735"/>
                    <a:pt x="3302" y="1668"/>
                    <a:pt x="3202" y="1635"/>
                  </a:cubicBezTo>
                  <a:cubicBezTo>
                    <a:pt x="3169" y="1535"/>
                    <a:pt x="3136" y="1334"/>
                    <a:pt x="3069" y="1134"/>
                  </a:cubicBezTo>
                  <a:cubicBezTo>
                    <a:pt x="2936" y="567"/>
                    <a:pt x="2835" y="234"/>
                    <a:pt x="2735"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9" name="Google Shape;2879;p30"/>
            <p:cNvSpPr/>
            <p:nvPr/>
          </p:nvSpPr>
          <p:spPr>
            <a:xfrm flipH="1">
              <a:off x="8785830" y="4496060"/>
              <a:ext cx="211570" cy="189569"/>
            </a:xfrm>
            <a:custGeom>
              <a:avLst/>
              <a:gdLst/>
              <a:ahLst/>
              <a:cxnLst/>
              <a:rect l="l" t="t" r="r" b="b"/>
              <a:pathLst>
                <a:path w="12069" h="10814" extrusionOk="0">
                  <a:moveTo>
                    <a:pt x="2143" y="0"/>
                  </a:moveTo>
                  <a:cubicBezTo>
                    <a:pt x="2009" y="0"/>
                    <a:pt x="1873" y="2"/>
                    <a:pt x="1735" y="6"/>
                  </a:cubicBezTo>
                  <a:cubicBezTo>
                    <a:pt x="1735" y="6"/>
                    <a:pt x="1" y="9246"/>
                    <a:pt x="11809" y="10814"/>
                  </a:cubicBezTo>
                  <a:cubicBezTo>
                    <a:pt x="11809" y="10814"/>
                    <a:pt x="12069"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0" name="Google Shape;2880;p30"/>
            <p:cNvSpPr/>
            <p:nvPr/>
          </p:nvSpPr>
          <p:spPr>
            <a:xfrm flipH="1">
              <a:off x="8792133" y="4547469"/>
              <a:ext cx="129249" cy="138154"/>
            </a:xfrm>
            <a:custGeom>
              <a:avLst/>
              <a:gdLst/>
              <a:ahLst/>
              <a:cxnLst/>
              <a:rect l="l" t="t" r="r" b="b"/>
              <a:pathLst>
                <a:path w="7373" h="7881" extrusionOk="0">
                  <a:moveTo>
                    <a:pt x="238" y="0"/>
                  </a:moveTo>
                  <a:cubicBezTo>
                    <a:pt x="184" y="0"/>
                    <a:pt x="134" y="25"/>
                    <a:pt x="100" y="75"/>
                  </a:cubicBezTo>
                  <a:cubicBezTo>
                    <a:pt x="33" y="142"/>
                    <a:pt x="0" y="275"/>
                    <a:pt x="100" y="342"/>
                  </a:cubicBezTo>
                  <a:cubicBezTo>
                    <a:pt x="167" y="409"/>
                    <a:pt x="6305" y="6647"/>
                    <a:pt x="6972" y="7781"/>
                  </a:cubicBezTo>
                  <a:cubicBezTo>
                    <a:pt x="7005" y="7848"/>
                    <a:pt x="7072" y="7881"/>
                    <a:pt x="7139" y="7881"/>
                  </a:cubicBezTo>
                  <a:cubicBezTo>
                    <a:pt x="7172" y="7881"/>
                    <a:pt x="7205" y="7881"/>
                    <a:pt x="7239" y="7848"/>
                  </a:cubicBezTo>
                  <a:cubicBezTo>
                    <a:pt x="7339" y="7814"/>
                    <a:pt x="7372" y="7681"/>
                    <a:pt x="7305" y="7581"/>
                  </a:cubicBezTo>
                  <a:cubicBezTo>
                    <a:pt x="6638" y="6380"/>
                    <a:pt x="634" y="309"/>
                    <a:pt x="400" y="75"/>
                  </a:cubicBezTo>
                  <a:cubicBezTo>
                    <a:pt x="350" y="25"/>
                    <a:pt x="292" y="0"/>
                    <a:pt x="23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30"/>
            <p:cNvSpPr/>
            <p:nvPr/>
          </p:nvSpPr>
          <p:spPr>
            <a:xfrm flipH="1">
              <a:off x="8714382" y="4004300"/>
              <a:ext cx="117556" cy="918800"/>
            </a:xfrm>
            <a:custGeom>
              <a:avLst/>
              <a:gdLst/>
              <a:ahLst/>
              <a:cxnLst/>
              <a:rect l="l" t="t" r="r" b="b"/>
              <a:pathLst>
                <a:path w="6706" h="52413" extrusionOk="0">
                  <a:moveTo>
                    <a:pt x="6452" y="0"/>
                  </a:moveTo>
                  <a:cubicBezTo>
                    <a:pt x="6363" y="0"/>
                    <a:pt x="6272" y="65"/>
                    <a:pt x="6272" y="176"/>
                  </a:cubicBezTo>
                  <a:cubicBezTo>
                    <a:pt x="6205" y="509"/>
                    <a:pt x="1" y="35568"/>
                    <a:pt x="2869" y="52246"/>
                  </a:cubicBezTo>
                  <a:cubicBezTo>
                    <a:pt x="2869" y="52346"/>
                    <a:pt x="2970" y="52413"/>
                    <a:pt x="3070" y="52413"/>
                  </a:cubicBezTo>
                  <a:lnTo>
                    <a:pt x="3103" y="52413"/>
                  </a:lnTo>
                  <a:cubicBezTo>
                    <a:pt x="3236" y="52380"/>
                    <a:pt x="3303" y="52280"/>
                    <a:pt x="3270" y="52146"/>
                  </a:cubicBezTo>
                  <a:cubicBezTo>
                    <a:pt x="434" y="35568"/>
                    <a:pt x="6605" y="609"/>
                    <a:pt x="6672" y="242"/>
                  </a:cubicBezTo>
                  <a:cubicBezTo>
                    <a:pt x="6706" y="142"/>
                    <a:pt x="6605" y="9"/>
                    <a:pt x="6505" y="9"/>
                  </a:cubicBezTo>
                  <a:cubicBezTo>
                    <a:pt x="6488" y="3"/>
                    <a:pt x="6470" y="0"/>
                    <a:pt x="64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30"/>
            <p:cNvSpPr/>
            <p:nvPr/>
          </p:nvSpPr>
          <p:spPr>
            <a:xfrm flipH="1">
              <a:off x="8506233" y="4468980"/>
              <a:ext cx="168428" cy="486808"/>
            </a:xfrm>
            <a:custGeom>
              <a:avLst/>
              <a:gdLst/>
              <a:ahLst/>
              <a:cxnLst/>
              <a:rect l="l" t="t" r="r" b="b"/>
              <a:pathLst>
                <a:path w="9608" h="27770" extrusionOk="0">
                  <a:moveTo>
                    <a:pt x="9378" y="0"/>
                  </a:moveTo>
                  <a:cubicBezTo>
                    <a:pt x="9324" y="0"/>
                    <a:pt x="9274" y="17"/>
                    <a:pt x="9241" y="50"/>
                  </a:cubicBezTo>
                  <a:cubicBezTo>
                    <a:pt x="9141" y="150"/>
                    <a:pt x="1" y="9824"/>
                    <a:pt x="701" y="27570"/>
                  </a:cubicBezTo>
                  <a:cubicBezTo>
                    <a:pt x="701" y="27670"/>
                    <a:pt x="768" y="27770"/>
                    <a:pt x="901" y="27770"/>
                  </a:cubicBezTo>
                  <a:cubicBezTo>
                    <a:pt x="1035" y="27770"/>
                    <a:pt x="1102" y="27670"/>
                    <a:pt x="1102" y="27536"/>
                  </a:cubicBezTo>
                  <a:cubicBezTo>
                    <a:pt x="434" y="10024"/>
                    <a:pt x="9441" y="450"/>
                    <a:pt x="9541" y="350"/>
                  </a:cubicBezTo>
                  <a:cubicBezTo>
                    <a:pt x="9608" y="250"/>
                    <a:pt x="9608" y="117"/>
                    <a:pt x="9541" y="50"/>
                  </a:cubicBezTo>
                  <a:cubicBezTo>
                    <a:pt x="9491" y="17"/>
                    <a:pt x="9433" y="0"/>
                    <a:pt x="93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30"/>
            <p:cNvSpPr/>
            <p:nvPr/>
          </p:nvSpPr>
          <p:spPr>
            <a:xfrm flipH="1">
              <a:off x="8512885" y="3819153"/>
              <a:ext cx="229994" cy="174406"/>
            </a:xfrm>
            <a:custGeom>
              <a:avLst/>
              <a:gdLst/>
              <a:ahLst/>
              <a:cxnLst/>
              <a:rect l="l" t="t" r="r" b="b"/>
              <a:pathLst>
                <a:path w="13120" h="9949" extrusionOk="0">
                  <a:moveTo>
                    <a:pt x="11735" y="1"/>
                  </a:moveTo>
                  <a:cubicBezTo>
                    <a:pt x="9159" y="1"/>
                    <a:pt x="2344" y="4968"/>
                    <a:pt x="1057" y="7470"/>
                  </a:cubicBezTo>
                  <a:cubicBezTo>
                    <a:pt x="1" y="9524"/>
                    <a:pt x="632" y="9949"/>
                    <a:pt x="1333" y="9949"/>
                  </a:cubicBezTo>
                  <a:cubicBezTo>
                    <a:pt x="1828" y="9949"/>
                    <a:pt x="2358" y="9738"/>
                    <a:pt x="2358" y="9738"/>
                  </a:cubicBezTo>
                  <a:cubicBezTo>
                    <a:pt x="2358" y="9738"/>
                    <a:pt x="2413" y="9741"/>
                    <a:pt x="2515" y="9741"/>
                  </a:cubicBezTo>
                  <a:cubicBezTo>
                    <a:pt x="3523" y="9741"/>
                    <a:pt x="9137" y="9438"/>
                    <a:pt x="12165" y="2866"/>
                  </a:cubicBezTo>
                  <a:cubicBezTo>
                    <a:pt x="13119" y="797"/>
                    <a:pt x="12767" y="1"/>
                    <a:pt x="1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30"/>
            <p:cNvSpPr/>
            <p:nvPr/>
          </p:nvSpPr>
          <p:spPr>
            <a:xfrm flipH="1">
              <a:off x="8513236" y="3815595"/>
              <a:ext cx="226908" cy="181295"/>
            </a:xfrm>
            <a:custGeom>
              <a:avLst/>
              <a:gdLst/>
              <a:ahLst/>
              <a:cxnLst/>
              <a:rect l="l" t="t" r="r" b="b"/>
              <a:pathLst>
                <a:path w="12944" h="10342" extrusionOk="0">
                  <a:moveTo>
                    <a:pt x="11609" y="401"/>
                  </a:moveTo>
                  <a:cubicBezTo>
                    <a:pt x="11909" y="401"/>
                    <a:pt x="12143" y="501"/>
                    <a:pt x="12243" y="668"/>
                  </a:cubicBezTo>
                  <a:cubicBezTo>
                    <a:pt x="12410" y="934"/>
                    <a:pt x="12476" y="1535"/>
                    <a:pt x="11843" y="2969"/>
                  </a:cubicBezTo>
                  <a:cubicBezTo>
                    <a:pt x="8874" y="9407"/>
                    <a:pt x="3403" y="9741"/>
                    <a:pt x="2369" y="9741"/>
                  </a:cubicBezTo>
                  <a:lnTo>
                    <a:pt x="2202" y="9741"/>
                  </a:lnTo>
                  <a:cubicBezTo>
                    <a:pt x="2191" y="9730"/>
                    <a:pt x="2184" y="9726"/>
                    <a:pt x="2178" y="9726"/>
                  </a:cubicBezTo>
                  <a:cubicBezTo>
                    <a:pt x="2165" y="9726"/>
                    <a:pt x="2158" y="9741"/>
                    <a:pt x="2136" y="9741"/>
                  </a:cubicBezTo>
                  <a:cubicBezTo>
                    <a:pt x="2136" y="9741"/>
                    <a:pt x="1635" y="9941"/>
                    <a:pt x="1168" y="9941"/>
                  </a:cubicBezTo>
                  <a:cubicBezTo>
                    <a:pt x="901" y="9941"/>
                    <a:pt x="701" y="9874"/>
                    <a:pt x="635" y="9707"/>
                  </a:cubicBezTo>
                  <a:cubicBezTo>
                    <a:pt x="501" y="9541"/>
                    <a:pt x="434" y="9040"/>
                    <a:pt x="1102" y="7773"/>
                  </a:cubicBezTo>
                  <a:cubicBezTo>
                    <a:pt x="2536" y="4971"/>
                    <a:pt x="9408" y="401"/>
                    <a:pt x="11609" y="401"/>
                  </a:cubicBezTo>
                  <a:close/>
                  <a:moveTo>
                    <a:pt x="11609" y="0"/>
                  </a:moveTo>
                  <a:cubicBezTo>
                    <a:pt x="9274" y="0"/>
                    <a:pt x="2269" y="4604"/>
                    <a:pt x="735" y="7572"/>
                  </a:cubicBezTo>
                  <a:cubicBezTo>
                    <a:pt x="134" y="8707"/>
                    <a:pt x="1" y="9474"/>
                    <a:pt x="268" y="9941"/>
                  </a:cubicBezTo>
                  <a:cubicBezTo>
                    <a:pt x="401" y="10141"/>
                    <a:pt x="635" y="10341"/>
                    <a:pt x="1168" y="10341"/>
                  </a:cubicBezTo>
                  <a:cubicBezTo>
                    <a:pt x="1635" y="10341"/>
                    <a:pt x="2102" y="10208"/>
                    <a:pt x="2236" y="10141"/>
                  </a:cubicBezTo>
                  <a:lnTo>
                    <a:pt x="2369" y="10141"/>
                  </a:lnTo>
                  <a:cubicBezTo>
                    <a:pt x="3470" y="10141"/>
                    <a:pt x="9141" y="9807"/>
                    <a:pt x="12210" y="3136"/>
                  </a:cubicBezTo>
                  <a:cubicBezTo>
                    <a:pt x="12810" y="1835"/>
                    <a:pt x="12943" y="968"/>
                    <a:pt x="12610" y="467"/>
                  </a:cubicBezTo>
                  <a:cubicBezTo>
                    <a:pt x="12410" y="134"/>
                    <a:pt x="12076" y="0"/>
                    <a:pt x="1160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30"/>
            <p:cNvSpPr/>
            <p:nvPr/>
          </p:nvSpPr>
          <p:spPr>
            <a:xfrm flipH="1">
              <a:off x="8620237" y="3711883"/>
              <a:ext cx="143238" cy="248698"/>
            </a:xfrm>
            <a:custGeom>
              <a:avLst/>
              <a:gdLst/>
              <a:ahLst/>
              <a:cxnLst/>
              <a:rect l="l" t="t" r="r" b="b"/>
              <a:pathLst>
                <a:path w="8171" h="14187" extrusionOk="0">
                  <a:moveTo>
                    <a:pt x="6210" y="1"/>
                  </a:moveTo>
                  <a:cubicBezTo>
                    <a:pt x="4058" y="1"/>
                    <a:pt x="1" y="8949"/>
                    <a:pt x="131" y="12022"/>
                  </a:cubicBezTo>
                  <a:cubicBezTo>
                    <a:pt x="217" y="13705"/>
                    <a:pt x="644" y="14186"/>
                    <a:pt x="1104" y="14186"/>
                  </a:cubicBezTo>
                  <a:cubicBezTo>
                    <a:pt x="1722" y="14186"/>
                    <a:pt x="2399" y="13323"/>
                    <a:pt x="2399" y="13323"/>
                  </a:cubicBezTo>
                  <a:cubicBezTo>
                    <a:pt x="2399" y="13323"/>
                    <a:pt x="8170" y="10387"/>
                    <a:pt x="7436" y="2448"/>
                  </a:cubicBezTo>
                  <a:cubicBezTo>
                    <a:pt x="7268" y="707"/>
                    <a:pt x="6814" y="1"/>
                    <a:pt x="6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30"/>
            <p:cNvSpPr/>
            <p:nvPr/>
          </p:nvSpPr>
          <p:spPr>
            <a:xfrm flipH="1">
              <a:off x="8622585" y="3708009"/>
              <a:ext cx="144447" cy="256148"/>
            </a:xfrm>
            <a:custGeom>
              <a:avLst/>
              <a:gdLst/>
              <a:ahLst/>
              <a:cxnLst/>
              <a:rect l="l" t="t" r="r" b="b"/>
              <a:pathLst>
                <a:path w="8240" h="14612" extrusionOk="0">
                  <a:moveTo>
                    <a:pt x="6405" y="434"/>
                  </a:moveTo>
                  <a:cubicBezTo>
                    <a:pt x="6939" y="434"/>
                    <a:pt x="7272" y="1235"/>
                    <a:pt x="7406" y="2669"/>
                  </a:cubicBezTo>
                  <a:cubicBezTo>
                    <a:pt x="8140" y="10375"/>
                    <a:pt x="2569" y="13310"/>
                    <a:pt x="2502" y="13344"/>
                  </a:cubicBezTo>
                  <a:cubicBezTo>
                    <a:pt x="2469" y="13377"/>
                    <a:pt x="2435" y="13377"/>
                    <a:pt x="2435" y="13410"/>
                  </a:cubicBezTo>
                  <a:cubicBezTo>
                    <a:pt x="2269" y="13610"/>
                    <a:pt x="1735" y="14177"/>
                    <a:pt x="1301" y="14177"/>
                  </a:cubicBezTo>
                  <a:cubicBezTo>
                    <a:pt x="868" y="14177"/>
                    <a:pt x="601" y="13477"/>
                    <a:pt x="567" y="12243"/>
                  </a:cubicBezTo>
                  <a:cubicBezTo>
                    <a:pt x="434" y="9774"/>
                    <a:pt x="3136" y="3370"/>
                    <a:pt x="5237" y="1168"/>
                  </a:cubicBezTo>
                  <a:cubicBezTo>
                    <a:pt x="5704" y="668"/>
                    <a:pt x="6105" y="434"/>
                    <a:pt x="6405" y="434"/>
                  </a:cubicBezTo>
                  <a:close/>
                  <a:moveTo>
                    <a:pt x="6405" y="1"/>
                  </a:moveTo>
                  <a:cubicBezTo>
                    <a:pt x="5971" y="1"/>
                    <a:pt x="5471" y="301"/>
                    <a:pt x="4937" y="868"/>
                  </a:cubicBezTo>
                  <a:cubicBezTo>
                    <a:pt x="2736" y="3170"/>
                    <a:pt x="0" y="9674"/>
                    <a:pt x="134" y="12243"/>
                  </a:cubicBezTo>
                  <a:cubicBezTo>
                    <a:pt x="201" y="13811"/>
                    <a:pt x="601" y="14611"/>
                    <a:pt x="1301" y="14611"/>
                  </a:cubicBezTo>
                  <a:cubicBezTo>
                    <a:pt x="1935" y="14611"/>
                    <a:pt x="2569" y="13877"/>
                    <a:pt x="2736" y="13710"/>
                  </a:cubicBezTo>
                  <a:cubicBezTo>
                    <a:pt x="2969" y="13577"/>
                    <a:pt x="4303" y="12810"/>
                    <a:pt x="5571" y="11209"/>
                  </a:cubicBezTo>
                  <a:cubicBezTo>
                    <a:pt x="6805" y="9608"/>
                    <a:pt x="8240" y="6806"/>
                    <a:pt x="7839" y="2636"/>
                  </a:cubicBezTo>
                  <a:cubicBezTo>
                    <a:pt x="7673" y="901"/>
                    <a:pt x="7206" y="1"/>
                    <a:pt x="64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30"/>
            <p:cNvSpPr/>
            <p:nvPr/>
          </p:nvSpPr>
          <p:spPr>
            <a:xfrm flipH="1">
              <a:off x="8701508" y="3722996"/>
              <a:ext cx="182785" cy="251433"/>
            </a:xfrm>
            <a:custGeom>
              <a:avLst/>
              <a:gdLst/>
              <a:ahLst/>
              <a:cxnLst/>
              <a:rect l="l" t="t" r="r" b="b"/>
              <a:pathLst>
                <a:path w="10427" h="14343" extrusionOk="0">
                  <a:moveTo>
                    <a:pt x="2582" y="1"/>
                  </a:moveTo>
                  <a:cubicBezTo>
                    <a:pt x="0" y="1"/>
                    <a:pt x="3145" y="10827"/>
                    <a:pt x="5456" y="13222"/>
                  </a:cubicBezTo>
                  <a:cubicBezTo>
                    <a:pt x="6265" y="14051"/>
                    <a:pt x="6820" y="14343"/>
                    <a:pt x="7201" y="14343"/>
                  </a:cubicBezTo>
                  <a:cubicBezTo>
                    <a:pt x="8107" y="14343"/>
                    <a:pt x="8025" y="12689"/>
                    <a:pt x="8025" y="12689"/>
                  </a:cubicBezTo>
                  <a:cubicBezTo>
                    <a:pt x="8025" y="12689"/>
                    <a:pt x="10426" y="6684"/>
                    <a:pt x="4622" y="1214"/>
                  </a:cubicBezTo>
                  <a:cubicBezTo>
                    <a:pt x="3722" y="366"/>
                    <a:pt x="3056" y="1"/>
                    <a:pt x="2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30"/>
            <p:cNvSpPr/>
            <p:nvPr/>
          </p:nvSpPr>
          <p:spPr>
            <a:xfrm flipH="1">
              <a:off x="8707364" y="3719700"/>
              <a:ext cx="166079" cy="258480"/>
            </a:xfrm>
            <a:custGeom>
              <a:avLst/>
              <a:gdLst/>
              <a:ahLst/>
              <a:cxnLst/>
              <a:rect l="l" t="t" r="r" b="b"/>
              <a:pathLst>
                <a:path w="9474" h="14745" extrusionOk="0">
                  <a:moveTo>
                    <a:pt x="1968" y="401"/>
                  </a:moveTo>
                  <a:cubicBezTo>
                    <a:pt x="2269" y="401"/>
                    <a:pt x="2836" y="601"/>
                    <a:pt x="3836" y="1569"/>
                  </a:cubicBezTo>
                  <a:cubicBezTo>
                    <a:pt x="9474" y="6839"/>
                    <a:pt x="7239" y="12743"/>
                    <a:pt x="7206" y="12810"/>
                  </a:cubicBezTo>
                  <a:cubicBezTo>
                    <a:pt x="7206" y="12843"/>
                    <a:pt x="7172" y="12877"/>
                    <a:pt x="7172" y="12910"/>
                  </a:cubicBezTo>
                  <a:cubicBezTo>
                    <a:pt x="7206" y="13177"/>
                    <a:pt x="7172" y="13911"/>
                    <a:pt x="6905" y="14211"/>
                  </a:cubicBezTo>
                  <a:cubicBezTo>
                    <a:pt x="6805" y="14278"/>
                    <a:pt x="6705" y="14344"/>
                    <a:pt x="6605" y="14344"/>
                  </a:cubicBezTo>
                  <a:cubicBezTo>
                    <a:pt x="6338" y="14344"/>
                    <a:pt x="5871" y="14144"/>
                    <a:pt x="5004" y="13277"/>
                  </a:cubicBezTo>
                  <a:cubicBezTo>
                    <a:pt x="3069" y="11276"/>
                    <a:pt x="467" y="3036"/>
                    <a:pt x="1401" y="835"/>
                  </a:cubicBezTo>
                  <a:cubicBezTo>
                    <a:pt x="1568" y="434"/>
                    <a:pt x="1802" y="401"/>
                    <a:pt x="1968" y="401"/>
                  </a:cubicBezTo>
                  <a:close/>
                  <a:moveTo>
                    <a:pt x="1968" y="1"/>
                  </a:moveTo>
                  <a:cubicBezTo>
                    <a:pt x="1668" y="1"/>
                    <a:pt x="1235" y="101"/>
                    <a:pt x="1001" y="701"/>
                  </a:cubicBezTo>
                  <a:cubicBezTo>
                    <a:pt x="0" y="3036"/>
                    <a:pt x="2669" y="11476"/>
                    <a:pt x="4704" y="13544"/>
                  </a:cubicBezTo>
                  <a:cubicBezTo>
                    <a:pt x="5471" y="14344"/>
                    <a:pt x="6105" y="14745"/>
                    <a:pt x="6605" y="14745"/>
                  </a:cubicBezTo>
                  <a:cubicBezTo>
                    <a:pt x="6839" y="14745"/>
                    <a:pt x="7039" y="14645"/>
                    <a:pt x="7206" y="14478"/>
                  </a:cubicBezTo>
                  <a:cubicBezTo>
                    <a:pt x="7606" y="14044"/>
                    <a:pt x="7606" y="13144"/>
                    <a:pt x="7606" y="12910"/>
                  </a:cubicBezTo>
                  <a:cubicBezTo>
                    <a:pt x="7706" y="12643"/>
                    <a:pt x="8206" y="11209"/>
                    <a:pt x="8073" y="9174"/>
                  </a:cubicBezTo>
                  <a:cubicBezTo>
                    <a:pt x="7973" y="7139"/>
                    <a:pt x="7172" y="4104"/>
                    <a:pt x="4137" y="1235"/>
                  </a:cubicBezTo>
                  <a:cubicBezTo>
                    <a:pt x="3236" y="401"/>
                    <a:pt x="2502" y="1"/>
                    <a:pt x="19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30"/>
            <p:cNvSpPr/>
            <p:nvPr/>
          </p:nvSpPr>
          <p:spPr>
            <a:xfrm flipH="1">
              <a:off x="8748734" y="3812019"/>
              <a:ext cx="270821" cy="189692"/>
            </a:xfrm>
            <a:custGeom>
              <a:avLst/>
              <a:gdLst/>
              <a:ahLst/>
              <a:cxnLst/>
              <a:rect l="l" t="t" r="r" b="b"/>
              <a:pathLst>
                <a:path w="15449" h="10821" extrusionOk="0">
                  <a:moveTo>
                    <a:pt x="4323" y="0"/>
                  </a:moveTo>
                  <a:cubicBezTo>
                    <a:pt x="1" y="0"/>
                    <a:pt x="8862" y="9385"/>
                    <a:pt x="12273" y="10512"/>
                  </a:cubicBezTo>
                  <a:cubicBezTo>
                    <a:pt x="12934" y="10730"/>
                    <a:pt x="13424" y="10820"/>
                    <a:pt x="13782" y="10820"/>
                  </a:cubicBezTo>
                  <a:cubicBezTo>
                    <a:pt x="15449" y="10820"/>
                    <a:pt x="14274" y="8877"/>
                    <a:pt x="14274" y="8877"/>
                  </a:cubicBezTo>
                  <a:cubicBezTo>
                    <a:pt x="14274" y="8877"/>
                    <a:pt x="13607" y="2406"/>
                    <a:pt x="5935" y="271"/>
                  </a:cubicBezTo>
                  <a:cubicBezTo>
                    <a:pt x="5267" y="85"/>
                    <a:pt x="4735" y="0"/>
                    <a:pt x="4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30"/>
            <p:cNvSpPr/>
            <p:nvPr/>
          </p:nvSpPr>
          <p:spPr>
            <a:xfrm flipH="1">
              <a:off x="8754717" y="3808584"/>
              <a:ext cx="219879" cy="196494"/>
            </a:xfrm>
            <a:custGeom>
              <a:avLst/>
              <a:gdLst/>
              <a:ahLst/>
              <a:cxnLst/>
              <a:rect l="l" t="t" r="r" b="b"/>
              <a:pathLst>
                <a:path w="12543" h="11209" extrusionOk="0">
                  <a:moveTo>
                    <a:pt x="1769" y="400"/>
                  </a:moveTo>
                  <a:cubicBezTo>
                    <a:pt x="2169" y="400"/>
                    <a:pt x="2703" y="500"/>
                    <a:pt x="3336" y="667"/>
                  </a:cubicBezTo>
                  <a:cubicBezTo>
                    <a:pt x="10775" y="2769"/>
                    <a:pt x="11509" y="9040"/>
                    <a:pt x="11509" y="9107"/>
                  </a:cubicBezTo>
                  <a:cubicBezTo>
                    <a:pt x="11509" y="9140"/>
                    <a:pt x="11542" y="9140"/>
                    <a:pt x="11542" y="9173"/>
                  </a:cubicBezTo>
                  <a:cubicBezTo>
                    <a:pt x="11676" y="9407"/>
                    <a:pt x="12043" y="10207"/>
                    <a:pt x="11842" y="10574"/>
                  </a:cubicBezTo>
                  <a:cubicBezTo>
                    <a:pt x="11742" y="10741"/>
                    <a:pt x="11542" y="10808"/>
                    <a:pt x="11209" y="10808"/>
                  </a:cubicBezTo>
                  <a:cubicBezTo>
                    <a:pt x="10842" y="10808"/>
                    <a:pt x="10375" y="10708"/>
                    <a:pt x="9774" y="10508"/>
                  </a:cubicBezTo>
                  <a:cubicBezTo>
                    <a:pt x="8473" y="10074"/>
                    <a:pt x="6205" y="8339"/>
                    <a:pt x="4104" y="6138"/>
                  </a:cubicBezTo>
                  <a:cubicBezTo>
                    <a:pt x="1969" y="3903"/>
                    <a:pt x="668" y="1835"/>
                    <a:pt x="835" y="934"/>
                  </a:cubicBezTo>
                  <a:cubicBezTo>
                    <a:pt x="835" y="801"/>
                    <a:pt x="901" y="400"/>
                    <a:pt x="1769" y="400"/>
                  </a:cubicBezTo>
                  <a:close/>
                  <a:moveTo>
                    <a:pt x="1769" y="0"/>
                  </a:moveTo>
                  <a:cubicBezTo>
                    <a:pt x="768" y="0"/>
                    <a:pt x="468" y="467"/>
                    <a:pt x="401" y="867"/>
                  </a:cubicBezTo>
                  <a:cubicBezTo>
                    <a:pt x="1" y="3336"/>
                    <a:pt x="6939" y="10007"/>
                    <a:pt x="9641" y="10908"/>
                  </a:cubicBezTo>
                  <a:cubicBezTo>
                    <a:pt x="10275" y="11108"/>
                    <a:pt x="10808" y="11208"/>
                    <a:pt x="11209" y="11208"/>
                  </a:cubicBezTo>
                  <a:cubicBezTo>
                    <a:pt x="11709" y="11208"/>
                    <a:pt x="12043" y="11075"/>
                    <a:pt x="12209" y="10775"/>
                  </a:cubicBezTo>
                  <a:cubicBezTo>
                    <a:pt x="12543" y="10174"/>
                    <a:pt x="12043" y="9240"/>
                    <a:pt x="11909" y="9007"/>
                  </a:cubicBezTo>
                  <a:cubicBezTo>
                    <a:pt x="11876" y="8706"/>
                    <a:pt x="11642" y="7205"/>
                    <a:pt x="10608" y="5471"/>
                  </a:cubicBezTo>
                  <a:cubicBezTo>
                    <a:pt x="9574" y="3736"/>
                    <a:pt x="7473" y="1401"/>
                    <a:pt x="3436" y="267"/>
                  </a:cubicBezTo>
                  <a:cubicBezTo>
                    <a:pt x="2769" y="100"/>
                    <a:pt x="2202" y="0"/>
                    <a:pt x="1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1" name="Google Shape;2891;p30"/>
            <p:cNvSpPr/>
            <p:nvPr/>
          </p:nvSpPr>
          <p:spPr>
            <a:xfrm flipH="1">
              <a:off x="8724287" y="3911700"/>
              <a:ext cx="374388" cy="103024"/>
            </a:xfrm>
            <a:custGeom>
              <a:avLst/>
              <a:gdLst/>
              <a:ahLst/>
              <a:cxnLst/>
              <a:rect l="l" t="t" r="r" b="b"/>
              <a:pathLst>
                <a:path w="21357" h="5877" extrusionOk="0">
                  <a:moveTo>
                    <a:pt x="10739" y="1"/>
                  </a:moveTo>
                  <a:cubicBezTo>
                    <a:pt x="9512" y="1"/>
                    <a:pt x="8146" y="197"/>
                    <a:pt x="6646" y="688"/>
                  </a:cubicBezTo>
                  <a:cubicBezTo>
                    <a:pt x="0" y="2884"/>
                    <a:pt x="10519" y="5877"/>
                    <a:pt x="15763" y="5877"/>
                  </a:cubicBezTo>
                  <a:cubicBezTo>
                    <a:pt x="16494" y="5877"/>
                    <a:pt x="17122" y="5819"/>
                    <a:pt x="17587" y="5692"/>
                  </a:cubicBezTo>
                  <a:cubicBezTo>
                    <a:pt x="21356" y="4625"/>
                    <a:pt x="18354" y="3190"/>
                    <a:pt x="18354" y="3190"/>
                  </a:cubicBezTo>
                  <a:cubicBezTo>
                    <a:pt x="18354" y="3190"/>
                    <a:pt x="15679" y="1"/>
                    <a:pt x="10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30"/>
            <p:cNvSpPr/>
            <p:nvPr/>
          </p:nvSpPr>
          <p:spPr>
            <a:xfrm flipH="1">
              <a:off x="8752362" y="3907967"/>
              <a:ext cx="273100" cy="110544"/>
            </a:xfrm>
            <a:custGeom>
              <a:avLst/>
              <a:gdLst/>
              <a:ahLst/>
              <a:cxnLst/>
              <a:rect l="l" t="t" r="r" b="b"/>
              <a:pathLst>
                <a:path w="15579" h="6306" extrusionOk="0">
                  <a:moveTo>
                    <a:pt x="6572" y="434"/>
                  </a:moveTo>
                  <a:cubicBezTo>
                    <a:pt x="11342" y="434"/>
                    <a:pt x="13977" y="3503"/>
                    <a:pt x="14011" y="3537"/>
                  </a:cubicBezTo>
                  <a:cubicBezTo>
                    <a:pt x="14044" y="3570"/>
                    <a:pt x="14044" y="3603"/>
                    <a:pt x="14077" y="3603"/>
                  </a:cubicBezTo>
                  <a:cubicBezTo>
                    <a:pt x="14344" y="3737"/>
                    <a:pt x="15145" y="4204"/>
                    <a:pt x="15111" y="4638"/>
                  </a:cubicBezTo>
                  <a:cubicBezTo>
                    <a:pt x="15078" y="4871"/>
                    <a:pt x="14844" y="5271"/>
                    <a:pt x="13343" y="5705"/>
                  </a:cubicBezTo>
                  <a:cubicBezTo>
                    <a:pt x="12910" y="5805"/>
                    <a:pt x="12309" y="5872"/>
                    <a:pt x="11542" y="5872"/>
                  </a:cubicBezTo>
                  <a:cubicBezTo>
                    <a:pt x="7406" y="5872"/>
                    <a:pt x="768" y="4104"/>
                    <a:pt x="534" y="2569"/>
                  </a:cubicBezTo>
                  <a:cubicBezTo>
                    <a:pt x="468" y="2069"/>
                    <a:pt x="1168" y="1535"/>
                    <a:pt x="2502" y="1102"/>
                  </a:cubicBezTo>
                  <a:cubicBezTo>
                    <a:pt x="3903" y="668"/>
                    <a:pt x="5271" y="434"/>
                    <a:pt x="6572" y="434"/>
                  </a:cubicBezTo>
                  <a:close/>
                  <a:moveTo>
                    <a:pt x="6572" y="1"/>
                  </a:moveTo>
                  <a:cubicBezTo>
                    <a:pt x="5204" y="1"/>
                    <a:pt x="3803" y="234"/>
                    <a:pt x="2402" y="701"/>
                  </a:cubicBezTo>
                  <a:cubicBezTo>
                    <a:pt x="734" y="1235"/>
                    <a:pt x="1" y="1869"/>
                    <a:pt x="134" y="2636"/>
                  </a:cubicBezTo>
                  <a:cubicBezTo>
                    <a:pt x="468" y="4704"/>
                    <a:pt x="7940" y="6305"/>
                    <a:pt x="11542" y="6305"/>
                  </a:cubicBezTo>
                  <a:cubicBezTo>
                    <a:pt x="12343" y="6305"/>
                    <a:pt x="12976" y="6239"/>
                    <a:pt x="13443" y="6105"/>
                  </a:cubicBezTo>
                  <a:cubicBezTo>
                    <a:pt x="14778" y="5738"/>
                    <a:pt x="15478" y="5271"/>
                    <a:pt x="15512" y="4671"/>
                  </a:cubicBezTo>
                  <a:cubicBezTo>
                    <a:pt x="15578" y="3937"/>
                    <a:pt x="14544" y="3370"/>
                    <a:pt x="14311" y="3236"/>
                  </a:cubicBezTo>
                  <a:cubicBezTo>
                    <a:pt x="13977" y="2870"/>
                    <a:pt x="11342" y="1"/>
                    <a:pt x="65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30"/>
            <p:cNvSpPr/>
            <p:nvPr/>
          </p:nvSpPr>
          <p:spPr>
            <a:xfrm flipH="1">
              <a:off x="8719307" y="3987560"/>
              <a:ext cx="251889" cy="151389"/>
            </a:xfrm>
            <a:custGeom>
              <a:avLst/>
              <a:gdLst/>
              <a:ahLst/>
              <a:cxnLst/>
              <a:rect l="l" t="t" r="r" b="b"/>
              <a:pathLst>
                <a:path w="14369" h="8636" extrusionOk="0">
                  <a:moveTo>
                    <a:pt x="12664" y="0"/>
                  </a:moveTo>
                  <a:cubicBezTo>
                    <a:pt x="12256" y="0"/>
                    <a:pt x="11882" y="97"/>
                    <a:pt x="11882" y="97"/>
                  </a:cubicBezTo>
                  <a:cubicBezTo>
                    <a:pt x="11882" y="97"/>
                    <a:pt x="11481" y="25"/>
                    <a:pt x="10813" y="25"/>
                  </a:cubicBezTo>
                  <a:cubicBezTo>
                    <a:pt x="8821" y="25"/>
                    <a:pt x="4456" y="661"/>
                    <a:pt x="1308" y="5734"/>
                  </a:cubicBezTo>
                  <a:cubicBezTo>
                    <a:pt x="1" y="7840"/>
                    <a:pt x="413" y="8636"/>
                    <a:pt x="1669" y="8636"/>
                  </a:cubicBezTo>
                  <a:cubicBezTo>
                    <a:pt x="4452" y="8636"/>
                    <a:pt x="11376" y="4728"/>
                    <a:pt x="12916" y="2498"/>
                  </a:cubicBezTo>
                  <a:cubicBezTo>
                    <a:pt x="14369" y="363"/>
                    <a:pt x="13454" y="0"/>
                    <a:pt x="12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30"/>
            <p:cNvSpPr/>
            <p:nvPr/>
          </p:nvSpPr>
          <p:spPr>
            <a:xfrm flipH="1">
              <a:off x="8724882" y="3983985"/>
              <a:ext cx="243860" cy="158489"/>
            </a:xfrm>
            <a:custGeom>
              <a:avLst/>
              <a:gdLst/>
              <a:ahLst/>
              <a:cxnLst/>
              <a:rect l="l" t="t" r="r" b="b"/>
              <a:pathLst>
                <a:path w="13911" h="9041" extrusionOk="0">
                  <a:moveTo>
                    <a:pt x="12542" y="401"/>
                  </a:moveTo>
                  <a:cubicBezTo>
                    <a:pt x="12809" y="401"/>
                    <a:pt x="13176" y="467"/>
                    <a:pt x="13276" y="701"/>
                  </a:cubicBezTo>
                  <a:cubicBezTo>
                    <a:pt x="13376" y="868"/>
                    <a:pt x="13410" y="1368"/>
                    <a:pt x="12609" y="2569"/>
                  </a:cubicBezTo>
                  <a:cubicBezTo>
                    <a:pt x="11175" y="4670"/>
                    <a:pt x="4337" y="8606"/>
                    <a:pt x="1535" y="8606"/>
                  </a:cubicBezTo>
                  <a:cubicBezTo>
                    <a:pt x="1068" y="8606"/>
                    <a:pt x="767" y="8506"/>
                    <a:pt x="667" y="8273"/>
                  </a:cubicBezTo>
                  <a:cubicBezTo>
                    <a:pt x="501" y="8006"/>
                    <a:pt x="501" y="7406"/>
                    <a:pt x="1334" y="6038"/>
                  </a:cubicBezTo>
                  <a:cubicBezTo>
                    <a:pt x="4370" y="1168"/>
                    <a:pt x="8473" y="434"/>
                    <a:pt x="10674" y="434"/>
                  </a:cubicBezTo>
                  <a:cubicBezTo>
                    <a:pt x="11308" y="434"/>
                    <a:pt x="11709" y="501"/>
                    <a:pt x="11709" y="501"/>
                  </a:cubicBezTo>
                  <a:lnTo>
                    <a:pt x="11809" y="501"/>
                  </a:lnTo>
                  <a:cubicBezTo>
                    <a:pt x="11809" y="501"/>
                    <a:pt x="12176" y="401"/>
                    <a:pt x="12542" y="401"/>
                  </a:cubicBezTo>
                  <a:close/>
                  <a:moveTo>
                    <a:pt x="12542" y="0"/>
                  </a:moveTo>
                  <a:cubicBezTo>
                    <a:pt x="12209" y="0"/>
                    <a:pt x="11875" y="67"/>
                    <a:pt x="11742" y="100"/>
                  </a:cubicBezTo>
                  <a:cubicBezTo>
                    <a:pt x="11608" y="67"/>
                    <a:pt x="11242" y="34"/>
                    <a:pt x="10674" y="34"/>
                  </a:cubicBezTo>
                  <a:cubicBezTo>
                    <a:pt x="8840" y="34"/>
                    <a:pt x="4237" y="601"/>
                    <a:pt x="1001" y="5804"/>
                  </a:cubicBezTo>
                  <a:cubicBezTo>
                    <a:pt x="234" y="7072"/>
                    <a:pt x="0" y="7939"/>
                    <a:pt x="300" y="8473"/>
                  </a:cubicBezTo>
                  <a:cubicBezTo>
                    <a:pt x="501" y="8840"/>
                    <a:pt x="901" y="9040"/>
                    <a:pt x="1535" y="9040"/>
                  </a:cubicBezTo>
                  <a:cubicBezTo>
                    <a:pt x="4470" y="9040"/>
                    <a:pt x="11442" y="5004"/>
                    <a:pt x="12943" y="2802"/>
                  </a:cubicBezTo>
                  <a:cubicBezTo>
                    <a:pt x="13677" y="1735"/>
                    <a:pt x="13910" y="968"/>
                    <a:pt x="13643" y="501"/>
                  </a:cubicBezTo>
                  <a:cubicBezTo>
                    <a:pt x="13543" y="267"/>
                    <a:pt x="13243" y="0"/>
                    <a:pt x="125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30"/>
            <p:cNvSpPr/>
            <p:nvPr/>
          </p:nvSpPr>
          <p:spPr>
            <a:xfrm flipH="1">
              <a:off x="8708138" y="3979953"/>
              <a:ext cx="143676" cy="248172"/>
            </a:xfrm>
            <a:custGeom>
              <a:avLst/>
              <a:gdLst/>
              <a:ahLst/>
              <a:cxnLst/>
              <a:rect l="l" t="t" r="r" b="b"/>
              <a:pathLst>
                <a:path w="8196" h="14157" extrusionOk="0">
                  <a:moveTo>
                    <a:pt x="7093" y="0"/>
                  </a:moveTo>
                  <a:cubicBezTo>
                    <a:pt x="6483" y="0"/>
                    <a:pt x="5805" y="864"/>
                    <a:pt x="5805" y="864"/>
                  </a:cubicBezTo>
                  <a:cubicBezTo>
                    <a:pt x="5805" y="864"/>
                    <a:pt x="1" y="3800"/>
                    <a:pt x="734" y="11705"/>
                  </a:cubicBezTo>
                  <a:cubicBezTo>
                    <a:pt x="896" y="13449"/>
                    <a:pt x="1348" y="14157"/>
                    <a:pt x="1955" y="14157"/>
                  </a:cubicBezTo>
                  <a:cubicBezTo>
                    <a:pt x="4107" y="14157"/>
                    <a:pt x="8196" y="5236"/>
                    <a:pt x="8040" y="2165"/>
                  </a:cubicBezTo>
                  <a:cubicBezTo>
                    <a:pt x="7968" y="482"/>
                    <a:pt x="7550" y="0"/>
                    <a:pt x="7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30"/>
            <p:cNvSpPr/>
            <p:nvPr/>
          </p:nvSpPr>
          <p:spPr>
            <a:xfrm flipH="1">
              <a:off x="8705018" y="3976378"/>
              <a:ext cx="144447" cy="255552"/>
            </a:xfrm>
            <a:custGeom>
              <a:avLst/>
              <a:gdLst/>
              <a:ahLst/>
              <a:cxnLst/>
              <a:rect l="l" t="t" r="r" b="b"/>
              <a:pathLst>
                <a:path w="8240" h="14578" extrusionOk="0">
                  <a:moveTo>
                    <a:pt x="6972" y="434"/>
                  </a:moveTo>
                  <a:cubicBezTo>
                    <a:pt x="7405" y="434"/>
                    <a:pt x="7672" y="1135"/>
                    <a:pt x="7706" y="2369"/>
                  </a:cubicBezTo>
                  <a:cubicBezTo>
                    <a:pt x="7839" y="4837"/>
                    <a:pt x="5104" y="11242"/>
                    <a:pt x="3002" y="13410"/>
                  </a:cubicBezTo>
                  <a:cubicBezTo>
                    <a:pt x="2535" y="13911"/>
                    <a:pt x="2135" y="14177"/>
                    <a:pt x="1801" y="14177"/>
                  </a:cubicBezTo>
                  <a:cubicBezTo>
                    <a:pt x="1301" y="14177"/>
                    <a:pt x="934" y="13377"/>
                    <a:pt x="801" y="11909"/>
                  </a:cubicBezTo>
                  <a:cubicBezTo>
                    <a:pt x="100" y="4204"/>
                    <a:pt x="5704" y="1268"/>
                    <a:pt x="5771" y="1268"/>
                  </a:cubicBezTo>
                  <a:cubicBezTo>
                    <a:pt x="5804" y="1235"/>
                    <a:pt x="5804" y="1235"/>
                    <a:pt x="5838" y="1202"/>
                  </a:cubicBezTo>
                  <a:cubicBezTo>
                    <a:pt x="6004" y="968"/>
                    <a:pt x="6538" y="434"/>
                    <a:pt x="6972" y="434"/>
                  </a:cubicBezTo>
                  <a:close/>
                  <a:moveTo>
                    <a:pt x="6972" y="1"/>
                  </a:moveTo>
                  <a:cubicBezTo>
                    <a:pt x="6338" y="1"/>
                    <a:pt x="5704" y="735"/>
                    <a:pt x="5537" y="901"/>
                  </a:cubicBezTo>
                  <a:cubicBezTo>
                    <a:pt x="5270" y="1035"/>
                    <a:pt x="3970" y="1802"/>
                    <a:pt x="2702" y="3403"/>
                  </a:cubicBezTo>
                  <a:cubicBezTo>
                    <a:pt x="1434" y="5004"/>
                    <a:pt x="0" y="7773"/>
                    <a:pt x="400" y="11943"/>
                  </a:cubicBezTo>
                  <a:cubicBezTo>
                    <a:pt x="567" y="13710"/>
                    <a:pt x="1034" y="14578"/>
                    <a:pt x="1801" y="14578"/>
                  </a:cubicBezTo>
                  <a:cubicBezTo>
                    <a:pt x="2235" y="14578"/>
                    <a:pt x="2735" y="14278"/>
                    <a:pt x="3302" y="13710"/>
                  </a:cubicBezTo>
                  <a:cubicBezTo>
                    <a:pt x="5504" y="11409"/>
                    <a:pt x="8239" y="4938"/>
                    <a:pt x="8139" y="2369"/>
                  </a:cubicBezTo>
                  <a:cubicBezTo>
                    <a:pt x="8072" y="801"/>
                    <a:pt x="7672" y="1"/>
                    <a:pt x="69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30"/>
            <p:cNvSpPr/>
            <p:nvPr/>
          </p:nvSpPr>
          <p:spPr>
            <a:xfrm flipH="1">
              <a:off x="8570783" y="3988191"/>
              <a:ext cx="202103" cy="236024"/>
            </a:xfrm>
            <a:custGeom>
              <a:avLst/>
              <a:gdLst/>
              <a:ahLst/>
              <a:cxnLst/>
              <a:rect l="l" t="t" r="r" b="b"/>
              <a:pathLst>
                <a:path w="11529" h="13464" extrusionOk="0">
                  <a:moveTo>
                    <a:pt x="2097" y="0"/>
                  </a:moveTo>
                  <a:cubicBezTo>
                    <a:pt x="1058" y="0"/>
                    <a:pt x="1435" y="1762"/>
                    <a:pt x="1435" y="1762"/>
                  </a:cubicBezTo>
                  <a:cubicBezTo>
                    <a:pt x="1435" y="1762"/>
                    <a:pt x="1" y="8100"/>
                    <a:pt x="6606" y="12569"/>
                  </a:cubicBezTo>
                  <a:cubicBezTo>
                    <a:pt x="7514" y="13192"/>
                    <a:pt x="8179" y="13464"/>
                    <a:pt x="8642" y="13464"/>
                  </a:cubicBezTo>
                  <a:cubicBezTo>
                    <a:pt x="11528" y="13464"/>
                    <a:pt x="6572" y="2902"/>
                    <a:pt x="3870" y="861"/>
                  </a:cubicBezTo>
                  <a:cubicBezTo>
                    <a:pt x="3036" y="231"/>
                    <a:pt x="2474" y="0"/>
                    <a:pt x="2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30"/>
            <p:cNvSpPr/>
            <p:nvPr/>
          </p:nvSpPr>
          <p:spPr>
            <a:xfrm flipH="1">
              <a:off x="8590418" y="3984581"/>
              <a:ext cx="176615" cy="243264"/>
            </a:xfrm>
            <a:custGeom>
              <a:avLst/>
              <a:gdLst/>
              <a:ahLst/>
              <a:cxnLst/>
              <a:rect l="l" t="t" r="r" b="b"/>
              <a:pathLst>
                <a:path w="10075" h="13877" extrusionOk="0">
                  <a:moveTo>
                    <a:pt x="1768" y="400"/>
                  </a:moveTo>
                  <a:cubicBezTo>
                    <a:pt x="2035" y="400"/>
                    <a:pt x="2502" y="567"/>
                    <a:pt x="3403" y="1234"/>
                  </a:cubicBezTo>
                  <a:cubicBezTo>
                    <a:pt x="5671" y="2902"/>
                    <a:pt x="9607" y="10841"/>
                    <a:pt x="8907" y="13009"/>
                  </a:cubicBezTo>
                  <a:cubicBezTo>
                    <a:pt x="8807" y="13309"/>
                    <a:pt x="8607" y="13476"/>
                    <a:pt x="8306" y="13476"/>
                  </a:cubicBezTo>
                  <a:cubicBezTo>
                    <a:pt x="7839" y="13476"/>
                    <a:pt x="7206" y="13176"/>
                    <a:pt x="6372" y="12609"/>
                  </a:cubicBezTo>
                  <a:cubicBezTo>
                    <a:pt x="0" y="8272"/>
                    <a:pt x="1301" y="2068"/>
                    <a:pt x="1301" y="2001"/>
                  </a:cubicBezTo>
                  <a:cubicBezTo>
                    <a:pt x="1301" y="2001"/>
                    <a:pt x="1301" y="1968"/>
                    <a:pt x="1301" y="1934"/>
                  </a:cubicBezTo>
                  <a:cubicBezTo>
                    <a:pt x="1235" y="1668"/>
                    <a:pt x="1168" y="900"/>
                    <a:pt x="1401" y="567"/>
                  </a:cubicBezTo>
                  <a:cubicBezTo>
                    <a:pt x="1501" y="467"/>
                    <a:pt x="1602" y="400"/>
                    <a:pt x="1768" y="400"/>
                  </a:cubicBezTo>
                  <a:close/>
                  <a:moveTo>
                    <a:pt x="1753" y="0"/>
                  </a:moveTo>
                  <a:cubicBezTo>
                    <a:pt x="1478" y="0"/>
                    <a:pt x="1262" y="102"/>
                    <a:pt x="1101" y="300"/>
                  </a:cubicBezTo>
                  <a:cubicBezTo>
                    <a:pt x="701" y="800"/>
                    <a:pt x="834" y="1734"/>
                    <a:pt x="901" y="1968"/>
                  </a:cubicBezTo>
                  <a:cubicBezTo>
                    <a:pt x="834" y="2235"/>
                    <a:pt x="567" y="3736"/>
                    <a:pt x="1001" y="5737"/>
                  </a:cubicBezTo>
                  <a:cubicBezTo>
                    <a:pt x="1435" y="7739"/>
                    <a:pt x="2669" y="10607"/>
                    <a:pt x="6138" y="12942"/>
                  </a:cubicBezTo>
                  <a:cubicBezTo>
                    <a:pt x="7039" y="13576"/>
                    <a:pt x="7773" y="13876"/>
                    <a:pt x="8306" y="13876"/>
                  </a:cubicBezTo>
                  <a:cubicBezTo>
                    <a:pt x="8773" y="13876"/>
                    <a:pt x="9140" y="13643"/>
                    <a:pt x="9274" y="13142"/>
                  </a:cubicBezTo>
                  <a:cubicBezTo>
                    <a:pt x="10074" y="10807"/>
                    <a:pt x="6071" y="2702"/>
                    <a:pt x="3670" y="900"/>
                  </a:cubicBezTo>
                  <a:cubicBezTo>
                    <a:pt x="2852" y="292"/>
                    <a:pt x="2218" y="0"/>
                    <a:pt x="17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30"/>
            <p:cNvSpPr/>
            <p:nvPr/>
          </p:nvSpPr>
          <p:spPr>
            <a:xfrm flipH="1">
              <a:off x="8422005" y="3986228"/>
              <a:ext cx="361924" cy="142782"/>
            </a:xfrm>
            <a:custGeom>
              <a:avLst/>
              <a:gdLst/>
              <a:ahLst/>
              <a:cxnLst/>
              <a:rect l="l" t="t" r="r" b="b"/>
              <a:pathLst>
                <a:path w="20646" h="8145" extrusionOk="0">
                  <a:moveTo>
                    <a:pt x="3478" y="0"/>
                  </a:moveTo>
                  <a:cubicBezTo>
                    <a:pt x="1" y="0"/>
                    <a:pt x="2299" y="2141"/>
                    <a:pt x="2299" y="2141"/>
                  </a:cubicBezTo>
                  <a:cubicBezTo>
                    <a:pt x="2299" y="2141"/>
                    <a:pt x="4687" y="8145"/>
                    <a:pt x="12607" y="8145"/>
                  </a:cubicBezTo>
                  <a:cubicBezTo>
                    <a:pt x="12629" y="8145"/>
                    <a:pt x="12651" y="8145"/>
                    <a:pt x="12673" y="8145"/>
                  </a:cubicBezTo>
                  <a:cubicBezTo>
                    <a:pt x="20645" y="8078"/>
                    <a:pt x="7736" y="173"/>
                    <a:pt x="3800" y="6"/>
                  </a:cubicBezTo>
                  <a:cubicBezTo>
                    <a:pt x="3687" y="2"/>
                    <a:pt x="3580" y="0"/>
                    <a:pt x="3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30"/>
            <p:cNvSpPr/>
            <p:nvPr/>
          </p:nvSpPr>
          <p:spPr>
            <a:xfrm flipH="1">
              <a:off x="8512655" y="3982810"/>
              <a:ext cx="251450" cy="149724"/>
            </a:xfrm>
            <a:custGeom>
              <a:avLst/>
              <a:gdLst/>
              <a:ahLst/>
              <a:cxnLst/>
              <a:rect l="l" t="t" r="r" b="b"/>
              <a:pathLst>
                <a:path w="14344" h="8541" extrusionOk="0">
                  <a:moveTo>
                    <a:pt x="2302" y="401"/>
                  </a:moveTo>
                  <a:cubicBezTo>
                    <a:pt x="2402" y="401"/>
                    <a:pt x="2535" y="401"/>
                    <a:pt x="2669" y="434"/>
                  </a:cubicBezTo>
                  <a:cubicBezTo>
                    <a:pt x="4036" y="468"/>
                    <a:pt x="6805" y="1602"/>
                    <a:pt x="9440" y="3170"/>
                  </a:cubicBezTo>
                  <a:cubicBezTo>
                    <a:pt x="12142" y="4771"/>
                    <a:pt x="13910" y="6405"/>
                    <a:pt x="13877" y="7272"/>
                  </a:cubicBezTo>
                  <a:cubicBezTo>
                    <a:pt x="13877" y="7973"/>
                    <a:pt x="12609" y="8106"/>
                    <a:pt x="11542" y="8106"/>
                  </a:cubicBezTo>
                  <a:lnTo>
                    <a:pt x="11475" y="8106"/>
                  </a:lnTo>
                  <a:cubicBezTo>
                    <a:pt x="3803" y="8106"/>
                    <a:pt x="1401" y="2336"/>
                    <a:pt x="1368" y="2269"/>
                  </a:cubicBezTo>
                  <a:cubicBezTo>
                    <a:pt x="1368" y="2236"/>
                    <a:pt x="1334" y="2202"/>
                    <a:pt x="1301" y="2202"/>
                  </a:cubicBezTo>
                  <a:cubicBezTo>
                    <a:pt x="1101" y="1969"/>
                    <a:pt x="501" y="1302"/>
                    <a:pt x="667" y="901"/>
                  </a:cubicBezTo>
                  <a:cubicBezTo>
                    <a:pt x="767" y="568"/>
                    <a:pt x="1368" y="401"/>
                    <a:pt x="2302" y="401"/>
                  </a:cubicBezTo>
                  <a:close/>
                  <a:moveTo>
                    <a:pt x="2302" y="1"/>
                  </a:moveTo>
                  <a:cubicBezTo>
                    <a:pt x="1134" y="1"/>
                    <a:pt x="467" y="234"/>
                    <a:pt x="267" y="734"/>
                  </a:cubicBezTo>
                  <a:cubicBezTo>
                    <a:pt x="0" y="1435"/>
                    <a:pt x="801" y="2269"/>
                    <a:pt x="1001" y="2469"/>
                  </a:cubicBezTo>
                  <a:cubicBezTo>
                    <a:pt x="1101" y="2736"/>
                    <a:pt x="1735" y="4104"/>
                    <a:pt x="3202" y="5471"/>
                  </a:cubicBezTo>
                  <a:cubicBezTo>
                    <a:pt x="4704" y="6872"/>
                    <a:pt x="7305" y="8540"/>
                    <a:pt x="11475" y="8540"/>
                  </a:cubicBezTo>
                  <a:lnTo>
                    <a:pt x="11542" y="8540"/>
                  </a:lnTo>
                  <a:cubicBezTo>
                    <a:pt x="13376" y="8540"/>
                    <a:pt x="14277" y="8106"/>
                    <a:pt x="14310" y="7272"/>
                  </a:cubicBezTo>
                  <a:cubicBezTo>
                    <a:pt x="14344" y="4837"/>
                    <a:pt x="5671" y="134"/>
                    <a:pt x="26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30"/>
            <p:cNvSpPr/>
            <p:nvPr/>
          </p:nvSpPr>
          <p:spPr>
            <a:xfrm flipH="1">
              <a:off x="8389911" y="3942356"/>
              <a:ext cx="361328" cy="95714"/>
            </a:xfrm>
            <a:custGeom>
              <a:avLst/>
              <a:gdLst/>
              <a:ahLst/>
              <a:cxnLst/>
              <a:rect l="l" t="t" r="r" b="b"/>
              <a:pathLst>
                <a:path w="20612" h="5460" extrusionOk="0">
                  <a:moveTo>
                    <a:pt x="7664" y="1"/>
                  </a:moveTo>
                  <a:cubicBezTo>
                    <a:pt x="5982" y="1"/>
                    <a:pt x="4492" y="162"/>
                    <a:pt x="3636" y="507"/>
                  </a:cubicBezTo>
                  <a:cubicBezTo>
                    <a:pt x="0" y="2008"/>
                    <a:pt x="3169" y="3076"/>
                    <a:pt x="3169" y="3076"/>
                  </a:cubicBezTo>
                  <a:cubicBezTo>
                    <a:pt x="3169" y="3076"/>
                    <a:pt x="5677" y="5459"/>
                    <a:pt x="9836" y="5459"/>
                  </a:cubicBezTo>
                  <a:cubicBezTo>
                    <a:pt x="11372" y="5459"/>
                    <a:pt x="13134" y="5134"/>
                    <a:pt x="15077" y="4243"/>
                  </a:cubicBezTo>
                  <a:cubicBezTo>
                    <a:pt x="20611" y="1693"/>
                    <a:pt x="13123" y="1"/>
                    <a:pt x="7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30"/>
            <p:cNvSpPr/>
            <p:nvPr/>
          </p:nvSpPr>
          <p:spPr>
            <a:xfrm flipH="1">
              <a:off x="8446572" y="3938956"/>
              <a:ext cx="275449" cy="102936"/>
            </a:xfrm>
            <a:custGeom>
              <a:avLst/>
              <a:gdLst/>
              <a:ahLst/>
              <a:cxnLst/>
              <a:rect l="l" t="t" r="r" b="b"/>
              <a:pathLst>
                <a:path w="15713" h="5872" extrusionOk="0">
                  <a:moveTo>
                    <a:pt x="6072" y="401"/>
                  </a:moveTo>
                  <a:cubicBezTo>
                    <a:pt x="10108" y="401"/>
                    <a:pt x="14878" y="1335"/>
                    <a:pt x="15145" y="2603"/>
                  </a:cubicBezTo>
                  <a:cubicBezTo>
                    <a:pt x="15245" y="3070"/>
                    <a:pt x="14611" y="3637"/>
                    <a:pt x="13344" y="4237"/>
                  </a:cubicBezTo>
                  <a:cubicBezTo>
                    <a:pt x="11576" y="5038"/>
                    <a:pt x="9841" y="5438"/>
                    <a:pt x="8140" y="5438"/>
                  </a:cubicBezTo>
                  <a:cubicBezTo>
                    <a:pt x="4137" y="5438"/>
                    <a:pt x="1669" y="3136"/>
                    <a:pt x="1635" y="3136"/>
                  </a:cubicBezTo>
                  <a:cubicBezTo>
                    <a:pt x="1635" y="3103"/>
                    <a:pt x="1602" y="3070"/>
                    <a:pt x="1569" y="3070"/>
                  </a:cubicBezTo>
                  <a:cubicBezTo>
                    <a:pt x="1268" y="2970"/>
                    <a:pt x="435" y="2603"/>
                    <a:pt x="435" y="2169"/>
                  </a:cubicBezTo>
                  <a:cubicBezTo>
                    <a:pt x="435" y="1936"/>
                    <a:pt x="635" y="1502"/>
                    <a:pt x="2069" y="901"/>
                  </a:cubicBezTo>
                  <a:cubicBezTo>
                    <a:pt x="2836" y="601"/>
                    <a:pt x="4271" y="401"/>
                    <a:pt x="6072" y="401"/>
                  </a:cubicBezTo>
                  <a:close/>
                  <a:moveTo>
                    <a:pt x="6072" y="1"/>
                  </a:moveTo>
                  <a:cubicBezTo>
                    <a:pt x="4204" y="1"/>
                    <a:pt x="2736" y="168"/>
                    <a:pt x="1902" y="534"/>
                  </a:cubicBezTo>
                  <a:cubicBezTo>
                    <a:pt x="601" y="1035"/>
                    <a:pt x="1" y="1569"/>
                    <a:pt x="1" y="2169"/>
                  </a:cubicBezTo>
                  <a:cubicBezTo>
                    <a:pt x="34" y="2903"/>
                    <a:pt x="1135" y="3370"/>
                    <a:pt x="1402" y="3470"/>
                  </a:cubicBezTo>
                  <a:cubicBezTo>
                    <a:pt x="1702" y="3737"/>
                    <a:pt x="4171" y="5872"/>
                    <a:pt x="8140" y="5872"/>
                  </a:cubicBezTo>
                  <a:cubicBezTo>
                    <a:pt x="9908" y="5872"/>
                    <a:pt x="11709" y="5438"/>
                    <a:pt x="13511" y="4604"/>
                  </a:cubicBezTo>
                  <a:cubicBezTo>
                    <a:pt x="15045" y="3904"/>
                    <a:pt x="15712" y="3203"/>
                    <a:pt x="15545" y="2503"/>
                  </a:cubicBezTo>
                  <a:cubicBezTo>
                    <a:pt x="15178" y="801"/>
                    <a:pt x="9674" y="1"/>
                    <a:pt x="60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30"/>
            <p:cNvSpPr/>
            <p:nvPr/>
          </p:nvSpPr>
          <p:spPr>
            <a:xfrm flipH="1">
              <a:off x="8627832" y="3898502"/>
              <a:ext cx="234814" cy="162170"/>
            </a:xfrm>
            <a:custGeom>
              <a:avLst/>
              <a:gdLst/>
              <a:ahLst/>
              <a:cxnLst/>
              <a:rect l="l" t="t" r="r" b="b"/>
              <a:pathLst>
                <a:path w="13395" h="9251" extrusionOk="0">
                  <a:moveTo>
                    <a:pt x="6720" y="1"/>
                  </a:moveTo>
                  <a:cubicBezTo>
                    <a:pt x="5551" y="1"/>
                    <a:pt x="4248" y="482"/>
                    <a:pt x="3054" y="2009"/>
                  </a:cubicBezTo>
                  <a:cubicBezTo>
                    <a:pt x="1" y="5911"/>
                    <a:pt x="4046" y="9250"/>
                    <a:pt x="8043" y="9250"/>
                  </a:cubicBezTo>
                  <a:cubicBezTo>
                    <a:pt x="8282" y="9250"/>
                    <a:pt x="8521" y="9238"/>
                    <a:pt x="8758" y="9214"/>
                  </a:cubicBezTo>
                  <a:cubicBezTo>
                    <a:pt x="12961" y="8780"/>
                    <a:pt x="13394" y="3877"/>
                    <a:pt x="10326" y="1408"/>
                  </a:cubicBezTo>
                  <a:cubicBezTo>
                    <a:pt x="10326" y="1408"/>
                    <a:pt x="8719" y="1"/>
                    <a:pt x="6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30"/>
            <p:cNvSpPr/>
            <p:nvPr/>
          </p:nvSpPr>
          <p:spPr>
            <a:xfrm flipH="1">
              <a:off x="8733690" y="3925898"/>
              <a:ext cx="39197" cy="18336"/>
            </a:xfrm>
            <a:custGeom>
              <a:avLst/>
              <a:gdLst/>
              <a:ahLst/>
              <a:cxnLst/>
              <a:rect l="l" t="t" r="r" b="b"/>
              <a:pathLst>
                <a:path w="2236" h="1046" extrusionOk="0">
                  <a:moveTo>
                    <a:pt x="963" y="0"/>
                  </a:moveTo>
                  <a:cubicBezTo>
                    <a:pt x="695" y="0"/>
                    <a:pt x="414" y="82"/>
                    <a:pt x="134" y="245"/>
                  </a:cubicBezTo>
                  <a:cubicBezTo>
                    <a:pt x="34" y="312"/>
                    <a:pt x="1" y="446"/>
                    <a:pt x="68" y="546"/>
                  </a:cubicBezTo>
                  <a:cubicBezTo>
                    <a:pt x="111" y="610"/>
                    <a:pt x="182" y="647"/>
                    <a:pt x="244" y="647"/>
                  </a:cubicBezTo>
                  <a:cubicBezTo>
                    <a:pt x="279" y="647"/>
                    <a:pt x="311" y="636"/>
                    <a:pt x="334" y="612"/>
                  </a:cubicBezTo>
                  <a:cubicBezTo>
                    <a:pt x="544" y="473"/>
                    <a:pt x="753" y="414"/>
                    <a:pt x="951" y="414"/>
                  </a:cubicBezTo>
                  <a:cubicBezTo>
                    <a:pt x="1037" y="414"/>
                    <a:pt x="1121" y="425"/>
                    <a:pt x="1202" y="446"/>
                  </a:cubicBezTo>
                  <a:cubicBezTo>
                    <a:pt x="1602" y="546"/>
                    <a:pt x="1835" y="913"/>
                    <a:pt x="1835" y="946"/>
                  </a:cubicBezTo>
                  <a:cubicBezTo>
                    <a:pt x="1869" y="1013"/>
                    <a:pt x="1936" y="1046"/>
                    <a:pt x="2002" y="1046"/>
                  </a:cubicBezTo>
                  <a:cubicBezTo>
                    <a:pt x="2036" y="1046"/>
                    <a:pt x="2069" y="1013"/>
                    <a:pt x="2102" y="1013"/>
                  </a:cubicBezTo>
                  <a:cubicBezTo>
                    <a:pt x="2202" y="946"/>
                    <a:pt x="2236" y="812"/>
                    <a:pt x="2169" y="712"/>
                  </a:cubicBezTo>
                  <a:cubicBezTo>
                    <a:pt x="2169" y="712"/>
                    <a:pt x="1869" y="179"/>
                    <a:pt x="1302" y="45"/>
                  </a:cubicBezTo>
                  <a:cubicBezTo>
                    <a:pt x="1192" y="15"/>
                    <a:pt x="1079"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30"/>
            <p:cNvSpPr/>
            <p:nvPr/>
          </p:nvSpPr>
          <p:spPr>
            <a:xfrm flipH="1">
              <a:off x="8709712" y="3973836"/>
              <a:ext cx="39197" cy="18354"/>
            </a:xfrm>
            <a:custGeom>
              <a:avLst/>
              <a:gdLst/>
              <a:ahLst/>
              <a:cxnLst/>
              <a:rect l="l" t="t" r="r" b="b"/>
              <a:pathLst>
                <a:path w="2236" h="1047" extrusionOk="0">
                  <a:moveTo>
                    <a:pt x="937" y="1"/>
                  </a:moveTo>
                  <a:cubicBezTo>
                    <a:pt x="678" y="1"/>
                    <a:pt x="414" y="82"/>
                    <a:pt x="134" y="246"/>
                  </a:cubicBezTo>
                  <a:cubicBezTo>
                    <a:pt x="34" y="312"/>
                    <a:pt x="0" y="446"/>
                    <a:pt x="67" y="546"/>
                  </a:cubicBezTo>
                  <a:cubicBezTo>
                    <a:pt x="89" y="611"/>
                    <a:pt x="152" y="647"/>
                    <a:pt x="221" y="647"/>
                  </a:cubicBezTo>
                  <a:cubicBezTo>
                    <a:pt x="259" y="647"/>
                    <a:pt x="299" y="636"/>
                    <a:pt x="334" y="613"/>
                  </a:cubicBezTo>
                  <a:cubicBezTo>
                    <a:pt x="557" y="489"/>
                    <a:pt x="779" y="420"/>
                    <a:pt x="975" y="420"/>
                  </a:cubicBezTo>
                  <a:cubicBezTo>
                    <a:pt x="1043" y="420"/>
                    <a:pt x="1108" y="429"/>
                    <a:pt x="1168" y="446"/>
                  </a:cubicBezTo>
                  <a:cubicBezTo>
                    <a:pt x="1568" y="546"/>
                    <a:pt x="1802" y="946"/>
                    <a:pt x="1802" y="946"/>
                  </a:cubicBezTo>
                  <a:cubicBezTo>
                    <a:pt x="1835" y="1013"/>
                    <a:pt x="1935" y="1046"/>
                    <a:pt x="2002" y="1046"/>
                  </a:cubicBezTo>
                  <a:cubicBezTo>
                    <a:pt x="2035" y="1046"/>
                    <a:pt x="2069" y="1046"/>
                    <a:pt x="2102" y="1013"/>
                  </a:cubicBezTo>
                  <a:cubicBezTo>
                    <a:pt x="2202" y="946"/>
                    <a:pt x="2235" y="813"/>
                    <a:pt x="2169" y="713"/>
                  </a:cubicBezTo>
                  <a:cubicBezTo>
                    <a:pt x="2169" y="713"/>
                    <a:pt x="1868" y="179"/>
                    <a:pt x="1268" y="46"/>
                  </a:cubicBezTo>
                  <a:cubicBezTo>
                    <a:pt x="1158" y="16"/>
                    <a:pt x="1048" y="1"/>
                    <a:pt x="9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30"/>
            <p:cNvSpPr/>
            <p:nvPr/>
          </p:nvSpPr>
          <p:spPr>
            <a:xfrm flipH="1">
              <a:off x="8679318" y="3944021"/>
              <a:ext cx="39180" cy="18354"/>
            </a:xfrm>
            <a:custGeom>
              <a:avLst/>
              <a:gdLst/>
              <a:ahLst/>
              <a:cxnLst/>
              <a:rect l="l" t="t" r="r" b="b"/>
              <a:pathLst>
                <a:path w="2235" h="1047" extrusionOk="0">
                  <a:moveTo>
                    <a:pt x="963" y="0"/>
                  </a:moveTo>
                  <a:cubicBezTo>
                    <a:pt x="694" y="0"/>
                    <a:pt x="414" y="82"/>
                    <a:pt x="133" y="245"/>
                  </a:cubicBezTo>
                  <a:cubicBezTo>
                    <a:pt x="33" y="312"/>
                    <a:pt x="0" y="446"/>
                    <a:pt x="67" y="546"/>
                  </a:cubicBezTo>
                  <a:cubicBezTo>
                    <a:pt x="110" y="610"/>
                    <a:pt x="167" y="647"/>
                    <a:pt x="229" y="647"/>
                  </a:cubicBezTo>
                  <a:cubicBezTo>
                    <a:pt x="263" y="647"/>
                    <a:pt x="298" y="636"/>
                    <a:pt x="334" y="612"/>
                  </a:cubicBezTo>
                  <a:cubicBezTo>
                    <a:pt x="543" y="473"/>
                    <a:pt x="752" y="414"/>
                    <a:pt x="939" y="414"/>
                  </a:cubicBezTo>
                  <a:cubicBezTo>
                    <a:pt x="1020" y="414"/>
                    <a:pt x="1097" y="425"/>
                    <a:pt x="1168" y="446"/>
                  </a:cubicBezTo>
                  <a:cubicBezTo>
                    <a:pt x="1601" y="546"/>
                    <a:pt x="1835" y="913"/>
                    <a:pt x="1835" y="946"/>
                  </a:cubicBezTo>
                  <a:cubicBezTo>
                    <a:pt x="1868" y="1013"/>
                    <a:pt x="1935" y="1046"/>
                    <a:pt x="2001" y="1046"/>
                  </a:cubicBezTo>
                  <a:cubicBezTo>
                    <a:pt x="2035" y="1046"/>
                    <a:pt x="2068" y="1013"/>
                    <a:pt x="2102" y="1013"/>
                  </a:cubicBezTo>
                  <a:cubicBezTo>
                    <a:pt x="2202" y="946"/>
                    <a:pt x="2235" y="813"/>
                    <a:pt x="2168" y="712"/>
                  </a:cubicBezTo>
                  <a:cubicBezTo>
                    <a:pt x="2168" y="712"/>
                    <a:pt x="1868" y="179"/>
                    <a:pt x="1301" y="45"/>
                  </a:cubicBezTo>
                  <a:cubicBezTo>
                    <a:pt x="1191" y="15"/>
                    <a:pt x="1078"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30"/>
            <p:cNvSpPr/>
            <p:nvPr/>
          </p:nvSpPr>
          <p:spPr>
            <a:xfrm flipH="1">
              <a:off x="8660020" y="3982039"/>
              <a:ext cx="39197" cy="18336"/>
            </a:xfrm>
            <a:custGeom>
              <a:avLst/>
              <a:gdLst/>
              <a:ahLst/>
              <a:cxnLst/>
              <a:rect l="l" t="t" r="r" b="b"/>
              <a:pathLst>
                <a:path w="2236" h="1046" extrusionOk="0">
                  <a:moveTo>
                    <a:pt x="973" y="0"/>
                  </a:moveTo>
                  <a:cubicBezTo>
                    <a:pt x="701" y="0"/>
                    <a:pt x="418" y="89"/>
                    <a:pt x="134" y="278"/>
                  </a:cubicBezTo>
                  <a:cubicBezTo>
                    <a:pt x="34" y="311"/>
                    <a:pt x="1" y="445"/>
                    <a:pt x="68" y="545"/>
                  </a:cubicBezTo>
                  <a:cubicBezTo>
                    <a:pt x="111" y="610"/>
                    <a:pt x="182" y="646"/>
                    <a:pt x="253" y="646"/>
                  </a:cubicBezTo>
                  <a:cubicBezTo>
                    <a:pt x="293" y="646"/>
                    <a:pt x="332" y="635"/>
                    <a:pt x="368" y="612"/>
                  </a:cubicBezTo>
                  <a:cubicBezTo>
                    <a:pt x="590" y="488"/>
                    <a:pt x="795" y="419"/>
                    <a:pt x="994" y="419"/>
                  </a:cubicBezTo>
                  <a:cubicBezTo>
                    <a:pt x="1064" y="419"/>
                    <a:pt x="1133" y="428"/>
                    <a:pt x="1202" y="445"/>
                  </a:cubicBezTo>
                  <a:cubicBezTo>
                    <a:pt x="1602" y="545"/>
                    <a:pt x="1835" y="945"/>
                    <a:pt x="1835" y="945"/>
                  </a:cubicBezTo>
                  <a:cubicBezTo>
                    <a:pt x="1869" y="1012"/>
                    <a:pt x="1936" y="1045"/>
                    <a:pt x="2002" y="1045"/>
                  </a:cubicBezTo>
                  <a:cubicBezTo>
                    <a:pt x="2036" y="1045"/>
                    <a:pt x="2069" y="1045"/>
                    <a:pt x="2102" y="1012"/>
                  </a:cubicBezTo>
                  <a:cubicBezTo>
                    <a:pt x="2202" y="979"/>
                    <a:pt x="2236" y="845"/>
                    <a:pt x="2202" y="745"/>
                  </a:cubicBezTo>
                  <a:cubicBezTo>
                    <a:pt x="2169" y="712"/>
                    <a:pt x="1869" y="211"/>
                    <a:pt x="1302" y="45"/>
                  </a:cubicBezTo>
                  <a:cubicBezTo>
                    <a:pt x="1195" y="15"/>
                    <a:pt x="1085" y="0"/>
                    <a:pt x="97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30"/>
            <p:cNvSpPr/>
            <p:nvPr/>
          </p:nvSpPr>
          <p:spPr>
            <a:xfrm flipH="1">
              <a:off x="8692762" y="4020040"/>
              <a:ext cx="39197" cy="18336"/>
            </a:xfrm>
            <a:custGeom>
              <a:avLst/>
              <a:gdLst/>
              <a:ahLst/>
              <a:cxnLst/>
              <a:rect l="l" t="t" r="r" b="b"/>
              <a:pathLst>
                <a:path w="2236" h="1046" extrusionOk="0">
                  <a:moveTo>
                    <a:pt x="947" y="1"/>
                  </a:moveTo>
                  <a:cubicBezTo>
                    <a:pt x="685" y="1"/>
                    <a:pt x="418" y="89"/>
                    <a:pt x="134" y="278"/>
                  </a:cubicBezTo>
                  <a:cubicBezTo>
                    <a:pt x="34" y="312"/>
                    <a:pt x="1" y="445"/>
                    <a:pt x="34" y="545"/>
                  </a:cubicBezTo>
                  <a:cubicBezTo>
                    <a:pt x="77" y="610"/>
                    <a:pt x="148" y="647"/>
                    <a:pt x="220" y="647"/>
                  </a:cubicBezTo>
                  <a:cubicBezTo>
                    <a:pt x="259" y="647"/>
                    <a:pt x="299" y="635"/>
                    <a:pt x="334" y="612"/>
                  </a:cubicBezTo>
                  <a:cubicBezTo>
                    <a:pt x="557" y="488"/>
                    <a:pt x="761" y="420"/>
                    <a:pt x="961" y="420"/>
                  </a:cubicBezTo>
                  <a:cubicBezTo>
                    <a:pt x="1030" y="420"/>
                    <a:pt x="1099" y="428"/>
                    <a:pt x="1168" y="445"/>
                  </a:cubicBezTo>
                  <a:cubicBezTo>
                    <a:pt x="1569" y="545"/>
                    <a:pt x="1802" y="945"/>
                    <a:pt x="1802" y="945"/>
                  </a:cubicBezTo>
                  <a:cubicBezTo>
                    <a:pt x="1835" y="1012"/>
                    <a:pt x="1902" y="1046"/>
                    <a:pt x="2002" y="1046"/>
                  </a:cubicBezTo>
                  <a:cubicBezTo>
                    <a:pt x="2036" y="1046"/>
                    <a:pt x="2069" y="1046"/>
                    <a:pt x="2102" y="1012"/>
                  </a:cubicBezTo>
                  <a:cubicBezTo>
                    <a:pt x="2202" y="979"/>
                    <a:pt x="2236" y="845"/>
                    <a:pt x="2169" y="745"/>
                  </a:cubicBezTo>
                  <a:cubicBezTo>
                    <a:pt x="2169" y="712"/>
                    <a:pt x="1869" y="212"/>
                    <a:pt x="1268" y="45"/>
                  </a:cubicBezTo>
                  <a:cubicBezTo>
                    <a:pt x="1161" y="16"/>
                    <a:pt x="1055" y="1"/>
                    <a:pt x="9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30"/>
            <p:cNvSpPr/>
            <p:nvPr/>
          </p:nvSpPr>
          <p:spPr>
            <a:xfrm flipH="1">
              <a:off x="8751813" y="4013607"/>
              <a:ext cx="39197" cy="18336"/>
            </a:xfrm>
            <a:custGeom>
              <a:avLst/>
              <a:gdLst/>
              <a:ahLst/>
              <a:cxnLst/>
              <a:rect l="l" t="t" r="r" b="b"/>
              <a:pathLst>
                <a:path w="2236" h="1046" extrusionOk="0">
                  <a:moveTo>
                    <a:pt x="973" y="1"/>
                  </a:moveTo>
                  <a:cubicBezTo>
                    <a:pt x="701" y="1"/>
                    <a:pt x="418" y="89"/>
                    <a:pt x="134" y="278"/>
                  </a:cubicBezTo>
                  <a:cubicBezTo>
                    <a:pt x="34" y="312"/>
                    <a:pt x="1" y="445"/>
                    <a:pt x="67" y="545"/>
                  </a:cubicBezTo>
                  <a:cubicBezTo>
                    <a:pt x="111" y="610"/>
                    <a:pt x="168" y="647"/>
                    <a:pt x="229" y="647"/>
                  </a:cubicBezTo>
                  <a:cubicBezTo>
                    <a:pt x="263" y="647"/>
                    <a:pt x="299" y="636"/>
                    <a:pt x="334" y="612"/>
                  </a:cubicBezTo>
                  <a:cubicBezTo>
                    <a:pt x="557" y="488"/>
                    <a:pt x="780" y="420"/>
                    <a:pt x="975" y="420"/>
                  </a:cubicBezTo>
                  <a:cubicBezTo>
                    <a:pt x="1043" y="420"/>
                    <a:pt x="1108" y="428"/>
                    <a:pt x="1168" y="445"/>
                  </a:cubicBezTo>
                  <a:cubicBezTo>
                    <a:pt x="1602" y="545"/>
                    <a:pt x="1835" y="946"/>
                    <a:pt x="1835" y="946"/>
                  </a:cubicBezTo>
                  <a:cubicBezTo>
                    <a:pt x="1869" y="1012"/>
                    <a:pt x="1935" y="1046"/>
                    <a:pt x="2002" y="1046"/>
                  </a:cubicBezTo>
                  <a:cubicBezTo>
                    <a:pt x="2036" y="1046"/>
                    <a:pt x="2069" y="1046"/>
                    <a:pt x="2102" y="1012"/>
                  </a:cubicBezTo>
                  <a:cubicBezTo>
                    <a:pt x="2202" y="979"/>
                    <a:pt x="2236" y="845"/>
                    <a:pt x="2169" y="745"/>
                  </a:cubicBezTo>
                  <a:cubicBezTo>
                    <a:pt x="2169" y="712"/>
                    <a:pt x="1869" y="212"/>
                    <a:pt x="1302" y="45"/>
                  </a:cubicBezTo>
                  <a:cubicBezTo>
                    <a:pt x="1195" y="16"/>
                    <a:pt x="1085" y="1"/>
                    <a:pt x="97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30"/>
            <p:cNvSpPr/>
            <p:nvPr/>
          </p:nvSpPr>
          <p:spPr>
            <a:xfrm flipH="1">
              <a:off x="8769359" y="3972784"/>
              <a:ext cx="39180" cy="18231"/>
            </a:xfrm>
            <a:custGeom>
              <a:avLst/>
              <a:gdLst/>
              <a:ahLst/>
              <a:cxnLst/>
              <a:rect l="l" t="t" r="r" b="b"/>
              <a:pathLst>
                <a:path w="2235" h="1040" extrusionOk="0">
                  <a:moveTo>
                    <a:pt x="1007" y="0"/>
                  </a:moveTo>
                  <a:cubicBezTo>
                    <a:pt x="725" y="0"/>
                    <a:pt x="429" y="100"/>
                    <a:pt x="133" y="272"/>
                  </a:cubicBezTo>
                  <a:cubicBezTo>
                    <a:pt x="33" y="339"/>
                    <a:pt x="0" y="439"/>
                    <a:pt x="67" y="539"/>
                  </a:cubicBezTo>
                  <a:cubicBezTo>
                    <a:pt x="110" y="604"/>
                    <a:pt x="181" y="641"/>
                    <a:pt x="253" y="641"/>
                  </a:cubicBezTo>
                  <a:cubicBezTo>
                    <a:pt x="292" y="641"/>
                    <a:pt x="332" y="630"/>
                    <a:pt x="367" y="606"/>
                  </a:cubicBezTo>
                  <a:cubicBezTo>
                    <a:pt x="590" y="482"/>
                    <a:pt x="794" y="414"/>
                    <a:pt x="994" y="414"/>
                  </a:cubicBezTo>
                  <a:cubicBezTo>
                    <a:pt x="1063" y="414"/>
                    <a:pt x="1132" y="422"/>
                    <a:pt x="1201" y="439"/>
                  </a:cubicBezTo>
                  <a:cubicBezTo>
                    <a:pt x="1601" y="573"/>
                    <a:pt x="1835" y="940"/>
                    <a:pt x="1835" y="940"/>
                  </a:cubicBezTo>
                  <a:cubicBezTo>
                    <a:pt x="1868" y="1006"/>
                    <a:pt x="1935" y="1040"/>
                    <a:pt x="2001" y="1040"/>
                  </a:cubicBezTo>
                  <a:lnTo>
                    <a:pt x="2102" y="1040"/>
                  </a:lnTo>
                  <a:cubicBezTo>
                    <a:pt x="2202" y="973"/>
                    <a:pt x="2235" y="839"/>
                    <a:pt x="2202" y="739"/>
                  </a:cubicBezTo>
                  <a:cubicBezTo>
                    <a:pt x="2168" y="706"/>
                    <a:pt x="1868" y="206"/>
                    <a:pt x="1301" y="39"/>
                  </a:cubicBezTo>
                  <a:cubicBezTo>
                    <a:pt x="1205" y="13"/>
                    <a:pt x="1107" y="0"/>
                    <a:pt x="10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30"/>
            <p:cNvSpPr/>
            <p:nvPr/>
          </p:nvSpPr>
          <p:spPr>
            <a:xfrm flipH="1">
              <a:off x="8427298" y="4692074"/>
              <a:ext cx="225716" cy="144745"/>
            </a:xfrm>
            <a:custGeom>
              <a:avLst/>
              <a:gdLst/>
              <a:ahLst/>
              <a:cxnLst/>
              <a:rect l="l" t="t" r="r" b="b"/>
              <a:pathLst>
                <a:path w="12876" h="8257" extrusionOk="0">
                  <a:moveTo>
                    <a:pt x="9398" y="0"/>
                  </a:moveTo>
                  <a:cubicBezTo>
                    <a:pt x="6527" y="0"/>
                    <a:pt x="2527" y="1346"/>
                    <a:pt x="0" y="7870"/>
                  </a:cubicBezTo>
                  <a:cubicBezTo>
                    <a:pt x="0" y="7870"/>
                    <a:pt x="1429" y="8256"/>
                    <a:pt x="3349" y="8256"/>
                  </a:cubicBezTo>
                  <a:cubicBezTo>
                    <a:pt x="6691" y="8256"/>
                    <a:pt x="11520" y="7085"/>
                    <a:pt x="12876" y="665"/>
                  </a:cubicBezTo>
                  <a:cubicBezTo>
                    <a:pt x="12876" y="665"/>
                    <a:pt x="11416" y="0"/>
                    <a:pt x="9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30"/>
            <p:cNvSpPr/>
            <p:nvPr/>
          </p:nvSpPr>
          <p:spPr>
            <a:xfrm flipH="1">
              <a:off x="8488110" y="4735262"/>
              <a:ext cx="164326" cy="93610"/>
            </a:xfrm>
            <a:custGeom>
              <a:avLst/>
              <a:gdLst/>
              <a:ahLst/>
              <a:cxnLst/>
              <a:rect l="l" t="t" r="r" b="b"/>
              <a:pathLst>
                <a:path w="9374" h="5340" extrusionOk="0">
                  <a:moveTo>
                    <a:pt x="9130" y="1"/>
                  </a:moveTo>
                  <a:cubicBezTo>
                    <a:pt x="9096" y="1"/>
                    <a:pt x="9064" y="12"/>
                    <a:pt x="9040" y="36"/>
                  </a:cubicBezTo>
                  <a:cubicBezTo>
                    <a:pt x="8940" y="69"/>
                    <a:pt x="1435" y="4572"/>
                    <a:pt x="167" y="4939"/>
                  </a:cubicBezTo>
                  <a:cubicBezTo>
                    <a:pt x="67" y="4973"/>
                    <a:pt x="0" y="5073"/>
                    <a:pt x="34" y="5206"/>
                  </a:cubicBezTo>
                  <a:cubicBezTo>
                    <a:pt x="67" y="5273"/>
                    <a:pt x="134" y="5339"/>
                    <a:pt x="234" y="5339"/>
                  </a:cubicBezTo>
                  <a:lnTo>
                    <a:pt x="301" y="5339"/>
                  </a:lnTo>
                  <a:cubicBezTo>
                    <a:pt x="1602" y="4939"/>
                    <a:pt x="8940" y="569"/>
                    <a:pt x="9240" y="403"/>
                  </a:cubicBezTo>
                  <a:cubicBezTo>
                    <a:pt x="9340" y="336"/>
                    <a:pt x="9374" y="202"/>
                    <a:pt x="9307" y="102"/>
                  </a:cubicBezTo>
                  <a:cubicBezTo>
                    <a:pt x="9264" y="38"/>
                    <a:pt x="9193" y="1"/>
                    <a:pt x="91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30"/>
            <p:cNvSpPr/>
            <p:nvPr/>
          </p:nvSpPr>
          <p:spPr>
            <a:xfrm flipH="1">
              <a:off x="8310350" y="4326654"/>
              <a:ext cx="247296" cy="155894"/>
            </a:xfrm>
            <a:custGeom>
              <a:avLst/>
              <a:gdLst/>
              <a:ahLst/>
              <a:cxnLst/>
              <a:rect l="l" t="t" r="r" b="b"/>
              <a:pathLst>
                <a:path w="14107" h="8893" extrusionOk="0">
                  <a:moveTo>
                    <a:pt x="12502" y="1"/>
                  </a:moveTo>
                  <a:cubicBezTo>
                    <a:pt x="9761" y="1"/>
                    <a:pt x="2846" y="4110"/>
                    <a:pt x="1364" y="6402"/>
                  </a:cubicBezTo>
                  <a:cubicBezTo>
                    <a:pt x="0" y="8511"/>
                    <a:pt x="814" y="8892"/>
                    <a:pt x="1580" y="8892"/>
                  </a:cubicBezTo>
                  <a:cubicBezTo>
                    <a:pt x="2013" y="8892"/>
                    <a:pt x="2431" y="8771"/>
                    <a:pt x="2431" y="8771"/>
                  </a:cubicBezTo>
                  <a:cubicBezTo>
                    <a:pt x="2431" y="8771"/>
                    <a:pt x="2757" y="8821"/>
                    <a:pt x="3308" y="8821"/>
                  </a:cubicBezTo>
                  <a:cubicBezTo>
                    <a:pt x="5200" y="8821"/>
                    <a:pt x="9746" y="8221"/>
                    <a:pt x="12872" y="2900"/>
                  </a:cubicBezTo>
                  <a:cubicBezTo>
                    <a:pt x="14106" y="798"/>
                    <a:pt x="13709" y="1"/>
                    <a:pt x="1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30"/>
            <p:cNvSpPr/>
            <p:nvPr/>
          </p:nvSpPr>
          <p:spPr>
            <a:xfrm flipH="1">
              <a:off x="8312103" y="4323096"/>
              <a:ext cx="240932" cy="163169"/>
            </a:xfrm>
            <a:custGeom>
              <a:avLst/>
              <a:gdLst/>
              <a:ahLst/>
              <a:cxnLst/>
              <a:rect l="l" t="t" r="r" b="b"/>
              <a:pathLst>
                <a:path w="13744" h="9308" extrusionOk="0">
                  <a:moveTo>
                    <a:pt x="12242" y="434"/>
                  </a:moveTo>
                  <a:cubicBezTo>
                    <a:pt x="12676" y="434"/>
                    <a:pt x="12943" y="534"/>
                    <a:pt x="13076" y="734"/>
                  </a:cubicBezTo>
                  <a:cubicBezTo>
                    <a:pt x="13210" y="1001"/>
                    <a:pt x="13243" y="1635"/>
                    <a:pt x="12442" y="3003"/>
                  </a:cubicBezTo>
                  <a:cubicBezTo>
                    <a:pt x="9340" y="8273"/>
                    <a:pt x="4837" y="8840"/>
                    <a:pt x="3036" y="8840"/>
                  </a:cubicBezTo>
                  <a:cubicBezTo>
                    <a:pt x="2502" y="8840"/>
                    <a:pt x="2202" y="8773"/>
                    <a:pt x="2202" y="8773"/>
                  </a:cubicBezTo>
                  <a:lnTo>
                    <a:pt x="2102" y="8773"/>
                  </a:lnTo>
                  <a:cubicBezTo>
                    <a:pt x="2102" y="8773"/>
                    <a:pt x="1701" y="8907"/>
                    <a:pt x="1301" y="8907"/>
                  </a:cubicBezTo>
                  <a:cubicBezTo>
                    <a:pt x="1068" y="8907"/>
                    <a:pt x="734" y="8840"/>
                    <a:pt x="634" y="8640"/>
                  </a:cubicBezTo>
                  <a:cubicBezTo>
                    <a:pt x="534" y="8440"/>
                    <a:pt x="467" y="7973"/>
                    <a:pt x="1268" y="6739"/>
                  </a:cubicBezTo>
                  <a:cubicBezTo>
                    <a:pt x="2669" y="4570"/>
                    <a:pt x="9474" y="434"/>
                    <a:pt x="12242" y="434"/>
                  </a:cubicBezTo>
                  <a:close/>
                  <a:moveTo>
                    <a:pt x="12242" y="0"/>
                  </a:moveTo>
                  <a:cubicBezTo>
                    <a:pt x="9307" y="0"/>
                    <a:pt x="2402" y="4203"/>
                    <a:pt x="934" y="6505"/>
                  </a:cubicBezTo>
                  <a:cubicBezTo>
                    <a:pt x="200" y="7606"/>
                    <a:pt x="0" y="8340"/>
                    <a:pt x="267" y="8840"/>
                  </a:cubicBezTo>
                  <a:cubicBezTo>
                    <a:pt x="367" y="9040"/>
                    <a:pt x="667" y="9307"/>
                    <a:pt x="1301" y="9307"/>
                  </a:cubicBezTo>
                  <a:cubicBezTo>
                    <a:pt x="1701" y="9307"/>
                    <a:pt x="2068" y="9240"/>
                    <a:pt x="2168" y="9207"/>
                  </a:cubicBezTo>
                  <a:cubicBezTo>
                    <a:pt x="2302" y="9207"/>
                    <a:pt x="2602" y="9240"/>
                    <a:pt x="3036" y="9240"/>
                  </a:cubicBezTo>
                  <a:cubicBezTo>
                    <a:pt x="4904" y="9240"/>
                    <a:pt x="9607" y="8673"/>
                    <a:pt x="12776" y="3236"/>
                  </a:cubicBezTo>
                  <a:cubicBezTo>
                    <a:pt x="13543" y="1969"/>
                    <a:pt x="13743" y="1068"/>
                    <a:pt x="13443" y="534"/>
                  </a:cubicBezTo>
                  <a:cubicBezTo>
                    <a:pt x="13243" y="201"/>
                    <a:pt x="12843" y="0"/>
                    <a:pt x="122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30"/>
            <p:cNvSpPr/>
            <p:nvPr/>
          </p:nvSpPr>
          <p:spPr>
            <a:xfrm flipH="1">
              <a:off x="8423662" y="4208656"/>
              <a:ext cx="145569" cy="238636"/>
            </a:xfrm>
            <a:custGeom>
              <a:avLst/>
              <a:gdLst/>
              <a:ahLst/>
              <a:cxnLst/>
              <a:rect l="l" t="t" r="r" b="b"/>
              <a:pathLst>
                <a:path w="8304" h="13613" extrusionOk="0">
                  <a:moveTo>
                    <a:pt x="7241" y="1"/>
                  </a:moveTo>
                  <a:cubicBezTo>
                    <a:pt x="5060" y="1"/>
                    <a:pt x="245" y="8331"/>
                    <a:pt x="90" y="11366"/>
                  </a:cubicBezTo>
                  <a:cubicBezTo>
                    <a:pt x="1" y="13126"/>
                    <a:pt x="411" y="13612"/>
                    <a:pt x="892" y="13612"/>
                  </a:cubicBezTo>
                  <a:cubicBezTo>
                    <a:pt x="1488" y="13612"/>
                    <a:pt x="2192" y="12867"/>
                    <a:pt x="2192" y="12867"/>
                  </a:cubicBezTo>
                  <a:cubicBezTo>
                    <a:pt x="2192" y="12867"/>
                    <a:pt x="8263" y="10532"/>
                    <a:pt x="8296" y="2560"/>
                  </a:cubicBezTo>
                  <a:cubicBezTo>
                    <a:pt x="8304" y="735"/>
                    <a:pt x="7888" y="1"/>
                    <a:pt x="7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30"/>
            <p:cNvSpPr/>
            <p:nvPr/>
          </p:nvSpPr>
          <p:spPr>
            <a:xfrm flipH="1">
              <a:off x="8420279" y="4204993"/>
              <a:ext cx="152055" cy="246191"/>
            </a:xfrm>
            <a:custGeom>
              <a:avLst/>
              <a:gdLst/>
              <a:ahLst/>
              <a:cxnLst/>
              <a:rect l="l" t="t" r="r" b="b"/>
              <a:pathLst>
                <a:path w="8674" h="14044" extrusionOk="0">
                  <a:moveTo>
                    <a:pt x="7406" y="401"/>
                  </a:moveTo>
                  <a:cubicBezTo>
                    <a:pt x="7539" y="401"/>
                    <a:pt x="7672" y="467"/>
                    <a:pt x="7773" y="567"/>
                  </a:cubicBezTo>
                  <a:cubicBezTo>
                    <a:pt x="8006" y="801"/>
                    <a:pt x="8273" y="1335"/>
                    <a:pt x="8240" y="2769"/>
                  </a:cubicBezTo>
                  <a:cubicBezTo>
                    <a:pt x="8206" y="10474"/>
                    <a:pt x="2369" y="12876"/>
                    <a:pt x="2302" y="12910"/>
                  </a:cubicBezTo>
                  <a:cubicBezTo>
                    <a:pt x="2269" y="12910"/>
                    <a:pt x="2235" y="12910"/>
                    <a:pt x="2235" y="12943"/>
                  </a:cubicBezTo>
                  <a:cubicBezTo>
                    <a:pt x="2035" y="13143"/>
                    <a:pt x="1501" y="13610"/>
                    <a:pt x="1068" y="13610"/>
                  </a:cubicBezTo>
                  <a:cubicBezTo>
                    <a:pt x="968" y="13610"/>
                    <a:pt x="868" y="13577"/>
                    <a:pt x="801" y="13477"/>
                  </a:cubicBezTo>
                  <a:cubicBezTo>
                    <a:pt x="601" y="13310"/>
                    <a:pt x="401" y="12809"/>
                    <a:pt x="467" y="11575"/>
                  </a:cubicBezTo>
                  <a:cubicBezTo>
                    <a:pt x="634" y="8640"/>
                    <a:pt x="5404" y="401"/>
                    <a:pt x="7406" y="401"/>
                  </a:cubicBezTo>
                  <a:close/>
                  <a:moveTo>
                    <a:pt x="7406" y="0"/>
                  </a:moveTo>
                  <a:cubicBezTo>
                    <a:pt x="4971" y="0"/>
                    <a:pt x="200" y="8606"/>
                    <a:pt x="67" y="11575"/>
                  </a:cubicBezTo>
                  <a:cubicBezTo>
                    <a:pt x="0" y="12709"/>
                    <a:pt x="134" y="13410"/>
                    <a:pt x="467" y="13777"/>
                  </a:cubicBezTo>
                  <a:cubicBezTo>
                    <a:pt x="634" y="13944"/>
                    <a:pt x="834" y="14044"/>
                    <a:pt x="1068" y="14044"/>
                  </a:cubicBezTo>
                  <a:cubicBezTo>
                    <a:pt x="1702" y="14044"/>
                    <a:pt x="2335" y="13443"/>
                    <a:pt x="2502" y="13276"/>
                  </a:cubicBezTo>
                  <a:cubicBezTo>
                    <a:pt x="2769" y="13143"/>
                    <a:pt x="4137" y="12543"/>
                    <a:pt x="5571" y="11075"/>
                  </a:cubicBezTo>
                  <a:cubicBezTo>
                    <a:pt x="6972" y="9574"/>
                    <a:pt x="8640" y="6939"/>
                    <a:pt x="8673" y="2769"/>
                  </a:cubicBezTo>
                  <a:cubicBezTo>
                    <a:pt x="8673" y="1501"/>
                    <a:pt x="8473" y="667"/>
                    <a:pt x="8073" y="267"/>
                  </a:cubicBezTo>
                  <a:cubicBezTo>
                    <a:pt x="7906" y="100"/>
                    <a:pt x="7672"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30"/>
            <p:cNvSpPr/>
            <p:nvPr/>
          </p:nvSpPr>
          <p:spPr>
            <a:xfrm flipH="1">
              <a:off x="8500378" y="4201926"/>
              <a:ext cx="169568" cy="257989"/>
            </a:xfrm>
            <a:custGeom>
              <a:avLst/>
              <a:gdLst/>
              <a:ahLst/>
              <a:cxnLst/>
              <a:rect l="l" t="t" r="r" b="b"/>
              <a:pathLst>
                <a:path w="9673" h="14717" extrusionOk="0">
                  <a:moveTo>
                    <a:pt x="2439" y="1"/>
                  </a:moveTo>
                  <a:cubicBezTo>
                    <a:pt x="0" y="1"/>
                    <a:pt x="2039" y="10854"/>
                    <a:pt x="4102" y="13418"/>
                  </a:cubicBezTo>
                  <a:cubicBezTo>
                    <a:pt x="4869" y="14385"/>
                    <a:pt x="5408" y="14716"/>
                    <a:pt x="5786" y="14716"/>
                  </a:cubicBezTo>
                  <a:cubicBezTo>
                    <a:pt x="6608" y="14716"/>
                    <a:pt x="6670" y="13151"/>
                    <a:pt x="6670" y="13151"/>
                  </a:cubicBezTo>
                  <a:cubicBezTo>
                    <a:pt x="6670" y="13151"/>
                    <a:pt x="9672" y="7414"/>
                    <a:pt x="4435" y="1410"/>
                  </a:cubicBezTo>
                  <a:cubicBezTo>
                    <a:pt x="3574" y="422"/>
                    <a:pt x="2920" y="1"/>
                    <a:pt x="2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30"/>
            <p:cNvSpPr/>
            <p:nvPr/>
          </p:nvSpPr>
          <p:spPr>
            <a:xfrm flipH="1">
              <a:off x="8506234" y="4197982"/>
              <a:ext cx="157893" cy="265492"/>
            </a:xfrm>
            <a:custGeom>
              <a:avLst/>
              <a:gdLst/>
              <a:ahLst/>
              <a:cxnLst/>
              <a:rect l="l" t="t" r="r" b="b"/>
              <a:pathLst>
                <a:path w="9007" h="15145" extrusionOk="0">
                  <a:moveTo>
                    <a:pt x="2102" y="434"/>
                  </a:moveTo>
                  <a:cubicBezTo>
                    <a:pt x="2402" y="434"/>
                    <a:pt x="2969" y="667"/>
                    <a:pt x="3936" y="1768"/>
                  </a:cubicBezTo>
                  <a:cubicBezTo>
                    <a:pt x="9007" y="7572"/>
                    <a:pt x="6205" y="13243"/>
                    <a:pt x="6171" y="13276"/>
                  </a:cubicBezTo>
                  <a:cubicBezTo>
                    <a:pt x="6138" y="13310"/>
                    <a:pt x="6138" y="13343"/>
                    <a:pt x="6138" y="13376"/>
                  </a:cubicBezTo>
                  <a:cubicBezTo>
                    <a:pt x="6138" y="13743"/>
                    <a:pt x="5971" y="14744"/>
                    <a:pt x="5471" y="14744"/>
                  </a:cubicBezTo>
                  <a:cubicBezTo>
                    <a:pt x="5204" y="14744"/>
                    <a:pt x="4737" y="14544"/>
                    <a:pt x="3936" y="13510"/>
                  </a:cubicBezTo>
                  <a:cubicBezTo>
                    <a:pt x="2235" y="11408"/>
                    <a:pt x="434" y="3102"/>
                    <a:pt x="1535" y="867"/>
                  </a:cubicBezTo>
                  <a:cubicBezTo>
                    <a:pt x="1668" y="567"/>
                    <a:pt x="1868" y="434"/>
                    <a:pt x="2102" y="434"/>
                  </a:cubicBezTo>
                  <a:close/>
                  <a:moveTo>
                    <a:pt x="2102" y="0"/>
                  </a:moveTo>
                  <a:cubicBezTo>
                    <a:pt x="1802" y="0"/>
                    <a:pt x="1435" y="133"/>
                    <a:pt x="1134" y="701"/>
                  </a:cubicBezTo>
                  <a:cubicBezTo>
                    <a:pt x="0" y="3069"/>
                    <a:pt x="1802" y="11542"/>
                    <a:pt x="3603" y="13777"/>
                  </a:cubicBezTo>
                  <a:cubicBezTo>
                    <a:pt x="4337" y="14711"/>
                    <a:pt x="4937" y="15144"/>
                    <a:pt x="5471" y="15144"/>
                  </a:cubicBezTo>
                  <a:cubicBezTo>
                    <a:pt x="6405" y="15144"/>
                    <a:pt x="6538" y="13710"/>
                    <a:pt x="6538" y="13443"/>
                  </a:cubicBezTo>
                  <a:cubicBezTo>
                    <a:pt x="6672" y="13176"/>
                    <a:pt x="7305" y="11808"/>
                    <a:pt x="7406" y="9774"/>
                  </a:cubicBezTo>
                  <a:cubicBezTo>
                    <a:pt x="7472" y="7739"/>
                    <a:pt x="7005" y="4637"/>
                    <a:pt x="4237" y="1468"/>
                  </a:cubicBezTo>
                  <a:cubicBezTo>
                    <a:pt x="3369" y="500"/>
                    <a:pt x="2669" y="0"/>
                    <a:pt x="21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30"/>
            <p:cNvSpPr/>
            <p:nvPr/>
          </p:nvSpPr>
          <p:spPr>
            <a:xfrm flipH="1">
              <a:off x="8564731" y="4279609"/>
              <a:ext cx="243685" cy="205469"/>
            </a:xfrm>
            <a:custGeom>
              <a:avLst/>
              <a:gdLst/>
              <a:ahLst/>
              <a:cxnLst/>
              <a:rect l="l" t="t" r="r" b="b"/>
              <a:pathLst>
                <a:path w="13901" h="11721" extrusionOk="0">
                  <a:moveTo>
                    <a:pt x="3730" y="0"/>
                  </a:moveTo>
                  <a:cubicBezTo>
                    <a:pt x="1" y="0"/>
                    <a:pt x="7643" y="9853"/>
                    <a:pt x="10834" y="11254"/>
                  </a:cubicBezTo>
                  <a:cubicBezTo>
                    <a:pt x="11586" y="11589"/>
                    <a:pt x="12118" y="11721"/>
                    <a:pt x="12490" y="11721"/>
                  </a:cubicBezTo>
                  <a:cubicBezTo>
                    <a:pt x="13900" y="11721"/>
                    <a:pt x="13002" y="9820"/>
                    <a:pt x="13002" y="9820"/>
                  </a:cubicBezTo>
                  <a:cubicBezTo>
                    <a:pt x="13002" y="9820"/>
                    <a:pt x="13002" y="3349"/>
                    <a:pt x="5564" y="447"/>
                  </a:cubicBezTo>
                  <a:cubicBezTo>
                    <a:pt x="4775" y="139"/>
                    <a:pt x="4173" y="0"/>
                    <a:pt x="3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30"/>
            <p:cNvSpPr/>
            <p:nvPr/>
          </p:nvSpPr>
          <p:spPr>
            <a:xfrm flipH="1">
              <a:off x="8568207" y="4276314"/>
              <a:ext cx="201174" cy="212288"/>
            </a:xfrm>
            <a:custGeom>
              <a:avLst/>
              <a:gdLst/>
              <a:ahLst/>
              <a:cxnLst/>
              <a:rect l="l" t="t" r="r" b="b"/>
              <a:pathLst>
                <a:path w="11476" h="12110" extrusionOk="0">
                  <a:moveTo>
                    <a:pt x="1502" y="401"/>
                  </a:moveTo>
                  <a:cubicBezTo>
                    <a:pt x="1936" y="401"/>
                    <a:pt x="2536" y="535"/>
                    <a:pt x="3270" y="835"/>
                  </a:cubicBezTo>
                  <a:cubicBezTo>
                    <a:pt x="10475" y="3637"/>
                    <a:pt x="10575" y="9975"/>
                    <a:pt x="10575" y="10008"/>
                  </a:cubicBezTo>
                  <a:cubicBezTo>
                    <a:pt x="10575" y="10041"/>
                    <a:pt x="10575" y="10075"/>
                    <a:pt x="10609" y="10108"/>
                  </a:cubicBezTo>
                  <a:cubicBezTo>
                    <a:pt x="10709" y="10342"/>
                    <a:pt x="11009" y="11142"/>
                    <a:pt x="10775" y="11509"/>
                  </a:cubicBezTo>
                  <a:cubicBezTo>
                    <a:pt x="10675" y="11643"/>
                    <a:pt x="10542" y="11709"/>
                    <a:pt x="10275" y="11709"/>
                  </a:cubicBezTo>
                  <a:cubicBezTo>
                    <a:pt x="9908" y="11709"/>
                    <a:pt x="9374" y="11542"/>
                    <a:pt x="8707" y="11276"/>
                  </a:cubicBezTo>
                  <a:cubicBezTo>
                    <a:pt x="6072" y="10108"/>
                    <a:pt x="301" y="2970"/>
                    <a:pt x="735" y="902"/>
                  </a:cubicBezTo>
                  <a:cubicBezTo>
                    <a:pt x="768" y="668"/>
                    <a:pt x="902" y="401"/>
                    <a:pt x="1502" y="401"/>
                  </a:cubicBezTo>
                  <a:close/>
                  <a:moveTo>
                    <a:pt x="1502" y="1"/>
                  </a:moveTo>
                  <a:cubicBezTo>
                    <a:pt x="668" y="1"/>
                    <a:pt x="401" y="435"/>
                    <a:pt x="335" y="801"/>
                  </a:cubicBezTo>
                  <a:cubicBezTo>
                    <a:pt x="1" y="2403"/>
                    <a:pt x="2469" y="5705"/>
                    <a:pt x="3203" y="6672"/>
                  </a:cubicBezTo>
                  <a:cubicBezTo>
                    <a:pt x="4771" y="8674"/>
                    <a:pt x="7039" y="10975"/>
                    <a:pt x="8540" y="11643"/>
                  </a:cubicBezTo>
                  <a:cubicBezTo>
                    <a:pt x="9274" y="11976"/>
                    <a:pt x="9841" y="12110"/>
                    <a:pt x="10275" y="12110"/>
                  </a:cubicBezTo>
                  <a:cubicBezTo>
                    <a:pt x="10675" y="12110"/>
                    <a:pt x="10975" y="11976"/>
                    <a:pt x="11142" y="11743"/>
                  </a:cubicBezTo>
                  <a:cubicBezTo>
                    <a:pt x="11476" y="11176"/>
                    <a:pt x="11109" y="10208"/>
                    <a:pt x="11009" y="9975"/>
                  </a:cubicBezTo>
                  <a:cubicBezTo>
                    <a:pt x="10975" y="9674"/>
                    <a:pt x="10909" y="8173"/>
                    <a:pt x="10041" y="6339"/>
                  </a:cubicBezTo>
                  <a:cubicBezTo>
                    <a:pt x="9174" y="4471"/>
                    <a:pt x="7306" y="1969"/>
                    <a:pt x="3403" y="435"/>
                  </a:cubicBezTo>
                  <a:cubicBezTo>
                    <a:pt x="2636" y="134"/>
                    <a:pt x="2002" y="1"/>
                    <a:pt x="15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30"/>
            <p:cNvSpPr/>
            <p:nvPr/>
          </p:nvSpPr>
          <p:spPr>
            <a:xfrm flipH="1">
              <a:off x="8537774" y="4381393"/>
              <a:ext cx="377719" cy="113051"/>
            </a:xfrm>
            <a:custGeom>
              <a:avLst/>
              <a:gdLst/>
              <a:ahLst/>
              <a:cxnLst/>
              <a:rect l="l" t="t" r="r" b="b"/>
              <a:pathLst>
                <a:path w="21547" h="6449" extrusionOk="0">
                  <a:moveTo>
                    <a:pt x="10258" y="1"/>
                  </a:moveTo>
                  <a:cubicBezTo>
                    <a:pt x="9340" y="1"/>
                    <a:pt x="8344" y="104"/>
                    <a:pt x="7270" y="344"/>
                  </a:cubicBezTo>
                  <a:cubicBezTo>
                    <a:pt x="0" y="1966"/>
                    <a:pt x="12048" y="6448"/>
                    <a:pt x="16804" y="6448"/>
                  </a:cubicBezTo>
                  <a:cubicBezTo>
                    <a:pt x="17133" y="6448"/>
                    <a:pt x="17427" y="6427"/>
                    <a:pt x="17677" y="6381"/>
                  </a:cubicBezTo>
                  <a:cubicBezTo>
                    <a:pt x="21546" y="5714"/>
                    <a:pt x="18678" y="4013"/>
                    <a:pt x="18678" y="4013"/>
                  </a:cubicBezTo>
                  <a:cubicBezTo>
                    <a:pt x="18678" y="4013"/>
                    <a:pt x="15978" y="1"/>
                    <a:pt x="10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30"/>
            <p:cNvSpPr/>
            <p:nvPr/>
          </p:nvSpPr>
          <p:spPr>
            <a:xfrm flipH="1">
              <a:off x="8564693" y="4378063"/>
              <a:ext cx="268402" cy="119888"/>
            </a:xfrm>
            <a:custGeom>
              <a:avLst/>
              <a:gdLst/>
              <a:ahLst/>
              <a:cxnLst/>
              <a:rect l="l" t="t" r="r" b="b"/>
              <a:pathLst>
                <a:path w="15311" h="6839" extrusionOk="0">
                  <a:moveTo>
                    <a:pt x="5537" y="400"/>
                  </a:moveTo>
                  <a:cubicBezTo>
                    <a:pt x="11075" y="400"/>
                    <a:pt x="13777" y="4270"/>
                    <a:pt x="13810" y="4303"/>
                  </a:cubicBezTo>
                  <a:cubicBezTo>
                    <a:pt x="13810" y="4336"/>
                    <a:pt x="13843" y="4336"/>
                    <a:pt x="13877" y="4370"/>
                  </a:cubicBezTo>
                  <a:cubicBezTo>
                    <a:pt x="14143" y="4537"/>
                    <a:pt x="14844" y="5070"/>
                    <a:pt x="14777" y="5504"/>
                  </a:cubicBezTo>
                  <a:cubicBezTo>
                    <a:pt x="14744" y="5704"/>
                    <a:pt x="14444" y="6104"/>
                    <a:pt x="12943" y="6371"/>
                  </a:cubicBezTo>
                  <a:cubicBezTo>
                    <a:pt x="12709" y="6405"/>
                    <a:pt x="12442" y="6438"/>
                    <a:pt x="12109" y="6438"/>
                  </a:cubicBezTo>
                  <a:cubicBezTo>
                    <a:pt x="8373" y="6438"/>
                    <a:pt x="667" y="3736"/>
                    <a:pt x="500" y="2001"/>
                  </a:cubicBezTo>
                  <a:cubicBezTo>
                    <a:pt x="434" y="1501"/>
                    <a:pt x="1201" y="1067"/>
                    <a:pt x="2602" y="734"/>
                  </a:cubicBezTo>
                  <a:cubicBezTo>
                    <a:pt x="3603" y="500"/>
                    <a:pt x="4603" y="400"/>
                    <a:pt x="5537" y="400"/>
                  </a:cubicBezTo>
                  <a:close/>
                  <a:moveTo>
                    <a:pt x="5537" y="0"/>
                  </a:moveTo>
                  <a:cubicBezTo>
                    <a:pt x="4570" y="0"/>
                    <a:pt x="3536" y="100"/>
                    <a:pt x="2502" y="334"/>
                  </a:cubicBezTo>
                  <a:cubicBezTo>
                    <a:pt x="801" y="701"/>
                    <a:pt x="0" y="1301"/>
                    <a:pt x="67" y="2068"/>
                  </a:cubicBezTo>
                  <a:cubicBezTo>
                    <a:pt x="300" y="4170"/>
                    <a:pt x="8406" y="6838"/>
                    <a:pt x="12109" y="6838"/>
                  </a:cubicBezTo>
                  <a:cubicBezTo>
                    <a:pt x="12442" y="6838"/>
                    <a:pt x="12742" y="6838"/>
                    <a:pt x="13009" y="6772"/>
                  </a:cubicBezTo>
                  <a:cubicBezTo>
                    <a:pt x="14377" y="6538"/>
                    <a:pt x="15077" y="6138"/>
                    <a:pt x="15178" y="5571"/>
                  </a:cubicBezTo>
                  <a:cubicBezTo>
                    <a:pt x="15311" y="4837"/>
                    <a:pt x="14344" y="4170"/>
                    <a:pt x="14110" y="4036"/>
                  </a:cubicBezTo>
                  <a:cubicBezTo>
                    <a:pt x="13810" y="3603"/>
                    <a:pt x="11008" y="0"/>
                    <a:pt x="55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30"/>
            <p:cNvSpPr/>
            <p:nvPr/>
          </p:nvSpPr>
          <p:spPr>
            <a:xfrm flipH="1">
              <a:off x="8529023" y="4469961"/>
              <a:ext cx="270278" cy="135542"/>
            </a:xfrm>
            <a:custGeom>
              <a:avLst/>
              <a:gdLst/>
              <a:ahLst/>
              <a:cxnLst/>
              <a:rect l="l" t="t" r="r" b="b"/>
              <a:pathLst>
                <a:path w="15418" h="7732" extrusionOk="0">
                  <a:moveTo>
                    <a:pt x="10699" y="1"/>
                  </a:moveTo>
                  <a:cubicBezTo>
                    <a:pt x="8457" y="1"/>
                    <a:pt x="4767" y="729"/>
                    <a:pt x="1641" y="4798"/>
                  </a:cubicBezTo>
                  <a:cubicBezTo>
                    <a:pt x="1" y="6936"/>
                    <a:pt x="548" y="7731"/>
                    <a:pt x="2086" y="7731"/>
                  </a:cubicBezTo>
                  <a:cubicBezTo>
                    <a:pt x="5083" y="7731"/>
                    <a:pt x="11841" y="4713"/>
                    <a:pt x="13516" y="2729"/>
                  </a:cubicBezTo>
                  <a:cubicBezTo>
                    <a:pt x="15418" y="478"/>
                    <a:pt x="14036" y="196"/>
                    <a:pt x="13226" y="196"/>
                  </a:cubicBezTo>
                  <a:cubicBezTo>
                    <a:pt x="12956" y="196"/>
                    <a:pt x="12749" y="228"/>
                    <a:pt x="12749" y="228"/>
                  </a:cubicBezTo>
                  <a:cubicBezTo>
                    <a:pt x="12749" y="228"/>
                    <a:pt x="11949" y="1"/>
                    <a:pt x="10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4" name="Google Shape;2924;p30"/>
            <p:cNvSpPr/>
            <p:nvPr/>
          </p:nvSpPr>
          <p:spPr>
            <a:xfrm flipH="1">
              <a:off x="8538964" y="4466333"/>
              <a:ext cx="255552" cy="142712"/>
            </a:xfrm>
            <a:custGeom>
              <a:avLst/>
              <a:gdLst/>
              <a:ahLst/>
              <a:cxnLst/>
              <a:rect l="l" t="t" r="r" b="b"/>
              <a:pathLst>
                <a:path w="14578" h="8141" extrusionOk="0">
                  <a:moveTo>
                    <a:pt x="10408" y="435"/>
                  </a:moveTo>
                  <a:cubicBezTo>
                    <a:pt x="11609" y="435"/>
                    <a:pt x="12409" y="635"/>
                    <a:pt x="12409" y="668"/>
                  </a:cubicBezTo>
                  <a:lnTo>
                    <a:pt x="12510" y="668"/>
                  </a:lnTo>
                  <a:cubicBezTo>
                    <a:pt x="12510" y="668"/>
                    <a:pt x="12710" y="635"/>
                    <a:pt x="12977" y="635"/>
                  </a:cubicBezTo>
                  <a:cubicBezTo>
                    <a:pt x="13277" y="635"/>
                    <a:pt x="13810" y="668"/>
                    <a:pt x="13944" y="968"/>
                  </a:cubicBezTo>
                  <a:cubicBezTo>
                    <a:pt x="14044" y="1168"/>
                    <a:pt x="14044" y="1669"/>
                    <a:pt x="13077" y="2803"/>
                  </a:cubicBezTo>
                  <a:cubicBezTo>
                    <a:pt x="11409" y="4771"/>
                    <a:pt x="4671" y="7740"/>
                    <a:pt x="1835" y="7740"/>
                  </a:cubicBezTo>
                  <a:cubicBezTo>
                    <a:pt x="1368" y="7740"/>
                    <a:pt x="835" y="7673"/>
                    <a:pt x="634" y="7306"/>
                  </a:cubicBezTo>
                  <a:cubicBezTo>
                    <a:pt x="468" y="6906"/>
                    <a:pt x="768" y="6139"/>
                    <a:pt x="1535" y="5138"/>
                  </a:cubicBezTo>
                  <a:cubicBezTo>
                    <a:pt x="4537" y="1235"/>
                    <a:pt x="8006" y="435"/>
                    <a:pt x="10408" y="435"/>
                  </a:cubicBezTo>
                  <a:close/>
                  <a:moveTo>
                    <a:pt x="10408" y="1"/>
                  </a:moveTo>
                  <a:cubicBezTo>
                    <a:pt x="7906" y="1"/>
                    <a:pt x="4304" y="868"/>
                    <a:pt x="1235" y="4871"/>
                  </a:cubicBezTo>
                  <a:cubicBezTo>
                    <a:pt x="301" y="6072"/>
                    <a:pt x="1" y="6939"/>
                    <a:pt x="267" y="7506"/>
                  </a:cubicBezTo>
                  <a:cubicBezTo>
                    <a:pt x="501" y="7940"/>
                    <a:pt x="1001" y="8140"/>
                    <a:pt x="1835" y="8140"/>
                  </a:cubicBezTo>
                  <a:cubicBezTo>
                    <a:pt x="4837" y="8140"/>
                    <a:pt x="11642" y="5171"/>
                    <a:pt x="13410" y="3070"/>
                  </a:cubicBezTo>
                  <a:cubicBezTo>
                    <a:pt x="14244" y="2036"/>
                    <a:pt x="14578" y="1302"/>
                    <a:pt x="14311" y="802"/>
                  </a:cubicBezTo>
                  <a:cubicBezTo>
                    <a:pt x="14144" y="401"/>
                    <a:pt x="13677" y="201"/>
                    <a:pt x="12977" y="201"/>
                  </a:cubicBezTo>
                  <a:cubicBezTo>
                    <a:pt x="12743" y="201"/>
                    <a:pt x="12576" y="234"/>
                    <a:pt x="12476" y="234"/>
                  </a:cubicBezTo>
                  <a:cubicBezTo>
                    <a:pt x="12309" y="201"/>
                    <a:pt x="11509" y="1"/>
                    <a:pt x="1040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5" name="Google Shape;2925;p30"/>
            <p:cNvSpPr/>
            <p:nvPr/>
          </p:nvSpPr>
          <p:spPr>
            <a:xfrm flipH="1">
              <a:off x="8525131" y="4468489"/>
              <a:ext cx="146288" cy="238128"/>
            </a:xfrm>
            <a:custGeom>
              <a:avLst/>
              <a:gdLst/>
              <a:ahLst/>
              <a:cxnLst/>
              <a:rect l="l" t="t" r="r" b="b"/>
              <a:pathLst>
                <a:path w="8345" h="13584" extrusionOk="0">
                  <a:moveTo>
                    <a:pt x="7439" y="1"/>
                  </a:moveTo>
                  <a:cubicBezTo>
                    <a:pt x="6834" y="1"/>
                    <a:pt x="6120" y="745"/>
                    <a:pt x="6120" y="745"/>
                  </a:cubicBezTo>
                  <a:cubicBezTo>
                    <a:pt x="6120" y="745"/>
                    <a:pt x="83" y="3080"/>
                    <a:pt x="16" y="11019"/>
                  </a:cubicBezTo>
                  <a:cubicBezTo>
                    <a:pt x="1" y="12848"/>
                    <a:pt x="413" y="13583"/>
                    <a:pt x="1062" y="13583"/>
                  </a:cubicBezTo>
                  <a:cubicBezTo>
                    <a:pt x="3240" y="13583"/>
                    <a:pt x="8075" y="5280"/>
                    <a:pt x="8255" y="2246"/>
                  </a:cubicBezTo>
                  <a:cubicBezTo>
                    <a:pt x="8345" y="487"/>
                    <a:pt x="7928" y="1"/>
                    <a:pt x="7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6" name="Google Shape;2926;p30"/>
            <p:cNvSpPr/>
            <p:nvPr/>
          </p:nvSpPr>
          <p:spPr>
            <a:xfrm flipH="1">
              <a:off x="8522010" y="4464580"/>
              <a:ext cx="153230" cy="245613"/>
            </a:xfrm>
            <a:custGeom>
              <a:avLst/>
              <a:gdLst/>
              <a:ahLst/>
              <a:cxnLst/>
              <a:rect l="l" t="t" r="r" b="b"/>
              <a:pathLst>
                <a:path w="8741" h="14011" extrusionOk="0">
                  <a:moveTo>
                    <a:pt x="7639" y="435"/>
                  </a:moveTo>
                  <a:cubicBezTo>
                    <a:pt x="7773" y="435"/>
                    <a:pt x="7873" y="468"/>
                    <a:pt x="7939" y="568"/>
                  </a:cubicBezTo>
                  <a:cubicBezTo>
                    <a:pt x="8106" y="735"/>
                    <a:pt x="8306" y="1235"/>
                    <a:pt x="8240" y="2469"/>
                  </a:cubicBezTo>
                  <a:cubicBezTo>
                    <a:pt x="8106" y="5405"/>
                    <a:pt x="3303" y="13611"/>
                    <a:pt x="1268" y="13611"/>
                  </a:cubicBezTo>
                  <a:cubicBezTo>
                    <a:pt x="1135" y="13611"/>
                    <a:pt x="1001" y="13544"/>
                    <a:pt x="901" y="13444"/>
                  </a:cubicBezTo>
                  <a:cubicBezTo>
                    <a:pt x="701" y="13244"/>
                    <a:pt x="434" y="12677"/>
                    <a:pt x="434" y="11242"/>
                  </a:cubicBezTo>
                  <a:cubicBezTo>
                    <a:pt x="501" y="3537"/>
                    <a:pt x="6372" y="1168"/>
                    <a:pt x="6438" y="1135"/>
                  </a:cubicBezTo>
                  <a:cubicBezTo>
                    <a:pt x="6472" y="1135"/>
                    <a:pt x="6472" y="1102"/>
                    <a:pt x="6505" y="1102"/>
                  </a:cubicBezTo>
                  <a:cubicBezTo>
                    <a:pt x="6672" y="902"/>
                    <a:pt x="7239" y="435"/>
                    <a:pt x="7639" y="435"/>
                  </a:cubicBezTo>
                  <a:close/>
                  <a:moveTo>
                    <a:pt x="7639" y="1"/>
                  </a:moveTo>
                  <a:cubicBezTo>
                    <a:pt x="7039" y="1"/>
                    <a:pt x="6405" y="601"/>
                    <a:pt x="6238" y="768"/>
                  </a:cubicBezTo>
                  <a:cubicBezTo>
                    <a:pt x="5971" y="868"/>
                    <a:pt x="4570" y="1502"/>
                    <a:pt x="3169" y="2970"/>
                  </a:cubicBezTo>
                  <a:cubicBezTo>
                    <a:pt x="1768" y="4437"/>
                    <a:pt x="67" y="7073"/>
                    <a:pt x="34" y="11242"/>
                  </a:cubicBezTo>
                  <a:cubicBezTo>
                    <a:pt x="0" y="12510"/>
                    <a:pt x="201" y="13344"/>
                    <a:pt x="601" y="13744"/>
                  </a:cubicBezTo>
                  <a:cubicBezTo>
                    <a:pt x="801" y="13911"/>
                    <a:pt x="1001" y="14011"/>
                    <a:pt x="1268" y="14011"/>
                  </a:cubicBezTo>
                  <a:cubicBezTo>
                    <a:pt x="3703" y="14011"/>
                    <a:pt x="8507" y="5438"/>
                    <a:pt x="8673" y="2469"/>
                  </a:cubicBezTo>
                  <a:cubicBezTo>
                    <a:pt x="8740" y="1369"/>
                    <a:pt x="8607" y="635"/>
                    <a:pt x="8240" y="268"/>
                  </a:cubicBezTo>
                  <a:cubicBezTo>
                    <a:pt x="8106" y="101"/>
                    <a:pt x="7873" y="1"/>
                    <a:pt x="76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7" name="Google Shape;2927;p30"/>
            <p:cNvSpPr/>
            <p:nvPr/>
          </p:nvSpPr>
          <p:spPr>
            <a:xfrm flipH="1">
              <a:off x="8409845" y="4475693"/>
              <a:ext cx="189973" cy="246156"/>
            </a:xfrm>
            <a:custGeom>
              <a:avLst/>
              <a:gdLst/>
              <a:ahLst/>
              <a:cxnLst/>
              <a:rect l="l" t="t" r="r" b="b"/>
              <a:pathLst>
                <a:path w="10837" h="14042" extrusionOk="0">
                  <a:moveTo>
                    <a:pt x="2799" y="0"/>
                  </a:moveTo>
                  <a:cubicBezTo>
                    <a:pt x="1848" y="0"/>
                    <a:pt x="2035" y="1702"/>
                    <a:pt x="2035" y="1702"/>
                  </a:cubicBezTo>
                  <a:cubicBezTo>
                    <a:pt x="2035" y="1702"/>
                    <a:pt x="1" y="7840"/>
                    <a:pt x="6105" y="12943"/>
                  </a:cubicBezTo>
                  <a:cubicBezTo>
                    <a:pt x="7016" y="13710"/>
                    <a:pt x="7686" y="14041"/>
                    <a:pt x="8156" y="14041"/>
                  </a:cubicBezTo>
                  <a:cubicBezTo>
                    <a:pt x="10836" y="14041"/>
                    <a:pt x="7039" y="3277"/>
                    <a:pt x="4570" y="1035"/>
                  </a:cubicBezTo>
                  <a:cubicBezTo>
                    <a:pt x="3741" y="272"/>
                    <a:pt x="3179"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8" name="Google Shape;2928;p30"/>
            <p:cNvSpPr/>
            <p:nvPr/>
          </p:nvSpPr>
          <p:spPr>
            <a:xfrm flipH="1">
              <a:off x="8423782" y="4472187"/>
              <a:ext cx="170181" cy="253221"/>
            </a:xfrm>
            <a:custGeom>
              <a:avLst/>
              <a:gdLst/>
              <a:ahLst/>
              <a:cxnLst/>
              <a:rect l="l" t="t" r="r" b="b"/>
              <a:pathLst>
                <a:path w="9708" h="14445" extrusionOk="0">
                  <a:moveTo>
                    <a:pt x="2469" y="401"/>
                  </a:moveTo>
                  <a:cubicBezTo>
                    <a:pt x="2702" y="401"/>
                    <a:pt x="3202" y="568"/>
                    <a:pt x="4070" y="1368"/>
                  </a:cubicBezTo>
                  <a:cubicBezTo>
                    <a:pt x="6505" y="3603"/>
                    <a:pt x="9140" y="11709"/>
                    <a:pt x="8406" y="13610"/>
                  </a:cubicBezTo>
                  <a:cubicBezTo>
                    <a:pt x="8239" y="14011"/>
                    <a:pt x="8006" y="14044"/>
                    <a:pt x="7839" y="14044"/>
                  </a:cubicBezTo>
                  <a:cubicBezTo>
                    <a:pt x="7505" y="14044"/>
                    <a:pt x="6938" y="13844"/>
                    <a:pt x="5904" y="13010"/>
                  </a:cubicBezTo>
                  <a:cubicBezTo>
                    <a:pt x="0" y="8040"/>
                    <a:pt x="1901" y="2002"/>
                    <a:pt x="1901" y="1969"/>
                  </a:cubicBezTo>
                  <a:cubicBezTo>
                    <a:pt x="1901" y="1935"/>
                    <a:pt x="1935" y="1902"/>
                    <a:pt x="1901" y="1869"/>
                  </a:cubicBezTo>
                  <a:cubicBezTo>
                    <a:pt x="1901" y="1602"/>
                    <a:pt x="1868" y="868"/>
                    <a:pt x="2135" y="534"/>
                  </a:cubicBezTo>
                  <a:cubicBezTo>
                    <a:pt x="2235" y="434"/>
                    <a:pt x="2335" y="401"/>
                    <a:pt x="2469" y="401"/>
                  </a:cubicBezTo>
                  <a:close/>
                  <a:moveTo>
                    <a:pt x="2469" y="1"/>
                  </a:moveTo>
                  <a:cubicBezTo>
                    <a:pt x="2202" y="1"/>
                    <a:pt x="2002" y="67"/>
                    <a:pt x="1835" y="267"/>
                  </a:cubicBezTo>
                  <a:cubicBezTo>
                    <a:pt x="1434" y="734"/>
                    <a:pt x="1468" y="1635"/>
                    <a:pt x="1501" y="1869"/>
                  </a:cubicBezTo>
                  <a:cubicBezTo>
                    <a:pt x="1401" y="2135"/>
                    <a:pt x="1001" y="3603"/>
                    <a:pt x="1234" y="5638"/>
                  </a:cubicBezTo>
                  <a:cubicBezTo>
                    <a:pt x="1468" y="7673"/>
                    <a:pt x="2435" y="10642"/>
                    <a:pt x="5637" y="13310"/>
                  </a:cubicBezTo>
                  <a:cubicBezTo>
                    <a:pt x="6571" y="14077"/>
                    <a:pt x="7272" y="14444"/>
                    <a:pt x="7839" y="14444"/>
                  </a:cubicBezTo>
                  <a:cubicBezTo>
                    <a:pt x="8139" y="14444"/>
                    <a:pt x="8573" y="14344"/>
                    <a:pt x="8773" y="13744"/>
                  </a:cubicBezTo>
                  <a:cubicBezTo>
                    <a:pt x="9707" y="11375"/>
                    <a:pt x="6571" y="3069"/>
                    <a:pt x="4370" y="1068"/>
                  </a:cubicBezTo>
                  <a:cubicBezTo>
                    <a:pt x="3569" y="334"/>
                    <a:pt x="2936" y="1"/>
                    <a:pt x="24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30"/>
            <p:cNvSpPr/>
            <p:nvPr/>
          </p:nvSpPr>
          <p:spPr>
            <a:xfrm flipH="1">
              <a:off x="8266819" y="4474396"/>
              <a:ext cx="324743" cy="159348"/>
            </a:xfrm>
            <a:custGeom>
              <a:avLst/>
              <a:gdLst/>
              <a:ahLst/>
              <a:cxnLst/>
              <a:rect l="l" t="t" r="r" b="b"/>
              <a:pathLst>
                <a:path w="18525" h="9090" extrusionOk="0">
                  <a:moveTo>
                    <a:pt x="2509" y="0"/>
                  </a:moveTo>
                  <a:cubicBezTo>
                    <a:pt x="0" y="0"/>
                    <a:pt x="1798" y="2043"/>
                    <a:pt x="1798" y="2043"/>
                  </a:cubicBezTo>
                  <a:cubicBezTo>
                    <a:pt x="1798" y="2043"/>
                    <a:pt x="3599" y="8281"/>
                    <a:pt x="11538" y="9048"/>
                  </a:cubicBezTo>
                  <a:cubicBezTo>
                    <a:pt x="11843" y="9076"/>
                    <a:pt x="12118" y="9090"/>
                    <a:pt x="12365" y="9090"/>
                  </a:cubicBezTo>
                  <a:cubicBezTo>
                    <a:pt x="18525" y="9090"/>
                    <a:pt x="7218" y="620"/>
                    <a:pt x="3466" y="75"/>
                  </a:cubicBezTo>
                  <a:cubicBezTo>
                    <a:pt x="3093" y="23"/>
                    <a:pt x="2776" y="0"/>
                    <a:pt x="2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0" name="Google Shape;2930;p30"/>
            <p:cNvSpPr/>
            <p:nvPr/>
          </p:nvSpPr>
          <p:spPr>
            <a:xfrm flipH="1">
              <a:off x="8336660" y="4470767"/>
              <a:ext cx="242107" cy="166342"/>
            </a:xfrm>
            <a:custGeom>
              <a:avLst/>
              <a:gdLst/>
              <a:ahLst/>
              <a:cxnLst/>
              <a:rect l="l" t="t" r="r" b="b"/>
              <a:pathLst>
                <a:path w="13811" h="9489" extrusionOk="0">
                  <a:moveTo>
                    <a:pt x="1768" y="415"/>
                  </a:moveTo>
                  <a:cubicBezTo>
                    <a:pt x="2035" y="415"/>
                    <a:pt x="2369" y="448"/>
                    <a:pt x="2702" y="482"/>
                  </a:cubicBezTo>
                  <a:cubicBezTo>
                    <a:pt x="5604" y="915"/>
                    <a:pt x="13377" y="6386"/>
                    <a:pt x="13210" y="8388"/>
                  </a:cubicBezTo>
                  <a:cubicBezTo>
                    <a:pt x="13177" y="8855"/>
                    <a:pt x="12643" y="9088"/>
                    <a:pt x="11642" y="9088"/>
                  </a:cubicBezTo>
                  <a:cubicBezTo>
                    <a:pt x="11375" y="9088"/>
                    <a:pt x="11108" y="9055"/>
                    <a:pt x="10808" y="9021"/>
                  </a:cubicBezTo>
                  <a:cubicBezTo>
                    <a:pt x="3136" y="8321"/>
                    <a:pt x="1268" y="2250"/>
                    <a:pt x="1268" y="2216"/>
                  </a:cubicBezTo>
                  <a:cubicBezTo>
                    <a:pt x="1235" y="2183"/>
                    <a:pt x="1235" y="2150"/>
                    <a:pt x="1201" y="2116"/>
                  </a:cubicBezTo>
                  <a:cubicBezTo>
                    <a:pt x="1001" y="1916"/>
                    <a:pt x="501" y="1182"/>
                    <a:pt x="668" y="782"/>
                  </a:cubicBezTo>
                  <a:cubicBezTo>
                    <a:pt x="801" y="482"/>
                    <a:pt x="1335" y="415"/>
                    <a:pt x="1768" y="415"/>
                  </a:cubicBezTo>
                  <a:close/>
                  <a:moveTo>
                    <a:pt x="1761" y="0"/>
                  </a:moveTo>
                  <a:cubicBezTo>
                    <a:pt x="962" y="0"/>
                    <a:pt x="471" y="201"/>
                    <a:pt x="301" y="615"/>
                  </a:cubicBezTo>
                  <a:cubicBezTo>
                    <a:pt x="0" y="1282"/>
                    <a:pt x="701" y="2150"/>
                    <a:pt x="868" y="2350"/>
                  </a:cubicBezTo>
                  <a:cubicBezTo>
                    <a:pt x="968" y="2650"/>
                    <a:pt x="1468" y="4084"/>
                    <a:pt x="2802" y="5619"/>
                  </a:cubicBezTo>
                  <a:cubicBezTo>
                    <a:pt x="4137" y="7153"/>
                    <a:pt x="6605" y="9055"/>
                    <a:pt x="10775" y="9455"/>
                  </a:cubicBezTo>
                  <a:cubicBezTo>
                    <a:pt x="11075" y="9488"/>
                    <a:pt x="11375" y="9488"/>
                    <a:pt x="11642" y="9488"/>
                  </a:cubicBezTo>
                  <a:cubicBezTo>
                    <a:pt x="12910" y="9488"/>
                    <a:pt x="13577" y="9121"/>
                    <a:pt x="13644" y="8421"/>
                  </a:cubicBezTo>
                  <a:cubicBezTo>
                    <a:pt x="13810" y="6019"/>
                    <a:pt x="5671" y="482"/>
                    <a:pt x="2769" y="82"/>
                  </a:cubicBezTo>
                  <a:cubicBezTo>
                    <a:pt x="2392" y="28"/>
                    <a:pt x="2055" y="0"/>
                    <a:pt x="1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1" name="Google Shape;2931;p30"/>
            <p:cNvSpPr/>
            <p:nvPr/>
          </p:nvSpPr>
          <p:spPr>
            <a:xfrm flipH="1">
              <a:off x="8189988" y="4440129"/>
              <a:ext cx="373582" cy="101551"/>
            </a:xfrm>
            <a:custGeom>
              <a:avLst/>
              <a:gdLst/>
              <a:ahLst/>
              <a:cxnLst/>
              <a:rect l="l" t="t" r="r" b="b"/>
              <a:pathLst>
                <a:path w="21311" h="5793" extrusionOk="0">
                  <a:moveTo>
                    <a:pt x="5873" y="1"/>
                  </a:moveTo>
                  <a:cubicBezTo>
                    <a:pt x="5020" y="1"/>
                    <a:pt x="4290" y="72"/>
                    <a:pt x="3770" y="228"/>
                  </a:cubicBezTo>
                  <a:cubicBezTo>
                    <a:pt x="1" y="1329"/>
                    <a:pt x="3070" y="2730"/>
                    <a:pt x="3070" y="2730"/>
                  </a:cubicBezTo>
                  <a:cubicBezTo>
                    <a:pt x="3070" y="2730"/>
                    <a:pt x="5695" y="5793"/>
                    <a:pt x="10517" y="5793"/>
                  </a:cubicBezTo>
                  <a:cubicBezTo>
                    <a:pt x="11797" y="5793"/>
                    <a:pt x="13231" y="5577"/>
                    <a:pt x="14811" y="5032"/>
                  </a:cubicBezTo>
                  <a:cubicBezTo>
                    <a:pt x="21310" y="2789"/>
                    <a:pt x="11200" y="1"/>
                    <a:pt x="5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30"/>
            <p:cNvSpPr/>
            <p:nvPr/>
          </p:nvSpPr>
          <p:spPr>
            <a:xfrm flipH="1">
              <a:off x="8261234" y="4436518"/>
              <a:ext cx="273678" cy="108791"/>
            </a:xfrm>
            <a:custGeom>
              <a:avLst/>
              <a:gdLst/>
              <a:ahLst/>
              <a:cxnLst/>
              <a:rect l="l" t="t" r="r" b="b"/>
              <a:pathLst>
                <a:path w="15612" h="6206" extrusionOk="0">
                  <a:moveTo>
                    <a:pt x="4237" y="401"/>
                  </a:moveTo>
                  <a:cubicBezTo>
                    <a:pt x="8373" y="401"/>
                    <a:pt x="14811" y="2069"/>
                    <a:pt x="15078" y="3570"/>
                  </a:cubicBezTo>
                  <a:cubicBezTo>
                    <a:pt x="15144" y="4070"/>
                    <a:pt x="14444" y="4571"/>
                    <a:pt x="13110" y="5038"/>
                  </a:cubicBezTo>
                  <a:cubicBezTo>
                    <a:pt x="11675" y="5538"/>
                    <a:pt x="10241" y="5805"/>
                    <a:pt x="8907" y="5805"/>
                  </a:cubicBezTo>
                  <a:cubicBezTo>
                    <a:pt x="4237" y="5805"/>
                    <a:pt x="1601" y="2803"/>
                    <a:pt x="1568" y="2803"/>
                  </a:cubicBezTo>
                  <a:cubicBezTo>
                    <a:pt x="1568" y="2769"/>
                    <a:pt x="1535" y="2736"/>
                    <a:pt x="1501" y="2736"/>
                  </a:cubicBezTo>
                  <a:cubicBezTo>
                    <a:pt x="1234" y="2603"/>
                    <a:pt x="434" y="2136"/>
                    <a:pt x="467" y="1702"/>
                  </a:cubicBezTo>
                  <a:cubicBezTo>
                    <a:pt x="501" y="1502"/>
                    <a:pt x="734" y="1068"/>
                    <a:pt x="2202" y="635"/>
                  </a:cubicBezTo>
                  <a:cubicBezTo>
                    <a:pt x="2702" y="501"/>
                    <a:pt x="3369" y="401"/>
                    <a:pt x="4237" y="401"/>
                  </a:cubicBezTo>
                  <a:close/>
                  <a:moveTo>
                    <a:pt x="4237" y="1"/>
                  </a:moveTo>
                  <a:cubicBezTo>
                    <a:pt x="3336" y="1"/>
                    <a:pt x="2602" y="67"/>
                    <a:pt x="2102" y="234"/>
                  </a:cubicBezTo>
                  <a:cubicBezTo>
                    <a:pt x="767" y="635"/>
                    <a:pt x="100" y="1102"/>
                    <a:pt x="67" y="1669"/>
                  </a:cubicBezTo>
                  <a:cubicBezTo>
                    <a:pt x="0" y="2436"/>
                    <a:pt x="1034" y="2970"/>
                    <a:pt x="1301" y="3103"/>
                  </a:cubicBezTo>
                  <a:cubicBezTo>
                    <a:pt x="1601" y="3470"/>
                    <a:pt x="4237" y="6205"/>
                    <a:pt x="8907" y="6205"/>
                  </a:cubicBezTo>
                  <a:cubicBezTo>
                    <a:pt x="10308" y="6205"/>
                    <a:pt x="11775" y="5938"/>
                    <a:pt x="13243" y="5438"/>
                  </a:cubicBezTo>
                  <a:cubicBezTo>
                    <a:pt x="14878" y="4871"/>
                    <a:pt x="15611" y="4237"/>
                    <a:pt x="15478" y="3503"/>
                  </a:cubicBezTo>
                  <a:cubicBezTo>
                    <a:pt x="15144" y="1468"/>
                    <a:pt x="7873" y="1"/>
                    <a:pt x="42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3" name="Google Shape;2933;p30"/>
            <p:cNvSpPr/>
            <p:nvPr/>
          </p:nvSpPr>
          <p:spPr>
            <a:xfrm flipH="1">
              <a:off x="8438987" y="4385284"/>
              <a:ext cx="240669" cy="164712"/>
            </a:xfrm>
            <a:custGeom>
              <a:avLst/>
              <a:gdLst/>
              <a:ahLst/>
              <a:cxnLst/>
              <a:rect l="l" t="t" r="r" b="b"/>
              <a:pathLst>
                <a:path w="13729" h="9396" extrusionOk="0">
                  <a:moveTo>
                    <a:pt x="7034" y="0"/>
                  </a:moveTo>
                  <a:cubicBezTo>
                    <a:pt x="5975" y="0"/>
                    <a:pt x="4795" y="418"/>
                    <a:pt x="3622" y="1656"/>
                  </a:cubicBezTo>
                  <a:cubicBezTo>
                    <a:pt x="1" y="5443"/>
                    <a:pt x="4286" y="9395"/>
                    <a:pt x="8505" y="9395"/>
                  </a:cubicBezTo>
                  <a:cubicBezTo>
                    <a:pt x="8523" y="9395"/>
                    <a:pt x="8541" y="9395"/>
                    <a:pt x="8558" y="9395"/>
                  </a:cubicBezTo>
                  <a:cubicBezTo>
                    <a:pt x="12795" y="9362"/>
                    <a:pt x="13729" y="4558"/>
                    <a:pt x="10893" y="1790"/>
                  </a:cubicBezTo>
                  <a:cubicBezTo>
                    <a:pt x="10893" y="1790"/>
                    <a:pt x="9225" y="0"/>
                    <a:pt x="7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4" name="Google Shape;2934;p30"/>
            <p:cNvSpPr/>
            <p:nvPr/>
          </p:nvSpPr>
          <p:spPr>
            <a:xfrm flipH="1">
              <a:off x="8541918" y="4411734"/>
              <a:ext cx="38601" cy="20124"/>
            </a:xfrm>
            <a:custGeom>
              <a:avLst/>
              <a:gdLst/>
              <a:ahLst/>
              <a:cxnLst/>
              <a:rect l="l" t="t" r="r" b="b"/>
              <a:pathLst>
                <a:path w="2202" h="1148" extrusionOk="0">
                  <a:moveTo>
                    <a:pt x="878" y="0"/>
                  </a:moveTo>
                  <a:cubicBezTo>
                    <a:pt x="642" y="0"/>
                    <a:pt x="394" y="60"/>
                    <a:pt x="134" y="181"/>
                  </a:cubicBezTo>
                  <a:cubicBezTo>
                    <a:pt x="34" y="214"/>
                    <a:pt x="0" y="347"/>
                    <a:pt x="34" y="447"/>
                  </a:cubicBezTo>
                  <a:cubicBezTo>
                    <a:pt x="84" y="522"/>
                    <a:pt x="171" y="560"/>
                    <a:pt x="254" y="560"/>
                  </a:cubicBezTo>
                  <a:cubicBezTo>
                    <a:pt x="282" y="560"/>
                    <a:pt x="309" y="556"/>
                    <a:pt x="334" y="547"/>
                  </a:cubicBezTo>
                  <a:cubicBezTo>
                    <a:pt x="518" y="445"/>
                    <a:pt x="702" y="406"/>
                    <a:pt x="870" y="406"/>
                  </a:cubicBezTo>
                  <a:cubicBezTo>
                    <a:pt x="977" y="406"/>
                    <a:pt x="1077" y="422"/>
                    <a:pt x="1168" y="447"/>
                  </a:cubicBezTo>
                  <a:cubicBezTo>
                    <a:pt x="1568" y="614"/>
                    <a:pt x="1768" y="1014"/>
                    <a:pt x="1768" y="1014"/>
                  </a:cubicBezTo>
                  <a:cubicBezTo>
                    <a:pt x="1802" y="1081"/>
                    <a:pt x="1868" y="1148"/>
                    <a:pt x="1968" y="1148"/>
                  </a:cubicBezTo>
                  <a:cubicBezTo>
                    <a:pt x="1968" y="1148"/>
                    <a:pt x="2002" y="1148"/>
                    <a:pt x="2035" y="1115"/>
                  </a:cubicBezTo>
                  <a:cubicBezTo>
                    <a:pt x="2135" y="1081"/>
                    <a:pt x="2202" y="948"/>
                    <a:pt x="2135" y="848"/>
                  </a:cubicBezTo>
                  <a:cubicBezTo>
                    <a:pt x="2135" y="814"/>
                    <a:pt x="1902" y="281"/>
                    <a:pt x="1335" y="80"/>
                  </a:cubicBezTo>
                  <a:cubicBezTo>
                    <a:pt x="1188" y="27"/>
                    <a:pt x="1036" y="0"/>
                    <a:pt x="8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30"/>
            <p:cNvSpPr/>
            <p:nvPr/>
          </p:nvSpPr>
          <p:spPr>
            <a:xfrm flipH="1">
              <a:off x="8523199" y="4461425"/>
              <a:ext cx="38619" cy="20142"/>
            </a:xfrm>
            <a:custGeom>
              <a:avLst/>
              <a:gdLst/>
              <a:ahLst/>
              <a:cxnLst/>
              <a:rect l="l" t="t" r="r" b="b"/>
              <a:pathLst>
                <a:path w="2203" h="1149" extrusionOk="0">
                  <a:moveTo>
                    <a:pt x="881" y="1"/>
                  </a:moveTo>
                  <a:cubicBezTo>
                    <a:pt x="648" y="1"/>
                    <a:pt x="408" y="61"/>
                    <a:pt x="168" y="181"/>
                  </a:cubicBezTo>
                  <a:cubicBezTo>
                    <a:pt x="67" y="248"/>
                    <a:pt x="1" y="381"/>
                    <a:pt x="67" y="481"/>
                  </a:cubicBezTo>
                  <a:cubicBezTo>
                    <a:pt x="93" y="556"/>
                    <a:pt x="174" y="594"/>
                    <a:pt x="255" y="594"/>
                  </a:cubicBezTo>
                  <a:cubicBezTo>
                    <a:pt x="282" y="594"/>
                    <a:pt x="309" y="590"/>
                    <a:pt x="334" y="581"/>
                  </a:cubicBezTo>
                  <a:cubicBezTo>
                    <a:pt x="543" y="477"/>
                    <a:pt x="725" y="425"/>
                    <a:pt x="898" y="425"/>
                  </a:cubicBezTo>
                  <a:cubicBezTo>
                    <a:pt x="1001" y="425"/>
                    <a:pt x="1102" y="444"/>
                    <a:pt x="1202" y="481"/>
                  </a:cubicBezTo>
                  <a:cubicBezTo>
                    <a:pt x="1569" y="615"/>
                    <a:pt x="1769" y="1048"/>
                    <a:pt x="1769" y="1048"/>
                  </a:cubicBezTo>
                  <a:cubicBezTo>
                    <a:pt x="1802" y="1115"/>
                    <a:pt x="1902" y="1148"/>
                    <a:pt x="1969" y="1148"/>
                  </a:cubicBezTo>
                  <a:lnTo>
                    <a:pt x="2036" y="1148"/>
                  </a:lnTo>
                  <a:cubicBezTo>
                    <a:pt x="2169" y="1082"/>
                    <a:pt x="2202" y="981"/>
                    <a:pt x="2169" y="881"/>
                  </a:cubicBezTo>
                  <a:cubicBezTo>
                    <a:pt x="2136" y="848"/>
                    <a:pt x="1902" y="314"/>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30"/>
            <p:cNvSpPr/>
            <p:nvPr/>
          </p:nvSpPr>
          <p:spPr>
            <a:xfrm flipH="1">
              <a:off x="8489878" y="4435116"/>
              <a:ext cx="38601" cy="20142"/>
            </a:xfrm>
            <a:custGeom>
              <a:avLst/>
              <a:gdLst/>
              <a:ahLst/>
              <a:cxnLst/>
              <a:rect l="l" t="t" r="r" b="b"/>
              <a:pathLst>
                <a:path w="2202" h="1149" extrusionOk="0">
                  <a:moveTo>
                    <a:pt x="890" y="1"/>
                  </a:moveTo>
                  <a:cubicBezTo>
                    <a:pt x="663" y="1"/>
                    <a:pt x="427" y="61"/>
                    <a:pt x="167" y="181"/>
                  </a:cubicBezTo>
                  <a:cubicBezTo>
                    <a:pt x="67" y="214"/>
                    <a:pt x="0" y="348"/>
                    <a:pt x="67" y="448"/>
                  </a:cubicBezTo>
                  <a:cubicBezTo>
                    <a:pt x="92" y="523"/>
                    <a:pt x="173" y="560"/>
                    <a:pt x="254" y="560"/>
                  </a:cubicBezTo>
                  <a:cubicBezTo>
                    <a:pt x="282" y="560"/>
                    <a:pt x="309" y="556"/>
                    <a:pt x="334" y="548"/>
                  </a:cubicBezTo>
                  <a:cubicBezTo>
                    <a:pt x="538" y="446"/>
                    <a:pt x="717" y="406"/>
                    <a:pt x="887" y="406"/>
                  </a:cubicBezTo>
                  <a:cubicBezTo>
                    <a:pt x="994" y="406"/>
                    <a:pt x="1098" y="422"/>
                    <a:pt x="1201" y="448"/>
                  </a:cubicBezTo>
                  <a:cubicBezTo>
                    <a:pt x="1601" y="614"/>
                    <a:pt x="1768" y="1015"/>
                    <a:pt x="1768" y="1015"/>
                  </a:cubicBezTo>
                  <a:cubicBezTo>
                    <a:pt x="1801" y="1081"/>
                    <a:pt x="1901" y="1148"/>
                    <a:pt x="1968" y="1148"/>
                  </a:cubicBezTo>
                  <a:cubicBezTo>
                    <a:pt x="2002" y="1148"/>
                    <a:pt x="2035" y="1148"/>
                    <a:pt x="2068" y="1115"/>
                  </a:cubicBezTo>
                  <a:cubicBezTo>
                    <a:pt x="2168" y="1081"/>
                    <a:pt x="2202" y="948"/>
                    <a:pt x="2168" y="848"/>
                  </a:cubicBezTo>
                  <a:cubicBezTo>
                    <a:pt x="2135" y="815"/>
                    <a:pt x="1901" y="281"/>
                    <a:pt x="1334" y="81"/>
                  </a:cubicBezTo>
                  <a:cubicBezTo>
                    <a:pt x="1188" y="27"/>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30"/>
            <p:cNvSpPr/>
            <p:nvPr/>
          </p:nvSpPr>
          <p:spPr>
            <a:xfrm flipH="1">
              <a:off x="8474086" y="4474886"/>
              <a:ext cx="38619" cy="20124"/>
            </a:xfrm>
            <a:custGeom>
              <a:avLst/>
              <a:gdLst/>
              <a:ahLst/>
              <a:cxnLst/>
              <a:rect l="l" t="t" r="r" b="b"/>
              <a:pathLst>
                <a:path w="2203" h="1148" extrusionOk="0">
                  <a:moveTo>
                    <a:pt x="881" y="0"/>
                  </a:moveTo>
                  <a:cubicBezTo>
                    <a:pt x="648" y="0"/>
                    <a:pt x="408" y="60"/>
                    <a:pt x="168" y="180"/>
                  </a:cubicBezTo>
                  <a:cubicBezTo>
                    <a:pt x="34" y="247"/>
                    <a:pt x="1" y="347"/>
                    <a:pt x="67" y="480"/>
                  </a:cubicBezTo>
                  <a:cubicBezTo>
                    <a:pt x="89" y="545"/>
                    <a:pt x="152" y="582"/>
                    <a:pt x="221" y="582"/>
                  </a:cubicBezTo>
                  <a:cubicBezTo>
                    <a:pt x="259" y="582"/>
                    <a:pt x="299" y="571"/>
                    <a:pt x="334" y="547"/>
                  </a:cubicBezTo>
                  <a:cubicBezTo>
                    <a:pt x="516" y="466"/>
                    <a:pt x="698" y="422"/>
                    <a:pt x="865" y="422"/>
                  </a:cubicBezTo>
                  <a:cubicBezTo>
                    <a:pt x="974" y="422"/>
                    <a:pt x="1076" y="441"/>
                    <a:pt x="1168" y="480"/>
                  </a:cubicBezTo>
                  <a:cubicBezTo>
                    <a:pt x="1569" y="614"/>
                    <a:pt x="1769" y="1014"/>
                    <a:pt x="1769" y="1047"/>
                  </a:cubicBezTo>
                  <a:cubicBezTo>
                    <a:pt x="1802" y="1114"/>
                    <a:pt x="1869" y="1147"/>
                    <a:pt x="1969" y="1147"/>
                  </a:cubicBezTo>
                  <a:lnTo>
                    <a:pt x="2036" y="1147"/>
                  </a:lnTo>
                  <a:cubicBezTo>
                    <a:pt x="2136" y="1081"/>
                    <a:pt x="2202" y="981"/>
                    <a:pt x="2136" y="847"/>
                  </a:cubicBezTo>
                  <a:cubicBezTo>
                    <a:pt x="2136" y="847"/>
                    <a:pt x="1902" y="280"/>
                    <a:pt x="1335" y="80"/>
                  </a:cubicBezTo>
                  <a:cubicBezTo>
                    <a:pt x="1188" y="27"/>
                    <a:pt x="1036" y="0"/>
                    <a:pt x="8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30"/>
            <p:cNvSpPr/>
            <p:nvPr/>
          </p:nvSpPr>
          <p:spPr>
            <a:xfrm flipH="1">
              <a:off x="8510929" y="4509381"/>
              <a:ext cx="38601" cy="20124"/>
            </a:xfrm>
            <a:custGeom>
              <a:avLst/>
              <a:gdLst/>
              <a:ahLst/>
              <a:cxnLst/>
              <a:rect l="l" t="t" r="r" b="b"/>
              <a:pathLst>
                <a:path w="2202" h="1148" extrusionOk="0">
                  <a:moveTo>
                    <a:pt x="880" y="0"/>
                  </a:moveTo>
                  <a:cubicBezTo>
                    <a:pt x="647" y="0"/>
                    <a:pt x="407" y="60"/>
                    <a:pt x="167" y="180"/>
                  </a:cubicBezTo>
                  <a:cubicBezTo>
                    <a:pt x="67" y="247"/>
                    <a:pt x="0" y="347"/>
                    <a:pt x="67" y="480"/>
                  </a:cubicBezTo>
                  <a:cubicBezTo>
                    <a:pt x="89" y="545"/>
                    <a:pt x="152" y="582"/>
                    <a:pt x="221" y="582"/>
                  </a:cubicBezTo>
                  <a:cubicBezTo>
                    <a:pt x="259" y="582"/>
                    <a:pt x="298" y="571"/>
                    <a:pt x="334" y="547"/>
                  </a:cubicBezTo>
                  <a:cubicBezTo>
                    <a:pt x="536" y="466"/>
                    <a:pt x="713" y="422"/>
                    <a:pt x="881" y="422"/>
                  </a:cubicBezTo>
                  <a:cubicBezTo>
                    <a:pt x="991" y="422"/>
                    <a:pt x="1096" y="441"/>
                    <a:pt x="1201" y="480"/>
                  </a:cubicBezTo>
                  <a:cubicBezTo>
                    <a:pt x="1568" y="614"/>
                    <a:pt x="1768" y="1014"/>
                    <a:pt x="1768" y="1047"/>
                  </a:cubicBezTo>
                  <a:cubicBezTo>
                    <a:pt x="1802" y="1114"/>
                    <a:pt x="1868" y="1148"/>
                    <a:pt x="1968" y="1148"/>
                  </a:cubicBezTo>
                  <a:lnTo>
                    <a:pt x="2035" y="1148"/>
                  </a:lnTo>
                  <a:cubicBezTo>
                    <a:pt x="2168" y="1081"/>
                    <a:pt x="2202" y="981"/>
                    <a:pt x="2168" y="847"/>
                  </a:cubicBezTo>
                  <a:cubicBezTo>
                    <a:pt x="2135" y="847"/>
                    <a:pt x="1902" y="280"/>
                    <a:pt x="1335" y="80"/>
                  </a:cubicBezTo>
                  <a:cubicBezTo>
                    <a:pt x="1188" y="27"/>
                    <a:pt x="1036" y="0"/>
                    <a:pt x="88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30"/>
            <p:cNvSpPr/>
            <p:nvPr/>
          </p:nvSpPr>
          <p:spPr>
            <a:xfrm flipH="1">
              <a:off x="8568806" y="4497094"/>
              <a:ext cx="38619" cy="20142"/>
            </a:xfrm>
            <a:custGeom>
              <a:avLst/>
              <a:gdLst/>
              <a:ahLst/>
              <a:cxnLst/>
              <a:rect l="l" t="t" r="r" b="b"/>
              <a:pathLst>
                <a:path w="2203" h="1149" extrusionOk="0">
                  <a:moveTo>
                    <a:pt x="881" y="1"/>
                  </a:moveTo>
                  <a:cubicBezTo>
                    <a:pt x="648" y="1"/>
                    <a:pt x="408" y="61"/>
                    <a:pt x="168" y="181"/>
                  </a:cubicBezTo>
                  <a:cubicBezTo>
                    <a:pt x="68" y="247"/>
                    <a:pt x="1" y="347"/>
                    <a:pt x="68" y="481"/>
                  </a:cubicBezTo>
                  <a:cubicBezTo>
                    <a:pt x="93" y="556"/>
                    <a:pt x="174" y="594"/>
                    <a:pt x="255" y="594"/>
                  </a:cubicBezTo>
                  <a:cubicBezTo>
                    <a:pt x="282" y="594"/>
                    <a:pt x="309" y="589"/>
                    <a:pt x="334" y="581"/>
                  </a:cubicBezTo>
                  <a:cubicBezTo>
                    <a:pt x="543" y="477"/>
                    <a:pt x="725" y="425"/>
                    <a:pt x="898" y="425"/>
                  </a:cubicBezTo>
                  <a:cubicBezTo>
                    <a:pt x="1002" y="425"/>
                    <a:pt x="1102" y="443"/>
                    <a:pt x="1202" y="481"/>
                  </a:cubicBezTo>
                  <a:cubicBezTo>
                    <a:pt x="1569" y="614"/>
                    <a:pt x="1769" y="1015"/>
                    <a:pt x="1769" y="1048"/>
                  </a:cubicBezTo>
                  <a:cubicBezTo>
                    <a:pt x="1802" y="1115"/>
                    <a:pt x="1869" y="1148"/>
                    <a:pt x="1969" y="1148"/>
                  </a:cubicBezTo>
                  <a:lnTo>
                    <a:pt x="2036" y="1148"/>
                  </a:lnTo>
                  <a:cubicBezTo>
                    <a:pt x="2169" y="1081"/>
                    <a:pt x="2202" y="981"/>
                    <a:pt x="2169" y="848"/>
                  </a:cubicBezTo>
                  <a:cubicBezTo>
                    <a:pt x="2136" y="848"/>
                    <a:pt x="1902" y="281"/>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30"/>
            <p:cNvSpPr/>
            <p:nvPr/>
          </p:nvSpPr>
          <p:spPr>
            <a:xfrm flipH="1">
              <a:off x="8582250" y="4454992"/>
              <a:ext cx="38619" cy="20142"/>
            </a:xfrm>
            <a:custGeom>
              <a:avLst/>
              <a:gdLst/>
              <a:ahLst/>
              <a:cxnLst/>
              <a:rect l="l" t="t" r="r" b="b"/>
              <a:pathLst>
                <a:path w="2203" h="1149" extrusionOk="0">
                  <a:moveTo>
                    <a:pt x="890" y="1"/>
                  </a:moveTo>
                  <a:cubicBezTo>
                    <a:pt x="664" y="1"/>
                    <a:pt x="428" y="61"/>
                    <a:pt x="167" y="181"/>
                  </a:cubicBezTo>
                  <a:cubicBezTo>
                    <a:pt x="67" y="214"/>
                    <a:pt x="1" y="348"/>
                    <a:pt x="67" y="448"/>
                  </a:cubicBezTo>
                  <a:cubicBezTo>
                    <a:pt x="91" y="520"/>
                    <a:pt x="167" y="575"/>
                    <a:pt x="246" y="575"/>
                  </a:cubicBezTo>
                  <a:cubicBezTo>
                    <a:pt x="276" y="575"/>
                    <a:pt x="306" y="567"/>
                    <a:pt x="334" y="548"/>
                  </a:cubicBezTo>
                  <a:cubicBezTo>
                    <a:pt x="536" y="467"/>
                    <a:pt x="714" y="423"/>
                    <a:pt x="882" y="423"/>
                  </a:cubicBezTo>
                  <a:cubicBezTo>
                    <a:pt x="991" y="423"/>
                    <a:pt x="1096" y="442"/>
                    <a:pt x="1202" y="481"/>
                  </a:cubicBezTo>
                  <a:cubicBezTo>
                    <a:pt x="1568" y="615"/>
                    <a:pt x="1769" y="1015"/>
                    <a:pt x="1769" y="1015"/>
                  </a:cubicBezTo>
                  <a:cubicBezTo>
                    <a:pt x="1802" y="1115"/>
                    <a:pt x="1902" y="1148"/>
                    <a:pt x="1969" y="1148"/>
                  </a:cubicBezTo>
                  <a:cubicBezTo>
                    <a:pt x="2002" y="1148"/>
                    <a:pt x="2035" y="1148"/>
                    <a:pt x="2069" y="1115"/>
                  </a:cubicBezTo>
                  <a:cubicBezTo>
                    <a:pt x="2169" y="1082"/>
                    <a:pt x="2202" y="948"/>
                    <a:pt x="2169" y="848"/>
                  </a:cubicBezTo>
                  <a:cubicBezTo>
                    <a:pt x="2136" y="815"/>
                    <a:pt x="1902" y="281"/>
                    <a:pt x="1335" y="81"/>
                  </a:cubicBezTo>
                  <a:cubicBezTo>
                    <a:pt x="1188" y="28"/>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41" name="Google Shape;2941;p30"/>
            <p:cNvGrpSpPr/>
            <p:nvPr/>
          </p:nvGrpSpPr>
          <p:grpSpPr>
            <a:xfrm flipH="1">
              <a:off x="8593492" y="2913383"/>
              <a:ext cx="303498" cy="654428"/>
              <a:chOff x="8178217" y="3686871"/>
              <a:chExt cx="303498" cy="654428"/>
            </a:xfrm>
          </p:grpSpPr>
          <p:sp>
            <p:nvSpPr>
              <p:cNvPr id="2942" name="Google Shape;2942;p30"/>
              <p:cNvSpPr/>
              <p:nvPr/>
            </p:nvSpPr>
            <p:spPr>
              <a:xfrm flipH="1">
                <a:off x="8379165" y="3766762"/>
                <a:ext cx="100850" cy="75572"/>
              </a:xfrm>
              <a:custGeom>
                <a:avLst/>
                <a:gdLst/>
                <a:ahLst/>
                <a:cxnLst/>
                <a:rect l="l" t="t" r="r" b="b"/>
                <a:pathLst>
                  <a:path w="5753" h="4311" extrusionOk="0">
                    <a:moveTo>
                      <a:pt x="2080" y="0"/>
                    </a:moveTo>
                    <a:cubicBezTo>
                      <a:pt x="1289" y="0"/>
                      <a:pt x="371" y="219"/>
                      <a:pt x="171" y="1185"/>
                    </a:cubicBezTo>
                    <a:cubicBezTo>
                      <a:pt x="1" y="2003"/>
                      <a:pt x="810" y="2300"/>
                      <a:pt x="1628" y="2300"/>
                    </a:cubicBezTo>
                    <a:cubicBezTo>
                      <a:pt x="1810" y="2300"/>
                      <a:pt x="1991" y="2286"/>
                      <a:pt x="2163" y="2259"/>
                    </a:cubicBezTo>
                    <a:lnTo>
                      <a:pt x="2163" y="2259"/>
                    </a:lnTo>
                    <a:cubicBezTo>
                      <a:pt x="1841" y="2922"/>
                      <a:pt x="1691" y="3803"/>
                      <a:pt x="2272" y="4221"/>
                    </a:cubicBezTo>
                    <a:cubicBezTo>
                      <a:pt x="2361" y="4282"/>
                      <a:pt x="2461" y="4310"/>
                      <a:pt x="2567" y="4310"/>
                    </a:cubicBezTo>
                    <a:cubicBezTo>
                      <a:pt x="3742" y="4310"/>
                      <a:pt x="5752" y="885"/>
                      <a:pt x="3306" y="151"/>
                    </a:cubicBezTo>
                    <a:cubicBezTo>
                      <a:pt x="3306" y="151"/>
                      <a:pt x="2736"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30"/>
              <p:cNvSpPr/>
              <p:nvPr/>
            </p:nvSpPr>
            <p:spPr>
              <a:xfrm flipH="1">
                <a:off x="8396327" y="3762976"/>
                <a:ext cx="85389" cy="83040"/>
              </a:xfrm>
              <a:custGeom>
                <a:avLst/>
                <a:gdLst/>
                <a:ahLst/>
                <a:cxnLst/>
                <a:rect l="l" t="t" r="r" b="b"/>
                <a:pathLst>
                  <a:path w="4871" h="4737" extrusionOk="0">
                    <a:moveTo>
                      <a:pt x="2969" y="1835"/>
                    </a:moveTo>
                    <a:cubicBezTo>
                      <a:pt x="3036" y="1902"/>
                      <a:pt x="3070" y="1935"/>
                      <a:pt x="3070" y="1935"/>
                    </a:cubicBezTo>
                    <a:cubicBezTo>
                      <a:pt x="3036" y="1968"/>
                      <a:pt x="2936" y="2068"/>
                      <a:pt x="2703" y="2168"/>
                    </a:cubicBezTo>
                    <a:cubicBezTo>
                      <a:pt x="2836" y="1935"/>
                      <a:pt x="2969" y="1835"/>
                      <a:pt x="2969" y="1835"/>
                    </a:cubicBezTo>
                    <a:close/>
                    <a:moveTo>
                      <a:pt x="2202" y="434"/>
                    </a:moveTo>
                    <a:cubicBezTo>
                      <a:pt x="2803" y="434"/>
                      <a:pt x="3336" y="567"/>
                      <a:pt x="3336" y="567"/>
                    </a:cubicBezTo>
                    <a:cubicBezTo>
                      <a:pt x="4304" y="868"/>
                      <a:pt x="4404" y="1601"/>
                      <a:pt x="4337" y="2168"/>
                    </a:cubicBezTo>
                    <a:cubicBezTo>
                      <a:pt x="4170" y="3236"/>
                      <a:pt x="3236" y="4303"/>
                      <a:pt x="2669" y="4303"/>
                    </a:cubicBezTo>
                    <a:cubicBezTo>
                      <a:pt x="2603" y="4303"/>
                      <a:pt x="2536" y="4303"/>
                      <a:pt x="2502" y="4270"/>
                    </a:cubicBezTo>
                    <a:cubicBezTo>
                      <a:pt x="2035" y="3936"/>
                      <a:pt x="2169" y="3236"/>
                      <a:pt x="2402" y="2669"/>
                    </a:cubicBezTo>
                    <a:cubicBezTo>
                      <a:pt x="2736" y="2602"/>
                      <a:pt x="3336" y="2435"/>
                      <a:pt x="3470" y="2035"/>
                    </a:cubicBezTo>
                    <a:cubicBezTo>
                      <a:pt x="3503" y="1935"/>
                      <a:pt x="3503" y="1735"/>
                      <a:pt x="3236" y="1501"/>
                    </a:cubicBezTo>
                    <a:cubicBezTo>
                      <a:pt x="3170" y="1468"/>
                      <a:pt x="3103" y="1435"/>
                      <a:pt x="3003" y="1435"/>
                    </a:cubicBezTo>
                    <a:cubicBezTo>
                      <a:pt x="2703" y="1435"/>
                      <a:pt x="2336" y="1868"/>
                      <a:pt x="2136" y="2269"/>
                    </a:cubicBezTo>
                    <a:cubicBezTo>
                      <a:pt x="2002" y="2302"/>
                      <a:pt x="1869" y="2302"/>
                      <a:pt x="1735" y="2302"/>
                    </a:cubicBezTo>
                    <a:cubicBezTo>
                      <a:pt x="1202" y="2302"/>
                      <a:pt x="768" y="2168"/>
                      <a:pt x="568" y="1935"/>
                    </a:cubicBezTo>
                    <a:cubicBezTo>
                      <a:pt x="468" y="1835"/>
                      <a:pt x="434" y="1668"/>
                      <a:pt x="468" y="1468"/>
                    </a:cubicBezTo>
                    <a:cubicBezTo>
                      <a:pt x="634" y="767"/>
                      <a:pt x="1202" y="434"/>
                      <a:pt x="2202" y="434"/>
                    </a:cubicBezTo>
                    <a:close/>
                    <a:moveTo>
                      <a:pt x="2202" y="0"/>
                    </a:moveTo>
                    <a:cubicBezTo>
                      <a:pt x="1001" y="0"/>
                      <a:pt x="268" y="467"/>
                      <a:pt x="67" y="1368"/>
                    </a:cubicBezTo>
                    <a:cubicBezTo>
                      <a:pt x="1" y="1701"/>
                      <a:pt x="67" y="2002"/>
                      <a:pt x="268" y="2202"/>
                    </a:cubicBezTo>
                    <a:cubicBezTo>
                      <a:pt x="601" y="2669"/>
                      <a:pt x="1335" y="2736"/>
                      <a:pt x="1735" y="2736"/>
                    </a:cubicBezTo>
                    <a:cubicBezTo>
                      <a:pt x="1802" y="2736"/>
                      <a:pt x="1869" y="2736"/>
                      <a:pt x="1935" y="2702"/>
                    </a:cubicBezTo>
                    <a:lnTo>
                      <a:pt x="1935" y="2702"/>
                    </a:lnTo>
                    <a:cubicBezTo>
                      <a:pt x="1669" y="3403"/>
                      <a:pt x="1669" y="4170"/>
                      <a:pt x="2269" y="4604"/>
                    </a:cubicBezTo>
                    <a:cubicBezTo>
                      <a:pt x="2369" y="4670"/>
                      <a:pt x="2536" y="4737"/>
                      <a:pt x="2669" y="4737"/>
                    </a:cubicBezTo>
                    <a:cubicBezTo>
                      <a:pt x="3503" y="4737"/>
                      <a:pt x="4537" y="3436"/>
                      <a:pt x="4737" y="2202"/>
                    </a:cubicBezTo>
                    <a:cubicBezTo>
                      <a:pt x="4871" y="1201"/>
                      <a:pt x="4404" y="467"/>
                      <a:pt x="3436" y="167"/>
                    </a:cubicBezTo>
                    <a:cubicBezTo>
                      <a:pt x="3403" y="167"/>
                      <a:pt x="2869" y="0"/>
                      <a:pt x="22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30"/>
              <p:cNvSpPr/>
              <p:nvPr/>
            </p:nvSpPr>
            <p:spPr>
              <a:xfrm flipH="1">
                <a:off x="8328319" y="3690341"/>
                <a:ext cx="87913" cy="75835"/>
              </a:xfrm>
              <a:custGeom>
                <a:avLst/>
                <a:gdLst/>
                <a:ahLst/>
                <a:cxnLst/>
                <a:rect l="l" t="t" r="r" b="b"/>
                <a:pathLst>
                  <a:path w="5015" h="4326" extrusionOk="0">
                    <a:moveTo>
                      <a:pt x="1893" y="1"/>
                    </a:moveTo>
                    <a:cubicBezTo>
                      <a:pt x="1853" y="1"/>
                      <a:pt x="1812" y="3"/>
                      <a:pt x="1769" y="8"/>
                    </a:cubicBezTo>
                    <a:cubicBezTo>
                      <a:pt x="1" y="208"/>
                      <a:pt x="468" y="3010"/>
                      <a:pt x="468" y="3010"/>
                    </a:cubicBezTo>
                    <a:cubicBezTo>
                      <a:pt x="656" y="3975"/>
                      <a:pt x="1305" y="4325"/>
                      <a:pt x="2038" y="4325"/>
                    </a:cubicBezTo>
                    <a:cubicBezTo>
                      <a:pt x="3384" y="4325"/>
                      <a:pt x="5014" y="3144"/>
                      <a:pt x="4604" y="2410"/>
                    </a:cubicBezTo>
                    <a:cubicBezTo>
                      <a:pt x="4394" y="2043"/>
                      <a:pt x="4007" y="1907"/>
                      <a:pt x="3584" y="1907"/>
                    </a:cubicBezTo>
                    <a:cubicBezTo>
                      <a:pt x="3274" y="1907"/>
                      <a:pt x="2945" y="1980"/>
                      <a:pt x="2652" y="2089"/>
                    </a:cubicBezTo>
                    <a:lnTo>
                      <a:pt x="2652" y="2089"/>
                    </a:lnTo>
                    <a:cubicBezTo>
                      <a:pt x="2878" y="1196"/>
                      <a:pt x="2795"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30"/>
              <p:cNvSpPr/>
              <p:nvPr/>
            </p:nvSpPr>
            <p:spPr>
              <a:xfrm flipH="1">
                <a:off x="8329668" y="3686871"/>
                <a:ext cx="87142" cy="83145"/>
              </a:xfrm>
              <a:custGeom>
                <a:avLst/>
                <a:gdLst/>
                <a:ahLst/>
                <a:cxnLst/>
                <a:rect l="l" t="t" r="r" b="b"/>
                <a:pathLst>
                  <a:path w="4971" h="4743" extrusionOk="0">
                    <a:moveTo>
                      <a:pt x="2335" y="2708"/>
                    </a:moveTo>
                    <a:lnTo>
                      <a:pt x="2335" y="2708"/>
                    </a:lnTo>
                    <a:cubicBezTo>
                      <a:pt x="2235" y="2941"/>
                      <a:pt x="2102" y="3041"/>
                      <a:pt x="2069" y="3041"/>
                    </a:cubicBezTo>
                    <a:cubicBezTo>
                      <a:pt x="2069" y="3041"/>
                      <a:pt x="2035" y="3008"/>
                      <a:pt x="2002" y="2975"/>
                    </a:cubicBezTo>
                    <a:cubicBezTo>
                      <a:pt x="2002" y="2941"/>
                      <a:pt x="2102" y="2841"/>
                      <a:pt x="2335" y="2708"/>
                    </a:cubicBezTo>
                    <a:close/>
                    <a:moveTo>
                      <a:pt x="1935" y="406"/>
                    </a:moveTo>
                    <a:cubicBezTo>
                      <a:pt x="2135" y="406"/>
                      <a:pt x="2269" y="473"/>
                      <a:pt x="2369" y="640"/>
                    </a:cubicBezTo>
                    <a:cubicBezTo>
                      <a:pt x="2636" y="940"/>
                      <a:pt x="2636" y="1607"/>
                      <a:pt x="2502" y="2141"/>
                    </a:cubicBezTo>
                    <a:cubicBezTo>
                      <a:pt x="2102" y="2307"/>
                      <a:pt x="1702" y="2574"/>
                      <a:pt x="1602" y="2875"/>
                    </a:cubicBezTo>
                    <a:cubicBezTo>
                      <a:pt x="1568" y="2975"/>
                      <a:pt x="1568" y="3108"/>
                      <a:pt x="1635" y="3175"/>
                    </a:cubicBezTo>
                    <a:cubicBezTo>
                      <a:pt x="1802" y="3408"/>
                      <a:pt x="1968" y="3442"/>
                      <a:pt x="2069" y="3442"/>
                    </a:cubicBezTo>
                    <a:cubicBezTo>
                      <a:pt x="2502" y="3442"/>
                      <a:pt x="2769" y="2774"/>
                      <a:pt x="2869" y="2441"/>
                    </a:cubicBezTo>
                    <a:cubicBezTo>
                      <a:pt x="3136" y="2374"/>
                      <a:pt x="3403" y="2307"/>
                      <a:pt x="3636" y="2307"/>
                    </a:cubicBezTo>
                    <a:cubicBezTo>
                      <a:pt x="4037" y="2307"/>
                      <a:pt x="4303" y="2441"/>
                      <a:pt x="4437" y="2708"/>
                    </a:cubicBezTo>
                    <a:cubicBezTo>
                      <a:pt x="4504" y="2808"/>
                      <a:pt x="4504" y="2975"/>
                      <a:pt x="4370" y="3141"/>
                    </a:cubicBezTo>
                    <a:cubicBezTo>
                      <a:pt x="4070" y="3708"/>
                      <a:pt x="3003" y="4309"/>
                      <a:pt x="2069" y="4309"/>
                    </a:cubicBezTo>
                    <a:cubicBezTo>
                      <a:pt x="1301" y="4309"/>
                      <a:pt x="834" y="3942"/>
                      <a:pt x="701" y="3175"/>
                    </a:cubicBezTo>
                    <a:cubicBezTo>
                      <a:pt x="701" y="3175"/>
                      <a:pt x="434" y="1640"/>
                      <a:pt x="1034" y="873"/>
                    </a:cubicBezTo>
                    <a:cubicBezTo>
                      <a:pt x="1235" y="606"/>
                      <a:pt x="1501" y="473"/>
                      <a:pt x="1835" y="439"/>
                    </a:cubicBezTo>
                    <a:cubicBezTo>
                      <a:pt x="1868" y="439"/>
                      <a:pt x="1902" y="406"/>
                      <a:pt x="1935" y="406"/>
                    </a:cubicBezTo>
                    <a:close/>
                    <a:moveTo>
                      <a:pt x="1920" y="1"/>
                    </a:moveTo>
                    <a:cubicBezTo>
                      <a:pt x="1881" y="1"/>
                      <a:pt x="1842" y="2"/>
                      <a:pt x="1802" y="6"/>
                    </a:cubicBezTo>
                    <a:cubicBezTo>
                      <a:pt x="1335" y="73"/>
                      <a:pt x="968" y="273"/>
                      <a:pt x="701" y="606"/>
                    </a:cubicBezTo>
                    <a:cubicBezTo>
                      <a:pt x="0" y="1540"/>
                      <a:pt x="267" y="3175"/>
                      <a:pt x="267" y="3275"/>
                    </a:cubicBezTo>
                    <a:cubicBezTo>
                      <a:pt x="467" y="4209"/>
                      <a:pt x="1101" y="4743"/>
                      <a:pt x="2069" y="4743"/>
                    </a:cubicBezTo>
                    <a:cubicBezTo>
                      <a:pt x="3069" y="4743"/>
                      <a:pt x="4303" y="4075"/>
                      <a:pt x="4737" y="3342"/>
                    </a:cubicBezTo>
                    <a:cubicBezTo>
                      <a:pt x="4971" y="2975"/>
                      <a:pt x="4904" y="2674"/>
                      <a:pt x="4804" y="2508"/>
                    </a:cubicBezTo>
                    <a:cubicBezTo>
                      <a:pt x="4570" y="2107"/>
                      <a:pt x="4170" y="1907"/>
                      <a:pt x="3636" y="1907"/>
                    </a:cubicBezTo>
                    <a:cubicBezTo>
                      <a:pt x="3403" y="1907"/>
                      <a:pt x="3169" y="1941"/>
                      <a:pt x="2969" y="1974"/>
                    </a:cubicBezTo>
                    <a:cubicBezTo>
                      <a:pt x="3069" y="1407"/>
                      <a:pt x="3036" y="773"/>
                      <a:pt x="2702" y="373"/>
                    </a:cubicBezTo>
                    <a:cubicBezTo>
                      <a:pt x="2522" y="133"/>
                      <a:pt x="2262" y="1"/>
                      <a:pt x="19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30"/>
              <p:cNvSpPr/>
              <p:nvPr/>
            </p:nvSpPr>
            <p:spPr>
              <a:xfrm flipH="1">
                <a:off x="8318557" y="3775211"/>
                <a:ext cx="78377" cy="65843"/>
              </a:xfrm>
              <a:custGeom>
                <a:avLst/>
                <a:gdLst/>
                <a:ahLst/>
                <a:cxnLst/>
                <a:rect l="l" t="t" r="r" b="b"/>
                <a:pathLst>
                  <a:path w="4471" h="3756" extrusionOk="0">
                    <a:moveTo>
                      <a:pt x="1937" y="0"/>
                    </a:moveTo>
                    <a:cubicBezTo>
                      <a:pt x="1016" y="0"/>
                      <a:pt x="360" y="513"/>
                      <a:pt x="334" y="903"/>
                    </a:cubicBezTo>
                    <a:cubicBezTo>
                      <a:pt x="334" y="903"/>
                      <a:pt x="1" y="2505"/>
                      <a:pt x="1201" y="3205"/>
                    </a:cubicBezTo>
                    <a:cubicBezTo>
                      <a:pt x="1797" y="3546"/>
                      <a:pt x="2489" y="3756"/>
                      <a:pt x="3058" y="3756"/>
                    </a:cubicBezTo>
                    <a:cubicBezTo>
                      <a:pt x="3605" y="3756"/>
                      <a:pt x="4039" y="3562"/>
                      <a:pt x="4170" y="3105"/>
                    </a:cubicBezTo>
                    <a:cubicBezTo>
                      <a:pt x="4470" y="2138"/>
                      <a:pt x="4103" y="570"/>
                      <a:pt x="2769" y="136"/>
                    </a:cubicBezTo>
                    <a:cubicBezTo>
                      <a:pt x="2476" y="41"/>
                      <a:pt x="2196" y="0"/>
                      <a:pt x="1937"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30"/>
              <p:cNvSpPr/>
              <p:nvPr/>
            </p:nvSpPr>
            <p:spPr>
              <a:xfrm flipH="1">
                <a:off x="8357737" y="3775246"/>
                <a:ext cx="31011" cy="40950"/>
              </a:xfrm>
              <a:custGeom>
                <a:avLst/>
                <a:gdLst/>
                <a:ahLst/>
                <a:cxnLst/>
                <a:rect l="l" t="t" r="r" b="b"/>
                <a:pathLst>
                  <a:path w="1769" h="2336" extrusionOk="0">
                    <a:moveTo>
                      <a:pt x="1768" y="1"/>
                    </a:moveTo>
                    <a:lnTo>
                      <a:pt x="1" y="2336"/>
                    </a:lnTo>
                    <a:cubicBezTo>
                      <a:pt x="1" y="2336"/>
                      <a:pt x="1702" y="468"/>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30"/>
              <p:cNvSpPr/>
              <p:nvPr/>
            </p:nvSpPr>
            <p:spPr>
              <a:xfrm flipH="1">
                <a:off x="8354231" y="3771740"/>
                <a:ext cx="38601" cy="47962"/>
              </a:xfrm>
              <a:custGeom>
                <a:avLst/>
                <a:gdLst/>
                <a:ahLst/>
                <a:cxnLst/>
                <a:rect l="l" t="t" r="r" b="b"/>
                <a:pathLst>
                  <a:path w="2202" h="2736" extrusionOk="0">
                    <a:moveTo>
                      <a:pt x="2035" y="1"/>
                    </a:moveTo>
                    <a:cubicBezTo>
                      <a:pt x="1901" y="1"/>
                      <a:pt x="1801" y="67"/>
                      <a:pt x="1801" y="201"/>
                    </a:cubicBezTo>
                    <a:cubicBezTo>
                      <a:pt x="1768" y="434"/>
                      <a:pt x="867" y="1502"/>
                      <a:pt x="67" y="2369"/>
                    </a:cubicBezTo>
                    <a:cubicBezTo>
                      <a:pt x="0" y="2469"/>
                      <a:pt x="0" y="2602"/>
                      <a:pt x="67" y="2669"/>
                    </a:cubicBezTo>
                    <a:cubicBezTo>
                      <a:pt x="100" y="2703"/>
                      <a:pt x="167" y="2736"/>
                      <a:pt x="234" y="2736"/>
                    </a:cubicBezTo>
                    <a:cubicBezTo>
                      <a:pt x="267" y="2736"/>
                      <a:pt x="334" y="2703"/>
                      <a:pt x="367" y="2669"/>
                    </a:cubicBezTo>
                    <a:cubicBezTo>
                      <a:pt x="801" y="2202"/>
                      <a:pt x="2135" y="734"/>
                      <a:pt x="2202" y="234"/>
                    </a:cubicBezTo>
                    <a:cubicBezTo>
                      <a:pt x="2202" y="134"/>
                      <a:pt x="2135" y="34"/>
                      <a:pt x="20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30"/>
              <p:cNvSpPr/>
              <p:nvPr/>
            </p:nvSpPr>
            <p:spPr>
              <a:xfrm flipH="1">
                <a:off x="8338439" y="3782275"/>
                <a:ext cx="35691" cy="49137"/>
              </a:xfrm>
              <a:custGeom>
                <a:avLst/>
                <a:gdLst/>
                <a:ahLst/>
                <a:cxnLst/>
                <a:rect l="l" t="t" r="r" b="b"/>
                <a:pathLst>
                  <a:path w="2036" h="2803" extrusionOk="0">
                    <a:moveTo>
                      <a:pt x="2035" y="0"/>
                    </a:moveTo>
                    <a:lnTo>
                      <a:pt x="0" y="2802"/>
                    </a:lnTo>
                    <a:cubicBezTo>
                      <a:pt x="0" y="2802"/>
                      <a:pt x="1969" y="600"/>
                      <a:pt x="2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30"/>
              <p:cNvSpPr/>
              <p:nvPr/>
            </p:nvSpPr>
            <p:spPr>
              <a:xfrm flipH="1">
                <a:off x="8334932" y="3778752"/>
                <a:ext cx="42703" cy="56745"/>
              </a:xfrm>
              <a:custGeom>
                <a:avLst/>
                <a:gdLst/>
                <a:ahLst/>
                <a:cxnLst/>
                <a:rect l="l" t="t" r="r" b="b"/>
                <a:pathLst>
                  <a:path w="2436" h="3237" extrusionOk="0">
                    <a:moveTo>
                      <a:pt x="2235" y="1"/>
                    </a:moveTo>
                    <a:cubicBezTo>
                      <a:pt x="2135" y="1"/>
                      <a:pt x="2035" y="68"/>
                      <a:pt x="2035" y="201"/>
                    </a:cubicBezTo>
                    <a:cubicBezTo>
                      <a:pt x="1968" y="535"/>
                      <a:pt x="834" y="1969"/>
                      <a:pt x="67" y="2870"/>
                    </a:cubicBezTo>
                    <a:cubicBezTo>
                      <a:pt x="0" y="2970"/>
                      <a:pt x="0" y="3103"/>
                      <a:pt x="67" y="3170"/>
                    </a:cubicBezTo>
                    <a:cubicBezTo>
                      <a:pt x="134" y="3203"/>
                      <a:pt x="167" y="3237"/>
                      <a:pt x="200" y="3237"/>
                    </a:cubicBezTo>
                    <a:cubicBezTo>
                      <a:pt x="267" y="3237"/>
                      <a:pt x="334" y="3203"/>
                      <a:pt x="367" y="3136"/>
                    </a:cubicBezTo>
                    <a:cubicBezTo>
                      <a:pt x="701" y="2770"/>
                      <a:pt x="2369" y="835"/>
                      <a:pt x="2435" y="234"/>
                    </a:cubicBezTo>
                    <a:cubicBezTo>
                      <a:pt x="2435" y="134"/>
                      <a:pt x="23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30"/>
              <p:cNvSpPr/>
              <p:nvPr/>
            </p:nvSpPr>
            <p:spPr>
              <a:xfrm flipH="1">
                <a:off x="8423797" y="3745782"/>
                <a:ext cx="48558" cy="11359"/>
              </a:xfrm>
              <a:custGeom>
                <a:avLst/>
                <a:gdLst/>
                <a:ahLst/>
                <a:cxnLst/>
                <a:rect l="l" t="t" r="r" b="b"/>
                <a:pathLst>
                  <a:path w="2770" h="648" extrusionOk="0">
                    <a:moveTo>
                      <a:pt x="1130" y="0"/>
                    </a:moveTo>
                    <a:cubicBezTo>
                      <a:pt x="790" y="0"/>
                      <a:pt x="409" y="76"/>
                      <a:pt x="0" y="281"/>
                    </a:cubicBezTo>
                    <a:lnTo>
                      <a:pt x="2769" y="648"/>
                    </a:lnTo>
                    <a:cubicBezTo>
                      <a:pt x="2769" y="648"/>
                      <a:pt x="2122" y="0"/>
                      <a:pt x="1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30"/>
              <p:cNvSpPr/>
              <p:nvPr/>
            </p:nvSpPr>
            <p:spPr>
              <a:xfrm flipH="1">
                <a:off x="8419712" y="3741961"/>
                <a:ext cx="56745" cy="19283"/>
              </a:xfrm>
              <a:custGeom>
                <a:avLst/>
                <a:gdLst/>
                <a:ahLst/>
                <a:cxnLst/>
                <a:rect l="l" t="t" r="r" b="b"/>
                <a:pathLst>
                  <a:path w="3237" h="1100" extrusionOk="0">
                    <a:moveTo>
                      <a:pt x="1322" y="0"/>
                    </a:moveTo>
                    <a:cubicBezTo>
                      <a:pt x="960" y="0"/>
                      <a:pt x="560" y="82"/>
                      <a:pt x="134" y="299"/>
                    </a:cubicBezTo>
                    <a:cubicBezTo>
                      <a:pt x="34" y="365"/>
                      <a:pt x="1" y="499"/>
                      <a:pt x="68" y="599"/>
                    </a:cubicBezTo>
                    <a:cubicBezTo>
                      <a:pt x="89" y="663"/>
                      <a:pt x="152" y="700"/>
                      <a:pt x="222" y="700"/>
                    </a:cubicBezTo>
                    <a:cubicBezTo>
                      <a:pt x="259" y="700"/>
                      <a:pt x="299" y="689"/>
                      <a:pt x="334" y="666"/>
                    </a:cubicBezTo>
                    <a:cubicBezTo>
                      <a:pt x="696" y="489"/>
                      <a:pt x="1034" y="423"/>
                      <a:pt x="1338" y="423"/>
                    </a:cubicBezTo>
                    <a:cubicBezTo>
                      <a:pt x="2241" y="423"/>
                      <a:pt x="2845" y="1008"/>
                      <a:pt x="2870" y="1032"/>
                    </a:cubicBezTo>
                    <a:cubicBezTo>
                      <a:pt x="2903" y="1066"/>
                      <a:pt x="2970" y="1099"/>
                      <a:pt x="3003" y="1099"/>
                    </a:cubicBezTo>
                    <a:cubicBezTo>
                      <a:pt x="3070" y="1099"/>
                      <a:pt x="3103" y="1066"/>
                      <a:pt x="3170" y="1032"/>
                    </a:cubicBezTo>
                    <a:cubicBezTo>
                      <a:pt x="3237" y="932"/>
                      <a:pt x="3237" y="799"/>
                      <a:pt x="3170" y="732"/>
                    </a:cubicBezTo>
                    <a:cubicBezTo>
                      <a:pt x="3145" y="732"/>
                      <a:pt x="2407" y="0"/>
                      <a:pt x="13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30"/>
              <p:cNvSpPr/>
              <p:nvPr/>
            </p:nvSpPr>
            <p:spPr>
              <a:xfrm flipH="1">
                <a:off x="8326749" y="3797471"/>
                <a:ext cx="27505" cy="38601"/>
              </a:xfrm>
              <a:custGeom>
                <a:avLst/>
                <a:gdLst/>
                <a:ahLst/>
                <a:cxnLst/>
                <a:rect l="l" t="t" r="r" b="b"/>
                <a:pathLst>
                  <a:path w="1569" h="2202" extrusionOk="0">
                    <a:moveTo>
                      <a:pt x="1568" y="0"/>
                    </a:moveTo>
                    <a:lnTo>
                      <a:pt x="1" y="2202"/>
                    </a:lnTo>
                    <a:cubicBezTo>
                      <a:pt x="1" y="2202"/>
                      <a:pt x="1535" y="701"/>
                      <a:pt x="1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30"/>
              <p:cNvSpPr/>
              <p:nvPr/>
            </p:nvSpPr>
            <p:spPr>
              <a:xfrm flipH="1">
                <a:off x="8322664" y="3793370"/>
                <a:ext cx="35674" cy="46227"/>
              </a:xfrm>
              <a:custGeom>
                <a:avLst/>
                <a:gdLst/>
                <a:ahLst/>
                <a:cxnLst/>
                <a:rect l="l" t="t" r="r" b="b"/>
                <a:pathLst>
                  <a:path w="2035" h="2637" extrusionOk="0">
                    <a:moveTo>
                      <a:pt x="1835" y="1"/>
                    </a:moveTo>
                    <a:cubicBezTo>
                      <a:pt x="1701" y="1"/>
                      <a:pt x="1601" y="101"/>
                      <a:pt x="1601" y="201"/>
                    </a:cubicBezTo>
                    <a:cubicBezTo>
                      <a:pt x="1568" y="668"/>
                      <a:pt x="634" y="1735"/>
                      <a:pt x="67" y="2269"/>
                    </a:cubicBezTo>
                    <a:cubicBezTo>
                      <a:pt x="0" y="2369"/>
                      <a:pt x="0" y="2503"/>
                      <a:pt x="67" y="2569"/>
                    </a:cubicBezTo>
                    <a:cubicBezTo>
                      <a:pt x="100" y="2636"/>
                      <a:pt x="167" y="2636"/>
                      <a:pt x="234" y="2636"/>
                    </a:cubicBezTo>
                    <a:cubicBezTo>
                      <a:pt x="267" y="2636"/>
                      <a:pt x="334" y="2636"/>
                      <a:pt x="367" y="2569"/>
                    </a:cubicBezTo>
                    <a:cubicBezTo>
                      <a:pt x="534" y="2436"/>
                      <a:pt x="1968" y="1002"/>
                      <a:pt x="2002" y="234"/>
                    </a:cubicBezTo>
                    <a:cubicBezTo>
                      <a:pt x="2035" y="134"/>
                      <a:pt x="1935" y="34"/>
                      <a:pt x="18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30"/>
              <p:cNvSpPr/>
              <p:nvPr/>
            </p:nvSpPr>
            <p:spPr>
              <a:xfrm flipH="1">
                <a:off x="8416789" y="3705082"/>
                <a:ext cx="28679" cy="47384"/>
              </a:xfrm>
              <a:custGeom>
                <a:avLst/>
                <a:gdLst/>
                <a:ahLst/>
                <a:cxnLst/>
                <a:rect l="l" t="t" r="r" b="b"/>
                <a:pathLst>
                  <a:path w="1636" h="2703" extrusionOk="0">
                    <a:moveTo>
                      <a:pt x="635" y="1"/>
                    </a:moveTo>
                    <a:lnTo>
                      <a:pt x="635" y="1"/>
                    </a:lnTo>
                    <a:cubicBezTo>
                      <a:pt x="635" y="1"/>
                      <a:pt x="1" y="1435"/>
                      <a:pt x="1635" y="2703"/>
                    </a:cubicBezTo>
                    <a:lnTo>
                      <a:pt x="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30"/>
              <p:cNvSpPr/>
              <p:nvPr/>
            </p:nvSpPr>
            <p:spPr>
              <a:xfrm flipH="1">
                <a:off x="8412704" y="3701366"/>
                <a:ext cx="36848" cy="54606"/>
              </a:xfrm>
              <a:custGeom>
                <a:avLst/>
                <a:gdLst/>
                <a:ahLst/>
                <a:cxnLst/>
                <a:rect l="l" t="t" r="r" b="b"/>
                <a:pathLst>
                  <a:path w="2102" h="3115" extrusionOk="0">
                    <a:moveTo>
                      <a:pt x="888" y="0"/>
                    </a:moveTo>
                    <a:cubicBezTo>
                      <a:pt x="805" y="0"/>
                      <a:pt x="718" y="38"/>
                      <a:pt x="667" y="113"/>
                    </a:cubicBezTo>
                    <a:cubicBezTo>
                      <a:pt x="667" y="146"/>
                      <a:pt x="0" y="1747"/>
                      <a:pt x="1768" y="3082"/>
                    </a:cubicBezTo>
                    <a:cubicBezTo>
                      <a:pt x="1802" y="3082"/>
                      <a:pt x="1835" y="3115"/>
                      <a:pt x="1868" y="3115"/>
                    </a:cubicBezTo>
                    <a:cubicBezTo>
                      <a:pt x="1935" y="3115"/>
                      <a:pt x="2002" y="3082"/>
                      <a:pt x="2035" y="3015"/>
                    </a:cubicBezTo>
                    <a:cubicBezTo>
                      <a:pt x="2102" y="2948"/>
                      <a:pt x="2102" y="2815"/>
                      <a:pt x="2002" y="2748"/>
                    </a:cubicBezTo>
                    <a:cubicBezTo>
                      <a:pt x="501" y="1614"/>
                      <a:pt x="1034" y="346"/>
                      <a:pt x="1068" y="280"/>
                    </a:cubicBezTo>
                    <a:cubicBezTo>
                      <a:pt x="1101" y="180"/>
                      <a:pt x="1068" y="79"/>
                      <a:pt x="968" y="13"/>
                    </a:cubicBezTo>
                    <a:cubicBezTo>
                      <a:pt x="943" y="4"/>
                      <a:pt x="916" y="0"/>
                      <a:pt x="88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30"/>
              <p:cNvSpPr/>
              <p:nvPr/>
            </p:nvSpPr>
            <p:spPr>
              <a:xfrm flipH="1">
                <a:off x="8178217" y="3845655"/>
                <a:ext cx="173687" cy="495643"/>
              </a:xfrm>
              <a:custGeom>
                <a:avLst/>
                <a:gdLst/>
                <a:ahLst/>
                <a:cxnLst/>
                <a:rect l="l" t="t" r="r" b="b"/>
                <a:pathLst>
                  <a:path w="9908" h="28274" extrusionOk="0">
                    <a:moveTo>
                      <a:pt x="1683" y="0"/>
                    </a:moveTo>
                    <a:cubicBezTo>
                      <a:pt x="1612" y="0"/>
                      <a:pt x="1543" y="23"/>
                      <a:pt x="1501" y="87"/>
                    </a:cubicBezTo>
                    <a:cubicBezTo>
                      <a:pt x="1434" y="187"/>
                      <a:pt x="1468" y="320"/>
                      <a:pt x="1568" y="387"/>
                    </a:cubicBezTo>
                    <a:cubicBezTo>
                      <a:pt x="1568" y="387"/>
                      <a:pt x="1835" y="554"/>
                      <a:pt x="2202" y="887"/>
                    </a:cubicBezTo>
                    <a:cubicBezTo>
                      <a:pt x="2235" y="921"/>
                      <a:pt x="2302" y="921"/>
                      <a:pt x="2335" y="921"/>
                    </a:cubicBezTo>
                    <a:cubicBezTo>
                      <a:pt x="2402" y="921"/>
                      <a:pt x="2468" y="921"/>
                      <a:pt x="2502" y="854"/>
                    </a:cubicBezTo>
                    <a:cubicBezTo>
                      <a:pt x="2569" y="787"/>
                      <a:pt x="2569" y="654"/>
                      <a:pt x="2468" y="587"/>
                    </a:cubicBezTo>
                    <a:cubicBezTo>
                      <a:pt x="2102" y="220"/>
                      <a:pt x="1801" y="53"/>
                      <a:pt x="1801" y="20"/>
                    </a:cubicBezTo>
                    <a:cubicBezTo>
                      <a:pt x="1765" y="8"/>
                      <a:pt x="1724" y="0"/>
                      <a:pt x="1683" y="0"/>
                    </a:cubicBezTo>
                    <a:close/>
                    <a:moveTo>
                      <a:pt x="2923" y="1108"/>
                    </a:moveTo>
                    <a:cubicBezTo>
                      <a:pt x="2875" y="1108"/>
                      <a:pt x="2832" y="1124"/>
                      <a:pt x="2802" y="1154"/>
                    </a:cubicBezTo>
                    <a:cubicBezTo>
                      <a:pt x="2702" y="1254"/>
                      <a:pt x="2702" y="1388"/>
                      <a:pt x="2769" y="1454"/>
                    </a:cubicBezTo>
                    <a:cubicBezTo>
                      <a:pt x="2969" y="1654"/>
                      <a:pt x="3136" y="1888"/>
                      <a:pt x="3269" y="2088"/>
                    </a:cubicBezTo>
                    <a:cubicBezTo>
                      <a:pt x="3302" y="2155"/>
                      <a:pt x="3369" y="2188"/>
                      <a:pt x="3436" y="2188"/>
                    </a:cubicBezTo>
                    <a:cubicBezTo>
                      <a:pt x="3503" y="2188"/>
                      <a:pt x="3536" y="2155"/>
                      <a:pt x="3569" y="2155"/>
                    </a:cubicBezTo>
                    <a:cubicBezTo>
                      <a:pt x="3669" y="2088"/>
                      <a:pt x="3669" y="1955"/>
                      <a:pt x="3603" y="1855"/>
                    </a:cubicBezTo>
                    <a:cubicBezTo>
                      <a:pt x="3469" y="1621"/>
                      <a:pt x="3269" y="1388"/>
                      <a:pt x="3102" y="1187"/>
                    </a:cubicBezTo>
                    <a:cubicBezTo>
                      <a:pt x="3047" y="1132"/>
                      <a:pt x="2982" y="1108"/>
                      <a:pt x="2923" y="1108"/>
                    </a:cubicBezTo>
                    <a:close/>
                    <a:moveTo>
                      <a:pt x="3863" y="2476"/>
                    </a:moveTo>
                    <a:cubicBezTo>
                      <a:pt x="3834" y="2476"/>
                      <a:pt x="3803" y="2480"/>
                      <a:pt x="3769" y="2488"/>
                    </a:cubicBezTo>
                    <a:cubicBezTo>
                      <a:pt x="3669" y="2555"/>
                      <a:pt x="3636" y="2689"/>
                      <a:pt x="3703" y="2789"/>
                    </a:cubicBezTo>
                    <a:cubicBezTo>
                      <a:pt x="3836" y="3022"/>
                      <a:pt x="3936" y="3256"/>
                      <a:pt x="4036" y="3522"/>
                    </a:cubicBezTo>
                    <a:cubicBezTo>
                      <a:pt x="4070" y="3589"/>
                      <a:pt x="4136" y="3656"/>
                      <a:pt x="4236" y="3656"/>
                    </a:cubicBezTo>
                    <a:cubicBezTo>
                      <a:pt x="4236" y="3656"/>
                      <a:pt x="4270" y="3656"/>
                      <a:pt x="4303" y="3623"/>
                    </a:cubicBezTo>
                    <a:cubicBezTo>
                      <a:pt x="4403" y="3589"/>
                      <a:pt x="4470" y="3489"/>
                      <a:pt x="4437" y="3356"/>
                    </a:cubicBezTo>
                    <a:cubicBezTo>
                      <a:pt x="4336" y="3089"/>
                      <a:pt x="4203" y="2855"/>
                      <a:pt x="4070" y="2588"/>
                    </a:cubicBezTo>
                    <a:cubicBezTo>
                      <a:pt x="4020" y="2513"/>
                      <a:pt x="3951" y="2476"/>
                      <a:pt x="3863" y="2476"/>
                    </a:cubicBezTo>
                    <a:close/>
                    <a:moveTo>
                      <a:pt x="4403" y="4023"/>
                    </a:moveTo>
                    <a:cubicBezTo>
                      <a:pt x="4303" y="4056"/>
                      <a:pt x="4236" y="4190"/>
                      <a:pt x="4270" y="4290"/>
                    </a:cubicBezTo>
                    <a:cubicBezTo>
                      <a:pt x="4336" y="4557"/>
                      <a:pt x="4370" y="4823"/>
                      <a:pt x="4403" y="5090"/>
                    </a:cubicBezTo>
                    <a:cubicBezTo>
                      <a:pt x="4403" y="5190"/>
                      <a:pt x="4503" y="5257"/>
                      <a:pt x="4603" y="5257"/>
                    </a:cubicBezTo>
                    <a:cubicBezTo>
                      <a:pt x="4737" y="5257"/>
                      <a:pt x="4803" y="5157"/>
                      <a:pt x="4803" y="5057"/>
                    </a:cubicBezTo>
                    <a:cubicBezTo>
                      <a:pt x="4770" y="4757"/>
                      <a:pt x="4737" y="4456"/>
                      <a:pt x="4670" y="4190"/>
                    </a:cubicBezTo>
                    <a:cubicBezTo>
                      <a:pt x="4637" y="4090"/>
                      <a:pt x="4537" y="4023"/>
                      <a:pt x="4403" y="4023"/>
                    </a:cubicBezTo>
                    <a:close/>
                    <a:moveTo>
                      <a:pt x="4637" y="5691"/>
                    </a:moveTo>
                    <a:cubicBezTo>
                      <a:pt x="4503" y="5691"/>
                      <a:pt x="4403" y="5791"/>
                      <a:pt x="4403" y="5891"/>
                    </a:cubicBezTo>
                    <a:cubicBezTo>
                      <a:pt x="4403" y="6158"/>
                      <a:pt x="4370" y="6425"/>
                      <a:pt x="4336" y="6691"/>
                    </a:cubicBezTo>
                    <a:cubicBezTo>
                      <a:pt x="4336" y="6825"/>
                      <a:pt x="4403" y="6925"/>
                      <a:pt x="4503" y="6925"/>
                    </a:cubicBezTo>
                    <a:lnTo>
                      <a:pt x="4537" y="6925"/>
                    </a:lnTo>
                    <a:cubicBezTo>
                      <a:pt x="4637" y="6925"/>
                      <a:pt x="4737" y="6858"/>
                      <a:pt x="4737" y="6758"/>
                    </a:cubicBezTo>
                    <a:cubicBezTo>
                      <a:pt x="4803" y="6458"/>
                      <a:pt x="4837" y="6191"/>
                      <a:pt x="4837" y="5891"/>
                    </a:cubicBezTo>
                    <a:cubicBezTo>
                      <a:pt x="4837" y="5791"/>
                      <a:pt x="4737" y="5691"/>
                      <a:pt x="4637" y="5691"/>
                    </a:cubicBezTo>
                    <a:close/>
                    <a:moveTo>
                      <a:pt x="4437" y="7325"/>
                    </a:moveTo>
                    <a:cubicBezTo>
                      <a:pt x="4303" y="7325"/>
                      <a:pt x="4203" y="7392"/>
                      <a:pt x="4170" y="7492"/>
                    </a:cubicBezTo>
                    <a:cubicBezTo>
                      <a:pt x="4103" y="7759"/>
                      <a:pt x="4036" y="8026"/>
                      <a:pt x="3936" y="8259"/>
                    </a:cubicBezTo>
                    <a:cubicBezTo>
                      <a:pt x="3903" y="8359"/>
                      <a:pt x="3936" y="8493"/>
                      <a:pt x="4070" y="8526"/>
                    </a:cubicBezTo>
                    <a:cubicBezTo>
                      <a:pt x="4070" y="8526"/>
                      <a:pt x="4103" y="8559"/>
                      <a:pt x="4136" y="8559"/>
                    </a:cubicBezTo>
                    <a:cubicBezTo>
                      <a:pt x="4203" y="8559"/>
                      <a:pt x="4303" y="8493"/>
                      <a:pt x="4336" y="8426"/>
                    </a:cubicBezTo>
                    <a:cubicBezTo>
                      <a:pt x="4403" y="8159"/>
                      <a:pt x="4503" y="7892"/>
                      <a:pt x="4570" y="7592"/>
                    </a:cubicBezTo>
                    <a:cubicBezTo>
                      <a:pt x="4603" y="7492"/>
                      <a:pt x="4537" y="7359"/>
                      <a:pt x="4437" y="7325"/>
                    </a:cubicBezTo>
                    <a:close/>
                    <a:moveTo>
                      <a:pt x="1701" y="9160"/>
                    </a:moveTo>
                    <a:cubicBezTo>
                      <a:pt x="1601" y="9160"/>
                      <a:pt x="1501" y="9260"/>
                      <a:pt x="1534" y="9393"/>
                    </a:cubicBezTo>
                    <a:cubicBezTo>
                      <a:pt x="1534" y="9493"/>
                      <a:pt x="1635" y="9594"/>
                      <a:pt x="1735" y="9594"/>
                    </a:cubicBezTo>
                    <a:cubicBezTo>
                      <a:pt x="1845" y="9580"/>
                      <a:pt x="1956" y="9572"/>
                      <a:pt x="2066" y="9572"/>
                    </a:cubicBezTo>
                    <a:cubicBezTo>
                      <a:pt x="2223" y="9572"/>
                      <a:pt x="2379" y="9588"/>
                      <a:pt x="2535" y="9627"/>
                    </a:cubicBezTo>
                    <a:lnTo>
                      <a:pt x="2569" y="9627"/>
                    </a:lnTo>
                    <a:cubicBezTo>
                      <a:pt x="2669" y="9627"/>
                      <a:pt x="2735" y="9527"/>
                      <a:pt x="2769" y="9427"/>
                    </a:cubicBezTo>
                    <a:cubicBezTo>
                      <a:pt x="2769" y="9327"/>
                      <a:pt x="2702" y="9227"/>
                      <a:pt x="2602" y="9193"/>
                    </a:cubicBezTo>
                    <a:cubicBezTo>
                      <a:pt x="2302" y="9160"/>
                      <a:pt x="2001" y="9160"/>
                      <a:pt x="1701" y="9160"/>
                    </a:cubicBezTo>
                    <a:close/>
                    <a:moveTo>
                      <a:pt x="902" y="9318"/>
                    </a:moveTo>
                    <a:cubicBezTo>
                      <a:pt x="880" y="9318"/>
                      <a:pt x="858" y="9321"/>
                      <a:pt x="834" y="9327"/>
                    </a:cubicBezTo>
                    <a:cubicBezTo>
                      <a:pt x="467" y="9460"/>
                      <a:pt x="200" y="9627"/>
                      <a:pt x="67" y="9860"/>
                    </a:cubicBezTo>
                    <a:cubicBezTo>
                      <a:pt x="0" y="9960"/>
                      <a:pt x="33" y="10094"/>
                      <a:pt x="133" y="10161"/>
                    </a:cubicBezTo>
                    <a:cubicBezTo>
                      <a:pt x="167" y="10161"/>
                      <a:pt x="200" y="10194"/>
                      <a:pt x="234" y="10194"/>
                    </a:cubicBezTo>
                    <a:cubicBezTo>
                      <a:pt x="300" y="10194"/>
                      <a:pt x="367" y="10161"/>
                      <a:pt x="400" y="10094"/>
                    </a:cubicBezTo>
                    <a:cubicBezTo>
                      <a:pt x="500" y="9960"/>
                      <a:pt x="701" y="9827"/>
                      <a:pt x="967" y="9727"/>
                    </a:cubicBezTo>
                    <a:cubicBezTo>
                      <a:pt x="1101" y="9694"/>
                      <a:pt x="1134" y="9560"/>
                      <a:pt x="1101" y="9460"/>
                    </a:cubicBezTo>
                    <a:cubicBezTo>
                      <a:pt x="1073" y="9378"/>
                      <a:pt x="1001" y="9318"/>
                      <a:pt x="902" y="9318"/>
                    </a:cubicBezTo>
                    <a:close/>
                    <a:moveTo>
                      <a:pt x="3765" y="8892"/>
                    </a:moveTo>
                    <a:cubicBezTo>
                      <a:pt x="3703" y="8892"/>
                      <a:pt x="3646" y="8928"/>
                      <a:pt x="3603" y="8993"/>
                    </a:cubicBezTo>
                    <a:cubicBezTo>
                      <a:pt x="3536" y="9127"/>
                      <a:pt x="3436" y="9293"/>
                      <a:pt x="3369" y="9393"/>
                    </a:cubicBezTo>
                    <a:cubicBezTo>
                      <a:pt x="3269" y="9427"/>
                      <a:pt x="3202" y="9460"/>
                      <a:pt x="3169" y="9560"/>
                    </a:cubicBezTo>
                    <a:cubicBezTo>
                      <a:pt x="3169" y="9594"/>
                      <a:pt x="3169" y="9627"/>
                      <a:pt x="3169" y="9660"/>
                    </a:cubicBezTo>
                    <a:cubicBezTo>
                      <a:pt x="3102" y="9760"/>
                      <a:pt x="3102" y="9894"/>
                      <a:pt x="3202" y="9960"/>
                    </a:cubicBezTo>
                    <a:cubicBezTo>
                      <a:pt x="3247" y="9990"/>
                      <a:pt x="3299" y="10007"/>
                      <a:pt x="3348" y="10007"/>
                    </a:cubicBezTo>
                    <a:cubicBezTo>
                      <a:pt x="3409" y="10007"/>
                      <a:pt x="3466" y="9982"/>
                      <a:pt x="3503" y="9927"/>
                    </a:cubicBezTo>
                    <a:cubicBezTo>
                      <a:pt x="3503" y="9927"/>
                      <a:pt x="3503" y="9894"/>
                      <a:pt x="3503" y="9894"/>
                    </a:cubicBezTo>
                    <a:cubicBezTo>
                      <a:pt x="3669" y="9960"/>
                      <a:pt x="3836" y="10061"/>
                      <a:pt x="4003" y="10161"/>
                    </a:cubicBezTo>
                    <a:cubicBezTo>
                      <a:pt x="4036" y="10161"/>
                      <a:pt x="4070" y="10194"/>
                      <a:pt x="4103" y="10194"/>
                    </a:cubicBezTo>
                    <a:cubicBezTo>
                      <a:pt x="4203" y="10194"/>
                      <a:pt x="4270" y="10161"/>
                      <a:pt x="4303" y="10094"/>
                    </a:cubicBezTo>
                    <a:cubicBezTo>
                      <a:pt x="4370" y="9994"/>
                      <a:pt x="4336" y="9860"/>
                      <a:pt x="4236" y="9794"/>
                    </a:cubicBezTo>
                    <a:cubicBezTo>
                      <a:pt x="4070" y="9694"/>
                      <a:pt x="3903" y="9627"/>
                      <a:pt x="3769" y="9560"/>
                    </a:cubicBezTo>
                    <a:cubicBezTo>
                      <a:pt x="3836" y="9427"/>
                      <a:pt x="3903" y="9327"/>
                      <a:pt x="3970" y="9193"/>
                    </a:cubicBezTo>
                    <a:cubicBezTo>
                      <a:pt x="4036" y="9093"/>
                      <a:pt x="4003" y="8960"/>
                      <a:pt x="3869" y="8926"/>
                    </a:cubicBezTo>
                    <a:cubicBezTo>
                      <a:pt x="3834" y="8903"/>
                      <a:pt x="3799" y="8892"/>
                      <a:pt x="3765" y="8892"/>
                    </a:cubicBezTo>
                    <a:close/>
                    <a:moveTo>
                      <a:pt x="2748" y="10181"/>
                    </a:moveTo>
                    <a:cubicBezTo>
                      <a:pt x="2699" y="10181"/>
                      <a:pt x="2647" y="10197"/>
                      <a:pt x="2602" y="10227"/>
                    </a:cubicBezTo>
                    <a:cubicBezTo>
                      <a:pt x="2402" y="10394"/>
                      <a:pt x="2168" y="10528"/>
                      <a:pt x="1935" y="10594"/>
                    </a:cubicBezTo>
                    <a:cubicBezTo>
                      <a:pt x="1835" y="10628"/>
                      <a:pt x="1801" y="10761"/>
                      <a:pt x="1835" y="10861"/>
                    </a:cubicBezTo>
                    <a:cubicBezTo>
                      <a:pt x="1868" y="10961"/>
                      <a:pt x="1935" y="10995"/>
                      <a:pt x="2035" y="10995"/>
                    </a:cubicBezTo>
                    <a:lnTo>
                      <a:pt x="2102" y="10995"/>
                    </a:lnTo>
                    <a:cubicBezTo>
                      <a:pt x="2368" y="10894"/>
                      <a:pt x="2635" y="10728"/>
                      <a:pt x="2869" y="10561"/>
                    </a:cubicBezTo>
                    <a:cubicBezTo>
                      <a:pt x="2969" y="10461"/>
                      <a:pt x="2969" y="10361"/>
                      <a:pt x="2902" y="10261"/>
                    </a:cubicBezTo>
                    <a:cubicBezTo>
                      <a:pt x="2865" y="10206"/>
                      <a:pt x="2808" y="10181"/>
                      <a:pt x="2748" y="10181"/>
                    </a:cubicBezTo>
                    <a:close/>
                    <a:moveTo>
                      <a:pt x="444" y="10493"/>
                    </a:moveTo>
                    <a:cubicBezTo>
                      <a:pt x="381" y="10493"/>
                      <a:pt x="310" y="10530"/>
                      <a:pt x="267" y="10594"/>
                    </a:cubicBezTo>
                    <a:cubicBezTo>
                      <a:pt x="200" y="10661"/>
                      <a:pt x="200" y="10794"/>
                      <a:pt x="300" y="10861"/>
                    </a:cubicBezTo>
                    <a:cubicBezTo>
                      <a:pt x="534" y="11061"/>
                      <a:pt x="834" y="11161"/>
                      <a:pt x="1201" y="11161"/>
                    </a:cubicBezTo>
                    <a:cubicBezTo>
                      <a:pt x="1334" y="11161"/>
                      <a:pt x="1401" y="11061"/>
                      <a:pt x="1401" y="10961"/>
                    </a:cubicBezTo>
                    <a:cubicBezTo>
                      <a:pt x="1434" y="10828"/>
                      <a:pt x="1334" y="10728"/>
                      <a:pt x="1201" y="10728"/>
                    </a:cubicBezTo>
                    <a:cubicBezTo>
                      <a:pt x="934" y="10728"/>
                      <a:pt x="701" y="10661"/>
                      <a:pt x="534" y="10528"/>
                    </a:cubicBezTo>
                    <a:cubicBezTo>
                      <a:pt x="510" y="10504"/>
                      <a:pt x="478" y="10493"/>
                      <a:pt x="444" y="10493"/>
                    </a:cubicBezTo>
                    <a:close/>
                    <a:moveTo>
                      <a:pt x="4790" y="10264"/>
                    </a:moveTo>
                    <a:cubicBezTo>
                      <a:pt x="4730" y="10264"/>
                      <a:pt x="4673" y="10291"/>
                      <a:pt x="4637" y="10327"/>
                    </a:cubicBezTo>
                    <a:cubicBezTo>
                      <a:pt x="4570" y="10427"/>
                      <a:pt x="4570" y="10561"/>
                      <a:pt x="4637" y="10628"/>
                    </a:cubicBezTo>
                    <a:cubicBezTo>
                      <a:pt x="4837" y="10794"/>
                      <a:pt x="5037" y="10995"/>
                      <a:pt x="5204" y="11195"/>
                    </a:cubicBezTo>
                    <a:cubicBezTo>
                      <a:pt x="5237" y="11261"/>
                      <a:pt x="5304" y="11295"/>
                      <a:pt x="5371" y="11295"/>
                    </a:cubicBezTo>
                    <a:cubicBezTo>
                      <a:pt x="5404" y="11295"/>
                      <a:pt x="5437" y="11261"/>
                      <a:pt x="5471" y="11228"/>
                    </a:cubicBezTo>
                    <a:cubicBezTo>
                      <a:pt x="5571" y="11161"/>
                      <a:pt x="5604" y="11028"/>
                      <a:pt x="5504" y="10961"/>
                    </a:cubicBezTo>
                    <a:cubicBezTo>
                      <a:pt x="5337" y="10728"/>
                      <a:pt x="5137" y="10494"/>
                      <a:pt x="4937" y="10327"/>
                    </a:cubicBezTo>
                    <a:cubicBezTo>
                      <a:pt x="4892" y="10282"/>
                      <a:pt x="4840" y="10264"/>
                      <a:pt x="4790" y="10264"/>
                    </a:cubicBezTo>
                    <a:close/>
                    <a:moveTo>
                      <a:pt x="5819" y="11560"/>
                    </a:moveTo>
                    <a:cubicBezTo>
                      <a:pt x="5779" y="11560"/>
                      <a:pt x="5740" y="11571"/>
                      <a:pt x="5704" y="11595"/>
                    </a:cubicBezTo>
                    <a:cubicBezTo>
                      <a:pt x="5604" y="11628"/>
                      <a:pt x="5571" y="11762"/>
                      <a:pt x="5637" y="11862"/>
                    </a:cubicBezTo>
                    <a:cubicBezTo>
                      <a:pt x="5771" y="12095"/>
                      <a:pt x="5904" y="12329"/>
                      <a:pt x="6004" y="12596"/>
                    </a:cubicBezTo>
                    <a:cubicBezTo>
                      <a:pt x="6038" y="12662"/>
                      <a:pt x="6104" y="12729"/>
                      <a:pt x="6171" y="12729"/>
                    </a:cubicBezTo>
                    <a:cubicBezTo>
                      <a:pt x="6204" y="12729"/>
                      <a:pt x="6238" y="12729"/>
                      <a:pt x="6271" y="12696"/>
                    </a:cubicBezTo>
                    <a:cubicBezTo>
                      <a:pt x="6371" y="12662"/>
                      <a:pt x="6438" y="12529"/>
                      <a:pt x="6371" y="12429"/>
                    </a:cubicBezTo>
                    <a:cubicBezTo>
                      <a:pt x="6271" y="12162"/>
                      <a:pt x="6138" y="11895"/>
                      <a:pt x="6004" y="11662"/>
                    </a:cubicBezTo>
                    <a:cubicBezTo>
                      <a:pt x="5961" y="11597"/>
                      <a:pt x="5890" y="11560"/>
                      <a:pt x="5819" y="11560"/>
                    </a:cubicBezTo>
                    <a:close/>
                    <a:moveTo>
                      <a:pt x="6460" y="13087"/>
                    </a:moveTo>
                    <a:cubicBezTo>
                      <a:pt x="6441" y="13087"/>
                      <a:pt x="6422" y="13090"/>
                      <a:pt x="6405" y="13096"/>
                    </a:cubicBezTo>
                    <a:cubicBezTo>
                      <a:pt x="6305" y="13129"/>
                      <a:pt x="6238" y="13263"/>
                      <a:pt x="6271" y="13363"/>
                    </a:cubicBezTo>
                    <a:cubicBezTo>
                      <a:pt x="6338" y="13630"/>
                      <a:pt x="6405" y="13897"/>
                      <a:pt x="6438" y="14130"/>
                    </a:cubicBezTo>
                    <a:cubicBezTo>
                      <a:pt x="6438" y="14264"/>
                      <a:pt x="6538" y="14330"/>
                      <a:pt x="6638" y="14330"/>
                    </a:cubicBezTo>
                    <a:lnTo>
                      <a:pt x="6671" y="14330"/>
                    </a:lnTo>
                    <a:cubicBezTo>
                      <a:pt x="6772" y="14297"/>
                      <a:pt x="6872" y="14197"/>
                      <a:pt x="6838" y="14097"/>
                    </a:cubicBezTo>
                    <a:cubicBezTo>
                      <a:pt x="6805" y="13797"/>
                      <a:pt x="6738" y="13530"/>
                      <a:pt x="6671" y="13229"/>
                    </a:cubicBezTo>
                    <a:cubicBezTo>
                      <a:pt x="6644" y="13147"/>
                      <a:pt x="6549" y="13087"/>
                      <a:pt x="6460" y="13087"/>
                    </a:cubicBezTo>
                    <a:close/>
                    <a:moveTo>
                      <a:pt x="6705" y="14731"/>
                    </a:moveTo>
                    <a:cubicBezTo>
                      <a:pt x="6571" y="14731"/>
                      <a:pt x="6471" y="14831"/>
                      <a:pt x="6471" y="14931"/>
                    </a:cubicBezTo>
                    <a:cubicBezTo>
                      <a:pt x="6471" y="15198"/>
                      <a:pt x="6471" y="15464"/>
                      <a:pt x="6405" y="15731"/>
                    </a:cubicBezTo>
                    <a:cubicBezTo>
                      <a:pt x="6371" y="15865"/>
                      <a:pt x="6471" y="15965"/>
                      <a:pt x="6571" y="15965"/>
                    </a:cubicBezTo>
                    <a:cubicBezTo>
                      <a:pt x="6571" y="15998"/>
                      <a:pt x="6605" y="15998"/>
                      <a:pt x="6605" y="15998"/>
                    </a:cubicBezTo>
                    <a:cubicBezTo>
                      <a:pt x="6705" y="15998"/>
                      <a:pt x="6805" y="15898"/>
                      <a:pt x="6805" y="15831"/>
                    </a:cubicBezTo>
                    <a:cubicBezTo>
                      <a:pt x="6872" y="15531"/>
                      <a:pt x="6905" y="15231"/>
                      <a:pt x="6905" y="14964"/>
                    </a:cubicBezTo>
                    <a:cubicBezTo>
                      <a:pt x="6905" y="14831"/>
                      <a:pt x="6805" y="14731"/>
                      <a:pt x="6705" y="14731"/>
                    </a:cubicBezTo>
                    <a:close/>
                    <a:moveTo>
                      <a:pt x="6385" y="16356"/>
                    </a:moveTo>
                    <a:cubicBezTo>
                      <a:pt x="6303" y="16356"/>
                      <a:pt x="6226" y="16416"/>
                      <a:pt x="6171" y="16498"/>
                    </a:cubicBezTo>
                    <a:cubicBezTo>
                      <a:pt x="6071" y="16732"/>
                      <a:pt x="5971" y="16965"/>
                      <a:pt x="5804" y="17199"/>
                    </a:cubicBezTo>
                    <a:cubicBezTo>
                      <a:pt x="5737" y="17299"/>
                      <a:pt x="5771" y="17432"/>
                      <a:pt x="5871" y="17499"/>
                    </a:cubicBezTo>
                    <a:cubicBezTo>
                      <a:pt x="5904" y="17499"/>
                      <a:pt x="5938" y="17533"/>
                      <a:pt x="5971" y="17533"/>
                    </a:cubicBezTo>
                    <a:cubicBezTo>
                      <a:pt x="6038" y="17533"/>
                      <a:pt x="6104" y="17499"/>
                      <a:pt x="6171" y="17432"/>
                    </a:cubicBezTo>
                    <a:cubicBezTo>
                      <a:pt x="6305" y="17166"/>
                      <a:pt x="6471" y="16932"/>
                      <a:pt x="6571" y="16665"/>
                    </a:cubicBezTo>
                    <a:cubicBezTo>
                      <a:pt x="6605" y="16532"/>
                      <a:pt x="6571" y="16432"/>
                      <a:pt x="6438" y="16365"/>
                    </a:cubicBezTo>
                    <a:cubicBezTo>
                      <a:pt x="6420" y="16359"/>
                      <a:pt x="6402" y="16356"/>
                      <a:pt x="6385" y="16356"/>
                    </a:cubicBezTo>
                    <a:close/>
                    <a:moveTo>
                      <a:pt x="5054" y="17241"/>
                    </a:moveTo>
                    <a:cubicBezTo>
                      <a:pt x="4904" y="17241"/>
                      <a:pt x="4753" y="17249"/>
                      <a:pt x="4603" y="17266"/>
                    </a:cubicBezTo>
                    <a:cubicBezTo>
                      <a:pt x="4503" y="17299"/>
                      <a:pt x="4403" y="17399"/>
                      <a:pt x="4437" y="17533"/>
                    </a:cubicBezTo>
                    <a:cubicBezTo>
                      <a:pt x="4437" y="17633"/>
                      <a:pt x="4537" y="17699"/>
                      <a:pt x="4637" y="17699"/>
                    </a:cubicBezTo>
                    <a:lnTo>
                      <a:pt x="4670" y="17699"/>
                    </a:lnTo>
                    <a:cubicBezTo>
                      <a:pt x="4904" y="17666"/>
                      <a:pt x="5170" y="17666"/>
                      <a:pt x="5437" y="17666"/>
                    </a:cubicBezTo>
                    <a:cubicBezTo>
                      <a:pt x="5455" y="17670"/>
                      <a:pt x="5472" y="17672"/>
                      <a:pt x="5489" y="17672"/>
                    </a:cubicBezTo>
                    <a:cubicBezTo>
                      <a:pt x="5596" y="17672"/>
                      <a:pt x="5671" y="17586"/>
                      <a:pt x="5671" y="17499"/>
                    </a:cubicBezTo>
                    <a:cubicBezTo>
                      <a:pt x="5704" y="17366"/>
                      <a:pt x="5604" y="17266"/>
                      <a:pt x="5504" y="17266"/>
                    </a:cubicBezTo>
                    <a:cubicBezTo>
                      <a:pt x="5354" y="17249"/>
                      <a:pt x="5204" y="17241"/>
                      <a:pt x="5054" y="17241"/>
                    </a:cubicBezTo>
                    <a:close/>
                    <a:moveTo>
                      <a:pt x="6259" y="17440"/>
                    </a:moveTo>
                    <a:cubicBezTo>
                      <a:pt x="6189" y="17440"/>
                      <a:pt x="6129" y="17502"/>
                      <a:pt x="6104" y="17599"/>
                    </a:cubicBezTo>
                    <a:cubicBezTo>
                      <a:pt x="6038" y="17699"/>
                      <a:pt x="6104" y="17799"/>
                      <a:pt x="6238" y="17833"/>
                    </a:cubicBezTo>
                    <a:cubicBezTo>
                      <a:pt x="6471" y="17933"/>
                      <a:pt x="6705" y="18033"/>
                      <a:pt x="6938" y="18166"/>
                    </a:cubicBezTo>
                    <a:cubicBezTo>
                      <a:pt x="6972" y="18200"/>
                      <a:pt x="7005" y="18200"/>
                      <a:pt x="7038" y="18200"/>
                    </a:cubicBezTo>
                    <a:cubicBezTo>
                      <a:pt x="7105" y="18200"/>
                      <a:pt x="7205" y="18166"/>
                      <a:pt x="7239" y="18100"/>
                    </a:cubicBezTo>
                    <a:cubicBezTo>
                      <a:pt x="7272" y="18000"/>
                      <a:pt x="7239" y="17866"/>
                      <a:pt x="7138" y="17799"/>
                    </a:cubicBezTo>
                    <a:cubicBezTo>
                      <a:pt x="6905" y="17666"/>
                      <a:pt x="6638" y="17533"/>
                      <a:pt x="6338" y="17466"/>
                    </a:cubicBezTo>
                    <a:cubicBezTo>
                      <a:pt x="6311" y="17448"/>
                      <a:pt x="6284" y="17440"/>
                      <a:pt x="6259" y="17440"/>
                    </a:cubicBezTo>
                    <a:close/>
                    <a:moveTo>
                      <a:pt x="3852" y="17506"/>
                    </a:moveTo>
                    <a:cubicBezTo>
                      <a:pt x="3825" y="17506"/>
                      <a:pt x="3797" y="17514"/>
                      <a:pt x="3769" y="17533"/>
                    </a:cubicBezTo>
                    <a:cubicBezTo>
                      <a:pt x="3436" y="17699"/>
                      <a:pt x="3202" y="17899"/>
                      <a:pt x="3036" y="18133"/>
                    </a:cubicBezTo>
                    <a:cubicBezTo>
                      <a:pt x="2969" y="18233"/>
                      <a:pt x="3002" y="18366"/>
                      <a:pt x="3102" y="18433"/>
                    </a:cubicBezTo>
                    <a:cubicBezTo>
                      <a:pt x="3136" y="18433"/>
                      <a:pt x="3169" y="18467"/>
                      <a:pt x="3202" y="18467"/>
                    </a:cubicBezTo>
                    <a:cubicBezTo>
                      <a:pt x="3269" y="18467"/>
                      <a:pt x="3336" y="18433"/>
                      <a:pt x="3369" y="18366"/>
                    </a:cubicBezTo>
                    <a:cubicBezTo>
                      <a:pt x="3503" y="18166"/>
                      <a:pt x="3669" y="18033"/>
                      <a:pt x="3936" y="17899"/>
                    </a:cubicBezTo>
                    <a:cubicBezTo>
                      <a:pt x="4036" y="17866"/>
                      <a:pt x="4070" y="17733"/>
                      <a:pt x="4036" y="17633"/>
                    </a:cubicBezTo>
                    <a:cubicBezTo>
                      <a:pt x="3988" y="17560"/>
                      <a:pt x="3923" y="17506"/>
                      <a:pt x="3852" y="17506"/>
                    </a:cubicBezTo>
                    <a:close/>
                    <a:moveTo>
                      <a:pt x="5466" y="17749"/>
                    </a:moveTo>
                    <a:cubicBezTo>
                      <a:pt x="5412" y="17749"/>
                      <a:pt x="5354" y="17766"/>
                      <a:pt x="5304" y="17799"/>
                    </a:cubicBezTo>
                    <a:cubicBezTo>
                      <a:pt x="5137" y="18000"/>
                      <a:pt x="4937" y="18166"/>
                      <a:pt x="4703" y="18333"/>
                    </a:cubicBezTo>
                    <a:cubicBezTo>
                      <a:pt x="4603" y="18400"/>
                      <a:pt x="4570" y="18500"/>
                      <a:pt x="4637" y="18600"/>
                    </a:cubicBezTo>
                    <a:cubicBezTo>
                      <a:pt x="4703" y="18667"/>
                      <a:pt x="4770" y="18700"/>
                      <a:pt x="4837" y="18700"/>
                    </a:cubicBezTo>
                    <a:cubicBezTo>
                      <a:pt x="4870" y="18700"/>
                      <a:pt x="4904" y="18700"/>
                      <a:pt x="4937" y="18667"/>
                    </a:cubicBezTo>
                    <a:cubicBezTo>
                      <a:pt x="5170" y="18500"/>
                      <a:pt x="5404" y="18300"/>
                      <a:pt x="5604" y="18100"/>
                    </a:cubicBezTo>
                    <a:cubicBezTo>
                      <a:pt x="5704" y="18033"/>
                      <a:pt x="5704" y="17899"/>
                      <a:pt x="5604" y="17799"/>
                    </a:cubicBezTo>
                    <a:cubicBezTo>
                      <a:pt x="5571" y="17766"/>
                      <a:pt x="5521" y="17749"/>
                      <a:pt x="5466" y="17749"/>
                    </a:cubicBezTo>
                    <a:close/>
                    <a:moveTo>
                      <a:pt x="4070" y="18658"/>
                    </a:moveTo>
                    <a:cubicBezTo>
                      <a:pt x="4049" y="18658"/>
                      <a:pt x="4026" y="18661"/>
                      <a:pt x="4003" y="18667"/>
                    </a:cubicBezTo>
                    <a:cubicBezTo>
                      <a:pt x="3803" y="18742"/>
                      <a:pt x="3603" y="18779"/>
                      <a:pt x="3459" y="18779"/>
                    </a:cubicBezTo>
                    <a:cubicBezTo>
                      <a:pt x="3411" y="18779"/>
                      <a:pt x="3369" y="18775"/>
                      <a:pt x="3336" y="18767"/>
                    </a:cubicBezTo>
                    <a:cubicBezTo>
                      <a:pt x="3311" y="18758"/>
                      <a:pt x="3284" y="18754"/>
                      <a:pt x="3256" y="18754"/>
                    </a:cubicBezTo>
                    <a:cubicBezTo>
                      <a:pt x="3175" y="18754"/>
                      <a:pt x="3094" y="18792"/>
                      <a:pt x="3069" y="18867"/>
                    </a:cubicBezTo>
                    <a:cubicBezTo>
                      <a:pt x="3036" y="19000"/>
                      <a:pt x="3102" y="19100"/>
                      <a:pt x="3202" y="19167"/>
                    </a:cubicBezTo>
                    <a:cubicBezTo>
                      <a:pt x="3269" y="19200"/>
                      <a:pt x="3402" y="19200"/>
                      <a:pt x="3503" y="19200"/>
                    </a:cubicBezTo>
                    <a:cubicBezTo>
                      <a:pt x="3703" y="19200"/>
                      <a:pt x="3936" y="19167"/>
                      <a:pt x="4170" y="19067"/>
                    </a:cubicBezTo>
                    <a:cubicBezTo>
                      <a:pt x="4270" y="19034"/>
                      <a:pt x="4336" y="18900"/>
                      <a:pt x="4270" y="18800"/>
                    </a:cubicBezTo>
                    <a:cubicBezTo>
                      <a:pt x="4242" y="18718"/>
                      <a:pt x="4170" y="18658"/>
                      <a:pt x="4070" y="18658"/>
                    </a:cubicBezTo>
                    <a:close/>
                    <a:moveTo>
                      <a:pt x="7726" y="18253"/>
                    </a:moveTo>
                    <a:cubicBezTo>
                      <a:pt x="7666" y="18253"/>
                      <a:pt x="7609" y="18278"/>
                      <a:pt x="7572" y="18333"/>
                    </a:cubicBezTo>
                    <a:cubicBezTo>
                      <a:pt x="7505" y="18400"/>
                      <a:pt x="7505" y="18533"/>
                      <a:pt x="7605" y="18633"/>
                    </a:cubicBezTo>
                    <a:cubicBezTo>
                      <a:pt x="7806" y="18800"/>
                      <a:pt x="7972" y="18967"/>
                      <a:pt x="8173" y="19167"/>
                    </a:cubicBezTo>
                    <a:cubicBezTo>
                      <a:pt x="8206" y="19234"/>
                      <a:pt x="8273" y="19267"/>
                      <a:pt x="8339" y="19267"/>
                    </a:cubicBezTo>
                    <a:cubicBezTo>
                      <a:pt x="8373" y="19267"/>
                      <a:pt x="8406" y="19234"/>
                      <a:pt x="8473" y="19200"/>
                    </a:cubicBezTo>
                    <a:cubicBezTo>
                      <a:pt x="8539" y="19134"/>
                      <a:pt x="8573" y="19000"/>
                      <a:pt x="8473" y="18900"/>
                    </a:cubicBezTo>
                    <a:cubicBezTo>
                      <a:pt x="8306" y="18700"/>
                      <a:pt x="8072" y="18467"/>
                      <a:pt x="7872" y="18300"/>
                    </a:cubicBezTo>
                    <a:cubicBezTo>
                      <a:pt x="7827" y="18270"/>
                      <a:pt x="7776" y="18253"/>
                      <a:pt x="7726" y="18253"/>
                    </a:cubicBezTo>
                    <a:close/>
                    <a:moveTo>
                      <a:pt x="8821" y="19499"/>
                    </a:moveTo>
                    <a:cubicBezTo>
                      <a:pt x="8781" y="19499"/>
                      <a:pt x="8742" y="19510"/>
                      <a:pt x="8706" y="19534"/>
                    </a:cubicBezTo>
                    <a:cubicBezTo>
                      <a:pt x="8606" y="19601"/>
                      <a:pt x="8573" y="19734"/>
                      <a:pt x="8640" y="19834"/>
                    </a:cubicBezTo>
                    <a:cubicBezTo>
                      <a:pt x="8773" y="20034"/>
                      <a:pt x="8906" y="20234"/>
                      <a:pt x="9006" y="20468"/>
                    </a:cubicBezTo>
                    <a:lnTo>
                      <a:pt x="9040" y="20535"/>
                    </a:lnTo>
                    <a:cubicBezTo>
                      <a:pt x="9073" y="20601"/>
                      <a:pt x="9140" y="20635"/>
                      <a:pt x="9240" y="20635"/>
                    </a:cubicBezTo>
                    <a:lnTo>
                      <a:pt x="9307" y="20635"/>
                    </a:lnTo>
                    <a:cubicBezTo>
                      <a:pt x="9407" y="20568"/>
                      <a:pt x="9473" y="20468"/>
                      <a:pt x="9407" y="20335"/>
                    </a:cubicBezTo>
                    <a:lnTo>
                      <a:pt x="9373" y="20268"/>
                    </a:lnTo>
                    <a:cubicBezTo>
                      <a:pt x="9273" y="20034"/>
                      <a:pt x="9140" y="19801"/>
                      <a:pt x="9006" y="19601"/>
                    </a:cubicBezTo>
                    <a:cubicBezTo>
                      <a:pt x="8963" y="19536"/>
                      <a:pt x="8892" y="19499"/>
                      <a:pt x="8821" y="19499"/>
                    </a:cubicBezTo>
                    <a:close/>
                    <a:moveTo>
                      <a:pt x="9526" y="21026"/>
                    </a:moveTo>
                    <a:cubicBezTo>
                      <a:pt x="9509" y="21026"/>
                      <a:pt x="9491" y="21029"/>
                      <a:pt x="9473" y="21035"/>
                    </a:cubicBezTo>
                    <a:cubicBezTo>
                      <a:pt x="9340" y="21035"/>
                      <a:pt x="9273" y="21168"/>
                      <a:pt x="9307" y="21269"/>
                    </a:cubicBezTo>
                    <a:cubicBezTo>
                      <a:pt x="9373" y="21535"/>
                      <a:pt x="9440" y="21802"/>
                      <a:pt x="9473" y="22069"/>
                    </a:cubicBezTo>
                    <a:cubicBezTo>
                      <a:pt x="9473" y="22169"/>
                      <a:pt x="9574" y="22236"/>
                      <a:pt x="9674" y="22236"/>
                    </a:cubicBezTo>
                    <a:lnTo>
                      <a:pt x="9707" y="22236"/>
                    </a:lnTo>
                    <a:cubicBezTo>
                      <a:pt x="9807" y="22236"/>
                      <a:pt x="9907" y="22136"/>
                      <a:pt x="9874" y="22002"/>
                    </a:cubicBezTo>
                    <a:cubicBezTo>
                      <a:pt x="9840" y="21736"/>
                      <a:pt x="9807" y="21435"/>
                      <a:pt x="9707" y="21168"/>
                    </a:cubicBezTo>
                    <a:cubicBezTo>
                      <a:pt x="9679" y="21086"/>
                      <a:pt x="9607" y="21026"/>
                      <a:pt x="9526" y="21026"/>
                    </a:cubicBezTo>
                    <a:close/>
                    <a:moveTo>
                      <a:pt x="9658" y="22663"/>
                    </a:moveTo>
                    <a:cubicBezTo>
                      <a:pt x="9557" y="22663"/>
                      <a:pt x="9502" y="22754"/>
                      <a:pt x="9473" y="22870"/>
                    </a:cubicBezTo>
                    <a:cubicBezTo>
                      <a:pt x="9473" y="23137"/>
                      <a:pt x="9440" y="23403"/>
                      <a:pt x="9373" y="23670"/>
                    </a:cubicBezTo>
                    <a:cubicBezTo>
                      <a:pt x="9373" y="23770"/>
                      <a:pt x="9440" y="23870"/>
                      <a:pt x="9540" y="23904"/>
                    </a:cubicBezTo>
                    <a:lnTo>
                      <a:pt x="9607" y="23904"/>
                    </a:lnTo>
                    <a:cubicBezTo>
                      <a:pt x="9707" y="23904"/>
                      <a:pt x="9774" y="23837"/>
                      <a:pt x="9807" y="23737"/>
                    </a:cubicBezTo>
                    <a:cubicBezTo>
                      <a:pt x="9840" y="23470"/>
                      <a:pt x="9874" y="23170"/>
                      <a:pt x="9907" y="22870"/>
                    </a:cubicBezTo>
                    <a:cubicBezTo>
                      <a:pt x="9907" y="22770"/>
                      <a:pt x="9807" y="22670"/>
                      <a:pt x="9707" y="22670"/>
                    </a:cubicBezTo>
                    <a:cubicBezTo>
                      <a:pt x="9689" y="22665"/>
                      <a:pt x="9673" y="22663"/>
                      <a:pt x="9658" y="22663"/>
                    </a:cubicBezTo>
                    <a:close/>
                    <a:moveTo>
                      <a:pt x="9385" y="24295"/>
                    </a:moveTo>
                    <a:cubicBezTo>
                      <a:pt x="9296" y="24295"/>
                      <a:pt x="9201" y="24355"/>
                      <a:pt x="9173" y="24437"/>
                    </a:cubicBezTo>
                    <a:cubicBezTo>
                      <a:pt x="9107" y="24704"/>
                      <a:pt x="9006" y="24938"/>
                      <a:pt x="8873" y="25171"/>
                    </a:cubicBezTo>
                    <a:cubicBezTo>
                      <a:pt x="8840" y="25305"/>
                      <a:pt x="8873" y="25405"/>
                      <a:pt x="8973" y="25472"/>
                    </a:cubicBezTo>
                    <a:lnTo>
                      <a:pt x="9073" y="25472"/>
                    </a:lnTo>
                    <a:cubicBezTo>
                      <a:pt x="9140" y="25472"/>
                      <a:pt x="9207" y="25438"/>
                      <a:pt x="9273" y="25371"/>
                    </a:cubicBezTo>
                    <a:cubicBezTo>
                      <a:pt x="9373" y="25105"/>
                      <a:pt x="9473" y="24838"/>
                      <a:pt x="9574" y="24571"/>
                    </a:cubicBezTo>
                    <a:cubicBezTo>
                      <a:pt x="9607" y="24471"/>
                      <a:pt x="9574" y="24337"/>
                      <a:pt x="9440" y="24304"/>
                    </a:cubicBezTo>
                    <a:cubicBezTo>
                      <a:pt x="9422" y="24298"/>
                      <a:pt x="9404" y="24295"/>
                      <a:pt x="9385" y="24295"/>
                    </a:cubicBezTo>
                    <a:close/>
                    <a:moveTo>
                      <a:pt x="8658" y="25804"/>
                    </a:moveTo>
                    <a:cubicBezTo>
                      <a:pt x="8587" y="25804"/>
                      <a:pt x="8516" y="25841"/>
                      <a:pt x="8473" y="25905"/>
                    </a:cubicBezTo>
                    <a:cubicBezTo>
                      <a:pt x="8339" y="26105"/>
                      <a:pt x="8173" y="26339"/>
                      <a:pt x="8006" y="26539"/>
                    </a:cubicBezTo>
                    <a:cubicBezTo>
                      <a:pt x="7939" y="26606"/>
                      <a:pt x="7939" y="26739"/>
                      <a:pt x="8006" y="26839"/>
                    </a:cubicBezTo>
                    <a:cubicBezTo>
                      <a:pt x="8072" y="26873"/>
                      <a:pt x="8106" y="26873"/>
                      <a:pt x="8173" y="26873"/>
                    </a:cubicBezTo>
                    <a:cubicBezTo>
                      <a:pt x="8206" y="26873"/>
                      <a:pt x="8273" y="26839"/>
                      <a:pt x="8306" y="26806"/>
                    </a:cubicBezTo>
                    <a:cubicBezTo>
                      <a:pt x="8506" y="26606"/>
                      <a:pt x="8673" y="26372"/>
                      <a:pt x="8840" y="26105"/>
                    </a:cubicBezTo>
                    <a:cubicBezTo>
                      <a:pt x="8906" y="26005"/>
                      <a:pt x="8873" y="25905"/>
                      <a:pt x="8773" y="25838"/>
                    </a:cubicBezTo>
                    <a:cubicBezTo>
                      <a:pt x="8737" y="25815"/>
                      <a:pt x="8698" y="25804"/>
                      <a:pt x="8658" y="25804"/>
                    </a:cubicBezTo>
                    <a:close/>
                    <a:moveTo>
                      <a:pt x="7537" y="27036"/>
                    </a:moveTo>
                    <a:cubicBezTo>
                      <a:pt x="7499" y="27036"/>
                      <a:pt x="7464" y="27047"/>
                      <a:pt x="7439" y="27073"/>
                    </a:cubicBezTo>
                    <a:cubicBezTo>
                      <a:pt x="7205" y="27273"/>
                      <a:pt x="7005" y="27406"/>
                      <a:pt x="6772" y="27540"/>
                    </a:cubicBezTo>
                    <a:cubicBezTo>
                      <a:pt x="6671" y="27573"/>
                      <a:pt x="6638" y="27706"/>
                      <a:pt x="6671" y="27807"/>
                    </a:cubicBezTo>
                    <a:cubicBezTo>
                      <a:pt x="6705" y="27873"/>
                      <a:pt x="6805" y="27907"/>
                      <a:pt x="6872" y="27907"/>
                    </a:cubicBezTo>
                    <a:lnTo>
                      <a:pt x="6972" y="27907"/>
                    </a:lnTo>
                    <a:cubicBezTo>
                      <a:pt x="7205" y="27773"/>
                      <a:pt x="7472" y="27606"/>
                      <a:pt x="7706" y="27406"/>
                    </a:cubicBezTo>
                    <a:cubicBezTo>
                      <a:pt x="7772" y="27340"/>
                      <a:pt x="7806" y="27206"/>
                      <a:pt x="7706" y="27106"/>
                    </a:cubicBezTo>
                    <a:cubicBezTo>
                      <a:pt x="7664" y="27065"/>
                      <a:pt x="7598" y="27036"/>
                      <a:pt x="7537" y="27036"/>
                    </a:cubicBezTo>
                    <a:close/>
                    <a:moveTo>
                      <a:pt x="4189" y="27372"/>
                    </a:moveTo>
                    <a:cubicBezTo>
                      <a:pt x="4117" y="27372"/>
                      <a:pt x="4046" y="27408"/>
                      <a:pt x="4003" y="27473"/>
                    </a:cubicBezTo>
                    <a:cubicBezTo>
                      <a:pt x="3936" y="27573"/>
                      <a:pt x="3970" y="27706"/>
                      <a:pt x="4070" y="27773"/>
                    </a:cubicBezTo>
                    <a:cubicBezTo>
                      <a:pt x="4170" y="27840"/>
                      <a:pt x="4270" y="27907"/>
                      <a:pt x="4370" y="27940"/>
                    </a:cubicBezTo>
                    <a:cubicBezTo>
                      <a:pt x="4403" y="27973"/>
                      <a:pt x="4437" y="27973"/>
                      <a:pt x="4470" y="27973"/>
                    </a:cubicBezTo>
                    <a:cubicBezTo>
                      <a:pt x="4537" y="27973"/>
                      <a:pt x="4603" y="27940"/>
                      <a:pt x="4670" y="27873"/>
                    </a:cubicBezTo>
                    <a:cubicBezTo>
                      <a:pt x="4703" y="27773"/>
                      <a:pt x="4670" y="27640"/>
                      <a:pt x="4570" y="27573"/>
                    </a:cubicBezTo>
                    <a:cubicBezTo>
                      <a:pt x="4470" y="27540"/>
                      <a:pt x="4403" y="27473"/>
                      <a:pt x="4303" y="27406"/>
                    </a:cubicBezTo>
                    <a:cubicBezTo>
                      <a:pt x="4268" y="27383"/>
                      <a:pt x="4228" y="27372"/>
                      <a:pt x="4189" y="27372"/>
                    </a:cubicBezTo>
                    <a:close/>
                    <a:moveTo>
                      <a:pt x="6105" y="27798"/>
                    </a:moveTo>
                    <a:cubicBezTo>
                      <a:pt x="6084" y="27798"/>
                      <a:pt x="6061" y="27801"/>
                      <a:pt x="6038" y="27807"/>
                    </a:cubicBezTo>
                    <a:cubicBezTo>
                      <a:pt x="5873" y="27830"/>
                      <a:pt x="5691" y="27854"/>
                      <a:pt x="5516" y="27854"/>
                    </a:cubicBezTo>
                    <a:cubicBezTo>
                      <a:pt x="5443" y="27854"/>
                      <a:pt x="5372" y="27850"/>
                      <a:pt x="5304" y="27840"/>
                    </a:cubicBezTo>
                    <a:cubicBezTo>
                      <a:pt x="5281" y="27834"/>
                      <a:pt x="5259" y="27831"/>
                      <a:pt x="5238" y="27831"/>
                    </a:cubicBezTo>
                    <a:cubicBezTo>
                      <a:pt x="5138" y="27831"/>
                      <a:pt x="5065" y="27896"/>
                      <a:pt x="5037" y="28007"/>
                    </a:cubicBezTo>
                    <a:cubicBezTo>
                      <a:pt x="5037" y="28107"/>
                      <a:pt x="5104" y="28207"/>
                      <a:pt x="5237" y="28240"/>
                    </a:cubicBezTo>
                    <a:cubicBezTo>
                      <a:pt x="5337" y="28240"/>
                      <a:pt x="5471" y="28274"/>
                      <a:pt x="5571" y="28274"/>
                    </a:cubicBezTo>
                    <a:cubicBezTo>
                      <a:pt x="5771" y="28274"/>
                      <a:pt x="5938" y="28240"/>
                      <a:pt x="6138" y="28207"/>
                    </a:cubicBezTo>
                    <a:cubicBezTo>
                      <a:pt x="6238" y="28173"/>
                      <a:pt x="6305" y="28073"/>
                      <a:pt x="6305" y="27940"/>
                    </a:cubicBezTo>
                    <a:cubicBezTo>
                      <a:pt x="6277" y="27858"/>
                      <a:pt x="6204" y="27798"/>
                      <a:pt x="6105" y="2779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958" name="Google Shape;2958;p30"/>
          <p:cNvSpPr/>
          <p:nvPr/>
        </p:nvSpPr>
        <p:spPr>
          <a:xfrm>
            <a:off x="1166867" y="1758105"/>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9" name="Google Shape;2959;p30"/>
          <p:cNvSpPr/>
          <p:nvPr/>
        </p:nvSpPr>
        <p:spPr>
          <a:xfrm flipH="1">
            <a:off x="8374147" y="1478802"/>
            <a:ext cx="676981" cy="17393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0" name="Google Shape;2960;p30"/>
          <p:cNvSpPr/>
          <p:nvPr/>
        </p:nvSpPr>
        <p:spPr>
          <a:xfrm>
            <a:off x="9193079" y="3884486"/>
            <a:ext cx="1370645" cy="424389"/>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18189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61"/>
        <p:cNvGrpSpPr/>
        <p:nvPr/>
      </p:nvGrpSpPr>
      <p:grpSpPr>
        <a:xfrm>
          <a:off x="0" y="0"/>
          <a:ext cx="0" cy="0"/>
          <a:chOff x="0" y="0"/>
          <a:chExt cx="0" cy="0"/>
        </a:xfrm>
      </p:grpSpPr>
      <p:grpSp>
        <p:nvGrpSpPr>
          <p:cNvPr id="2962" name="Google Shape;2962;p31"/>
          <p:cNvGrpSpPr/>
          <p:nvPr/>
        </p:nvGrpSpPr>
        <p:grpSpPr>
          <a:xfrm>
            <a:off x="-41776" y="1112170"/>
            <a:ext cx="12233375" cy="6050871"/>
            <a:chOff x="131" y="-474086"/>
            <a:chExt cx="9143942" cy="5236733"/>
          </a:xfrm>
        </p:grpSpPr>
        <p:sp>
          <p:nvSpPr>
            <p:cNvPr id="2963" name="Google Shape;2963;p31"/>
            <p:cNvSpPr/>
            <p:nvPr/>
          </p:nvSpPr>
          <p:spPr>
            <a:xfrm>
              <a:off x="131" y="-474086"/>
              <a:ext cx="4276328" cy="4653499"/>
            </a:xfrm>
            <a:custGeom>
              <a:avLst/>
              <a:gdLst/>
              <a:ahLst/>
              <a:cxnLst/>
              <a:rect l="l" t="t" r="r" b="b"/>
              <a:pathLst>
                <a:path w="107540" h="117025" extrusionOk="0">
                  <a:moveTo>
                    <a:pt x="4246" y="1"/>
                  </a:moveTo>
                  <a:cubicBezTo>
                    <a:pt x="2825" y="1"/>
                    <a:pt x="1403" y="102"/>
                    <a:pt x="0" y="306"/>
                  </a:cubicBezTo>
                  <a:lnTo>
                    <a:pt x="0" y="117025"/>
                  </a:lnTo>
                  <a:cubicBezTo>
                    <a:pt x="1155" y="117025"/>
                    <a:pt x="2280" y="116934"/>
                    <a:pt x="3374" y="116812"/>
                  </a:cubicBezTo>
                  <a:cubicBezTo>
                    <a:pt x="36262" y="113621"/>
                    <a:pt x="69241" y="111554"/>
                    <a:pt x="102282" y="110642"/>
                  </a:cubicBezTo>
                  <a:cubicBezTo>
                    <a:pt x="104896" y="102283"/>
                    <a:pt x="107540" y="93286"/>
                    <a:pt x="104318" y="85140"/>
                  </a:cubicBezTo>
                  <a:cubicBezTo>
                    <a:pt x="103589" y="83073"/>
                    <a:pt x="102403" y="81097"/>
                    <a:pt x="100488" y="79790"/>
                  </a:cubicBezTo>
                  <a:cubicBezTo>
                    <a:pt x="99242" y="78891"/>
                    <a:pt x="97639" y="78336"/>
                    <a:pt x="96047" y="78336"/>
                  </a:cubicBezTo>
                  <a:cubicBezTo>
                    <a:pt x="95271" y="78336"/>
                    <a:pt x="94498" y="78468"/>
                    <a:pt x="93771" y="78757"/>
                  </a:cubicBezTo>
                  <a:cubicBezTo>
                    <a:pt x="95139" y="72526"/>
                    <a:pt x="92859" y="65717"/>
                    <a:pt x="87935" y="61158"/>
                  </a:cubicBezTo>
                  <a:cubicBezTo>
                    <a:pt x="83779" y="57334"/>
                    <a:pt x="77849" y="55135"/>
                    <a:pt x="71919" y="55135"/>
                  </a:cubicBezTo>
                  <a:cubicBezTo>
                    <a:pt x="70779" y="55135"/>
                    <a:pt x="69639" y="55216"/>
                    <a:pt x="68512" y="55383"/>
                  </a:cubicBezTo>
                  <a:cubicBezTo>
                    <a:pt x="68056" y="51766"/>
                    <a:pt x="68330" y="48392"/>
                    <a:pt x="65989" y="45383"/>
                  </a:cubicBezTo>
                  <a:cubicBezTo>
                    <a:pt x="64621" y="43650"/>
                    <a:pt x="62706" y="42100"/>
                    <a:pt x="60457" y="41370"/>
                  </a:cubicBezTo>
                  <a:cubicBezTo>
                    <a:pt x="59743" y="41151"/>
                    <a:pt x="58824" y="41037"/>
                    <a:pt x="57858" y="41037"/>
                  </a:cubicBezTo>
                  <a:cubicBezTo>
                    <a:pt x="55740" y="41037"/>
                    <a:pt x="53401" y="41588"/>
                    <a:pt x="52524" y="42799"/>
                  </a:cubicBezTo>
                  <a:lnTo>
                    <a:pt x="52524" y="42799"/>
                  </a:lnTo>
                  <a:cubicBezTo>
                    <a:pt x="53679" y="37905"/>
                    <a:pt x="52463" y="32008"/>
                    <a:pt x="49636" y="27723"/>
                  </a:cubicBezTo>
                  <a:cubicBezTo>
                    <a:pt x="47752" y="24866"/>
                    <a:pt x="44195" y="23042"/>
                    <a:pt x="40761" y="21887"/>
                  </a:cubicBezTo>
                  <a:cubicBezTo>
                    <a:pt x="39531" y="21447"/>
                    <a:pt x="38185" y="21218"/>
                    <a:pt x="36850" y="21218"/>
                  </a:cubicBezTo>
                  <a:cubicBezTo>
                    <a:pt x="34489" y="21218"/>
                    <a:pt x="32159" y="21934"/>
                    <a:pt x="30548" y="23467"/>
                  </a:cubicBezTo>
                  <a:cubicBezTo>
                    <a:pt x="30548" y="15960"/>
                    <a:pt x="26231" y="8543"/>
                    <a:pt x="19332" y="4197"/>
                  </a:cubicBezTo>
                  <a:cubicBezTo>
                    <a:pt x="14960" y="1434"/>
                    <a:pt x="9602" y="1"/>
                    <a:pt x="4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31"/>
            <p:cNvSpPr/>
            <p:nvPr/>
          </p:nvSpPr>
          <p:spPr>
            <a:xfrm>
              <a:off x="3307783" y="754708"/>
              <a:ext cx="5836289" cy="4007940"/>
            </a:xfrm>
            <a:custGeom>
              <a:avLst/>
              <a:gdLst/>
              <a:ahLst/>
              <a:cxnLst/>
              <a:rect l="l" t="t" r="r" b="b"/>
              <a:pathLst>
                <a:path w="209731" h="142644" extrusionOk="0">
                  <a:moveTo>
                    <a:pt x="112119" y="1"/>
                  </a:moveTo>
                  <a:cubicBezTo>
                    <a:pt x="110126" y="1"/>
                    <a:pt x="108130" y="129"/>
                    <a:pt x="106142" y="392"/>
                  </a:cubicBezTo>
                  <a:cubicBezTo>
                    <a:pt x="88057" y="2763"/>
                    <a:pt x="71765" y="16897"/>
                    <a:pt x="67935" y="34769"/>
                  </a:cubicBezTo>
                  <a:cubicBezTo>
                    <a:pt x="64597" y="33280"/>
                    <a:pt x="60944" y="32544"/>
                    <a:pt x="57288" y="32544"/>
                  </a:cubicBezTo>
                  <a:cubicBezTo>
                    <a:pt x="52289" y="32544"/>
                    <a:pt x="47285" y="33920"/>
                    <a:pt x="43071" y="36623"/>
                  </a:cubicBezTo>
                  <a:cubicBezTo>
                    <a:pt x="35776" y="41304"/>
                    <a:pt x="31126" y="49785"/>
                    <a:pt x="31004" y="58447"/>
                  </a:cubicBezTo>
                  <a:cubicBezTo>
                    <a:pt x="28635" y="58002"/>
                    <a:pt x="26218" y="57780"/>
                    <a:pt x="23800" y="57780"/>
                  </a:cubicBezTo>
                  <a:cubicBezTo>
                    <a:pt x="15172" y="57780"/>
                    <a:pt x="6529" y="60599"/>
                    <a:pt x="0" y="66107"/>
                  </a:cubicBezTo>
                  <a:cubicBezTo>
                    <a:pt x="791" y="66685"/>
                    <a:pt x="1551" y="67262"/>
                    <a:pt x="2280" y="67931"/>
                  </a:cubicBezTo>
                  <a:cubicBezTo>
                    <a:pt x="7204" y="72490"/>
                    <a:pt x="9454" y="79299"/>
                    <a:pt x="8116" y="85530"/>
                  </a:cubicBezTo>
                  <a:cubicBezTo>
                    <a:pt x="8834" y="85241"/>
                    <a:pt x="9600" y="85109"/>
                    <a:pt x="10374" y="85109"/>
                  </a:cubicBezTo>
                  <a:cubicBezTo>
                    <a:pt x="11960" y="85109"/>
                    <a:pt x="13577" y="85664"/>
                    <a:pt x="14864" y="86563"/>
                  </a:cubicBezTo>
                  <a:cubicBezTo>
                    <a:pt x="16718" y="87870"/>
                    <a:pt x="17904" y="89846"/>
                    <a:pt x="18694" y="91883"/>
                  </a:cubicBezTo>
                  <a:cubicBezTo>
                    <a:pt x="21885" y="100029"/>
                    <a:pt x="19271" y="109056"/>
                    <a:pt x="16627" y="117354"/>
                  </a:cubicBezTo>
                  <a:lnTo>
                    <a:pt x="16445" y="117354"/>
                  </a:lnTo>
                  <a:lnTo>
                    <a:pt x="53649" y="142643"/>
                  </a:lnTo>
                  <a:cubicBezTo>
                    <a:pt x="104562" y="126260"/>
                    <a:pt x="154836" y="107779"/>
                    <a:pt x="204229" y="87262"/>
                  </a:cubicBezTo>
                  <a:cubicBezTo>
                    <a:pt x="206205" y="86472"/>
                    <a:pt x="208181" y="85591"/>
                    <a:pt x="209731" y="84162"/>
                  </a:cubicBezTo>
                  <a:lnTo>
                    <a:pt x="209731" y="37626"/>
                  </a:lnTo>
                  <a:cubicBezTo>
                    <a:pt x="206077" y="34248"/>
                    <a:pt x="201502" y="32086"/>
                    <a:pt x="196834" y="32086"/>
                  </a:cubicBezTo>
                  <a:cubicBezTo>
                    <a:pt x="195328" y="32086"/>
                    <a:pt x="193812" y="32312"/>
                    <a:pt x="192314" y="32794"/>
                  </a:cubicBezTo>
                  <a:cubicBezTo>
                    <a:pt x="191007" y="24556"/>
                    <a:pt x="184563" y="17322"/>
                    <a:pt x="176569" y="15012"/>
                  </a:cubicBezTo>
                  <a:cubicBezTo>
                    <a:pt x="174657" y="14464"/>
                    <a:pt x="172678" y="14200"/>
                    <a:pt x="170698" y="14200"/>
                  </a:cubicBezTo>
                  <a:cubicBezTo>
                    <a:pt x="164338" y="14200"/>
                    <a:pt x="157968" y="16924"/>
                    <a:pt x="153772" y="21699"/>
                  </a:cubicBezTo>
                  <a:cubicBezTo>
                    <a:pt x="144299" y="8464"/>
                    <a:pt x="128319" y="1"/>
                    <a:pt x="112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5" name="Google Shape;2965;p31"/>
          <p:cNvGrpSpPr/>
          <p:nvPr/>
        </p:nvGrpSpPr>
        <p:grpSpPr>
          <a:xfrm>
            <a:off x="-87266" y="4790547"/>
            <a:ext cx="12314881" cy="2120588"/>
            <a:chOff x="-65450" y="4543325"/>
            <a:chExt cx="9236161" cy="639168"/>
          </a:xfrm>
        </p:grpSpPr>
        <p:sp>
          <p:nvSpPr>
            <p:cNvPr id="2966" name="Google Shape;2966;p31"/>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31"/>
            <p:cNvSpPr/>
            <p:nvPr/>
          </p:nvSpPr>
          <p:spPr>
            <a:xfrm>
              <a:off x="-65450" y="4670975"/>
              <a:ext cx="9209483" cy="5113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8" name="Google Shape;2968;p31"/>
          <p:cNvGrpSpPr/>
          <p:nvPr/>
        </p:nvGrpSpPr>
        <p:grpSpPr>
          <a:xfrm>
            <a:off x="9159065" y="4384753"/>
            <a:ext cx="537119" cy="636055"/>
            <a:chOff x="4572005" y="4329235"/>
            <a:chExt cx="402839" cy="477041"/>
          </a:xfrm>
        </p:grpSpPr>
        <p:sp>
          <p:nvSpPr>
            <p:cNvPr id="2969" name="Google Shape;2969;p31"/>
            <p:cNvSpPr/>
            <p:nvPr/>
          </p:nvSpPr>
          <p:spPr>
            <a:xfrm rot="-860518">
              <a:off x="4618306" y="4361226"/>
              <a:ext cx="310239" cy="412860"/>
            </a:xfrm>
            <a:custGeom>
              <a:avLst/>
              <a:gdLst/>
              <a:ahLst/>
              <a:cxnLst/>
              <a:rect l="l" t="t" r="r" b="b"/>
              <a:pathLst>
                <a:path w="12410" h="16515" extrusionOk="0">
                  <a:moveTo>
                    <a:pt x="9018" y="1"/>
                  </a:moveTo>
                  <a:cubicBezTo>
                    <a:pt x="7913" y="1"/>
                    <a:pt x="2736" y="5740"/>
                    <a:pt x="2736" y="5740"/>
                  </a:cubicBezTo>
                  <a:cubicBezTo>
                    <a:pt x="1371" y="6968"/>
                    <a:pt x="3088" y="7080"/>
                    <a:pt x="3758" y="7080"/>
                  </a:cubicBezTo>
                  <a:cubicBezTo>
                    <a:pt x="3906" y="7080"/>
                    <a:pt x="4003" y="7074"/>
                    <a:pt x="4004" y="7074"/>
                  </a:cubicBezTo>
                  <a:lnTo>
                    <a:pt x="4004" y="7074"/>
                  </a:lnTo>
                  <a:cubicBezTo>
                    <a:pt x="4003" y="7074"/>
                    <a:pt x="67" y="11144"/>
                    <a:pt x="268" y="11611"/>
                  </a:cubicBezTo>
                  <a:cubicBezTo>
                    <a:pt x="501" y="12078"/>
                    <a:pt x="1669" y="12612"/>
                    <a:pt x="1669" y="12612"/>
                  </a:cubicBezTo>
                  <a:cubicBezTo>
                    <a:pt x="1669" y="12612"/>
                    <a:pt x="1" y="14480"/>
                    <a:pt x="401" y="14947"/>
                  </a:cubicBezTo>
                  <a:cubicBezTo>
                    <a:pt x="835" y="15414"/>
                    <a:pt x="5938" y="16281"/>
                    <a:pt x="10075" y="16514"/>
                  </a:cubicBezTo>
                  <a:cubicBezTo>
                    <a:pt x="10308" y="16514"/>
                    <a:pt x="9474" y="13612"/>
                    <a:pt x="9474" y="13612"/>
                  </a:cubicBezTo>
                  <a:cubicBezTo>
                    <a:pt x="9474" y="13612"/>
                    <a:pt x="12109" y="13612"/>
                    <a:pt x="11776" y="12645"/>
                  </a:cubicBezTo>
                  <a:cubicBezTo>
                    <a:pt x="11442" y="11678"/>
                    <a:pt x="10208" y="8642"/>
                    <a:pt x="10208" y="8642"/>
                  </a:cubicBezTo>
                  <a:cubicBezTo>
                    <a:pt x="10208" y="8642"/>
                    <a:pt x="12410" y="8609"/>
                    <a:pt x="11909" y="7775"/>
                  </a:cubicBezTo>
                  <a:cubicBezTo>
                    <a:pt x="11442" y="6941"/>
                    <a:pt x="9741" y="836"/>
                    <a:pt x="9174" y="69"/>
                  </a:cubicBezTo>
                  <a:cubicBezTo>
                    <a:pt x="9139" y="23"/>
                    <a:pt x="9086" y="1"/>
                    <a:pt x="90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31"/>
            <p:cNvSpPr/>
            <p:nvPr/>
          </p:nvSpPr>
          <p:spPr>
            <a:xfrm rot="-860518">
              <a:off x="4754826" y="4508283"/>
              <a:ext cx="70073" cy="287715"/>
            </a:xfrm>
            <a:custGeom>
              <a:avLst/>
              <a:gdLst/>
              <a:ahLst/>
              <a:cxnLst/>
              <a:rect l="l" t="t" r="r" b="b"/>
              <a:pathLst>
                <a:path w="2803" h="11509" extrusionOk="0">
                  <a:moveTo>
                    <a:pt x="2803" y="0"/>
                  </a:moveTo>
                  <a:lnTo>
                    <a:pt x="1" y="115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31"/>
            <p:cNvSpPr/>
            <p:nvPr/>
          </p:nvSpPr>
          <p:spPr>
            <a:xfrm rot="-860518">
              <a:off x="4749822" y="4503256"/>
              <a:ext cx="80097" cy="297739"/>
            </a:xfrm>
            <a:custGeom>
              <a:avLst/>
              <a:gdLst/>
              <a:ahLst/>
              <a:cxnLst/>
              <a:rect l="l" t="t" r="r" b="b"/>
              <a:pathLst>
                <a:path w="3204" h="11910" extrusionOk="0">
                  <a:moveTo>
                    <a:pt x="3036" y="1"/>
                  </a:moveTo>
                  <a:cubicBezTo>
                    <a:pt x="2936" y="1"/>
                    <a:pt x="2836" y="34"/>
                    <a:pt x="2803" y="168"/>
                  </a:cubicBezTo>
                  <a:lnTo>
                    <a:pt x="1" y="11676"/>
                  </a:lnTo>
                  <a:cubicBezTo>
                    <a:pt x="1" y="11809"/>
                    <a:pt x="34" y="11876"/>
                    <a:pt x="168" y="11909"/>
                  </a:cubicBezTo>
                  <a:lnTo>
                    <a:pt x="201" y="11909"/>
                  </a:lnTo>
                  <a:cubicBezTo>
                    <a:pt x="334" y="11909"/>
                    <a:pt x="434" y="11876"/>
                    <a:pt x="434" y="11743"/>
                  </a:cubicBezTo>
                  <a:lnTo>
                    <a:pt x="3203" y="234"/>
                  </a:lnTo>
                  <a:cubicBezTo>
                    <a:pt x="3203" y="134"/>
                    <a:pt x="3170" y="34"/>
                    <a:pt x="303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31"/>
            <p:cNvSpPr/>
            <p:nvPr/>
          </p:nvSpPr>
          <p:spPr>
            <a:xfrm rot="-860518">
              <a:off x="4748177" y="4542535"/>
              <a:ext cx="90922" cy="83622"/>
            </a:xfrm>
            <a:custGeom>
              <a:avLst/>
              <a:gdLst/>
              <a:ahLst/>
              <a:cxnLst/>
              <a:rect l="l" t="t" r="r" b="b"/>
              <a:pathLst>
                <a:path w="3637" h="3345" extrusionOk="0">
                  <a:moveTo>
                    <a:pt x="220" y="1"/>
                  </a:moveTo>
                  <a:cubicBezTo>
                    <a:pt x="202" y="1"/>
                    <a:pt x="185" y="3"/>
                    <a:pt x="167" y="9"/>
                  </a:cubicBezTo>
                  <a:cubicBezTo>
                    <a:pt x="67" y="43"/>
                    <a:pt x="0" y="143"/>
                    <a:pt x="34" y="276"/>
                  </a:cubicBezTo>
                  <a:cubicBezTo>
                    <a:pt x="1034" y="3211"/>
                    <a:pt x="1301" y="3312"/>
                    <a:pt x="1401" y="3345"/>
                  </a:cubicBezTo>
                  <a:lnTo>
                    <a:pt x="1601" y="3345"/>
                  </a:lnTo>
                  <a:cubicBezTo>
                    <a:pt x="1868" y="3211"/>
                    <a:pt x="3069" y="1610"/>
                    <a:pt x="3569" y="943"/>
                  </a:cubicBezTo>
                  <a:cubicBezTo>
                    <a:pt x="3636" y="843"/>
                    <a:pt x="3603" y="710"/>
                    <a:pt x="3536" y="643"/>
                  </a:cubicBezTo>
                  <a:cubicBezTo>
                    <a:pt x="3499" y="606"/>
                    <a:pt x="3463" y="592"/>
                    <a:pt x="3426" y="592"/>
                  </a:cubicBezTo>
                  <a:cubicBezTo>
                    <a:pt x="3362" y="592"/>
                    <a:pt x="3299" y="634"/>
                    <a:pt x="3236" y="676"/>
                  </a:cubicBezTo>
                  <a:cubicBezTo>
                    <a:pt x="2535" y="1544"/>
                    <a:pt x="1768" y="2544"/>
                    <a:pt x="1501" y="2878"/>
                  </a:cubicBezTo>
                  <a:cubicBezTo>
                    <a:pt x="1234" y="2511"/>
                    <a:pt x="767" y="1277"/>
                    <a:pt x="401" y="143"/>
                  </a:cubicBezTo>
                  <a:cubicBezTo>
                    <a:pt x="373" y="60"/>
                    <a:pt x="300" y="1"/>
                    <a:pt x="2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31"/>
            <p:cNvSpPr/>
            <p:nvPr/>
          </p:nvSpPr>
          <p:spPr>
            <a:xfrm rot="-860518">
              <a:off x="4743447" y="4632910"/>
              <a:ext cx="100096" cy="80272"/>
            </a:xfrm>
            <a:custGeom>
              <a:avLst/>
              <a:gdLst/>
              <a:ahLst/>
              <a:cxnLst/>
              <a:rect l="l" t="t" r="r" b="b"/>
              <a:pathLst>
                <a:path w="4004" h="3211" extrusionOk="0">
                  <a:moveTo>
                    <a:pt x="285" y="0"/>
                  </a:moveTo>
                  <a:cubicBezTo>
                    <a:pt x="269" y="0"/>
                    <a:pt x="251" y="3"/>
                    <a:pt x="234" y="9"/>
                  </a:cubicBezTo>
                  <a:cubicBezTo>
                    <a:pt x="101" y="42"/>
                    <a:pt x="1" y="142"/>
                    <a:pt x="68" y="276"/>
                  </a:cubicBezTo>
                  <a:cubicBezTo>
                    <a:pt x="401" y="1643"/>
                    <a:pt x="935" y="3211"/>
                    <a:pt x="1502" y="3211"/>
                  </a:cubicBezTo>
                  <a:cubicBezTo>
                    <a:pt x="2102" y="3211"/>
                    <a:pt x="3603" y="1943"/>
                    <a:pt x="3937" y="1643"/>
                  </a:cubicBezTo>
                  <a:cubicBezTo>
                    <a:pt x="4004" y="1543"/>
                    <a:pt x="4004" y="1443"/>
                    <a:pt x="3937" y="1343"/>
                  </a:cubicBezTo>
                  <a:cubicBezTo>
                    <a:pt x="3887" y="1293"/>
                    <a:pt x="3837" y="1268"/>
                    <a:pt x="3787" y="1268"/>
                  </a:cubicBezTo>
                  <a:cubicBezTo>
                    <a:pt x="3737" y="1268"/>
                    <a:pt x="3687" y="1293"/>
                    <a:pt x="3637" y="1343"/>
                  </a:cubicBezTo>
                  <a:cubicBezTo>
                    <a:pt x="2936" y="1910"/>
                    <a:pt x="1835" y="2811"/>
                    <a:pt x="1569" y="2811"/>
                  </a:cubicBezTo>
                  <a:cubicBezTo>
                    <a:pt x="1302" y="2711"/>
                    <a:pt x="801" y="1510"/>
                    <a:pt x="468" y="175"/>
                  </a:cubicBezTo>
                  <a:cubicBezTo>
                    <a:pt x="440" y="65"/>
                    <a:pt x="367" y="0"/>
                    <a:pt x="28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74" name="Google Shape;2974;p31"/>
          <p:cNvGrpSpPr/>
          <p:nvPr/>
        </p:nvGrpSpPr>
        <p:grpSpPr>
          <a:xfrm>
            <a:off x="8831553" y="4488683"/>
            <a:ext cx="449353" cy="532123"/>
            <a:chOff x="4572005" y="4329235"/>
            <a:chExt cx="402839" cy="477041"/>
          </a:xfrm>
        </p:grpSpPr>
        <p:sp>
          <p:nvSpPr>
            <p:cNvPr id="2975" name="Google Shape;2975;p31"/>
            <p:cNvSpPr/>
            <p:nvPr/>
          </p:nvSpPr>
          <p:spPr>
            <a:xfrm rot="-860518">
              <a:off x="4618306" y="4361226"/>
              <a:ext cx="310239" cy="412860"/>
            </a:xfrm>
            <a:custGeom>
              <a:avLst/>
              <a:gdLst/>
              <a:ahLst/>
              <a:cxnLst/>
              <a:rect l="l" t="t" r="r" b="b"/>
              <a:pathLst>
                <a:path w="12410" h="16515" extrusionOk="0">
                  <a:moveTo>
                    <a:pt x="9018" y="1"/>
                  </a:moveTo>
                  <a:cubicBezTo>
                    <a:pt x="7913" y="1"/>
                    <a:pt x="2736" y="5740"/>
                    <a:pt x="2736" y="5740"/>
                  </a:cubicBezTo>
                  <a:cubicBezTo>
                    <a:pt x="1371" y="6968"/>
                    <a:pt x="3088" y="7080"/>
                    <a:pt x="3758" y="7080"/>
                  </a:cubicBezTo>
                  <a:cubicBezTo>
                    <a:pt x="3906" y="7080"/>
                    <a:pt x="4003" y="7074"/>
                    <a:pt x="4004" y="7074"/>
                  </a:cubicBezTo>
                  <a:lnTo>
                    <a:pt x="4004" y="7074"/>
                  </a:lnTo>
                  <a:cubicBezTo>
                    <a:pt x="4003" y="7074"/>
                    <a:pt x="67" y="11144"/>
                    <a:pt x="268" y="11611"/>
                  </a:cubicBezTo>
                  <a:cubicBezTo>
                    <a:pt x="501" y="12078"/>
                    <a:pt x="1669" y="12612"/>
                    <a:pt x="1669" y="12612"/>
                  </a:cubicBezTo>
                  <a:cubicBezTo>
                    <a:pt x="1669" y="12612"/>
                    <a:pt x="1" y="14480"/>
                    <a:pt x="401" y="14947"/>
                  </a:cubicBezTo>
                  <a:cubicBezTo>
                    <a:pt x="835" y="15414"/>
                    <a:pt x="5938" y="16281"/>
                    <a:pt x="10075" y="16514"/>
                  </a:cubicBezTo>
                  <a:cubicBezTo>
                    <a:pt x="10308" y="16514"/>
                    <a:pt x="9474" y="13612"/>
                    <a:pt x="9474" y="13612"/>
                  </a:cubicBezTo>
                  <a:cubicBezTo>
                    <a:pt x="9474" y="13612"/>
                    <a:pt x="12109" y="13612"/>
                    <a:pt x="11776" y="12645"/>
                  </a:cubicBezTo>
                  <a:cubicBezTo>
                    <a:pt x="11442" y="11678"/>
                    <a:pt x="10208" y="8642"/>
                    <a:pt x="10208" y="8642"/>
                  </a:cubicBezTo>
                  <a:cubicBezTo>
                    <a:pt x="10208" y="8642"/>
                    <a:pt x="12410" y="8609"/>
                    <a:pt x="11909" y="7775"/>
                  </a:cubicBezTo>
                  <a:cubicBezTo>
                    <a:pt x="11442" y="6941"/>
                    <a:pt x="9741" y="836"/>
                    <a:pt x="9174" y="69"/>
                  </a:cubicBezTo>
                  <a:cubicBezTo>
                    <a:pt x="9139" y="23"/>
                    <a:pt x="9086" y="1"/>
                    <a:pt x="90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31"/>
            <p:cNvSpPr/>
            <p:nvPr/>
          </p:nvSpPr>
          <p:spPr>
            <a:xfrm rot="-860518">
              <a:off x="4754826" y="4508283"/>
              <a:ext cx="70073" cy="287715"/>
            </a:xfrm>
            <a:custGeom>
              <a:avLst/>
              <a:gdLst/>
              <a:ahLst/>
              <a:cxnLst/>
              <a:rect l="l" t="t" r="r" b="b"/>
              <a:pathLst>
                <a:path w="2803" h="11509" extrusionOk="0">
                  <a:moveTo>
                    <a:pt x="2803" y="0"/>
                  </a:moveTo>
                  <a:lnTo>
                    <a:pt x="1" y="115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31"/>
            <p:cNvSpPr/>
            <p:nvPr/>
          </p:nvSpPr>
          <p:spPr>
            <a:xfrm rot="-860518">
              <a:off x="4749822" y="4503256"/>
              <a:ext cx="80097" cy="297739"/>
            </a:xfrm>
            <a:custGeom>
              <a:avLst/>
              <a:gdLst/>
              <a:ahLst/>
              <a:cxnLst/>
              <a:rect l="l" t="t" r="r" b="b"/>
              <a:pathLst>
                <a:path w="3204" h="11910" extrusionOk="0">
                  <a:moveTo>
                    <a:pt x="3036" y="1"/>
                  </a:moveTo>
                  <a:cubicBezTo>
                    <a:pt x="2936" y="1"/>
                    <a:pt x="2836" y="34"/>
                    <a:pt x="2803" y="168"/>
                  </a:cubicBezTo>
                  <a:lnTo>
                    <a:pt x="1" y="11676"/>
                  </a:lnTo>
                  <a:cubicBezTo>
                    <a:pt x="1" y="11809"/>
                    <a:pt x="34" y="11876"/>
                    <a:pt x="168" y="11909"/>
                  </a:cubicBezTo>
                  <a:lnTo>
                    <a:pt x="201" y="11909"/>
                  </a:lnTo>
                  <a:cubicBezTo>
                    <a:pt x="334" y="11909"/>
                    <a:pt x="434" y="11876"/>
                    <a:pt x="434" y="11743"/>
                  </a:cubicBezTo>
                  <a:lnTo>
                    <a:pt x="3203" y="234"/>
                  </a:lnTo>
                  <a:cubicBezTo>
                    <a:pt x="3203" y="134"/>
                    <a:pt x="3170" y="34"/>
                    <a:pt x="303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31"/>
            <p:cNvSpPr/>
            <p:nvPr/>
          </p:nvSpPr>
          <p:spPr>
            <a:xfrm rot="-860518">
              <a:off x="4748177" y="4542535"/>
              <a:ext cx="90922" cy="83622"/>
            </a:xfrm>
            <a:custGeom>
              <a:avLst/>
              <a:gdLst/>
              <a:ahLst/>
              <a:cxnLst/>
              <a:rect l="l" t="t" r="r" b="b"/>
              <a:pathLst>
                <a:path w="3637" h="3345" extrusionOk="0">
                  <a:moveTo>
                    <a:pt x="220" y="1"/>
                  </a:moveTo>
                  <a:cubicBezTo>
                    <a:pt x="202" y="1"/>
                    <a:pt x="185" y="3"/>
                    <a:pt x="167" y="9"/>
                  </a:cubicBezTo>
                  <a:cubicBezTo>
                    <a:pt x="67" y="43"/>
                    <a:pt x="0" y="143"/>
                    <a:pt x="34" y="276"/>
                  </a:cubicBezTo>
                  <a:cubicBezTo>
                    <a:pt x="1034" y="3211"/>
                    <a:pt x="1301" y="3312"/>
                    <a:pt x="1401" y="3345"/>
                  </a:cubicBezTo>
                  <a:lnTo>
                    <a:pt x="1601" y="3345"/>
                  </a:lnTo>
                  <a:cubicBezTo>
                    <a:pt x="1868" y="3211"/>
                    <a:pt x="3069" y="1610"/>
                    <a:pt x="3569" y="943"/>
                  </a:cubicBezTo>
                  <a:cubicBezTo>
                    <a:pt x="3636" y="843"/>
                    <a:pt x="3603" y="710"/>
                    <a:pt x="3536" y="643"/>
                  </a:cubicBezTo>
                  <a:cubicBezTo>
                    <a:pt x="3499" y="606"/>
                    <a:pt x="3463" y="592"/>
                    <a:pt x="3426" y="592"/>
                  </a:cubicBezTo>
                  <a:cubicBezTo>
                    <a:pt x="3362" y="592"/>
                    <a:pt x="3299" y="634"/>
                    <a:pt x="3236" y="676"/>
                  </a:cubicBezTo>
                  <a:cubicBezTo>
                    <a:pt x="2535" y="1544"/>
                    <a:pt x="1768" y="2544"/>
                    <a:pt x="1501" y="2878"/>
                  </a:cubicBezTo>
                  <a:cubicBezTo>
                    <a:pt x="1234" y="2511"/>
                    <a:pt x="767" y="1277"/>
                    <a:pt x="401" y="143"/>
                  </a:cubicBezTo>
                  <a:cubicBezTo>
                    <a:pt x="373" y="60"/>
                    <a:pt x="300" y="1"/>
                    <a:pt x="2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31"/>
            <p:cNvSpPr/>
            <p:nvPr/>
          </p:nvSpPr>
          <p:spPr>
            <a:xfrm rot="-860518">
              <a:off x="4743447" y="4632910"/>
              <a:ext cx="100096" cy="80272"/>
            </a:xfrm>
            <a:custGeom>
              <a:avLst/>
              <a:gdLst/>
              <a:ahLst/>
              <a:cxnLst/>
              <a:rect l="l" t="t" r="r" b="b"/>
              <a:pathLst>
                <a:path w="4004" h="3211" extrusionOk="0">
                  <a:moveTo>
                    <a:pt x="285" y="0"/>
                  </a:moveTo>
                  <a:cubicBezTo>
                    <a:pt x="269" y="0"/>
                    <a:pt x="251" y="3"/>
                    <a:pt x="234" y="9"/>
                  </a:cubicBezTo>
                  <a:cubicBezTo>
                    <a:pt x="101" y="42"/>
                    <a:pt x="1" y="142"/>
                    <a:pt x="68" y="276"/>
                  </a:cubicBezTo>
                  <a:cubicBezTo>
                    <a:pt x="401" y="1643"/>
                    <a:pt x="935" y="3211"/>
                    <a:pt x="1502" y="3211"/>
                  </a:cubicBezTo>
                  <a:cubicBezTo>
                    <a:pt x="2102" y="3211"/>
                    <a:pt x="3603" y="1943"/>
                    <a:pt x="3937" y="1643"/>
                  </a:cubicBezTo>
                  <a:cubicBezTo>
                    <a:pt x="4004" y="1543"/>
                    <a:pt x="4004" y="1443"/>
                    <a:pt x="3937" y="1343"/>
                  </a:cubicBezTo>
                  <a:cubicBezTo>
                    <a:pt x="3887" y="1293"/>
                    <a:pt x="3837" y="1268"/>
                    <a:pt x="3787" y="1268"/>
                  </a:cubicBezTo>
                  <a:cubicBezTo>
                    <a:pt x="3737" y="1268"/>
                    <a:pt x="3687" y="1293"/>
                    <a:pt x="3637" y="1343"/>
                  </a:cubicBezTo>
                  <a:cubicBezTo>
                    <a:pt x="2936" y="1910"/>
                    <a:pt x="1835" y="2811"/>
                    <a:pt x="1569" y="2811"/>
                  </a:cubicBezTo>
                  <a:cubicBezTo>
                    <a:pt x="1302" y="2711"/>
                    <a:pt x="801" y="1510"/>
                    <a:pt x="468" y="175"/>
                  </a:cubicBezTo>
                  <a:cubicBezTo>
                    <a:pt x="440" y="65"/>
                    <a:pt x="367" y="0"/>
                    <a:pt x="28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0" name="Google Shape;2980;p31"/>
          <p:cNvGrpSpPr/>
          <p:nvPr/>
        </p:nvGrpSpPr>
        <p:grpSpPr>
          <a:xfrm flipH="1">
            <a:off x="10829289" y="957800"/>
            <a:ext cx="885367" cy="397267"/>
            <a:chOff x="6561950" y="201375"/>
            <a:chExt cx="664025" cy="297950"/>
          </a:xfrm>
        </p:grpSpPr>
        <p:sp>
          <p:nvSpPr>
            <p:cNvPr id="2981" name="Google Shape;2981;p31"/>
            <p:cNvSpPr/>
            <p:nvPr/>
          </p:nvSpPr>
          <p:spPr>
            <a:xfrm>
              <a:off x="6561950" y="280950"/>
              <a:ext cx="156500" cy="122200"/>
            </a:xfrm>
            <a:custGeom>
              <a:avLst/>
              <a:gdLst/>
              <a:ahLst/>
              <a:cxnLst/>
              <a:rect l="l" t="t" r="r" b="b"/>
              <a:pathLst>
                <a:path w="6260" h="4888" extrusionOk="0">
                  <a:moveTo>
                    <a:pt x="2005" y="0"/>
                  </a:moveTo>
                  <a:cubicBezTo>
                    <a:pt x="1476" y="0"/>
                    <a:pt x="976" y="216"/>
                    <a:pt x="709" y="896"/>
                  </a:cubicBezTo>
                  <a:cubicBezTo>
                    <a:pt x="0" y="2699"/>
                    <a:pt x="3210" y="2730"/>
                    <a:pt x="3432" y="2730"/>
                  </a:cubicBezTo>
                  <a:cubicBezTo>
                    <a:pt x="3440" y="2730"/>
                    <a:pt x="3444" y="2730"/>
                    <a:pt x="3444" y="2730"/>
                  </a:cubicBezTo>
                  <a:lnTo>
                    <a:pt x="3444" y="2730"/>
                  </a:lnTo>
                  <a:cubicBezTo>
                    <a:pt x="3444" y="2730"/>
                    <a:pt x="2377" y="3798"/>
                    <a:pt x="2977" y="4665"/>
                  </a:cubicBezTo>
                  <a:cubicBezTo>
                    <a:pt x="3087" y="4816"/>
                    <a:pt x="3273" y="4888"/>
                    <a:pt x="3489" y="4888"/>
                  </a:cubicBezTo>
                  <a:cubicBezTo>
                    <a:pt x="4521" y="4888"/>
                    <a:pt x="6260" y="3253"/>
                    <a:pt x="3944" y="662"/>
                  </a:cubicBezTo>
                  <a:cubicBezTo>
                    <a:pt x="3944" y="662"/>
                    <a:pt x="2931"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2" name="Google Shape;2982;p31"/>
            <p:cNvSpPr/>
            <p:nvPr/>
          </p:nvSpPr>
          <p:spPr>
            <a:xfrm>
              <a:off x="6662700" y="221275"/>
              <a:ext cx="112625" cy="128850"/>
            </a:xfrm>
            <a:custGeom>
              <a:avLst/>
              <a:gdLst/>
              <a:ahLst/>
              <a:cxnLst/>
              <a:rect l="l" t="t" r="r" b="b"/>
              <a:pathLst>
                <a:path w="4505" h="5154" extrusionOk="0">
                  <a:moveTo>
                    <a:pt x="1767" y="1"/>
                  </a:moveTo>
                  <a:cubicBezTo>
                    <a:pt x="1" y="1"/>
                    <a:pt x="248" y="2782"/>
                    <a:pt x="248" y="2782"/>
                  </a:cubicBezTo>
                  <a:cubicBezTo>
                    <a:pt x="903" y="4580"/>
                    <a:pt x="1892" y="5153"/>
                    <a:pt x="2729" y="5153"/>
                  </a:cubicBezTo>
                  <a:cubicBezTo>
                    <a:pt x="3724" y="5153"/>
                    <a:pt x="4505" y="4342"/>
                    <a:pt x="4251" y="3816"/>
                  </a:cubicBezTo>
                  <a:cubicBezTo>
                    <a:pt x="3981" y="3313"/>
                    <a:pt x="3432" y="3197"/>
                    <a:pt x="2981" y="3197"/>
                  </a:cubicBezTo>
                  <a:cubicBezTo>
                    <a:pt x="2595" y="3197"/>
                    <a:pt x="2283" y="3283"/>
                    <a:pt x="2283" y="3283"/>
                  </a:cubicBezTo>
                  <a:cubicBezTo>
                    <a:pt x="2283" y="3283"/>
                    <a:pt x="3984" y="247"/>
                    <a:pt x="1983" y="14"/>
                  </a:cubicBezTo>
                  <a:cubicBezTo>
                    <a:pt x="1908" y="5"/>
                    <a:pt x="1836" y="1"/>
                    <a:pt x="1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3" name="Google Shape;2983;p31"/>
            <p:cNvSpPr/>
            <p:nvPr/>
          </p:nvSpPr>
          <p:spPr>
            <a:xfrm>
              <a:off x="6583825" y="243075"/>
              <a:ext cx="71750" cy="36925"/>
            </a:xfrm>
            <a:custGeom>
              <a:avLst/>
              <a:gdLst/>
              <a:ahLst/>
              <a:cxnLst/>
              <a:rect l="l" t="t" r="r" b="b"/>
              <a:pathLst>
                <a:path w="2870" h="1477" extrusionOk="0">
                  <a:moveTo>
                    <a:pt x="966" y="0"/>
                  </a:moveTo>
                  <a:cubicBezTo>
                    <a:pt x="662" y="0"/>
                    <a:pt x="380" y="48"/>
                    <a:pt x="167" y="109"/>
                  </a:cubicBezTo>
                  <a:cubicBezTo>
                    <a:pt x="34" y="142"/>
                    <a:pt x="1" y="276"/>
                    <a:pt x="34" y="376"/>
                  </a:cubicBezTo>
                  <a:cubicBezTo>
                    <a:pt x="61" y="458"/>
                    <a:pt x="134" y="518"/>
                    <a:pt x="215" y="518"/>
                  </a:cubicBezTo>
                  <a:cubicBezTo>
                    <a:pt x="232" y="518"/>
                    <a:pt x="250" y="515"/>
                    <a:pt x="267" y="509"/>
                  </a:cubicBezTo>
                  <a:cubicBezTo>
                    <a:pt x="295" y="509"/>
                    <a:pt x="597" y="428"/>
                    <a:pt x="973" y="428"/>
                  </a:cubicBezTo>
                  <a:cubicBezTo>
                    <a:pt x="1496" y="428"/>
                    <a:pt x="2164" y="586"/>
                    <a:pt x="2436" y="1343"/>
                  </a:cubicBezTo>
                  <a:cubicBezTo>
                    <a:pt x="2469" y="1443"/>
                    <a:pt x="2536" y="1477"/>
                    <a:pt x="2636" y="1477"/>
                  </a:cubicBezTo>
                  <a:lnTo>
                    <a:pt x="2703" y="1477"/>
                  </a:lnTo>
                  <a:cubicBezTo>
                    <a:pt x="2803" y="1443"/>
                    <a:pt x="2869" y="1310"/>
                    <a:pt x="2803" y="1210"/>
                  </a:cubicBezTo>
                  <a:cubicBezTo>
                    <a:pt x="2477" y="256"/>
                    <a:pt x="1665" y="0"/>
                    <a:pt x="96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31"/>
            <p:cNvSpPr/>
            <p:nvPr/>
          </p:nvSpPr>
          <p:spPr>
            <a:xfrm>
              <a:off x="6643875" y="201375"/>
              <a:ext cx="30875" cy="71950"/>
            </a:xfrm>
            <a:custGeom>
              <a:avLst/>
              <a:gdLst/>
              <a:ahLst/>
              <a:cxnLst/>
              <a:rect l="l" t="t" r="r" b="b"/>
              <a:pathLst>
                <a:path w="1235" h="2878" extrusionOk="0">
                  <a:moveTo>
                    <a:pt x="990" y="0"/>
                  </a:moveTo>
                  <a:cubicBezTo>
                    <a:pt x="971" y="0"/>
                    <a:pt x="952" y="3"/>
                    <a:pt x="934" y="9"/>
                  </a:cubicBezTo>
                  <a:cubicBezTo>
                    <a:pt x="901" y="9"/>
                    <a:pt x="467" y="176"/>
                    <a:pt x="234" y="710"/>
                  </a:cubicBezTo>
                  <a:cubicBezTo>
                    <a:pt x="0" y="1243"/>
                    <a:pt x="67" y="1910"/>
                    <a:pt x="434" y="2744"/>
                  </a:cubicBezTo>
                  <a:cubicBezTo>
                    <a:pt x="467" y="2811"/>
                    <a:pt x="534" y="2878"/>
                    <a:pt x="601" y="2878"/>
                  </a:cubicBezTo>
                  <a:cubicBezTo>
                    <a:pt x="634" y="2878"/>
                    <a:pt x="667" y="2878"/>
                    <a:pt x="701" y="2844"/>
                  </a:cubicBezTo>
                  <a:cubicBezTo>
                    <a:pt x="801" y="2811"/>
                    <a:pt x="868" y="2678"/>
                    <a:pt x="801" y="2578"/>
                  </a:cubicBezTo>
                  <a:cubicBezTo>
                    <a:pt x="501" y="1877"/>
                    <a:pt x="434" y="1277"/>
                    <a:pt x="601" y="876"/>
                  </a:cubicBezTo>
                  <a:cubicBezTo>
                    <a:pt x="768" y="509"/>
                    <a:pt x="1034" y="409"/>
                    <a:pt x="1068" y="409"/>
                  </a:cubicBezTo>
                  <a:cubicBezTo>
                    <a:pt x="1168" y="376"/>
                    <a:pt x="1235" y="243"/>
                    <a:pt x="1201" y="143"/>
                  </a:cubicBezTo>
                  <a:cubicBezTo>
                    <a:pt x="1174" y="60"/>
                    <a:pt x="1078" y="0"/>
                    <a:pt x="99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31"/>
            <p:cNvSpPr/>
            <p:nvPr/>
          </p:nvSpPr>
          <p:spPr>
            <a:xfrm>
              <a:off x="6757275" y="315500"/>
              <a:ext cx="468700" cy="183825"/>
            </a:xfrm>
            <a:custGeom>
              <a:avLst/>
              <a:gdLst/>
              <a:ahLst/>
              <a:cxnLst/>
              <a:rect l="l" t="t" r="r" b="b"/>
              <a:pathLst>
                <a:path w="18748" h="7353" extrusionOk="0">
                  <a:moveTo>
                    <a:pt x="5783" y="0"/>
                  </a:moveTo>
                  <a:cubicBezTo>
                    <a:pt x="5746" y="0"/>
                    <a:pt x="5708" y="5"/>
                    <a:pt x="5672" y="14"/>
                  </a:cubicBezTo>
                  <a:cubicBezTo>
                    <a:pt x="5538" y="47"/>
                    <a:pt x="5505" y="147"/>
                    <a:pt x="5505" y="248"/>
                  </a:cubicBezTo>
                  <a:cubicBezTo>
                    <a:pt x="5532" y="358"/>
                    <a:pt x="5606" y="423"/>
                    <a:pt x="5706" y="423"/>
                  </a:cubicBezTo>
                  <a:cubicBezTo>
                    <a:pt x="5727" y="423"/>
                    <a:pt x="5749" y="420"/>
                    <a:pt x="5772" y="414"/>
                  </a:cubicBezTo>
                  <a:cubicBezTo>
                    <a:pt x="5805" y="414"/>
                    <a:pt x="5838" y="514"/>
                    <a:pt x="5838" y="681"/>
                  </a:cubicBezTo>
                  <a:cubicBezTo>
                    <a:pt x="5838" y="715"/>
                    <a:pt x="5838" y="781"/>
                    <a:pt x="5838" y="815"/>
                  </a:cubicBezTo>
                  <a:cubicBezTo>
                    <a:pt x="5838" y="915"/>
                    <a:pt x="5905" y="1048"/>
                    <a:pt x="6039" y="1048"/>
                  </a:cubicBezTo>
                  <a:cubicBezTo>
                    <a:pt x="6139" y="1048"/>
                    <a:pt x="6239" y="948"/>
                    <a:pt x="6272" y="848"/>
                  </a:cubicBezTo>
                  <a:cubicBezTo>
                    <a:pt x="6272" y="781"/>
                    <a:pt x="6272" y="748"/>
                    <a:pt x="6272" y="681"/>
                  </a:cubicBezTo>
                  <a:cubicBezTo>
                    <a:pt x="6272" y="191"/>
                    <a:pt x="6023" y="0"/>
                    <a:pt x="5783" y="0"/>
                  </a:cubicBezTo>
                  <a:close/>
                  <a:moveTo>
                    <a:pt x="5182" y="606"/>
                  </a:moveTo>
                  <a:cubicBezTo>
                    <a:pt x="5094" y="606"/>
                    <a:pt x="4999" y="666"/>
                    <a:pt x="4971" y="748"/>
                  </a:cubicBezTo>
                  <a:cubicBezTo>
                    <a:pt x="4904" y="915"/>
                    <a:pt x="4904" y="1081"/>
                    <a:pt x="4904" y="1248"/>
                  </a:cubicBezTo>
                  <a:cubicBezTo>
                    <a:pt x="4904" y="1382"/>
                    <a:pt x="4904" y="1548"/>
                    <a:pt x="4938" y="1682"/>
                  </a:cubicBezTo>
                  <a:cubicBezTo>
                    <a:pt x="4971" y="1782"/>
                    <a:pt x="5071" y="1849"/>
                    <a:pt x="5138" y="1849"/>
                  </a:cubicBezTo>
                  <a:lnTo>
                    <a:pt x="5205" y="1849"/>
                  </a:lnTo>
                  <a:cubicBezTo>
                    <a:pt x="5305" y="1815"/>
                    <a:pt x="5371" y="1682"/>
                    <a:pt x="5371" y="1582"/>
                  </a:cubicBezTo>
                  <a:cubicBezTo>
                    <a:pt x="5338" y="1482"/>
                    <a:pt x="5305" y="1348"/>
                    <a:pt x="5305" y="1248"/>
                  </a:cubicBezTo>
                  <a:cubicBezTo>
                    <a:pt x="5305" y="1115"/>
                    <a:pt x="5338" y="981"/>
                    <a:pt x="5371" y="881"/>
                  </a:cubicBezTo>
                  <a:cubicBezTo>
                    <a:pt x="5405" y="781"/>
                    <a:pt x="5338" y="648"/>
                    <a:pt x="5238" y="614"/>
                  </a:cubicBezTo>
                  <a:cubicBezTo>
                    <a:pt x="5220" y="609"/>
                    <a:pt x="5201" y="606"/>
                    <a:pt x="5182" y="606"/>
                  </a:cubicBezTo>
                  <a:close/>
                  <a:moveTo>
                    <a:pt x="12007" y="2348"/>
                  </a:moveTo>
                  <a:cubicBezTo>
                    <a:pt x="11793" y="2348"/>
                    <a:pt x="11551" y="2474"/>
                    <a:pt x="11309" y="2716"/>
                  </a:cubicBezTo>
                  <a:cubicBezTo>
                    <a:pt x="11209" y="2816"/>
                    <a:pt x="11209" y="2949"/>
                    <a:pt x="11309" y="3016"/>
                  </a:cubicBezTo>
                  <a:cubicBezTo>
                    <a:pt x="11342" y="3050"/>
                    <a:pt x="11409" y="3083"/>
                    <a:pt x="11442" y="3083"/>
                  </a:cubicBezTo>
                  <a:cubicBezTo>
                    <a:pt x="11509" y="3083"/>
                    <a:pt x="11576" y="3050"/>
                    <a:pt x="11609" y="3016"/>
                  </a:cubicBezTo>
                  <a:cubicBezTo>
                    <a:pt x="11776" y="2816"/>
                    <a:pt x="11909" y="2749"/>
                    <a:pt x="11976" y="2749"/>
                  </a:cubicBezTo>
                  <a:cubicBezTo>
                    <a:pt x="12009" y="2749"/>
                    <a:pt x="12009" y="2783"/>
                    <a:pt x="12009" y="2783"/>
                  </a:cubicBezTo>
                  <a:lnTo>
                    <a:pt x="12043" y="2783"/>
                  </a:lnTo>
                  <a:cubicBezTo>
                    <a:pt x="12088" y="2813"/>
                    <a:pt x="12133" y="2829"/>
                    <a:pt x="12178" y="2829"/>
                  </a:cubicBezTo>
                  <a:cubicBezTo>
                    <a:pt x="12233" y="2829"/>
                    <a:pt x="12288" y="2804"/>
                    <a:pt x="12343" y="2749"/>
                  </a:cubicBezTo>
                  <a:cubicBezTo>
                    <a:pt x="12410" y="2683"/>
                    <a:pt x="12376" y="2549"/>
                    <a:pt x="12310" y="2449"/>
                  </a:cubicBezTo>
                  <a:cubicBezTo>
                    <a:pt x="12219" y="2381"/>
                    <a:pt x="12117" y="2348"/>
                    <a:pt x="12007" y="2348"/>
                  </a:cubicBezTo>
                  <a:close/>
                  <a:moveTo>
                    <a:pt x="5830" y="1436"/>
                  </a:moveTo>
                  <a:cubicBezTo>
                    <a:pt x="5748" y="1436"/>
                    <a:pt x="5664" y="1480"/>
                    <a:pt x="5638" y="1582"/>
                  </a:cubicBezTo>
                  <a:cubicBezTo>
                    <a:pt x="5572" y="1782"/>
                    <a:pt x="5471" y="2015"/>
                    <a:pt x="5338" y="2249"/>
                  </a:cubicBezTo>
                  <a:cubicBezTo>
                    <a:pt x="5338" y="2282"/>
                    <a:pt x="5305" y="2282"/>
                    <a:pt x="5305" y="2316"/>
                  </a:cubicBezTo>
                  <a:cubicBezTo>
                    <a:pt x="5271" y="2416"/>
                    <a:pt x="5305" y="2549"/>
                    <a:pt x="5405" y="2583"/>
                  </a:cubicBezTo>
                  <a:cubicBezTo>
                    <a:pt x="5572" y="2783"/>
                    <a:pt x="5738" y="2949"/>
                    <a:pt x="5938" y="3150"/>
                  </a:cubicBezTo>
                  <a:cubicBezTo>
                    <a:pt x="6005" y="3183"/>
                    <a:pt x="6039" y="3183"/>
                    <a:pt x="6072" y="3183"/>
                  </a:cubicBezTo>
                  <a:cubicBezTo>
                    <a:pt x="6139" y="3183"/>
                    <a:pt x="6205" y="3150"/>
                    <a:pt x="6239" y="3116"/>
                  </a:cubicBezTo>
                  <a:cubicBezTo>
                    <a:pt x="6305" y="3016"/>
                    <a:pt x="6305" y="2883"/>
                    <a:pt x="6205" y="2816"/>
                  </a:cubicBezTo>
                  <a:cubicBezTo>
                    <a:pt x="6039" y="2683"/>
                    <a:pt x="5905" y="2516"/>
                    <a:pt x="5772" y="2349"/>
                  </a:cubicBezTo>
                  <a:cubicBezTo>
                    <a:pt x="5872" y="2116"/>
                    <a:pt x="5972" y="1915"/>
                    <a:pt x="6039" y="1715"/>
                  </a:cubicBezTo>
                  <a:cubicBezTo>
                    <a:pt x="6072" y="1615"/>
                    <a:pt x="6005" y="1482"/>
                    <a:pt x="5905" y="1448"/>
                  </a:cubicBezTo>
                  <a:cubicBezTo>
                    <a:pt x="5881" y="1441"/>
                    <a:pt x="5856" y="1436"/>
                    <a:pt x="5830" y="1436"/>
                  </a:cubicBezTo>
                  <a:close/>
                  <a:moveTo>
                    <a:pt x="5092" y="2915"/>
                  </a:moveTo>
                  <a:cubicBezTo>
                    <a:pt x="5023" y="2915"/>
                    <a:pt x="4959" y="2952"/>
                    <a:pt x="4938" y="3016"/>
                  </a:cubicBezTo>
                  <a:cubicBezTo>
                    <a:pt x="4771" y="3250"/>
                    <a:pt x="4604" y="3450"/>
                    <a:pt x="4437" y="3650"/>
                  </a:cubicBezTo>
                  <a:cubicBezTo>
                    <a:pt x="4337" y="3717"/>
                    <a:pt x="4371" y="3850"/>
                    <a:pt x="4437" y="3950"/>
                  </a:cubicBezTo>
                  <a:cubicBezTo>
                    <a:pt x="4471" y="3984"/>
                    <a:pt x="4537" y="3984"/>
                    <a:pt x="4571" y="3984"/>
                  </a:cubicBezTo>
                  <a:cubicBezTo>
                    <a:pt x="4638" y="3984"/>
                    <a:pt x="4704" y="3984"/>
                    <a:pt x="4738" y="3917"/>
                  </a:cubicBezTo>
                  <a:cubicBezTo>
                    <a:pt x="4938" y="3750"/>
                    <a:pt x="5105" y="3517"/>
                    <a:pt x="5271" y="3250"/>
                  </a:cubicBezTo>
                  <a:cubicBezTo>
                    <a:pt x="5338" y="3150"/>
                    <a:pt x="5305" y="3016"/>
                    <a:pt x="5205" y="2949"/>
                  </a:cubicBezTo>
                  <a:cubicBezTo>
                    <a:pt x="5169" y="2926"/>
                    <a:pt x="5129" y="2915"/>
                    <a:pt x="5092" y="2915"/>
                  </a:cubicBezTo>
                  <a:close/>
                  <a:moveTo>
                    <a:pt x="220" y="3086"/>
                  </a:moveTo>
                  <a:cubicBezTo>
                    <a:pt x="175" y="3086"/>
                    <a:pt x="131" y="3104"/>
                    <a:pt x="101" y="3150"/>
                  </a:cubicBezTo>
                  <a:cubicBezTo>
                    <a:pt x="1" y="3216"/>
                    <a:pt x="1" y="3350"/>
                    <a:pt x="68" y="3416"/>
                  </a:cubicBezTo>
                  <a:cubicBezTo>
                    <a:pt x="68" y="3450"/>
                    <a:pt x="334" y="3717"/>
                    <a:pt x="701" y="4017"/>
                  </a:cubicBezTo>
                  <a:cubicBezTo>
                    <a:pt x="768" y="4050"/>
                    <a:pt x="801" y="4050"/>
                    <a:pt x="835" y="4050"/>
                  </a:cubicBezTo>
                  <a:cubicBezTo>
                    <a:pt x="902" y="4050"/>
                    <a:pt x="968" y="4017"/>
                    <a:pt x="1002" y="3984"/>
                  </a:cubicBezTo>
                  <a:cubicBezTo>
                    <a:pt x="1068" y="3883"/>
                    <a:pt x="1068" y="3750"/>
                    <a:pt x="968" y="3683"/>
                  </a:cubicBezTo>
                  <a:cubicBezTo>
                    <a:pt x="601" y="3416"/>
                    <a:pt x="368" y="3150"/>
                    <a:pt x="368" y="3150"/>
                  </a:cubicBezTo>
                  <a:cubicBezTo>
                    <a:pt x="331" y="3113"/>
                    <a:pt x="275" y="3086"/>
                    <a:pt x="220" y="3086"/>
                  </a:cubicBezTo>
                  <a:close/>
                  <a:moveTo>
                    <a:pt x="6754" y="3263"/>
                  </a:moveTo>
                  <a:cubicBezTo>
                    <a:pt x="6684" y="3263"/>
                    <a:pt x="6615" y="3286"/>
                    <a:pt x="6572" y="3350"/>
                  </a:cubicBezTo>
                  <a:cubicBezTo>
                    <a:pt x="6506" y="3450"/>
                    <a:pt x="6539" y="3583"/>
                    <a:pt x="6639" y="3650"/>
                  </a:cubicBezTo>
                  <a:cubicBezTo>
                    <a:pt x="6906" y="3817"/>
                    <a:pt x="7139" y="3950"/>
                    <a:pt x="7406" y="4050"/>
                  </a:cubicBezTo>
                  <a:cubicBezTo>
                    <a:pt x="7440" y="4084"/>
                    <a:pt x="7473" y="4084"/>
                    <a:pt x="7473" y="4084"/>
                  </a:cubicBezTo>
                  <a:cubicBezTo>
                    <a:pt x="7573" y="4084"/>
                    <a:pt x="7640" y="4050"/>
                    <a:pt x="7673" y="3950"/>
                  </a:cubicBezTo>
                  <a:cubicBezTo>
                    <a:pt x="7740" y="3850"/>
                    <a:pt x="7673" y="3750"/>
                    <a:pt x="7573" y="3683"/>
                  </a:cubicBezTo>
                  <a:cubicBezTo>
                    <a:pt x="7339" y="3583"/>
                    <a:pt x="7106" y="3450"/>
                    <a:pt x="6872" y="3283"/>
                  </a:cubicBezTo>
                  <a:cubicBezTo>
                    <a:pt x="6836" y="3271"/>
                    <a:pt x="6795" y="3263"/>
                    <a:pt x="6754" y="3263"/>
                  </a:cubicBezTo>
                  <a:close/>
                  <a:moveTo>
                    <a:pt x="12097" y="3170"/>
                  </a:moveTo>
                  <a:cubicBezTo>
                    <a:pt x="12036" y="3170"/>
                    <a:pt x="11979" y="3195"/>
                    <a:pt x="11943" y="3250"/>
                  </a:cubicBezTo>
                  <a:cubicBezTo>
                    <a:pt x="11809" y="3416"/>
                    <a:pt x="11643" y="3583"/>
                    <a:pt x="11376" y="3750"/>
                  </a:cubicBezTo>
                  <a:cubicBezTo>
                    <a:pt x="11276" y="3817"/>
                    <a:pt x="11242" y="3917"/>
                    <a:pt x="11309" y="4017"/>
                  </a:cubicBezTo>
                  <a:cubicBezTo>
                    <a:pt x="11342" y="4084"/>
                    <a:pt x="11409" y="4117"/>
                    <a:pt x="11509" y="4117"/>
                  </a:cubicBezTo>
                  <a:lnTo>
                    <a:pt x="11609" y="4117"/>
                  </a:lnTo>
                  <a:cubicBezTo>
                    <a:pt x="11876" y="3917"/>
                    <a:pt x="12143" y="3717"/>
                    <a:pt x="12276" y="3517"/>
                  </a:cubicBezTo>
                  <a:cubicBezTo>
                    <a:pt x="12343" y="3416"/>
                    <a:pt x="12343" y="3283"/>
                    <a:pt x="12243" y="3216"/>
                  </a:cubicBezTo>
                  <a:cubicBezTo>
                    <a:pt x="12198" y="3186"/>
                    <a:pt x="12146" y="3170"/>
                    <a:pt x="12097" y="3170"/>
                  </a:cubicBezTo>
                  <a:close/>
                  <a:moveTo>
                    <a:pt x="8273" y="3975"/>
                  </a:moveTo>
                  <a:cubicBezTo>
                    <a:pt x="8173" y="3975"/>
                    <a:pt x="8101" y="4035"/>
                    <a:pt x="8073" y="4117"/>
                  </a:cubicBezTo>
                  <a:cubicBezTo>
                    <a:pt x="8040" y="4217"/>
                    <a:pt x="8107" y="4350"/>
                    <a:pt x="8207" y="4384"/>
                  </a:cubicBezTo>
                  <a:cubicBezTo>
                    <a:pt x="8474" y="4484"/>
                    <a:pt x="8774" y="4517"/>
                    <a:pt x="9041" y="4551"/>
                  </a:cubicBezTo>
                  <a:cubicBezTo>
                    <a:pt x="9074" y="4584"/>
                    <a:pt x="9074" y="4584"/>
                    <a:pt x="9074" y="4584"/>
                  </a:cubicBezTo>
                  <a:cubicBezTo>
                    <a:pt x="9174" y="4584"/>
                    <a:pt x="9274" y="4484"/>
                    <a:pt x="9274" y="4384"/>
                  </a:cubicBezTo>
                  <a:cubicBezTo>
                    <a:pt x="9308" y="4284"/>
                    <a:pt x="9207" y="4184"/>
                    <a:pt x="9107" y="4150"/>
                  </a:cubicBezTo>
                  <a:cubicBezTo>
                    <a:pt x="8841" y="4117"/>
                    <a:pt x="8574" y="4050"/>
                    <a:pt x="8340" y="3984"/>
                  </a:cubicBezTo>
                  <a:cubicBezTo>
                    <a:pt x="8317" y="3978"/>
                    <a:pt x="8294" y="3975"/>
                    <a:pt x="8273" y="3975"/>
                  </a:cubicBezTo>
                  <a:close/>
                  <a:moveTo>
                    <a:pt x="10987" y="3356"/>
                  </a:moveTo>
                  <a:cubicBezTo>
                    <a:pt x="10909" y="3356"/>
                    <a:pt x="10833" y="3411"/>
                    <a:pt x="10809" y="3483"/>
                  </a:cubicBezTo>
                  <a:cubicBezTo>
                    <a:pt x="10709" y="3683"/>
                    <a:pt x="10642" y="3883"/>
                    <a:pt x="10575" y="4084"/>
                  </a:cubicBezTo>
                  <a:cubicBezTo>
                    <a:pt x="10375" y="4117"/>
                    <a:pt x="10141" y="4150"/>
                    <a:pt x="9908" y="4184"/>
                  </a:cubicBezTo>
                  <a:cubicBezTo>
                    <a:pt x="9775" y="4184"/>
                    <a:pt x="9708" y="4284"/>
                    <a:pt x="9708" y="4417"/>
                  </a:cubicBezTo>
                  <a:cubicBezTo>
                    <a:pt x="9708" y="4517"/>
                    <a:pt x="9808" y="4584"/>
                    <a:pt x="9908" y="4584"/>
                  </a:cubicBezTo>
                  <a:cubicBezTo>
                    <a:pt x="10141" y="4584"/>
                    <a:pt x="10375" y="4551"/>
                    <a:pt x="10608" y="4484"/>
                  </a:cubicBezTo>
                  <a:cubicBezTo>
                    <a:pt x="10608" y="4517"/>
                    <a:pt x="10675" y="4551"/>
                    <a:pt x="10709" y="4551"/>
                  </a:cubicBezTo>
                  <a:cubicBezTo>
                    <a:pt x="10726" y="4556"/>
                    <a:pt x="10744" y="4559"/>
                    <a:pt x="10762" y="4559"/>
                  </a:cubicBezTo>
                  <a:cubicBezTo>
                    <a:pt x="10850" y="4559"/>
                    <a:pt x="10942" y="4494"/>
                    <a:pt x="10942" y="4384"/>
                  </a:cubicBezTo>
                  <a:cubicBezTo>
                    <a:pt x="10975" y="4150"/>
                    <a:pt x="11075" y="3883"/>
                    <a:pt x="11176" y="3650"/>
                  </a:cubicBezTo>
                  <a:cubicBezTo>
                    <a:pt x="11242" y="3550"/>
                    <a:pt x="11176" y="3416"/>
                    <a:pt x="11075" y="3383"/>
                  </a:cubicBezTo>
                  <a:cubicBezTo>
                    <a:pt x="11047" y="3364"/>
                    <a:pt x="11017" y="3356"/>
                    <a:pt x="10987" y="3356"/>
                  </a:cubicBezTo>
                  <a:close/>
                  <a:moveTo>
                    <a:pt x="18566" y="3543"/>
                  </a:moveTo>
                  <a:cubicBezTo>
                    <a:pt x="18549" y="3543"/>
                    <a:pt x="18532" y="3545"/>
                    <a:pt x="18514" y="3550"/>
                  </a:cubicBezTo>
                  <a:cubicBezTo>
                    <a:pt x="18414" y="3550"/>
                    <a:pt x="18314" y="3650"/>
                    <a:pt x="18347" y="3750"/>
                  </a:cubicBezTo>
                  <a:cubicBezTo>
                    <a:pt x="18347" y="3750"/>
                    <a:pt x="18347" y="3817"/>
                    <a:pt x="18347" y="3883"/>
                  </a:cubicBezTo>
                  <a:cubicBezTo>
                    <a:pt x="18347" y="3984"/>
                    <a:pt x="18347" y="4150"/>
                    <a:pt x="18314" y="4350"/>
                  </a:cubicBezTo>
                  <a:cubicBezTo>
                    <a:pt x="18281" y="4451"/>
                    <a:pt x="18381" y="4551"/>
                    <a:pt x="18481" y="4584"/>
                  </a:cubicBezTo>
                  <a:lnTo>
                    <a:pt x="18514" y="4584"/>
                  </a:lnTo>
                  <a:cubicBezTo>
                    <a:pt x="18614" y="4584"/>
                    <a:pt x="18714" y="4517"/>
                    <a:pt x="18714" y="4417"/>
                  </a:cubicBezTo>
                  <a:cubicBezTo>
                    <a:pt x="18748" y="4184"/>
                    <a:pt x="18748" y="3984"/>
                    <a:pt x="18748" y="3883"/>
                  </a:cubicBezTo>
                  <a:cubicBezTo>
                    <a:pt x="18748" y="3783"/>
                    <a:pt x="18748" y="3717"/>
                    <a:pt x="18748" y="3717"/>
                  </a:cubicBezTo>
                  <a:cubicBezTo>
                    <a:pt x="18748" y="3630"/>
                    <a:pt x="18673" y="3543"/>
                    <a:pt x="18566" y="3543"/>
                  </a:cubicBezTo>
                  <a:close/>
                  <a:moveTo>
                    <a:pt x="1529" y="4084"/>
                  </a:moveTo>
                  <a:cubicBezTo>
                    <a:pt x="1457" y="4084"/>
                    <a:pt x="1391" y="4128"/>
                    <a:pt x="1369" y="4217"/>
                  </a:cubicBezTo>
                  <a:cubicBezTo>
                    <a:pt x="1302" y="4317"/>
                    <a:pt x="1369" y="4417"/>
                    <a:pt x="1469" y="4484"/>
                  </a:cubicBezTo>
                  <a:cubicBezTo>
                    <a:pt x="1735" y="4617"/>
                    <a:pt x="2002" y="4717"/>
                    <a:pt x="2303" y="4784"/>
                  </a:cubicBezTo>
                  <a:lnTo>
                    <a:pt x="2336" y="4784"/>
                  </a:lnTo>
                  <a:cubicBezTo>
                    <a:pt x="2436" y="4784"/>
                    <a:pt x="2503" y="4717"/>
                    <a:pt x="2536" y="4617"/>
                  </a:cubicBezTo>
                  <a:cubicBezTo>
                    <a:pt x="2569" y="4517"/>
                    <a:pt x="2503" y="4384"/>
                    <a:pt x="2369" y="4384"/>
                  </a:cubicBezTo>
                  <a:cubicBezTo>
                    <a:pt x="2136" y="4317"/>
                    <a:pt x="1902" y="4217"/>
                    <a:pt x="1635" y="4117"/>
                  </a:cubicBezTo>
                  <a:cubicBezTo>
                    <a:pt x="1602" y="4095"/>
                    <a:pt x="1565" y="4084"/>
                    <a:pt x="1529" y="4084"/>
                  </a:cubicBezTo>
                  <a:close/>
                  <a:moveTo>
                    <a:pt x="3916" y="4104"/>
                  </a:moveTo>
                  <a:cubicBezTo>
                    <a:pt x="3889" y="4104"/>
                    <a:pt x="3862" y="4109"/>
                    <a:pt x="3837" y="4117"/>
                  </a:cubicBezTo>
                  <a:cubicBezTo>
                    <a:pt x="3603" y="4250"/>
                    <a:pt x="3370" y="4350"/>
                    <a:pt x="3136" y="4384"/>
                  </a:cubicBezTo>
                  <a:cubicBezTo>
                    <a:pt x="3003" y="4417"/>
                    <a:pt x="2936" y="4517"/>
                    <a:pt x="2970" y="4617"/>
                  </a:cubicBezTo>
                  <a:cubicBezTo>
                    <a:pt x="2970" y="4717"/>
                    <a:pt x="3070" y="4817"/>
                    <a:pt x="3170" y="4817"/>
                  </a:cubicBezTo>
                  <a:lnTo>
                    <a:pt x="3203" y="4817"/>
                  </a:lnTo>
                  <a:cubicBezTo>
                    <a:pt x="3503" y="4751"/>
                    <a:pt x="3770" y="4651"/>
                    <a:pt x="4037" y="4484"/>
                  </a:cubicBezTo>
                  <a:cubicBezTo>
                    <a:pt x="4137" y="4417"/>
                    <a:pt x="4171" y="4317"/>
                    <a:pt x="4104" y="4217"/>
                  </a:cubicBezTo>
                  <a:cubicBezTo>
                    <a:pt x="4079" y="4142"/>
                    <a:pt x="3997" y="4104"/>
                    <a:pt x="3916" y="4104"/>
                  </a:cubicBezTo>
                  <a:close/>
                  <a:moveTo>
                    <a:pt x="18287" y="4972"/>
                  </a:moveTo>
                  <a:cubicBezTo>
                    <a:pt x="18199" y="4972"/>
                    <a:pt x="18130" y="5009"/>
                    <a:pt x="18080" y="5084"/>
                  </a:cubicBezTo>
                  <a:cubicBezTo>
                    <a:pt x="17980" y="5351"/>
                    <a:pt x="17847" y="5551"/>
                    <a:pt x="17680" y="5751"/>
                  </a:cubicBezTo>
                  <a:cubicBezTo>
                    <a:pt x="17613" y="5852"/>
                    <a:pt x="17647" y="5985"/>
                    <a:pt x="17714" y="6052"/>
                  </a:cubicBezTo>
                  <a:cubicBezTo>
                    <a:pt x="17747" y="6085"/>
                    <a:pt x="17814" y="6085"/>
                    <a:pt x="17847" y="6085"/>
                  </a:cubicBezTo>
                  <a:cubicBezTo>
                    <a:pt x="17914" y="6085"/>
                    <a:pt x="17980" y="6085"/>
                    <a:pt x="18014" y="6018"/>
                  </a:cubicBezTo>
                  <a:cubicBezTo>
                    <a:pt x="18214" y="5785"/>
                    <a:pt x="18347" y="5551"/>
                    <a:pt x="18481" y="5251"/>
                  </a:cubicBezTo>
                  <a:cubicBezTo>
                    <a:pt x="18514" y="5151"/>
                    <a:pt x="18481" y="5018"/>
                    <a:pt x="18381" y="4984"/>
                  </a:cubicBezTo>
                  <a:cubicBezTo>
                    <a:pt x="18347" y="4976"/>
                    <a:pt x="18316" y="4972"/>
                    <a:pt x="18287" y="4972"/>
                  </a:cubicBezTo>
                  <a:close/>
                  <a:moveTo>
                    <a:pt x="10749" y="4978"/>
                  </a:moveTo>
                  <a:cubicBezTo>
                    <a:pt x="10735" y="4978"/>
                    <a:pt x="10722" y="4980"/>
                    <a:pt x="10709" y="4984"/>
                  </a:cubicBezTo>
                  <a:cubicBezTo>
                    <a:pt x="10575" y="5018"/>
                    <a:pt x="10508" y="5118"/>
                    <a:pt x="10542" y="5218"/>
                  </a:cubicBezTo>
                  <a:cubicBezTo>
                    <a:pt x="10575" y="5518"/>
                    <a:pt x="10709" y="5818"/>
                    <a:pt x="10875" y="6085"/>
                  </a:cubicBezTo>
                  <a:cubicBezTo>
                    <a:pt x="10909" y="6118"/>
                    <a:pt x="10975" y="6152"/>
                    <a:pt x="11042" y="6152"/>
                  </a:cubicBezTo>
                  <a:cubicBezTo>
                    <a:pt x="11109" y="6152"/>
                    <a:pt x="11142" y="6152"/>
                    <a:pt x="11176" y="6118"/>
                  </a:cubicBezTo>
                  <a:cubicBezTo>
                    <a:pt x="11276" y="6052"/>
                    <a:pt x="11276" y="5918"/>
                    <a:pt x="11209" y="5818"/>
                  </a:cubicBezTo>
                  <a:cubicBezTo>
                    <a:pt x="11075" y="5618"/>
                    <a:pt x="10975" y="5385"/>
                    <a:pt x="10942" y="5151"/>
                  </a:cubicBezTo>
                  <a:cubicBezTo>
                    <a:pt x="10913" y="5064"/>
                    <a:pt x="10834" y="4978"/>
                    <a:pt x="10749" y="4978"/>
                  </a:cubicBezTo>
                  <a:close/>
                  <a:moveTo>
                    <a:pt x="17237" y="6249"/>
                  </a:moveTo>
                  <a:cubicBezTo>
                    <a:pt x="17194" y="6249"/>
                    <a:pt x="17151" y="6260"/>
                    <a:pt x="17113" y="6285"/>
                  </a:cubicBezTo>
                  <a:cubicBezTo>
                    <a:pt x="16913" y="6419"/>
                    <a:pt x="16679" y="6552"/>
                    <a:pt x="16446" y="6652"/>
                  </a:cubicBezTo>
                  <a:cubicBezTo>
                    <a:pt x="16313" y="6685"/>
                    <a:pt x="16279" y="6786"/>
                    <a:pt x="16313" y="6919"/>
                  </a:cubicBezTo>
                  <a:cubicBezTo>
                    <a:pt x="16346" y="6986"/>
                    <a:pt x="16413" y="7052"/>
                    <a:pt x="16513" y="7052"/>
                  </a:cubicBezTo>
                  <a:cubicBezTo>
                    <a:pt x="16546" y="7052"/>
                    <a:pt x="16546" y="7052"/>
                    <a:pt x="16579" y="7019"/>
                  </a:cubicBezTo>
                  <a:cubicBezTo>
                    <a:pt x="16880" y="6919"/>
                    <a:pt x="17146" y="6786"/>
                    <a:pt x="17380" y="6619"/>
                  </a:cubicBezTo>
                  <a:cubicBezTo>
                    <a:pt x="17447" y="6552"/>
                    <a:pt x="17480" y="6419"/>
                    <a:pt x="17413" y="6319"/>
                  </a:cubicBezTo>
                  <a:cubicBezTo>
                    <a:pt x="17372" y="6277"/>
                    <a:pt x="17305" y="6249"/>
                    <a:pt x="17237" y="6249"/>
                  </a:cubicBezTo>
                  <a:close/>
                  <a:moveTo>
                    <a:pt x="11661" y="6317"/>
                  </a:moveTo>
                  <a:cubicBezTo>
                    <a:pt x="11590" y="6317"/>
                    <a:pt x="11519" y="6354"/>
                    <a:pt x="11476" y="6419"/>
                  </a:cubicBezTo>
                  <a:cubicBezTo>
                    <a:pt x="11409" y="6519"/>
                    <a:pt x="11442" y="6619"/>
                    <a:pt x="11542" y="6685"/>
                  </a:cubicBezTo>
                  <a:cubicBezTo>
                    <a:pt x="11776" y="6852"/>
                    <a:pt x="12043" y="6986"/>
                    <a:pt x="12343" y="7086"/>
                  </a:cubicBezTo>
                  <a:lnTo>
                    <a:pt x="12410" y="7086"/>
                  </a:lnTo>
                  <a:cubicBezTo>
                    <a:pt x="12510" y="7086"/>
                    <a:pt x="12577" y="7019"/>
                    <a:pt x="12610" y="6952"/>
                  </a:cubicBezTo>
                  <a:cubicBezTo>
                    <a:pt x="12643" y="6819"/>
                    <a:pt x="12577" y="6719"/>
                    <a:pt x="12476" y="6685"/>
                  </a:cubicBezTo>
                  <a:cubicBezTo>
                    <a:pt x="12210" y="6585"/>
                    <a:pt x="11976" y="6485"/>
                    <a:pt x="11776" y="6352"/>
                  </a:cubicBezTo>
                  <a:cubicBezTo>
                    <a:pt x="11740" y="6328"/>
                    <a:pt x="11701" y="6317"/>
                    <a:pt x="11661" y="6317"/>
                  </a:cubicBezTo>
                  <a:close/>
                  <a:moveTo>
                    <a:pt x="13244" y="6852"/>
                  </a:moveTo>
                  <a:cubicBezTo>
                    <a:pt x="13144" y="6852"/>
                    <a:pt x="13044" y="6919"/>
                    <a:pt x="13010" y="7019"/>
                  </a:cubicBezTo>
                  <a:cubicBezTo>
                    <a:pt x="13010" y="7152"/>
                    <a:pt x="13077" y="7253"/>
                    <a:pt x="13177" y="7253"/>
                  </a:cubicBezTo>
                  <a:cubicBezTo>
                    <a:pt x="13344" y="7286"/>
                    <a:pt x="13544" y="7319"/>
                    <a:pt x="13711" y="7319"/>
                  </a:cubicBezTo>
                  <a:cubicBezTo>
                    <a:pt x="13811" y="7353"/>
                    <a:pt x="13944" y="7353"/>
                    <a:pt x="14044" y="7353"/>
                  </a:cubicBezTo>
                  <a:cubicBezTo>
                    <a:pt x="14144" y="7353"/>
                    <a:pt x="14244" y="7253"/>
                    <a:pt x="14244" y="7152"/>
                  </a:cubicBezTo>
                  <a:cubicBezTo>
                    <a:pt x="14278" y="7052"/>
                    <a:pt x="14178" y="6952"/>
                    <a:pt x="14044" y="6952"/>
                  </a:cubicBezTo>
                  <a:cubicBezTo>
                    <a:pt x="13944" y="6919"/>
                    <a:pt x="13844" y="6919"/>
                    <a:pt x="13744" y="6919"/>
                  </a:cubicBezTo>
                  <a:cubicBezTo>
                    <a:pt x="13577" y="6886"/>
                    <a:pt x="13410" y="6886"/>
                    <a:pt x="13244" y="6852"/>
                  </a:cubicBezTo>
                  <a:close/>
                  <a:moveTo>
                    <a:pt x="15719" y="6846"/>
                  </a:moveTo>
                  <a:cubicBezTo>
                    <a:pt x="15706" y="6846"/>
                    <a:pt x="15692" y="6848"/>
                    <a:pt x="15679" y="6852"/>
                  </a:cubicBezTo>
                  <a:cubicBezTo>
                    <a:pt x="15412" y="6886"/>
                    <a:pt x="15145" y="6919"/>
                    <a:pt x="14878" y="6952"/>
                  </a:cubicBezTo>
                  <a:cubicBezTo>
                    <a:pt x="14745" y="6952"/>
                    <a:pt x="14678" y="7052"/>
                    <a:pt x="14678" y="7152"/>
                  </a:cubicBezTo>
                  <a:cubicBezTo>
                    <a:pt x="14678" y="7253"/>
                    <a:pt x="14778" y="7353"/>
                    <a:pt x="14878" y="7353"/>
                  </a:cubicBezTo>
                  <a:cubicBezTo>
                    <a:pt x="15178" y="7353"/>
                    <a:pt x="15479" y="7319"/>
                    <a:pt x="15745" y="7253"/>
                  </a:cubicBezTo>
                  <a:cubicBezTo>
                    <a:pt x="15846" y="7253"/>
                    <a:pt x="15946" y="7119"/>
                    <a:pt x="15912" y="7019"/>
                  </a:cubicBezTo>
                  <a:cubicBezTo>
                    <a:pt x="15883" y="6932"/>
                    <a:pt x="15804" y="6846"/>
                    <a:pt x="15719" y="6846"/>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6" name="Google Shape;2986;p31"/>
          <p:cNvGrpSpPr/>
          <p:nvPr/>
        </p:nvGrpSpPr>
        <p:grpSpPr>
          <a:xfrm>
            <a:off x="9047020" y="4606411"/>
            <a:ext cx="449353" cy="532123"/>
            <a:chOff x="4572005" y="4329235"/>
            <a:chExt cx="402839" cy="477041"/>
          </a:xfrm>
        </p:grpSpPr>
        <p:sp>
          <p:nvSpPr>
            <p:cNvPr id="2987" name="Google Shape;2987;p31"/>
            <p:cNvSpPr/>
            <p:nvPr/>
          </p:nvSpPr>
          <p:spPr>
            <a:xfrm rot="-860518">
              <a:off x="4618306" y="4361226"/>
              <a:ext cx="310239" cy="412860"/>
            </a:xfrm>
            <a:custGeom>
              <a:avLst/>
              <a:gdLst/>
              <a:ahLst/>
              <a:cxnLst/>
              <a:rect l="l" t="t" r="r" b="b"/>
              <a:pathLst>
                <a:path w="12410" h="16515" extrusionOk="0">
                  <a:moveTo>
                    <a:pt x="9018" y="1"/>
                  </a:moveTo>
                  <a:cubicBezTo>
                    <a:pt x="7913" y="1"/>
                    <a:pt x="2736" y="5740"/>
                    <a:pt x="2736" y="5740"/>
                  </a:cubicBezTo>
                  <a:cubicBezTo>
                    <a:pt x="1371" y="6968"/>
                    <a:pt x="3088" y="7080"/>
                    <a:pt x="3758" y="7080"/>
                  </a:cubicBezTo>
                  <a:cubicBezTo>
                    <a:pt x="3906" y="7080"/>
                    <a:pt x="4003" y="7074"/>
                    <a:pt x="4004" y="7074"/>
                  </a:cubicBezTo>
                  <a:lnTo>
                    <a:pt x="4004" y="7074"/>
                  </a:lnTo>
                  <a:cubicBezTo>
                    <a:pt x="4003" y="7074"/>
                    <a:pt x="67" y="11144"/>
                    <a:pt x="268" y="11611"/>
                  </a:cubicBezTo>
                  <a:cubicBezTo>
                    <a:pt x="501" y="12078"/>
                    <a:pt x="1669" y="12612"/>
                    <a:pt x="1669" y="12612"/>
                  </a:cubicBezTo>
                  <a:cubicBezTo>
                    <a:pt x="1669" y="12612"/>
                    <a:pt x="1" y="14480"/>
                    <a:pt x="401" y="14947"/>
                  </a:cubicBezTo>
                  <a:cubicBezTo>
                    <a:pt x="835" y="15414"/>
                    <a:pt x="5938" y="16281"/>
                    <a:pt x="10075" y="16514"/>
                  </a:cubicBezTo>
                  <a:cubicBezTo>
                    <a:pt x="10308" y="16514"/>
                    <a:pt x="9474" y="13612"/>
                    <a:pt x="9474" y="13612"/>
                  </a:cubicBezTo>
                  <a:cubicBezTo>
                    <a:pt x="9474" y="13612"/>
                    <a:pt x="12109" y="13612"/>
                    <a:pt x="11776" y="12645"/>
                  </a:cubicBezTo>
                  <a:cubicBezTo>
                    <a:pt x="11442" y="11678"/>
                    <a:pt x="10208" y="8642"/>
                    <a:pt x="10208" y="8642"/>
                  </a:cubicBezTo>
                  <a:cubicBezTo>
                    <a:pt x="10208" y="8642"/>
                    <a:pt x="12410" y="8609"/>
                    <a:pt x="11909" y="7775"/>
                  </a:cubicBezTo>
                  <a:cubicBezTo>
                    <a:pt x="11442" y="6941"/>
                    <a:pt x="9741" y="836"/>
                    <a:pt x="9174" y="69"/>
                  </a:cubicBezTo>
                  <a:cubicBezTo>
                    <a:pt x="9139" y="23"/>
                    <a:pt x="9086" y="1"/>
                    <a:pt x="9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31"/>
            <p:cNvSpPr/>
            <p:nvPr/>
          </p:nvSpPr>
          <p:spPr>
            <a:xfrm rot="-860518">
              <a:off x="4754826" y="4508283"/>
              <a:ext cx="70073" cy="287715"/>
            </a:xfrm>
            <a:custGeom>
              <a:avLst/>
              <a:gdLst/>
              <a:ahLst/>
              <a:cxnLst/>
              <a:rect l="l" t="t" r="r" b="b"/>
              <a:pathLst>
                <a:path w="2803" h="11509" extrusionOk="0">
                  <a:moveTo>
                    <a:pt x="2803" y="0"/>
                  </a:moveTo>
                  <a:lnTo>
                    <a:pt x="1" y="115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31"/>
            <p:cNvSpPr/>
            <p:nvPr/>
          </p:nvSpPr>
          <p:spPr>
            <a:xfrm rot="-860518">
              <a:off x="4749822" y="4503256"/>
              <a:ext cx="80097" cy="297739"/>
            </a:xfrm>
            <a:custGeom>
              <a:avLst/>
              <a:gdLst/>
              <a:ahLst/>
              <a:cxnLst/>
              <a:rect l="l" t="t" r="r" b="b"/>
              <a:pathLst>
                <a:path w="3204" h="11910" extrusionOk="0">
                  <a:moveTo>
                    <a:pt x="3036" y="1"/>
                  </a:moveTo>
                  <a:cubicBezTo>
                    <a:pt x="2936" y="1"/>
                    <a:pt x="2836" y="34"/>
                    <a:pt x="2803" y="168"/>
                  </a:cubicBezTo>
                  <a:lnTo>
                    <a:pt x="1" y="11676"/>
                  </a:lnTo>
                  <a:cubicBezTo>
                    <a:pt x="1" y="11809"/>
                    <a:pt x="34" y="11876"/>
                    <a:pt x="168" y="11909"/>
                  </a:cubicBezTo>
                  <a:lnTo>
                    <a:pt x="201" y="11909"/>
                  </a:lnTo>
                  <a:cubicBezTo>
                    <a:pt x="334" y="11909"/>
                    <a:pt x="434" y="11876"/>
                    <a:pt x="434" y="11743"/>
                  </a:cubicBezTo>
                  <a:lnTo>
                    <a:pt x="3203" y="234"/>
                  </a:lnTo>
                  <a:cubicBezTo>
                    <a:pt x="3203" y="134"/>
                    <a:pt x="3170" y="34"/>
                    <a:pt x="303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31"/>
            <p:cNvSpPr/>
            <p:nvPr/>
          </p:nvSpPr>
          <p:spPr>
            <a:xfrm rot="-860518">
              <a:off x="4748177" y="4542535"/>
              <a:ext cx="90922" cy="83622"/>
            </a:xfrm>
            <a:custGeom>
              <a:avLst/>
              <a:gdLst/>
              <a:ahLst/>
              <a:cxnLst/>
              <a:rect l="l" t="t" r="r" b="b"/>
              <a:pathLst>
                <a:path w="3637" h="3345" extrusionOk="0">
                  <a:moveTo>
                    <a:pt x="220" y="1"/>
                  </a:moveTo>
                  <a:cubicBezTo>
                    <a:pt x="202" y="1"/>
                    <a:pt x="185" y="3"/>
                    <a:pt x="167" y="9"/>
                  </a:cubicBezTo>
                  <a:cubicBezTo>
                    <a:pt x="67" y="43"/>
                    <a:pt x="0" y="143"/>
                    <a:pt x="34" y="276"/>
                  </a:cubicBezTo>
                  <a:cubicBezTo>
                    <a:pt x="1034" y="3211"/>
                    <a:pt x="1301" y="3312"/>
                    <a:pt x="1401" y="3345"/>
                  </a:cubicBezTo>
                  <a:lnTo>
                    <a:pt x="1601" y="3345"/>
                  </a:lnTo>
                  <a:cubicBezTo>
                    <a:pt x="1868" y="3211"/>
                    <a:pt x="3069" y="1610"/>
                    <a:pt x="3569" y="943"/>
                  </a:cubicBezTo>
                  <a:cubicBezTo>
                    <a:pt x="3636" y="843"/>
                    <a:pt x="3603" y="710"/>
                    <a:pt x="3536" y="643"/>
                  </a:cubicBezTo>
                  <a:cubicBezTo>
                    <a:pt x="3499" y="606"/>
                    <a:pt x="3463" y="592"/>
                    <a:pt x="3426" y="592"/>
                  </a:cubicBezTo>
                  <a:cubicBezTo>
                    <a:pt x="3362" y="592"/>
                    <a:pt x="3299" y="634"/>
                    <a:pt x="3236" y="676"/>
                  </a:cubicBezTo>
                  <a:cubicBezTo>
                    <a:pt x="2535" y="1544"/>
                    <a:pt x="1768" y="2544"/>
                    <a:pt x="1501" y="2878"/>
                  </a:cubicBezTo>
                  <a:cubicBezTo>
                    <a:pt x="1234" y="2511"/>
                    <a:pt x="767" y="1277"/>
                    <a:pt x="401" y="143"/>
                  </a:cubicBezTo>
                  <a:cubicBezTo>
                    <a:pt x="373" y="60"/>
                    <a:pt x="300" y="1"/>
                    <a:pt x="2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31"/>
            <p:cNvSpPr/>
            <p:nvPr/>
          </p:nvSpPr>
          <p:spPr>
            <a:xfrm rot="-860518">
              <a:off x="4743447" y="4632910"/>
              <a:ext cx="100096" cy="80272"/>
            </a:xfrm>
            <a:custGeom>
              <a:avLst/>
              <a:gdLst/>
              <a:ahLst/>
              <a:cxnLst/>
              <a:rect l="l" t="t" r="r" b="b"/>
              <a:pathLst>
                <a:path w="4004" h="3211" extrusionOk="0">
                  <a:moveTo>
                    <a:pt x="285" y="0"/>
                  </a:moveTo>
                  <a:cubicBezTo>
                    <a:pt x="269" y="0"/>
                    <a:pt x="251" y="3"/>
                    <a:pt x="234" y="9"/>
                  </a:cubicBezTo>
                  <a:cubicBezTo>
                    <a:pt x="101" y="42"/>
                    <a:pt x="1" y="142"/>
                    <a:pt x="68" y="276"/>
                  </a:cubicBezTo>
                  <a:cubicBezTo>
                    <a:pt x="401" y="1643"/>
                    <a:pt x="935" y="3211"/>
                    <a:pt x="1502" y="3211"/>
                  </a:cubicBezTo>
                  <a:cubicBezTo>
                    <a:pt x="2102" y="3211"/>
                    <a:pt x="3603" y="1943"/>
                    <a:pt x="3937" y="1643"/>
                  </a:cubicBezTo>
                  <a:cubicBezTo>
                    <a:pt x="4004" y="1543"/>
                    <a:pt x="4004" y="1443"/>
                    <a:pt x="3937" y="1343"/>
                  </a:cubicBezTo>
                  <a:cubicBezTo>
                    <a:pt x="3887" y="1293"/>
                    <a:pt x="3837" y="1268"/>
                    <a:pt x="3787" y="1268"/>
                  </a:cubicBezTo>
                  <a:cubicBezTo>
                    <a:pt x="3737" y="1268"/>
                    <a:pt x="3687" y="1293"/>
                    <a:pt x="3637" y="1343"/>
                  </a:cubicBezTo>
                  <a:cubicBezTo>
                    <a:pt x="2936" y="1910"/>
                    <a:pt x="1835" y="2811"/>
                    <a:pt x="1569" y="2811"/>
                  </a:cubicBezTo>
                  <a:cubicBezTo>
                    <a:pt x="1302" y="2711"/>
                    <a:pt x="801" y="1510"/>
                    <a:pt x="468" y="175"/>
                  </a:cubicBezTo>
                  <a:cubicBezTo>
                    <a:pt x="440" y="65"/>
                    <a:pt x="367" y="0"/>
                    <a:pt x="28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92" name="Google Shape;2992;p31"/>
          <p:cNvGrpSpPr/>
          <p:nvPr/>
        </p:nvGrpSpPr>
        <p:grpSpPr>
          <a:xfrm>
            <a:off x="10050110" y="4898672"/>
            <a:ext cx="2089733" cy="1885280"/>
            <a:chOff x="2485333" y="3736351"/>
            <a:chExt cx="1383319" cy="1247869"/>
          </a:xfrm>
        </p:grpSpPr>
        <p:sp>
          <p:nvSpPr>
            <p:cNvPr id="2993" name="Google Shape;2993;p31"/>
            <p:cNvSpPr/>
            <p:nvPr/>
          </p:nvSpPr>
          <p:spPr>
            <a:xfrm>
              <a:off x="3143197" y="3806603"/>
              <a:ext cx="114274" cy="55573"/>
            </a:xfrm>
            <a:custGeom>
              <a:avLst/>
              <a:gdLst/>
              <a:ahLst/>
              <a:cxnLst/>
              <a:rect l="l" t="t" r="r" b="b"/>
              <a:pathLst>
                <a:path w="7598" h="3695" extrusionOk="0">
                  <a:moveTo>
                    <a:pt x="4687" y="0"/>
                  </a:moveTo>
                  <a:cubicBezTo>
                    <a:pt x="4616" y="0"/>
                    <a:pt x="4544" y="3"/>
                    <a:pt x="4470" y="9"/>
                  </a:cubicBezTo>
                  <a:cubicBezTo>
                    <a:pt x="4470" y="9"/>
                    <a:pt x="0" y="343"/>
                    <a:pt x="1735" y="3078"/>
                  </a:cubicBezTo>
                  <a:cubicBezTo>
                    <a:pt x="1947" y="3412"/>
                    <a:pt x="2251" y="3544"/>
                    <a:pt x="2590" y="3544"/>
                  </a:cubicBezTo>
                  <a:cubicBezTo>
                    <a:pt x="3373" y="3544"/>
                    <a:pt x="4344" y="2840"/>
                    <a:pt x="4814" y="2292"/>
                  </a:cubicBezTo>
                  <a:lnTo>
                    <a:pt x="4814" y="2292"/>
                  </a:lnTo>
                  <a:cubicBezTo>
                    <a:pt x="4848" y="2821"/>
                    <a:pt x="5144" y="3514"/>
                    <a:pt x="6038" y="3679"/>
                  </a:cubicBezTo>
                  <a:cubicBezTo>
                    <a:pt x="6094" y="3689"/>
                    <a:pt x="6148" y="3694"/>
                    <a:pt x="6200" y="3694"/>
                  </a:cubicBezTo>
                  <a:cubicBezTo>
                    <a:pt x="7597" y="3694"/>
                    <a:pt x="7139" y="0"/>
                    <a:pt x="4687"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31"/>
            <p:cNvSpPr/>
            <p:nvPr/>
          </p:nvSpPr>
          <p:spPr>
            <a:xfrm>
              <a:off x="3157245" y="3736351"/>
              <a:ext cx="122456" cy="69349"/>
            </a:xfrm>
            <a:custGeom>
              <a:avLst/>
              <a:gdLst/>
              <a:ahLst/>
              <a:cxnLst/>
              <a:rect l="l" t="t" r="r" b="b"/>
              <a:pathLst>
                <a:path w="8142" h="4611" extrusionOk="0">
                  <a:moveTo>
                    <a:pt x="3340" y="1"/>
                  </a:moveTo>
                  <a:cubicBezTo>
                    <a:pt x="3199" y="1"/>
                    <a:pt x="3053" y="35"/>
                    <a:pt x="2902" y="110"/>
                  </a:cubicBezTo>
                  <a:cubicBezTo>
                    <a:pt x="0" y="1545"/>
                    <a:pt x="3603" y="4180"/>
                    <a:pt x="3603" y="4180"/>
                  </a:cubicBezTo>
                  <a:cubicBezTo>
                    <a:pt x="4028" y="4485"/>
                    <a:pt x="4467" y="4611"/>
                    <a:pt x="4887" y="4611"/>
                  </a:cubicBezTo>
                  <a:cubicBezTo>
                    <a:pt x="6677" y="4611"/>
                    <a:pt x="8141" y="2331"/>
                    <a:pt x="6872" y="1845"/>
                  </a:cubicBezTo>
                  <a:cubicBezTo>
                    <a:pt x="6663" y="1765"/>
                    <a:pt x="6469" y="1731"/>
                    <a:pt x="6291" y="1731"/>
                  </a:cubicBezTo>
                  <a:cubicBezTo>
                    <a:pt x="5727" y="1731"/>
                    <a:pt x="5319" y="2075"/>
                    <a:pt x="5091" y="2412"/>
                  </a:cubicBezTo>
                  <a:lnTo>
                    <a:pt x="5091" y="2412"/>
                  </a:lnTo>
                  <a:cubicBezTo>
                    <a:pt x="4953" y="1516"/>
                    <a:pt x="4275" y="1"/>
                    <a:pt x="3340"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31"/>
            <p:cNvSpPr/>
            <p:nvPr/>
          </p:nvSpPr>
          <p:spPr>
            <a:xfrm>
              <a:off x="3167773" y="3760460"/>
              <a:ext cx="35133" cy="40773"/>
            </a:xfrm>
            <a:custGeom>
              <a:avLst/>
              <a:gdLst/>
              <a:ahLst/>
              <a:cxnLst/>
              <a:rect l="l" t="t" r="r" b="b"/>
              <a:pathLst>
                <a:path w="2336" h="2711" extrusionOk="0">
                  <a:moveTo>
                    <a:pt x="314" y="0"/>
                  </a:moveTo>
                  <a:cubicBezTo>
                    <a:pt x="225" y="0"/>
                    <a:pt x="128" y="65"/>
                    <a:pt x="101" y="175"/>
                  </a:cubicBezTo>
                  <a:cubicBezTo>
                    <a:pt x="1" y="742"/>
                    <a:pt x="67" y="1243"/>
                    <a:pt x="334" y="1643"/>
                  </a:cubicBezTo>
                  <a:cubicBezTo>
                    <a:pt x="901" y="2477"/>
                    <a:pt x="2035" y="2677"/>
                    <a:pt x="2102" y="2710"/>
                  </a:cubicBezTo>
                  <a:lnTo>
                    <a:pt x="2136" y="2710"/>
                  </a:lnTo>
                  <a:cubicBezTo>
                    <a:pt x="2236" y="2710"/>
                    <a:pt x="2302" y="2644"/>
                    <a:pt x="2336" y="2544"/>
                  </a:cubicBezTo>
                  <a:cubicBezTo>
                    <a:pt x="2336" y="2410"/>
                    <a:pt x="2269" y="2310"/>
                    <a:pt x="2169" y="2277"/>
                  </a:cubicBezTo>
                  <a:cubicBezTo>
                    <a:pt x="2136" y="2277"/>
                    <a:pt x="1135" y="2110"/>
                    <a:pt x="701" y="1410"/>
                  </a:cubicBezTo>
                  <a:cubicBezTo>
                    <a:pt x="468" y="1109"/>
                    <a:pt x="434" y="709"/>
                    <a:pt x="534" y="242"/>
                  </a:cubicBezTo>
                  <a:cubicBezTo>
                    <a:pt x="534" y="142"/>
                    <a:pt x="468" y="42"/>
                    <a:pt x="368" y="9"/>
                  </a:cubicBezTo>
                  <a:cubicBezTo>
                    <a:pt x="350" y="3"/>
                    <a:pt x="332" y="0"/>
                    <a:pt x="31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31"/>
            <p:cNvSpPr/>
            <p:nvPr/>
          </p:nvSpPr>
          <p:spPr>
            <a:xfrm>
              <a:off x="3154237" y="3797519"/>
              <a:ext cx="47165" cy="24786"/>
            </a:xfrm>
            <a:custGeom>
              <a:avLst/>
              <a:gdLst/>
              <a:ahLst/>
              <a:cxnLst/>
              <a:rect l="l" t="t" r="r" b="b"/>
              <a:pathLst>
                <a:path w="3136" h="1648" extrusionOk="0">
                  <a:moveTo>
                    <a:pt x="1641" y="0"/>
                  </a:moveTo>
                  <a:cubicBezTo>
                    <a:pt x="1241" y="0"/>
                    <a:pt x="907" y="92"/>
                    <a:pt x="634" y="280"/>
                  </a:cubicBezTo>
                  <a:cubicBezTo>
                    <a:pt x="33" y="713"/>
                    <a:pt x="0" y="1414"/>
                    <a:pt x="0" y="1447"/>
                  </a:cubicBezTo>
                  <a:cubicBezTo>
                    <a:pt x="0" y="1547"/>
                    <a:pt x="100" y="1647"/>
                    <a:pt x="234" y="1647"/>
                  </a:cubicBezTo>
                  <a:cubicBezTo>
                    <a:pt x="334" y="1647"/>
                    <a:pt x="434" y="1547"/>
                    <a:pt x="434" y="1447"/>
                  </a:cubicBezTo>
                  <a:cubicBezTo>
                    <a:pt x="434" y="1447"/>
                    <a:pt x="467" y="914"/>
                    <a:pt x="867" y="647"/>
                  </a:cubicBezTo>
                  <a:cubicBezTo>
                    <a:pt x="1067" y="497"/>
                    <a:pt x="1343" y="422"/>
                    <a:pt x="1676" y="422"/>
                  </a:cubicBezTo>
                  <a:cubicBezTo>
                    <a:pt x="2010" y="422"/>
                    <a:pt x="2402" y="497"/>
                    <a:pt x="2835" y="647"/>
                  </a:cubicBezTo>
                  <a:cubicBezTo>
                    <a:pt x="2853" y="653"/>
                    <a:pt x="2872" y="655"/>
                    <a:pt x="2891" y="655"/>
                  </a:cubicBezTo>
                  <a:cubicBezTo>
                    <a:pt x="2980" y="655"/>
                    <a:pt x="3075" y="596"/>
                    <a:pt x="3102" y="513"/>
                  </a:cubicBezTo>
                  <a:cubicBezTo>
                    <a:pt x="3136" y="380"/>
                    <a:pt x="3069" y="280"/>
                    <a:pt x="2969" y="246"/>
                  </a:cubicBezTo>
                  <a:cubicBezTo>
                    <a:pt x="2464" y="84"/>
                    <a:pt x="2023" y="0"/>
                    <a:pt x="16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31"/>
            <p:cNvSpPr/>
            <p:nvPr/>
          </p:nvSpPr>
          <p:spPr>
            <a:xfrm>
              <a:off x="3193867" y="3809220"/>
              <a:ext cx="48669" cy="38668"/>
            </a:xfrm>
            <a:custGeom>
              <a:avLst/>
              <a:gdLst/>
              <a:ahLst/>
              <a:cxnLst/>
              <a:rect l="l" t="t" r="r" b="b"/>
              <a:pathLst>
                <a:path w="3236" h="2571" extrusionOk="0">
                  <a:moveTo>
                    <a:pt x="1249" y="1"/>
                  </a:moveTo>
                  <a:cubicBezTo>
                    <a:pt x="1209" y="1"/>
                    <a:pt x="1170" y="12"/>
                    <a:pt x="1134" y="36"/>
                  </a:cubicBezTo>
                  <a:cubicBezTo>
                    <a:pt x="801" y="269"/>
                    <a:pt x="0" y="869"/>
                    <a:pt x="34" y="1336"/>
                  </a:cubicBezTo>
                  <a:cubicBezTo>
                    <a:pt x="34" y="1437"/>
                    <a:pt x="100" y="1537"/>
                    <a:pt x="200" y="1603"/>
                  </a:cubicBezTo>
                  <a:cubicBezTo>
                    <a:pt x="265" y="1644"/>
                    <a:pt x="353" y="1661"/>
                    <a:pt x="457" y="1661"/>
                  </a:cubicBezTo>
                  <a:cubicBezTo>
                    <a:pt x="779" y="1661"/>
                    <a:pt x="1248" y="1496"/>
                    <a:pt x="1601" y="1370"/>
                  </a:cubicBezTo>
                  <a:cubicBezTo>
                    <a:pt x="1802" y="1870"/>
                    <a:pt x="2135" y="2537"/>
                    <a:pt x="2502" y="2571"/>
                  </a:cubicBezTo>
                  <a:lnTo>
                    <a:pt x="2535" y="2571"/>
                  </a:lnTo>
                  <a:cubicBezTo>
                    <a:pt x="2635" y="2571"/>
                    <a:pt x="2736" y="2537"/>
                    <a:pt x="2836" y="2404"/>
                  </a:cubicBezTo>
                  <a:cubicBezTo>
                    <a:pt x="3236" y="1870"/>
                    <a:pt x="2869" y="936"/>
                    <a:pt x="2802" y="836"/>
                  </a:cubicBezTo>
                  <a:cubicBezTo>
                    <a:pt x="2778" y="764"/>
                    <a:pt x="2702" y="709"/>
                    <a:pt x="2624" y="709"/>
                  </a:cubicBezTo>
                  <a:cubicBezTo>
                    <a:pt x="2594" y="709"/>
                    <a:pt x="2563" y="717"/>
                    <a:pt x="2535" y="736"/>
                  </a:cubicBezTo>
                  <a:cubicBezTo>
                    <a:pt x="2435" y="769"/>
                    <a:pt x="2369" y="903"/>
                    <a:pt x="2435" y="1003"/>
                  </a:cubicBezTo>
                  <a:cubicBezTo>
                    <a:pt x="2502" y="1203"/>
                    <a:pt x="2702" y="1837"/>
                    <a:pt x="2502" y="2137"/>
                  </a:cubicBezTo>
                  <a:cubicBezTo>
                    <a:pt x="2369" y="2037"/>
                    <a:pt x="2102" y="1537"/>
                    <a:pt x="1902" y="1003"/>
                  </a:cubicBezTo>
                  <a:cubicBezTo>
                    <a:pt x="1902" y="970"/>
                    <a:pt x="1835" y="936"/>
                    <a:pt x="1802" y="903"/>
                  </a:cubicBezTo>
                  <a:cubicBezTo>
                    <a:pt x="1768" y="886"/>
                    <a:pt x="1735" y="878"/>
                    <a:pt x="1706" y="878"/>
                  </a:cubicBezTo>
                  <a:cubicBezTo>
                    <a:pt x="1676" y="878"/>
                    <a:pt x="1651" y="886"/>
                    <a:pt x="1635" y="903"/>
                  </a:cubicBezTo>
                  <a:cubicBezTo>
                    <a:pt x="1168" y="1103"/>
                    <a:pt x="667" y="1236"/>
                    <a:pt x="467" y="1236"/>
                  </a:cubicBezTo>
                  <a:cubicBezTo>
                    <a:pt x="534" y="1070"/>
                    <a:pt x="934" y="669"/>
                    <a:pt x="1368" y="402"/>
                  </a:cubicBezTo>
                  <a:cubicBezTo>
                    <a:pt x="1468" y="336"/>
                    <a:pt x="1468" y="202"/>
                    <a:pt x="1435" y="102"/>
                  </a:cubicBezTo>
                  <a:cubicBezTo>
                    <a:pt x="1392" y="38"/>
                    <a:pt x="1321" y="1"/>
                    <a:pt x="12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31"/>
            <p:cNvSpPr/>
            <p:nvPr/>
          </p:nvSpPr>
          <p:spPr>
            <a:xfrm>
              <a:off x="3199883" y="3764867"/>
              <a:ext cx="53196" cy="40382"/>
            </a:xfrm>
            <a:custGeom>
              <a:avLst/>
              <a:gdLst/>
              <a:ahLst/>
              <a:cxnLst/>
              <a:rect l="l" t="t" r="r" b="b"/>
              <a:pathLst>
                <a:path w="3537" h="2685" extrusionOk="0">
                  <a:moveTo>
                    <a:pt x="505" y="1"/>
                  </a:moveTo>
                  <a:cubicBezTo>
                    <a:pt x="469" y="1"/>
                    <a:pt x="434" y="5"/>
                    <a:pt x="401" y="16"/>
                  </a:cubicBezTo>
                  <a:cubicBezTo>
                    <a:pt x="301" y="49"/>
                    <a:pt x="234" y="116"/>
                    <a:pt x="201" y="216"/>
                  </a:cubicBezTo>
                  <a:cubicBezTo>
                    <a:pt x="1" y="616"/>
                    <a:pt x="434" y="1717"/>
                    <a:pt x="568" y="2051"/>
                  </a:cubicBezTo>
                  <a:cubicBezTo>
                    <a:pt x="618" y="2126"/>
                    <a:pt x="686" y="2163"/>
                    <a:pt x="774" y="2163"/>
                  </a:cubicBezTo>
                  <a:cubicBezTo>
                    <a:pt x="803" y="2163"/>
                    <a:pt x="834" y="2159"/>
                    <a:pt x="868" y="2151"/>
                  </a:cubicBezTo>
                  <a:cubicBezTo>
                    <a:pt x="968" y="2084"/>
                    <a:pt x="1001" y="1984"/>
                    <a:pt x="968" y="1884"/>
                  </a:cubicBezTo>
                  <a:cubicBezTo>
                    <a:pt x="701" y="1250"/>
                    <a:pt x="534" y="616"/>
                    <a:pt x="568" y="416"/>
                  </a:cubicBezTo>
                  <a:lnTo>
                    <a:pt x="568" y="416"/>
                  </a:lnTo>
                  <a:cubicBezTo>
                    <a:pt x="768" y="516"/>
                    <a:pt x="1268" y="1117"/>
                    <a:pt x="1702" y="1750"/>
                  </a:cubicBezTo>
                  <a:cubicBezTo>
                    <a:pt x="1752" y="1825"/>
                    <a:pt x="1821" y="1863"/>
                    <a:pt x="1894" y="1863"/>
                  </a:cubicBezTo>
                  <a:cubicBezTo>
                    <a:pt x="1919" y="1863"/>
                    <a:pt x="1944" y="1859"/>
                    <a:pt x="1969" y="1850"/>
                  </a:cubicBezTo>
                  <a:cubicBezTo>
                    <a:pt x="2302" y="1684"/>
                    <a:pt x="2702" y="1517"/>
                    <a:pt x="2936" y="1450"/>
                  </a:cubicBezTo>
                  <a:lnTo>
                    <a:pt x="2936" y="1450"/>
                  </a:lnTo>
                  <a:cubicBezTo>
                    <a:pt x="2803" y="1684"/>
                    <a:pt x="2536" y="2051"/>
                    <a:pt x="2269" y="2351"/>
                  </a:cubicBezTo>
                  <a:cubicBezTo>
                    <a:pt x="2202" y="2451"/>
                    <a:pt x="2202" y="2584"/>
                    <a:pt x="2302" y="2651"/>
                  </a:cubicBezTo>
                  <a:cubicBezTo>
                    <a:pt x="2336" y="2684"/>
                    <a:pt x="2369" y="2684"/>
                    <a:pt x="2436" y="2684"/>
                  </a:cubicBezTo>
                  <a:cubicBezTo>
                    <a:pt x="2502" y="2684"/>
                    <a:pt x="2536" y="2684"/>
                    <a:pt x="2602" y="2618"/>
                  </a:cubicBezTo>
                  <a:cubicBezTo>
                    <a:pt x="3536" y="1517"/>
                    <a:pt x="3470" y="1283"/>
                    <a:pt x="3436" y="1183"/>
                  </a:cubicBezTo>
                  <a:cubicBezTo>
                    <a:pt x="3436" y="1117"/>
                    <a:pt x="3370" y="1050"/>
                    <a:pt x="3303" y="1016"/>
                  </a:cubicBezTo>
                  <a:cubicBezTo>
                    <a:pt x="3269" y="1005"/>
                    <a:pt x="3229" y="1000"/>
                    <a:pt x="3181" y="1000"/>
                  </a:cubicBezTo>
                  <a:cubicBezTo>
                    <a:pt x="2948" y="1000"/>
                    <a:pt x="2551" y="1134"/>
                    <a:pt x="1969" y="1383"/>
                  </a:cubicBezTo>
                  <a:cubicBezTo>
                    <a:pt x="1507" y="706"/>
                    <a:pt x="931" y="1"/>
                    <a:pt x="5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31"/>
            <p:cNvSpPr/>
            <p:nvPr/>
          </p:nvSpPr>
          <p:spPr>
            <a:xfrm>
              <a:off x="2485333" y="4460031"/>
              <a:ext cx="91714" cy="80915"/>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31"/>
            <p:cNvSpPr/>
            <p:nvPr/>
          </p:nvSpPr>
          <p:spPr>
            <a:xfrm>
              <a:off x="2555374" y="4425935"/>
              <a:ext cx="66447" cy="83322"/>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31"/>
            <p:cNvSpPr/>
            <p:nvPr/>
          </p:nvSpPr>
          <p:spPr>
            <a:xfrm>
              <a:off x="2540665" y="4421619"/>
              <a:ext cx="24094" cy="49376"/>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31"/>
            <p:cNvSpPr/>
            <p:nvPr/>
          </p:nvSpPr>
          <p:spPr>
            <a:xfrm>
              <a:off x="2505546" y="4442314"/>
              <a:ext cx="44669" cy="3119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31"/>
            <p:cNvSpPr/>
            <p:nvPr/>
          </p:nvSpPr>
          <p:spPr>
            <a:xfrm>
              <a:off x="2523609" y="4481283"/>
              <a:ext cx="35133" cy="45391"/>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31"/>
            <p:cNvSpPr/>
            <p:nvPr/>
          </p:nvSpPr>
          <p:spPr>
            <a:xfrm>
              <a:off x="2559720" y="4450075"/>
              <a:ext cx="39149" cy="51527"/>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31"/>
            <p:cNvSpPr/>
            <p:nvPr/>
          </p:nvSpPr>
          <p:spPr>
            <a:xfrm>
              <a:off x="3600925" y="4699197"/>
              <a:ext cx="97730" cy="78103"/>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31"/>
            <p:cNvSpPr/>
            <p:nvPr/>
          </p:nvSpPr>
          <p:spPr>
            <a:xfrm>
              <a:off x="3643819" y="4755176"/>
              <a:ext cx="92797" cy="70252"/>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31"/>
            <p:cNvSpPr/>
            <p:nvPr/>
          </p:nvSpPr>
          <p:spPr>
            <a:xfrm>
              <a:off x="3680005" y="4736316"/>
              <a:ext cx="50685" cy="20139"/>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31"/>
            <p:cNvSpPr/>
            <p:nvPr/>
          </p:nvSpPr>
          <p:spPr>
            <a:xfrm>
              <a:off x="3675989" y="4702747"/>
              <a:ext cx="23086" cy="48700"/>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31"/>
            <p:cNvSpPr/>
            <p:nvPr/>
          </p:nvSpPr>
          <p:spPr>
            <a:xfrm>
              <a:off x="3622808" y="4732481"/>
              <a:ext cx="45165" cy="40533"/>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31"/>
            <p:cNvSpPr/>
            <p:nvPr/>
          </p:nvSpPr>
          <p:spPr>
            <a:xfrm>
              <a:off x="3658422" y="4761959"/>
              <a:ext cx="51196" cy="44157"/>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1" name="Google Shape;3011;p31"/>
            <p:cNvSpPr/>
            <p:nvPr/>
          </p:nvSpPr>
          <p:spPr>
            <a:xfrm>
              <a:off x="2521098" y="4309436"/>
              <a:ext cx="43165" cy="43165"/>
            </a:xfrm>
            <a:custGeom>
              <a:avLst/>
              <a:gdLst/>
              <a:ahLst/>
              <a:cxnLst/>
              <a:rect l="l" t="t" r="r" b="b"/>
              <a:pathLst>
                <a:path w="2870" h="2870" extrusionOk="0">
                  <a:moveTo>
                    <a:pt x="1435" y="434"/>
                  </a:moveTo>
                  <a:cubicBezTo>
                    <a:pt x="1702" y="434"/>
                    <a:pt x="1968" y="534"/>
                    <a:pt x="2169" y="734"/>
                  </a:cubicBezTo>
                  <a:cubicBezTo>
                    <a:pt x="2335" y="901"/>
                    <a:pt x="2469" y="1168"/>
                    <a:pt x="2469" y="1435"/>
                  </a:cubicBezTo>
                  <a:cubicBezTo>
                    <a:pt x="2469" y="2002"/>
                    <a:pt x="2002" y="2469"/>
                    <a:pt x="1435" y="2469"/>
                  </a:cubicBezTo>
                  <a:cubicBezTo>
                    <a:pt x="868" y="2469"/>
                    <a:pt x="401" y="2002"/>
                    <a:pt x="401" y="1435"/>
                  </a:cubicBezTo>
                  <a:cubicBezTo>
                    <a:pt x="401" y="868"/>
                    <a:pt x="868" y="434"/>
                    <a:pt x="1435" y="434"/>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169" y="167"/>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2" name="Google Shape;3012;p31"/>
            <p:cNvSpPr/>
            <p:nvPr/>
          </p:nvSpPr>
          <p:spPr>
            <a:xfrm>
              <a:off x="3825487" y="4167458"/>
              <a:ext cx="43165" cy="43150"/>
            </a:xfrm>
            <a:custGeom>
              <a:avLst/>
              <a:gdLst/>
              <a:ahLst/>
              <a:cxnLst/>
              <a:rect l="l" t="t" r="r" b="b"/>
              <a:pathLst>
                <a:path w="2870" h="2869" extrusionOk="0">
                  <a:moveTo>
                    <a:pt x="1435" y="401"/>
                  </a:moveTo>
                  <a:cubicBezTo>
                    <a:pt x="1702" y="401"/>
                    <a:pt x="1969" y="501"/>
                    <a:pt x="2169" y="701"/>
                  </a:cubicBezTo>
                  <a:cubicBezTo>
                    <a:pt x="2336"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5" y="0"/>
                    <a:pt x="1" y="634"/>
                    <a:pt x="1" y="1435"/>
                  </a:cubicBezTo>
                  <a:cubicBezTo>
                    <a:pt x="1" y="2235"/>
                    <a:pt x="635" y="2869"/>
                    <a:pt x="1435" y="2869"/>
                  </a:cubicBezTo>
                  <a:cubicBezTo>
                    <a:pt x="2236" y="2869"/>
                    <a:pt x="2870" y="2235"/>
                    <a:pt x="2870" y="1435"/>
                  </a:cubicBezTo>
                  <a:cubicBezTo>
                    <a:pt x="2870" y="1068"/>
                    <a:pt x="2736" y="701"/>
                    <a:pt x="2469" y="401"/>
                  </a:cubicBezTo>
                  <a:cubicBezTo>
                    <a:pt x="2169" y="134"/>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31"/>
            <p:cNvSpPr/>
            <p:nvPr/>
          </p:nvSpPr>
          <p:spPr>
            <a:xfrm>
              <a:off x="2791006" y="4439171"/>
              <a:ext cx="207717" cy="465277"/>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31"/>
            <p:cNvSpPr/>
            <p:nvPr/>
          </p:nvSpPr>
          <p:spPr>
            <a:xfrm>
              <a:off x="2795066" y="4267293"/>
              <a:ext cx="142955" cy="234158"/>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31"/>
            <p:cNvSpPr/>
            <p:nvPr/>
          </p:nvSpPr>
          <p:spPr>
            <a:xfrm>
              <a:off x="2675619" y="4328296"/>
              <a:ext cx="179111" cy="17271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31"/>
            <p:cNvSpPr/>
            <p:nvPr/>
          </p:nvSpPr>
          <p:spPr>
            <a:xfrm>
              <a:off x="2662068" y="4470318"/>
              <a:ext cx="180119" cy="102663"/>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31"/>
            <p:cNvSpPr/>
            <p:nvPr/>
          </p:nvSpPr>
          <p:spPr>
            <a:xfrm>
              <a:off x="2710737" y="4327453"/>
              <a:ext cx="138473" cy="177652"/>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31"/>
            <p:cNvSpPr/>
            <p:nvPr/>
          </p:nvSpPr>
          <p:spPr>
            <a:xfrm>
              <a:off x="2837163" y="4387192"/>
              <a:ext cx="37645" cy="97339"/>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31"/>
            <p:cNvSpPr/>
            <p:nvPr/>
          </p:nvSpPr>
          <p:spPr>
            <a:xfrm>
              <a:off x="2718257" y="4495510"/>
              <a:ext cx="117417" cy="41706"/>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31"/>
            <p:cNvSpPr/>
            <p:nvPr/>
          </p:nvSpPr>
          <p:spPr>
            <a:xfrm>
              <a:off x="2784478" y="4420551"/>
              <a:ext cx="61228" cy="81547"/>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31"/>
            <p:cNvSpPr/>
            <p:nvPr/>
          </p:nvSpPr>
          <p:spPr>
            <a:xfrm>
              <a:off x="2901384" y="4479508"/>
              <a:ext cx="107867" cy="119959"/>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31"/>
            <p:cNvSpPr/>
            <p:nvPr/>
          </p:nvSpPr>
          <p:spPr>
            <a:xfrm>
              <a:off x="2904392" y="4514431"/>
              <a:ext cx="73260" cy="87999"/>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31"/>
            <p:cNvSpPr/>
            <p:nvPr/>
          </p:nvSpPr>
          <p:spPr>
            <a:xfrm>
              <a:off x="2824124" y="4711395"/>
              <a:ext cx="148009" cy="77471"/>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31"/>
            <p:cNvSpPr/>
            <p:nvPr/>
          </p:nvSpPr>
          <p:spPr>
            <a:xfrm>
              <a:off x="2866762" y="4733864"/>
              <a:ext cx="108875" cy="31629"/>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31"/>
            <p:cNvSpPr/>
            <p:nvPr/>
          </p:nvSpPr>
          <p:spPr>
            <a:xfrm>
              <a:off x="3312262" y="4419258"/>
              <a:ext cx="227284" cy="521316"/>
            </a:xfrm>
            <a:custGeom>
              <a:avLst/>
              <a:gdLst/>
              <a:ahLst/>
              <a:cxnLst/>
              <a:rect l="l" t="t" r="r" b="b"/>
              <a:pathLst>
                <a:path w="15112" h="34662" extrusionOk="0">
                  <a:moveTo>
                    <a:pt x="14888" y="1"/>
                  </a:moveTo>
                  <a:cubicBezTo>
                    <a:pt x="14819" y="1"/>
                    <a:pt x="14752" y="29"/>
                    <a:pt x="14711" y="70"/>
                  </a:cubicBezTo>
                  <a:cubicBezTo>
                    <a:pt x="14544" y="270"/>
                    <a:pt x="1" y="19317"/>
                    <a:pt x="3937" y="34495"/>
                  </a:cubicBezTo>
                  <a:cubicBezTo>
                    <a:pt x="3970" y="34595"/>
                    <a:pt x="4070" y="34662"/>
                    <a:pt x="4170" y="34662"/>
                  </a:cubicBezTo>
                  <a:lnTo>
                    <a:pt x="4204" y="34662"/>
                  </a:lnTo>
                  <a:cubicBezTo>
                    <a:pt x="4304" y="34628"/>
                    <a:pt x="4370" y="34528"/>
                    <a:pt x="4370" y="34395"/>
                  </a:cubicBezTo>
                  <a:cubicBezTo>
                    <a:pt x="468" y="19417"/>
                    <a:pt x="14878" y="537"/>
                    <a:pt x="15045" y="337"/>
                  </a:cubicBezTo>
                  <a:cubicBezTo>
                    <a:pt x="15111" y="237"/>
                    <a:pt x="15078" y="104"/>
                    <a:pt x="15011" y="37"/>
                  </a:cubicBezTo>
                  <a:cubicBezTo>
                    <a:pt x="14973" y="11"/>
                    <a:pt x="14930" y="1"/>
                    <a:pt x="148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31"/>
            <p:cNvSpPr/>
            <p:nvPr/>
          </p:nvSpPr>
          <p:spPr>
            <a:xfrm>
              <a:off x="3428927" y="4082903"/>
              <a:ext cx="230518" cy="218606"/>
            </a:xfrm>
            <a:custGeom>
              <a:avLst/>
              <a:gdLst/>
              <a:ahLst/>
              <a:cxnLst/>
              <a:rect l="l" t="t" r="r" b="b"/>
              <a:pathLst>
                <a:path w="15327" h="14535" extrusionOk="0">
                  <a:moveTo>
                    <a:pt x="11494" y="0"/>
                  </a:moveTo>
                  <a:cubicBezTo>
                    <a:pt x="9758" y="0"/>
                    <a:pt x="7987" y="1813"/>
                    <a:pt x="6648" y="1813"/>
                  </a:cubicBezTo>
                  <a:cubicBezTo>
                    <a:pt x="6512" y="1813"/>
                    <a:pt x="6380" y="1794"/>
                    <a:pt x="6254" y="1753"/>
                  </a:cubicBezTo>
                  <a:cubicBezTo>
                    <a:pt x="5414" y="1473"/>
                    <a:pt x="4653" y="1339"/>
                    <a:pt x="3993" y="1339"/>
                  </a:cubicBezTo>
                  <a:cubicBezTo>
                    <a:pt x="797" y="1339"/>
                    <a:pt x="1" y="4487"/>
                    <a:pt x="4452" y="9492"/>
                  </a:cubicBezTo>
                  <a:cubicBezTo>
                    <a:pt x="8395" y="13952"/>
                    <a:pt x="9880" y="14535"/>
                    <a:pt x="10387" y="14535"/>
                  </a:cubicBezTo>
                  <a:cubicBezTo>
                    <a:pt x="10566" y="14535"/>
                    <a:pt x="10623" y="14462"/>
                    <a:pt x="10623" y="14462"/>
                  </a:cubicBezTo>
                  <a:cubicBezTo>
                    <a:pt x="12491" y="11627"/>
                    <a:pt x="15327" y="2453"/>
                    <a:pt x="12992" y="552"/>
                  </a:cubicBezTo>
                  <a:cubicBezTo>
                    <a:pt x="12503" y="154"/>
                    <a:pt x="12000" y="0"/>
                    <a:pt x="11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31"/>
            <p:cNvSpPr/>
            <p:nvPr/>
          </p:nvSpPr>
          <p:spPr>
            <a:xfrm>
              <a:off x="3591464" y="4107027"/>
              <a:ext cx="210966" cy="214485"/>
            </a:xfrm>
            <a:custGeom>
              <a:avLst/>
              <a:gdLst/>
              <a:ahLst/>
              <a:cxnLst/>
              <a:rect l="l" t="t" r="r" b="b"/>
              <a:pathLst>
                <a:path w="14027" h="14261" extrusionOk="0">
                  <a:moveTo>
                    <a:pt x="6226" y="0"/>
                  </a:moveTo>
                  <a:cubicBezTo>
                    <a:pt x="4088" y="0"/>
                    <a:pt x="83" y="11790"/>
                    <a:pt x="83" y="11790"/>
                  </a:cubicBezTo>
                  <a:cubicBezTo>
                    <a:pt x="0" y="13562"/>
                    <a:pt x="2083" y="14260"/>
                    <a:pt x="4620" y="14260"/>
                  </a:cubicBezTo>
                  <a:cubicBezTo>
                    <a:pt x="8196" y="14260"/>
                    <a:pt x="12674" y="12874"/>
                    <a:pt x="13259" y="11157"/>
                  </a:cubicBezTo>
                  <a:cubicBezTo>
                    <a:pt x="14026" y="8888"/>
                    <a:pt x="12359" y="6453"/>
                    <a:pt x="10124" y="5786"/>
                  </a:cubicBezTo>
                  <a:cubicBezTo>
                    <a:pt x="8689" y="5319"/>
                    <a:pt x="10657" y="1116"/>
                    <a:pt x="6354" y="15"/>
                  </a:cubicBezTo>
                  <a:cubicBezTo>
                    <a:pt x="6312" y="5"/>
                    <a:pt x="6270" y="0"/>
                    <a:pt x="6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31"/>
            <p:cNvSpPr/>
            <p:nvPr/>
          </p:nvSpPr>
          <p:spPr>
            <a:xfrm>
              <a:off x="3573116" y="4309917"/>
              <a:ext cx="213267" cy="192888"/>
            </a:xfrm>
            <a:custGeom>
              <a:avLst/>
              <a:gdLst/>
              <a:ahLst/>
              <a:cxnLst/>
              <a:rect l="l" t="t" r="r" b="b"/>
              <a:pathLst>
                <a:path w="14180" h="12825" extrusionOk="0">
                  <a:moveTo>
                    <a:pt x="4373" y="1"/>
                  </a:moveTo>
                  <a:cubicBezTo>
                    <a:pt x="3039" y="1"/>
                    <a:pt x="2137" y="135"/>
                    <a:pt x="2137" y="135"/>
                  </a:cubicBezTo>
                  <a:cubicBezTo>
                    <a:pt x="2103" y="119"/>
                    <a:pt x="2068" y="112"/>
                    <a:pt x="2035" y="112"/>
                  </a:cubicBezTo>
                  <a:cubicBezTo>
                    <a:pt x="661" y="112"/>
                    <a:pt x="1" y="12824"/>
                    <a:pt x="2906" y="12824"/>
                  </a:cubicBezTo>
                  <a:cubicBezTo>
                    <a:pt x="2960" y="12824"/>
                    <a:pt x="3015" y="12820"/>
                    <a:pt x="3071" y="12811"/>
                  </a:cubicBezTo>
                  <a:cubicBezTo>
                    <a:pt x="6143" y="12294"/>
                    <a:pt x="5140" y="10805"/>
                    <a:pt x="8386" y="10805"/>
                  </a:cubicBezTo>
                  <a:cubicBezTo>
                    <a:pt x="8489" y="10805"/>
                    <a:pt x="8597" y="10806"/>
                    <a:pt x="8708" y="10809"/>
                  </a:cubicBezTo>
                  <a:cubicBezTo>
                    <a:pt x="8851" y="10812"/>
                    <a:pt x="8989" y="10813"/>
                    <a:pt x="9120" y="10813"/>
                  </a:cubicBezTo>
                  <a:cubicBezTo>
                    <a:pt x="12370" y="10813"/>
                    <a:pt x="12270" y="10002"/>
                    <a:pt x="12078" y="7374"/>
                  </a:cubicBezTo>
                  <a:cubicBezTo>
                    <a:pt x="11844" y="4638"/>
                    <a:pt x="14179" y="3971"/>
                    <a:pt x="12945" y="2770"/>
                  </a:cubicBezTo>
                  <a:cubicBezTo>
                    <a:pt x="10470" y="424"/>
                    <a:pt x="6740"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31"/>
            <p:cNvSpPr/>
            <p:nvPr/>
          </p:nvSpPr>
          <p:spPr>
            <a:xfrm>
              <a:off x="3405074" y="4311932"/>
              <a:ext cx="215493" cy="184766"/>
            </a:xfrm>
            <a:custGeom>
              <a:avLst/>
              <a:gdLst/>
              <a:ahLst/>
              <a:cxnLst/>
              <a:rect l="l" t="t" r="r" b="b"/>
              <a:pathLst>
                <a:path w="14328" h="12285" extrusionOk="0">
                  <a:moveTo>
                    <a:pt x="11484" y="0"/>
                  </a:moveTo>
                  <a:cubicBezTo>
                    <a:pt x="11470" y="0"/>
                    <a:pt x="11456" y="1"/>
                    <a:pt x="11442" y="1"/>
                  </a:cubicBezTo>
                  <a:cubicBezTo>
                    <a:pt x="8540" y="101"/>
                    <a:pt x="1402" y="3570"/>
                    <a:pt x="1402" y="3570"/>
                  </a:cubicBezTo>
                  <a:cubicBezTo>
                    <a:pt x="1" y="6773"/>
                    <a:pt x="2536" y="7340"/>
                    <a:pt x="3536" y="8240"/>
                  </a:cubicBezTo>
                  <a:cubicBezTo>
                    <a:pt x="4537" y="9174"/>
                    <a:pt x="3603" y="11309"/>
                    <a:pt x="6038" y="11309"/>
                  </a:cubicBezTo>
                  <a:cubicBezTo>
                    <a:pt x="7798" y="11309"/>
                    <a:pt x="8425" y="12285"/>
                    <a:pt x="9368" y="12285"/>
                  </a:cubicBezTo>
                  <a:cubicBezTo>
                    <a:pt x="9730" y="12285"/>
                    <a:pt x="10138" y="12141"/>
                    <a:pt x="10675" y="11743"/>
                  </a:cubicBezTo>
                  <a:cubicBezTo>
                    <a:pt x="12567" y="10282"/>
                    <a:pt x="14327" y="0"/>
                    <a:pt x="1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31"/>
            <p:cNvSpPr/>
            <p:nvPr/>
          </p:nvSpPr>
          <p:spPr>
            <a:xfrm>
              <a:off x="3341364" y="4183506"/>
              <a:ext cx="246370" cy="159830"/>
            </a:xfrm>
            <a:custGeom>
              <a:avLst/>
              <a:gdLst/>
              <a:ahLst/>
              <a:cxnLst/>
              <a:rect l="l" t="t" r="r" b="b"/>
              <a:pathLst>
                <a:path w="16381" h="10627" extrusionOk="0">
                  <a:moveTo>
                    <a:pt x="5071" y="1"/>
                  </a:moveTo>
                  <a:cubicBezTo>
                    <a:pt x="0" y="268"/>
                    <a:pt x="4337" y="4771"/>
                    <a:pt x="3436" y="6105"/>
                  </a:cubicBezTo>
                  <a:cubicBezTo>
                    <a:pt x="2535" y="7439"/>
                    <a:pt x="134" y="10008"/>
                    <a:pt x="5171" y="10542"/>
                  </a:cubicBezTo>
                  <a:cubicBezTo>
                    <a:pt x="5722" y="10600"/>
                    <a:pt x="6287" y="10626"/>
                    <a:pt x="6856" y="10626"/>
                  </a:cubicBezTo>
                  <a:cubicBezTo>
                    <a:pt x="11513" y="10626"/>
                    <a:pt x="16381" y="8821"/>
                    <a:pt x="15578" y="7573"/>
                  </a:cubicBezTo>
                  <a:cubicBezTo>
                    <a:pt x="11575" y="1335"/>
                    <a:pt x="5071" y="1"/>
                    <a:pt x="5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31"/>
            <p:cNvSpPr/>
            <p:nvPr/>
          </p:nvSpPr>
          <p:spPr>
            <a:xfrm>
              <a:off x="3549563" y="4201674"/>
              <a:ext cx="42157" cy="89217"/>
            </a:xfrm>
            <a:custGeom>
              <a:avLst/>
              <a:gdLst/>
              <a:ahLst/>
              <a:cxnLst/>
              <a:rect l="l" t="t" r="r" b="b"/>
              <a:pathLst>
                <a:path w="2803" h="5932" extrusionOk="0">
                  <a:moveTo>
                    <a:pt x="250" y="0"/>
                  </a:moveTo>
                  <a:cubicBezTo>
                    <a:pt x="223" y="0"/>
                    <a:pt x="195" y="8"/>
                    <a:pt x="167" y="27"/>
                  </a:cubicBezTo>
                  <a:cubicBezTo>
                    <a:pt x="34" y="60"/>
                    <a:pt x="0" y="160"/>
                    <a:pt x="34" y="294"/>
                  </a:cubicBezTo>
                  <a:cubicBezTo>
                    <a:pt x="101" y="461"/>
                    <a:pt x="1635" y="4697"/>
                    <a:pt x="2135" y="5664"/>
                  </a:cubicBezTo>
                  <a:cubicBezTo>
                    <a:pt x="2202" y="5764"/>
                    <a:pt x="2302" y="5931"/>
                    <a:pt x="2469" y="5931"/>
                  </a:cubicBezTo>
                  <a:lnTo>
                    <a:pt x="2536" y="5931"/>
                  </a:lnTo>
                  <a:cubicBezTo>
                    <a:pt x="2802" y="5864"/>
                    <a:pt x="2802" y="5564"/>
                    <a:pt x="2736" y="4096"/>
                  </a:cubicBezTo>
                  <a:cubicBezTo>
                    <a:pt x="2702" y="3162"/>
                    <a:pt x="2636" y="1962"/>
                    <a:pt x="2702" y="994"/>
                  </a:cubicBezTo>
                  <a:cubicBezTo>
                    <a:pt x="2736" y="894"/>
                    <a:pt x="2636" y="794"/>
                    <a:pt x="2536" y="761"/>
                  </a:cubicBezTo>
                  <a:cubicBezTo>
                    <a:pt x="2402" y="761"/>
                    <a:pt x="2302" y="861"/>
                    <a:pt x="2302" y="961"/>
                  </a:cubicBezTo>
                  <a:cubicBezTo>
                    <a:pt x="2202" y="1962"/>
                    <a:pt x="2269" y="3162"/>
                    <a:pt x="2302" y="4130"/>
                  </a:cubicBezTo>
                  <a:cubicBezTo>
                    <a:pt x="2335" y="4463"/>
                    <a:pt x="2335" y="4830"/>
                    <a:pt x="2369" y="5131"/>
                  </a:cubicBezTo>
                  <a:cubicBezTo>
                    <a:pt x="1735" y="3763"/>
                    <a:pt x="434" y="194"/>
                    <a:pt x="434" y="127"/>
                  </a:cubicBezTo>
                  <a:cubicBezTo>
                    <a:pt x="386" y="55"/>
                    <a:pt x="321" y="0"/>
                    <a:pt x="2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31"/>
            <p:cNvSpPr/>
            <p:nvPr/>
          </p:nvSpPr>
          <p:spPr>
            <a:xfrm>
              <a:off x="3592201" y="4220429"/>
              <a:ext cx="95339" cy="80494"/>
            </a:xfrm>
            <a:custGeom>
              <a:avLst/>
              <a:gdLst/>
              <a:ahLst/>
              <a:cxnLst/>
              <a:rect l="l" t="t" r="r" b="b"/>
              <a:pathLst>
                <a:path w="6339" h="5352" extrusionOk="0">
                  <a:moveTo>
                    <a:pt x="4525" y="1"/>
                  </a:moveTo>
                  <a:cubicBezTo>
                    <a:pt x="4464" y="1"/>
                    <a:pt x="4407" y="26"/>
                    <a:pt x="4371" y="81"/>
                  </a:cubicBezTo>
                  <a:cubicBezTo>
                    <a:pt x="1" y="4717"/>
                    <a:pt x="134" y="5051"/>
                    <a:pt x="201" y="5184"/>
                  </a:cubicBezTo>
                  <a:cubicBezTo>
                    <a:pt x="234" y="5285"/>
                    <a:pt x="301" y="5351"/>
                    <a:pt x="401" y="5351"/>
                  </a:cubicBezTo>
                  <a:lnTo>
                    <a:pt x="535" y="5351"/>
                  </a:lnTo>
                  <a:cubicBezTo>
                    <a:pt x="1368" y="5351"/>
                    <a:pt x="5171" y="5018"/>
                    <a:pt x="6239" y="4117"/>
                  </a:cubicBezTo>
                  <a:cubicBezTo>
                    <a:pt x="6339" y="4050"/>
                    <a:pt x="6339" y="3917"/>
                    <a:pt x="6272" y="3850"/>
                  </a:cubicBezTo>
                  <a:cubicBezTo>
                    <a:pt x="6235" y="3795"/>
                    <a:pt x="6178" y="3770"/>
                    <a:pt x="6118" y="3770"/>
                  </a:cubicBezTo>
                  <a:cubicBezTo>
                    <a:pt x="6068" y="3770"/>
                    <a:pt x="6017" y="3787"/>
                    <a:pt x="5972" y="3817"/>
                  </a:cubicBezTo>
                  <a:cubicBezTo>
                    <a:pt x="5071" y="4551"/>
                    <a:pt x="1702" y="4918"/>
                    <a:pt x="668" y="4951"/>
                  </a:cubicBezTo>
                  <a:cubicBezTo>
                    <a:pt x="1102" y="4250"/>
                    <a:pt x="2936" y="2182"/>
                    <a:pt x="4671" y="348"/>
                  </a:cubicBezTo>
                  <a:cubicBezTo>
                    <a:pt x="4738" y="281"/>
                    <a:pt x="4738" y="148"/>
                    <a:pt x="4671" y="47"/>
                  </a:cubicBezTo>
                  <a:cubicBezTo>
                    <a:pt x="4626" y="17"/>
                    <a:pt x="4574" y="1"/>
                    <a:pt x="45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31"/>
            <p:cNvSpPr/>
            <p:nvPr/>
          </p:nvSpPr>
          <p:spPr>
            <a:xfrm>
              <a:off x="3473310" y="4203629"/>
              <a:ext cx="107371" cy="141948"/>
            </a:xfrm>
            <a:custGeom>
              <a:avLst/>
              <a:gdLst/>
              <a:ahLst/>
              <a:cxnLst/>
              <a:rect l="l" t="t" r="r" b="b"/>
              <a:pathLst>
                <a:path w="7139" h="9438" extrusionOk="0">
                  <a:moveTo>
                    <a:pt x="487" y="1"/>
                  </a:moveTo>
                  <a:cubicBezTo>
                    <a:pt x="427" y="1"/>
                    <a:pt x="370" y="27"/>
                    <a:pt x="334" y="64"/>
                  </a:cubicBezTo>
                  <a:cubicBezTo>
                    <a:pt x="267" y="164"/>
                    <a:pt x="267" y="297"/>
                    <a:pt x="334" y="364"/>
                  </a:cubicBezTo>
                  <a:cubicBezTo>
                    <a:pt x="367" y="364"/>
                    <a:pt x="1034" y="964"/>
                    <a:pt x="2702" y="2866"/>
                  </a:cubicBezTo>
                  <a:cubicBezTo>
                    <a:pt x="3469" y="3733"/>
                    <a:pt x="4337" y="4433"/>
                    <a:pt x="5070" y="5067"/>
                  </a:cubicBezTo>
                  <a:cubicBezTo>
                    <a:pt x="5904" y="5768"/>
                    <a:pt x="6638" y="6368"/>
                    <a:pt x="6705" y="6768"/>
                  </a:cubicBezTo>
                  <a:cubicBezTo>
                    <a:pt x="6705" y="6802"/>
                    <a:pt x="6672" y="6835"/>
                    <a:pt x="6605" y="6935"/>
                  </a:cubicBezTo>
                  <a:cubicBezTo>
                    <a:pt x="5913" y="7726"/>
                    <a:pt x="2230" y="9004"/>
                    <a:pt x="306" y="9004"/>
                  </a:cubicBezTo>
                  <a:cubicBezTo>
                    <a:pt x="282" y="9004"/>
                    <a:pt x="258" y="9004"/>
                    <a:pt x="234" y="9003"/>
                  </a:cubicBezTo>
                  <a:cubicBezTo>
                    <a:pt x="100" y="9003"/>
                    <a:pt x="0" y="9103"/>
                    <a:pt x="0" y="9204"/>
                  </a:cubicBezTo>
                  <a:cubicBezTo>
                    <a:pt x="0" y="9337"/>
                    <a:pt x="100" y="9437"/>
                    <a:pt x="200" y="9437"/>
                  </a:cubicBezTo>
                  <a:lnTo>
                    <a:pt x="300" y="9437"/>
                  </a:lnTo>
                  <a:cubicBezTo>
                    <a:pt x="2268" y="9437"/>
                    <a:pt x="6105" y="8136"/>
                    <a:pt x="6905" y="7202"/>
                  </a:cubicBezTo>
                  <a:cubicBezTo>
                    <a:pt x="7072" y="7035"/>
                    <a:pt x="7139" y="6869"/>
                    <a:pt x="7105" y="6702"/>
                  </a:cubicBezTo>
                  <a:cubicBezTo>
                    <a:pt x="7005" y="6168"/>
                    <a:pt x="6305" y="5568"/>
                    <a:pt x="5337" y="4767"/>
                  </a:cubicBezTo>
                  <a:cubicBezTo>
                    <a:pt x="4603" y="4133"/>
                    <a:pt x="3770" y="3433"/>
                    <a:pt x="3002" y="2599"/>
                  </a:cubicBezTo>
                  <a:cubicBezTo>
                    <a:pt x="1301" y="664"/>
                    <a:pt x="667" y="64"/>
                    <a:pt x="634" y="64"/>
                  </a:cubicBezTo>
                  <a:cubicBezTo>
                    <a:pt x="589" y="18"/>
                    <a:pt x="537" y="1"/>
                    <a:pt x="4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31"/>
            <p:cNvSpPr/>
            <p:nvPr/>
          </p:nvSpPr>
          <p:spPr>
            <a:xfrm>
              <a:off x="3577161" y="4307601"/>
              <a:ext cx="105370" cy="140820"/>
            </a:xfrm>
            <a:custGeom>
              <a:avLst/>
              <a:gdLst/>
              <a:ahLst/>
              <a:cxnLst/>
              <a:rect l="l" t="t" r="r" b="b"/>
              <a:pathLst>
                <a:path w="7006" h="9363" extrusionOk="0">
                  <a:moveTo>
                    <a:pt x="6548" y="0"/>
                  </a:moveTo>
                  <a:cubicBezTo>
                    <a:pt x="6366" y="0"/>
                    <a:pt x="6109" y="17"/>
                    <a:pt x="5738" y="56"/>
                  </a:cubicBezTo>
                  <a:cubicBezTo>
                    <a:pt x="5127" y="115"/>
                    <a:pt x="4331" y="185"/>
                    <a:pt x="3527" y="185"/>
                  </a:cubicBezTo>
                  <a:cubicBezTo>
                    <a:pt x="2969" y="185"/>
                    <a:pt x="2407" y="151"/>
                    <a:pt x="1901" y="56"/>
                  </a:cubicBezTo>
                  <a:cubicBezTo>
                    <a:pt x="1863" y="50"/>
                    <a:pt x="1825" y="47"/>
                    <a:pt x="1787" y="47"/>
                  </a:cubicBezTo>
                  <a:cubicBezTo>
                    <a:pt x="1602" y="47"/>
                    <a:pt x="1440" y="117"/>
                    <a:pt x="1301" y="256"/>
                  </a:cubicBezTo>
                  <a:cubicBezTo>
                    <a:pt x="0" y="1490"/>
                    <a:pt x="801" y="8395"/>
                    <a:pt x="867" y="9162"/>
                  </a:cubicBezTo>
                  <a:cubicBezTo>
                    <a:pt x="901" y="9296"/>
                    <a:pt x="967" y="9362"/>
                    <a:pt x="1068" y="9362"/>
                  </a:cubicBezTo>
                  <a:lnTo>
                    <a:pt x="1101" y="9362"/>
                  </a:lnTo>
                  <a:cubicBezTo>
                    <a:pt x="1234" y="9362"/>
                    <a:pt x="1301" y="9229"/>
                    <a:pt x="1301" y="9129"/>
                  </a:cubicBezTo>
                  <a:cubicBezTo>
                    <a:pt x="1034" y="7061"/>
                    <a:pt x="634" y="1490"/>
                    <a:pt x="1568" y="556"/>
                  </a:cubicBezTo>
                  <a:cubicBezTo>
                    <a:pt x="1641" y="507"/>
                    <a:pt x="1697" y="476"/>
                    <a:pt x="1760" y="476"/>
                  </a:cubicBezTo>
                  <a:cubicBezTo>
                    <a:pt x="1784" y="476"/>
                    <a:pt x="1808" y="480"/>
                    <a:pt x="1835" y="489"/>
                  </a:cubicBezTo>
                  <a:cubicBezTo>
                    <a:pt x="2315" y="565"/>
                    <a:pt x="2843" y="593"/>
                    <a:pt x="3373" y="593"/>
                  </a:cubicBezTo>
                  <a:cubicBezTo>
                    <a:pt x="4239" y="593"/>
                    <a:pt x="5108" y="518"/>
                    <a:pt x="5771" y="456"/>
                  </a:cubicBezTo>
                  <a:cubicBezTo>
                    <a:pt x="6078" y="432"/>
                    <a:pt x="6384" y="409"/>
                    <a:pt x="6573" y="409"/>
                  </a:cubicBezTo>
                  <a:cubicBezTo>
                    <a:pt x="6651" y="409"/>
                    <a:pt x="6709" y="413"/>
                    <a:pt x="6738" y="423"/>
                  </a:cubicBezTo>
                  <a:cubicBezTo>
                    <a:pt x="6761" y="428"/>
                    <a:pt x="6783" y="431"/>
                    <a:pt x="6804" y="431"/>
                  </a:cubicBezTo>
                  <a:cubicBezTo>
                    <a:pt x="6904" y="431"/>
                    <a:pt x="6977" y="366"/>
                    <a:pt x="7005" y="256"/>
                  </a:cubicBezTo>
                  <a:cubicBezTo>
                    <a:pt x="7005" y="156"/>
                    <a:pt x="6938" y="22"/>
                    <a:pt x="6838" y="22"/>
                  </a:cubicBezTo>
                  <a:cubicBezTo>
                    <a:pt x="6769" y="8"/>
                    <a:pt x="6677" y="0"/>
                    <a:pt x="65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31"/>
            <p:cNvSpPr/>
            <p:nvPr/>
          </p:nvSpPr>
          <p:spPr>
            <a:xfrm>
              <a:off x="3592201" y="4184378"/>
              <a:ext cx="41661" cy="108514"/>
            </a:xfrm>
            <a:custGeom>
              <a:avLst/>
              <a:gdLst/>
              <a:ahLst/>
              <a:cxnLst/>
              <a:rect l="l" t="t" r="r" b="b"/>
              <a:pathLst>
                <a:path w="2770" h="7215" extrusionOk="0">
                  <a:moveTo>
                    <a:pt x="2535" y="1"/>
                  </a:moveTo>
                  <a:cubicBezTo>
                    <a:pt x="2436" y="1"/>
                    <a:pt x="2363" y="60"/>
                    <a:pt x="2336" y="143"/>
                  </a:cubicBezTo>
                  <a:cubicBezTo>
                    <a:pt x="2302" y="210"/>
                    <a:pt x="535" y="6014"/>
                    <a:pt x="68" y="6914"/>
                  </a:cubicBezTo>
                  <a:cubicBezTo>
                    <a:pt x="1" y="7014"/>
                    <a:pt x="68" y="7148"/>
                    <a:pt x="168" y="7215"/>
                  </a:cubicBezTo>
                  <a:lnTo>
                    <a:pt x="234" y="7215"/>
                  </a:lnTo>
                  <a:cubicBezTo>
                    <a:pt x="334" y="7215"/>
                    <a:pt x="401" y="7181"/>
                    <a:pt x="434" y="7114"/>
                  </a:cubicBezTo>
                  <a:cubicBezTo>
                    <a:pt x="901" y="6180"/>
                    <a:pt x="2669" y="510"/>
                    <a:pt x="2736" y="276"/>
                  </a:cubicBezTo>
                  <a:cubicBezTo>
                    <a:pt x="2769" y="176"/>
                    <a:pt x="2703" y="43"/>
                    <a:pt x="2603" y="9"/>
                  </a:cubicBezTo>
                  <a:cubicBezTo>
                    <a:pt x="2579" y="3"/>
                    <a:pt x="2556" y="1"/>
                    <a:pt x="2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31"/>
            <p:cNvSpPr/>
            <p:nvPr/>
          </p:nvSpPr>
          <p:spPr>
            <a:xfrm>
              <a:off x="3590201" y="4316414"/>
              <a:ext cx="84299" cy="77817"/>
            </a:xfrm>
            <a:custGeom>
              <a:avLst/>
              <a:gdLst/>
              <a:ahLst/>
              <a:cxnLst/>
              <a:rect l="l" t="t" r="r" b="b"/>
              <a:pathLst>
                <a:path w="5605" h="5174" extrusionOk="0">
                  <a:moveTo>
                    <a:pt x="510" y="0"/>
                  </a:moveTo>
                  <a:cubicBezTo>
                    <a:pt x="442" y="0"/>
                    <a:pt x="375" y="29"/>
                    <a:pt x="334" y="70"/>
                  </a:cubicBezTo>
                  <a:cubicBezTo>
                    <a:pt x="234" y="170"/>
                    <a:pt x="0" y="404"/>
                    <a:pt x="2069" y="5074"/>
                  </a:cubicBezTo>
                  <a:cubicBezTo>
                    <a:pt x="2102" y="5140"/>
                    <a:pt x="2169" y="5174"/>
                    <a:pt x="2269" y="5174"/>
                  </a:cubicBezTo>
                  <a:lnTo>
                    <a:pt x="2335" y="5174"/>
                  </a:lnTo>
                  <a:cubicBezTo>
                    <a:pt x="2435" y="5140"/>
                    <a:pt x="2502" y="5007"/>
                    <a:pt x="2435" y="4907"/>
                  </a:cubicBezTo>
                  <a:cubicBezTo>
                    <a:pt x="1668" y="3172"/>
                    <a:pt x="901" y="1238"/>
                    <a:pt x="734" y="537"/>
                  </a:cubicBezTo>
                  <a:lnTo>
                    <a:pt x="734" y="537"/>
                  </a:lnTo>
                  <a:cubicBezTo>
                    <a:pt x="1235" y="804"/>
                    <a:pt x="2269" y="1404"/>
                    <a:pt x="3236" y="1938"/>
                  </a:cubicBezTo>
                  <a:cubicBezTo>
                    <a:pt x="4070" y="2405"/>
                    <a:pt x="4837" y="2872"/>
                    <a:pt x="5271" y="3072"/>
                  </a:cubicBezTo>
                  <a:cubicBezTo>
                    <a:pt x="5306" y="3096"/>
                    <a:pt x="5346" y="3107"/>
                    <a:pt x="5384" y="3107"/>
                  </a:cubicBezTo>
                  <a:cubicBezTo>
                    <a:pt x="5453" y="3107"/>
                    <a:pt x="5516" y="3070"/>
                    <a:pt x="5538" y="3005"/>
                  </a:cubicBezTo>
                  <a:cubicBezTo>
                    <a:pt x="5604" y="2905"/>
                    <a:pt x="5571" y="2772"/>
                    <a:pt x="5471" y="2705"/>
                  </a:cubicBezTo>
                  <a:cubicBezTo>
                    <a:pt x="5037" y="2505"/>
                    <a:pt x="4270" y="2038"/>
                    <a:pt x="3436" y="1571"/>
                  </a:cubicBezTo>
                  <a:cubicBezTo>
                    <a:pt x="2202" y="871"/>
                    <a:pt x="934" y="170"/>
                    <a:pt x="634" y="37"/>
                  </a:cubicBezTo>
                  <a:cubicBezTo>
                    <a:pt x="596" y="11"/>
                    <a:pt x="553" y="0"/>
                    <a:pt x="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31"/>
            <p:cNvSpPr/>
            <p:nvPr/>
          </p:nvSpPr>
          <p:spPr>
            <a:xfrm>
              <a:off x="3524476" y="4316956"/>
              <a:ext cx="59212" cy="91323"/>
            </a:xfrm>
            <a:custGeom>
              <a:avLst/>
              <a:gdLst/>
              <a:ahLst/>
              <a:cxnLst/>
              <a:rect l="l" t="t" r="r" b="b"/>
              <a:pathLst>
                <a:path w="3937" h="6072" extrusionOk="0">
                  <a:moveTo>
                    <a:pt x="3470" y="1"/>
                  </a:moveTo>
                  <a:cubicBezTo>
                    <a:pt x="2869" y="34"/>
                    <a:pt x="901" y="2636"/>
                    <a:pt x="67" y="3737"/>
                  </a:cubicBezTo>
                  <a:cubicBezTo>
                    <a:pt x="1" y="3837"/>
                    <a:pt x="34" y="3970"/>
                    <a:pt x="134" y="4037"/>
                  </a:cubicBezTo>
                  <a:cubicBezTo>
                    <a:pt x="172" y="4062"/>
                    <a:pt x="215" y="4073"/>
                    <a:pt x="258" y="4073"/>
                  </a:cubicBezTo>
                  <a:cubicBezTo>
                    <a:pt x="326" y="4073"/>
                    <a:pt x="393" y="4045"/>
                    <a:pt x="434" y="4004"/>
                  </a:cubicBezTo>
                  <a:cubicBezTo>
                    <a:pt x="1502" y="2502"/>
                    <a:pt x="2836" y="868"/>
                    <a:pt x="3370" y="501"/>
                  </a:cubicBezTo>
                  <a:lnTo>
                    <a:pt x="3370" y="501"/>
                  </a:lnTo>
                  <a:cubicBezTo>
                    <a:pt x="3236" y="1001"/>
                    <a:pt x="2636" y="2336"/>
                    <a:pt x="2236" y="3236"/>
                  </a:cubicBezTo>
                  <a:cubicBezTo>
                    <a:pt x="1602" y="4637"/>
                    <a:pt x="1235" y="5505"/>
                    <a:pt x="1201" y="5872"/>
                  </a:cubicBezTo>
                  <a:cubicBezTo>
                    <a:pt x="1201" y="5972"/>
                    <a:pt x="1302" y="6072"/>
                    <a:pt x="1402" y="6072"/>
                  </a:cubicBezTo>
                  <a:cubicBezTo>
                    <a:pt x="1535" y="6072"/>
                    <a:pt x="1635" y="5972"/>
                    <a:pt x="1635" y="5872"/>
                  </a:cubicBezTo>
                  <a:cubicBezTo>
                    <a:pt x="1635" y="5571"/>
                    <a:pt x="2169" y="4437"/>
                    <a:pt x="2602" y="3403"/>
                  </a:cubicBezTo>
                  <a:cubicBezTo>
                    <a:pt x="3670" y="1068"/>
                    <a:pt x="3937" y="334"/>
                    <a:pt x="3703" y="67"/>
                  </a:cubicBezTo>
                  <a:cubicBezTo>
                    <a:pt x="3637" y="1"/>
                    <a:pt x="3536" y="1"/>
                    <a:pt x="34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8" name="Google Shape;3038;p31"/>
            <p:cNvSpPr/>
            <p:nvPr/>
          </p:nvSpPr>
          <p:spPr>
            <a:xfrm>
              <a:off x="3487854" y="4268602"/>
              <a:ext cx="93323" cy="47361"/>
            </a:xfrm>
            <a:custGeom>
              <a:avLst/>
              <a:gdLst/>
              <a:ahLst/>
              <a:cxnLst/>
              <a:rect l="l" t="t" r="r" b="b"/>
              <a:pathLst>
                <a:path w="6205" h="3149" extrusionOk="0">
                  <a:moveTo>
                    <a:pt x="789" y="1"/>
                  </a:moveTo>
                  <a:cubicBezTo>
                    <a:pt x="707" y="1"/>
                    <a:pt x="626" y="38"/>
                    <a:pt x="601" y="113"/>
                  </a:cubicBezTo>
                  <a:cubicBezTo>
                    <a:pt x="534" y="247"/>
                    <a:pt x="601" y="347"/>
                    <a:pt x="701" y="414"/>
                  </a:cubicBezTo>
                  <a:cubicBezTo>
                    <a:pt x="868" y="480"/>
                    <a:pt x="4137" y="1915"/>
                    <a:pt x="5438" y="2448"/>
                  </a:cubicBezTo>
                  <a:cubicBezTo>
                    <a:pt x="4693" y="2580"/>
                    <a:pt x="3128" y="2740"/>
                    <a:pt x="1867" y="2740"/>
                  </a:cubicBezTo>
                  <a:cubicBezTo>
                    <a:pt x="1208" y="2740"/>
                    <a:pt x="633" y="2696"/>
                    <a:pt x="301" y="2582"/>
                  </a:cubicBezTo>
                  <a:cubicBezTo>
                    <a:pt x="277" y="2574"/>
                    <a:pt x="253" y="2570"/>
                    <a:pt x="230" y="2570"/>
                  </a:cubicBezTo>
                  <a:cubicBezTo>
                    <a:pt x="155" y="2570"/>
                    <a:pt x="85" y="2613"/>
                    <a:pt x="34" y="2715"/>
                  </a:cubicBezTo>
                  <a:cubicBezTo>
                    <a:pt x="1" y="2815"/>
                    <a:pt x="67" y="2915"/>
                    <a:pt x="167" y="2982"/>
                  </a:cubicBezTo>
                  <a:cubicBezTo>
                    <a:pt x="534" y="3116"/>
                    <a:pt x="1201" y="3149"/>
                    <a:pt x="1969" y="3149"/>
                  </a:cubicBezTo>
                  <a:cubicBezTo>
                    <a:pt x="3670" y="3149"/>
                    <a:pt x="5805" y="2882"/>
                    <a:pt x="6105" y="2649"/>
                  </a:cubicBezTo>
                  <a:cubicBezTo>
                    <a:pt x="6172" y="2615"/>
                    <a:pt x="6205" y="2515"/>
                    <a:pt x="6205" y="2415"/>
                  </a:cubicBezTo>
                  <a:cubicBezTo>
                    <a:pt x="6172" y="2348"/>
                    <a:pt x="6138" y="2282"/>
                    <a:pt x="6005" y="2215"/>
                  </a:cubicBezTo>
                  <a:cubicBezTo>
                    <a:pt x="5338" y="1981"/>
                    <a:pt x="901" y="47"/>
                    <a:pt x="868" y="13"/>
                  </a:cubicBezTo>
                  <a:cubicBezTo>
                    <a:pt x="843" y="5"/>
                    <a:pt x="816" y="1"/>
                    <a:pt x="7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31"/>
            <p:cNvSpPr/>
            <p:nvPr/>
          </p:nvSpPr>
          <p:spPr>
            <a:xfrm>
              <a:off x="3558918" y="4287928"/>
              <a:ext cx="59393" cy="45195"/>
            </a:xfrm>
            <a:custGeom>
              <a:avLst/>
              <a:gdLst/>
              <a:ahLst/>
              <a:cxnLst/>
              <a:rect l="l" t="t" r="r" b="b"/>
              <a:pathLst>
                <a:path w="3949" h="3005" extrusionOk="0">
                  <a:moveTo>
                    <a:pt x="2232" y="0"/>
                  </a:moveTo>
                  <a:cubicBezTo>
                    <a:pt x="1890" y="0"/>
                    <a:pt x="1647" y="163"/>
                    <a:pt x="1647" y="163"/>
                  </a:cubicBezTo>
                  <a:cubicBezTo>
                    <a:pt x="1" y="1131"/>
                    <a:pt x="1134" y="3005"/>
                    <a:pt x="2176" y="3005"/>
                  </a:cubicBezTo>
                  <a:cubicBezTo>
                    <a:pt x="2211" y="3005"/>
                    <a:pt x="2246" y="3002"/>
                    <a:pt x="2281" y="2998"/>
                  </a:cubicBezTo>
                  <a:cubicBezTo>
                    <a:pt x="3348" y="2831"/>
                    <a:pt x="3948" y="1397"/>
                    <a:pt x="3181" y="496"/>
                  </a:cubicBezTo>
                  <a:cubicBezTo>
                    <a:pt x="2852" y="108"/>
                    <a:pt x="2510" y="0"/>
                    <a:pt x="2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0" name="Google Shape;3040;p31"/>
            <p:cNvSpPr/>
            <p:nvPr/>
          </p:nvSpPr>
          <p:spPr>
            <a:xfrm>
              <a:off x="3566122" y="4284845"/>
              <a:ext cx="50685" cy="51196"/>
            </a:xfrm>
            <a:custGeom>
              <a:avLst/>
              <a:gdLst/>
              <a:ahLst/>
              <a:cxnLst/>
              <a:rect l="l" t="t" r="r" b="b"/>
              <a:pathLst>
                <a:path w="3370" h="3404" extrusionOk="0">
                  <a:moveTo>
                    <a:pt x="1735" y="401"/>
                  </a:moveTo>
                  <a:cubicBezTo>
                    <a:pt x="2035" y="401"/>
                    <a:pt x="2302" y="568"/>
                    <a:pt x="2569" y="868"/>
                  </a:cubicBezTo>
                  <a:cubicBezTo>
                    <a:pt x="2869" y="1202"/>
                    <a:pt x="2936" y="1669"/>
                    <a:pt x="2736" y="2136"/>
                  </a:cubicBezTo>
                  <a:cubicBezTo>
                    <a:pt x="2569" y="2603"/>
                    <a:pt x="2202" y="2936"/>
                    <a:pt x="1768" y="3003"/>
                  </a:cubicBezTo>
                  <a:cubicBezTo>
                    <a:pt x="1752" y="3004"/>
                    <a:pt x="1737" y="3005"/>
                    <a:pt x="1721" y="3005"/>
                  </a:cubicBezTo>
                  <a:cubicBezTo>
                    <a:pt x="1266" y="3005"/>
                    <a:pt x="762" y="2550"/>
                    <a:pt x="601" y="2002"/>
                  </a:cubicBezTo>
                  <a:cubicBezTo>
                    <a:pt x="501" y="1669"/>
                    <a:pt x="467" y="1035"/>
                    <a:pt x="1301" y="535"/>
                  </a:cubicBezTo>
                  <a:cubicBezTo>
                    <a:pt x="1301" y="535"/>
                    <a:pt x="1468" y="401"/>
                    <a:pt x="1735" y="401"/>
                  </a:cubicBezTo>
                  <a:close/>
                  <a:moveTo>
                    <a:pt x="1735" y="1"/>
                  </a:moveTo>
                  <a:cubicBezTo>
                    <a:pt x="1335" y="1"/>
                    <a:pt x="1068" y="201"/>
                    <a:pt x="1068" y="201"/>
                  </a:cubicBezTo>
                  <a:cubicBezTo>
                    <a:pt x="300" y="635"/>
                    <a:pt x="0" y="1368"/>
                    <a:pt x="200" y="2102"/>
                  </a:cubicBezTo>
                  <a:cubicBezTo>
                    <a:pt x="401" y="2836"/>
                    <a:pt x="1034" y="3403"/>
                    <a:pt x="1668" y="3403"/>
                  </a:cubicBezTo>
                  <a:lnTo>
                    <a:pt x="1835" y="3403"/>
                  </a:lnTo>
                  <a:cubicBezTo>
                    <a:pt x="2402" y="3337"/>
                    <a:pt x="2902" y="2903"/>
                    <a:pt x="3136" y="2302"/>
                  </a:cubicBezTo>
                  <a:cubicBezTo>
                    <a:pt x="3369" y="1702"/>
                    <a:pt x="3269" y="1035"/>
                    <a:pt x="2869" y="568"/>
                  </a:cubicBezTo>
                  <a:cubicBezTo>
                    <a:pt x="2469" y="101"/>
                    <a:pt x="2035" y="1"/>
                    <a:pt x="1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1" name="Google Shape;3041;p31"/>
            <p:cNvSpPr/>
            <p:nvPr/>
          </p:nvSpPr>
          <p:spPr>
            <a:xfrm>
              <a:off x="3377475" y="4683360"/>
              <a:ext cx="147512" cy="77697"/>
            </a:xfrm>
            <a:custGeom>
              <a:avLst/>
              <a:gdLst/>
              <a:ahLst/>
              <a:cxnLst/>
              <a:rect l="l" t="t" r="r" b="b"/>
              <a:pathLst>
                <a:path w="9808" h="5166" extrusionOk="0">
                  <a:moveTo>
                    <a:pt x="6341" y="0"/>
                  </a:moveTo>
                  <a:cubicBezTo>
                    <a:pt x="2200" y="0"/>
                    <a:pt x="1" y="3459"/>
                    <a:pt x="1" y="3459"/>
                  </a:cubicBezTo>
                  <a:cubicBezTo>
                    <a:pt x="1" y="3459"/>
                    <a:pt x="2099" y="5165"/>
                    <a:pt x="4168" y="5165"/>
                  </a:cubicBezTo>
                  <a:cubicBezTo>
                    <a:pt x="4588" y="5165"/>
                    <a:pt x="5006" y="5095"/>
                    <a:pt x="5405" y="4926"/>
                  </a:cubicBezTo>
                  <a:cubicBezTo>
                    <a:pt x="8140" y="3792"/>
                    <a:pt x="9808" y="757"/>
                    <a:pt x="9808" y="757"/>
                  </a:cubicBezTo>
                  <a:cubicBezTo>
                    <a:pt x="8534" y="216"/>
                    <a:pt x="7377" y="0"/>
                    <a:pt x="6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31"/>
            <p:cNvSpPr/>
            <p:nvPr/>
          </p:nvSpPr>
          <p:spPr>
            <a:xfrm>
              <a:off x="3373971" y="4705770"/>
              <a:ext cx="108378" cy="33133"/>
            </a:xfrm>
            <a:custGeom>
              <a:avLst/>
              <a:gdLst/>
              <a:ahLst/>
              <a:cxnLst/>
              <a:rect l="l" t="t" r="r" b="b"/>
              <a:pathLst>
                <a:path w="7206" h="2203" extrusionOk="0">
                  <a:moveTo>
                    <a:pt x="7005" y="1"/>
                  </a:moveTo>
                  <a:cubicBezTo>
                    <a:pt x="6839" y="1"/>
                    <a:pt x="2536" y="134"/>
                    <a:pt x="101" y="1802"/>
                  </a:cubicBezTo>
                  <a:cubicBezTo>
                    <a:pt x="34" y="1869"/>
                    <a:pt x="0" y="2002"/>
                    <a:pt x="67" y="2102"/>
                  </a:cubicBezTo>
                  <a:cubicBezTo>
                    <a:pt x="101" y="2169"/>
                    <a:pt x="167" y="2202"/>
                    <a:pt x="234" y="2202"/>
                  </a:cubicBezTo>
                  <a:cubicBezTo>
                    <a:pt x="267" y="2202"/>
                    <a:pt x="301" y="2169"/>
                    <a:pt x="367" y="2135"/>
                  </a:cubicBezTo>
                  <a:cubicBezTo>
                    <a:pt x="2669" y="534"/>
                    <a:pt x="6972" y="401"/>
                    <a:pt x="7005" y="401"/>
                  </a:cubicBezTo>
                  <a:cubicBezTo>
                    <a:pt x="7139" y="401"/>
                    <a:pt x="7206" y="334"/>
                    <a:pt x="7206" y="201"/>
                  </a:cubicBezTo>
                  <a:cubicBezTo>
                    <a:pt x="7206" y="101"/>
                    <a:pt x="7106" y="1"/>
                    <a:pt x="70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31"/>
            <p:cNvSpPr/>
            <p:nvPr/>
          </p:nvSpPr>
          <p:spPr>
            <a:xfrm>
              <a:off x="3352404" y="4440374"/>
              <a:ext cx="111386" cy="133961"/>
            </a:xfrm>
            <a:custGeom>
              <a:avLst/>
              <a:gdLst/>
              <a:ahLst/>
              <a:cxnLst/>
              <a:rect l="l" t="t" r="r" b="b"/>
              <a:pathLst>
                <a:path w="7406" h="8907" extrusionOk="0">
                  <a:moveTo>
                    <a:pt x="1001" y="1"/>
                  </a:moveTo>
                  <a:lnTo>
                    <a:pt x="1001" y="1"/>
                  </a:lnTo>
                  <a:cubicBezTo>
                    <a:pt x="1001" y="1"/>
                    <a:pt x="0" y="3303"/>
                    <a:pt x="1068" y="6038"/>
                  </a:cubicBezTo>
                  <a:cubicBezTo>
                    <a:pt x="2035" y="8440"/>
                    <a:pt x="5904" y="8907"/>
                    <a:pt x="5904" y="8907"/>
                  </a:cubicBezTo>
                  <a:cubicBezTo>
                    <a:pt x="5904" y="8907"/>
                    <a:pt x="7405" y="2636"/>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31"/>
            <p:cNvSpPr/>
            <p:nvPr/>
          </p:nvSpPr>
          <p:spPr>
            <a:xfrm>
              <a:off x="3386018" y="4479388"/>
              <a:ext cx="58701" cy="97971"/>
            </a:xfrm>
            <a:custGeom>
              <a:avLst/>
              <a:gdLst/>
              <a:ahLst/>
              <a:cxnLst/>
              <a:rect l="l" t="t" r="r" b="b"/>
              <a:pathLst>
                <a:path w="3903" h="6514" extrusionOk="0">
                  <a:moveTo>
                    <a:pt x="229" y="0"/>
                  </a:moveTo>
                  <a:cubicBezTo>
                    <a:pt x="175" y="0"/>
                    <a:pt x="117" y="25"/>
                    <a:pt x="67" y="75"/>
                  </a:cubicBezTo>
                  <a:cubicBezTo>
                    <a:pt x="0" y="142"/>
                    <a:pt x="0" y="275"/>
                    <a:pt x="67" y="342"/>
                  </a:cubicBezTo>
                  <a:cubicBezTo>
                    <a:pt x="100" y="375"/>
                    <a:pt x="3002" y="3544"/>
                    <a:pt x="3469" y="6346"/>
                  </a:cubicBezTo>
                  <a:cubicBezTo>
                    <a:pt x="3503" y="6446"/>
                    <a:pt x="3569" y="6513"/>
                    <a:pt x="3669" y="6513"/>
                  </a:cubicBezTo>
                  <a:lnTo>
                    <a:pt x="3703" y="6513"/>
                  </a:lnTo>
                  <a:cubicBezTo>
                    <a:pt x="3836" y="6480"/>
                    <a:pt x="3903" y="6380"/>
                    <a:pt x="3869" y="6280"/>
                  </a:cubicBezTo>
                  <a:cubicBezTo>
                    <a:pt x="3402" y="3344"/>
                    <a:pt x="500" y="209"/>
                    <a:pt x="367" y="75"/>
                  </a:cubicBezTo>
                  <a:cubicBezTo>
                    <a:pt x="334" y="25"/>
                    <a:pt x="284" y="0"/>
                    <a:pt x="22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31"/>
            <p:cNvSpPr/>
            <p:nvPr/>
          </p:nvSpPr>
          <p:spPr>
            <a:xfrm>
              <a:off x="3201883" y="4069939"/>
              <a:ext cx="154040" cy="862108"/>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31"/>
            <p:cNvSpPr/>
            <p:nvPr/>
          </p:nvSpPr>
          <p:spPr>
            <a:xfrm>
              <a:off x="3294199" y="3957665"/>
              <a:ext cx="275954" cy="147542"/>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31"/>
            <p:cNvSpPr/>
            <p:nvPr/>
          </p:nvSpPr>
          <p:spPr>
            <a:xfrm>
              <a:off x="3278151" y="3907446"/>
              <a:ext cx="205702" cy="165711"/>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31"/>
            <p:cNvSpPr/>
            <p:nvPr/>
          </p:nvSpPr>
          <p:spPr>
            <a:xfrm>
              <a:off x="3184828" y="3943542"/>
              <a:ext cx="161244" cy="126892"/>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31"/>
            <p:cNvSpPr/>
            <p:nvPr/>
          </p:nvSpPr>
          <p:spPr>
            <a:xfrm>
              <a:off x="3290694" y="3953333"/>
              <a:ext cx="184631" cy="123824"/>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31"/>
            <p:cNvSpPr/>
            <p:nvPr/>
          </p:nvSpPr>
          <p:spPr>
            <a:xfrm>
              <a:off x="3348884" y="4055891"/>
              <a:ext cx="101866" cy="22771"/>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31"/>
            <p:cNvSpPr/>
            <p:nvPr/>
          </p:nvSpPr>
          <p:spPr>
            <a:xfrm>
              <a:off x="3255576" y="3983338"/>
              <a:ext cx="80780" cy="9332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31"/>
            <p:cNvSpPr/>
            <p:nvPr/>
          </p:nvSpPr>
          <p:spPr>
            <a:xfrm>
              <a:off x="3329829" y="3996754"/>
              <a:ext cx="53693" cy="7990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31"/>
            <p:cNvSpPr/>
            <p:nvPr/>
          </p:nvSpPr>
          <p:spPr>
            <a:xfrm>
              <a:off x="3248552" y="4625501"/>
              <a:ext cx="107867" cy="120455"/>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31"/>
            <p:cNvSpPr/>
            <p:nvPr/>
          </p:nvSpPr>
          <p:spPr>
            <a:xfrm>
              <a:off x="3251560" y="4660920"/>
              <a:ext cx="73260" cy="8801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31"/>
            <p:cNvSpPr/>
            <p:nvPr/>
          </p:nvSpPr>
          <p:spPr>
            <a:xfrm>
              <a:off x="3220458" y="4080166"/>
              <a:ext cx="111386" cy="134458"/>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rgbClr val="CC7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31"/>
            <p:cNvSpPr/>
            <p:nvPr/>
          </p:nvSpPr>
          <p:spPr>
            <a:xfrm>
              <a:off x="3253561" y="4119601"/>
              <a:ext cx="59212" cy="9803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31"/>
            <p:cNvSpPr/>
            <p:nvPr/>
          </p:nvSpPr>
          <p:spPr>
            <a:xfrm>
              <a:off x="2986661" y="4157908"/>
              <a:ext cx="161560" cy="759084"/>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31"/>
            <p:cNvSpPr/>
            <p:nvPr/>
          </p:nvSpPr>
          <p:spPr>
            <a:xfrm>
              <a:off x="2755707" y="3851618"/>
              <a:ext cx="229465" cy="218456"/>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31"/>
            <p:cNvSpPr/>
            <p:nvPr/>
          </p:nvSpPr>
          <p:spPr>
            <a:xfrm>
              <a:off x="2950038" y="3860401"/>
              <a:ext cx="198182" cy="218291"/>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31"/>
            <p:cNvSpPr/>
            <p:nvPr/>
          </p:nvSpPr>
          <p:spPr>
            <a:xfrm>
              <a:off x="2945511" y="4063336"/>
              <a:ext cx="210740" cy="198844"/>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31"/>
            <p:cNvSpPr/>
            <p:nvPr/>
          </p:nvSpPr>
          <p:spPr>
            <a:xfrm>
              <a:off x="2789502" y="4081249"/>
              <a:ext cx="194979" cy="18798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31"/>
            <p:cNvSpPr/>
            <p:nvPr/>
          </p:nvSpPr>
          <p:spPr>
            <a:xfrm>
              <a:off x="2685154" y="3984842"/>
              <a:ext cx="267908" cy="156100"/>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31"/>
            <p:cNvSpPr/>
            <p:nvPr/>
          </p:nvSpPr>
          <p:spPr>
            <a:xfrm>
              <a:off x="2892841" y="3977788"/>
              <a:ext cx="57212" cy="81818"/>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31"/>
            <p:cNvSpPr/>
            <p:nvPr/>
          </p:nvSpPr>
          <p:spPr>
            <a:xfrm>
              <a:off x="2951046" y="3976284"/>
              <a:ext cx="91819" cy="90842"/>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31"/>
            <p:cNvSpPr/>
            <p:nvPr/>
          </p:nvSpPr>
          <p:spPr>
            <a:xfrm>
              <a:off x="2822108" y="3992844"/>
              <a:ext cx="119914" cy="140504"/>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31"/>
            <p:cNvSpPr/>
            <p:nvPr/>
          </p:nvSpPr>
          <p:spPr>
            <a:xfrm>
              <a:off x="2943526" y="4058583"/>
              <a:ext cx="99851" cy="154536"/>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31"/>
            <p:cNvSpPr/>
            <p:nvPr/>
          </p:nvSpPr>
          <p:spPr>
            <a:xfrm>
              <a:off x="2950550" y="3946611"/>
              <a:ext cx="22079" cy="112996"/>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31"/>
            <p:cNvSpPr/>
            <p:nvPr/>
          </p:nvSpPr>
          <p:spPr>
            <a:xfrm>
              <a:off x="2954550" y="4082166"/>
              <a:ext cx="89819" cy="72252"/>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31"/>
            <p:cNvSpPr/>
            <p:nvPr/>
          </p:nvSpPr>
          <p:spPr>
            <a:xfrm>
              <a:off x="2899865" y="4086468"/>
              <a:ext cx="48188" cy="9554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31"/>
            <p:cNvSpPr/>
            <p:nvPr/>
          </p:nvSpPr>
          <p:spPr>
            <a:xfrm>
              <a:off x="2851707" y="4053440"/>
              <a:ext cx="91323" cy="45797"/>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1" name="Google Shape;3071;p31"/>
            <p:cNvSpPr/>
            <p:nvPr/>
          </p:nvSpPr>
          <p:spPr>
            <a:xfrm>
              <a:off x="2921929" y="4054914"/>
              <a:ext cx="57724" cy="44970"/>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31"/>
            <p:cNvSpPr/>
            <p:nvPr/>
          </p:nvSpPr>
          <p:spPr>
            <a:xfrm>
              <a:off x="2927960" y="4052071"/>
              <a:ext cx="50700" cy="51181"/>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31"/>
            <p:cNvSpPr/>
            <p:nvPr/>
          </p:nvSpPr>
          <p:spPr>
            <a:xfrm>
              <a:off x="2917432" y="4300201"/>
              <a:ext cx="148520" cy="77080"/>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31"/>
            <p:cNvSpPr/>
            <p:nvPr/>
          </p:nvSpPr>
          <p:spPr>
            <a:xfrm>
              <a:off x="2960070" y="4322972"/>
              <a:ext cx="109386" cy="30125"/>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31"/>
            <p:cNvSpPr/>
            <p:nvPr/>
          </p:nvSpPr>
          <p:spPr>
            <a:xfrm>
              <a:off x="2973621" y="4638315"/>
              <a:ext cx="124441" cy="95654"/>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31"/>
            <p:cNvSpPr/>
            <p:nvPr/>
          </p:nvSpPr>
          <p:spPr>
            <a:xfrm>
              <a:off x="3007732" y="4664229"/>
              <a:ext cx="93835" cy="66146"/>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31"/>
            <p:cNvSpPr/>
            <p:nvPr/>
          </p:nvSpPr>
          <p:spPr>
            <a:xfrm>
              <a:off x="3125630" y="4470348"/>
              <a:ext cx="63740" cy="46872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31"/>
            <p:cNvSpPr/>
            <p:nvPr/>
          </p:nvSpPr>
          <p:spPr>
            <a:xfrm>
              <a:off x="3165772" y="4791107"/>
              <a:ext cx="148505" cy="76824"/>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31"/>
            <p:cNvSpPr/>
            <p:nvPr/>
          </p:nvSpPr>
          <p:spPr>
            <a:xfrm>
              <a:off x="3161757" y="4813636"/>
              <a:ext cx="109386" cy="3011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31"/>
            <p:cNvSpPr/>
            <p:nvPr/>
          </p:nvSpPr>
          <p:spPr>
            <a:xfrm>
              <a:off x="3173623" y="4249125"/>
              <a:ext cx="204875" cy="218862"/>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31"/>
            <p:cNvSpPr/>
            <p:nvPr/>
          </p:nvSpPr>
          <p:spPr>
            <a:xfrm>
              <a:off x="3159771" y="4415828"/>
              <a:ext cx="273412" cy="195039"/>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31"/>
            <p:cNvSpPr/>
            <p:nvPr/>
          </p:nvSpPr>
          <p:spPr>
            <a:xfrm>
              <a:off x="3022877" y="4485539"/>
              <a:ext cx="249769" cy="211026"/>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31"/>
            <p:cNvSpPr/>
            <p:nvPr/>
          </p:nvSpPr>
          <p:spPr>
            <a:xfrm>
              <a:off x="2971110" y="4383177"/>
              <a:ext cx="232759" cy="185864"/>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31"/>
            <p:cNvSpPr/>
            <p:nvPr/>
          </p:nvSpPr>
          <p:spPr>
            <a:xfrm>
              <a:off x="3012755" y="4243530"/>
              <a:ext cx="209718" cy="218817"/>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31"/>
            <p:cNvSpPr/>
            <p:nvPr/>
          </p:nvSpPr>
          <p:spPr>
            <a:xfrm>
              <a:off x="3197371" y="4377146"/>
              <a:ext cx="63740" cy="85322"/>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31"/>
            <p:cNvSpPr/>
            <p:nvPr/>
          </p:nvSpPr>
          <p:spPr>
            <a:xfrm>
              <a:off x="3197883" y="4468694"/>
              <a:ext cx="103355" cy="64010"/>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31"/>
            <p:cNvSpPr/>
            <p:nvPr/>
          </p:nvSpPr>
          <p:spPr>
            <a:xfrm>
              <a:off x="3086496" y="4321979"/>
              <a:ext cx="114906" cy="145001"/>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31"/>
            <p:cNvSpPr/>
            <p:nvPr/>
          </p:nvSpPr>
          <p:spPr>
            <a:xfrm>
              <a:off x="3080480" y="4481388"/>
              <a:ext cx="165079" cy="8493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31"/>
            <p:cNvSpPr/>
            <p:nvPr/>
          </p:nvSpPr>
          <p:spPr>
            <a:xfrm>
              <a:off x="3202891" y="4426642"/>
              <a:ext cx="107882" cy="43842"/>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31"/>
            <p:cNvSpPr/>
            <p:nvPr/>
          </p:nvSpPr>
          <p:spPr>
            <a:xfrm>
              <a:off x="3141182" y="4484020"/>
              <a:ext cx="60716" cy="88811"/>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31"/>
            <p:cNvSpPr/>
            <p:nvPr/>
          </p:nvSpPr>
          <p:spPr>
            <a:xfrm>
              <a:off x="3081488" y="4464062"/>
              <a:ext cx="92827" cy="40036"/>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31"/>
            <p:cNvSpPr/>
            <p:nvPr/>
          </p:nvSpPr>
          <p:spPr>
            <a:xfrm>
              <a:off x="3121118" y="4378033"/>
              <a:ext cx="65228" cy="88450"/>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31"/>
            <p:cNvSpPr/>
            <p:nvPr/>
          </p:nvSpPr>
          <p:spPr>
            <a:xfrm>
              <a:off x="3160734" y="4456060"/>
              <a:ext cx="51211" cy="41450"/>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31"/>
            <p:cNvSpPr/>
            <p:nvPr/>
          </p:nvSpPr>
          <p:spPr>
            <a:xfrm>
              <a:off x="3161260" y="4453098"/>
              <a:ext cx="53181" cy="47496"/>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31"/>
            <p:cNvSpPr/>
            <p:nvPr/>
          </p:nvSpPr>
          <p:spPr>
            <a:xfrm>
              <a:off x="2582295" y="4545834"/>
              <a:ext cx="208229" cy="235707"/>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31"/>
            <p:cNvSpPr/>
            <p:nvPr/>
          </p:nvSpPr>
          <p:spPr>
            <a:xfrm>
              <a:off x="3420129" y="4796386"/>
              <a:ext cx="210725" cy="187835"/>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31"/>
            <p:cNvSpPr/>
            <p:nvPr/>
          </p:nvSpPr>
          <p:spPr>
            <a:xfrm>
              <a:off x="3301222" y="3774914"/>
              <a:ext cx="328128" cy="184857"/>
            </a:xfrm>
            <a:custGeom>
              <a:avLst/>
              <a:gdLst/>
              <a:ahLst/>
              <a:cxnLst/>
              <a:rect l="l" t="t" r="r" b="b"/>
              <a:pathLst>
                <a:path w="21817" h="12291" extrusionOk="0">
                  <a:moveTo>
                    <a:pt x="4947" y="0"/>
                  </a:moveTo>
                  <a:cubicBezTo>
                    <a:pt x="4760" y="0"/>
                    <a:pt x="4582" y="15"/>
                    <a:pt x="4404" y="15"/>
                  </a:cubicBezTo>
                  <a:cubicBezTo>
                    <a:pt x="4270" y="48"/>
                    <a:pt x="4204" y="148"/>
                    <a:pt x="4204" y="248"/>
                  </a:cubicBezTo>
                  <a:cubicBezTo>
                    <a:pt x="4204" y="348"/>
                    <a:pt x="4304" y="449"/>
                    <a:pt x="4404" y="449"/>
                  </a:cubicBezTo>
                  <a:lnTo>
                    <a:pt x="4437" y="449"/>
                  </a:lnTo>
                  <a:cubicBezTo>
                    <a:pt x="4671" y="415"/>
                    <a:pt x="4938" y="415"/>
                    <a:pt x="5238" y="415"/>
                  </a:cubicBezTo>
                  <a:cubicBezTo>
                    <a:pt x="5338" y="415"/>
                    <a:pt x="5438" y="348"/>
                    <a:pt x="5438" y="215"/>
                  </a:cubicBezTo>
                  <a:cubicBezTo>
                    <a:pt x="5471" y="115"/>
                    <a:pt x="5371" y="15"/>
                    <a:pt x="5238" y="15"/>
                  </a:cubicBezTo>
                  <a:cubicBezTo>
                    <a:pt x="5138" y="4"/>
                    <a:pt x="5041" y="0"/>
                    <a:pt x="4947" y="0"/>
                  </a:cubicBezTo>
                  <a:close/>
                  <a:moveTo>
                    <a:pt x="6053" y="75"/>
                  </a:moveTo>
                  <a:cubicBezTo>
                    <a:pt x="5947" y="75"/>
                    <a:pt x="5872" y="162"/>
                    <a:pt x="5872" y="248"/>
                  </a:cubicBezTo>
                  <a:cubicBezTo>
                    <a:pt x="5838" y="382"/>
                    <a:pt x="5938" y="482"/>
                    <a:pt x="6038" y="482"/>
                  </a:cubicBezTo>
                  <a:cubicBezTo>
                    <a:pt x="6205" y="515"/>
                    <a:pt x="6372" y="549"/>
                    <a:pt x="6539" y="582"/>
                  </a:cubicBezTo>
                  <a:cubicBezTo>
                    <a:pt x="6639" y="582"/>
                    <a:pt x="6739" y="615"/>
                    <a:pt x="6839" y="649"/>
                  </a:cubicBezTo>
                  <a:lnTo>
                    <a:pt x="6906" y="649"/>
                  </a:lnTo>
                  <a:cubicBezTo>
                    <a:pt x="7006" y="649"/>
                    <a:pt x="7072" y="582"/>
                    <a:pt x="7106" y="482"/>
                  </a:cubicBezTo>
                  <a:cubicBezTo>
                    <a:pt x="7139" y="382"/>
                    <a:pt x="7072" y="248"/>
                    <a:pt x="6939" y="215"/>
                  </a:cubicBezTo>
                  <a:cubicBezTo>
                    <a:pt x="6839" y="215"/>
                    <a:pt x="6705" y="182"/>
                    <a:pt x="6605" y="148"/>
                  </a:cubicBezTo>
                  <a:cubicBezTo>
                    <a:pt x="6439" y="115"/>
                    <a:pt x="6272" y="82"/>
                    <a:pt x="6105" y="82"/>
                  </a:cubicBezTo>
                  <a:cubicBezTo>
                    <a:pt x="6087" y="77"/>
                    <a:pt x="6070" y="75"/>
                    <a:pt x="6053" y="75"/>
                  </a:cubicBezTo>
                  <a:close/>
                  <a:moveTo>
                    <a:pt x="3602" y="140"/>
                  </a:moveTo>
                  <a:cubicBezTo>
                    <a:pt x="3581" y="140"/>
                    <a:pt x="3559" y="143"/>
                    <a:pt x="3537" y="148"/>
                  </a:cubicBezTo>
                  <a:cubicBezTo>
                    <a:pt x="3270" y="215"/>
                    <a:pt x="2969" y="282"/>
                    <a:pt x="2703" y="382"/>
                  </a:cubicBezTo>
                  <a:cubicBezTo>
                    <a:pt x="2603" y="415"/>
                    <a:pt x="2536" y="549"/>
                    <a:pt x="2603" y="649"/>
                  </a:cubicBezTo>
                  <a:cubicBezTo>
                    <a:pt x="2636" y="749"/>
                    <a:pt x="2703" y="782"/>
                    <a:pt x="2803" y="782"/>
                  </a:cubicBezTo>
                  <a:lnTo>
                    <a:pt x="2869" y="782"/>
                  </a:lnTo>
                  <a:cubicBezTo>
                    <a:pt x="3103" y="682"/>
                    <a:pt x="3370" y="615"/>
                    <a:pt x="3637" y="549"/>
                  </a:cubicBezTo>
                  <a:cubicBezTo>
                    <a:pt x="3737" y="515"/>
                    <a:pt x="3803" y="415"/>
                    <a:pt x="3803" y="315"/>
                  </a:cubicBezTo>
                  <a:cubicBezTo>
                    <a:pt x="3776" y="205"/>
                    <a:pt x="3702" y="140"/>
                    <a:pt x="3602" y="140"/>
                  </a:cubicBezTo>
                  <a:close/>
                  <a:moveTo>
                    <a:pt x="7698" y="470"/>
                  </a:moveTo>
                  <a:cubicBezTo>
                    <a:pt x="7615" y="470"/>
                    <a:pt x="7532" y="513"/>
                    <a:pt x="7506" y="615"/>
                  </a:cubicBezTo>
                  <a:cubicBezTo>
                    <a:pt x="7439" y="715"/>
                    <a:pt x="7506" y="815"/>
                    <a:pt x="7606" y="882"/>
                  </a:cubicBezTo>
                  <a:cubicBezTo>
                    <a:pt x="7873" y="982"/>
                    <a:pt x="8106" y="1082"/>
                    <a:pt x="8307" y="1249"/>
                  </a:cubicBezTo>
                  <a:cubicBezTo>
                    <a:pt x="8340" y="1249"/>
                    <a:pt x="8407" y="1282"/>
                    <a:pt x="8440" y="1282"/>
                  </a:cubicBezTo>
                  <a:cubicBezTo>
                    <a:pt x="8507" y="1282"/>
                    <a:pt x="8573" y="1249"/>
                    <a:pt x="8607" y="1182"/>
                  </a:cubicBezTo>
                  <a:cubicBezTo>
                    <a:pt x="8674" y="1082"/>
                    <a:pt x="8640" y="949"/>
                    <a:pt x="8540" y="882"/>
                  </a:cubicBezTo>
                  <a:cubicBezTo>
                    <a:pt x="8307" y="715"/>
                    <a:pt x="8040" y="615"/>
                    <a:pt x="7773" y="482"/>
                  </a:cubicBezTo>
                  <a:cubicBezTo>
                    <a:pt x="7749" y="474"/>
                    <a:pt x="7724" y="470"/>
                    <a:pt x="7698" y="470"/>
                  </a:cubicBezTo>
                  <a:close/>
                  <a:moveTo>
                    <a:pt x="2048" y="714"/>
                  </a:moveTo>
                  <a:cubicBezTo>
                    <a:pt x="2010" y="714"/>
                    <a:pt x="1971" y="725"/>
                    <a:pt x="1935" y="749"/>
                  </a:cubicBezTo>
                  <a:cubicBezTo>
                    <a:pt x="1669" y="882"/>
                    <a:pt x="1435" y="1049"/>
                    <a:pt x="1202" y="1216"/>
                  </a:cubicBezTo>
                  <a:cubicBezTo>
                    <a:pt x="1101" y="1282"/>
                    <a:pt x="1101" y="1416"/>
                    <a:pt x="1168" y="1516"/>
                  </a:cubicBezTo>
                  <a:cubicBezTo>
                    <a:pt x="1202" y="1549"/>
                    <a:pt x="1268" y="1583"/>
                    <a:pt x="1335" y="1583"/>
                  </a:cubicBezTo>
                  <a:cubicBezTo>
                    <a:pt x="1368" y="1583"/>
                    <a:pt x="1435" y="1583"/>
                    <a:pt x="1468" y="1549"/>
                  </a:cubicBezTo>
                  <a:cubicBezTo>
                    <a:pt x="1669" y="1383"/>
                    <a:pt x="1902" y="1216"/>
                    <a:pt x="2136" y="1116"/>
                  </a:cubicBezTo>
                  <a:cubicBezTo>
                    <a:pt x="2236" y="1049"/>
                    <a:pt x="2269" y="916"/>
                    <a:pt x="2202" y="815"/>
                  </a:cubicBezTo>
                  <a:cubicBezTo>
                    <a:pt x="2181" y="751"/>
                    <a:pt x="2117" y="714"/>
                    <a:pt x="2048" y="714"/>
                  </a:cubicBezTo>
                  <a:close/>
                  <a:moveTo>
                    <a:pt x="14044" y="1783"/>
                  </a:moveTo>
                  <a:cubicBezTo>
                    <a:pt x="13777" y="1783"/>
                    <a:pt x="13510" y="1816"/>
                    <a:pt x="13243" y="1850"/>
                  </a:cubicBezTo>
                  <a:cubicBezTo>
                    <a:pt x="13110" y="1850"/>
                    <a:pt x="13043" y="1950"/>
                    <a:pt x="13043" y="2050"/>
                  </a:cubicBezTo>
                  <a:cubicBezTo>
                    <a:pt x="13077" y="2183"/>
                    <a:pt x="13143" y="2250"/>
                    <a:pt x="13277" y="2250"/>
                  </a:cubicBezTo>
                  <a:cubicBezTo>
                    <a:pt x="13544" y="2216"/>
                    <a:pt x="13777" y="2216"/>
                    <a:pt x="14044" y="2216"/>
                  </a:cubicBezTo>
                  <a:lnTo>
                    <a:pt x="14111" y="2216"/>
                  </a:lnTo>
                  <a:cubicBezTo>
                    <a:pt x="14211" y="2216"/>
                    <a:pt x="14311" y="2116"/>
                    <a:pt x="14311" y="2016"/>
                  </a:cubicBezTo>
                  <a:cubicBezTo>
                    <a:pt x="14311" y="1883"/>
                    <a:pt x="14211" y="1783"/>
                    <a:pt x="14111" y="1783"/>
                  </a:cubicBezTo>
                  <a:close/>
                  <a:moveTo>
                    <a:pt x="9078" y="1366"/>
                  </a:moveTo>
                  <a:cubicBezTo>
                    <a:pt x="9024" y="1366"/>
                    <a:pt x="8974" y="1383"/>
                    <a:pt x="8940" y="1416"/>
                  </a:cubicBezTo>
                  <a:cubicBezTo>
                    <a:pt x="8874" y="1516"/>
                    <a:pt x="8874" y="1649"/>
                    <a:pt x="8940" y="1716"/>
                  </a:cubicBezTo>
                  <a:cubicBezTo>
                    <a:pt x="9141" y="1883"/>
                    <a:pt x="9307" y="2083"/>
                    <a:pt x="9474" y="2317"/>
                  </a:cubicBezTo>
                  <a:cubicBezTo>
                    <a:pt x="9507" y="2383"/>
                    <a:pt x="9574" y="2417"/>
                    <a:pt x="9641" y="2417"/>
                  </a:cubicBezTo>
                  <a:cubicBezTo>
                    <a:pt x="9674" y="2417"/>
                    <a:pt x="9708" y="2383"/>
                    <a:pt x="9774" y="2350"/>
                  </a:cubicBezTo>
                  <a:cubicBezTo>
                    <a:pt x="9841" y="2283"/>
                    <a:pt x="9874" y="2183"/>
                    <a:pt x="9808" y="2083"/>
                  </a:cubicBezTo>
                  <a:cubicBezTo>
                    <a:pt x="9641" y="1850"/>
                    <a:pt x="9441" y="1616"/>
                    <a:pt x="9241" y="1416"/>
                  </a:cubicBezTo>
                  <a:cubicBezTo>
                    <a:pt x="9191" y="1383"/>
                    <a:pt x="9132" y="1366"/>
                    <a:pt x="9078" y="1366"/>
                  </a:cubicBezTo>
                  <a:close/>
                  <a:moveTo>
                    <a:pt x="14905" y="1843"/>
                  </a:moveTo>
                  <a:cubicBezTo>
                    <a:pt x="14819" y="1843"/>
                    <a:pt x="14740" y="1930"/>
                    <a:pt x="14711" y="2016"/>
                  </a:cubicBezTo>
                  <a:cubicBezTo>
                    <a:pt x="14711" y="2150"/>
                    <a:pt x="14778" y="2250"/>
                    <a:pt x="14911" y="2250"/>
                  </a:cubicBezTo>
                  <a:cubicBezTo>
                    <a:pt x="15178" y="2283"/>
                    <a:pt x="15445" y="2350"/>
                    <a:pt x="15712" y="2417"/>
                  </a:cubicBezTo>
                  <a:lnTo>
                    <a:pt x="15745" y="2417"/>
                  </a:lnTo>
                  <a:cubicBezTo>
                    <a:pt x="15845" y="2417"/>
                    <a:pt x="15945" y="2350"/>
                    <a:pt x="15945" y="2250"/>
                  </a:cubicBezTo>
                  <a:cubicBezTo>
                    <a:pt x="15979" y="2116"/>
                    <a:pt x="15912" y="2016"/>
                    <a:pt x="15779" y="1983"/>
                  </a:cubicBezTo>
                  <a:cubicBezTo>
                    <a:pt x="15512" y="1916"/>
                    <a:pt x="15245" y="1883"/>
                    <a:pt x="14945" y="1850"/>
                  </a:cubicBezTo>
                  <a:cubicBezTo>
                    <a:pt x="14931" y="1845"/>
                    <a:pt x="14918" y="1843"/>
                    <a:pt x="14905" y="1843"/>
                  </a:cubicBezTo>
                  <a:close/>
                  <a:moveTo>
                    <a:pt x="12461" y="1974"/>
                  </a:moveTo>
                  <a:cubicBezTo>
                    <a:pt x="12444" y="1974"/>
                    <a:pt x="12427" y="1977"/>
                    <a:pt x="12410" y="1983"/>
                  </a:cubicBezTo>
                  <a:cubicBezTo>
                    <a:pt x="12109" y="2050"/>
                    <a:pt x="11842" y="2150"/>
                    <a:pt x="11576" y="2250"/>
                  </a:cubicBezTo>
                  <a:cubicBezTo>
                    <a:pt x="11476" y="2283"/>
                    <a:pt x="11409" y="2383"/>
                    <a:pt x="11442" y="2517"/>
                  </a:cubicBezTo>
                  <a:cubicBezTo>
                    <a:pt x="11476" y="2583"/>
                    <a:pt x="11576" y="2650"/>
                    <a:pt x="11642" y="2650"/>
                  </a:cubicBezTo>
                  <a:cubicBezTo>
                    <a:pt x="11676" y="2650"/>
                    <a:pt x="11709" y="2650"/>
                    <a:pt x="11709" y="2617"/>
                  </a:cubicBezTo>
                  <a:cubicBezTo>
                    <a:pt x="11976" y="2517"/>
                    <a:pt x="12243" y="2450"/>
                    <a:pt x="12476" y="2383"/>
                  </a:cubicBezTo>
                  <a:cubicBezTo>
                    <a:pt x="12610" y="2350"/>
                    <a:pt x="12676" y="2250"/>
                    <a:pt x="12643" y="2150"/>
                  </a:cubicBezTo>
                  <a:cubicBezTo>
                    <a:pt x="12615" y="2039"/>
                    <a:pt x="12542" y="1974"/>
                    <a:pt x="12461" y="1974"/>
                  </a:cubicBezTo>
                  <a:close/>
                  <a:moveTo>
                    <a:pt x="722" y="1736"/>
                  </a:moveTo>
                  <a:cubicBezTo>
                    <a:pt x="661" y="1736"/>
                    <a:pt x="604" y="1761"/>
                    <a:pt x="568" y="1816"/>
                  </a:cubicBezTo>
                  <a:cubicBezTo>
                    <a:pt x="201" y="2216"/>
                    <a:pt x="34" y="2517"/>
                    <a:pt x="34" y="2517"/>
                  </a:cubicBezTo>
                  <a:cubicBezTo>
                    <a:pt x="1" y="2617"/>
                    <a:pt x="34" y="2750"/>
                    <a:pt x="134" y="2817"/>
                  </a:cubicBezTo>
                  <a:lnTo>
                    <a:pt x="234" y="2817"/>
                  </a:lnTo>
                  <a:cubicBezTo>
                    <a:pt x="301" y="2817"/>
                    <a:pt x="368" y="2784"/>
                    <a:pt x="401" y="2717"/>
                  </a:cubicBezTo>
                  <a:cubicBezTo>
                    <a:pt x="401" y="2717"/>
                    <a:pt x="568" y="2450"/>
                    <a:pt x="868" y="2083"/>
                  </a:cubicBezTo>
                  <a:cubicBezTo>
                    <a:pt x="968" y="2016"/>
                    <a:pt x="935" y="1883"/>
                    <a:pt x="868" y="1783"/>
                  </a:cubicBezTo>
                  <a:cubicBezTo>
                    <a:pt x="823" y="1753"/>
                    <a:pt x="771" y="1736"/>
                    <a:pt x="722" y="1736"/>
                  </a:cubicBezTo>
                  <a:close/>
                  <a:moveTo>
                    <a:pt x="16557" y="2208"/>
                  </a:moveTo>
                  <a:cubicBezTo>
                    <a:pt x="16468" y="2208"/>
                    <a:pt x="16373" y="2268"/>
                    <a:pt x="16346" y="2350"/>
                  </a:cubicBezTo>
                  <a:cubicBezTo>
                    <a:pt x="16312" y="2450"/>
                    <a:pt x="16379" y="2583"/>
                    <a:pt x="16479" y="2617"/>
                  </a:cubicBezTo>
                  <a:cubicBezTo>
                    <a:pt x="16746" y="2717"/>
                    <a:pt x="16979" y="2817"/>
                    <a:pt x="17246" y="2917"/>
                  </a:cubicBezTo>
                  <a:cubicBezTo>
                    <a:pt x="17280" y="2917"/>
                    <a:pt x="17313" y="2950"/>
                    <a:pt x="17313" y="2950"/>
                  </a:cubicBezTo>
                  <a:cubicBezTo>
                    <a:pt x="17413" y="2950"/>
                    <a:pt x="17480" y="2884"/>
                    <a:pt x="17513" y="2817"/>
                  </a:cubicBezTo>
                  <a:cubicBezTo>
                    <a:pt x="17580" y="2717"/>
                    <a:pt x="17513" y="2583"/>
                    <a:pt x="17413" y="2550"/>
                  </a:cubicBezTo>
                  <a:cubicBezTo>
                    <a:pt x="17146" y="2417"/>
                    <a:pt x="16879" y="2317"/>
                    <a:pt x="16613" y="2216"/>
                  </a:cubicBezTo>
                  <a:cubicBezTo>
                    <a:pt x="16595" y="2211"/>
                    <a:pt x="16576" y="2208"/>
                    <a:pt x="16557" y="2208"/>
                  </a:cubicBezTo>
                  <a:close/>
                  <a:moveTo>
                    <a:pt x="18101" y="2904"/>
                  </a:moveTo>
                  <a:cubicBezTo>
                    <a:pt x="18018" y="2904"/>
                    <a:pt x="17930" y="2942"/>
                    <a:pt x="17880" y="3017"/>
                  </a:cubicBezTo>
                  <a:cubicBezTo>
                    <a:pt x="17813" y="3117"/>
                    <a:pt x="17847" y="3217"/>
                    <a:pt x="17947" y="3284"/>
                  </a:cubicBezTo>
                  <a:cubicBezTo>
                    <a:pt x="18180" y="3417"/>
                    <a:pt x="18414" y="3584"/>
                    <a:pt x="18647" y="3751"/>
                  </a:cubicBezTo>
                  <a:cubicBezTo>
                    <a:pt x="18681" y="3751"/>
                    <a:pt x="18714" y="3784"/>
                    <a:pt x="18747" y="3784"/>
                  </a:cubicBezTo>
                  <a:cubicBezTo>
                    <a:pt x="18814" y="3784"/>
                    <a:pt x="18881" y="3751"/>
                    <a:pt x="18948" y="3684"/>
                  </a:cubicBezTo>
                  <a:cubicBezTo>
                    <a:pt x="19014" y="3584"/>
                    <a:pt x="18981" y="3451"/>
                    <a:pt x="18881" y="3384"/>
                  </a:cubicBezTo>
                  <a:cubicBezTo>
                    <a:pt x="18647" y="3217"/>
                    <a:pt x="18414" y="3084"/>
                    <a:pt x="18180" y="2917"/>
                  </a:cubicBezTo>
                  <a:cubicBezTo>
                    <a:pt x="18155" y="2909"/>
                    <a:pt x="18128" y="2904"/>
                    <a:pt x="18101" y="2904"/>
                  </a:cubicBezTo>
                  <a:close/>
                  <a:moveTo>
                    <a:pt x="10889" y="2582"/>
                  </a:moveTo>
                  <a:cubicBezTo>
                    <a:pt x="10850" y="2582"/>
                    <a:pt x="10810" y="2593"/>
                    <a:pt x="10775" y="2617"/>
                  </a:cubicBezTo>
                  <a:cubicBezTo>
                    <a:pt x="10608" y="2683"/>
                    <a:pt x="10441" y="2817"/>
                    <a:pt x="10275" y="2917"/>
                  </a:cubicBezTo>
                  <a:cubicBezTo>
                    <a:pt x="10275" y="2884"/>
                    <a:pt x="10241" y="2850"/>
                    <a:pt x="10241" y="2817"/>
                  </a:cubicBezTo>
                  <a:cubicBezTo>
                    <a:pt x="10216" y="2742"/>
                    <a:pt x="10135" y="2704"/>
                    <a:pt x="10054" y="2704"/>
                  </a:cubicBezTo>
                  <a:cubicBezTo>
                    <a:pt x="10027" y="2704"/>
                    <a:pt x="9999" y="2708"/>
                    <a:pt x="9974" y="2717"/>
                  </a:cubicBezTo>
                  <a:cubicBezTo>
                    <a:pt x="9874" y="2784"/>
                    <a:pt x="9808" y="2884"/>
                    <a:pt x="9874" y="3017"/>
                  </a:cubicBezTo>
                  <a:cubicBezTo>
                    <a:pt x="9974" y="3251"/>
                    <a:pt x="10041" y="3484"/>
                    <a:pt x="10108" y="3751"/>
                  </a:cubicBezTo>
                  <a:cubicBezTo>
                    <a:pt x="10108" y="3851"/>
                    <a:pt x="10208" y="3918"/>
                    <a:pt x="10308" y="3918"/>
                  </a:cubicBezTo>
                  <a:lnTo>
                    <a:pt x="10341" y="3918"/>
                  </a:lnTo>
                  <a:cubicBezTo>
                    <a:pt x="10475" y="3884"/>
                    <a:pt x="10542" y="3784"/>
                    <a:pt x="10508" y="3651"/>
                  </a:cubicBezTo>
                  <a:cubicBezTo>
                    <a:pt x="10475" y="3551"/>
                    <a:pt x="10441" y="3451"/>
                    <a:pt x="10408" y="3317"/>
                  </a:cubicBezTo>
                  <a:cubicBezTo>
                    <a:pt x="10608" y="3184"/>
                    <a:pt x="10808" y="3084"/>
                    <a:pt x="10975" y="2950"/>
                  </a:cubicBezTo>
                  <a:cubicBezTo>
                    <a:pt x="11109" y="2917"/>
                    <a:pt x="11142" y="2784"/>
                    <a:pt x="11075" y="2683"/>
                  </a:cubicBezTo>
                  <a:cubicBezTo>
                    <a:pt x="11032" y="2619"/>
                    <a:pt x="10961" y="2582"/>
                    <a:pt x="10889" y="2582"/>
                  </a:cubicBezTo>
                  <a:close/>
                  <a:moveTo>
                    <a:pt x="9589" y="3604"/>
                  </a:moveTo>
                  <a:cubicBezTo>
                    <a:pt x="9534" y="3604"/>
                    <a:pt x="9477" y="3629"/>
                    <a:pt x="9441" y="3684"/>
                  </a:cubicBezTo>
                  <a:cubicBezTo>
                    <a:pt x="9207" y="3918"/>
                    <a:pt x="9040" y="4185"/>
                    <a:pt x="8940" y="4418"/>
                  </a:cubicBezTo>
                  <a:cubicBezTo>
                    <a:pt x="8907" y="4518"/>
                    <a:pt x="8940" y="4652"/>
                    <a:pt x="9040" y="4685"/>
                  </a:cubicBezTo>
                  <a:cubicBezTo>
                    <a:pt x="9074" y="4718"/>
                    <a:pt x="9107" y="4718"/>
                    <a:pt x="9141" y="4718"/>
                  </a:cubicBezTo>
                  <a:cubicBezTo>
                    <a:pt x="9207" y="4718"/>
                    <a:pt x="9274" y="4652"/>
                    <a:pt x="9307" y="4585"/>
                  </a:cubicBezTo>
                  <a:cubicBezTo>
                    <a:pt x="9407" y="4385"/>
                    <a:pt x="9541" y="4151"/>
                    <a:pt x="9741" y="3951"/>
                  </a:cubicBezTo>
                  <a:cubicBezTo>
                    <a:pt x="9808" y="3851"/>
                    <a:pt x="9808" y="3718"/>
                    <a:pt x="9708" y="3651"/>
                  </a:cubicBezTo>
                  <a:cubicBezTo>
                    <a:pt x="9678" y="3621"/>
                    <a:pt x="9634" y="3604"/>
                    <a:pt x="9589" y="3604"/>
                  </a:cubicBezTo>
                  <a:close/>
                  <a:moveTo>
                    <a:pt x="19401" y="3888"/>
                  </a:moveTo>
                  <a:cubicBezTo>
                    <a:pt x="19341" y="3888"/>
                    <a:pt x="19284" y="3914"/>
                    <a:pt x="19248" y="3951"/>
                  </a:cubicBezTo>
                  <a:cubicBezTo>
                    <a:pt x="19181" y="4051"/>
                    <a:pt x="19181" y="4185"/>
                    <a:pt x="19281" y="4251"/>
                  </a:cubicBezTo>
                  <a:cubicBezTo>
                    <a:pt x="19481" y="4451"/>
                    <a:pt x="19648" y="4618"/>
                    <a:pt x="19815" y="4818"/>
                  </a:cubicBezTo>
                  <a:cubicBezTo>
                    <a:pt x="19882" y="4885"/>
                    <a:pt x="19915" y="4918"/>
                    <a:pt x="19982" y="4918"/>
                  </a:cubicBezTo>
                  <a:cubicBezTo>
                    <a:pt x="20048" y="4918"/>
                    <a:pt x="20082" y="4885"/>
                    <a:pt x="20115" y="4852"/>
                  </a:cubicBezTo>
                  <a:cubicBezTo>
                    <a:pt x="20215" y="4785"/>
                    <a:pt x="20215" y="4652"/>
                    <a:pt x="20148" y="4551"/>
                  </a:cubicBezTo>
                  <a:cubicBezTo>
                    <a:pt x="19948" y="4351"/>
                    <a:pt x="19748" y="4151"/>
                    <a:pt x="19548" y="3951"/>
                  </a:cubicBezTo>
                  <a:cubicBezTo>
                    <a:pt x="19503" y="3906"/>
                    <a:pt x="19451" y="3888"/>
                    <a:pt x="19401" y="3888"/>
                  </a:cubicBezTo>
                  <a:close/>
                  <a:moveTo>
                    <a:pt x="10408" y="4318"/>
                  </a:moveTo>
                  <a:cubicBezTo>
                    <a:pt x="10275" y="4351"/>
                    <a:pt x="10175" y="4418"/>
                    <a:pt x="10175" y="4518"/>
                  </a:cubicBezTo>
                  <a:cubicBezTo>
                    <a:pt x="10175" y="4818"/>
                    <a:pt x="10141" y="5085"/>
                    <a:pt x="10041" y="5285"/>
                  </a:cubicBezTo>
                  <a:cubicBezTo>
                    <a:pt x="10008" y="5385"/>
                    <a:pt x="10041" y="5485"/>
                    <a:pt x="10141" y="5552"/>
                  </a:cubicBezTo>
                  <a:lnTo>
                    <a:pt x="10241" y="5552"/>
                  </a:lnTo>
                  <a:cubicBezTo>
                    <a:pt x="10308" y="5552"/>
                    <a:pt x="10408" y="5519"/>
                    <a:pt x="10441" y="5419"/>
                  </a:cubicBezTo>
                  <a:cubicBezTo>
                    <a:pt x="10542" y="5185"/>
                    <a:pt x="10608" y="4885"/>
                    <a:pt x="10608" y="4551"/>
                  </a:cubicBezTo>
                  <a:cubicBezTo>
                    <a:pt x="10608" y="4418"/>
                    <a:pt x="10508" y="4318"/>
                    <a:pt x="10408" y="4318"/>
                  </a:cubicBezTo>
                  <a:close/>
                  <a:moveTo>
                    <a:pt x="9029" y="5110"/>
                  </a:moveTo>
                  <a:cubicBezTo>
                    <a:pt x="9010" y="5110"/>
                    <a:pt x="8991" y="5113"/>
                    <a:pt x="8974" y="5119"/>
                  </a:cubicBezTo>
                  <a:cubicBezTo>
                    <a:pt x="8840" y="5152"/>
                    <a:pt x="8807" y="5252"/>
                    <a:pt x="8807" y="5385"/>
                  </a:cubicBezTo>
                  <a:cubicBezTo>
                    <a:pt x="8874" y="5619"/>
                    <a:pt x="9040" y="5786"/>
                    <a:pt x="9274" y="5919"/>
                  </a:cubicBezTo>
                  <a:cubicBezTo>
                    <a:pt x="9374" y="5986"/>
                    <a:pt x="9474" y="6019"/>
                    <a:pt x="9608" y="6019"/>
                  </a:cubicBezTo>
                  <a:lnTo>
                    <a:pt x="9641" y="6019"/>
                  </a:lnTo>
                  <a:cubicBezTo>
                    <a:pt x="9741" y="6019"/>
                    <a:pt x="9808" y="5952"/>
                    <a:pt x="9841" y="5852"/>
                  </a:cubicBezTo>
                  <a:cubicBezTo>
                    <a:pt x="9841" y="5719"/>
                    <a:pt x="9774" y="5619"/>
                    <a:pt x="9641" y="5619"/>
                  </a:cubicBezTo>
                  <a:cubicBezTo>
                    <a:pt x="9574" y="5619"/>
                    <a:pt x="9541" y="5586"/>
                    <a:pt x="9474" y="5552"/>
                  </a:cubicBezTo>
                  <a:cubicBezTo>
                    <a:pt x="9341" y="5485"/>
                    <a:pt x="9274" y="5385"/>
                    <a:pt x="9207" y="5252"/>
                  </a:cubicBezTo>
                  <a:cubicBezTo>
                    <a:pt x="9207" y="5170"/>
                    <a:pt x="9117" y="5110"/>
                    <a:pt x="9029" y="5110"/>
                  </a:cubicBezTo>
                  <a:close/>
                  <a:moveTo>
                    <a:pt x="20496" y="5151"/>
                  </a:moveTo>
                  <a:cubicBezTo>
                    <a:pt x="20457" y="5151"/>
                    <a:pt x="20417" y="5162"/>
                    <a:pt x="20382" y="5185"/>
                  </a:cubicBezTo>
                  <a:cubicBezTo>
                    <a:pt x="20282" y="5252"/>
                    <a:pt x="20248" y="5385"/>
                    <a:pt x="20315" y="5485"/>
                  </a:cubicBezTo>
                  <a:cubicBezTo>
                    <a:pt x="20482" y="5686"/>
                    <a:pt x="20615" y="5919"/>
                    <a:pt x="20749" y="6153"/>
                  </a:cubicBezTo>
                  <a:cubicBezTo>
                    <a:pt x="20782" y="6253"/>
                    <a:pt x="20849" y="6286"/>
                    <a:pt x="20916" y="6286"/>
                  </a:cubicBezTo>
                  <a:cubicBezTo>
                    <a:pt x="20949" y="6286"/>
                    <a:pt x="20982" y="6286"/>
                    <a:pt x="21016" y="6253"/>
                  </a:cubicBezTo>
                  <a:cubicBezTo>
                    <a:pt x="21116" y="6186"/>
                    <a:pt x="21149" y="6086"/>
                    <a:pt x="21116" y="5986"/>
                  </a:cubicBezTo>
                  <a:cubicBezTo>
                    <a:pt x="20982" y="5719"/>
                    <a:pt x="20816" y="5485"/>
                    <a:pt x="20682" y="5252"/>
                  </a:cubicBezTo>
                  <a:cubicBezTo>
                    <a:pt x="20639" y="5187"/>
                    <a:pt x="20568" y="5151"/>
                    <a:pt x="20496" y="5151"/>
                  </a:cubicBezTo>
                  <a:close/>
                  <a:moveTo>
                    <a:pt x="21250" y="6611"/>
                  </a:moveTo>
                  <a:cubicBezTo>
                    <a:pt x="21229" y="6611"/>
                    <a:pt x="21206" y="6614"/>
                    <a:pt x="21182" y="6620"/>
                  </a:cubicBezTo>
                  <a:cubicBezTo>
                    <a:pt x="21082" y="6686"/>
                    <a:pt x="21016" y="6786"/>
                    <a:pt x="21049" y="6886"/>
                  </a:cubicBezTo>
                  <a:cubicBezTo>
                    <a:pt x="21149" y="7153"/>
                    <a:pt x="21249" y="7420"/>
                    <a:pt x="21283" y="7687"/>
                  </a:cubicBezTo>
                  <a:cubicBezTo>
                    <a:pt x="21316" y="7787"/>
                    <a:pt x="21383" y="7854"/>
                    <a:pt x="21483" y="7854"/>
                  </a:cubicBezTo>
                  <a:cubicBezTo>
                    <a:pt x="21516" y="7854"/>
                    <a:pt x="21516" y="7854"/>
                    <a:pt x="21549" y="7820"/>
                  </a:cubicBezTo>
                  <a:cubicBezTo>
                    <a:pt x="21649" y="7820"/>
                    <a:pt x="21716" y="7687"/>
                    <a:pt x="21683" y="7587"/>
                  </a:cubicBezTo>
                  <a:cubicBezTo>
                    <a:pt x="21649" y="7320"/>
                    <a:pt x="21549" y="7020"/>
                    <a:pt x="21449" y="6753"/>
                  </a:cubicBezTo>
                  <a:cubicBezTo>
                    <a:pt x="21422" y="6671"/>
                    <a:pt x="21349" y="6611"/>
                    <a:pt x="21250" y="6611"/>
                  </a:cubicBezTo>
                  <a:close/>
                  <a:moveTo>
                    <a:pt x="21624" y="8248"/>
                  </a:moveTo>
                  <a:cubicBezTo>
                    <a:pt x="21610" y="8248"/>
                    <a:pt x="21596" y="8250"/>
                    <a:pt x="21583" y="8254"/>
                  </a:cubicBezTo>
                  <a:cubicBezTo>
                    <a:pt x="21483" y="8254"/>
                    <a:pt x="21383" y="8354"/>
                    <a:pt x="21383" y="8454"/>
                  </a:cubicBezTo>
                  <a:cubicBezTo>
                    <a:pt x="21383" y="8554"/>
                    <a:pt x="21383" y="8621"/>
                    <a:pt x="21383" y="8688"/>
                  </a:cubicBezTo>
                  <a:cubicBezTo>
                    <a:pt x="21383" y="8888"/>
                    <a:pt x="21383" y="9088"/>
                    <a:pt x="21349" y="9255"/>
                  </a:cubicBezTo>
                  <a:cubicBezTo>
                    <a:pt x="21349" y="9388"/>
                    <a:pt x="21416" y="9488"/>
                    <a:pt x="21549" y="9488"/>
                  </a:cubicBezTo>
                  <a:lnTo>
                    <a:pt x="21583" y="9488"/>
                  </a:lnTo>
                  <a:cubicBezTo>
                    <a:pt x="21683" y="9488"/>
                    <a:pt x="21750" y="9422"/>
                    <a:pt x="21783" y="9322"/>
                  </a:cubicBezTo>
                  <a:cubicBezTo>
                    <a:pt x="21816" y="9121"/>
                    <a:pt x="21816" y="8921"/>
                    <a:pt x="21816" y="8688"/>
                  </a:cubicBezTo>
                  <a:cubicBezTo>
                    <a:pt x="21816" y="8621"/>
                    <a:pt x="21816" y="8521"/>
                    <a:pt x="21816" y="8454"/>
                  </a:cubicBezTo>
                  <a:cubicBezTo>
                    <a:pt x="21816" y="8338"/>
                    <a:pt x="21716" y="8248"/>
                    <a:pt x="21624" y="8248"/>
                  </a:cubicBezTo>
                  <a:close/>
                  <a:moveTo>
                    <a:pt x="21361" y="9895"/>
                  </a:moveTo>
                  <a:cubicBezTo>
                    <a:pt x="21283" y="9895"/>
                    <a:pt x="21207" y="9950"/>
                    <a:pt x="21182" y="10022"/>
                  </a:cubicBezTo>
                  <a:cubicBezTo>
                    <a:pt x="21116" y="10289"/>
                    <a:pt x="20982" y="10522"/>
                    <a:pt x="20882" y="10756"/>
                  </a:cubicBezTo>
                  <a:cubicBezTo>
                    <a:pt x="20816" y="10856"/>
                    <a:pt x="20849" y="10989"/>
                    <a:pt x="20949" y="11056"/>
                  </a:cubicBezTo>
                  <a:lnTo>
                    <a:pt x="21049" y="11056"/>
                  </a:lnTo>
                  <a:cubicBezTo>
                    <a:pt x="21116" y="11056"/>
                    <a:pt x="21182" y="11023"/>
                    <a:pt x="21216" y="10956"/>
                  </a:cubicBezTo>
                  <a:cubicBezTo>
                    <a:pt x="21383" y="10723"/>
                    <a:pt x="21483" y="10456"/>
                    <a:pt x="21583" y="10155"/>
                  </a:cubicBezTo>
                  <a:cubicBezTo>
                    <a:pt x="21616" y="10055"/>
                    <a:pt x="21549" y="9955"/>
                    <a:pt x="21449" y="9922"/>
                  </a:cubicBezTo>
                  <a:cubicBezTo>
                    <a:pt x="21421" y="9903"/>
                    <a:pt x="21391" y="9895"/>
                    <a:pt x="21361" y="9895"/>
                  </a:cubicBezTo>
                  <a:close/>
                  <a:moveTo>
                    <a:pt x="20553" y="11340"/>
                  </a:moveTo>
                  <a:cubicBezTo>
                    <a:pt x="20499" y="11340"/>
                    <a:pt x="20449" y="11356"/>
                    <a:pt x="20415" y="11390"/>
                  </a:cubicBezTo>
                  <a:cubicBezTo>
                    <a:pt x="20248" y="11590"/>
                    <a:pt x="20082" y="11757"/>
                    <a:pt x="19882" y="11923"/>
                  </a:cubicBezTo>
                  <a:cubicBezTo>
                    <a:pt x="19781" y="11990"/>
                    <a:pt x="19781" y="12124"/>
                    <a:pt x="19848" y="12190"/>
                  </a:cubicBezTo>
                  <a:cubicBezTo>
                    <a:pt x="19882" y="12257"/>
                    <a:pt x="19948" y="12290"/>
                    <a:pt x="20015" y="12290"/>
                  </a:cubicBezTo>
                  <a:cubicBezTo>
                    <a:pt x="20048" y="12290"/>
                    <a:pt x="20082" y="12257"/>
                    <a:pt x="20148" y="12224"/>
                  </a:cubicBezTo>
                  <a:cubicBezTo>
                    <a:pt x="20349" y="12057"/>
                    <a:pt x="20549" y="11890"/>
                    <a:pt x="20715" y="11690"/>
                  </a:cubicBezTo>
                  <a:cubicBezTo>
                    <a:pt x="20782" y="11590"/>
                    <a:pt x="20782" y="11456"/>
                    <a:pt x="20715" y="11390"/>
                  </a:cubicBezTo>
                  <a:cubicBezTo>
                    <a:pt x="20665" y="11356"/>
                    <a:pt x="20607" y="11340"/>
                    <a:pt x="20553" y="1134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98" name="Google Shape;3098;p31"/>
          <p:cNvGrpSpPr/>
          <p:nvPr/>
        </p:nvGrpSpPr>
        <p:grpSpPr>
          <a:xfrm>
            <a:off x="-150565" y="4394382"/>
            <a:ext cx="1374180" cy="2349604"/>
            <a:chOff x="-48389" y="3295786"/>
            <a:chExt cx="1030635" cy="1762203"/>
          </a:xfrm>
        </p:grpSpPr>
        <p:sp>
          <p:nvSpPr>
            <p:cNvPr id="3099" name="Google Shape;3099;p31"/>
            <p:cNvSpPr/>
            <p:nvPr/>
          </p:nvSpPr>
          <p:spPr>
            <a:xfrm>
              <a:off x="204177" y="4128321"/>
              <a:ext cx="45224" cy="45744"/>
            </a:xfrm>
            <a:custGeom>
              <a:avLst/>
              <a:gdLst/>
              <a:ahLst/>
              <a:cxnLst/>
              <a:rect l="l" t="t" r="r" b="b"/>
              <a:pathLst>
                <a:path w="2870" h="2903" extrusionOk="0">
                  <a:moveTo>
                    <a:pt x="1435" y="434"/>
                  </a:moveTo>
                  <a:cubicBezTo>
                    <a:pt x="1702" y="434"/>
                    <a:pt x="1968" y="534"/>
                    <a:pt x="2169" y="734"/>
                  </a:cubicBezTo>
                  <a:cubicBezTo>
                    <a:pt x="2369" y="935"/>
                    <a:pt x="2469" y="1168"/>
                    <a:pt x="2469" y="1468"/>
                  </a:cubicBezTo>
                  <a:cubicBezTo>
                    <a:pt x="2469" y="2002"/>
                    <a:pt x="2002" y="2469"/>
                    <a:pt x="1435" y="2469"/>
                  </a:cubicBezTo>
                  <a:cubicBezTo>
                    <a:pt x="868" y="2469"/>
                    <a:pt x="401" y="2002"/>
                    <a:pt x="401" y="1435"/>
                  </a:cubicBezTo>
                  <a:cubicBezTo>
                    <a:pt x="401" y="868"/>
                    <a:pt x="868" y="434"/>
                    <a:pt x="1435" y="434"/>
                  </a:cubicBezTo>
                  <a:close/>
                  <a:moveTo>
                    <a:pt x="1435" y="1"/>
                  </a:moveTo>
                  <a:cubicBezTo>
                    <a:pt x="634" y="1"/>
                    <a:pt x="0" y="668"/>
                    <a:pt x="0" y="1435"/>
                  </a:cubicBezTo>
                  <a:cubicBezTo>
                    <a:pt x="0" y="2235"/>
                    <a:pt x="634" y="2903"/>
                    <a:pt x="1435" y="2903"/>
                  </a:cubicBezTo>
                  <a:cubicBezTo>
                    <a:pt x="2235" y="2903"/>
                    <a:pt x="2869" y="2235"/>
                    <a:pt x="2869" y="1468"/>
                  </a:cubicBezTo>
                  <a:cubicBezTo>
                    <a:pt x="2869" y="1068"/>
                    <a:pt x="2736" y="701"/>
                    <a:pt x="2469" y="434"/>
                  </a:cubicBezTo>
                  <a:cubicBezTo>
                    <a:pt x="2169" y="167"/>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31"/>
            <p:cNvSpPr/>
            <p:nvPr/>
          </p:nvSpPr>
          <p:spPr>
            <a:xfrm>
              <a:off x="592062" y="3904058"/>
              <a:ext cx="45744" cy="45744"/>
            </a:xfrm>
            <a:custGeom>
              <a:avLst/>
              <a:gdLst/>
              <a:ahLst/>
              <a:cxnLst/>
              <a:rect l="l" t="t" r="r" b="b"/>
              <a:pathLst>
                <a:path w="2903" h="2903" extrusionOk="0">
                  <a:moveTo>
                    <a:pt x="1468" y="434"/>
                  </a:moveTo>
                  <a:cubicBezTo>
                    <a:pt x="1735" y="434"/>
                    <a:pt x="2002" y="535"/>
                    <a:pt x="2202" y="735"/>
                  </a:cubicBezTo>
                  <a:cubicBezTo>
                    <a:pt x="2369" y="935"/>
                    <a:pt x="2502" y="1168"/>
                    <a:pt x="2469" y="1469"/>
                  </a:cubicBezTo>
                  <a:cubicBezTo>
                    <a:pt x="2469" y="2002"/>
                    <a:pt x="2035" y="2469"/>
                    <a:pt x="1468" y="2469"/>
                  </a:cubicBezTo>
                  <a:cubicBezTo>
                    <a:pt x="901" y="2469"/>
                    <a:pt x="434" y="2002"/>
                    <a:pt x="434" y="1435"/>
                  </a:cubicBezTo>
                  <a:cubicBezTo>
                    <a:pt x="434" y="868"/>
                    <a:pt x="901" y="434"/>
                    <a:pt x="1468" y="434"/>
                  </a:cubicBezTo>
                  <a:close/>
                  <a:moveTo>
                    <a:pt x="1468" y="1"/>
                  </a:moveTo>
                  <a:cubicBezTo>
                    <a:pt x="668" y="1"/>
                    <a:pt x="34" y="635"/>
                    <a:pt x="34" y="1435"/>
                  </a:cubicBezTo>
                  <a:cubicBezTo>
                    <a:pt x="1" y="2236"/>
                    <a:pt x="668" y="2903"/>
                    <a:pt x="1468" y="2903"/>
                  </a:cubicBezTo>
                  <a:cubicBezTo>
                    <a:pt x="2236" y="2903"/>
                    <a:pt x="2903" y="2236"/>
                    <a:pt x="2903" y="1469"/>
                  </a:cubicBezTo>
                  <a:cubicBezTo>
                    <a:pt x="2903" y="1068"/>
                    <a:pt x="2769" y="701"/>
                    <a:pt x="2469" y="434"/>
                  </a:cubicBezTo>
                  <a:cubicBezTo>
                    <a:pt x="2202" y="168"/>
                    <a:pt x="1835" y="1"/>
                    <a:pt x="14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31"/>
            <p:cNvSpPr/>
            <p:nvPr/>
          </p:nvSpPr>
          <p:spPr>
            <a:xfrm>
              <a:off x="605856" y="4925601"/>
              <a:ext cx="45744" cy="45744"/>
            </a:xfrm>
            <a:custGeom>
              <a:avLst/>
              <a:gdLst/>
              <a:ahLst/>
              <a:cxnLst/>
              <a:rect l="l" t="t" r="r" b="b"/>
              <a:pathLst>
                <a:path w="2903" h="2903" extrusionOk="0">
                  <a:moveTo>
                    <a:pt x="1468" y="434"/>
                  </a:moveTo>
                  <a:cubicBezTo>
                    <a:pt x="1735" y="434"/>
                    <a:pt x="1969" y="534"/>
                    <a:pt x="2169" y="734"/>
                  </a:cubicBezTo>
                  <a:cubicBezTo>
                    <a:pt x="2369" y="934"/>
                    <a:pt x="2469" y="1201"/>
                    <a:pt x="2469" y="1468"/>
                  </a:cubicBezTo>
                  <a:cubicBezTo>
                    <a:pt x="2469" y="2035"/>
                    <a:pt x="2002" y="2468"/>
                    <a:pt x="1435" y="2468"/>
                  </a:cubicBezTo>
                  <a:cubicBezTo>
                    <a:pt x="868" y="2468"/>
                    <a:pt x="434" y="2035"/>
                    <a:pt x="434" y="1468"/>
                  </a:cubicBezTo>
                  <a:cubicBezTo>
                    <a:pt x="434" y="901"/>
                    <a:pt x="901" y="434"/>
                    <a:pt x="1468" y="434"/>
                  </a:cubicBezTo>
                  <a:close/>
                  <a:moveTo>
                    <a:pt x="1435" y="0"/>
                  </a:moveTo>
                  <a:cubicBezTo>
                    <a:pt x="668" y="0"/>
                    <a:pt x="1" y="667"/>
                    <a:pt x="1" y="1468"/>
                  </a:cubicBezTo>
                  <a:cubicBezTo>
                    <a:pt x="1" y="2235"/>
                    <a:pt x="635" y="2902"/>
                    <a:pt x="1435" y="2902"/>
                  </a:cubicBezTo>
                  <a:cubicBezTo>
                    <a:pt x="2236" y="2902"/>
                    <a:pt x="2903" y="2268"/>
                    <a:pt x="2903" y="1468"/>
                  </a:cubicBezTo>
                  <a:cubicBezTo>
                    <a:pt x="2903" y="1067"/>
                    <a:pt x="2736" y="701"/>
                    <a:pt x="2469" y="434"/>
                  </a:cubicBezTo>
                  <a:cubicBezTo>
                    <a:pt x="2202" y="167"/>
                    <a:pt x="1835" y="33"/>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31"/>
            <p:cNvSpPr/>
            <p:nvPr/>
          </p:nvSpPr>
          <p:spPr>
            <a:xfrm>
              <a:off x="202568" y="4847103"/>
              <a:ext cx="239703" cy="128518"/>
            </a:xfrm>
            <a:custGeom>
              <a:avLst/>
              <a:gdLst/>
              <a:ahLst/>
              <a:cxnLst/>
              <a:rect l="l" t="t" r="r" b="b"/>
              <a:pathLst>
                <a:path w="15212" h="8156" extrusionOk="0">
                  <a:moveTo>
                    <a:pt x="8310" y="0"/>
                  </a:moveTo>
                  <a:cubicBezTo>
                    <a:pt x="4196" y="0"/>
                    <a:pt x="1" y="2112"/>
                    <a:pt x="1" y="2112"/>
                  </a:cubicBezTo>
                  <a:cubicBezTo>
                    <a:pt x="1" y="2112"/>
                    <a:pt x="434" y="5081"/>
                    <a:pt x="4837" y="7383"/>
                  </a:cubicBezTo>
                  <a:cubicBezTo>
                    <a:pt x="5885" y="7943"/>
                    <a:pt x="7026" y="8155"/>
                    <a:pt x="8157" y="8155"/>
                  </a:cubicBezTo>
                  <a:cubicBezTo>
                    <a:pt x="11741" y="8155"/>
                    <a:pt x="15211" y="6015"/>
                    <a:pt x="15211" y="6015"/>
                  </a:cubicBezTo>
                  <a:cubicBezTo>
                    <a:pt x="15211" y="6015"/>
                    <a:pt x="13710" y="411"/>
                    <a:pt x="9307" y="44"/>
                  </a:cubicBezTo>
                  <a:cubicBezTo>
                    <a:pt x="8977" y="14"/>
                    <a:pt x="8644" y="0"/>
                    <a:pt x="8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31"/>
            <p:cNvSpPr/>
            <p:nvPr/>
          </p:nvSpPr>
          <p:spPr>
            <a:xfrm>
              <a:off x="285101" y="4897628"/>
              <a:ext cx="160853" cy="47950"/>
            </a:xfrm>
            <a:custGeom>
              <a:avLst/>
              <a:gdLst/>
              <a:ahLst/>
              <a:cxnLst/>
              <a:rect l="l" t="t" r="r" b="b"/>
              <a:pathLst>
                <a:path w="10208" h="3043" extrusionOk="0">
                  <a:moveTo>
                    <a:pt x="194" y="1"/>
                  </a:moveTo>
                  <a:cubicBezTo>
                    <a:pt x="109" y="1"/>
                    <a:pt x="34" y="87"/>
                    <a:pt x="34" y="174"/>
                  </a:cubicBezTo>
                  <a:cubicBezTo>
                    <a:pt x="1" y="307"/>
                    <a:pt x="101" y="407"/>
                    <a:pt x="234" y="407"/>
                  </a:cubicBezTo>
                  <a:cubicBezTo>
                    <a:pt x="301" y="407"/>
                    <a:pt x="7473" y="908"/>
                    <a:pt x="9841" y="2976"/>
                  </a:cubicBezTo>
                  <a:cubicBezTo>
                    <a:pt x="9874" y="3009"/>
                    <a:pt x="9908" y="3043"/>
                    <a:pt x="9974" y="3043"/>
                  </a:cubicBezTo>
                  <a:cubicBezTo>
                    <a:pt x="10041" y="3043"/>
                    <a:pt x="10074" y="3009"/>
                    <a:pt x="10141" y="2943"/>
                  </a:cubicBezTo>
                  <a:cubicBezTo>
                    <a:pt x="10208" y="2876"/>
                    <a:pt x="10208" y="2742"/>
                    <a:pt x="10108" y="2676"/>
                  </a:cubicBezTo>
                  <a:cubicBezTo>
                    <a:pt x="7639" y="507"/>
                    <a:pt x="534" y="7"/>
                    <a:pt x="234" y="7"/>
                  </a:cubicBezTo>
                  <a:cubicBezTo>
                    <a:pt x="221" y="3"/>
                    <a:pt x="207" y="1"/>
                    <a:pt x="19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31"/>
            <p:cNvSpPr/>
            <p:nvPr/>
          </p:nvSpPr>
          <p:spPr>
            <a:xfrm>
              <a:off x="201604" y="4351055"/>
              <a:ext cx="240223" cy="128707"/>
            </a:xfrm>
            <a:custGeom>
              <a:avLst/>
              <a:gdLst/>
              <a:ahLst/>
              <a:cxnLst/>
              <a:rect l="l" t="t" r="r" b="b"/>
              <a:pathLst>
                <a:path w="15245" h="8168" extrusionOk="0">
                  <a:moveTo>
                    <a:pt x="8454" y="1"/>
                  </a:moveTo>
                  <a:cubicBezTo>
                    <a:pt x="4288" y="1"/>
                    <a:pt x="0" y="2233"/>
                    <a:pt x="0" y="2233"/>
                  </a:cubicBezTo>
                  <a:cubicBezTo>
                    <a:pt x="0" y="2233"/>
                    <a:pt x="467" y="5201"/>
                    <a:pt x="4870" y="7436"/>
                  </a:cubicBezTo>
                  <a:cubicBezTo>
                    <a:pt x="5903" y="7964"/>
                    <a:pt x="7018" y="8167"/>
                    <a:pt x="8120" y="8167"/>
                  </a:cubicBezTo>
                  <a:cubicBezTo>
                    <a:pt x="11750" y="8167"/>
                    <a:pt x="15244" y="5969"/>
                    <a:pt x="15244" y="5969"/>
                  </a:cubicBezTo>
                  <a:cubicBezTo>
                    <a:pt x="15244" y="5969"/>
                    <a:pt x="13677" y="365"/>
                    <a:pt x="9273" y="31"/>
                  </a:cubicBezTo>
                  <a:cubicBezTo>
                    <a:pt x="9002" y="10"/>
                    <a:pt x="8728" y="1"/>
                    <a:pt x="8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31"/>
            <p:cNvSpPr/>
            <p:nvPr/>
          </p:nvSpPr>
          <p:spPr>
            <a:xfrm>
              <a:off x="284658" y="4402005"/>
              <a:ext cx="160853" cy="46264"/>
            </a:xfrm>
            <a:custGeom>
              <a:avLst/>
              <a:gdLst/>
              <a:ahLst/>
              <a:cxnLst/>
              <a:rect l="l" t="t" r="r" b="b"/>
              <a:pathLst>
                <a:path w="10208" h="2936" extrusionOk="0">
                  <a:moveTo>
                    <a:pt x="234" y="0"/>
                  </a:moveTo>
                  <a:cubicBezTo>
                    <a:pt x="101" y="0"/>
                    <a:pt x="1" y="100"/>
                    <a:pt x="1" y="200"/>
                  </a:cubicBezTo>
                  <a:cubicBezTo>
                    <a:pt x="1" y="334"/>
                    <a:pt x="67" y="434"/>
                    <a:pt x="201" y="434"/>
                  </a:cubicBezTo>
                  <a:cubicBezTo>
                    <a:pt x="267" y="434"/>
                    <a:pt x="7473" y="834"/>
                    <a:pt x="9841" y="2869"/>
                  </a:cubicBezTo>
                  <a:cubicBezTo>
                    <a:pt x="9874" y="2902"/>
                    <a:pt x="9941" y="2936"/>
                    <a:pt x="9974" y="2936"/>
                  </a:cubicBezTo>
                  <a:cubicBezTo>
                    <a:pt x="10041" y="2936"/>
                    <a:pt x="10108" y="2902"/>
                    <a:pt x="10141" y="2869"/>
                  </a:cubicBezTo>
                  <a:cubicBezTo>
                    <a:pt x="10208" y="2769"/>
                    <a:pt x="10208" y="2635"/>
                    <a:pt x="10108" y="2569"/>
                  </a:cubicBezTo>
                  <a:cubicBezTo>
                    <a:pt x="7639" y="434"/>
                    <a:pt x="534" y="34"/>
                    <a:pt x="2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31"/>
            <p:cNvSpPr/>
            <p:nvPr/>
          </p:nvSpPr>
          <p:spPr>
            <a:xfrm>
              <a:off x="538712" y="4690453"/>
              <a:ext cx="238127" cy="128565"/>
            </a:xfrm>
            <a:custGeom>
              <a:avLst/>
              <a:gdLst/>
              <a:ahLst/>
              <a:cxnLst/>
              <a:rect l="l" t="t" r="r" b="b"/>
              <a:pathLst>
                <a:path w="15112" h="8159" extrusionOk="0">
                  <a:moveTo>
                    <a:pt x="7036" y="1"/>
                  </a:moveTo>
                  <a:cubicBezTo>
                    <a:pt x="6612" y="1"/>
                    <a:pt x="6189" y="22"/>
                    <a:pt x="5772" y="70"/>
                  </a:cubicBezTo>
                  <a:cubicBezTo>
                    <a:pt x="1368" y="537"/>
                    <a:pt x="1" y="6174"/>
                    <a:pt x="1" y="6174"/>
                  </a:cubicBezTo>
                  <a:cubicBezTo>
                    <a:pt x="1" y="6174"/>
                    <a:pt x="3376" y="8159"/>
                    <a:pt x="6891" y="8159"/>
                  </a:cubicBezTo>
                  <a:cubicBezTo>
                    <a:pt x="8090" y="8159"/>
                    <a:pt x="9305" y="7928"/>
                    <a:pt x="10408" y="7309"/>
                  </a:cubicBezTo>
                  <a:cubicBezTo>
                    <a:pt x="14745" y="4907"/>
                    <a:pt x="15112" y="1938"/>
                    <a:pt x="15112" y="1938"/>
                  </a:cubicBezTo>
                  <a:cubicBezTo>
                    <a:pt x="15112" y="1938"/>
                    <a:pt x="11046" y="1"/>
                    <a:pt x="70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31"/>
            <p:cNvSpPr/>
            <p:nvPr/>
          </p:nvSpPr>
          <p:spPr>
            <a:xfrm>
              <a:off x="535040" y="4739906"/>
              <a:ext cx="159797" cy="51527"/>
            </a:xfrm>
            <a:custGeom>
              <a:avLst/>
              <a:gdLst/>
              <a:ahLst/>
              <a:cxnLst/>
              <a:rect l="l" t="t" r="r" b="b"/>
              <a:pathLst>
                <a:path w="10141" h="3270" extrusionOk="0">
                  <a:moveTo>
                    <a:pt x="9874" y="1"/>
                  </a:moveTo>
                  <a:cubicBezTo>
                    <a:pt x="9574" y="34"/>
                    <a:pt x="2502" y="701"/>
                    <a:pt x="100" y="2903"/>
                  </a:cubicBezTo>
                  <a:cubicBezTo>
                    <a:pt x="0" y="2970"/>
                    <a:pt x="0" y="3103"/>
                    <a:pt x="67" y="3203"/>
                  </a:cubicBezTo>
                  <a:cubicBezTo>
                    <a:pt x="134" y="3237"/>
                    <a:pt x="167" y="3270"/>
                    <a:pt x="234" y="3270"/>
                  </a:cubicBezTo>
                  <a:cubicBezTo>
                    <a:pt x="267" y="3270"/>
                    <a:pt x="334" y="3237"/>
                    <a:pt x="367" y="3203"/>
                  </a:cubicBezTo>
                  <a:cubicBezTo>
                    <a:pt x="2669" y="1102"/>
                    <a:pt x="9841" y="435"/>
                    <a:pt x="9941" y="435"/>
                  </a:cubicBezTo>
                  <a:cubicBezTo>
                    <a:pt x="10041" y="401"/>
                    <a:pt x="10141" y="301"/>
                    <a:pt x="10107" y="201"/>
                  </a:cubicBezTo>
                  <a:cubicBezTo>
                    <a:pt x="10107" y="68"/>
                    <a:pt x="10007" y="1"/>
                    <a:pt x="987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31"/>
            <p:cNvSpPr/>
            <p:nvPr/>
          </p:nvSpPr>
          <p:spPr>
            <a:xfrm>
              <a:off x="435541" y="4267954"/>
              <a:ext cx="30491" cy="790034"/>
            </a:xfrm>
            <a:custGeom>
              <a:avLst/>
              <a:gdLst/>
              <a:ahLst/>
              <a:cxnLst/>
              <a:rect l="l" t="t" r="r" b="b"/>
              <a:pathLst>
                <a:path w="1935" h="50137" extrusionOk="0">
                  <a:moveTo>
                    <a:pt x="834" y="0"/>
                  </a:moveTo>
                  <a:cubicBezTo>
                    <a:pt x="734" y="0"/>
                    <a:pt x="634" y="67"/>
                    <a:pt x="634" y="200"/>
                  </a:cubicBezTo>
                  <a:cubicBezTo>
                    <a:pt x="634" y="467"/>
                    <a:pt x="0" y="29488"/>
                    <a:pt x="1501" y="49936"/>
                  </a:cubicBezTo>
                  <a:cubicBezTo>
                    <a:pt x="1501" y="50036"/>
                    <a:pt x="1601" y="50136"/>
                    <a:pt x="1701" y="50136"/>
                  </a:cubicBezTo>
                  <a:cubicBezTo>
                    <a:pt x="1735" y="50136"/>
                    <a:pt x="1735" y="50136"/>
                    <a:pt x="1735" y="50103"/>
                  </a:cubicBezTo>
                  <a:cubicBezTo>
                    <a:pt x="1835" y="50103"/>
                    <a:pt x="1935" y="50003"/>
                    <a:pt x="1935" y="49903"/>
                  </a:cubicBezTo>
                  <a:cubicBezTo>
                    <a:pt x="400" y="29455"/>
                    <a:pt x="1034" y="501"/>
                    <a:pt x="1034" y="200"/>
                  </a:cubicBezTo>
                  <a:cubicBezTo>
                    <a:pt x="1034" y="100"/>
                    <a:pt x="967" y="0"/>
                    <a:pt x="8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31"/>
            <p:cNvSpPr/>
            <p:nvPr/>
          </p:nvSpPr>
          <p:spPr>
            <a:xfrm>
              <a:off x="466556" y="4506933"/>
              <a:ext cx="252829" cy="536890"/>
            </a:xfrm>
            <a:custGeom>
              <a:avLst/>
              <a:gdLst/>
              <a:ahLst/>
              <a:cxnLst/>
              <a:rect l="l" t="t" r="r" b="b"/>
              <a:pathLst>
                <a:path w="16045" h="34072" extrusionOk="0">
                  <a:moveTo>
                    <a:pt x="15824" y="1"/>
                  </a:moveTo>
                  <a:cubicBezTo>
                    <a:pt x="15775" y="1"/>
                    <a:pt x="15723" y="17"/>
                    <a:pt x="15678" y="47"/>
                  </a:cubicBezTo>
                  <a:cubicBezTo>
                    <a:pt x="15511" y="147"/>
                    <a:pt x="0" y="11822"/>
                    <a:pt x="3936" y="33905"/>
                  </a:cubicBezTo>
                  <a:cubicBezTo>
                    <a:pt x="3970" y="34005"/>
                    <a:pt x="4036" y="34071"/>
                    <a:pt x="4136" y="34071"/>
                  </a:cubicBezTo>
                  <a:lnTo>
                    <a:pt x="4170" y="34071"/>
                  </a:lnTo>
                  <a:cubicBezTo>
                    <a:pt x="4303" y="34038"/>
                    <a:pt x="4370" y="33938"/>
                    <a:pt x="4370" y="33838"/>
                  </a:cubicBezTo>
                  <a:cubicBezTo>
                    <a:pt x="467" y="11989"/>
                    <a:pt x="15778" y="481"/>
                    <a:pt x="15945" y="381"/>
                  </a:cubicBezTo>
                  <a:cubicBezTo>
                    <a:pt x="16012" y="314"/>
                    <a:pt x="16045" y="180"/>
                    <a:pt x="15978" y="80"/>
                  </a:cubicBezTo>
                  <a:cubicBezTo>
                    <a:pt x="15941" y="25"/>
                    <a:pt x="15885" y="1"/>
                    <a:pt x="158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31"/>
            <p:cNvSpPr/>
            <p:nvPr/>
          </p:nvSpPr>
          <p:spPr>
            <a:xfrm>
              <a:off x="359201" y="4445470"/>
              <a:ext cx="153604" cy="225569"/>
            </a:xfrm>
            <a:custGeom>
              <a:avLst/>
              <a:gdLst/>
              <a:ahLst/>
              <a:cxnLst/>
              <a:rect l="l" t="t" r="r" b="b"/>
              <a:pathLst>
                <a:path w="9748" h="14315" extrusionOk="0">
                  <a:moveTo>
                    <a:pt x="6378" y="0"/>
                  </a:moveTo>
                  <a:cubicBezTo>
                    <a:pt x="5462" y="0"/>
                    <a:pt x="0" y="5946"/>
                    <a:pt x="541" y="8617"/>
                  </a:cubicBezTo>
                  <a:cubicBezTo>
                    <a:pt x="1075" y="11386"/>
                    <a:pt x="3943" y="14054"/>
                    <a:pt x="3943" y="14054"/>
                  </a:cubicBezTo>
                  <a:cubicBezTo>
                    <a:pt x="4076" y="14232"/>
                    <a:pt x="4280" y="14315"/>
                    <a:pt x="4535" y="14315"/>
                  </a:cubicBezTo>
                  <a:cubicBezTo>
                    <a:pt x="6143" y="14315"/>
                    <a:pt x="9748" y="11028"/>
                    <a:pt x="9748" y="7716"/>
                  </a:cubicBezTo>
                  <a:cubicBezTo>
                    <a:pt x="9748" y="3880"/>
                    <a:pt x="6979" y="678"/>
                    <a:pt x="6479" y="44"/>
                  </a:cubicBezTo>
                  <a:cubicBezTo>
                    <a:pt x="6457" y="15"/>
                    <a:pt x="6423" y="0"/>
                    <a:pt x="6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31"/>
            <p:cNvSpPr/>
            <p:nvPr/>
          </p:nvSpPr>
          <p:spPr>
            <a:xfrm>
              <a:off x="436581" y="4603539"/>
              <a:ext cx="221314" cy="142007"/>
            </a:xfrm>
            <a:custGeom>
              <a:avLst/>
              <a:gdLst/>
              <a:ahLst/>
              <a:cxnLst/>
              <a:rect l="l" t="t" r="r" b="b"/>
              <a:pathLst>
                <a:path w="14045" h="9012" extrusionOk="0">
                  <a:moveTo>
                    <a:pt x="5375" y="1"/>
                  </a:moveTo>
                  <a:cubicBezTo>
                    <a:pt x="1902" y="1"/>
                    <a:pt x="1" y="6026"/>
                    <a:pt x="1" y="6026"/>
                  </a:cubicBezTo>
                  <a:cubicBezTo>
                    <a:pt x="1" y="6026"/>
                    <a:pt x="3389" y="9011"/>
                    <a:pt x="6651" y="9011"/>
                  </a:cubicBezTo>
                  <a:cubicBezTo>
                    <a:pt x="7259" y="9011"/>
                    <a:pt x="7863" y="8907"/>
                    <a:pt x="8440" y="8661"/>
                  </a:cubicBezTo>
                  <a:cubicBezTo>
                    <a:pt x="12076" y="7093"/>
                    <a:pt x="14044" y="3624"/>
                    <a:pt x="13610" y="3391"/>
                  </a:cubicBezTo>
                  <a:cubicBezTo>
                    <a:pt x="13177" y="3157"/>
                    <a:pt x="10008" y="1022"/>
                    <a:pt x="6105" y="88"/>
                  </a:cubicBezTo>
                  <a:cubicBezTo>
                    <a:pt x="5855" y="29"/>
                    <a:pt x="5611" y="1"/>
                    <a:pt x="5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31"/>
            <p:cNvSpPr/>
            <p:nvPr/>
          </p:nvSpPr>
          <p:spPr>
            <a:xfrm>
              <a:off x="376127" y="4695338"/>
              <a:ext cx="169803" cy="192462"/>
            </a:xfrm>
            <a:custGeom>
              <a:avLst/>
              <a:gdLst/>
              <a:ahLst/>
              <a:cxnLst/>
              <a:rect l="l" t="t" r="r" b="b"/>
              <a:pathLst>
                <a:path w="10776" h="12214" extrusionOk="0">
                  <a:moveTo>
                    <a:pt x="3270" y="1"/>
                  </a:moveTo>
                  <a:cubicBezTo>
                    <a:pt x="3270" y="1"/>
                    <a:pt x="1" y="3570"/>
                    <a:pt x="1902" y="7072"/>
                  </a:cubicBezTo>
                  <a:cubicBezTo>
                    <a:pt x="3720" y="10448"/>
                    <a:pt x="7939" y="12213"/>
                    <a:pt x="9363" y="12213"/>
                  </a:cubicBezTo>
                  <a:cubicBezTo>
                    <a:pt x="9402" y="12213"/>
                    <a:pt x="9439" y="12212"/>
                    <a:pt x="9474" y="12209"/>
                  </a:cubicBezTo>
                  <a:cubicBezTo>
                    <a:pt x="10775" y="12109"/>
                    <a:pt x="10408" y="7606"/>
                    <a:pt x="9641" y="4170"/>
                  </a:cubicBezTo>
                  <a:cubicBezTo>
                    <a:pt x="8974" y="1135"/>
                    <a:pt x="3270" y="1"/>
                    <a:pt x="3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31"/>
            <p:cNvSpPr/>
            <p:nvPr/>
          </p:nvSpPr>
          <p:spPr>
            <a:xfrm>
              <a:off x="246283" y="4681123"/>
              <a:ext cx="179777" cy="155243"/>
            </a:xfrm>
            <a:custGeom>
              <a:avLst/>
              <a:gdLst/>
              <a:ahLst/>
              <a:cxnLst/>
              <a:rect l="l" t="t" r="r" b="b"/>
              <a:pathLst>
                <a:path w="11409" h="9852" extrusionOk="0">
                  <a:moveTo>
                    <a:pt x="7243" y="0"/>
                  </a:moveTo>
                  <a:cubicBezTo>
                    <a:pt x="6240" y="0"/>
                    <a:pt x="5177" y="257"/>
                    <a:pt x="4203" y="1003"/>
                  </a:cubicBezTo>
                  <a:cubicBezTo>
                    <a:pt x="1068" y="3404"/>
                    <a:pt x="0" y="8008"/>
                    <a:pt x="301" y="9275"/>
                  </a:cubicBezTo>
                  <a:cubicBezTo>
                    <a:pt x="397" y="9682"/>
                    <a:pt x="912" y="9852"/>
                    <a:pt x="1677" y="9852"/>
                  </a:cubicBezTo>
                  <a:cubicBezTo>
                    <a:pt x="3295" y="9852"/>
                    <a:pt x="6030" y="9091"/>
                    <a:pt x="8273" y="8208"/>
                  </a:cubicBezTo>
                  <a:cubicBezTo>
                    <a:pt x="11142" y="7074"/>
                    <a:pt x="11409" y="1270"/>
                    <a:pt x="11409" y="1270"/>
                  </a:cubicBezTo>
                  <a:cubicBezTo>
                    <a:pt x="11409" y="1270"/>
                    <a:pt x="9473" y="0"/>
                    <a:pt x="7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31"/>
            <p:cNvSpPr/>
            <p:nvPr/>
          </p:nvSpPr>
          <p:spPr>
            <a:xfrm>
              <a:off x="208428" y="4562375"/>
              <a:ext cx="211844" cy="143094"/>
            </a:xfrm>
            <a:custGeom>
              <a:avLst/>
              <a:gdLst/>
              <a:ahLst/>
              <a:cxnLst/>
              <a:rect l="l" t="t" r="r" b="b"/>
              <a:pathLst>
                <a:path w="13444" h="9081" extrusionOk="0">
                  <a:moveTo>
                    <a:pt x="4306" y="0"/>
                  </a:moveTo>
                  <a:cubicBezTo>
                    <a:pt x="2815" y="0"/>
                    <a:pt x="1596" y="266"/>
                    <a:pt x="1102" y="565"/>
                  </a:cubicBezTo>
                  <a:cubicBezTo>
                    <a:pt x="1" y="1266"/>
                    <a:pt x="2369" y="5069"/>
                    <a:pt x="4637" y="7770"/>
                  </a:cubicBezTo>
                  <a:cubicBezTo>
                    <a:pt x="5485" y="8788"/>
                    <a:pt x="6979" y="9081"/>
                    <a:pt x="8420" y="9081"/>
                  </a:cubicBezTo>
                  <a:cubicBezTo>
                    <a:pt x="10381" y="9081"/>
                    <a:pt x="12243" y="8538"/>
                    <a:pt x="12243" y="8538"/>
                  </a:cubicBezTo>
                  <a:cubicBezTo>
                    <a:pt x="12243" y="8538"/>
                    <a:pt x="13444" y="3834"/>
                    <a:pt x="10175" y="1633"/>
                  </a:cubicBezTo>
                  <a:cubicBezTo>
                    <a:pt x="8373" y="401"/>
                    <a:pt x="6135" y="0"/>
                    <a:pt x="4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31"/>
            <p:cNvSpPr/>
            <p:nvPr/>
          </p:nvSpPr>
          <p:spPr>
            <a:xfrm>
              <a:off x="366671" y="4576527"/>
              <a:ext cx="41537" cy="63093"/>
            </a:xfrm>
            <a:custGeom>
              <a:avLst/>
              <a:gdLst/>
              <a:ahLst/>
              <a:cxnLst/>
              <a:rect l="l" t="t" r="r" b="b"/>
              <a:pathLst>
                <a:path w="2636" h="4004" extrusionOk="0">
                  <a:moveTo>
                    <a:pt x="300" y="1"/>
                  </a:moveTo>
                  <a:cubicBezTo>
                    <a:pt x="167" y="1"/>
                    <a:pt x="67" y="101"/>
                    <a:pt x="67" y="201"/>
                  </a:cubicBezTo>
                  <a:cubicBezTo>
                    <a:pt x="67" y="301"/>
                    <a:pt x="0" y="2169"/>
                    <a:pt x="2269" y="3970"/>
                  </a:cubicBezTo>
                  <a:cubicBezTo>
                    <a:pt x="2302" y="4004"/>
                    <a:pt x="2369" y="4004"/>
                    <a:pt x="2402" y="4004"/>
                  </a:cubicBezTo>
                  <a:cubicBezTo>
                    <a:pt x="2469" y="4004"/>
                    <a:pt x="2535" y="3970"/>
                    <a:pt x="2569" y="3937"/>
                  </a:cubicBezTo>
                  <a:cubicBezTo>
                    <a:pt x="2635" y="3837"/>
                    <a:pt x="2635" y="3704"/>
                    <a:pt x="2535" y="3637"/>
                  </a:cubicBezTo>
                  <a:cubicBezTo>
                    <a:pt x="434" y="1969"/>
                    <a:pt x="501" y="234"/>
                    <a:pt x="501" y="234"/>
                  </a:cubicBezTo>
                  <a:cubicBezTo>
                    <a:pt x="501" y="134"/>
                    <a:pt x="401" y="34"/>
                    <a:pt x="3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31"/>
            <p:cNvSpPr/>
            <p:nvPr/>
          </p:nvSpPr>
          <p:spPr>
            <a:xfrm>
              <a:off x="297281" y="4677451"/>
              <a:ext cx="93048" cy="31562"/>
            </a:xfrm>
            <a:custGeom>
              <a:avLst/>
              <a:gdLst/>
              <a:ahLst/>
              <a:cxnLst/>
              <a:rect l="l" t="t" r="r" b="b"/>
              <a:pathLst>
                <a:path w="5905" h="2003" extrusionOk="0">
                  <a:moveTo>
                    <a:pt x="5652" y="0"/>
                  </a:moveTo>
                  <a:cubicBezTo>
                    <a:pt x="5613" y="0"/>
                    <a:pt x="5573" y="11"/>
                    <a:pt x="5537" y="35"/>
                  </a:cubicBezTo>
                  <a:cubicBezTo>
                    <a:pt x="3496" y="1473"/>
                    <a:pt x="1033" y="1572"/>
                    <a:pt x="371" y="1572"/>
                  </a:cubicBezTo>
                  <a:cubicBezTo>
                    <a:pt x="265" y="1572"/>
                    <a:pt x="205" y="1569"/>
                    <a:pt x="200" y="1569"/>
                  </a:cubicBezTo>
                  <a:cubicBezTo>
                    <a:pt x="100" y="1569"/>
                    <a:pt x="0" y="1669"/>
                    <a:pt x="0" y="1769"/>
                  </a:cubicBezTo>
                  <a:cubicBezTo>
                    <a:pt x="0" y="1903"/>
                    <a:pt x="67" y="1970"/>
                    <a:pt x="200" y="2003"/>
                  </a:cubicBezTo>
                  <a:lnTo>
                    <a:pt x="400" y="2003"/>
                  </a:lnTo>
                  <a:cubicBezTo>
                    <a:pt x="1168" y="2003"/>
                    <a:pt x="3636" y="1869"/>
                    <a:pt x="5804" y="368"/>
                  </a:cubicBezTo>
                  <a:cubicBezTo>
                    <a:pt x="5871" y="302"/>
                    <a:pt x="5904" y="202"/>
                    <a:pt x="5838" y="102"/>
                  </a:cubicBezTo>
                  <a:cubicBezTo>
                    <a:pt x="5795" y="37"/>
                    <a:pt x="5724" y="0"/>
                    <a:pt x="56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31"/>
            <p:cNvSpPr/>
            <p:nvPr/>
          </p:nvSpPr>
          <p:spPr>
            <a:xfrm>
              <a:off x="392959" y="4711492"/>
              <a:ext cx="27875" cy="79528"/>
            </a:xfrm>
            <a:custGeom>
              <a:avLst/>
              <a:gdLst/>
              <a:ahLst/>
              <a:cxnLst/>
              <a:rect l="l" t="t" r="r" b="b"/>
              <a:pathLst>
                <a:path w="1769" h="5047" extrusionOk="0">
                  <a:moveTo>
                    <a:pt x="1535" y="1"/>
                  </a:moveTo>
                  <a:cubicBezTo>
                    <a:pt x="1514" y="1"/>
                    <a:pt x="1491" y="4"/>
                    <a:pt x="1468" y="10"/>
                  </a:cubicBezTo>
                  <a:cubicBezTo>
                    <a:pt x="0" y="510"/>
                    <a:pt x="100" y="4413"/>
                    <a:pt x="134" y="4846"/>
                  </a:cubicBezTo>
                  <a:cubicBezTo>
                    <a:pt x="134" y="4947"/>
                    <a:pt x="234" y="5047"/>
                    <a:pt x="334" y="5047"/>
                  </a:cubicBezTo>
                  <a:cubicBezTo>
                    <a:pt x="467" y="5047"/>
                    <a:pt x="567" y="4947"/>
                    <a:pt x="534" y="4846"/>
                  </a:cubicBezTo>
                  <a:cubicBezTo>
                    <a:pt x="500" y="3279"/>
                    <a:pt x="734" y="710"/>
                    <a:pt x="1601" y="410"/>
                  </a:cubicBezTo>
                  <a:cubicBezTo>
                    <a:pt x="1735" y="377"/>
                    <a:pt x="1768" y="243"/>
                    <a:pt x="1735" y="143"/>
                  </a:cubicBezTo>
                  <a:cubicBezTo>
                    <a:pt x="1707" y="61"/>
                    <a:pt x="1635" y="1"/>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31"/>
            <p:cNvSpPr/>
            <p:nvPr/>
          </p:nvSpPr>
          <p:spPr>
            <a:xfrm>
              <a:off x="453413" y="4697702"/>
              <a:ext cx="69396" cy="47068"/>
            </a:xfrm>
            <a:custGeom>
              <a:avLst/>
              <a:gdLst/>
              <a:ahLst/>
              <a:cxnLst/>
              <a:rect l="l" t="t" r="r" b="b"/>
              <a:pathLst>
                <a:path w="4404" h="2987" extrusionOk="0">
                  <a:moveTo>
                    <a:pt x="578" y="0"/>
                  </a:moveTo>
                  <a:cubicBezTo>
                    <a:pt x="439" y="0"/>
                    <a:pt x="302" y="16"/>
                    <a:pt x="167" y="51"/>
                  </a:cubicBezTo>
                  <a:cubicBezTo>
                    <a:pt x="67" y="84"/>
                    <a:pt x="0" y="184"/>
                    <a:pt x="34" y="284"/>
                  </a:cubicBezTo>
                  <a:cubicBezTo>
                    <a:pt x="61" y="395"/>
                    <a:pt x="135" y="460"/>
                    <a:pt x="216" y="460"/>
                  </a:cubicBezTo>
                  <a:cubicBezTo>
                    <a:pt x="233" y="460"/>
                    <a:pt x="250" y="457"/>
                    <a:pt x="267" y="451"/>
                  </a:cubicBezTo>
                  <a:cubicBezTo>
                    <a:pt x="370" y="425"/>
                    <a:pt x="476" y="412"/>
                    <a:pt x="584" y="412"/>
                  </a:cubicBezTo>
                  <a:cubicBezTo>
                    <a:pt x="2111" y="412"/>
                    <a:pt x="4003" y="2888"/>
                    <a:pt x="4003" y="2919"/>
                  </a:cubicBezTo>
                  <a:cubicBezTo>
                    <a:pt x="4070" y="2953"/>
                    <a:pt x="4136" y="2986"/>
                    <a:pt x="4170" y="2986"/>
                  </a:cubicBezTo>
                  <a:cubicBezTo>
                    <a:pt x="4237" y="2986"/>
                    <a:pt x="4270" y="2986"/>
                    <a:pt x="4303" y="2953"/>
                  </a:cubicBezTo>
                  <a:cubicBezTo>
                    <a:pt x="4403" y="2886"/>
                    <a:pt x="4403" y="2753"/>
                    <a:pt x="4337" y="2653"/>
                  </a:cubicBezTo>
                  <a:cubicBezTo>
                    <a:pt x="4275" y="2529"/>
                    <a:pt x="2323" y="0"/>
                    <a:pt x="5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31"/>
            <p:cNvSpPr/>
            <p:nvPr/>
          </p:nvSpPr>
          <p:spPr>
            <a:xfrm>
              <a:off x="452877" y="4598480"/>
              <a:ext cx="55734" cy="53765"/>
            </a:xfrm>
            <a:custGeom>
              <a:avLst/>
              <a:gdLst/>
              <a:ahLst/>
              <a:cxnLst/>
              <a:rect l="l" t="t" r="r" b="b"/>
              <a:pathLst>
                <a:path w="3537" h="3412" extrusionOk="0">
                  <a:moveTo>
                    <a:pt x="3304" y="0"/>
                  </a:moveTo>
                  <a:cubicBezTo>
                    <a:pt x="3204" y="0"/>
                    <a:pt x="3131" y="65"/>
                    <a:pt x="3103" y="176"/>
                  </a:cubicBezTo>
                  <a:cubicBezTo>
                    <a:pt x="3103" y="209"/>
                    <a:pt x="2436" y="2677"/>
                    <a:pt x="201" y="3011"/>
                  </a:cubicBezTo>
                  <a:cubicBezTo>
                    <a:pt x="68" y="3011"/>
                    <a:pt x="1" y="3111"/>
                    <a:pt x="34" y="3245"/>
                  </a:cubicBezTo>
                  <a:cubicBezTo>
                    <a:pt x="34" y="3345"/>
                    <a:pt x="134" y="3411"/>
                    <a:pt x="234" y="3411"/>
                  </a:cubicBezTo>
                  <a:lnTo>
                    <a:pt x="268" y="3411"/>
                  </a:lnTo>
                  <a:cubicBezTo>
                    <a:pt x="2769" y="3044"/>
                    <a:pt x="3470" y="376"/>
                    <a:pt x="3503" y="276"/>
                  </a:cubicBezTo>
                  <a:cubicBezTo>
                    <a:pt x="3537" y="176"/>
                    <a:pt x="3470" y="42"/>
                    <a:pt x="3370" y="9"/>
                  </a:cubicBezTo>
                  <a:cubicBezTo>
                    <a:pt x="3347" y="3"/>
                    <a:pt x="3325" y="0"/>
                    <a:pt x="33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31"/>
            <p:cNvSpPr/>
            <p:nvPr/>
          </p:nvSpPr>
          <p:spPr>
            <a:xfrm>
              <a:off x="432374" y="4589544"/>
              <a:ext cx="17365" cy="52709"/>
            </a:xfrm>
            <a:custGeom>
              <a:avLst/>
              <a:gdLst/>
              <a:ahLst/>
              <a:cxnLst/>
              <a:rect l="l" t="t" r="r" b="b"/>
              <a:pathLst>
                <a:path w="1102" h="3345" extrusionOk="0">
                  <a:moveTo>
                    <a:pt x="879" y="0"/>
                  </a:moveTo>
                  <a:cubicBezTo>
                    <a:pt x="791" y="0"/>
                    <a:pt x="696" y="60"/>
                    <a:pt x="668" y="142"/>
                  </a:cubicBezTo>
                  <a:cubicBezTo>
                    <a:pt x="635" y="209"/>
                    <a:pt x="1" y="2177"/>
                    <a:pt x="101" y="3178"/>
                  </a:cubicBezTo>
                  <a:cubicBezTo>
                    <a:pt x="101" y="3278"/>
                    <a:pt x="201" y="3345"/>
                    <a:pt x="301" y="3345"/>
                  </a:cubicBezTo>
                  <a:lnTo>
                    <a:pt x="334" y="3345"/>
                  </a:lnTo>
                  <a:cubicBezTo>
                    <a:pt x="435" y="3345"/>
                    <a:pt x="501" y="3244"/>
                    <a:pt x="501" y="3144"/>
                  </a:cubicBezTo>
                  <a:cubicBezTo>
                    <a:pt x="401" y="2244"/>
                    <a:pt x="1068" y="276"/>
                    <a:pt x="1068" y="276"/>
                  </a:cubicBezTo>
                  <a:cubicBezTo>
                    <a:pt x="1102" y="176"/>
                    <a:pt x="1035" y="42"/>
                    <a:pt x="935" y="9"/>
                  </a:cubicBezTo>
                  <a:cubicBezTo>
                    <a:pt x="917" y="3"/>
                    <a:pt x="898" y="0"/>
                    <a:pt x="8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31"/>
            <p:cNvSpPr/>
            <p:nvPr/>
          </p:nvSpPr>
          <p:spPr>
            <a:xfrm>
              <a:off x="440269" y="4707930"/>
              <a:ext cx="29971" cy="64165"/>
            </a:xfrm>
            <a:custGeom>
              <a:avLst/>
              <a:gdLst/>
              <a:ahLst/>
              <a:cxnLst/>
              <a:rect l="l" t="t" r="r" b="b"/>
              <a:pathLst>
                <a:path w="1902" h="4072" extrusionOk="0">
                  <a:moveTo>
                    <a:pt x="247" y="1"/>
                  </a:moveTo>
                  <a:cubicBezTo>
                    <a:pt x="209" y="1"/>
                    <a:pt x="169" y="12"/>
                    <a:pt x="134" y="36"/>
                  </a:cubicBezTo>
                  <a:cubicBezTo>
                    <a:pt x="34" y="69"/>
                    <a:pt x="0" y="202"/>
                    <a:pt x="34" y="302"/>
                  </a:cubicBezTo>
                  <a:cubicBezTo>
                    <a:pt x="434" y="1036"/>
                    <a:pt x="1501" y="3138"/>
                    <a:pt x="1435" y="3838"/>
                  </a:cubicBezTo>
                  <a:cubicBezTo>
                    <a:pt x="1435" y="3972"/>
                    <a:pt x="1535" y="4072"/>
                    <a:pt x="1635" y="4072"/>
                  </a:cubicBezTo>
                  <a:cubicBezTo>
                    <a:pt x="1768" y="4072"/>
                    <a:pt x="1868" y="4005"/>
                    <a:pt x="1868" y="3872"/>
                  </a:cubicBezTo>
                  <a:cubicBezTo>
                    <a:pt x="1902" y="2938"/>
                    <a:pt x="567" y="402"/>
                    <a:pt x="401"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31"/>
            <p:cNvSpPr/>
            <p:nvPr/>
          </p:nvSpPr>
          <p:spPr>
            <a:xfrm>
              <a:off x="357200" y="4693573"/>
              <a:ext cx="47856" cy="37519"/>
            </a:xfrm>
            <a:custGeom>
              <a:avLst/>
              <a:gdLst/>
              <a:ahLst/>
              <a:cxnLst/>
              <a:rect l="l" t="t" r="r" b="b"/>
              <a:pathLst>
                <a:path w="3037" h="2381" extrusionOk="0">
                  <a:moveTo>
                    <a:pt x="2790" y="0"/>
                  </a:moveTo>
                  <a:cubicBezTo>
                    <a:pt x="2709" y="0"/>
                    <a:pt x="2628" y="38"/>
                    <a:pt x="2603" y="113"/>
                  </a:cubicBezTo>
                  <a:cubicBezTo>
                    <a:pt x="2236" y="1113"/>
                    <a:pt x="201" y="1981"/>
                    <a:pt x="168" y="1981"/>
                  </a:cubicBezTo>
                  <a:cubicBezTo>
                    <a:pt x="68" y="2047"/>
                    <a:pt x="1" y="2147"/>
                    <a:pt x="68" y="2281"/>
                  </a:cubicBezTo>
                  <a:cubicBezTo>
                    <a:pt x="101" y="2348"/>
                    <a:pt x="168" y="2381"/>
                    <a:pt x="234" y="2381"/>
                  </a:cubicBezTo>
                  <a:lnTo>
                    <a:pt x="334" y="2381"/>
                  </a:lnTo>
                  <a:cubicBezTo>
                    <a:pt x="434" y="2348"/>
                    <a:pt x="2536" y="1447"/>
                    <a:pt x="3003" y="279"/>
                  </a:cubicBezTo>
                  <a:cubicBezTo>
                    <a:pt x="3036" y="179"/>
                    <a:pt x="2970" y="46"/>
                    <a:pt x="2870" y="13"/>
                  </a:cubicBezTo>
                  <a:cubicBezTo>
                    <a:pt x="2845" y="4"/>
                    <a:pt x="2817" y="0"/>
                    <a:pt x="279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31"/>
            <p:cNvSpPr/>
            <p:nvPr/>
          </p:nvSpPr>
          <p:spPr>
            <a:xfrm>
              <a:off x="460773" y="4659911"/>
              <a:ext cx="49416" cy="15994"/>
            </a:xfrm>
            <a:custGeom>
              <a:avLst/>
              <a:gdLst/>
              <a:ahLst/>
              <a:cxnLst/>
              <a:rect l="l" t="t" r="r" b="b"/>
              <a:pathLst>
                <a:path w="3136" h="1015" extrusionOk="0">
                  <a:moveTo>
                    <a:pt x="2914" y="1"/>
                  </a:moveTo>
                  <a:cubicBezTo>
                    <a:pt x="2856" y="1"/>
                    <a:pt x="2791" y="25"/>
                    <a:pt x="2735" y="80"/>
                  </a:cubicBezTo>
                  <a:cubicBezTo>
                    <a:pt x="2709" y="107"/>
                    <a:pt x="2254" y="583"/>
                    <a:pt x="1183" y="583"/>
                  </a:cubicBezTo>
                  <a:cubicBezTo>
                    <a:pt x="917" y="583"/>
                    <a:pt x="612" y="554"/>
                    <a:pt x="267" y="481"/>
                  </a:cubicBezTo>
                  <a:cubicBezTo>
                    <a:pt x="167" y="481"/>
                    <a:pt x="34" y="547"/>
                    <a:pt x="34" y="647"/>
                  </a:cubicBezTo>
                  <a:cubicBezTo>
                    <a:pt x="0" y="781"/>
                    <a:pt x="67" y="881"/>
                    <a:pt x="200" y="914"/>
                  </a:cubicBezTo>
                  <a:cubicBezTo>
                    <a:pt x="534" y="981"/>
                    <a:pt x="834" y="1014"/>
                    <a:pt x="1134" y="1014"/>
                  </a:cubicBezTo>
                  <a:cubicBezTo>
                    <a:pt x="2435" y="1014"/>
                    <a:pt x="3036" y="381"/>
                    <a:pt x="3036" y="347"/>
                  </a:cubicBezTo>
                  <a:cubicBezTo>
                    <a:pt x="3136" y="281"/>
                    <a:pt x="3136" y="147"/>
                    <a:pt x="3036" y="47"/>
                  </a:cubicBezTo>
                  <a:cubicBezTo>
                    <a:pt x="3006" y="17"/>
                    <a:pt x="2962" y="1"/>
                    <a:pt x="2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31"/>
            <p:cNvSpPr/>
            <p:nvPr/>
          </p:nvSpPr>
          <p:spPr>
            <a:xfrm>
              <a:off x="330913" y="4640006"/>
              <a:ext cx="62053" cy="23810"/>
            </a:xfrm>
            <a:custGeom>
              <a:avLst/>
              <a:gdLst/>
              <a:ahLst/>
              <a:cxnLst/>
              <a:rect l="l" t="t" r="r" b="b"/>
              <a:pathLst>
                <a:path w="3938" h="1511" extrusionOk="0">
                  <a:moveTo>
                    <a:pt x="202" y="1"/>
                  </a:moveTo>
                  <a:cubicBezTo>
                    <a:pt x="102" y="1"/>
                    <a:pt x="29" y="65"/>
                    <a:pt x="1" y="176"/>
                  </a:cubicBezTo>
                  <a:cubicBezTo>
                    <a:pt x="1" y="276"/>
                    <a:pt x="68" y="409"/>
                    <a:pt x="168" y="409"/>
                  </a:cubicBezTo>
                  <a:cubicBezTo>
                    <a:pt x="201" y="409"/>
                    <a:pt x="2836" y="1010"/>
                    <a:pt x="3570" y="1477"/>
                  </a:cubicBezTo>
                  <a:cubicBezTo>
                    <a:pt x="3637" y="1510"/>
                    <a:pt x="3670" y="1510"/>
                    <a:pt x="3704" y="1510"/>
                  </a:cubicBezTo>
                  <a:cubicBezTo>
                    <a:pt x="3770" y="1510"/>
                    <a:pt x="3837" y="1477"/>
                    <a:pt x="3870" y="1410"/>
                  </a:cubicBezTo>
                  <a:cubicBezTo>
                    <a:pt x="3937" y="1310"/>
                    <a:pt x="3904" y="1210"/>
                    <a:pt x="3804" y="1143"/>
                  </a:cubicBezTo>
                  <a:cubicBezTo>
                    <a:pt x="3003" y="610"/>
                    <a:pt x="368" y="42"/>
                    <a:pt x="268" y="9"/>
                  </a:cubicBezTo>
                  <a:cubicBezTo>
                    <a:pt x="245" y="3"/>
                    <a:pt x="223" y="1"/>
                    <a:pt x="2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31"/>
            <p:cNvSpPr/>
            <p:nvPr/>
          </p:nvSpPr>
          <p:spPr>
            <a:xfrm>
              <a:off x="371399" y="4632363"/>
              <a:ext cx="105796" cy="86367"/>
            </a:xfrm>
            <a:custGeom>
              <a:avLst/>
              <a:gdLst/>
              <a:ahLst/>
              <a:cxnLst/>
              <a:rect l="l" t="t" r="r" b="b"/>
              <a:pathLst>
                <a:path w="6714" h="5481" extrusionOk="0">
                  <a:moveTo>
                    <a:pt x="3588" y="0"/>
                  </a:moveTo>
                  <a:cubicBezTo>
                    <a:pt x="2894" y="0"/>
                    <a:pt x="2335" y="161"/>
                    <a:pt x="2335" y="161"/>
                  </a:cubicBezTo>
                  <a:cubicBezTo>
                    <a:pt x="34" y="861"/>
                    <a:pt x="0" y="4130"/>
                    <a:pt x="2903" y="5231"/>
                  </a:cubicBezTo>
                  <a:cubicBezTo>
                    <a:pt x="3362" y="5403"/>
                    <a:pt x="3775" y="5481"/>
                    <a:pt x="4140" y="5481"/>
                  </a:cubicBezTo>
                  <a:cubicBezTo>
                    <a:pt x="6107" y="5481"/>
                    <a:pt x="6713" y="3234"/>
                    <a:pt x="6038" y="1461"/>
                  </a:cubicBezTo>
                  <a:cubicBezTo>
                    <a:pt x="5589" y="263"/>
                    <a:pt x="4477" y="0"/>
                    <a:pt x="3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31"/>
            <p:cNvSpPr/>
            <p:nvPr/>
          </p:nvSpPr>
          <p:spPr>
            <a:xfrm>
              <a:off x="399783" y="4647303"/>
              <a:ext cx="23668" cy="15978"/>
            </a:xfrm>
            <a:custGeom>
              <a:avLst/>
              <a:gdLst/>
              <a:ahLst/>
              <a:cxnLst/>
              <a:rect l="l" t="t" r="r" b="b"/>
              <a:pathLst>
                <a:path w="1502" h="1014" extrusionOk="0">
                  <a:moveTo>
                    <a:pt x="784" y="0"/>
                  </a:moveTo>
                  <a:cubicBezTo>
                    <a:pt x="700" y="0"/>
                    <a:pt x="617" y="15"/>
                    <a:pt x="534" y="46"/>
                  </a:cubicBezTo>
                  <a:cubicBezTo>
                    <a:pt x="134" y="213"/>
                    <a:pt x="34" y="714"/>
                    <a:pt x="34" y="747"/>
                  </a:cubicBezTo>
                  <a:cubicBezTo>
                    <a:pt x="1" y="880"/>
                    <a:pt x="67" y="980"/>
                    <a:pt x="201" y="1014"/>
                  </a:cubicBezTo>
                  <a:lnTo>
                    <a:pt x="234" y="1014"/>
                  </a:lnTo>
                  <a:cubicBezTo>
                    <a:pt x="334" y="1014"/>
                    <a:pt x="434" y="947"/>
                    <a:pt x="434" y="847"/>
                  </a:cubicBezTo>
                  <a:cubicBezTo>
                    <a:pt x="468" y="747"/>
                    <a:pt x="534" y="480"/>
                    <a:pt x="701" y="413"/>
                  </a:cubicBezTo>
                  <a:cubicBezTo>
                    <a:pt x="720" y="409"/>
                    <a:pt x="739" y="407"/>
                    <a:pt x="759" y="407"/>
                  </a:cubicBezTo>
                  <a:cubicBezTo>
                    <a:pt x="888" y="407"/>
                    <a:pt x="1053" y="489"/>
                    <a:pt x="1168" y="547"/>
                  </a:cubicBezTo>
                  <a:cubicBezTo>
                    <a:pt x="1198" y="577"/>
                    <a:pt x="1242" y="593"/>
                    <a:pt x="1287" y="593"/>
                  </a:cubicBezTo>
                  <a:cubicBezTo>
                    <a:pt x="1341" y="593"/>
                    <a:pt x="1398" y="569"/>
                    <a:pt x="1435" y="513"/>
                  </a:cubicBezTo>
                  <a:cubicBezTo>
                    <a:pt x="1502" y="413"/>
                    <a:pt x="1502" y="280"/>
                    <a:pt x="1402" y="213"/>
                  </a:cubicBezTo>
                  <a:cubicBezTo>
                    <a:pt x="1171" y="75"/>
                    <a:pt x="973"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31"/>
            <p:cNvSpPr/>
            <p:nvPr/>
          </p:nvSpPr>
          <p:spPr>
            <a:xfrm>
              <a:off x="430278" y="4649951"/>
              <a:ext cx="23668" cy="15962"/>
            </a:xfrm>
            <a:custGeom>
              <a:avLst/>
              <a:gdLst/>
              <a:ahLst/>
              <a:cxnLst/>
              <a:rect l="l" t="t" r="r" b="b"/>
              <a:pathLst>
                <a:path w="1502" h="1013" extrusionOk="0">
                  <a:moveTo>
                    <a:pt x="761" y="0"/>
                  </a:moveTo>
                  <a:cubicBezTo>
                    <a:pt x="680" y="0"/>
                    <a:pt x="604" y="15"/>
                    <a:pt x="534" y="45"/>
                  </a:cubicBezTo>
                  <a:cubicBezTo>
                    <a:pt x="134" y="212"/>
                    <a:pt x="34" y="712"/>
                    <a:pt x="34" y="779"/>
                  </a:cubicBezTo>
                  <a:cubicBezTo>
                    <a:pt x="0" y="879"/>
                    <a:pt x="67" y="979"/>
                    <a:pt x="167" y="1013"/>
                  </a:cubicBezTo>
                  <a:lnTo>
                    <a:pt x="234" y="1013"/>
                  </a:lnTo>
                  <a:cubicBezTo>
                    <a:pt x="334" y="1013"/>
                    <a:pt x="401" y="946"/>
                    <a:pt x="434" y="846"/>
                  </a:cubicBezTo>
                  <a:cubicBezTo>
                    <a:pt x="434" y="746"/>
                    <a:pt x="534" y="512"/>
                    <a:pt x="701" y="446"/>
                  </a:cubicBezTo>
                  <a:cubicBezTo>
                    <a:pt x="731" y="430"/>
                    <a:pt x="763" y="424"/>
                    <a:pt x="796" y="424"/>
                  </a:cubicBezTo>
                  <a:cubicBezTo>
                    <a:pt x="908" y="424"/>
                    <a:pt x="1031" y="501"/>
                    <a:pt x="1135" y="579"/>
                  </a:cubicBezTo>
                  <a:cubicBezTo>
                    <a:pt x="1170" y="603"/>
                    <a:pt x="1210" y="614"/>
                    <a:pt x="1249" y="614"/>
                  </a:cubicBezTo>
                  <a:cubicBezTo>
                    <a:pt x="1321" y="614"/>
                    <a:pt x="1392" y="577"/>
                    <a:pt x="1435" y="512"/>
                  </a:cubicBezTo>
                  <a:cubicBezTo>
                    <a:pt x="1502" y="412"/>
                    <a:pt x="1468" y="312"/>
                    <a:pt x="1368" y="245"/>
                  </a:cubicBezTo>
                  <a:cubicBezTo>
                    <a:pt x="1158" y="82"/>
                    <a:pt x="948" y="0"/>
                    <a:pt x="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31"/>
            <p:cNvSpPr/>
            <p:nvPr/>
          </p:nvSpPr>
          <p:spPr>
            <a:xfrm>
              <a:off x="436581" y="4668326"/>
              <a:ext cx="23668" cy="15994"/>
            </a:xfrm>
            <a:custGeom>
              <a:avLst/>
              <a:gdLst/>
              <a:ahLst/>
              <a:cxnLst/>
              <a:rect l="l" t="t" r="r" b="b"/>
              <a:pathLst>
                <a:path w="1502" h="1015" extrusionOk="0">
                  <a:moveTo>
                    <a:pt x="769" y="1"/>
                  </a:moveTo>
                  <a:cubicBezTo>
                    <a:pt x="685" y="1"/>
                    <a:pt x="607" y="16"/>
                    <a:pt x="534" y="47"/>
                  </a:cubicBezTo>
                  <a:cubicBezTo>
                    <a:pt x="134" y="214"/>
                    <a:pt x="34" y="714"/>
                    <a:pt x="1" y="747"/>
                  </a:cubicBezTo>
                  <a:cubicBezTo>
                    <a:pt x="1" y="881"/>
                    <a:pt x="67" y="981"/>
                    <a:pt x="168" y="1014"/>
                  </a:cubicBezTo>
                  <a:lnTo>
                    <a:pt x="201" y="1014"/>
                  </a:lnTo>
                  <a:cubicBezTo>
                    <a:pt x="301" y="1014"/>
                    <a:pt x="401" y="947"/>
                    <a:pt x="401" y="847"/>
                  </a:cubicBezTo>
                  <a:cubicBezTo>
                    <a:pt x="434" y="747"/>
                    <a:pt x="534" y="514"/>
                    <a:pt x="668" y="447"/>
                  </a:cubicBezTo>
                  <a:cubicBezTo>
                    <a:pt x="698" y="432"/>
                    <a:pt x="731" y="425"/>
                    <a:pt x="767" y="425"/>
                  </a:cubicBezTo>
                  <a:cubicBezTo>
                    <a:pt x="888" y="425"/>
                    <a:pt x="1032" y="503"/>
                    <a:pt x="1135" y="580"/>
                  </a:cubicBezTo>
                  <a:cubicBezTo>
                    <a:pt x="1170" y="604"/>
                    <a:pt x="1210" y="615"/>
                    <a:pt x="1249" y="615"/>
                  </a:cubicBezTo>
                  <a:cubicBezTo>
                    <a:pt x="1321" y="615"/>
                    <a:pt x="1392" y="578"/>
                    <a:pt x="1435" y="514"/>
                  </a:cubicBezTo>
                  <a:cubicBezTo>
                    <a:pt x="1502" y="414"/>
                    <a:pt x="1468" y="280"/>
                    <a:pt x="1368" y="214"/>
                  </a:cubicBezTo>
                  <a:cubicBezTo>
                    <a:pt x="1161" y="75"/>
                    <a:pt x="954" y="1"/>
                    <a:pt x="7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31"/>
            <p:cNvSpPr/>
            <p:nvPr/>
          </p:nvSpPr>
          <p:spPr>
            <a:xfrm>
              <a:off x="407142" y="4687789"/>
              <a:ext cx="23668" cy="15978"/>
            </a:xfrm>
            <a:custGeom>
              <a:avLst/>
              <a:gdLst/>
              <a:ahLst/>
              <a:cxnLst/>
              <a:rect l="l" t="t" r="r" b="b"/>
              <a:pathLst>
                <a:path w="1502" h="1014" extrusionOk="0">
                  <a:moveTo>
                    <a:pt x="761" y="1"/>
                  </a:moveTo>
                  <a:cubicBezTo>
                    <a:pt x="681" y="1"/>
                    <a:pt x="605" y="16"/>
                    <a:pt x="534" y="46"/>
                  </a:cubicBezTo>
                  <a:cubicBezTo>
                    <a:pt x="134" y="213"/>
                    <a:pt x="34" y="713"/>
                    <a:pt x="34" y="780"/>
                  </a:cubicBezTo>
                  <a:cubicBezTo>
                    <a:pt x="1" y="880"/>
                    <a:pt x="67" y="980"/>
                    <a:pt x="201" y="1013"/>
                  </a:cubicBezTo>
                  <a:lnTo>
                    <a:pt x="234" y="1013"/>
                  </a:lnTo>
                  <a:cubicBezTo>
                    <a:pt x="334" y="1013"/>
                    <a:pt x="401" y="947"/>
                    <a:pt x="434" y="847"/>
                  </a:cubicBezTo>
                  <a:cubicBezTo>
                    <a:pt x="434" y="780"/>
                    <a:pt x="534" y="513"/>
                    <a:pt x="701" y="446"/>
                  </a:cubicBezTo>
                  <a:cubicBezTo>
                    <a:pt x="731" y="431"/>
                    <a:pt x="763" y="425"/>
                    <a:pt x="796" y="425"/>
                  </a:cubicBezTo>
                  <a:cubicBezTo>
                    <a:pt x="908" y="425"/>
                    <a:pt x="1032" y="502"/>
                    <a:pt x="1135" y="580"/>
                  </a:cubicBezTo>
                  <a:cubicBezTo>
                    <a:pt x="1170" y="603"/>
                    <a:pt x="1210" y="614"/>
                    <a:pt x="1249" y="614"/>
                  </a:cubicBezTo>
                  <a:cubicBezTo>
                    <a:pt x="1321" y="614"/>
                    <a:pt x="1392" y="578"/>
                    <a:pt x="1435" y="513"/>
                  </a:cubicBezTo>
                  <a:cubicBezTo>
                    <a:pt x="1502" y="413"/>
                    <a:pt x="1468" y="313"/>
                    <a:pt x="1368" y="246"/>
                  </a:cubicBezTo>
                  <a:cubicBezTo>
                    <a:pt x="1158" y="83"/>
                    <a:pt x="948" y="1"/>
                    <a:pt x="76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31"/>
            <p:cNvSpPr/>
            <p:nvPr/>
          </p:nvSpPr>
          <p:spPr>
            <a:xfrm>
              <a:off x="432909" y="4692517"/>
              <a:ext cx="23668" cy="15978"/>
            </a:xfrm>
            <a:custGeom>
              <a:avLst/>
              <a:gdLst/>
              <a:ahLst/>
              <a:cxnLst/>
              <a:rect l="l" t="t" r="r" b="b"/>
              <a:pathLst>
                <a:path w="1502" h="1014" extrusionOk="0">
                  <a:moveTo>
                    <a:pt x="784" y="0"/>
                  </a:moveTo>
                  <a:cubicBezTo>
                    <a:pt x="699" y="0"/>
                    <a:pt x="617" y="15"/>
                    <a:pt x="534" y="46"/>
                  </a:cubicBezTo>
                  <a:cubicBezTo>
                    <a:pt x="167" y="213"/>
                    <a:pt x="34" y="680"/>
                    <a:pt x="34" y="747"/>
                  </a:cubicBezTo>
                  <a:cubicBezTo>
                    <a:pt x="0" y="847"/>
                    <a:pt x="100" y="980"/>
                    <a:pt x="200" y="980"/>
                  </a:cubicBezTo>
                  <a:cubicBezTo>
                    <a:pt x="200" y="1014"/>
                    <a:pt x="234" y="1014"/>
                    <a:pt x="234" y="1014"/>
                  </a:cubicBezTo>
                  <a:cubicBezTo>
                    <a:pt x="334" y="1014"/>
                    <a:pt x="434" y="913"/>
                    <a:pt x="434" y="847"/>
                  </a:cubicBezTo>
                  <a:cubicBezTo>
                    <a:pt x="467" y="747"/>
                    <a:pt x="534" y="480"/>
                    <a:pt x="701" y="413"/>
                  </a:cubicBezTo>
                  <a:cubicBezTo>
                    <a:pt x="719" y="409"/>
                    <a:pt x="738" y="406"/>
                    <a:pt x="759" y="406"/>
                  </a:cubicBezTo>
                  <a:cubicBezTo>
                    <a:pt x="888" y="406"/>
                    <a:pt x="1053" y="489"/>
                    <a:pt x="1168" y="547"/>
                  </a:cubicBezTo>
                  <a:cubicBezTo>
                    <a:pt x="1198" y="576"/>
                    <a:pt x="1241" y="593"/>
                    <a:pt x="1286" y="593"/>
                  </a:cubicBezTo>
                  <a:cubicBezTo>
                    <a:pt x="1341" y="593"/>
                    <a:pt x="1398" y="568"/>
                    <a:pt x="1435" y="513"/>
                  </a:cubicBezTo>
                  <a:cubicBezTo>
                    <a:pt x="1501" y="413"/>
                    <a:pt x="1501" y="280"/>
                    <a:pt x="1401" y="213"/>
                  </a:cubicBezTo>
                  <a:cubicBezTo>
                    <a:pt x="1171" y="75"/>
                    <a:pt x="972"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31"/>
            <p:cNvSpPr/>
            <p:nvPr/>
          </p:nvSpPr>
          <p:spPr>
            <a:xfrm>
              <a:off x="390847" y="4672629"/>
              <a:ext cx="23668" cy="13788"/>
            </a:xfrm>
            <a:custGeom>
              <a:avLst/>
              <a:gdLst/>
              <a:ahLst/>
              <a:cxnLst/>
              <a:rect l="l" t="t" r="r" b="b"/>
              <a:pathLst>
                <a:path w="1502" h="875" extrusionOk="0">
                  <a:moveTo>
                    <a:pt x="911" y="1"/>
                  </a:moveTo>
                  <a:cubicBezTo>
                    <a:pt x="832" y="1"/>
                    <a:pt x="762" y="16"/>
                    <a:pt x="701" y="41"/>
                  </a:cubicBezTo>
                  <a:cubicBezTo>
                    <a:pt x="301" y="107"/>
                    <a:pt x="67" y="541"/>
                    <a:pt x="67" y="574"/>
                  </a:cubicBezTo>
                  <a:cubicBezTo>
                    <a:pt x="1" y="674"/>
                    <a:pt x="34" y="808"/>
                    <a:pt x="134" y="841"/>
                  </a:cubicBezTo>
                  <a:cubicBezTo>
                    <a:pt x="167" y="875"/>
                    <a:pt x="201" y="875"/>
                    <a:pt x="234" y="875"/>
                  </a:cubicBezTo>
                  <a:cubicBezTo>
                    <a:pt x="301" y="875"/>
                    <a:pt x="401" y="841"/>
                    <a:pt x="434" y="774"/>
                  </a:cubicBezTo>
                  <a:cubicBezTo>
                    <a:pt x="468" y="674"/>
                    <a:pt x="634" y="474"/>
                    <a:pt x="801" y="441"/>
                  </a:cubicBezTo>
                  <a:cubicBezTo>
                    <a:pt x="826" y="433"/>
                    <a:pt x="853" y="428"/>
                    <a:pt x="882" y="428"/>
                  </a:cubicBezTo>
                  <a:cubicBezTo>
                    <a:pt x="966" y="428"/>
                    <a:pt x="1060" y="466"/>
                    <a:pt x="1135" y="541"/>
                  </a:cubicBezTo>
                  <a:cubicBezTo>
                    <a:pt x="1170" y="565"/>
                    <a:pt x="1210" y="576"/>
                    <a:pt x="1249" y="576"/>
                  </a:cubicBezTo>
                  <a:cubicBezTo>
                    <a:pt x="1321" y="576"/>
                    <a:pt x="1392" y="539"/>
                    <a:pt x="1435" y="474"/>
                  </a:cubicBezTo>
                  <a:cubicBezTo>
                    <a:pt x="1502" y="374"/>
                    <a:pt x="1502" y="241"/>
                    <a:pt x="1402" y="174"/>
                  </a:cubicBezTo>
                  <a:cubicBezTo>
                    <a:pt x="1211" y="47"/>
                    <a:pt x="1048" y="1"/>
                    <a:pt x="91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31"/>
            <p:cNvSpPr/>
            <p:nvPr/>
          </p:nvSpPr>
          <p:spPr>
            <a:xfrm>
              <a:off x="387648" y="3922426"/>
              <a:ext cx="156897" cy="226640"/>
            </a:xfrm>
            <a:custGeom>
              <a:avLst/>
              <a:gdLst/>
              <a:ahLst/>
              <a:cxnLst/>
              <a:rect l="l" t="t" r="r" b="b"/>
              <a:pathLst>
                <a:path w="9957" h="14383" extrusionOk="0">
                  <a:moveTo>
                    <a:pt x="6143" y="1"/>
                  </a:moveTo>
                  <a:cubicBezTo>
                    <a:pt x="5235" y="1"/>
                    <a:pt x="0" y="6205"/>
                    <a:pt x="637" y="8849"/>
                  </a:cubicBezTo>
                  <a:cubicBezTo>
                    <a:pt x="1304" y="11618"/>
                    <a:pt x="4273" y="14153"/>
                    <a:pt x="4273" y="14153"/>
                  </a:cubicBezTo>
                  <a:cubicBezTo>
                    <a:pt x="4400" y="14309"/>
                    <a:pt x="4587" y="14382"/>
                    <a:pt x="4815" y="14382"/>
                  </a:cubicBezTo>
                  <a:cubicBezTo>
                    <a:pt x="6389" y="14382"/>
                    <a:pt x="9956" y="10931"/>
                    <a:pt x="9811" y="7582"/>
                  </a:cubicBezTo>
                  <a:cubicBezTo>
                    <a:pt x="9644" y="3745"/>
                    <a:pt x="6742" y="643"/>
                    <a:pt x="6241" y="43"/>
                  </a:cubicBezTo>
                  <a:cubicBezTo>
                    <a:pt x="6219" y="14"/>
                    <a:pt x="6186" y="1"/>
                    <a:pt x="6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31"/>
            <p:cNvSpPr/>
            <p:nvPr/>
          </p:nvSpPr>
          <p:spPr>
            <a:xfrm>
              <a:off x="471804" y="4077768"/>
              <a:ext cx="219203" cy="141282"/>
            </a:xfrm>
            <a:custGeom>
              <a:avLst/>
              <a:gdLst/>
              <a:ahLst/>
              <a:cxnLst/>
              <a:rect l="l" t="t" r="r" b="b"/>
              <a:pathLst>
                <a:path w="13911" h="8966" extrusionOk="0">
                  <a:moveTo>
                    <a:pt x="5232" y="0"/>
                  </a:moveTo>
                  <a:cubicBezTo>
                    <a:pt x="1678" y="0"/>
                    <a:pt x="1" y="6231"/>
                    <a:pt x="1" y="6231"/>
                  </a:cubicBezTo>
                  <a:cubicBezTo>
                    <a:pt x="1" y="6231"/>
                    <a:pt x="3346" y="8965"/>
                    <a:pt x="6519" y="8965"/>
                  </a:cubicBezTo>
                  <a:cubicBezTo>
                    <a:pt x="7201" y="8965"/>
                    <a:pt x="7875" y="8839"/>
                    <a:pt x="8507" y="8532"/>
                  </a:cubicBezTo>
                  <a:cubicBezTo>
                    <a:pt x="12109" y="6831"/>
                    <a:pt x="13911" y="3262"/>
                    <a:pt x="13477" y="3062"/>
                  </a:cubicBezTo>
                  <a:cubicBezTo>
                    <a:pt x="13010" y="2828"/>
                    <a:pt x="9774" y="827"/>
                    <a:pt x="5838" y="60"/>
                  </a:cubicBezTo>
                  <a:cubicBezTo>
                    <a:pt x="5630" y="19"/>
                    <a:pt x="5428" y="0"/>
                    <a:pt x="5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31"/>
            <p:cNvSpPr/>
            <p:nvPr/>
          </p:nvSpPr>
          <p:spPr>
            <a:xfrm>
              <a:off x="413462" y="4173318"/>
              <a:ext cx="174514" cy="188381"/>
            </a:xfrm>
            <a:custGeom>
              <a:avLst/>
              <a:gdLst/>
              <a:ahLst/>
              <a:cxnLst/>
              <a:rect l="l" t="t" r="r" b="b"/>
              <a:pathLst>
                <a:path w="11075" h="11955" extrusionOk="0">
                  <a:moveTo>
                    <a:pt x="3102" y="1"/>
                  </a:moveTo>
                  <a:cubicBezTo>
                    <a:pt x="3102" y="1"/>
                    <a:pt x="0" y="3704"/>
                    <a:pt x="2035" y="7106"/>
                  </a:cubicBezTo>
                  <a:cubicBezTo>
                    <a:pt x="3942" y="10348"/>
                    <a:pt x="8090" y="11955"/>
                    <a:pt x="9603" y="11955"/>
                  </a:cubicBezTo>
                  <a:cubicBezTo>
                    <a:pt x="9677" y="11955"/>
                    <a:pt x="9746" y="11951"/>
                    <a:pt x="9807" y="11943"/>
                  </a:cubicBezTo>
                  <a:cubicBezTo>
                    <a:pt x="11075" y="11776"/>
                    <a:pt x="10574" y="7339"/>
                    <a:pt x="9640" y="3904"/>
                  </a:cubicBezTo>
                  <a:cubicBezTo>
                    <a:pt x="8840" y="902"/>
                    <a:pt x="3102" y="1"/>
                    <a:pt x="3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31"/>
            <p:cNvSpPr/>
            <p:nvPr/>
          </p:nvSpPr>
          <p:spPr>
            <a:xfrm>
              <a:off x="285714" y="4162113"/>
              <a:ext cx="175050" cy="158599"/>
            </a:xfrm>
            <a:custGeom>
              <a:avLst/>
              <a:gdLst/>
              <a:ahLst/>
              <a:cxnLst/>
              <a:rect l="l" t="t" r="r" b="b"/>
              <a:pathLst>
                <a:path w="11109" h="10065" extrusionOk="0">
                  <a:moveTo>
                    <a:pt x="7135" y="0"/>
                  </a:moveTo>
                  <a:cubicBezTo>
                    <a:pt x="6068" y="0"/>
                    <a:pt x="4926" y="278"/>
                    <a:pt x="3903" y="1112"/>
                  </a:cubicBezTo>
                  <a:cubicBezTo>
                    <a:pt x="868" y="3647"/>
                    <a:pt x="0" y="8284"/>
                    <a:pt x="367" y="9552"/>
                  </a:cubicBezTo>
                  <a:cubicBezTo>
                    <a:pt x="465" y="9912"/>
                    <a:pt x="903" y="10065"/>
                    <a:pt x="1556" y="10065"/>
                  </a:cubicBezTo>
                  <a:cubicBezTo>
                    <a:pt x="3139" y="10065"/>
                    <a:pt x="5982" y="9166"/>
                    <a:pt x="8273" y="8151"/>
                  </a:cubicBezTo>
                  <a:cubicBezTo>
                    <a:pt x="11108" y="6916"/>
                    <a:pt x="11108" y="1112"/>
                    <a:pt x="11108" y="1112"/>
                  </a:cubicBezTo>
                  <a:cubicBezTo>
                    <a:pt x="11108" y="1112"/>
                    <a:pt x="9270" y="0"/>
                    <a:pt x="7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31"/>
            <p:cNvSpPr/>
            <p:nvPr/>
          </p:nvSpPr>
          <p:spPr>
            <a:xfrm>
              <a:off x="238923" y="4046438"/>
              <a:ext cx="213420" cy="140778"/>
            </a:xfrm>
            <a:custGeom>
              <a:avLst/>
              <a:gdLst/>
              <a:ahLst/>
              <a:cxnLst/>
              <a:rect l="l" t="t" r="r" b="b"/>
              <a:pathLst>
                <a:path w="13544" h="8934" extrusionOk="0">
                  <a:moveTo>
                    <a:pt x="4728" y="0"/>
                  </a:moveTo>
                  <a:cubicBezTo>
                    <a:pt x="3019" y="0"/>
                    <a:pt x="1598" y="349"/>
                    <a:pt x="1068" y="713"/>
                  </a:cubicBezTo>
                  <a:cubicBezTo>
                    <a:pt x="0" y="1447"/>
                    <a:pt x="2502" y="5183"/>
                    <a:pt x="4904" y="7785"/>
                  </a:cubicBezTo>
                  <a:cubicBezTo>
                    <a:pt x="5705" y="8662"/>
                    <a:pt x="7001" y="8934"/>
                    <a:pt x="8297" y="8934"/>
                  </a:cubicBezTo>
                  <a:cubicBezTo>
                    <a:pt x="10402" y="8934"/>
                    <a:pt x="12509" y="8219"/>
                    <a:pt x="12509" y="8219"/>
                  </a:cubicBezTo>
                  <a:cubicBezTo>
                    <a:pt x="12509" y="8219"/>
                    <a:pt x="13543" y="3482"/>
                    <a:pt x="10174" y="1414"/>
                  </a:cubicBezTo>
                  <a:cubicBezTo>
                    <a:pt x="8480" y="357"/>
                    <a:pt x="6456" y="0"/>
                    <a:pt x="4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31"/>
            <p:cNvSpPr/>
            <p:nvPr/>
          </p:nvSpPr>
          <p:spPr>
            <a:xfrm>
              <a:off x="332504" y="4157354"/>
              <a:ext cx="91992" cy="34903"/>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31"/>
            <p:cNvSpPr/>
            <p:nvPr/>
          </p:nvSpPr>
          <p:spPr>
            <a:xfrm>
              <a:off x="429222" y="4189960"/>
              <a:ext cx="27355" cy="80095"/>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31"/>
            <p:cNvSpPr/>
            <p:nvPr/>
          </p:nvSpPr>
          <p:spPr>
            <a:xfrm>
              <a:off x="488636" y="4174374"/>
              <a:ext cx="70972" cy="44688"/>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31"/>
            <p:cNvSpPr/>
            <p:nvPr/>
          </p:nvSpPr>
          <p:spPr>
            <a:xfrm>
              <a:off x="475492" y="4185390"/>
              <a:ext cx="32067" cy="63109"/>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31"/>
            <p:cNvSpPr/>
            <p:nvPr/>
          </p:nvSpPr>
          <p:spPr>
            <a:xfrm>
              <a:off x="393479" y="4172656"/>
              <a:ext cx="46264" cy="39583"/>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31"/>
            <p:cNvSpPr/>
            <p:nvPr/>
          </p:nvSpPr>
          <p:spPr>
            <a:xfrm>
              <a:off x="404510" y="4110611"/>
              <a:ext cx="107356" cy="85831"/>
            </a:xfrm>
            <a:custGeom>
              <a:avLst/>
              <a:gdLst/>
              <a:ahLst/>
              <a:cxnLst/>
              <a:rect l="l" t="t" r="r" b="b"/>
              <a:pathLst>
                <a:path w="6813" h="5447" extrusionOk="0">
                  <a:moveTo>
                    <a:pt x="3702" y="0"/>
                  </a:moveTo>
                  <a:cubicBezTo>
                    <a:pt x="2923" y="0"/>
                    <a:pt x="2269" y="211"/>
                    <a:pt x="2269" y="211"/>
                  </a:cubicBezTo>
                  <a:cubicBezTo>
                    <a:pt x="1" y="1011"/>
                    <a:pt x="101" y="4280"/>
                    <a:pt x="3070" y="5247"/>
                  </a:cubicBezTo>
                  <a:cubicBezTo>
                    <a:pt x="3489" y="5384"/>
                    <a:pt x="3867" y="5446"/>
                    <a:pt x="4205" y="5446"/>
                  </a:cubicBezTo>
                  <a:cubicBezTo>
                    <a:pt x="6257" y="5446"/>
                    <a:pt x="6812" y="3149"/>
                    <a:pt x="6039" y="1345"/>
                  </a:cubicBezTo>
                  <a:cubicBezTo>
                    <a:pt x="5583" y="258"/>
                    <a:pt x="4566"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31"/>
            <p:cNvSpPr/>
            <p:nvPr/>
          </p:nvSpPr>
          <p:spPr>
            <a:xfrm>
              <a:off x="442365" y="4166290"/>
              <a:ext cx="23148" cy="16514"/>
            </a:xfrm>
            <a:custGeom>
              <a:avLst/>
              <a:gdLst/>
              <a:ahLst/>
              <a:cxnLst/>
              <a:rect l="l" t="t" r="r" b="b"/>
              <a:pathLst>
                <a:path w="1469" h="1048" extrusionOk="0">
                  <a:moveTo>
                    <a:pt x="735" y="1"/>
                  </a:moveTo>
                  <a:cubicBezTo>
                    <a:pt x="652" y="1"/>
                    <a:pt x="573" y="16"/>
                    <a:pt x="501" y="47"/>
                  </a:cubicBezTo>
                  <a:cubicBezTo>
                    <a:pt x="101" y="247"/>
                    <a:pt x="1" y="747"/>
                    <a:pt x="1" y="780"/>
                  </a:cubicBezTo>
                  <a:cubicBezTo>
                    <a:pt x="1" y="914"/>
                    <a:pt x="67" y="1014"/>
                    <a:pt x="167" y="1014"/>
                  </a:cubicBezTo>
                  <a:cubicBezTo>
                    <a:pt x="201" y="1047"/>
                    <a:pt x="201" y="1047"/>
                    <a:pt x="201" y="1047"/>
                  </a:cubicBezTo>
                  <a:cubicBezTo>
                    <a:pt x="301" y="1047"/>
                    <a:pt x="401" y="947"/>
                    <a:pt x="401" y="847"/>
                  </a:cubicBezTo>
                  <a:cubicBezTo>
                    <a:pt x="434" y="780"/>
                    <a:pt x="501" y="514"/>
                    <a:pt x="668" y="447"/>
                  </a:cubicBezTo>
                  <a:cubicBezTo>
                    <a:pt x="699" y="431"/>
                    <a:pt x="732" y="425"/>
                    <a:pt x="766" y="425"/>
                  </a:cubicBezTo>
                  <a:cubicBezTo>
                    <a:pt x="879" y="425"/>
                    <a:pt x="1007" y="496"/>
                    <a:pt x="1135" y="547"/>
                  </a:cubicBezTo>
                  <a:cubicBezTo>
                    <a:pt x="1158" y="571"/>
                    <a:pt x="1190" y="582"/>
                    <a:pt x="1225" y="582"/>
                  </a:cubicBezTo>
                  <a:cubicBezTo>
                    <a:pt x="1288" y="582"/>
                    <a:pt x="1359" y="545"/>
                    <a:pt x="1402" y="480"/>
                  </a:cubicBezTo>
                  <a:cubicBezTo>
                    <a:pt x="1468" y="380"/>
                    <a:pt x="1435" y="280"/>
                    <a:pt x="1335" y="213"/>
                  </a:cubicBezTo>
                  <a:cubicBezTo>
                    <a:pt x="1128" y="75"/>
                    <a:pt x="920" y="1"/>
                    <a:pt x="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31"/>
            <p:cNvSpPr/>
            <p:nvPr/>
          </p:nvSpPr>
          <p:spPr>
            <a:xfrm>
              <a:off x="468132" y="4169835"/>
              <a:ext cx="23668" cy="16120"/>
            </a:xfrm>
            <a:custGeom>
              <a:avLst/>
              <a:gdLst/>
              <a:ahLst/>
              <a:cxnLst/>
              <a:rect l="l" t="t" r="r" b="b"/>
              <a:pathLst>
                <a:path w="1502" h="1023" extrusionOk="0">
                  <a:moveTo>
                    <a:pt x="791" y="0"/>
                  </a:moveTo>
                  <a:cubicBezTo>
                    <a:pt x="692" y="0"/>
                    <a:pt x="596" y="19"/>
                    <a:pt x="501" y="55"/>
                  </a:cubicBezTo>
                  <a:cubicBezTo>
                    <a:pt x="134" y="222"/>
                    <a:pt x="34" y="722"/>
                    <a:pt x="34" y="789"/>
                  </a:cubicBezTo>
                  <a:cubicBezTo>
                    <a:pt x="0" y="889"/>
                    <a:pt x="100" y="989"/>
                    <a:pt x="200" y="1022"/>
                  </a:cubicBezTo>
                  <a:lnTo>
                    <a:pt x="234" y="1022"/>
                  </a:lnTo>
                  <a:cubicBezTo>
                    <a:pt x="334" y="1022"/>
                    <a:pt x="434" y="956"/>
                    <a:pt x="434" y="856"/>
                  </a:cubicBezTo>
                  <a:cubicBezTo>
                    <a:pt x="467" y="789"/>
                    <a:pt x="534" y="522"/>
                    <a:pt x="701" y="422"/>
                  </a:cubicBezTo>
                  <a:cubicBezTo>
                    <a:pt x="731" y="407"/>
                    <a:pt x="763" y="400"/>
                    <a:pt x="795" y="400"/>
                  </a:cubicBezTo>
                  <a:cubicBezTo>
                    <a:pt x="908" y="400"/>
                    <a:pt x="1031" y="478"/>
                    <a:pt x="1134" y="555"/>
                  </a:cubicBezTo>
                  <a:cubicBezTo>
                    <a:pt x="1170" y="579"/>
                    <a:pt x="1209" y="590"/>
                    <a:pt x="1249" y="590"/>
                  </a:cubicBezTo>
                  <a:cubicBezTo>
                    <a:pt x="1321" y="590"/>
                    <a:pt x="1391" y="553"/>
                    <a:pt x="1435" y="489"/>
                  </a:cubicBezTo>
                  <a:cubicBezTo>
                    <a:pt x="1501" y="389"/>
                    <a:pt x="1468" y="255"/>
                    <a:pt x="1368" y="189"/>
                  </a:cubicBezTo>
                  <a:cubicBezTo>
                    <a:pt x="1154" y="60"/>
                    <a:pt x="968" y="0"/>
                    <a:pt x="79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31"/>
            <p:cNvSpPr/>
            <p:nvPr/>
          </p:nvSpPr>
          <p:spPr>
            <a:xfrm>
              <a:off x="425014" y="4151665"/>
              <a:ext cx="23668" cy="14308"/>
            </a:xfrm>
            <a:custGeom>
              <a:avLst/>
              <a:gdLst/>
              <a:ahLst/>
              <a:cxnLst/>
              <a:rect l="l" t="t" r="r" b="b"/>
              <a:pathLst>
                <a:path w="1502" h="908" extrusionOk="0">
                  <a:moveTo>
                    <a:pt x="895" y="1"/>
                  </a:moveTo>
                  <a:cubicBezTo>
                    <a:pt x="817" y="1"/>
                    <a:pt x="750" y="16"/>
                    <a:pt x="701" y="41"/>
                  </a:cubicBezTo>
                  <a:cubicBezTo>
                    <a:pt x="301" y="141"/>
                    <a:pt x="101" y="574"/>
                    <a:pt x="68" y="608"/>
                  </a:cubicBezTo>
                  <a:cubicBezTo>
                    <a:pt x="1" y="708"/>
                    <a:pt x="68" y="841"/>
                    <a:pt x="168" y="875"/>
                  </a:cubicBezTo>
                  <a:cubicBezTo>
                    <a:pt x="201" y="908"/>
                    <a:pt x="234" y="908"/>
                    <a:pt x="268" y="908"/>
                  </a:cubicBezTo>
                  <a:cubicBezTo>
                    <a:pt x="334" y="908"/>
                    <a:pt x="401" y="875"/>
                    <a:pt x="435" y="774"/>
                  </a:cubicBezTo>
                  <a:cubicBezTo>
                    <a:pt x="468" y="708"/>
                    <a:pt x="635" y="474"/>
                    <a:pt x="801" y="441"/>
                  </a:cubicBezTo>
                  <a:cubicBezTo>
                    <a:pt x="828" y="432"/>
                    <a:pt x="858" y="428"/>
                    <a:pt x="888" y="428"/>
                  </a:cubicBezTo>
                  <a:cubicBezTo>
                    <a:pt x="973" y="428"/>
                    <a:pt x="1071" y="459"/>
                    <a:pt x="1168" y="508"/>
                  </a:cubicBezTo>
                  <a:cubicBezTo>
                    <a:pt x="1192" y="531"/>
                    <a:pt x="1224" y="542"/>
                    <a:pt x="1259" y="542"/>
                  </a:cubicBezTo>
                  <a:cubicBezTo>
                    <a:pt x="1321" y="542"/>
                    <a:pt x="1392" y="505"/>
                    <a:pt x="1435" y="441"/>
                  </a:cubicBezTo>
                  <a:cubicBezTo>
                    <a:pt x="1502" y="341"/>
                    <a:pt x="1469" y="241"/>
                    <a:pt x="1369" y="174"/>
                  </a:cubicBezTo>
                  <a:cubicBezTo>
                    <a:pt x="1199" y="47"/>
                    <a:pt x="1030" y="1"/>
                    <a:pt x="89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31"/>
            <p:cNvSpPr/>
            <p:nvPr/>
          </p:nvSpPr>
          <p:spPr>
            <a:xfrm>
              <a:off x="593832" y="4262691"/>
              <a:ext cx="178485" cy="182078"/>
            </a:xfrm>
            <a:custGeom>
              <a:avLst/>
              <a:gdLst/>
              <a:ahLst/>
              <a:cxnLst/>
              <a:rect l="l" t="t" r="r" b="b"/>
              <a:pathLst>
                <a:path w="11327" h="11555" extrusionOk="0">
                  <a:moveTo>
                    <a:pt x="788" y="0"/>
                  </a:moveTo>
                  <a:cubicBezTo>
                    <a:pt x="0" y="0"/>
                    <a:pt x="473" y="8713"/>
                    <a:pt x="2865" y="10241"/>
                  </a:cubicBezTo>
                  <a:cubicBezTo>
                    <a:pt x="4707" y="11418"/>
                    <a:pt x="7430" y="11555"/>
                    <a:pt x="8601" y="11555"/>
                  </a:cubicBezTo>
                  <a:cubicBezTo>
                    <a:pt x="8957" y="11555"/>
                    <a:pt x="9170" y="11542"/>
                    <a:pt x="9170" y="11542"/>
                  </a:cubicBezTo>
                  <a:cubicBezTo>
                    <a:pt x="9195" y="11545"/>
                    <a:pt x="9220" y="11547"/>
                    <a:pt x="9245" y="11547"/>
                  </a:cubicBezTo>
                  <a:cubicBezTo>
                    <a:pt x="10757" y="11547"/>
                    <a:pt x="11327" y="5595"/>
                    <a:pt x="8603" y="2969"/>
                  </a:cubicBezTo>
                  <a:cubicBezTo>
                    <a:pt x="5801" y="334"/>
                    <a:pt x="1564" y="101"/>
                    <a:pt x="797" y="1"/>
                  </a:cubicBezTo>
                  <a:cubicBezTo>
                    <a:pt x="794" y="0"/>
                    <a:pt x="791" y="0"/>
                    <a:pt x="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31"/>
            <p:cNvSpPr/>
            <p:nvPr/>
          </p:nvSpPr>
          <p:spPr>
            <a:xfrm>
              <a:off x="716789" y="4271579"/>
              <a:ext cx="198324" cy="183512"/>
            </a:xfrm>
            <a:custGeom>
              <a:avLst/>
              <a:gdLst/>
              <a:ahLst/>
              <a:cxnLst/>
              <a:rect l="l" t="t" r="r" b="b"/>
              <a:pathLst>
                <a:path w="12586" h="11646" extrusionOk="0">
                  <a:moveTo>
                    <a:pt x="10999" y="0"/>
                  </a:moveTo>
                  <a:cubicBezTo>
                    <a:pt x="10991" y="0"/>
                    <a:pt x="10983" y="1"/>
                    <a:pt x="10975" y="4"/>
                  </a:cubicBezTo>
                  <a:cubicBezTo>
                    <a:pt x="10474" y="170"/>
                    <a:pt x="6772" y="1004"/>
                    <a:pt x="3369" y="3173"/>
                  </a:cubicBezTo>
                  <a:cubicBezTo>
                    <a:pt x="0" y="5341"/>
                    <a:pt x="3469" y="11645"/>
                    <a:pt x="3469" y="11645"/>
                  </a:cubicBezTo>
                  <a:cubicBezTo>
                    <a:pt x="3469" y="11645"/>
                    <a:pt x="9807" y="11145"/>
                    <a:pt x="11208" y="7409"/>
                  </a:cubicBezTo>
                  <a:cubicBezTo>
                    <a:pt x="12585" y="3737"/>
                    <a:pt x="11481" y="0"/>
                    <a:pt x="10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31"/>
            <p:cNvSpPr/>
            <p:nvPr/>
          </p:nvSpPr>
          <p:spPr>
            <a:xfrm>
              <a:off x="763044" y="4425645"/>
              <a:ext cx="219203" cy="131355"/>
            </a:xfrm>
            <a:custGeom>
              <a:avLst/>
              <a:gdLst/>
              <a:ahLst/>
              <a:cxnLst/>
              <a:rect l="l" t="t" r="r" b="b"/>
              <a:pathLst>
                <a:path w="13911" h="8336" extrusionOk="0">
                  <a:moveTo>
                    <a:pt x="5686" y="0"/>
                  </a:moveTo>
                  <a:cubicBezTo>
                    <a:pt x="3103" y="0"/>
                    <a:pt x="1" y="2170"/>
                    <a:pt x="1" y="2170"/>
                  </a:cubicBezTo>
                  <a:cubicBezTo>
                    <a:pt x="1" y="2170"/>
                    <a:pt x="334" y="7006"/>
                    <a:pt x="4137" y="8040"/>
                  </a:cubicBezTo>
                  <a:cubicBezTo>
                    <a:pt x="4906" y="8248"/>
                    <a:pt x="5693" y="8336"/>
                    <a:pt x="6467" y="8336"/>
                  </a:cubicBezTo>
                  <a:cubicBezTo>
                    <a:pt x="9548" y="8336"/>
                    <a:pt x="12410" y="6939"/>
                    <a:pt x="13077" y="6139"/>
                  </a:cubicBezTo>
                  <a:cubicBezTo>
                    <a:pt x="13911" y="5105"/>
                    <a:pt x="10441" y="2270"/>
                    <a:pt x="7406" y="435"/>
                  </a:cubicBezTo>
                  <a:cubicBezTo>
                    <a:pt x="6896" y="125"/>
                    <a:pt x="6306" y="0"/>
                    <a:pt x="5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31"/>
            <p:cNvSpPr/>
            <p:nvPr/>
          </p:nvSpPr>
          <p:spPr>
            <a:xfrm>
              <a:off x="677358" y="4465091"/>
              <a:ext cx="151918" cy="214601"/>
            </a:xfrm>
            <a:custGeom>
              <a:avLst/>
              <a:gdLst/>
              <a:ahLst/>
              <a:cxnLst/>
              <a:rect l="l" t="t" r="r" b="b"/>
              <a:pathLst>
                <a:path w="9641" h="13619" extrusionOk="0">
                  <a:moveTo>
                    <a:pt x="5604" y="0"/>
                  </a:moveTo>
                  <a:cubicBezTo>
                    <a:pt x="5604" y="0"/>
                    <a:pt x="901" y="1068"/>
                    <a:pt x="467" y="5004"/>
                  </a:cubicBezTo>
                  <a:cubicBezTo>
                    <a:pt x="0" y="8940"/>
                    <a:pt x="2602" y="12909"/>
                    <a:pt x="3703" y="13543"/>
                  </a:cubicBezTo>
                  <a:cubicBezTo>
                    <a:pt x="3790" y="13594"/>
                    <a:pt x="3884" y="13619"/>
                    <a:pt x="3984" y="13619"/>
                  </a:cubicBezTo>
                  <a:cubicBezTo>
                    <a:pt x="5181" y="13619"/>
                    <a:pt x="7211" y="10090"/>
                    <a:pt x="8473" y="7072"/>
                  </a:cubicBezTo>
                  <a:cubicBezTo>
                    <a:pt x="9641" y="4203"/>
                    <a:pt x="5604" y="0"/>
                    <a:pt x="5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31"/>
            <p:cNvSpPr/>
            <p:nvPr/>
          </p:nvSpPr>
          <p:spPr>
            <a:xfrm>
              <a:off x="529627" y="4426007"/>
              <a:ext cx="216051" cy="132221"/>
            </a:xfrm>
            <a:custGeom>
              <a:avLst/>
              <a:gdLst/>
              <a:ahLst/>
              <a:cxnLst/>
              <a:rect l="l" t="t" r="r" b="b"/>
              <a:pathLst>
                <a:path w="13711" h="8391" extrusionOk="0">
                  <a:moveTo>
                    <a:pt x="8335" y="1"/>
                  </a:moveTo>
                  <a:cubicBezTo>
                    <a:pt x="8004" y="1"/>
                    <a:pt x="7661" y="35"/>
                    <a:pt x="7306" y="112"/>
                  </a:cubicBezTo>
                  <a:cubicBezTo>
                    <a:pt x="3437" y="979"/>
                    <a:pt x="535" y="4682"/>
                    <a:pt x="268" y="5949"/>
                  </a:cubicBezTo>
                  <a:cubicBezTo>
                    <a:pt x="1" y="7217"/>
                    <a:pt x="4404" y="8151"/>
                    <a:pt x="7907" y="8384"/>
                  </a:cubicBezTo>
                  <a:cubicBezTo>
                    <a:pt x="7966" y="8388"/>
                    <a:pt x="8024" y="8390"/>
                    <a:pt x="8083" y="8390"/>
                  </a:cubicBezTo>
                  <a:cubicBezTo>
                    <a:pt x="11110" y="8390"/>
                    <a:pt x="13711" y="3414"/>
                    <a:pt x="13711" y="3414"/>
                  </a:cubicBezTo>
                  <a:cubicBezTo>
                    <a:pt x="13711" y="3414"/>
                    <a:pt x="11619" y="1"/>
                    <a:pt x="83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31"/>
            <p:cNvSpPr/>
            <p:nvPr/>
          </p:nvSpPr>
          <p:spPr>
            <a:xfrm>
              <a:off x="636871" y="4417639"/>
              <a:ext cx="70988" cy="22754"/>
            </a:xfrm>
            <a:custGeom>
              <a:avLst/>
              <a:gdLst/>
              <a:ahLst/>
              <a:cxnLst/>
              <a:rect l="l" t="t" r="r" b="b"/>
              <a:pathLst>
                <a:path w="4505" h="1444" extrusionOk="0">
                  <a:moveTo>
                    <a:pt x="230" y="1"/>
                  </a:moveTo>
                  <a:cubicBezTo>
                    <a:pt x="176" y="1"/>
                    <a:pt x="118" y="26"/>
                    <a:pt x="68" y="76"/>
                  </a:cubicBezTo>
                  <a:cubicBezTo>
                    <a:pt x="1" y="142"/>
                    <a:pt x="1" y="276"/>
                    <a:pt x="68" y="343"/>
                  </a:cubicBezTo>
                  <a:cubicBezTo>
                    <a:pt x="134" y="409"/>
                    <a:pt x="1135" y="1443"/>
                    <a:pt x="3303" y="1443"/>
                  </a:cubicBezTo>
                  <a:cubicBezTo>
                    <a:pt x="3603" y="1443"/>
                    <a:pt x="3937" y="1410"/>
                    <a:pt x="4304" y="1377"/>
                  </a:cubicBezTo>
                  <a:cubicBezTo>
                    <a:pt x="4437" y="1343"/>
                    <a:pt x="4504" y="1243"/>
                    <a:pt x="4504" y="1110"/>
                  </a:cubicBezTo>
                  <a:cubicBezTo>
                    <a:pt x="4471" y="1010"/>
                    <a:pt x="4371" y="943"/>
                    <a:pt x="4271" y="943"/>
                  </a:cubicBezTo>
                  <a:cubicBezTo>
                    <a:pt x="3925" y="990"/>
                    <a:pt x="3604" y="1011"/>
                    <a:pt x="3308" y="1011"/>
                  </a:cubicBezTo>
                  <a:cubicBezTo>
                    <a:pt x="1311" y="1011"/>
                    <a:pt x="397" y="76"/>
                    <a:pt x="368" y="76"/>
                  </a:cubicBezTo>
                  <a:cubicBezTo>
                    <a:pt x="334" y="26"/>
                    <a:pt x="284"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31"/>
            <p:cNvSpPr/>
            <p:nvPr/>
          </p:nvSpPr>
          <p:spPr>
            <a:xfrm>
              <a:off x="784067" y="4421295"/>
              <a:ext cx="78866" cy="24881"/>
            </a:xfrm>
            <a:custGeom>
              <a:avLst/>
              <a:gdLst/>
              <a:ahLst/>
              <a:cxnLst/>
              <a:rect l="l" t="t" r="r" b="b"/>
              <a:pathLst>
                <a:path w="5005" h="1579" extrusionOk="0">
                  <a:moveTo>
                    <a:pt x="3749" y="1"/>
                  </a:moveTo>
                  <a:cubicBezTo>
                    <a:pt x="2554" y="1"/>
                    <a:pt x="695" y="181"/>
                    <a:pt x="68" y="1278"/>
                  </a:cubicBezTo>
                  <a:cubicBezTo>
                    <a:pt x="1" y="1378"/>
                    <a:pt x="34" y="1478"/>
                    <a:pt x="134" y="1545"/>
                  </a:cubicBezTo>
                  <a:cubicBezTo>
                    <a:pt x="168" y="1578"/>
                    <a:pt x="201" y="1578"/>
                    <a:pt x="234" y="1578"/>
                  </a:cubicBezTo>
                  <a:cubicBezTo>
                    <a:pt x="301" y="1578"/>
                    <a:pt x="368" y="1545"/>
                    <a:pt x="401" y="1478"/>
                  </a:cubicBezTo>
                  <a:cubicBezTo>
                    <a:pt x="911" y="587"/>
                    <a:pt x="2528" y="425"/>
                    <a:pt x="3645" y="425"/>
                  </a:cubicBezTo>
                  <a:cubicBezTo>
                    <a:pt x="4284" y="425"/>
                    <a:pt x="4759" y="477"/>
                    <a:pt x="4771" y="477"/>
                  </a:cubicBezTo>
                  <a:cubicBezTo>
                    <a:pt x="4871" y="477"/>
                    <a:pt x="5004" y="411"/>
                    <a:pt x="5004" y="277"/>
                  </a:cubicBezTo>
                  <a:cubicBezTo>
                    <a:pt x="5004" y="177"/>
                    <a:pt x="4938" y="77"/>
                    <a:pt x="4804" y="44"/>
                  </a:cubicBezTo>
                  <a:cubicBezTo>
                    <a:pt x="4760" y="44"/>
                    <a:pt x="4334" y="1"/>
                    <a:pt x="37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31"/>
            <p:cNvSpPr/>
            <p:nvPr/>
          </p:nvSpPr>
          <p:spPr>
            <a:xfrm>
              <a:off x="745172" y="4335973"/>
              <a:ext cx="29971" cy="74438"/>
            </a:xfrm>
            <a:custGeom>
              <a:avLst/>
              <a:gdLst/>
              <a:ahLst/>
              <a:cxnLst/>
              <a:rect l="l" t="t" r="r" b="b"/>
              <a:pathLst>
                <a:path w="1902" h="4724" extrusionOk="0">
                  <a:moveTo>
                    <a:pt x="252" y="1"/>
                  </a:moveTo>
                  <a:cubicBezTo>
                    <a:pt x="212" y="1"/>
                    <a:pt x="170" y="8"/>
                    <a:pt x="134" y="21"/>
                  </a:cubicBezTo>
                  <a:cubicBezTo>
                    <a:pt x="34" y="87"/>
                    <a:pt x="0" y="221"/>
                    <a:pt x="67" y="321"/>
                  </a:cubicBezTo>
                  <a:cubicBezTo>
                    <a:pt x="67" y="354"/>
                    <a:pt x="1401" y="2556"/>
                    <a:pt x="100" y="4390"/>
                  </a:cubicBezTo>
                  <a:cubicBezTo>
                    <a:pt x="34" y="4490"/>
                    <a:pt x="67" y="4591"/>
                    <a:pt x="134" y="4657"/>
                  </a:cubicBezTo>
                  <a:cubicBezTo>
                    <a:pt x="167" y="4691"/>
                    <a:pt x="234" y="4724"/>
                    <a:pt x="267" y="4724"/>
                  </a:cubicBezTo>
                  <a:cubicBezTo>
                    <a:pt x="334" y="4724"/>
                    <a:pt x="401" y="4691"/>
                    <a:pt x="434" y="4624"/>
                  </a:cubicBezTo>
                  <a:cubicBezTo>
                    <a:pt x="1902" y="2556"/>
                    <a:pt x="467" y="187"/>
                    <a:pt x="434" y="87"/>
                  </a:cubicBezTo>
                  <a:cubicBezTo>
                    <a:pt x="392" y="24"/>
                    <a:pt x="323" y="1"/>
                    <a:pt x="25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31"/>
            <p:cNvSpPr/>
            <p:nvPr/>
          </p:nvSpPr>
          <p:spPr>
            <a:xfrm>
              <a:off x="697861" y="4372141"/>
              <a:ext cx="34698" cy="45114"/>
            </a:xfrm>
            <a:custGeom>
              <a:avLst/>
              <a:gdLst/>
              <a:ahLst/>
              <a:cxnLst/>
              <a:rect l="l" t="t" r="r" b="b"/>
              <a:pathLst>
                <a:path w="2202" h="2863" extrusionOk="0">
                  <a:moveTo>
                    <a:pt x="223" y="0"/>
                  </a:moveTo>
                  <a:cubicBezTo>
                    <a:pt x="192" y="0"/>
                    <a:pt x="162" y="9"/>
                    <a:pt x="134" y="27"/>
                  </a:cubicBezTo>
                  <a:cubicBezTo>
                    <a:pt x="34" y="94"/>
                    <a:pt x="0" y="194"/>
                    <a:pt x="67" y="294"/>
                  </a:cubicBezTo>
                  <a:cubicBezTo>
                    <a:pt x="100" y="394"/>
                    <a:pt x="1068" y="2229"/>
                    <a:pt x="1835" y="2829"/>
                  </a:cubicBezTo>
                  <a:cubicBezTo>
                    <a:pt x="1868" y="2863"/>
                    <a:pt x="1935" y="2863"/>
                    <a:pt x="1968" y="2863"/>
                  </a:cubicBezTo>
                  <a:cubicBezTo>
                    <a:pt x="2035" y="2863"/>
                    <a:pt x="2102" y="2863"/>
                    <a:pt x="2135" y="2796"/>
                  </a:cubicBezTo>
                  <a:cubicBezTo>
                    <a:pt x="2202" y="2696"/>
                    <a:pt x="2202" y="2562"/>
                    <a:pt x="2102" y="2496"/>
                  </a:cubicBezTo>
                  <a:cubicBezTo>
                    <a:pt x="1368" y="1962"/>
                    <a:pt x="434" y="127"/>
                    <a:pt x="434" y="127"/>
                  </a:cubicBezTo>
                  <a:cubicBezTo>
                    <a:pt x="386" y="55"/>
                    <a:pt x="303" y="0"/>
                    <a:pt x="22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31"/>
            <p:cNvSpPr/>
            <p:nvPr/>
          </p:nvSpPr>
          <p:spPr>
            <a:xfrm>
              <a:off x="766731" y="4377294"/>
              <a:ext cx="31547" cy="42593"/>
            </a:xfrm>
            <a:custGeom>
              <a:avLst/>
              <a:gdLst/>
              <a:ahLst/>
              <a:cxnLst/>
              <a:rect l="l" t="t" r="r" b="b"/>
              <a:pathLst>
                <a:path w="2002" h="2703" extrusionOk="0">
                  <a:moveTo>
                    <a:pt x="1735" y="0"/>
                  </a:moveTo>
                  <a:cubicBezTo>
                    <a:pt x="1601" y="0"/>
                    <a:pt x="1534" y="101"/>
                    <a:pt x="1534" y="234"/>
                  </a:cubicBezTo>
                  <a:cubicBezTo>
                    <a:pt x="1534" y="234"/>
                    <a:pt x="1601" y="1268"/>
                    <a:pt x="133" y="2302"/>
                  </a:cubicBezTo>
                  <a:cubicBezTo>
                    <a:pt x="33" y="2369"/>
                    <a:pt x="0" y="2502"/>
                    <a:pt x="67" y="2602"/>
                  </a:cubicBezTo>
                  <a:cubicBezTo>
                    <a:pt x="133" y="2669"/>
                    <a:pt x="200" y="2702"/>
                    <a:pt x="234" y="2702"/>
                  </a:cubicBezTo>
                  <a:cubicBezTo>
                    <a:pt x="300" y="2702"/>
                    <a:pt x="334" y="2669"/>
                    <a:pt x="367" y="2636"/>
                  </a:cubicBezTo>
                  <a:cubicBezTo>
                    <a:pt x="2001" y="1502"/>
                    <a:pt x="1968" y="267"/>
                    <a:pt x="1968" y="201"/>
                  </a:cubicBezTo>
                  <a:cubicBezTo>
                    <a:pt x="1935" y="101"/>
                    <a:pt x="1868" y="0"/>
                    <a:pt x="17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31"/>
            <p:cNvSpPr/>
            <p:nvPr/>
          </p:nvSpPr>
          <p:spPr>
            <a:xfrm>
              <a:off x="692409" y="4401202"/>
              <a:ext cx="121632" cy="85941"/>
            </a:xfrm>
            <a:custGeom>
              <a:avLst/>
              <a:gdLst/>
              <a:ahLst/>
              <a:cxnLst/>
              <a:rect l="l" t="t" r="r" b="b"/>
              <a:pathLst>
                <a:path w="7719" h="5454" extrusionOk="0">
                  <a:moveTo>
                    <a:pt x="3504" y="1"/>
                  </a:moveTo>
                  <a:cubicBezTo>
                    <a:pt x="1900" y="1"/>
                    <a:pt x="847" y="1986"/>
                    <a:pt x="847" y="1986"/>
                  </a:cubicBezTo>
                  <a:cubicBezTo>
                    <a:pt x="1" y="3678"/>
                    <a:pt x="1271" y="5453"/>
                    <a:pt x="3245" y="5453"/>
                  </a:cubicBezTo>
                  <a:cubicBezTo>
                    <a:pt x="3762" y="5453"/>
                    <a:pt x="4328" y="5332"/>
                    <a:pt x="4916" y="5055"/>
                  </a:cubicBezTo>
                  <a:cubicBezTo>
                    <a:pt x="7718" y="3687"/>
                    <a:pt x="6417" y="1052"/>
                    <a:pt x="4349" y="185"/>
                  </a:cubicBezTo>
                  <a:cubicBezTo>
                    <a:pt x="4054" y="56"/>
                    <a:pt x="3771" y="1"/>
                    <a:pt x="3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31"/>
            <p:cNvSpPr/>
            <p:nvPr/>
          </p:nvSpPr>
          <p:spPr>
            <a:xfrm>
              <a:off x="735700" y="4413431"/>
              <a:ext cx="17901" cy="22754"/>
            </a:xfrm>
            <a:custGeom>
              <a:avLst/>
              <a:gdLst/>
              <a:ahLst/>
              <a:cxnLst/>
              <a:rect l="l" t="t" r="r" b="b"/>
              <a:pathLst>
                <a:path w="1136" h="1444" extrusionOk="0">
                  <a:moveTo>
                    <a:pt x="936" y="0"/>
                  </a:moveTo>
                  <a:cubicBezTo>
                    <a:pt x="915" y="0"/>
                    <a:pt x="892" y="3"/>
                    <a:pt x="868" y="9"/>
                  </a:cubicBezTo>
                  <a:cubicBezTo>
                    <a:pt x="501" y="76"/>
                    <a:pt x="268" y="243"/>
                    <a:pt x="168" y="476"/>
                  </a:cubicBezTo>
                  <a:cubicBezTo>
                    <a:pt x="1" y="876"/>
                    <a:pt x="301" y="1310"/>
                    <a:pt x="335" y="1343"/>
                  </a:cubicBezTo>
                  <a:cubicBezTo>
                    <a:pt x="368" y="1410"/>
                    <a:pt x="435" y="1443"/>
                    <a:pt x="501" y="1443"/>
                  </a:cubicBezTo>
                  <a:cubicBezTo>
                    <a:pt x="535" y="1443"/>
                    <a:pt x="568" y="1410"/>
                    <a:pt x="601" y="1410"/>
                  </a:cubicBezTo>
                  <a:cubicBezTo>
                    <a:pt x="701" y="1343"/>
                    <a:pt x="735" y="1210"/>
                    <a:pt x="668" y="1110"/>
                  </a:cubicBezTo>
                  <a:cubicBezTo>
                    <a:pt x="635" y="1043"/>
                    <a:pt x="501" y="810"/>
                    <a:pt x="568" y="643"/>
                  </a:cubicBezTo>
                  <a:cubicBezTo>
                    <a:pt x="601" y="509"/>
                    <a:pt x="802" y="443"/>
                    <a:pt x="968" y="409"/>
                  </a:cubicBezTo>
                  <a:cubicBezTo>
                    <a:pt x="1068" y="376"/>
                    <a:pt x="1135" y="276"/>
                    <a:pt x="1135" y="143"/>
                  </a:cubicBezTo>
                  <a:cubicBezTo>
                    <a:pt x="1108" y="60"/>
                    <a:pt x="1035" y="0"/>
                    <a:pt x="93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31"/>
            <p:cNvSpPr/>
            <p:nvPr/>
          </p:nvSpPr>
          <p:spPr>
            <a:xfrm>
              <a:off x="753052" y="4421342"/>
              <a:ext cx="18421" cy="22722"/>
            </a:xfrm>
            <a:custGeom>
              <a:avLst/>
              <a:gdLst/>
              <a:ahLst/>
              <a:cxnLst/>
              <a:rect l="l" t="t" r="r" b="b"/>
              <a:pathLst>
                <a:path w="1169" h="1442" extrusionOk="0">
                  <a:moveTo>
                    <a:pt x="941" y="1"/>
                  </a:moveTo>
                  <a:cubicBezTo>
                    <a:pt x="928" y="1"/>
                    <a:pt x="915" y="3"/>
                    <a:pt x="901" y="7"/>
                  </a:cubicBezTo>
                  <a:cubicBezTo>
                    <a:pt x="501" y="74"/>
                    <a:pt x="268" y="241"/>
                    <a:pt x="168" y="508"/>
                  </a:cubicBezTo>
                  <a:cubicBezTo>
                    <a:pt x="1" y="908"/>
                    <a:pt x="301" y="1308"/>
                    <a:pt x="334" y="1375"/>
                  </a:cubicBezTo>
                  <a:cubicBezTo>
                    <a:pt x="368" y="1408"/>
                    <a:pt x="434" y="1442"/>
                    <a:pt x="501" y="1442"/>
                  </a:cubicBezTo>
                  <a:cubicBezTo>
                    <a:pt x="534" y="1442"/>
                    <a:pt x="601" y="1442"/>
                    <a:pt x="635" y="1408"/>
                  </a:cubicBezTo>
                  <a:cubicBezTo>
                    <a:pt x="701" y="1342"/>
                    <a:pt x="735" y="1208"/>
                    <a:pt x="668" y="1108"/>
                  </a:cubicBezTo>
                  <a:cubicBezTo>
                    <a:pt x="635" y="1075"/>
                    <a:pt x="501" y="808"/>
                    <a:pt x="568" y="641"/>
                  </a:cubicBezTo>
                  <a:cubicBezTo>
                    <a:pt x="601" y="508"/>
                    <a:pt x="801" y="441"/>
                    <a:pt x="968" y="408"/>
                  </a:cubicBezTo>
                  <a:cubicBezTo>
                    <a:pt x="1068" y="408"/>
                    <a:pt x="1168" y="274"/>
                    <a:pt x="1135" y="174"/>
                  </a:cubicBezTo>
                  <a:cubicBezTo>
                    <a:pt x="1106" y="88"/>
                    <a:pt x="1027" y="1"/>
                    <a:pt x="94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59" name="Google Shape;3159;p31"/>
            <p:cNvGrpSpPr/>
            <p:nvPr/>
          </p:nvGrpSpPr>
          <p:grpSpPr>
            <a:xfrm rot="2528074">
              <a:off x="50879" y="3373663"/>
              <a:ext cx="406480" cy="452516"/>
              <a:chOff x="28413" y="4563494"/>
              <a:chExt cx="406465" cy="452499"/>
            </a:xfrm>
          </p:grpSpPr>
          <p:sp>
            <p:nvSpPr>
              <p:cNvPr id="3160" name="Google Shape;3160;p31"/>
              <p:cNvSpPr/>
              <p:nvPr/>
            </p:nvSpPr>
            <p:spPr>
              <a:xfrm>
                <a:off x="28413" y="4603807"/>
                <a:ext cx="96121" cy="84744"/>
              </a:xfrm>
              <a:custGeom>
                <a:avLst/>
                <a:gdLst/>
                <a:ahLst/>
                <a:cxnLst/>
                <a:rect l="l" t="t" r="r" b="b"/>
                <a:pathLst>
                  <a:path w="6100" h="5378" extrusionOk="0">
                    <a:moveTo>
                      <a:pt x="1824" y="0"/>
                    </a:moveTo>
                    <a:cubicBezTo>
                      <a:pt x="1226" y="0"/>
                      <a:pt x="680" y="338"/>
                      <a:pt x="375" y="1339"/>
                    </a:cubicBezTo>
                    <a:cubicBezTo>
                      <a:pt x="1" y="2588"/>
                      <a:pt x="1928" y="3163"/>
                      <a:pt x="2961" y="3163"/>
                    </a:cubicBezTo>
                    <a:cubicBezTo>
                      <a:pt x="2971" y="3163"/>
                      <a:pt x="2980" y="3163"/>
                      <a:pt x="2990" y="3163"/>
                    </a:cubicBezTo>
                    <a:lnTo>
                      <a:pt x="2990" y="3163"/>
                    </a:lnTo>
                    <a:cubicBezTo>
                      <a:pt x="2604" y="3535"/>
                      <a:pt x="2250" y="4215"/>
                      <a:pt x="2710" y="5008"/>
                    </a:cubicBezTo>
                    <a:cubicBezTo>
                      <a:pt x="2860" y="5265"/>
                      <a:pt x="3076" y="5378"/>
                      <a:pt x="3319" y="5378"/>
                    </a:cubicBezTo>
                    <a:cubicBezTo>
                      <a:pt x="4430" y="5378"/>
                      <a:pt x="6099" y="3026"/>
                      <a:pt x="4512" y="1439"/>
                    </a:cubicBezTo>
                    <a:cubicBezTo>
                      <a:pt x="4512" y="1439"/>
                      <a:pt x="305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31"/>
              <p:cNvSpPr/>
              <p:nvPr/>
            </p:nvSpPr>
            <p:spPr>
              <a:xfrm>
                <a:off x="101790" y="4568237"/>
                <a:ext cx="69601" cy="87297"/>
              </a:xfrm>
              <a:custGeom>
                <a:avLst/>
                <a:gdLst/>
                <a:ahLst/>
                <a:cxnLst/>
                <a:rect l="l" t="t" r="r" b="b"/>
                <a:pathLst>
                  <a:path w="4417" h="5540" extrusionOk="0">
                    <a:moveTo>
                      <a:pt x="1931" y="0"/>
                    </a:moveTo>
                    <a:cubicBezTo>
                      <a:pt x="0" y="0"/>
                      <a:pt x="256" y="3429"/>
                      <a:pt x="256" y="3429"/>
                    </a:cubicBezTo>
                    <a:cubicBezTo>
                      <a:pt x="383" y="4921"/>
                      <a:pt x="1701" y="5539"/>
                      <a:pt x="2781" y="5539"/>
                    </a:cubicBezTo>
                    <a:cubicBezTo>
                      <a:pt x="3681" y="5539"/>
                      <a:pt x="4417" y="5109"/>
                      <a:pt x="4159" y="4396"/>
                    </a:cubicBezTo>
                    <a:cubicBezTo>
                      <a:pt x="3880" y="3610"/>
                      <a:pt x="3256" y="3387"/>
                      <a:pt x="2748" y="3387"/>
                    </a:cubicBezTo>
                    <a:cubicBezTo>
                      <a:pt x="2689" y="3387"/>
                      <a:pt x="2632" y="3390"/>
                      <a:pt x="2577" y="3396"/>
                    </a:cubicBezTo>
                    <a:lnTo>
                      <a:pt x="2577" y="3396"/>
                    </a:lnTo>
                    <a:cubicBezTo>
                      <a:pt x="3242" y="2617"/>
                      <a:pt x="4075" y="756"/>
                      <a:pt x="2891" y="227"/>
                    </a:cubicBezTo>
                    <a:cubicBezTo>
                      <a:pt x="2523" y="69"/>
                      <a:pt x="2205" y="0"/>
                      <a:pt x="19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31"/>
              <p:cNvSpPr/>
              <p:nvPr/>
            </p:nvSpPr>
            <p:spPr>
              <a:xfrm>
                <a:off x="86361" y="4563494"/>
                <a:ext cx="25244" cy="51417"/>
              </a:xfrm>
              <a:custGeom>
                <a:avLst/>
                <a:gdLst/>
                <a:ahLst/>
                <a:cxnLst/>
                <a:rect l="l" t="t" r="r" b="b"/>
                <a:pathLst>
                  <a:path w="1602" h="3263" extrusionOk="0">
                    <a:moveTo>
                      <a:pt x="1357" y="0"/>
                    </a:moveTo>
                    <a:cubicBezTo>
                      <a:pt x="1327" y="0"/>
                      <a:pt x="1296" y="9"/>
                      <a:pt x="1268" y="27"/>
                    </a:cubicBezTo>
                    <a:cubicBezTo>
                      <a:pt x="735" y="294"/>
                      <a:pt x="401" y="694"/>
                      <a:pt x="268" y="1161"/>
                    </a:cubicBezTo>
                    <a:cubicBezTo>
                      <a:pt x="1" y="2129"/>
                      <a:pt x="601" y="3130"/>
                      <a:pt x="601" y="3163"/>
                    </a:cubicBezTo>
                    <a:cubicBezTo>
                      <a:pt x="668" y="3230"/>
                      <a:pt x="735" y="3263"/>
                      <a:pt x="801" y="3263"/>
                    </a:cubicBezTo>
                    <a:lnTo>
                      <a:pt x="901" y="3263"/>
                    </a:lnTo>
                    <a:cubicBezTo>
                      <a:pt x="1001" y="3196"/>
                      <a:pt x="1035" y="3063"/>
                      <a:pt x="968" y="2963"/>
                    </a:cubicBezTo>
                    <a:cubicBezTo>
                      <a:pt x="968" y="2963"/>
                      <a:pt x="468" y="2062"/>
                      <a:pt x="668" y="1295"/>
                    </a:cubicBezTo>
                    <a:cubicBezTo>
                      <a:pt x="768" y="895"/>
                      <a:pt x="1035" y="594"/>
                      <a:pt x="1468" y="394"/>
                    </a:cubicBezTo>
                    <a:cubicBezTo>
                      <a:pt x="1569" y="327"/>
                      <a:pt x="1602" y="227"/>
                      <a:pt x="1535" y="127"/>
                    </a:cubicBezTo>
                    <a:cubicBezTo>
                      <a:pt x="1511" y="55"/>
                      <a:pt x="1435" y="0"/>
                      <a:pt x="135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31"/>
              <p:cNvSpPr/>
              <p:nvPr/>
            </p:nvSpPr>
            <p:spPr>
              <a:xfrm>
                <a:off x="49562" y="4585163"/>
                <a:ext cx="46800" cy="32917"/>
              </a:xfrm>
              <a:custGeom>
                <a:avLst/>
                <a:gdLst/>
                <a:ahLst/>
                <a:cxnLst/>
                <a:rect l="l" t="t" r="r" b="b"/>
                <a:pathLst>
                  <a:path w="2970" h="2089" extrusionOk="0">
                    <a:moveTo>
                      <a:pt x="997" y="1"/>
                    </a:moveTo>
                    <a:cubicBezTo>
                      <a:pt x="487" y="1"/>
                      <a:pt x="128" y="293"/>
                      <a:pt x="101" y="320"/>
                    </a:cubicBezTo>
                    <a:cubicBezTo>
                      <a:pt x="1" y="387"/>
                      <a:pt x="1" y="520"/>
                      <a:pt x="67" y="620"/>
                    </a:cubicBezTo>
                    <a:cubicBezTo>
                      <a:pt x="109" y="662"/>
                      <a:pt x="175" y="690"/>
                      <a:pt x="244" y="690"/>
                    </a:cubicBezTo>
                    <a:cubicBezTo>
                      <a:pt x="286" y="690"/>
                      <a:pt x="329" y="679"/>
                      <a:pt x="368" y="654"/>
                    </a:cubicBezTo>
                    <a:cubicBezTo>
                      <a:pt x="368" y="626"/>
                      <a:pt x="637" y="420"/>
                      <a:pt x="1010" y="420"/>
                    </a:cubicBezTo>
                    <a:cubicBezTo>
                      <a:pt x="1091" y="420"/>
                      <a:pt x="1178" y="430"/>
                      <a:pt x="1268" y="454"/>
                    </a:cubicBezTo>
                    <a:cubicBezTo>
                      <a:pt x="1735" y="554"/>
                      <a:pt x="2202" y="1087"/>
                      <a:pt x="2536" y="1955"/>
                    </a:cubicBezTo>
                    <a:cubicBezTo>
                      <a:pt x="2569" y="2021"/>
                      <a:pt x="2669" y="2088"/>
                      <a:pt x="2736" y="2088"/>
                    </a:cubicBezTo>
                    <a:cubicBezTo>
                      <a:pt x="2769" y="2088"/>
                      <a:pt x="2803" y="2055"/>
                      <a:pt x="2803" y="2055"/>
                    </a:cubicBezTo>
                    <a:cubicBezTo>
                      <a:pt x="2936" y="2021"/>
                      <a:pt x="2970" y="1888"/>
                      <a:pt x="2936" y="1788"/>
                    </a:cubicBezTo>
                    <a:cubicBezTo>
                      <a:pt x="2536" y="787"/>
                      <a:pt x="2002" y="187"/>
                      <a:pt x="1368" y="53"/>
                    </a:cubicBezTo>
                    <a:cubicBezTo>
                      <a:pt x="1238" y="16"/>
                      <a:pt x="1113" y="1"/>
                      <a:pt x="99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31"/>
              <p:cNvSpPr/>
              <p:nvPr/>
            </p:nvSpPr>
            <p:spPr>
              <a:xfrm>
                <a:off x="68490" y="4626185"/>
                <a:ext cx="36810" cy="47083"/>
              </a:xfrm>
              <a:custGeom>
                <a:avLst/>
                <a:gdLst/>
                <a:ahLst/>
                <a:cxnLst/>
                <a:rect l="l" t="t" r="r" b="b"/>
                <a:pathLst>
                  <a:path w="2336" h="2988" extrusionOk="0">
                    <a:moveTo>
                      <a:pt x="757" y="1"/>
                    </a:moveTo>
                    <a:cubicBezTo>
                      <a:pt x="486" y="1"/>
                      <a:pt x="239" y="47"/>
                      <a:pt x="101" y="186"/>
                    </a:cubicBezTo>
                    <a:cubicBezTo>
                      <a:pt x="34" y="252"/>
                      <a:pt x="1" y="352"/>
                      <a:pt x="34" y="452"/>
                    </a:cubicBezTo>
                    <a:cubicBezTo>
                      <a:pt x="67" y="786"/>
                      <a:pt x="668" y="1153"/>
                      <a:pt x="1101" y="1386"/>
                    </a:cubicBezTo>
                    <a:cubicBezTo>
                      <a:pt x="868" y="1853"/>
                      <a:pt x="568" y="2521"/>
                      <a:pt x="768" y="2854"/>
                    </a:cubicBezTo>
                    <a:cubicBezTo>
                      <a:pt x="801" y="2888"/>
                      <a:pt x="901" y="2988"/>
                      <a:pt x="1068" y="2988"/>
                    </a:cubicBezTo>
                    <a:lnTo>
                      <a:pt x="1101" y="2988"/>
                    </a:lnTo>
                    <a:cubicBezTo>
                      <a:pt x="1802" y="2954"/>
                      <a:pt x="2236" y="2054"/>
                      <a:pt x="2302" y="1954"/>
                    </a:cubicBezTo>
                    <a:cubicBezTo>
                      <a:pt x="2336" y="1853"/>
                      <a:pt x="2302" y="1720"/>
                      <a:pt x="2202" y="1687"/>
                    </a:cubicBezTo>
                    <a:cubicBezTo>
                      <a:pt x="2174" y="1668"/>
                      <a:pt x="2144" y="1660"/>
                      <a:pt x="2113" y="1660"/>
                    </a:cubicBezTo>
                    <a:cubicBezTo>
                      <a:pt x="2035" y="1660"/>
                      <a:pt x="1959" y="1715"/>
                      <a:pt x="1935" y="1787"/>
                    </a:cubicBezTo>
                    <a:cubicBezTo>
                      <a:pt x="1835" y="1987"/>
                      <a:pt x="1468" y="2521"/>
                      <a:pt x="1101" y="2587"/>
                    </a:cubicBezTo>
                    <a:cubicBezTo>
                      <a:pt x="1101" y="2387"/>
                      <a:pt x="1302" y="1853"/>
                      <a:pt x="1568" y="1386"/>
                    </a:cubicBezTo>
                    <a:cubicBezTo>
                      <a:pt x="1602" y="1353"/>
                      <a:pt x="1602" y="1286"/>
                      <a:pt x="1602" y="1220"/>
                    </a:cubicBezTo>
                    <a:cubicBezTo>
                      <a:pt x="1568" y="1186"/>
                      <a:pt x="1535" y="1120"/>
                      <a:pt x="1468" y="1086"/>
                    </a:cubicBezTo>
                    <a:cubicBezTo>
                      <a:pt x="1035" y="886"/>
                      <a:pt x="601" y="586"/>
                      <a:pt x="468" y="452"/>
                    </a:cubicBezTo>
                    <a:cubicBezTo>
                      <a:pt x="521" y="435"/>
                      <a:pt x="599" y="426"/>
                      <a:pt x="693" y="426"/>
                    </a:cubicBezTo>
                    <a:cubicBezTo>
                      <a:pt x="951" y="426"/>
                      <a:pt x="1336" y="488"/>
                      <a:pt x="1702" y="586"/>
                    </a:cubicBezTo>
                    <a:cubicBezTo>
                      <a:pt x="1802" y="586"/>
                      <a:pt x="1935" y="519"/>
                      <a:pt x="1935" y="419"/>
                    </a:cubicBezTo>
                    <a:cubicBezTo>
                      <a:pt x="1969" y="319"/>
                      <a:pt x="1902" y="186"/>
                      <a:pt x="1802" y="152"/>
                    </a:cubicBezTo>
                    <a:cubicBezTo>
                      <a:pt x="1568" y="94"/>
                      <a:pt x="1139" y="1"/>
                      <a:pt x="75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31"/>
              <p:cNvSpPr/>
              <p:nvPr/>
            </p:nvSpPr>
            <p:spPr>
              <a:xfrm>
                <a:off x="105809" y="4593531"/>
                <a:ext cx="41553" cy="53985"/>
              </a:xfrm>
              <a:custGeom>
                <a:avLst/>
                <a:gdLst/>
                <a:ahLst/>
                <a:cxnLst/>
                <a:rect l="l" t="t" r="r" b="b"/>
                <a:pathLst>
                  <a:path w="2637" h="3426" extrusionOk="0">
                    <a:moveTo>
                      <a:pt x="1326" y="1"/>
                    </a:moveTo>
                    <a:cubicBezTo>
                      <a:pt x="1285" y="1"/>
                      <a:pt x="1243" y="9"/>
                      <a:pt x="1202" y="23"/>
                    </a:cubicBezTo>
                    <a:cubicBezTo>
                      <a:pt x="768" y="156"/>
                      <a:pt x="234" y="1190"/>
                      <a:pt x="68" y="1490"/>
                    </a:cubicBezTo>
                    <a:cubicBezTo>
                      <a:pt x="1" y="1590"/>
                      <a:pt x="68" y="1724"/>
                      <a:pt x="168" y="1791"/>
                    </a:cubicBezTo>
                    <a:cubicBezTo>
                      <a:pt x="193" y="1799"/>
                      <a:pt x="220" y="1803"/>
                      <a:pt x="247" y="1803"/>
                    </a:cubicBezTo>
                    <a:cubicBezTo>
                      <a:pt x="328" y="1803"/>
                      <a:pt x="410" y="1766"/>
                      <a:pt x="435" y="1691"/>
                    </a:cubicBezTo>
                    <a:cubicBezTo>
                      <a:pt x="735" y="1090"/>
                      <a:pt x="1102" y="556"/>
                      <a:pt x="1269" y="423"/>
                    </a:cubicBezTo>
                    <a:lnTo>
                      <a:pt x="1269" y="423"/>
                    </a:lnTo>
                    <a:cubicBezTo>
                      <a:pt x="1335" y="656"/>
                      <a:pt x="1235" y="1424"/>
                      <a:pt x="1002" y="2191"/>
                    </a:cubicBezTo>
                    <a:cubicBezTo>
                      <a:pt x="968" y="2291"/>
                      <a:pt x="1035" y="2391"/>
                      <a:pt x="1135" y="2424"/>
                    </a:cubicBezTo>
                    <a:cubicBezTo>
                      <a:pt x="1469" y="2591"/>
                      <a:pt x="1836" y="2791"/>
                      <a:pt x="2069" y="2925"/>
                    </a:cubicBezTo>
                    <a:cubicBezTo>
                      <a:pt x="1769" y="2958"/>
                      <a:pt x="1335" y="2991"/>
                      <a:pt x="935" y="2991"/>
                    </a:cubicBezTo>
                    <a:cubicBezTo>
                      <a:pt x="802" y="2991"/>
                      <a:pt x="701" y="3092"/>
                      <a:pt x="701" y="3192"/>
                    </a:cubicBezTo>
                    <a:cubicBezTo>
                      <a:pt x="701" y="3325"/>
                      <a:pt x="802" y="3425"/>
                      <a:pt x="935" y="3425"/>
                    </a:cubicBezTo>
                    <a:cubicBezTo>
                      <a:pt x="2369" y="3392"/>
                      <a:pt x="2536" y="3225"/>
                      <a:pt x="2569" y="3125"/>
                    </a:cubicBezTo>
                    <a:cubicBezTo>
                      <a:pt x="2636" y="3058"/>
                      <a:pt x="2636" y="2991"/>
                      <a:pt x="2603" y="2891"/>
                    </a:cubicBezTo>
                    <a:cubicBezTo>
                      <a:pt x="2536" y="2725"/>
                      <a:pt x="2169" y="2458"/>
                      <a:pt x="1469" y="2124"/>
                    </a:cubicBezTo>
                    <a:cubicBezTo>
                      <a:pt x="1702" y="1290"/>
                      <a:pt x="1869" y="289"/>
                      <a:pt x="1502" y="56"/>
                    </a:cubicBezTo>
                    <a:cubicBezTo>
                      <a:pt x="1443" y="17"/>
                      <a:pt x="1385" y="1"/>
                      <a:pt x="13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31"/>
              <p:cNvSpPr/>
              <p:nvPr/>
            </p:nvSpPr>
            <p:spPr>
              <a:xfrm>
                <a:off x="141567" y="4730955"/>
                <a:ext cx="293310" cy="285037"/>
              </a:xfrm>
              <a:custGeom>
                <a:avLst/>
                <a:gdLst/>
                <a:ahLst/>
                <a:cxnLst/>
                <a:rect l="l" t="t" r="r" b="b"/>
                <a:pathLst>
                  <a:path w="18614" h="18089" extrusionOk="0">
                    <a:moveTo>
                      <a:pt x="512" y="0"/>
                    </a:moveTo>
                    <a:cubicBezTo>
                      <a:pt x="423" y="0"/>
                      <a:pt x="328" y="60"/>
                      <a:pt x="300" y="142"/>
                    </a:cubicBezTo>
                    <a:cubicBezTo>
                      <a:pt x="300" y="176"/>
                      <a:pt x="167" y="476"/>
                      <a:pt x="100" y="976"/>
                    </a:cubicBezTo>
                    <a:cubicBezTo>
                      <a:pt x="67" y="1110"/>
                      <a:pt x="134" y="1210"/>
                      <a:pt x="267" y="1243"/>
                    </a:cubicBezTo>
                    <a:lnTo>
                      <a:pt x="300" y="1243"/>
                    </a:lnTo>
                    <a:cubicBezTo>
                      <a:pt x="401" y="1243"/>
                      <a:pt x="467" y="1176"/>
                      <a:pt x="501" y="1076"/>
                    </a:cubicBezTo>
                    <a:cubicBezTo>
                      <a:pt x="567" y="609"/>
                      <a:pt x="701" y="309"/>
                      <a:pt x="701" y="309"/>
                    </a:cubicBezTo>
                    <a:cubicBezTo>
                      <a:pt x="734" y="176"/>
                      <a:pt x="667" y="76"/>
                      <a:pt x="567" y="9"/>
                    </a:cubicBezTo>
                    <a:cubicBezTo>
                      <a:pt x="550" y="3"/>
                      <a:pt x="531" y="0"/>
                      <a:pt x="512" y="0"/>
                    </a:cubicBezTo>
                    <a:close/>
                    <a:moveTo>
                      <a:pt x="200" y="1643"/>
                    </a:moveTo>
                    <a:cubicBezTo>
                      <a:pt x="100" y="1643"/>
                      <a:pt x="0" y="1743"/>
                      <a:pt x="0" y="1844"/>
                    </a:cubicBezTo>
                    <a:lnTo>
                      <a:pt x="0" y="1944"/>
                    </a:lnTo>
                    <a:cubicBezTo>
                      <a:pt x="0" y="2210"/>
                      <a:pt x="34" y="2477"/>
                      <a:pt x="67" y="2711"/>
                    </a:cubicBezTo>
                    <a:cubicBezTo>
                      <a:pt x="100" y="2811"/>
                      <a:pt x="167" y="2911"/>
                      <a:pt x="267" y="2911"/>
                    </a:cubicBezTo>
                    <a:cubicBezTo>
                      <a:pt x="267" y="2911"/>
                      <a:pt x="300" y="2911"/>
                      <a:pt x="300" y="2878"/>
                    </a:cubicBezTo>
                    <a:cubicBezTo>
                      <a:pt x="434" y="2878"/>
                      <a:pt x="501" y="2778"/>
                      <a:pt x="467" y="2644"/>
                    </a:cubicBezTo>
                    <a:cubicBezTo>
                      <a:pt x="434" y="2444"/>
                      <a:pt x="434" y="2177"/>
                      <a:pt x="434" y="1944"/>
                    </a:cubicBezTo>
                    <a:lnTo>
                      <a:pt x="434" y="1844"/>
                    </a:lnTo>
                    <a:cubicBezTo>
                      <a:pt x="434" y="1743"/>
                      <a:pt x="334" y="1643"/>
                      <a:pt x="200" y="1643"/>
                    </a:cubicBezTo>
                    <a:close/>
                    <a:moveTo>
                      <a:pt x="5723" y="3138"/>
                    </a:moveTo>
                    <a:cubicBezTo>
                      <a:pt x="5706" y="3138"/>
                      <a:pt x="5689" y="3140"/>
                      <a:pt x="5671" y="3144"/>
                    </a:cubicBezTo>
                    <a:cubicBezTo>
                      <a:pt x="5404" y="3178"/>
                      <a:pt x="5104" y="3245"/>
                      <a:pt x="4804" y="3378"/>
                    </a:cubicBezTo>
                    <a:cubicBezTo>
                      <a:pt x="4704" y="3411"/>
                      <a:pt x="4670" y="3545"/>
                      <a:pt x="4704" y="3645"/>
                    </a:cubicBezTo>
                    <a:cubicBezTo>
                      <a:pt x="4737" y="3712"/>
                      <a:pt x="4804" y="3778"/>
                      <a:pt x="4904" y="3778"/>
                    </a:cubicBezTo>
                    <a:cubicBezTo>
                      <a:pt x="4937" y="3778"/>
                      <a:pt x="4937" y="3778"/>
                      <a:pt x="4970" y="3745"/>
                    </a:cubicBezTo>
                    <a:cubicBezTo>
                      <a:pt x="5237" y="3645"/>
                      <a:pt x="5504" y="3578"/>
                      <a:pt x="5738" y="3545"/>
                    </a:cubicBezTo>
                    <a:cubicBezTo>
                      <a:pt x="5838" y="3545"/>
                      <a:pt x="5904" y="3445"/>
                      <a:pt x="5904" y="3311"/>
                    </a:cubicBezTo>
                    <a:cubicBezTo>
                      <a:pt x="5904" y="3225"/>
                      <a:pt x="5829" y="3138"/>
                      <a:pt x="5723" y="3138"/>
                    </a:cubicBezTo>
                    <a:close/>
                    <a:moveTo>
                      <a:pt x="489" y="3269"/>
                    </a:moveTo>
                    <a:cubicBezTo>
                      <a:pt x="470" y="3269"/>
                      <a:pt x="452" y="3272"/>
                      <a:pt x="434" y="3278"/>
                    </a:cubicBezTo>
                    <a:cubicBezTo>
                      <a:pt x="334" y="3345"/>
                      <a:pt x="267" y="3478"/>
                      <a:pt x="334" y="3578"/>
                    </a:cubicBezTo>
                    <a:cubicBezTo>
                      <a:pt x="434" y="3845"/>
                      <a:pt x="601" y="4112"/>
                      <a:pt x="767" y="4312"/>
                    </a:cubicBezTo>
                    <a:cubicBezTo>
                      <a:pt x="834" y="4379"/>
                      <a:pt x="868" y="4412"/>
                      <a:pt x="934" y="4412"/>
                    </a:cubicBezTo>
                    <a:cubicBezTo>
                      <a:pt x="1001" y="4412"/>
                      <a:pt x="1034" y="4379"/>
                      <a:pt x="1068" y="4345"/>
                    </a:cubicBezTo>
                    <a:cubicBezTo>
                      <a:pt x="1168" y="4279"/>
                      <a:pt x="1168" y="4145"/>
                      <a:pt x="1101" y="4045"/>
                    </a:cubicBezTo>
                    <a:cubicBezTo>
                      <a:pt x="934" y="3878"/>
                      <a:pt x="801" y="3645"/>
                      <a:pt x="701" y="3411"/>
                    </a:cubicBezTo>
                    <a:cubicBezTo>
                      <a:pt x="673" y="3329"/>
                      <a:pt x="578" y="3269"/>
                      <a:pt x="489" y="3269"/>
                    </a:cubicBezTo>
                    <a:close/>
                    <a:moveTo>
                      <a:pt x="6439" y="3369"/>
                    </a:moveTo>
                    <a:cubicBezTo>
                      <a:pt x="6418" y="3369"/>
                      <a:pt x="6395" y="3372"/>
                      <a:pt x="6371" y="3378"/>
                    </a:cubicBezTo>
                    <a:cubicBezTo>
                      <a:pt x="6271" y="3411"/>
                      <a:pt x="6205" y="3545"/>
                      <a:pt x="6238" y="3645"/>
                    </a:cubicBezTo>
                    <a:cubicBezTo>
                      <a:pt x="6238" y="3745"/>
                      <a:pt x="6171" y="3945"/>
                      <a:pt x="5938" y="4179"/>
                    </a:cubicBezTo>
                    <a:cubicBezTo>
                      <a:pt x="5871" y="4245"/>
                      <a:pt x="5871" y="4379"/>
                      <a:pt x="5971" y="4479"/>
                    </a:cubicBezTo>
                    <a:cubicBezTo>
                      <a:pt x="6005" y="4512"/>
                      <a:pt x="6071" y="4512"/>
                      <a:pt x="6105" y="4512"/>
                    </a:cubicBezTo>
                    <a:cubicBezTo>
                      <a:pt x="6171" y="4512"/>
                      <a:pt x="6205" y="4512"/>
                      <a:pt x="6271" y="4445"/>
                    </a:cubicBezTo>
                    <a:cubicBezTo>
                      <a:pt x="6438" y="4245"/>
                      <a:pt x="6638" y="3945"/>
                      <a:pt x="6638" y="3645"/>
                    </a:cubicBezTo>
                    <a:cubicBezTo>
                      <a:pt x="6638" y="3611"/>
                      <a:pt x="6638" y="3578"/>
                      <a:pt x="6638" y="3511"/>
                    </a:cubicBezTo>
                    <a:cubicBezTo>
                      <a:pt x="6611" y="3429"/>
                      <a:pt x="6538" y="3369"/>
                      <a:pt x="6439" y="3369"/>
                    </a:cubicBezTo>
                    <a:close/>
                    <a:moveTo>
                      <a:pt x="4160" y="3775"/>
                    </a:moveTo>
                    <a:cubicBezTo>
                      <a:pt x="4118" y="3775"/>
                      <a:pt x="4075" y="3786"/>
                      <a:pt x="4036" y="3812"/>
                    </a:cubicBezTo>
                    <a:cubicBezTo>
                      <a:pt x="3803" y="4045"/>
                      <a:pt x="3603" y="4279"/>
                      <a:pt x="3469" y="4512"/>
                    </a:cubicBezTo>
                    <a:cubicBezTo>
                      <a:pt x="3403" y="4612"/>
                      <a:pt x="3436" y="4746"/>
                      <a:pt x="3569" y="4812"/>
                    </a:cubicBezTo>
                    <a:cubicBezTo>
                      <a:pt x="3569" y="4812"/>
                      <a:pt x="3603" y="4846"/>
                      <a:pt x="3636" y="4846"/>
                    </a:cubicBezTo>
                    <a:cubicBezTo>
                      <a:pt x="3736" y="4846"/>
                      <a:pt x="3803" y="4779"/>
                      <a:pt x="3836" y="4712"/>
                    </a:cubicBezTo>
                    <a:cubicBezTo>
                      <a:pt x="3936" y="4512"/>
                      <a:pt x="4103" y="4312"/>
                      <a:pt x="4303" y="4145"/>
                    </a:cubicBezTo>
                    <a:cubicBezTo>
                      <a:pt x="4403" y="4078"/>
                      <a:pt x="4403" y="3945"/>
                      <a:pt x="4337" y="3845"/>
                    </a:cubicBezTo>
                    <a:cubicBezTo>
                      <a:pt x="4295" y="3804"/>
                      <a:pt x="4229" y="3775"/>
                      <a:pt x="4160" y="3775"/>
                    </a:cubicBezTo>
                    <a:close/>
                    <a:moveTo>
                      <a:pt x="1554" y="4544"/>
                    </a:moveTo>
                    <a:cubicBezTo>
                      <a:pt x="1482" y="4544"/>
                      <a:pt x="1411" y="4581"/>
                      <a:pt x="1368" y="4646"/>
                    </a:cubicBezTo>
                    <a:cubicBezTo>
                      <a:pt x="1301" y="4746"/>
                      <a:pt x="1335" y="4879"/>
                      <a:pt x="1435" y="4946"/>
                    </a:cubicBezTo>
                    <a:cubicBezTo>
                      <a:pt x="1568" y="5012"/>
                      <a:pt x="1701" y="5113"/>
                      <a:pt x="1868" y="5213"/>
                    </a:cubicBezTo>
                    <a:cubicBezTo>
                      <a:pt x="1968" y="5246"/>
                      <a:pt x="2068" y="5313"/>
                      <a:pt x="2202" y="5346"/>
                    </a:cubicBezTo>
                    <a:cubicBezTo>
                      <a:pt x="2235" y="5379"/>
                      <a:pt x="2235" y="5379"/>
                      <a:pt x="2269" y="5379"/>
                    </a:cubicBezTo>
                    <a:cubicBezTo>
                      <a:pt x="2369" y="5379"/>
                      <a:pt x="2435" y="5313"/>
                      <a:pt x="2469" y="5246"/>
                    </a:cubicBezTo>
                    <a:cubicBezTo>
                      <a:pt x="2502" y="5146"/>
                      <a:pt x="2469" y="5012"/>
                      <a:pt x="2369" y="4979"/>
                    </a:cubicBezTo>
                    <a:cubicBezTo>
                      <a:pt x="2269" y="4946"/>
                      <a:pt x="2168" y="4879"/>
                      <a:pt x="2068" y="4846"/>
                    </a:cubicBezTo>
                    <a:cubicBezTo>
                      <a:pt x="1935" y="4746"/>
                      <a:pt x="1802" y="4679"/>
                      <a:pt x="1668" y="4579"/>
                    </a:cubicBezTo>
                    <a:cubicBezTo>
                      <a:pt x="1633" y="4555"/>
                      <a:pt x="1593" y="4544"/>
                      <a:pt x="1554" y="4544"/>
                    </a:cubicBezTo>
                    <a:close/>
                    <a:moveTo>
                      <a:pt x="5461" y="4644"/>
                    </a:moveTo>
                    <a:cubicBezTo>
                      <a:pt x="5426" y="4644"/>
                      <a:pt x="5394" y="4655"/>
                      <a:pt x="5371" y="4679"/>
                    </a:cubicBezTo>
                    <a:cubicBezTo>
                      <a:pt x="5137" y="4812"/>
                      <a:pt x="4904" y="4912"/>
                      <a:pt x="4637" y="5012"/>
                    </a:cubicBezTo>
                    <a:cubicBezTo>
                      <a:pt x="4537" y="5046"/>
                      <a:pt x="4470" y="5179"/>
                      <a:pt x="4537" y="5279"/>
                    </a:cubicBezTo>
                    <a:cubicBezTo>
                      <a:pt x="4570" y="5379"/>
                      <a:pt x="4637" y="5413"/>
                      <a:pt x="4704" y="5413"/>
                    </a:cubicBezTo>
                    <a:lnTo>
                      <a:pt x="4804" y="5413"/>
                    </a:lnTo>
                    <a:cubicBezTo>
                      <a:pt x="5071" y="5313"/>
                      <a:pt x="5337" y="5179"/>
                      <a:pt x="5571" y="5012"/>
                    </a:cubicBezTo>
                    <a:cubicBezTo>
                      <a:pt x="5671" y="4946"/>
                      <a:pt x="5704" y="4846"/>
                      <a:pt x="5638" y="4746"/>
                    </a:cubicBezTo>
                    <a:cubicBezTo>
                      <a:pt x="5595" y="4681"/>
                      <a:pt x="5524" y="4644"/>
                      <a:pt x="5461" y="4644"/>
                    </a:cubicBezTo>
                    <a:close/>
                    <a:moveTo>
                      <a:pt x="3102" y="5179"/>
                    </a:moveTo>
                    <a:cubicBezTo>
                      <a:pt x="3002" y="5179"/>
                      <a:pt x="2902" y="5246"/>
                      <a:pt x="2869" y="5346"/>
                    </a:cubicBezTo>
                    <a:cubicBezTo>
                      <a:pt x="2869" y="5479"/>
                      <a:pt x="2936" y="5580"/>
                      <a:pt x="3036" y="5580"/>
                    </a:cubicBezTo>
                    <a:cubicBezTo>
                      <a:pt x="3102" y="5613"/>
                      <a:pt x="3203" y="5613"/>
                      <a:pt x="3269" y="5613"/>
                    </a:cubicBezTo>
                    <a:cubicBezTo>
                      <a:pt x="3269" y="5846"/>
                      <a:pt x="3336" y="6080"/>
                      <a:pt x="3436" y="6313"/>
                    </a:cubicBezTo>
                    <a:cubicBezTo>
                      <a:pt x="3469" y="6380"/>
                      <a:pt x="3536" y="6447"/>
                      <a:pt x="3636" y="6447"/>
                    </a:cubicBezTo>
                    <a:cubicBezTo>
                      <a:pt x="3670" y="6447"/>
                      <a:pt x="3670" y="6447"/>
                      <a:pt x="3703" y="6413"/>
                    </a:cubicBezTo>
                    <a:cubicBezTo>
                      <a:pt x="3803" y="6380"/>
                      <a:pt x="3870" y="6247"/>
                      <a:pt x="3836" y="6147"/>
                    </a:cubicBezTo>
                    <a:cubicBezTo>
                      <a:pt x="3736" y="5980"/>
                      <a:pt x="3703" y="5813"/>
                      <a:pt x="3670" y="5613"/>
                    </a:cubicBezTo>
                    <a:lnTo>
                      <a:pt x="3936" y="5613"/>
                    </a:lnTo>
                    <a:cubicBezTo>
                      <a:pt x="4036" y="5580"/>
                      <a:pt x="4137" y="5479"/>
                      <a:pt x="4103" y="5379"/>
                    </a:cubicBezTo>
                    <a:cubicBezTo>
                      <a:pt x="4103" y="5279"/>
                      <a:pt x="4003" y="5179"/>
                      <a:pt x="3870" y="5179"/>
                    </a:cubicBezTo>
                    <a:cubicBezTo>
                      <a:pt x="3753" y="5196"/>
                      <a:pt x="3628" y="5204"/>
                      <a:pt x="3499" y="5204"/>
                    </a:cubicBezTo>
                    <a:cubicBezTo>
                      <a:pt x="3369" y="5204"/>
                      <a:pt x="3236" y="5196"/>
                      <a:pt x="3102" y="5179"/>
                    </a:cubicBezTo>
                    <a:close/>
                    <a:moveTo>
                      <a:pt x="4026" y="6746"/>
                    </a:moveTo>
                    <a:cubicBezTo>
                      <a:pt x="3992" y="6746"/>
                      <a:pt x="3960" y="6757"/>
                      <a:pt x="3936" y="6780"/>
                    </a:cubicBezTo>
                    <a:cubicBezTo>
                      <a:pt x="3836" y="6847"/>
                      <a:pt x="3803" y="6981"/>
                      <a:pt x="3870" y="7081"/>
                    </a:cubicBezTo>
                    <a:cubicBezTo>
                      <a:pt x="4036" y="7281"/>
                      <a:pt x="4203" y="7514"/>
                      <a:pt x="4437" y="7748"/>
                    </a:cubicBezTo>
                    <a:cubicBezTo>
                      <a:pt x="4470" y="7781"/>
                      <a:pt x="4537" y="7814"/>
                      <a:pt x="4570" y="7814"/>
                    </a:cubicBezTo>
                    <a:cubicBezTo>
                      <a:pt x="4637" y="7814"/>
                      <a:pt x="4670" y="7781"/>
                      <a:pt x="4704" y="7748"/>
                    </a:cubicBezTo>
                    <a:cubicBezTo>
                      <a:pt x="4804" y="7681"/>
                      <a:pt x="4804" y="7548"/>
                      <a:pt x="4737" y="7448"/>
                    </a:cubicBezTo>
                    <a:cubicBezTo>
                      <a:pt x="4537" y="7247"/>
                      <a:pt x="4370" y="7047"/>
                      <a:pt x="4203" y="6847"/>
                    </a:cubicBezTo>
                    <a:cubicBezTo>
                      <a:pt x="4160" y="6782"/>
                      <a:pt x="4089" y="6746"/>
                      <a:pt x="4026" y="6746"/>
                    </a:cubicBezTo>
                    <a:close/>
                    <a:moveTo>
                      <a:pt x="5186" y="7968"/>
                    </a:moveTo>
                    <a:cubicBezTo>
                      <a:pt x="5131" y="7968"/>
                      <a:pt x="5074" y="7993"/>
                      <a:pt x="5037" y="8048"/>
                    </a:cubicBezTo>
                    <a:cubicBezTo>
                      <a:pt x="4937" y="8115"/>
                      <a:pt x="4970" y="8248"/>
                      <a:pt x="5037" y="8315"/>
                    </a:cubicBezTo>
                    <a:cubicBezTo>
                      <a:pt x="5237" y="8515"/>
                      <a:pt x="5471" y="8682"/>
                      <a:pt x="5704" y="8849"/>
                    </a:cubicBezTo>
                    <a:cubicBezTo>
                      <a:pt x="5738" y="8882"/>
                      <a:pt x="5771" y="8915"/>
                      <a:pt x="5838" y="8915"/>
                    </a:cubicBezTo>
                    <a:cubicBezTo>
                      <a:pt x="5904" y="8915"/>
                      <a:pt x="5938" y="8882"/>
                      <a:pt x="6005" y="8815"/>
                    </a:cubicBezTo>
                    <a:cubicBezTo>
                      <a:pt x="6071" y="8715"/>
                      <a:pt x="6038" y="8615"/>
                      <a:pt x="5938" y="8515"/>
                    </a:cubicBezTo>
                    <a:cubicBezTo>
                      <a:pt x="5704" y="8348"/>
                      <a:pt x="5504" y="8181"/>
                      <a:pt x="5304" y="8015"/>
                    </a:cubicBezTo>
                    <a:cubicBezTo>
                      <a:pt x="5274" y="7985"/>
                      <a:pt x="5231" y="7968"/>
                      <a:pt x="5186" y="7968"/>
                    </a:cubicBezTo>
                    <a:close/>
                    <a:moveTo>
                      <a:pt x="11709" y="8348"/>
                    </a:moveTo>
                    <a:cubicBezTo>
                      <a:pt x="11609" y="8382"/>
                      <a:pt x="11542" y="8482"/>
                      <a:pt x="11542" y="8582"/>
                    </a:cubicBezTo>
                    <a:cubicBezTo>
                      <a:pt x="11569" y="8692"/>
                      <a:pt x="11643" y="8757"/>
                      <a:pt x="11724" y="8757"/>
                    </a:cubicBezTo>
                    <a:cubicBezTo>
                      <a:pt x="11741" y="8757"/>
                      <a:pt x="11758" y="8754"/>
                      <a:pt x="11775" y="8748"/>
                    </a:cubicBezTo>
                    <a:lnTo>
                      <a:pt x="11875" y="8748"/>
                    </a:lnTo>
                    <a:cubicBezTo>
                      <a:pt x="12142" y="8748"/>
                      <a:pt x="12142" y="8882"/>
                      <a:pt x="12142" y="8915"/>
                    </a:cubicBezTo>
                    <a:lnTo>
                      <a:pt x="12342" y="8949"/>
                    </a:lnTo>
                    <a:lnTo>
                      <a:pt x="12576" y="8915"/>
                    </a:lnTo>
                    <a:cubicBezTo>
                      <a:pt x="12576" y="8648"/>
                      <a:pt x="12376" y="8348"/>
                      <a:pt x="11875" y="8348"/>
                    </a:cubicBezTo>
                    <a:close/>
                    <a:moveTo>
                      <a:pt x="10988" y="8647"/>
                    </a:moveTo>
                    <a:cubicBezTo>
                      <a:pt x="10950" y="8647"/>
                      <a:pt x="10910" y="8658"/>
                      <a:pt x="10875" y="8682"/>
                    </a:cubicBezTo>
                    <a:cubicBezTo>
                      <a:pt x="10641" y="8815"/>
                      <a:pt x="10408" y="9015"/>
                      <a:pt x="10174" y="9249"/>
                    </a:cubicBezTo>
                    <a:cubicBezTo>
                      <a:pt x="10107" y="9316"/>
                      <a:pt x="10107" y="9449"/>
                      <a:pt x="10208" y="9549"/>
                    </a:cubicBezTo>
                    <a:cubicBezTo>
                      <a:pt x="10241" y="9582"/>
                      <a:pt x="10274" y="9616"/>
                      <a:pt x="10341" y="9616"/>
                    </a:cubicBezTo>
                    <a:cubicBezTo>
                      <a:pt x="10408" y="9616"/>
                      <a:pt x="10441" y="9582"/>
                      <a:pt x="10474" y="9549"/>
                    </a:cubicBezTo>
                    <a:cubicBezTo>
                      <a:pt x="10675" y="9349"/>
                      <a:pt x="10875" y="9149"/>
                      <a:pt x="11075" y="9049"/>
                    </a:cubicBezTo>
                    <a:cubicBezTo>
                      <a:pt x="11175" y="8982"/>
                      <a:pt x="11208" y="8849"/>
                      <a:pt x="11142" y="8748"/>
                    </a:cubicBezTo>
                    <a:cubicBezTo>
                      <a:pt x="11120" y="8684"/>
                      <a:pt x="11057" y="8647"/>
                      <a:pt x="10988" y="8647"/>
                    </a:cubicBezTo>
                    <a:close/>
                    <a:moveTo>
                      <a:pt x="6507" y="8979"/>
                    </a:moveTo>
                    <a:cubicBezTo>
                      <a:pt x="6446" y="8979"/>
                      <a:pt x="6379" y="9007"/>
                      <a:pt x="6338" y="9049"/>
                    </a:cubicBezTo>
                    <a:cubicBezTo>
                      <a:pt x="6271" y="9149"/>
                      <a:pt x="6305" y="9282"/>
                      <a:pt x="6405" y="9349"/>
                    </a:cubicBezTo>
                    <a:cubicBezTo>
                      <a:pt x="6638" y="9516"/>
                      <a:pt x="6872" y="9649"/>
                      <a:pt x="7139" y="9783"/>
                    </a:cubicBezTo>
                    <a:cubicBezTo>
                      <a:pt x="7172" y="9816"/>
                      <a:pt x="7205" y="9816"/>
                      <a:pt x="7239" y="9816"/>
                    </a:cubicBezTo>
                    <a:cubicBezTo>
                      <a:pt x="7305" y="9816"/>
                      <a:pt x="7372" y="9783"/>
                      <a:pt x="7406" y="9716"/>
                    </a:cubicBezTo>
                    <a:cubicBezTo>
                      <a:pt x="7472" y="9582"/>
                      <a:pt x="7439" y="9482"/>
                      <a:pt x="7305" y="9416"/>
                    </a:cubicBezTo>
                    <a:cubicBezTo>
                      <a:pt x="7072" y="9282"/>
                      <a:pt x="6838" y="9149"/>
                      <a:pt x="6605" y="9015"/>
                    </a:cubicBezTo>
                    <a:cubicBezTo>
                      <a:pt x="6579" y="8990"/>
                      <a:pt x="6544" y="8979"/>
                      <a:pt x="6507" y="8979"/>
                    </a:cubicBezTo>
                    <a:close/>
                    <a:moveTo>
                      <a:pt x="11927" y="9436"/>
                    </a:moveTo>
                    <a:cubicBezTo>
                      <a:pt x="11882" y="9436"/>
                      <a:pt x="11839" y="9452"/>
                      <a:pt x="11809" y="9482"/>
                    </a:cubicBezTo>
                    <a:cubicBezTo>
                      <a:pt x="11609" y="9649"/>
                      <a:pt x="11408" y="9783"/>
                      <a:pt x="11142" y="9883"/>
                    </a:cubicBezTo>
                    <a:cubicBezTo>
                      <a:pt x="11041" y="9916"/>
                      <a:pt x="11008" y="10049"/>
                      <a:pt x="11041" y="10149"/>
                    </a:cubicBezTo>
                    <a:cubicBezTo>
                      <a:pt x="11075" y="10250"/>
                      <a:pt x="11142" y="10283"/>
                      <a:pt x="11242" y="10283"/>
                    </a:cubicBezTo>
                    <a:lnTo>
                      <a:pt x="11308" y="10283"/>
                    </a:lnTo>
                    <a:cubicBezTo>
                      <a:pt x="11609" y="10149"/>
                      <a:pt x="11875" y="9983"/>
                      <a:pt x="12076" y="9783"/>
                    </a:cubicBezTo>
                    <a:cubicBezTo>
                      <a:pt x="12176" y="9716"/>
                      <a:pt x="12176" y="9582"/>
                      <a:pt x="12076" y="9516"/>
                    </a:cubicBezTo>
                    <a:cubicBezTo>
                      <a:pt x="12039" y="9461"/>
                      <a:pt x="11982" y="9436"/>
                      <a:pt x="11927" y="9436"/>
                    </a:cubicBezTo>
                    <a:close/>
                    <a:moveTo>
                      <a:pt x="8005" y="9741"/>
                    </a:moveTo>
                    <a:cubicBezTo>
                      <a:pt x="7905" y="9741"/>
                      <a:pt x="7827" y="9800"/>
                      <a:pt x="7772" y="9883"/>
                    </a:cubicBezTo>
                    <a:cubicBezTo>
                      <a:pt x="7739" y="9983"/>
                      <a:pt x="7806" y="10116"/>
                      <a:pt x="7906" y="10149"/>
                    </a:cubicBezTo>
                    <a:cubicBezTo>
                      <a:pt x="8173" y="10250"/>
                      <a:pt x="8440" y="10350"/>
                      <a:pt x="8740" y="10416"/>
                    </a:cubicBezTo>
                    <a:lnTo>
                      <a:pt x="8773" y="10416"/>
                    </a:lnTo>
                    <a:cubicBezTo>
                      <a:pt x="8873" y="10416"/>
                      <a:pt x="8940" y="10350"/>
                      <a:pt x="8973" y="10250"/>
                    </a:cubicBezTo>
                    <a:cubicBezTo>
                      <a:pt x="9007" y="10149"/>
                      <a:pt x="8940" y="10016"/>
                      <a:pt x="8840" y="10016"/>
                    </a:cubicBezTo>
                    <a:cubicBezTo>
                      <a:pt x="8573" y="9949"/>
                      <a:pt x="8306" y="9849"/>
                      <a:pt x="8073" y="9749"/>
                    </a:cubicBezTo>
                    <a:cubicBezTo>
                      <a:pt x="8049" y="9743"/>
                      <a:pt x="8026" y="9741"/>
                      <a:pt x="8005" y="9741"/>
                    </a:cubicBezTo>
                    <a:close/>
                    <a:moveTo>
                      <a:pt x="9795" y="9836"/>
                    </a:moveTo>
                    <a:cubicBezTo>
                      <a:pt x="9734" y="9836"/>
                      <a:pt x="9677" y="9861"/>
                      <a:pt x="9640" y="9916"/>
                    </a:cubicBezTo>
                    <a:cubicBezTo>
                      <a:pt x="9607" y="9983"/>
                      <a:pt x="9540" y="10083"/>
                      <a:pt x="9507" y="10149"/>
                    </a:cubicBezTo>
                    <a:cubicBezTo>
                      <a:pt x="9440" y="10183"/>
                      <a:pt x="9407" y="10250"/>
                      <a:pt x="9374" y="10316"/>
                    </a:cubicBezTo>
                    <a:cubicBezTo>
                      <a:pt x="9340" y="10450"/>
                      <a:pt x="9274" y="10550"/>
                      <a:pt x="9207" y="10683"/>
                    </a:cubicBezTo>
                    <a:cubicBezTo>
                      <a:pt x="9140" y="10783"/>
                      <a:pt x="9207" y="10883"/>
                      <a:pt x="9307" y="10950"/>
                    </a:cubicBezTo>
                    <a:cubicBezTo>
                      <a:pt x="9340" y="10950"/>
                      <a:pt x="9374" y="10983"/>
                      <a:pt x="9407" y="10983"/>
                    </a:cubicBezTo>
                    <a:cubicBezTo>
                      <a:pt x="9474" y="10983"/>
                      <a:pt x="9540" y="10917"/>
                      <a:pt x="9574" y="10850"/>
                    </a:cubicBezTo>
                    <a:cubicBezTo>
                      <a:pt x="9640" y="10750"/>
                      <a:pt x="9674" y="10650"/>
                      <a:pt x="9741" y="10550"/>
                    </a:cubicBezTo>
                    <a:cubicBezTo>
                      <a:pt x="9974" y="10550"/>
                      <a:pt x="10241" y="10550"/>
                      <a:pt x="10474" y="10516"/>
                    </a:cubicBezTo>
                    <a:cubicBezTo>
                      <a:pt x="10574" y="10483"/>
                      <a:pt x="10641" y="10383"/>
                      <a:pt x="10641" y="10283"/>
                    </a:cubicBezTo>
                    <a:cubicBezTo>
                      <a:pt x="10608" y="10149"/>
                      <a:pt x="10508" y="10083"/>
                      <a:pt x="10408" y="10083"/>
                    </a:cubicBezTo>
                    <a:cubicBezTo>
                      <a:pt x="10274" y="10116"/>
                      <a:pt x="10141" y="10116"/>
                      <a:pt x="10007" y="10116"/>
                    </a:cubicBezTo>
                    <a:cubicBezTo>
                      <a:pt x="10041" y="10049"/>
                      <a:pt x="10007" y="9916"/>
                      <a:pt x="9941" y="9883"/>
                    </a:cubicBezTo>
                    <a:cubicBezTo>
                      <a:pt x="9896" y="9853"/>
                      <a:pt x="9844" y="9836"/>
                      <a:pt x="9795" y="9836"/>
                    </a:cubicBezTo>
                    <a:close/>
                    <a:moveTo>
                      <a:pt x="9085" y="11308"/>
                    </a:moveTo>
                    <a:cubicBezTo>
                      <a:pt x="8996" y="11308"/>
                      <a:pt x="8901" y="11368"/>
                      <a:pt x="8873" y="11450"/>
                    </a:cubicBezTo>
                    <a:cubicBezTo>
                      <a:pt x="8773" y="11751"/>
                      <a:pt x="8706" y="12017"/>
                      <a:pt x="8673" y="12318"/>
                    </a:cubicBezTo>
                    <a:cubicBezTo>
                      <a:pt x="8640" y="12418"/>
                      <a:pt x="8740" y="12518"/>
                      <a:pt x="8840" y="12551"/>
                    </a:cubicBezTo>
                    <a:lnTo>
                      <a:pt x="8873" y="12551"/>
                    </a:lnTo>
                    <a:cubicBezTo>
                      <a:pt x="8973" y="12551"/>
                      <a:pt x="9073" y="12484"/>
                      <a:pt x="9073" y="12384"/>
                    </a:cubicBezTo>
                    <a:cubicBezTo>
                      <a:pt x="9140" y="12118"/>
                      <a:pt x="9207" y="11851"/>
                      <a:pt x="9274" y="11584"/>
                    </a:cubicBezTo>
                    <a:cubicBezTo>
                      <a:pt x="9307" y="11484"/>
                      <a:pt x="9240" y="11384"/>
                      <a:pt x="9140" y="11317"/>
                    </a:cubicBezTo>
                    <a:cubicBezTo>
                      <a:pt x="9122" y="11311"/>
                      <a:pt x="9104" y="11308"/>
                      <a:pt x="9085" y="11308"/>
                    </a:cubicBezTo>
                    <a:close/>
                    <a:moveTo>
                      <a:pt x="18280" y="12351"/>
                    </a:moveTo>
                    <a:cubicBezTo>
                      <a:pt x="18180" y="12384"/>
                      <a:pt x="18080" y="12484"/>
                      <a:pt x="18113" y="12585"/>
                    </a:cubicBezTo>
                    <a:cubicBezTo>
                      <a:pt x="18147" y="12885"/>
                      <a:pt x="18180" y="13152"/>
                      <a:pt x="18213" y="13385"/>
                    </a:cubicBezTo>
                    <a:cubicBezTo>
                      <a:pt x="18213" y="13519"/>
                      <a:pt x="18313" y="13585"/>
                      <a:pt x="18413" y="13585"/>
                    </a:cubicBezTo>
                    <a:cubicBezTo>
                      <a:pt x="18547" y="13585"/>
                      <a:pt x="18614" y="13485"/>
                      <a:pt x="18614" y="13385"/>
                    </a:cubicBezTo>
                    <a:cubicBezTo>
                      <a:pt x="18614" y="13085"/>
                      <a:pt x="18580" y="12818"/>
                      <a:pt x="18513" y="12518"/>
                    </a:cubicBezTo>
                    <a:cubicBezTo>
                      <a:pt x="18513" y="12418"/>
                      <a:pt x="18380" y="12351"/>
                      <a:pt x="18280" y="12351"/>
                    </a:cubicBezTo>
                    <a:close/>
                    <a:moveTo>
                      <a:pt x="8807" y="12985"/>
                    </a:moveTo>
                    <a:cubicBezTo>
                      <a:pt x="8673" y="12985"/>
                      <a:pt x="8606" y="13085"/>
                      <a:pt x="8606" y="13185"/>
                    </a:cubicBezTo>
                    <a:cubicBezTo>
                      <a:pt x="8606" y="13485"/>
                      <a:pt x="8606" y="13752"/>
                      <a:pt x="8673" y="14052"/>
                    </a:cubicBezTo>
                    <a:cubicBezTo>
                      <a:pt x="8673" y="14152"/>
                      <a:pt x="8773" y="14219"/>
                      <a:pt x="8873" y="14219"/>
                    </a:cubicBezTo>
                    <a:lnTo>
                      <a:pt x="8907" y="14219"/>
                    </a:lnTo>
                    <a:cubicBezTo>
                      <a:pt x="9040" y="14186"/>
                      <a:pt x="9107" y="14086"/>
                      <a:pt x="9073" y="13952"/>
                    </a:cubicBezTo>
                    <a:cubicBezTo>
                      <a:pt x="9040" y="13719"/>
                      <a:pt x="9007" y="13452"/>
                      <a:pt x="9007" y="13218"/>
                    </a:cubicBezTo>
                    <a:cubicBezTo>
                      <a:pt x="9007" y="13185"/>
                      <a:pt x="9007" y="13185"/>
                      <a:pt x="9007" y="13185"/>
                    </a:cubicBezTo>
                    <a:cubicBezTo>
                      <a:pt x="9007" y="13052"/>
                      <a:pt x="8907" y="12985"/>
                      <a:pt x="8807" y="12985"/>
                    </a:cubicBezTo>
                    <a:close/>
                    <a:moveTo>
                      <a:pt x="18374" y="14012"/>
                    </a:moveTo>
                    <a:cubicBezTo>
                      <a:pt x="18289" y="14012"/>
                      <a:pt x="18213" y="14103"/>
                      <a:pt x="18213" y="14219"/>
                    </a:cubicBezTo>
                    <a:cubicBezTo>
                      <a:pt x="18180" y="14486"/>
                      <a:pt x="18147" y="14753"/>
                      <a:pt x="18080" y="14986"/>
                    </a:cubicBezTo>
                    <a:cubicBezTo>
                      <a:pt x="18046" y="15086"/>
                      <a:pt x="18113" y="15220"/>
                      <a:pt x="18213" y="15253"/>
                    </a:cubicBezTo>
                    <a:lnTo>
                      <a:pt x="18280" y="15253"/>
                    </a:lnTo>
                    <a:cubicBezTo>
                      <a:pt x="18347" y="15253"/>
                      <a:pt x="18447" y="15186"/>
                      <a:pt x="18480" y="15086"/>
                    </a:cubicBezTo>
                    <a:cubicBezTo>
                      <a:pt x="18547" y="14819"/>
                      <a:pt x="18580" y="14519"/>
                      <a:pt x="18614" y="14252"/>
                    </a:cubicBezTo>
                    <a:cubicBezTo>
                      <a:pt x="18614" y="14119"/>
                      <a:pt x="18547" y="14019"/>
                      <a:pt x="18413" y="14019"/>
                    </a:cubicBezTo>
                    <a:cubicBezTo>
                      <a:pt x="18400" y="14015"/>
                      <a:pt x="18387" y="14012"/>
                      <a:pt x="18374" y="14012"/>
                    </a:cubicBezTo>
                    <a:close/>
                    <a:moveTo>
                      <a:pt x="9123" y="14592"/>
                    </a:moveTo>
                    <a:cubicBezTo>
                      <a:pt x="9096" y="14592"/>
                      <a:pt x="9068" y="14601"/>
                      <a:pt x="9040" y="14619"/>
                    </a:cubicBezTo>
                    <a:cubicBezTo>
                      <a:pt x="8907" y="14653"/>
                      <a:pt x="8873" y="14753"/>
                      <a:pt x="8907" y="14886"/>
                    </a:cubicBezTo>
                    <a:cubicBezTo>
                      <a:pt x="9007" y="15153"/>
                      <a:pt x="9140" y="15420"/>
                      <a:pt x="9307" y="15653"/>
                    </a:cubicBezTo>
                    <a:cubicBezTo>
                      <a:pt x="9340" y="15720"/>
                      <a:pt x="9407" y="15753"/>
                      <a:pt x="9474" y="15753"/>
                    </a:cubicBezTo>
                    <a:cubicBezTo>
                      <a:pt x="9540" y="15753"/>
                      <a:pt x="9574" y="15720"/>
                      <a:pt x="9607" y="15720"/>
                    </a:cubicBezTo>
                    <a:cubicBezTo>
                      <a:pt x="9707" y="15653"/>
                      <a:pt x="9741" y="15520"/>
                      <a:pt x="9674" y="15420"/>
                    </a:cubicBezTo>
                    <a:cubicBezTo>
                      <a:pt x="9507" y="15186"/>
                      <a:pt x="9407" y="14953"/>
                      <a:pt x="9307" y="14719"/>
                    </a:cubicBezTo>
                    <a:cubicBezTo>
                      <a:pt x="9259" y="14647"/>
                      <a:pt x="9193" y="14592"/>
                      <a:pt x="9123" y="14592"/>
                    </a:cubicBezTo>
                    <a:close/>
                    <a:moveTo>
                      <a:pt x="17986" y="15608"/>
                    </a:moveTo>
                    <a:cubicBezTo>
                      <a:pt x="17898" y="15608"/>
                      <a:pt x="17830" y="15645"/>
                      <a:pt x="17780" y="15720"/>
                    </a:cubicBezTo>
                    <a:cubicBezTo>
                      <a:pt x="17646" y="15954"/>
                      <a:pt x="17513" y="16187"/>
                      <a:pt x="17346" y="16354"/>
                    </a:cubicBezTo>
                    <a:cubicBezTo>
                      <a:pt x="17279" y="16454"/>
                      <a:pt x="17279" y="16587"/>
                      <a:pt x="17379" y="16654"/>
                    </a:cubicBezTo>
                    <a:cubicBezTo>
                      <a:pt x="17413" y="16687"/>
                      <a:pt x="17446" y="16721"/>
                      <a:pt x="17513" y="16721"/>
                    </a:cubicBezTo>
                    <a:cubicBezTo>
                      <a:pt x="17546" y="16721"/>
                      <a:pt x="17613" y="16687"/>
                      <a:pt x="17646" y="16654"/>
                    </a:cubicBezTo>
                    <a:cubicBezTo>
                      <a:pt x="17846" y="16421"/>
                      <a:pt x="18013" y="16187"/>
                      <a:pt x="18147" y="15920"/>
                    </a:cubicBezTo>
                    <a:cubicBezTo>
                      <a:pt x="18213" y="15820"/>
                      <a:pt x="18180" y="15687"/>
                      <a:pt x="18080" y="15620"/>
                    </a:cubicBezTo>
                    <a:cubicBezTo>
                      <a:pt x="18046" y="15612"/>
                      <a:pt x="18015" y="15608"/>
                      <a:pt x="17986" y="15608"/>
                    </a:cubicBezTo>
                    <a:close/>
                    <a:moveTo>
                      <a:pt x="10012" y="15979"/>
                    </a:moveTo>
                    <a:cubicBezTo>
                      <a:pt x="9957" y="15979"/>
                      <a:pt x="9907" y="16004"/>
                      <a:pt x="9874" y="16054"/>
                    </a:cubicBezTo>
                    <a:cubicBezTo>
                      <a:pt x="9774" y="16120"/>
                      <a:pt x="9774" y="16254"/>
                      <a:pt x="9841" y="16321"/>
                    </a:cubicBezTo>
                    <a:lnTo>
                      <a:pt x="9941" y="16421"/>
                    </a:lnTo>
                    <a:cubicBezTo>
                      <a:pt x="10107" y="16587"/>
                      <a:pt x="10308" y="16754"/>
                      <a:pt x="10508" y="16921"/>
                    </a:cubicBezTo>
                    <a:cubicBezTo>
                      <a:pt x="10541" y="16921"/>
                      <a:pt x="10574" y="16954"/>
                      <a:pt x="10641" y="16954"/>
                    </a:cubicBezTo>
                    <a:cubicBezTo>
                      <a:pt x="10708" y="16954"/>
                      <a:pt x="10741" y="16921"/>
                      <a:pt x="10808" y="16854"/>
                    </a:cubicBezTo>
                    <a:cubicBezTo>
                      <a:pt x="10875" y="16788"/>
                      <a:pt x="10841" y="16654"/>
                      <a:pt x="10741" y="16587"/>
                    </a:cubicBezTo>
                    <a:cubicBezTo>
                      <a:pt x="10574" y="16421"/>
                      <a:pt x="10408" y="16287"/>
                      <a:pt x="10241" y="16120"/>
                    </a:cubicBezTo>
                    <a:lnTo>
                      <a:pt x="10174" y="16054"/>
                    </a:lnTo>
                    <a:cubicBezTo>
                      <a:pt x="10124" y="16004"/>
                      <a:pt x="10066" y="15979"/>
                      <a:pt x="10012" y="15979"/>
                    </a:cubicBezTo>
                    <a:close/>
                    <a:moveTo>
                      <a:pt x="16869" y="16853"/>
                    </a:moveTo>
                    <a:cubicBezTo>
                      <a:pt x="16835" y="16853"/>
                      <a:pt x="16803" y="16864"/>
                      <a:pt x="16779" y="16888"/>
                    </a:cubicBezTo>
                    <a:cubicBezTo>
                      <a:pt x="16545" y="17054"/>
                      <a:pt x="16345" y="17188"/>
                      <a:pt x="16078" y="17288"/>
                    </a:cubicBezTo>
                    <a:cubicBezTo>
                      <a:pt x="15978" y="17355"/>
                      <a:pt x="15945" y="17455"/>
                      <a:pt x="15978" y="17555"/>
                    </a:cubicBezTo>
                    <a:cubicBezTo>
                      <a:pt x="16012" y="17655"/>
                      <a:pt x="16078" y="17688"/>
                      <a:pt x="16178" y="17688"/>
                    </a:cubicBezTo>
                    <a:lnTo>
                      <a:pt x="16245" y="17688"/>
                    </a:lnTo>
                    <a:cubicBezTo>
                      <a:pt x="16512" y="17555"/>
                      <a:pt x="16779" y="17421"/>
                      <a:pt x="17012" y="17221"/>
                    </a:cubicBezTo>
                    <a:cubicBezTo>
                      <a:pt x="17112" y="17154"/>
                      <a:pt x="17112" y="17054"/>
                      <a:pt x="17046" y="16954"/>
                    </a:cubicBezTo>
                    <a:cubicBezTo>
                      <a:pt x="17003" y="16890"/>
                      <a:pt x="16932" y="16853"/>
                      <a:pt x="16869" y="16853"/>
                    </a:cubicBezTo>
                    <a:close/>
                    <a:moveTo>
                      <a:pt x="11362" y="16975"/>
                    </a:moveTo>
                    <a:cubicBezTo>
                      <a:pt x="11279" y="16975"/>
                      <a:pt x="11192" y="17013"/>
                      <a:pt x="11142" y="17088"/>
                    </a:cubicBezTo>
                    <a:cubicBezTo>
                      <a:pt x="11108" y="17188"/>
                      <a:pt x="11142" y="17321"/>
                      <a:pt x="11242" y="17355"/>
                    </a:cubicBezTo>
                    <a:cubicBezTo>
                      <a:pt x="11475" y="17488"/>
                      <a:pt x="11742" y="17621"/>
                      <a:pt x="12042" y="17722"/>
                    </a:cubicBezTo>
                    <a:lnTo>
                      <a:pt x="12109" y="17722"/>
                    </a:lnTo>
                    <a:cubicBezTo>
                      <a:pt x="12176" y="17722"/>
                      <a:pt x="12276" y="17688"/>
                      <a:pt x="12309" y="17588"/>
                    </a:cubicBezTo>
                    <a:cubicBezTo>
                      <a:pt x="12342" y="17488"/>
                      <a:pt x="12276" y="17355"/>
                      <a:pt x="12176" y="17321"/>
                    </a:cubicBezTo>
                    <a:cubicBezTo>
                      <a:pt x="11909" y="17221"/>
                      <a:pt x="11675" y="17121"/>
                      <a:pt x="11442" y="16988"/>
                    </a:cubicBezTo>
                    <a:cubicBezTo>
                      <a:pt x="11417" y="16979"/>
                      <a:pt x="11390" y="16975"/>
                      <a:pt x="11362" y="16975"/>
                    </a:cubicBezTo>
                    <a:close/>
                    <a:moveTo>
                      <a:pt x="12889" y="17546"/>
                    </a:moveTo>
                    <a:cubicBezTo>
                      <a:pt x="12801" y="17546"/>
                      <a:pt x="12709" y="17611"/>
                      <a:pt x="12709" y="17722"/>
                    </a:cubicBezTo>
                    <a:cubicBezTo>
                      <a:pt x="12676" y="17822"/>
                      <a:pt x="12743" y="17922"/>
                      <a:pt x="12843" y="17955"/>
                    </a:cubicBezTo>
                    <a:cubicBezTo>
                      <a:pt x="13143" y="18022"/>
                      <a:pt x="13410" y="18055"/>
                      <a:pt x="13710" y="18088"/>
                    </a:cubicBezTo>
                    <a:cubicBezTo>
                      <a:pt x="13843" y="18088"/>
                      <a:pt x="13910" y="17988"/>
                      <a:pt x="13944" y="17888"/>
                    </a:cubicBezTo>
                    <a:cubicBezTo>
                      <a:pt x="13944" y="17788"/>
                      <a:pt x="13843" y="17688"/>
                      <a:pt x="13743" y="17655"/>
                    </a:cubicBezTo>
                    <a:cubicBezTo>
                      <a:pt x="13477" y="17655"/>
                      <a:pt x="13210" y="17621"/>
                      <a:pt x="12943" y="17555"/>
                    </a:cubicBezTo>
                    <a:cubicBezTo>
                      <a:pt x="12926" y="17549"/>
                      <a:pt x="12908" y="17546"/>
                      <a:pt x="12889" y="17546"/>
                    </a:cubicBezTo>
                    <a:close/>
                    <a:moveTo>
                      <a:pt x="15397" y="17546"/>
                    </a:moveTo>
                    <a:cubicBezTo>
                      <a:pt x="15380" y="17546"/>
                      <a:pt x="15362" y="17549"/>
                      <a:pt x="15345" y="17555"/>
                    </a:cubicBezTo>
                    <a:cubicBezTo>
                      <a:pt x="15078" y="17588"/>
                      <a:pt x="14811" y="17655"/>
                      <a:pt x="14544" y="17655"/>
                    </a:cubicBezTo>
                    <a:cubicBezTo>
                      <a:pt x="14411" y="17688"/>
                      <a:pt x="14344" y="17788"/>
                      <a:pt x="14344" y="17888"/>
                    </a:cubicBezTo>
                    <a:cubicBezTo>
                      <a:pt x="14344" y="17988"/>
                      <a:pt x="14444" y="18088"/>
                      <a:pt x="14544" y="18088"/>
                    </a:cubicBezTo>
                    <a:lnTo>
                      <a:pt x="14577" y="18088"/>
                    </a:lnTo>
                    <a:cubicBezTo>
                      <a:pt x="14878" y="18055"/>
                      <a:pt x="15144" y="18022"/>
                      <a:pt x="15445" y="17955"/>
                    </a:cubicBezTo>
                    <a:cubicBezTo>
                      <a:pt x="15545" y="17922"/>
                      <a:pt x="15611" y="17822"/>
                      <a:pt x="15578" y="17688"/>
                    </a:cubicBezTo>
                    <a:cubicBezTo>
                      <a:pt x="15551" y="17606"/>
                      <a:pt x="15478" y="17546"/>
                      <a:pt x="15397" y="17546"/>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7" name="Google Shape;3167;p31"/>
            <p:cNvSpPr/>
            <p:nvPr/>
          </p:nvSpPr>
          <p:spPr>
            <a:xfrm rot="10511101">
              <a:off x="499854" y="4093646"/>
              <a:ext cx="91981" cy="34899"/>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31"/>
            <p:cNvSpPr/>
            <p:nvPr/>
          </p:nvSpPr>
          <p:spPr>
            <a:xfrm rot="10511101">
              <a:off x="463359" y="4021457"/>
              <a:ext cx="27352" cy="80086"/>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31"/>
            <p:cNvSpPr/>
            <p:nvPr/>
          </p:nvSpPr>
          <p:spPr>
            <a:xfrm rot="10511101">
              <a:off x="363415" y="4079148"/>
              <a:ext cx="70963" cy="44683"/>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31"/>
            <p:cNvSpPr/>
            <p:nvPr/>
          </p:nvSpPr>
          <p:spPr>
            <a:xfrm rot="10511101">
              <a:off x="413646" y="4047049"/>
              <a:ext cx="32063" cy="63101"/>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31"/>
            <p:cNvSpPr/>
            <p:nvPr/>
          </p:nvSpPr>
          <p:spPr>
            <a:xfrm rot="10511101">
              <a:off x="483256" y="4076928"/>
              <a:ext cx="46258" cy="39578"/>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31"/>
            <p:cNvSpPr/>
            <p:nvPr/>
          </p:nvSpPr>
          <p:spPr>
            <a:xfrm rot="-795868">
              <a:off x="624470" y="4482660"/>
              <a:ext cx="91980" cy="34898"/>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31"/>
            <p:cNvSpPr/>
            <p:nvPr/>
          </p:nvSpPr>
          <p:spPr>
            <a:xfrm rot="-795868">
              <a:off x="732135" y="4499006"/>
              <a:ext cx="27351" cy="80084"/>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31"/>
            <p:cNvSpPr/>
            <p:nvPr/>
          </p:nvSpPr>
          <p:spPr>
            <a:xfrm rot="-795868">
              <a:off x="781741" y="4465667"/>
              <a:ext cx="70962" cy="44682"/>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31"/>
            <p:cNvSpPr/>
            <p:nvPr/>
          </p:nvSpPr>
          <p:spPr>
            <a:xfrm rot="-795868">
              <a:off x="774109" y="4483623"/>
              <a:ext cx="32062" cy="63100"/>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31"/>
            <p:cNvSpPr/>
            <p:nvPr/>
          </p:nvSpPr>
          <p:spPr>
            <a:xfrm rot="-795868">
              <a:off x="688475" y="4488740"/>
              <a:ext cx="46258" cy="39577"/>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77" name="Google Shape;3177;p31"/>
          <p:cNvSpPr/>
          <p:nvPr/>
        </p:nvSpPr>
        <p:spPr>
          <a:xfrm>
            <a:off x="193634" y="2906467"/>
            <a:ext cx="223533" cy="201800"/>
          </a:xfrm>
          <a:custGeom>
            <a:avLst/>
            <a:gdLst/>
            <a:ahLst/>
            <a:cxnLst/>
            <a:rect l="l" t="t" r="r" b="b"/>
            <a:pathLst>
              <a:path w="6706" h="6054" extrusionOk="0">
                <a:moveTo>
                  <a:pt x="4111" y="1"/>
                </a:moveTo>
                <a:cubicBezTo>
                  <a:pt x="2616" y="1"/>
                  <a:pt x="3103" y="2251"/>
                  <a:pt x="3103" y="2251"/>
                </a:cubicBezTo>
                <a:cubicBezTo>
                  <a:pt x="3103" y="2251"/>
                  <a:pt x="1921" y="1257"/>
                  <a:pt x="1055" y="1257"/>
                </a:cubicBezTo>
                <a:cubicBezTo>
                  <a:pt x="602" y="1257"/>
                  <a:pt x="236" y="1528"/>
                  <a:pt x="167" y="2351"/>
                </a:cubicBezTo>
                <a:cubicBezTo>
                  <a:pt x="0" y="4586"/>
                  <a:pt x="4971" y="6054"/>
                  <a:pt x="4971" y="6054"/>
                </a:cubicBezTo>
                <a:cubicBezTo>
                  <a:pt x="4971" y="6054"/>
                  <a:pt x="6705" y="317"/>
                  <a:pt x="4337" y="16"/>
                </a:cubicBezTo>
                <a:cubicBezTo>
                  <a:pt x="4257" y="6"/>
                  <a:pt x="4182" y="1"/>
                  <a:pt x="4111" y="1"/>
                </a:cubicBezTo>
                <a:close/>
              </a:path>
            </a:pathLst>
          </a:custGeom>
          <a:solidFill>
            <a:srgbClr val="F05757"/>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33546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178"/>
        <p:cNvGrpSpPr/>
        <p:nvPr/>
      </p:nvGrpSpPr>
      <p:grpSpPr>
        <a:xfrm>
          <a:off x="0" y="0"/>
          <a:ext cx="0" cy="0"/>
          <a:chOff x="0" y="0"/>
          <a:chExt cx="0" cy="0"/>
        </a:xfrm>
      </p:grpSpPr>
      <p:grpSp>
        <p:nvGrpSpPr>
          <p:cNvPr id="3179" name="Google Shape;3179;p32"/>
          <p:cNvGrpSpPr/>
          <p:nvPr/>
        </p:nvGrpSpPr>
        <p:grpSpPr>
          <a:xfrm>
            <a:off x="-61166" y="4501215"/>
            <a:ext cx="12314881" cy="2408912"/>
            <a:chOff x="-45875" y="3375911"/>
            <a:chExt cx="9236161" cy="1806684"/>
          </a:xfrm>
        </p:grpSpPr>
        <p:grpSp>
          <p:nvGrpSpPr>
            <p:cNvPr id="3180" name="Google Shape;3180;p32"/>
            <p:cNvGrpSpPr/>
            <p:nvPr/>
          </p:nvGrpSpPr>
          <p:grpSpPr>
            <a:xfrm>
              <a:off x="7237925" y="3375911"/>
              <a:ext cx="1255925" cy="715550"/>
              <a:chOff x="7237925" y="3375911"/>
              <a:chExt cx="1255925" cy="715550"/>
            </a:xfrm>
          </p:grpSpPr>
          <p:sp>
            <p:nvSpPr>
              <p:cNvPr id="3181" name="Google Shape;3181;p32"/>
              <p:cNvSpPr/>
              <p:nvPr/>
            </p:nvSpPr>
            <p:spPr>
              <a:xfrm>
                <a:off x="7308800" y="3447286"/>
                <a:ext cx="1128325" cy="635850"/>
              </a:xfrm>
              <a:custGeom>
                <a:avLst/>
                <a:gdLst/>
                <a:ahLst/>
                <a:cxnLst/>
                <a:rect l="l" t="t" r="r" b="b"/>
                <a:pathLst>
                  <a:path w="45133" h="25434" extrusionOk="0">
                    <a:moveTo>
                      <a:pt x="23837" y="0"/>
                    </a:moveTo>
                    <a:cubicBezTo>
                      <a:pt x="23288" y="0"/>
                      <a:pt x="22726" y="27"/>
                      <a:pt x="22150" y="82"/>
                    </a:cubicBezTo>
                    <a:cubicBezTo>
                      <a:pt x="6272" y="1650"/>
                      <a:pt x="1168" y="19629"/>
                      <a:pt x="1" y="25033"/>
                    </a:cubicBezTo>
                    <a:lnTo>
                      <a:pt x="3637" y="25200"/>
                    </a:lnTo>
                    <a:cubicBezTo>
                      <a:pt x="4504" y="21297"/>
                      <a:pt x="8840" y="5819"/>
                      <a:pt x="22517" y="4218"/>
                    </a:cubicBezTo>
                    <a:cubicBezTo>
                      <a:pt x="23082" y="4153"/>
                      <a:pt x="23632" y="4122"/>
                      <a:pt x="24167" y="4122"/>
                    </a:cubicBezTo>
                    <a:cubicBezTo>
                      <a:pt x="36559" y="4122"/>
                      <a:pt x="41106" y="20893"/>
                      <a:pt x="42098" y="25433"/>
                    </a:cubicBezTo>
                    <a:lnTo>
                      <a:pt x="45133" y="25333"/>
                    </a:lnTo>
                    <a:cubicBezTo>
                      <a:pt x="44039" y="20119"/>
                      <a:pt x="38908" y="0"/>
                      <a:pt x="23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32"/>
              <p:cNvSpPr/>
              <p:nvPr/>
            </p:nvSpPr>
            <p:spPr>
              <a:xfrm>
                <a:off x="7237925" y="3375911"/>
                <a:ext cx="1255925" cy="704725"/>
              </a:xfrm>
              <a:custGeom>
                <a:avLst/>
                <a:gdLst/>
                <a:ahLst/>
                <a:cxnLst/>
                <a:rect l="l" t="t" r="r" b="b"/>
                <a:pathLst>
                  <a:path w="50237" h="28189" extrusionOk="0">
                    <a:moveTo>
                      <a:pt x="25663" y="1"/>
                    </a:moveTo>
                    <a:cubicBezTo>
                      <a:pt x="25212" y="1"/>
                      <a:pt x="24752" y="12"/>
                      <a:pt x="24284" y="35"/>
                    </a:cubicBezTo>
                    <a:cubicBezTo>
                      <a:pt x="5104" y="935"/>
                      <a:pt x="0" y="27788"/>
                      <a:pt x="0" y="27788"/>
                    </a:cubicBezTo>
                    <a:lnTo>
                      <a:pt x="2836" y="27888"/>
                    </a:lnTo>
                    <a:cubicBezTo>
                      <a:pt x="4003" y="22484"/>
                      <a:pt x="9107" y="4505"/>
                      <a:pt x="24985" y="2937"/>
                    </a:cubicBezTo>
                    <a:cubicBezTo>
                      <a:pt x="25561" y="2882"/>
                      <a:pt x="26123" y="2855"/>
                      <a:pt x="26672" y="2855"/>
                    </a:cubicBezTo>
                    <a:cubicBezTo>
                      <a:pt x="41743" y="2855"/>
                      <a:pt x="46874" y="22974"/>
                      <a:pt x="47968" y="28188"/>
                    </a:cubicBezTo>
                    <a:lnTo>
                      <a:pt x="50236" y="28122"/>
                    </a:lnTo>
                    <a:cubicBezTo>
                      <a:pt x="50236" y="28122"/>
                      <a:pt x="48280" y="1"/>
                      <a:pt x="25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32"/>
              <p:cNvSpPr/>
              <p:nvPr/>
            </p:nvSpPr>
            <p:spPr>
              <a:xfrm>
                <a:off x="7476425" y="3646911"/>
                <a:ext cx="809775" cy="441225"/>
              </a:xfrm>
              <a:custGeom>
                <a:avLst/>
                <a:gdLst/>
                <a:ahLst/>
                <a:cxnLst/>
                <a:rect l="l" t="t" r="r" b="b"/>
                <a:pathLst>
                  <a:path w="32391" h="17649" extrusionOk="0">
                    <a:moveTo>
                      <a:pt x="16309" y="0"/>
                    </a:moveTo>
                    <a:cubicBezTo>
                      <a:pt x="5835" y="0"/>
                      <a:pt x="1192" y="13177"/>
                      <a:pt x="1" y="17348"/>
                    </a:cubicBezTo>
                    <a:lnTo>
                      <a:pt x="2336" y="17448"/>
                    </a:lnTo>
                    <a:cubicBezTo>
                      <a:pt x="2336" y="17448"/>
                      <a:pt x="5771" y="2698"/>
                      <a:pt x="15657" y="2698"/>
                    </a:cubicBezTo>
                    <a:cubicBezTo>
                      <a:pt x="16262" y="2698"/>
                      <a:pt x="16892" y="2754"/>
                      <a:pt x="17546" y="2871"/>
                    </a:cubicBezTo>
                    <a:cubicBezTo>
                      <a:pt x="26853" y="4539"/>
                      <a:pt x="30022" y="17648"/>
                      <a:pt x="30022" y="17648"/>
                    </a:cubicBezTo>
                    <a:lnTo>
                      <a:pt x="32390" y="17548"/>
                    </a:lnTo>
                    <a:cubicBezTo>
                      <a:pt x="30989" y="12311"/>
                      <a:pt x="26653" y="203"/>
                      <a:pt x="16546" y="3"/>
                    </a:cubicBezTo>
                    <a:cubicBezTo>
                      <a:pt x="16467" y="1"/>
                      <a:pt x="16388" y="0"/>
                      <a:pt x="16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32"/>
              <p:cNvSpPr/>
              <p:nvPr/>
            </p:nvSpPr>
            <p:spPr>
              <a:xfrm>
                <a:off x="7399700" y="3550311"/>
                <a:ext cx="961550" cy="535325"/>
              </a:xfrm>
              <a:custGeom>
                <a:avLst/>
                <a:gdLst/>
                <a:ahLst/>
                <a:cxnLst/>
                <a:rect l="l" t="t" r="r" b="b"/>
                <a:pathLst>
                  <a:path w="38462" h="21413" extrusionOk="0">
                    <a:moveTo>
                      <a:pt x="20531" y="1"/>
                    </a:moveTo>
                    <a:cubicBezTo>
                      <a:pt x="19996" y="1"/>
                      <a:pt x="19446" y="32"/>
                      <a:pt x="18881" y="97"/>
                    </a:cubicBezTo>
                    <a:cubicBezTo>
                      <a:pt x="5204" y="1698"/>
                      <a:pt x="868" y="17176"/>
                      <a:pt x="1" y="21079"/>
                    </a:cubicBezTo>
                    <a:lnTo>
                      <a:pt x="3070" y="21212"/>
                    </a:lnTo>
                    <a:cubicBezTo>
                      <a:pt x="4261" y="17041"/>
                      <a:pt x="8904" y="3864"/>
                      <a:pt x="19378" y="3864"/>
                    </a:cubicBezTo>
                    <a:cubicBezTo>
                      <a:pt x="19457" y="3864"/>
                      <a:pt x="19536" y="3865"/>
                      <a:pt x="19615" y="3867"/>
                    </a:cubicBezTo>
                    <a:cubicBezTo>
                      <a:pt x="29722" y="4067"/>
                      <a:pt x="34058" y="16175"/>
                      <a:pt x="35459" y="21412"/>
                    </a:cubicBezTo>
                    <a:lnTo>
                      <a:pt x="38462" y="21312"/>
                    </a:lnTo>
                    <a:cubicBezTo>
                      <a:pt x="37470" y="16772"/>
                      <a:pt x="32923" y="1"/>
                      <a:pt x="2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32"/>
              <p:cNvSpPr/>
              <p:nvPr/>
            </p:nvSpPr>
            <p:spPr>
              <a:xfrm>
                <a:off x="7302975" y="3439786"/>
                <a:ext cx="1140000" cy="646675"/>
              </a:xfrm>
              <a:custGeom>
                <a:avLst/>
                <a:gdLst/>
                <a:ahLst/>
                <a:cxnLst/>
                <a:rect l="l" t="t" r="r" b="b"/>
                <a:pathLst>
                  <a:path w="45600" h="25867" extrusionOk="0">
                    <a:moveTo>
                      <a:pt x="24594" y="0"/>
                    </a:moveTo>
                    <a:cubicBezTo>
                      <a:pt x="24370" y="0"/>
                      <a:pt x="24144" y="5"/>
                      <a:pt x="23917" y="15"/>
                    </a:cubicBezTo>
                    <a:cubicBezTo>
                      <a:pt x="7172" y="682"/>
                      <a:pt x="1868" y="18895"/>
                      <a:pt x="134" y="24899"/>
                    </a:cubicBezTo>
                    <a:lnTo>
                      <a:pt x="34" y="25300"/>
                    </a:lnTo>
                    <a:cubicBezTo>
                      <a:pt x="0" y="25400"/>
                      <a:pt x="67" y="25500"/>
                      <a:pt x="167" y="25533"/>
                    </a:cubicBezTo>
                    <a:cubicBezTo>
                      <a:pt x="185" y="25539"/>
                      <a:pt x="204" y="25542"/>
                      <a:pt x="223" y="25542"/>
                    </a:cubicBezTo>
                    <a:cubicBezTo>
                      <a:pt x="311" y="25542"/>
                      <a:pt x="406" y="25482"/>
                      <a:pt x="434" y="25400"/>
                    </a:cubicBezTo>
                    <a:lnTo>
                      <a:pt x="534" y="24999"/>
                    </a:lnTo>
                    <a:cubicBezTo>
                      <a:pt x="2269" y="19095"/>
                      <a:pt x="7506" y="1082"/>
                      <a:pt x="23917" y="415"/>
                    </a:cubicBezTo>
                    <a:cubicBezTo>
                      <a:pt x="24130" y="407"/>
                      <a:pt x="24341" y="402"/>
                      <a:pt x="24550" y="402"/>
                    </a:cubicBezTo>
                    <a:cubicBezTo>
                      <a:pt x="40646" y="402"/>
                      <a:pt x="45100" y="25436"/>
                      <a:pt x="45166" y="25667"/>
                    </a:cubicBezTo>
                    <a:cubicBezTo>
                      <a:pt x="45166" y="25767"/>
                      <a:pt x="45266" y="25867"/>
                      <a:pt x="45366" y="25867"/>
                    </a:cubicBezTo>
                    <a:lnTo>
                      <a:pt x="45399" y="25867"/>
                    </a:lnTo>
                    <a:cubicBezTo>
                      <a:pt x="45499" y="25833"/>
                      <a:pt x="45600" y="25733"/>
                      <a:pt x="45566" y="25600"/>
                    </a:cubicBezTo>
                    <a:cubicBezTo>
                      <a:pt x="45566" y="25533"/>
                      <a:pt x="44399" y="18995"/>
                      <a:pt x="41196" y="12591"/>
                    </a:cubicBezTo>
                    <a:cubicBezTo>
                      <a:pt x="37064" y="4358"/>
                      <a:pt x="31338" y="0"/>
                      <a:pt x="2459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32"/>
              <p:cNvSpPr/>
              <p:nvPr/>
            </p:nvSpPr>
            <p:spPr>
              <a:xfrm>
                <a:off x="7393875" y="3544361"/>
                <a:ext cx="973200" cy="544600"/>
              </a:xfrm>
              <a:custGeom>
                <a:avLst/>
                <a:gdLst/>
                <a:ahLst/>
                <a:cxnLst/>
                <a:rect l="l" t="t" r="r" b="b"/>
                <a:pathLst>
                  <a:path w="38928" h="21784" extrusionOk="0">
                    <a:moveTo>
                      <a:pt x="21199" y="1"/>
                    </a:moveTo>
                    <a:cubicBezTo>
                      <a:pt x="21160" y="1"/>
                      <a:pt x="21121" y="1"/>
                      <a:pt x="21082" y="2"/>
                    </a:cubicBezTo>
                    <a:cubicBezTo>
                      <a:pt x="7072" y="168"/>
                      <a:pt x="1701" y="14912"/>
                      <a:pt x="34" y="21250"/>
                    </a:cubicBezTo>
                    <a:cubicBezTo>
                      <a:pt x="0" y="21384"/>
                      <a:pt x="67" y="21484"/>
                      <a:pt x="200" y="21517"/>
                    </a:cubicBezTo>
                    <a:cubicBezTo>
                      <a:pt x="218" y="21523"/>
                      <a:pt x="235" y="21525"/>
                      <a:pt x="252" y="21525"/>
                    </a:cubicBezTo>
                    <a:cubicBezTo>
                      <a:pt x="333" y="21525"/>
                      <a:pt x="406" y="21461"/>
                      <a:pt x="434" y="21350"/>
                    </a:cubicBezTo>
                    <a:cubicBezTo>
                      <a:pt x="2068" y="15112"/>
                      <a:pt x="7339" y="569"/>
                      <a:pt x="21082" y="435"/>
                    </a:cubicBezTo>
                    <a:lnTo>
                      <a:pt x="21215" y="435"/>
                    </a:lnTo>
                    <a:cubicBezTo>
                      <a:pt x="33357" y="435"/>
                      <a:pt x="38428" y="21384"/>
                      <a:pt x="38494" y="21617"/>
                    </a:cubicBezTo>
                    <a:cubicBezTo>
                      <a:pt x="38528" y="21717"/>
                      <a:pt x="38594" y="21784"/>
                      <a:pt x="38695" y="21784"/>
                    </a:cubicBezTo>
                    <a:cubicBezTo>
                      <a:pt x="38695" y="21784"/>
                      <a:pt x="38728" y="21784"/>
                      <a:pt x="38728" y="21750"/>
                    </a:cubicBezTo>
                    <a:cubicBezTo>
                      <a:pt x="38861" y="21750"/>
                      <a:pt x="38928" y="21617"/>
                      <a:pt x="38895" y="21517"/>
                    </a:cubicBezTo>
                    <a:cubicBezTo>
                      <a:pt x="38861" y="21284"/>
                      <a:pt x="33690" y="1"/>
                      <a:pt x="2119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32"/>
              <p:cNvSpPr/>
              <p:nvPr/>
            </p:nvSpPr>
            <p:spPr>
              <a:xfrm>
                <a:off x="7470600" y="3640561"/>
                <a:ext cx="821425" cy="450900"/>
              </a:xfrm>
              <a:custGeom>
                <a:avLst/>
                <a:gdLst/>
                <a:ahLst/>
                <a:cxnLst/>
                <a:rect l="l" t="t" r="r" b="b"/>
                <a:pathLst>
                  <a:path w="32857" h="18036" extrusionOk="0">
                    <a:moveTo>
                      <a:pt x="15783" y="0"/>
                    </a:moveTo>
                    <a:cubicBezTo>
                      <a:pt x="5388" y="0"/>
                      <a:pt x="98" y="17342"/>
                      <a:pt x="33" y="17536"/>
                    </a:cubicBezTo>
                    <a:cubicBezTo>
                      <a:pt x="0" y="17636"/>
                      <a:pt x="67" y="17769"/>
                      <a:pt x="167" y="17802"/>
                    </a:cubicBezTo>
                    <a:cubicBezTo>
                      <a:pt x="184" y="17808"/>
                      <a:pt x="202" y="17811"/>
                      <a:pt x="221" y="17811"/>
                    </a:cubicBezTo>
                    <a:cubicBezTo>
                      <a:pt x="310" y="17811"/>
                      <a:pt x="406" y="17746"/>
                      <a:pt x="434" y="17636"/>
                    </a:cubicBezTo>
                    <a:cubicBezTo>
                      <a:pt x="498" y="17474"/>
                      <a:pt x="5699" y="403"/>
                      <a:pt x="15761" y="403"/>
                    </a:cubicBezTo>
                    <a:cubicBezTo>
                      <a:pt x="16084" y="403"/>
                      <a:pt x="16412" y="420"/>
                      <a:pt x="16745" y="457"/>
                    </a:cubicBezTo>
                    <a:cubicBezTo>
                      <a:pt x="29621" y="1858"/>
                      <a:pt x="32390" y="17702"/>
                      <a:pt x="32423" y="17836"/>
                    </a:cubicBezTo>
                    <a:cubicBezTo>
                      <a:pt x="32423" y="17936"/>
                      <a:pt x="32523" y="18036"/>
                      <a:pt x="32623" y="18036"/>
                    </a:cubicBezTo>
                    <a:cubicBezTo>
                      <a:pt x="32623" y="18036"/>
                      <a:pt x="32657" y="18036"/>
                      <a:pt x="32657" y="18003"/>
                    </a:cubicBezTo>
                    <a:cubicBezTo>
                      <a:pt x="32790" y="18003"/>
                      <a:pt x="32857" y="17902"/>
                      <a:pt x="32823" y="17769"/>
                    </a:cubicBezTo>
                    <a:cubicBezTo>
                      <a:pt x="32790" y="17602"/>
                      <a:pt x="29988" y="1491"/>
                      <a:pt x="16812" y="56"/>
                    </a:cubicBezTo>
                    <a:cubicBezTo>
                      <a:pt x="16464" y="19"/>
                      <a:pt x="16121" y="0"/>
                      <a:pt x="1578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88" name="Google Shape;3188;p32"/>
            <p:cNvGrpSpPr/>
            <p:nvPr/>
          </p:nvGrpSpPr>
          <p:grpSpPr>
            <a:xfrm>
              <a:off x="-45875" y="3877415"/>
              <a:ext cx="9236161" cy="1305180"/>
              <a:chOff x="-65450" y="4543325"/>
              <a:chExt cx="9236161" cy="639168"/>
            </a:xfrm>
          </p:grpSpPr>
          <p:sp>
            <p:nvSpPr>
              <p:cNvPr id="3189" name="Google Shape;3189;p32"/>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32"/>
              <p:cNvSpPr/>
              <p:nvPr/>
            </p:nvSpPr>
            <p:spPr>
              <a:xfrm>
                <a:off x="-65450" y="4641360"/>
                <a:ext cx="9209483" cy="54090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91" name="Google Shape;3191;p32"/>
            <p:cNvSpPr/>
            <p:nvPr/>
          </p:nvSpPr>
          <p:spPr>
            <a:xfrm>
              <a:off x="8555113" y="3590566"/>
              <a:ext cx="124275" cy="125100"/>
            </a:xfrm>
            <a:custGeom>
              <a:avLst/>
              <a:gdLst/>
              <a:ahLst/>
              <a:cxnLst/>
              <a:rect l="l" t="t" r="r" b="b"/>
              <a:pathLst>
                <a:path w="4971" h="5004" extrusionOk="0">
                  <a:moveTo>
                    <a:pt x="2669" y="600"/>
                  </a:moveTo>
                  <a:cubicBezTo>
                    <a:pt x="2735" y="801"/>
                    <a:pt x="2802" y="1134"/>
                    <a:pt x="2836" y="1301"/>
                  </a:cubicBezTo>
                  <a:cubicBezTo>
                    <a:pt x="2969" y="1801"/>
                    <a:pt x="3002" y="1935"/>
                    <a:pt x="3069" y="2001"/>
                  </a:cubicBezTo>
                  <a:cubicBezTo>
                    <a:pt x="3102" y="2102"/>
                    <a:pt x="3202" y="2135"/>
                    <a:pt x="3703" y="2302"/>
                  </a:cubicBezTo>
                  <a:cubicBezTo>
                    <a:pt x="3870" y="2368"/>
                    <a:pt x="4170" y="2468"/>
                    <a:pt x="4370" y="2569"/>
                  </a:cubicBezTo>
                  <a:cubicBezTo>
                    <a:pt x="4103" y="2669"/>
                    <a:pt x="3636" y="2869"/>
                    <a:pt x="3202" y="3002"/>
                  </a:cubicBezTo>
                  <a:cubicBezTo>
                    <a:pt x="3136" y="3036"/>
                    <a:pt x="3102" y="3069"/>
                    <a:pt x="3069" y="3102"/>
                  </a:cubicBezTo>
                  <a:cubicBezTo>
                    <a:pt x="2869" y="3603"/>
                    <a:pt x="2635" y="4136"/>
                    <a:pt x="2469" y="4403"/>
                  </a:cubicBezTo>
                  <a:cubicBezTo>
                    <a:pt x="2335" y="4103"/>
                    <a:pt x="2202" y="3536"/>
                    <a:pt x="2068" y="3036"/>
                  </a:cubicBezTo>
                  <a:cubicBezTo>
                    <a:pt x="2035" y="2969"/>
                    <a:pt x="1968" y="2902"/>
                    <a:pt x="1902" y="2869"/>
                  </a:cubicBezTo>
                  <a:cubicBezTo>
                    <a:pt x="1401" y="2802"/>
                    <a:pt x="867" y="2669"/>
                    <a:pt x="567" y="2569"/>
                  </a:cubicBezTo>
                  <a:cubicBezTo>
                    <a:pt x="867" y="2402"/>
                    <a:pt x="1468" y="2135"/>
                    <a:pt x="2002" y="1935"/>
                  </a:cubicBezTo>
                  <a:cubicBezTo>
                    <a:pt x="2068" y="1901"/>
                    <a:pt x="2102" y="1868"/>
                    <a:pt x="2135" y="1801"/>
                  </a:cubicBezTo>
                  <a:cubicBezTo>
                    <a:pt x="2302" y="1368"/>
                    <a:pt x="2502" y="867"/>
                    <a:pt x="2669" y="600"/>
                  </a:cubicBezTo>
                  <a:close/>
                  <a:moveTo>
                    <a:pt x="2702" y="0"/>
                  </a:moveTo>
                  <a:cubicBezTo>
                    <a:pt x="2569" y="0"/>
                    <a:pt x="2369" y="0"/>
                    <a:pt x="1768" y="1568"/>
                  </a:cubicBezTo>
                  <a:cubicBezTo>
                    <a:pt x="100" y="2235"/>
                    <a:pt x="34" y="2468"/>
                    <a:pt x="0" y="2535"/>
                  </a:cubicBezTo>
                  <a:cubicBezTo>
                    <a:pt x="0" y="2602"/>
                    <a:pt x="0" y="2702"/>
                    <a:pt x="67" y="2769"/>
                  </a:cubicBezTo>
                  <a:cubicBezTo>
                    <a:pt x="100" y="2802"/>
                    <a:pt x="234" y="2969"/>
                    <a:pt x="1701" y="3269"/>
                  </a:cubicBezTo>
                  <a:cubicBezTo>
                    <a:pt x="2135" y="5004"/>
                    <a:pt x="2268" y="5004"/>
                    <a:pt x="2435" y="5004"/>
                  </a:cubicBezTo>
                  <a:cubicBezTo>
                    <a:pt x="2569" y="4970"/>
                    <a:pt x="2735" y="4970"/>
                    <a:pt x="3436" y="3369"/>
                  </a:cubicBezTo>
                  <a:cubicBezTo>
                    <a:pt x="3870" y="3202"/>
                    <a:pt x="4704" y="2902"/>
                    <a:pt x="4870" y="2735"/>
                  </a:cubicBezTo>
                  <a:cubicBezTo>
                    <a:pt x="4937" y="2702"/>
                    <a:pt x="4970" y="2602"/>
                    <a:pt x="4937" y="2502"/>
                  </a:cubicBezTo>
                  <a:cubicBezTo>
                    <a:pt x="4904" y="2335"/>
                    <a:pt x="4670" y="2202"/>
                    <a:pt x="3836" y="1901"/>
                  </a:cubicBezTo>
                  <a:cubicBezTo>
                    <a:pt x="3669" y="1835"/>
                    <a:pt x="3469" y="1768"/>
                    <a:pt x="3403" y="1735"/>
                  </a:cubicBezTo>
                  <a:cubicBezTo>
                    <a:pt x="3369" y="1635"/>
                    <a:pt x="3303" y="1401"/>
                    <a:pt x="3236" y="1201"/>
                  </a:cubicBezTo>
                  <a:cubicBezTo>
                    <a:pt x="3102" y="634"/>
                    <a:pt x="3002" y="234"/>
                    <a:pt x="2902" y="100"/>
                  </a:cubicBezTo>
                  <a:cubicBezTo>
                    <a:pt x="2869" y="33"/>
                    <a:pt x="2769" y="0"/>
                    <a:pt x="2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32"/>
            <p:cNvSpPr/>
            <p:nvPr/>
          </p:nvSpPr>
          <p:spPr>
            <a:xfrm>
              <a:off x="7506450" y="4169541"/>
              <a:ext cx="77575" cy="77575"/>
            </a:xfrm>
            <a:custGeom>
              <a:avLst/>
              <a:gdLst/>
              <a:ahLst/>
              <a:cxnLst/>
              <a:rect l="l" t="t" r="r" b="b"/>
              <a:pathLst>
                <a:path w="3103" h="3103" extrusionOk="0">
                  <a:moveTo>
                    <a:pt x="1568" y="401"/>
                  </a:moveTo>
                  <a:cubicBezTo>
                    <a:pt x="1868" y="401"/>
                    <a:pt x="2169" y="534"/>
                    <a:pt x="2369" y="735"/>
                  </a:cubicBezTo>
                  <a:cubicBezTo>
                    <a:pt x="2569" y="968"/>
                    <a:pt x="2702" y="1235"/>
                    <a:pt x="2702" y="1535"/>
                  </a:cubicBezTo>
                  <a:cubicBezTo>
                    <a:pt x="2702" y="2169"/>
                    <a:pt x="2202" y="2669"/>
                    <a:pt x="1568" y="2669"/>
                  </a:cubicBezTo>
                  <a:cubicBezTo>
                    <a:pt x="1268" y="2669"/>
                    <a:pt x="968" y="2536"/>
                    <a:pt x="768" y="2336"/>
                  </a:cubicBezTo>
                  <a:cubicBezTo>
                    <a:pt x="534" y="2136"/>
                    <a:pt x="434" y="1835"/>
                    <a:pt x="434" y="1535"/>
                  </a:cubicBezTo>
                  <a:cubicBezTo>
                    <a:pt x="434" y="901"/>
                    <a:pt x="934" y="401"/>
                    <a:pt x="1568" y="401"/>
                  </a:cubicBezTo>
                  <a:close/>
                  <a:moveTo>
                    <a:pt x="1568" y="1"/>
                  </a:moveTo>
                  <a:cubicBezTo>
                    <a:pt x="701" y="1"/>
                    <a:pt x="0" y="668"/>
                    <a:pt x="0" y="1535"/>
                  </a:cubicBezTo>
                  <a:cubicBezTo>
                    <a:pt x="0" y="2369"/>
                    <a:pt x="701" y="3070"/>
                    <a:pt x="1568" y="3103"/>
                  </a:cubicBezTo>
                  <a:cubicBezTo>
                    <a:pt x="2402" y="3103"/>
                    <a:pt x="3103" y="2402"/>
                    <a:pt x="3103" y="1535"/>
                  </a:cubicBezTo>
                  <a:cubicBezTo>
                    <a:pt x="3103" y="1135"/>
                    <a:pt x="2969" y="735"/>
                    <a:pt x="2669" y="434"/>
                  </a:cubicBezTo>
                  <a:cubicBezTo>
                    <a:pt x="2369" y="134"/>
                    <a:pt x="1968" y="1"/>
                    <a:pt x="15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32"/>
            <p:cNvSpPr/>
            <p:nvPr/>
          </p:nvSpPr>
          <p:spPr>
            <a:xfrm>
              <a:off x="8825725" y="4538991"/>
              <a:ext cx="78400" cy="77575"/>
            </a:xfrm>
            <a:custGeom>
              <a:avLst/>
              <a:gdLst/>
              <a:ahLst/>
              <a:cxnLst/>
              <a:rect l="l" t="t" r="r" b="b"/>
              <a:pathLst>
                <a:path w="3136" h="3103" extrusionOk="0">
                  <a:moveTo>
                    <a:pt x="1568" y="434"/>
                  </a:moveTo>
                  <a:cubicBezTo>
                    <a:pt x="2202" y="434"/>
                    <a:pt x="2702" y="934"/>
                    <a:pt x="2702" y="1568"/>
                  </a:cubicBezTo>
                  <a:cubicBezTo>
                    <a:pt x="2702" y="2202"/>
                    <a:pt x="2202" y="2702"/>
                    <a:pt x="1568" y="2702"/>
                  </a:cubicBezTo>
                  <a:cubicBezTo>
                    <a:pt x="1268" y="2702"/>
                    <a:pt x="968" y="2569"/>
                    <a:pt x="768" y="2368"/>
                  </a:cubicBezTo>
                  <a:cubicBezTo>
                    <a:pt x="534" y="2135"/>
                    <a:pt x="434" y="1868"/>
                    <a:pt x="434" y="1568"/>
                  </a:cubicBezTo>
                  <a:cubicBezTo>
                    <a:pt x="434" y="934"/>
                    <a:pt x="934" y="434"/>
                    <a:pt x="1568" y="434"/>
                  </a:cubicBezTo>
                  <a:close/>
                  <a:moveTo>
                    <a:pt x="1568" y="0"/>
                  </a:moveTo>
                  <a:cubicBezTo>
                    <a:pt x="701" y="0"/>
                    <a:pt x="34" y="701"/>
                    <a:pt x="0" y="1568"/>
                  </a:cubicBezTo>
                  <a:cubicBezTo>
                    <a:pt x="0" y="1968"/>
                    <a:pt x="167" y="2368"/>
                    <a:pt x="467" y="2669"/>
                  </a:cubicBezTo>
                  <a:cubicBezTo>
                    <a:pt x="768" y="2935"/>
                    <a:pt x="1135" y="3102"/>
                    <a:pt x="1568" y="3102"/>
                  </a:cubicBezTo>
                  <a:cubicBezTo>
                    <a:pt x="2436" y="3102"/>
                    <a:pt x="3103" y="2435"/>
                    <a:pt x="3103" y="1568"/>
                  </a:cubicBezTo>
                  <a:cubicBezTo>
                    <a:pt x="3136" y="701"/>
                    <a:pt x="2436" y="0"/>
                    <a:pt x="15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32"/>
            <p:cNvSpPr/>
            <p:nvPr/>
          </p:nvSpPr>
          <p:spPr>
            <a:xfrm>
              <a:off x="7888375" y="4179391"/>
              <a:ext cx="96775" cy="586450"/>
            </a:xfrm>
            <a:custGeom>
              <a:avLst/>
              <a:gdLst/>
              <a:ahLst/>
              <a:cxnLst/>
              <a:rect l="l" t="t" r="r" b="b"/>
              <a:pathLst>
                <a:path w="3871" h="23458" extrusionOk="0">
                  <a:moveTo>
                    <a:pt x="241" y="1"/>
                  </a:moveTo>
                  <a:cubicBezTo>
                    <a:pt x="228" y="1"/>
                    <a:pt x="215" y="3"/>
                    <a:pt x="201" y="7"/>
                  </a:cubicBezTo>
                  <a:cubicBezTo>
                    <a:pt x="68" y="40"/>
                    <a:pt x="1" y="140"/>
                    <a:pt x="34" y="241"/>
                  </a:cubicBezTo>
                  <a:cubicBezTo>
                    <a:pt x="68" y="407"/>
                    <a:pt x="3437" y="17286"/>
                    <a:pt x="1902" y="23190"/>
                  </a:cubicBezTo>
                  <a:cubicBezTo>
                    <a:pt x="1869" y="23290"/>
                    <a:pt x="1936" y="23424"/>
                    <a:pt x="2036" y="23457"/>
                  </a:cubicBezTo>
                  <a:lnTo>
                    <a:pt x="2102" y="23457"/>
                  </a:lnTo>
                  <a:cubicBezTo>
                    <a:pt x="2169" y="23457"/>
                    <a:pt x="2269" y="23390"/>
                    <a:pt x="2303" y="23290"/>
                  </a:cubicBezTo>
                  <a:cubicBezTo>
                    <a:pt x="3870" y="17319"/>
                    <a:pt x="568" y="874"/>
                    <a:pt x="435" y="174"/>
                  </a:cubicBezTo>
                  <a:cubicBezTo>
                    <a:pt x="406" y="87"/>
                    <a:pt x="327" y="1"/>
                    <a:pt x="24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32"/>
            <p:cNvSpPr/>
            <p:nvPr/>
          </p:nvSpPr>
          <p:spPr>
            <a:xfrm>
              <a:off x="7489775" y="4544241"/>
              <a:ext cx="785875" cy="371175"/>
            </a:xfrm>
            <a:custGeom>
              <a:avLst/>
              <a:gdLst/>
              <a:ahLst/>
              <a:cxnLst/>
              <a:rect l="l" t="t" r="r" b="b"/>
              <a:pathLst>
                <a:path w="31435" h="14847" extrusionOk="0">
                  <a:moveTo>
                    <a:pt x="22711" y="0"/>
                  </a:moveTo>
                  <a:cubicBezTo>
                    <a:pt x="22565" y="0"/>
                    <a:pt x="22411" y="50"/>
                    <a:pt x="22249" y="157"/>
                  </a:cubicBezTo>
                  <a:cubicBezTo>
                    <a:pt x="19881" y="1758"/>
                    <a:pt x="15745" y="9397"/>
                    <a:pt x="15745" y="9397"/>
                  </a:cubicBezTo>
                  <a:cubicBezTo>
                    <a:pt x="15745" y="9397"/>
                    <a:pt x="16319" y="1746"/>
                    <a:pt x="13695" y="1746"/>
                  </a:cubicBezTo>
                  <a:cubicBezTo>
                    <a:pt x="13635" y="1746"/>
                    <a:pt x="13573" y="1750"/>
                    <a:pt x="13510" y="1758"/>
                  </a:cubicBezTo>
                  <a:cubicBezTo>
                    <a:pt x="10675" y="2125"/>
                    <a:pt x="8606" y="9364"/>
                    <a:pt x="8606" y="9364"/>
                  </a:cubicBezTo>
                  <a:cubicBezTo>
                    <a:pt x="8606" y="9364"/>
                    <a:pt x="4787" y="1656"/>
                    <a:pt x="3057" y="1656"/>
                  </a:cubicBezTo>
                  <a:cubicBezTo>
                    <a:pt x="2697" y="1656"/>
                    <a:pt x="2428" y="1989"/>
                    <a:pt x="2302" y="2792"/>
                  </a:cubicBezTo>
                  <a:cubicBezTo>
                    <a:pt x="1768" y="6195"/>
                    <a:pt x="0" y="13933"/>
                    <a:pt x="3736" y="14167"/>
                  </a:cubicBezTo>
                  <a:cubicBezTo>
                    <a:pt x="3736" y="14167"/>
                    <a:pt x="13512" y="14846"/>
                    <a:pt x="21039" y="14846"/>
                  </a:cubicBezTo>
                  <a:cubicBezTo>
                    <a:pt x="25186" y="14846"/>
                    <a:pt x="28651" y="14640"/>
                    <a:pt x="29421" y="14000"/>
                  </a:cubicBezTo>
                  <a:cubicBezTo>
                    <a:pt x="31434" y="12359"/>
                    <a:pt x="31233" y="2984"/>
                    <a:pt x="29913" y="2984"/>
                  </a:cubicBezTo>
                  <a:cubicBezTo>
                    <a:pt x="29811" y="2984"/>
                    <a:pt x="29703" y="3040"/>
                    <a:pt x="29588" y="3159"/>
                  </a:cubicBezTo>
                  <a:cubicBezTo>
                    <a:pt x="28020" y="4827"/>
                    <a:pt x="25285" y="9297"/>
                    <a:pt x="25285" y="9297"/>
                  </a:cubicBezTo>
                  <a:cubicBezTo>
                    <a:pt x="25285" y="9297"/>
                    <a:pt x="24706" y="0"/>
                    <a:pt x="22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32"/>
            <p:cNvSpPr/>
            <p:nvPr/>
          </p:nvSpPr>
          <p:spPr>
            <a:xfrm>
              <a:off x="7780800" y="4676566"/>
              <a:ext cx="54250" cy="200175"/>
            </a:xfrm>
            <a:custGeom>
              <a:avLst/>
              <a:gdLst/>
              <a:ahLst/>
              <a:cxnLst/>
              <a:rect l="l" t="t" r="r" b="b"/>
              <a:pathLst>
                <a:path w="2170" h="8007" extrusionOk="0">
                  <a:moveTo>
                    <a:pt x="1235" y="1"/>
                  </a:moveTo>
                  <a:cubicBezTo>
                    <a:pt x="1102" y="1"/>
                    <a:pt x="1035" y="101"/>
                    <a:pt x="1035" y="234"/>
                  </a:cubicBezTo>
                  <a:cubicBezTo>
                    <a:pt x="1035" y="301"/>
                    <a:pt x="1735" y="6272"/>
                    <a:pt x="101" y="7640"/>
                  </a:cubicBezTo>
                  <a:cubicBezTo>
                    <a:pt x="34" y="7706"/>
                    <a:pt x="1" y="7840"/>
                    <a:pt x="68" y="7907"/>
                  </a:cubicBezTo>
                  <a:cubicBezTo>
                    <a:pt x="134" y="7973"/>
                    <a:pt x="168" y="8007"/>
                    <a:pt x="234" y="8007"/>
                  </a:cubicBezTo>
                  <a:cubicBezTo>
                    <a:pt x="301" y="8007"/>
                    <a:pt x="334" y="7973"/>
                    <a:pt x="368" y="7940"/>
                  </a:cubicBezTo>
                  <a:cubicBezTo>
                    <a:pt x="2169" y="6472"/>
                    <a:pt x="1469" y="435"/>
                    <a:pt x="1435" y="168"/>
                  </a:cubicBezTo>
                  <a:cubicBezTo>
                    <a:pt x="1435" y="68"/>
                    <a:pt x="1335" y="1"/>
                    <a:pt x="1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32"/>
            <p:cNvSpPr/>
            <p:nvPr/>
          </p:nvSpPr>
          <p:spPr>
            <a:xfrm>
              <a:off x="7935075" y="4669066"/>
              <a:ext cx="104275" cy="196850"/>
            </a:xfrm>
            <a:custGeom>
              <a:avLst/>
              <a:gdLst/>
              <a:ahLst/>
              <a:cxnLst/>
              <a:rect l="l" t="t" r="r" b="b"/>
              <a:pathLst>
                <a:path w="4171" h="7874" extrusionOk="0">
                  <a:moveTo>
                    <a:pt x="3970" y="1"/>
                  </a:moveTo>
                  <a:cubicBezTo>
                    <a:pt x="3870" y="1"/>
                    <a:pt x="3737" y="67"/>
                    <a:pt x="3737" y="201"/>
                  </a:cubicBezTo>
                  <a:cubicBezTo>
                    <a:pt x="3170" y="3670"/>
                    <a:pt x="101" y="7473"/>
                    <a:pt x="68" y="7539"/>
                  </a:cubicBezTo>
                  <a:cubicBezTo>
                    <a:pt x="1" y="7606"/>
                    <a:pt x="1" y="7740"/>
                    <a:pt x="101" y="7806"/>
                  </a:cubicBezTo>
                  <a:cubicBezTo>
                    <a:pt x="134" y="7840"/>
                    <a:pt x="168" y="7873"/>
                    <a:pt x="234" y="7873"/>
                  </a:cubicBezTo>
                  <a:cubicBezTo>
                    <a:pt x="268" y="7873"/>
                    <a:pt x="335" y="7840"/>
                    <a:pt x="368" y="7773"/>
                  </a:cubicBezTo>
                  <a:cubicBezTo>
                    <a:pt x="501" y="7640"/>
                    <a:pt x="3570" y="3837"/>
                    <a:pt x="4137" y="268"/>
                  </a:cubicBezTo>
                  <a:cubicBezTo>
                    <a:pt x="4171" y="134"/>
                    <a:pt x="4104" y="34"/>
                    <a:pt x="39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32"/>
            <p:cNvSpPr/>
            <p:nvPr/>
          </p:nvSpPr>
          <p:spPr>
            <a:xfrm>
              <a:off x="8124400" y="4704941"/>
              <a:ext cx="96750" cy="175150"/>
            </a:xfrm>
            <a:custGeom>
              <a:avLst/>
              <a:gdLst/>
              <a:ahLst/>
              <a:cxnLst/>
              <a:rect l="l" t="t" r="r" b="b"/>
              <a:pathLst>
                <a:path w="3870" h="7006" extrusionOk="0">
                  <a:moveTo>
                    <a:pt x="3669" y="0"/>
                  </a:moveTo>
                  <a:cubicBezTo>
                    <a:pt x="3536" y="0"/>
                    <a:pt x="3469" y="100"/>
                    <a:pt x="3469" y="200"/>
                  </a:cubicBezTo>
                  <a:cubicBezTo>
                    <a:pt x="3469" y="2969"/>
                    <a:pt x="100" y="6605"/>
                    <a:pt x="67" y="6638"/>
                  </a:cubicBezTo>
                  <a:cubicBezTo>
                    <a:pt x="0" y="6738"/>
                    <a:pt x="0" y="6872"/>
                    <a:pt x="100" y="6938"/>
                  </a:cubicBezTo>
                  <a:cubicBezTo>
                    <a:pt x="133" y="6972"/>
                    <a:pt x="167" y="7005"/>
                    <a:pt x="234" y="7005"/>
                  </a:cubicBezTo>
                  <a:cubicBezTo>
                    <a:pt x="300" y="7005"/>
                    <a:pt x="334" y="6972"/>
                    <a:pt x="367" y="6938"/>
                  </a:cubicBezTo>
                  <a:cubicBezTo>
                    <a:pt x="534" y="6772"/>
                    <a:pt x="3869" y="3136"/>
                    <a:pt x="3869" y="200"/>
                  </a:cubicBezTo>
                  <a:cubicBezTo>
                    <a:pt x="3869" y="100"/>
                    <a:pt x="3769" y="0"/>
                    <a:pt x="36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32"/>
            <p:cNvSpPr/>
            <p:nvPr/>
          </p:nvSpPr>
          <p:spPr>
            <a:xfrm>
              <a:off x="7710325" y="4263941"/>
              <a:ext cx="223125" cy="142950"/>
            </a:xfrm>
            <a:custGeom>
              <a:avLst/>
              <a:gdLst/>
              <a:ahLst/>
              <a:cxnLst/>
              <a:rect l="l" t="t" r="r" b="b"/>
              <a:pathLst>
                <a:path w="8925" h="5718" extrusionOk="0">
                  <a:moveTo>
                    <a:pt x="3460" y="0"/>
                  </a:moveTo>
                  <a:cubicBezTo>
                    <a:pt x="3102" y="0"/>
                    <a:pt x="2753" y="110"/>
                    <a:pt x="2420" y="361"/>
                  </a:cubicBezTo>
                  <a:cubicBezTo>
                    <a:pt x="0" y="2183"/>
                    <a:pt x="6408" y="5717"/>
                    <a:pt x="8420" y="5717"/>
                  </a:cubicBezTo>
                  <a:cubicBezTo>
                    <a:pt x="8655" y="5717"/>
                    <a:pt x="8830" y="5669"/>
                    <a:pt x="8924" y="5565"/>
                  </a:cubicBezTo>
                  <a:cubicBezTo>
                    <a:pt x="8924" y="5565"/>
                    <a:pt x="6001" y="0"/>
                    <a:pt x="3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32"/>
            <p:cNvSpPr/>
            <p:nvPr/>
          </p:nvSpPr>
          <p:spPr>
            <a:xfrm>
              <a:off x="7800825" y="4308741"/>
              <a:ext cx="138450" cy="99325"/>
            </a:xfrm>
            <a:custGeom>
              <a:avLst/>
              <a:gdLst/>
              <a:ahLst/>
              <a:cxnLst/>
              <a:rect l="l" t="t" r="r" b="b"/>
              <a:pathLst>
                <a:path w="5538" h="3973" extrusionOk="0">
                  <a:moveTo>
                    <a:pt x="244" y="0"/>
                  </a:moveTo>
                  <a:cubicBezTo>
                    <a:pt x="175" y="0"/>
                    <a:pt x="108" y="29"/>
                    <a:pt x="67" y="70"/>
                  </a:cubicBezTo>
                  <a:cubicBezTo>
                    <a:pt x="0" y="170"/>
                    <a:pt x="0" y="304"/>
                    <a:pt x="101" y="370"/>
                  </a:cubicBezTo>
                  <a:cubicBezTo>
                    <a:pt x="267" y="504"/>
                    <a:pt x="4237" y="3673"/>
                    <a:pt x="5238" y="3973"/>
                  </a:cubicBezTo>
                  <a:lnTo>
                    <a:pt x="5304" y="3973"/>
                  </a:lnTo>
                  <a:cubicBezTo>
                    <a:pt x="5371" y="3973"/>
                    <a:pt x="5471" y="3906"/>
                    <a:pt x="5504" y="3839"/>
                  </a:cubicBezTo>
                  <a:cubicBezTo>
                    <a:pt x="5538" y="3706"/>
                    <a:pt x="5471" y="3606"/>
                    <a:pt x="5338" y="3573"/>
                  </a:cubicBezTo>
                  <a:cubicBezTo>
                    <a:pt x="4570" y="3339"/>
                    <a:pt x="1502" y="971"/>
                    <a:pt x="367" y="37"/>
                  </a:cubicBezTo>
                  <a:cubicBezTo>
                    <a:pt x="329" y="11"/>
                    <a:pt x="286" y="0"/>
                    <a:pt x="24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32"/>
            <p:cNvSpPr/>
            <p:nvPr/>
          </p:nvSpPr>
          <p:spPr>
            <a:xfrm>
              <a:off x="7945925" y="4422141"/>
              <a:ext cx="172675" cy="101150"/>
            </a:xfrm>
            <a:custGeom>
              <a:avLst/>
              <a:gdLst/>
              <a:ahLst/>
              <a:cxnLst/>
              <a:rect l="l" t="t" r="r" b="b"/>
              <a:pathLst>
                <a:path w="6907" h="4046" extrusionOk="0">
                  <a:moveTo>
                    <a:pt x="4830" y="1"/>
                  </a:moveTo>
                  <a:cubicBezTo>
                    <a:pt x="2822" y="1"/>
                    <a:pt x="1" y="3306"/>
                    <a:pt x="1" y="3306"/>
                  </a:cubicBezTo>
                  <a:cubicBezTo>
                    <a:pt x="1012" y="3832"/>
                    <a:pt x="1911" y="4046"/>
                    <a:pt x="2686" y="4046"/>
                  </a:cubicBezTo>
                  <a:cubicBezTo>
                    <a:pt x="5794" y="4046"/>
                    <a:pt x="6907" y="605"/>
                    <a:pt x="5304" y="71"/>
                  </a:cubicBezTo>
                  <a:cubicBezTo>
                    <a:pt x="5153" y="23"/>
                    <a:pt x="4994" y="1"/>
                    <a:pt x="48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32"/>
            <p:cNvSpPr/>
            <p:nvPr/>
          </p:nvSpPr>
          <p:spPr>
            <a:xfrm>
              <a:off x="7940100" y="4469016"/>
              <a:ext cx="106750" cy="42475"/>
            </a:xfrm>
            <a:custGeom>
              <a:avLst/>
              <a:gdLst/>
              <a:ahLst/>
              <a:cxnLst/>
              <a:rect l="l" t="t" r="r" b="b"/>
              <a:pathLst>
                <a:path w="4270" h="1699" extrusionOk="0">
                  <a:moveTo>
                    <a:pt x="4022" y="1"/>
                  </a:moveTo>
                  <a:cubicBezTo>
                    <a:pt x="3977" y="1"/>
                    <a:pt x="3933" y="19"/>
                    <a:pt x="3903" y="64"/>
                  </a:cubicBezTo>
                  <a:cubicBezTo>
                    <a:pt x="3873" y="64"/>
                    <a:pt x="2349" y="1297"/>
                    <a:pt x="864" y="1297"/>
                  </a:cubicBezTo>
                  <a:cubicBezTo>
                    <a:pt x="674" y="1297"/>
                    <a:pt x="485" y="1277"/>
                    <a:pt x="300" y="1231"/>
                  </a:cubicBezTo>
                  <a:cubicBezTo>
                    <a:pt x="277" y="1225"/>
                    <a:pt x="254" y="1223"/>
                    <a:pt x="233" y="1223"/>
                  </a:cubicBezTo>
                  <a:cubicBezTo>
                    <a:pt x="134" y="1223"/>
                    <a:pt x="61" y="1282"/>
                    <a:pt x="33" y="1365"/>
                  </a:cubicBezTo>
                  <a:cubicBezTo>
                    <a:pt x="0" y="1498"/>
                    <a:pt x="67" y="1598"/>
                    <a:pt x="200" y="1632"/>
                  </a:cubicBezTo>
                  <a:cubicBezTo>
                    <a:pt x="400" y="1698"/>
                    <a:pt x="634" y="1698"/>
                    <a:pt x="867" y="1698"/>
                  </a:cubicBezTo>
                  <a:cubicBezTo>
                    <a:pt x="2502" y="1698"/>
                    <a:pt x="4070" y="431"/>
                    <a:pt x="4170" y="364"/>
                  </a:cubicBezTo>
                  <a:cubicBezTo>
                    <a:pt x="4236" y="297"/>
                    <a:pt x="4270" y="164"/>
                    <a:pt x="4170" y="64"/>
                  </a:cubicBezTo>
                  <a:cubicBezTo>
                    <a:pt x="4133" y="27"/>
                    <a:pt x="4077" y="1"/>
                    <a:pt x="402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3" name="Google Shape;3203;p32"/>
            <p:cNvSpPr/>
            <p:nvPr/>
          </p:nvSpPr>
          <p:spPr>
            <a:xfrm>
              <a:off x="7706300" y="3962041"/>
              <a:ext cx="421525" cy="295975"/>
            </a:xfrm>
            <a:custGeom>
              <a:avLst/>
              <a:gdLst/>
              <a:ahLst/>
              <a:cxnLst/>
              <a:rect l="l" t="t" r="r" b="b"/>
              <a:pathLst>
                <a:path w="16861" h="11839" extrusionOk="0">
                  <a:moveTo>
                    <a:pt x="8801" y="0"/>
                  </a:moveTo>
                  <a:cubicBezTo>
                    <a:pt x="8677" y="0"/>
                    <a:pt x="8560" y="50"/>
                    <a:pt x="8451" y="162"/>
                  </a:cubicBezTo>
                  <a:cubicBezTo>
                    <a:pt x="8018" y="595"/>
                    <a:pt x="7084" y="3964"/>
                    <a:pt x="7084" y="3964"/>
                  </a:cubicBezTo>
                  <a:cubicBezTo>
                    <a:pt x="7084" y="3964"/>
                    <a:pt x="5259" y="938"/>
                    <a:pt x="4522" y="938"/>
                  </a:cubicBezTo>
                  <a:cubicBezTo>
                    <a:pt x="4391" y="938"/>
                    <a:pt x="4294" y="1035"/>
                    <a:pt x="4248" y="1262"/>
                  </a:cubicBezTo>
                  <a:cubicBezTo>
                    <a:pt x="4048" y="2263"/>
                    <a:pt x="3314" y="5132"/>
                    <a:pt x="3314" y="5132"/>
                  </a:cubicBezTo>
                  <a:cubicBezTo>
                    <a:pt x="3314" y="5132"/>
                    <a:pt x="1022" y="2567"/>
                    <a:pt x="257" y="2567"/>
                  </a:cubicBezTo>
                  <a:cubicBezTo>
                    <a:pt x="94" y="2567"/>
                    <a:pt x="0" y="2683"/>
                    <a:pt x="12" y="2964"/>
                  </a:cubicBezTo>
                  <a:cubicBezTo>
                    <a:pt x="12" y="2964"/>
                    <a:pt x="1075" y="11839"/>
                    <a:pt x="7651" y="11839"/>
                  </a:cubicBezTo>
                  <a:cubicBezTo>
                    <a:pt x="8162" y="11839"/>
                    <a:pt x="8706" y="11785"/>
                    <a:pt x="9285" y="11670"/>
                  </a:cubicBezTo>
                  <a:cubicBezTo>
                    <a:pt x="16861" y="10186"/>
                    <a:pt x="14371" y="161"/>
                    <a:pt x="13092" y="161"/>
                  </a:cubicBezTo>
                  <a:cubicBezTo>
                    <a:pt x="13020" y="161"/>
                    <a:pt x="12951" y="194"/>
                    <a:pt x="12888" y="262"/>
                  </a:cubicBezTo>
                  <a:cubicBezTo>
                    <a:pt x="12221" y="962"/>
                    <a:pt x="11387" y="3664"/>
                    <a:pt x="11387" y="3664"/>
                  </a:cubicBezTo>
                  <a:cubicBezTo>
                    <a:pt x="11387" y="3664"/>
                    <a:pt x="9862" y="0"/>
                    <a:pt x="8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4" name="Google Shape;3204;p32"/>
            <p:cNvSpPr/>
            <p:nvPr/>
          </p:nvSpPr>
          <p:spPr>
            <a:xfrm>
              <a:off x="7767475" y="4088016"/>
              <a:ext cx="307725" cy="131600"/>
            </a:xfrm>
            <a:custGeom>
              <a:avLst/>
              <a:gdLst/>
              <a:ahLst/>
              <a:cxnLst/>
              <a:rect l="l" t="t" r="r" b="b"/>
              <a:pathLst>
                <a:path w="12309" h="5264" extrusionOk="0">
                  <a:moveTo>
                    <a:pt x="9941" y="426"/>
                  </a:moveTo>
                  <a:lnTo>
                    <a:pt x="9941" y="426"/>
                  </a:lnTo>
                  <a:cubicBezTo>
                    <a:pt x="10041" y="426"/>
                    <a:pt x="10374" y="693"/>
                    <a:pt x="10474" y="1227"/>
                  </a:cubicBezTo>
                  <a:cubicBezTo>
                    <a:pt x="10508" y="1394"/>
                    <a:pt x="10508" y="1627"/>
                    <a:pt x="10441" y="1894"/>
                  </a:cubicBezTo>
                  <a:lnTo>
                    <a:pt x="10408" y="1894"/>
                  </a:lnTo>
                  <a:cubicBezTo>
                    <a:pt x="9941" y="1494"/>
                    <a:pt x="9807" y="627"/>
                    <a:pt x="9941" y="426"/>
                  </a:cubicBezTo>
                  <a:close/>
                  <a:moveTo>
                    <a:pt x="6505" y="1460"/>
                  </a:moveTo>
                  <a:cubicBezTo>
                    <a:pt x="6538" y="1460"/>
                    <a:pt x="6672" y="1460"/>
                    <a:pt x="6705" y="1761"/>
                  </a:cubicBezTo>
                  <a:cubicBezTo>
                    <a:pt x="6772" y="2028"/>
                    <a:pt x="6705" y="2394"/>
                    <a:pt x="6572" y="2795"/>
                  </a:cubicBezTo>
                  <a:cubicBezTo>
                    <a:pt x="6271" y="2361"/>
                    <a:pt x="6238" y="1827"/>
                    <a:pt x="6371" y="1594"/>
                  </a:cubicBezTo>
                  <a:cubicBezTo>
                    <a:pt x="6405" y="1460"/>
                    <a:pt x="6471" y="1460"/>
                    <a:pt x="6505" y="1460"/>
                  </a:cubicBezTo>
                  <a:close/>
                  <a:moveTo>
                    <a:pt x="2939" y="2024"/>
                  </a:moveTo>
                  <a:cubicBezTo>
                    <a:pt x="2958" y="2024"/>
                    <a:pt x="2969" y="2028"/>
                    <a:pt x="2969" y="2028"/>
                  </a:cubicBezTo>
                  <a:cubicBezTo>
                    <a:pt x="3136" y="2061"/>
                    <a:pt x="3303" y="2294"/>
                    <a:pt x="3369" y="2628"/>
                  </a:cubicBezTo>
                  <a:cubicBezTo>
                    <a:pt x="3403" y="2761"/>
                    <a:pt x="3436" y="2962"/>
                    <a:pt x="3403" y="3228"/>
                  </a:cubicBezTo>
                  <a:cubicBezTo>
                    <a:pt x="3036" y="2761"/>
                    <a:pt x="2802" y="2261"/>
                    <a:pt x="2769" y="2128"/>
                  </a:cubicBezTo>
                  <a:cubicBezTo>
                    <a:pt x="2836" y="2039"/>
                    <a:pt x="2902" y="2024"/>
                    <a:pt x="2939" y="2024"/>
                  </a:cubicBezTo>
                  <a:close/>
                  <a:moveTo>
                    <a:pt x="9926" y="1"/>
                  </a:moveTo>
                  <a:cubicBezTo>
                    <a:pt x="9792" y="1"/>
                    <a:pt x="9681" y="69"/>
                    <a:pt x="9607" y="193"/>
                  </a:cubicBezTo>
                  <a:cubicBezTo>
                    <a:pt x="9340" y="627"/>
                    <a:pt x="9540" y="1727"/>
                    <a:pt x="10141" y="2194"/>
                  </a:cubicBezTo>
                  <a:cubicBezTo>
                    <a:pt x="10174" y="2228"/>
                    <a:pt x="10207" y="2261"/>
                    <a:pt x="10241" y="2261"/>
                  </a:cubicBezTo>
                  <a:cubicBezTo>
                    <a:pt x="10007" y="2595"/>
                    <a:pt x="9607" y="2895"/>
                    <a:pt x="8907" y="3162"/>
                  </a:cubicBezTo>
                  <a:cubicBezTo>
                    <a:pt x="8479" y="3313"/>
                    <a:pt x="8121" y="3374"/>
                    <a:pt x="7821" y="3374"/>
                  </a:cubicBezTo>
                  <a:cubicBezTo>
                    <a:pt x="7394" y="3374"/>
                    <a:pt x="7087" y="3252"/>
                    <a:pt x="6872" y="3095"/>
                  </a:cubicBezTo>
                  <a:cubicBezTo>
                    <a:pt x="7105" y="2595"/>
                    <a:pt x="7205" y="2061"/>
                    <a:pt x="7139" y="1661"/>
                  </a:cubicBezTo>
                  <a:cubicBezTo>
                    <a:pt x="7072" y="1294"/>
                    <a:pt x="6838" y="1060"/>
                    <a:pt x="6538" y="1060"/>
                  </a:cubicBezTo>
                  <a:cubicBezTo>
                    <a:pt x="6514" y="1057"/>
                    <a:pt x="6491" y="1055"/>
                    <a:pt x="6468" y="1055"/>
                  </a:cubicBezTo>
                  <a:cubicBezTo>
                    <a:pt x="6265" y="1055"/>
                    <a:pt x="6094" y="1184"/>
                    <a:pt x="6004" y="1394"/>
                  </a:cubicBezTo>
                  <a:cubicBezTo>
                    <a:pt x="5771" y="1827"/>
                    <a:pt x="5871" y="2661"/>
                    <a:pt x="6371" y="3195"/>
                  </a:cubicBezTo>
                  <a:cubicBezTo>
                    <a:pt x="6138" y="3629"/>
                    <a:pt x="5804" y="3996"/>
                    <a:pt x="5371" y="4162"/>
                  </a:cubicBezTo>
                  <a:cubicBezTo>
                    <a:pt x="5243" y="4221"/>
                    <a:pt x="5107" y="4250"/>
                    <a:pt x="4964" y="4250"/>
                  </a:cubicBezTo>
                  <a:cubicBezTo>
                    <a:pt x="4698" y="4250"/>
                    <a:pt x="4407" y="4146"/>
                    <a:pt x="4103" y="3929"/>
                  </a:cubicBezTo>
                  <a:cubicBezTo>
                    <a:pt x="3970" y="3829"/>
                    <a:pt x="3836" y="3729"/>
                    <a:pt x="3736" y="3595"/>
                  </a:cubicBezTo>
                  <a:cubicBezTo>
                    <a:pt x="3836" y="3228"/>
                    <a:pt x="3870" y="2861"/>
                    <a:pt x="3803" y="2561"/>
                  </a:cubicBezTo>
                  <a:cubicBezTo>
                    <a:pt x="3669" y="2061"/>
                    <a:pt x="3403" y="1694"/>
                    <a:pt x="3069" y="1627"/>
                  </a:cubicBezTo>
                  <a:cubicBezTo>
                    <a:pt x="3034" y="1619"/>
                    <a:pt x="2990" y="1612"/>
                    <a:pt x="2940" y="1612"/>
                  </a:cubicBezTo>
                  <a:cubicBezTo>
                    <a:pt x="2799" y="1612"/>
                    <a:pt x="2608" y="1664"/>
                    <a:pt x="2435" y="1861"/>
                  </a:cubicBezTo>
                  <a:cubicBezTo>
                    <a:pt x="2135" y="2261"/>
                    <a:pt x="2969" y="3362"/>
                    <a:pt x="3002" y="3395"/>
                  </a:cubicBezTo>
                  <a:cubicBezTo>
                    <a:pt x="3102" y="3529"/>
                    <a:pt x="3169" y="3629"/>
                    <a:pt x="3269" y="3695"/>
                  </a:cubicBezTo>
                  <a:cubicBezTo>
                    <a:pt x="3136" y="3962"/>
                    <a:pt x="2936" y="4229"/>
                    <a:pt x="2635" y="4463"/>
                  </a:cubicBezTo>
                  <a:cubicBezTo>
                    <a:pt x="2296" y="4724"/>
                    <a:pt x="1977" y="4862"/>
                    <a:pt x="1679" y="4862"/>
                  </a:cubicBezTo>
                  <a:cubicBezTo>
                    <a:pt x="1596" y="4862"/>
                    <a:pt x="1514" y="4851"/>
                    <a:pt x="1435" y="4830"/>
                  </a:cubicBezTo>
                  <a:cubicBezTo>
                    <a:pt x="801" y="4663"/>
                    <a:pt x="434" y="3862"/>
                    <a:pt x="434" y="3862"/>
                  </a:cubicBezTo>
                  <a:cubicBezTo>
                    <a:pt x="410" y="3790"/>
                    <a:pt x="334" y="3735"/>
                    <a:pt x="256" y="3735"/>
                  </a:cubicBezTo>
                  <a:cubicBezTo>
                    <a:pt x="225" y="3735"/>
                    <a:pt x="195" y="3743"/>
                    <a:pt x="167" y="3762"/>
                  </a:cubicBezTo>
                  <a:cubicBezTo>
                    <a:pt x="67" y="3795"/>
                    <a:pt x="0" y="3929"/>
                    <a:pt x="34" y="4029"/>
                  </a:cubicBezTo>
                  <a:cubicBezTo>
                    <a:pt x="67" y="4062"/>
                    <a:pt x="501" y="5030"/>
                    <a:pt x="1334" y="5230"/>
                  </a:cubicBezTo>
                  <a:cubicBezTo>
                    <a:pt x="1468" y="5263"/>
                    <a:pt x="1568" y="5263"/>
                    <a:pt x="1701" y="5263"/>
                  </a:cubicBezTo>
                  <a:cubicBezTo>
                    <a:pt x="2068" y="5263"/>
                    <a:pt x="2469" y="5130"/>
                    <a:pt x="2902" y="4796"/>
                  </a:cubicBezTo>
                  <a:cubicBezTo>
                    <a:pt x="3202" y="4563"/>
                    <a:pt x="3403" y="4296"/>
                    <a:pt x="3569" y="4029"/>
                  </a:cubicBezTo>
                  <a:cubicBezTo>
                    <a:pt x="4042" y="4454"/>
                    <a:pt x="4531" y="4679"/>
                    <a:pt x="4990" y="4679"/>
                  </a:cubicBezTo>
                  <a:cubicBezTo>
                    <a:pt x="5179" y="4679"/>
                    <a:pt x="5362" y="4641"/>
                    <a:pt x="5537" y="4563"/>
                  </a:cubicBezTo>
                  <a:cubicBezTo>
                    <a:pt x="6038" y="4329"/>
                    <a:pt x="6405" y="3929"/>
                    <a:pt x="6672" y="3462"/>
                  </a:cubicBezTo>
                  <a:cubicBezTo>
                    <a:pt x="6948" y="3639"/>
                    <a:pt x="7317" y="3793"/>
                    <a:pt x="7814" y="3793"/>
                  </a:cubicBezTo>
                  <a:cubicBezTo>
                    <a:pt x="8157" y="3793"/>
                    <a:pt x="8562" y="3720"/>
                    <a:pt x="9040" y="3529"/>
                  </a:cubicBezTo>
                  <a:cubicBezTo>
                    <a:pt x="9907" y="3228"/>
                    <a:pt x="10374" y="2828"/>
                    <a:pt x="10608" y="2428"/>
                  </a:cubicBezTo>
                  <a:cubicBezTo>
                    <a:pt x="10691" y="2449"/>
                    <a:pt x="10779" y="2461"/>
                    <a:pt x="10874" y="2461"/>
                  </a:cubicBezTo>
                  <a:cubicBezTo>
                    <a:pt x="11236" y="2461"/>
                    <a:pt x="11687" y="2283"/>
                    <a:pt x="12242" y="1727"/>
                  </a:cubicBezTo>
                  <a:cubicBezTo>
                    <a:pt x="12309" y="1661"/>
                    <a:pt x="12309" y="1527"/>
                    <a:pt x="12242" y="1427"/>
                  </a:cubicBezTo>
                  <a:cubicBezTo>
                    <a:pt x="12209" y="1394"/>
                    <a:pt x="12159" y="1377"/>
                    <a:pt x="12105" y="1377"/>
                  </a:cubicBezTo>
                  <a:cubicBezTo>
                    <a:pt x="12050" y="1377"/>
                    <a:pt x="11992" y="1394"/>
                    <a:pt x="11942" y="1427"/>
                  </a:cubicBezTo>
                  <a:cubicBezTo>
                    <a:pt x="11657" y="1744"/>
                    <a:pt x="11252" y="2030"/>
                    <a:pt x="10870" y="2030"/>
                  </a:cubicBezTo>
                  <a:cubicBezTo>
                    <a:pt x="10849" y="2030"/>
                    <a:pt x="10828" y="2029"/>
                    <a:pt x="10808" y="2028"/>
                  </a:cubicBezTo>
                  <a:cubicBezTo>
                    <a:pt x="10908" y="1794"/>
                    <a:pt x="10908" y="1561"/>
                    <a:pt x="10908" y="1394"/>
                  </a:cubicBezTo>
                  <a:cubicBezTo>
                    <a:pt x="10875" y="693"/>
                    <a:pt x="10441" y="126"/>
                    <a:pt x="10074" y="26"/>
                  </a:cubicBezTo>
                  <a:cubicBezTo>
                    <a:pt x="10022" y="9"/>
                    <a:pt x="9973" y="1"/>
                    <a:pt x="99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32"/>
            <p:cNvSpPr/>
            <p:nvPr/>
          </p:nvSpPr>
          <p:spPr>
            <a:xfrm>
              <a:off x="7668725" y="4426391"/>
              <a:ext cx="282225" cy="156775"/>
            </a:xfrm>
            <a:custGeom>
              <a:avLst/>
              <a:gdLst/>
              <a:ahLst/>
              <a:cxnLst/>
              <a:rect l="l" t="t" r="r" b="b"/>
              <a:pathLst>
                <a:path w="11289" h="6271" extrusionOk="0">
                  <a:moveTo>
                    <a:pt x="3240" y="1"/>
                  </a:moveTo>
                  <a:cubicBezTo>
                    <a:pt x="0" y="1"/>
                    <a:pt x="3961" y="6271"/>
                    <a:pt x="9033" y="6271"/>
                  </a:cubicBezTo>
                  <a:cubicBezTo>
                    <a:pt x="9768" y="6271"/>
                    <a:pt x="10526" y="6139"/>
                    <a:pt x="11289" y="5838"/>
                  </a:cubicBezTo>
                  <a:cubicBezTo>
                    <a:pt x="11289" y="5838"/>
                    <a:pt x="8787" y="1002"/>
                    <a:pt x="3883" y="68"/>
                  </a:cubicBezTo>
                  <a:cubicBezTo>
                    <a:pt x="3644" y="22"/>
                    <a:pt x="3429" y="1"/>
                    <a:pt x="3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6" name="Google Shape;3206;p32"/>
            <p:cNvSpPr/>
            <p:nvPr/>
          </p:nvSpPr>
          <p:spPr>
            <a:xfrm>
              <a:off x="7815000" y="4492441"/>
              <a:ext cx="141800" cy="85750"/>
            </a:xfrm>
            <a:custGeom>
              <a:avLst/>
              <a:gdLst/>
              <a:ahLst/>
              <a:cxnLst/>
              <a:rect l="l" t="t" r="r" b="b"/>
              <a:pathLst>
                <a:path w="5672" h="3430" extrusionOk="0">
                  <a:moveTo>
                    <a:pt x="230" y="1"/>
                  </a:moveTo>
                  <a:cubicBezTo>
                    <a:pt x="147" y="1"/>
                    <a:pt x="82" y="55"/>
                    <a:pt x="34" y="127"/>
                  </a:cubicBezTo>
                  <a:cubicBezTo>
                    <a:pt x="1" y="228"/>
                    <a:pt x="34" y="361"/>
                    <a:pt x="134" y="394"/>
                  </a:cubicBezTo>
                  <a:cubicBezTo>
                    <a:pt x="201" y="428"/>
                    <a:pt x="4470" y="2396"/>
                    <a:pt x="5304" y="3330"/>
                  </a:cubicBezTo>
                  <a:cubicBezTo>
                    <a:pt x="5338" y="3396"/>
                    <a:pt x="5404" y="3430"/>
                    <a:pt x="5438" y="3430"/>
                  </a:cubicBezTo>
                  <a:cubicBezTo>
                    <a:pt x="5504" y="3430"/>
                    <a:pt x="5538" y="3396"/>
                    <a:pt x="5605" y="3363"/>
                  </a:cubicBezTo>
                  <a:cubicBezTo>
                    <a:pt x="5671" y="3296"/>
                    <a:pt x="5671" y="3163"/>
                    <a:pt x="5605" y="3063"/>
                  </a:cubicBezTo>
                  <a:cubicBezTo>
                    <a:pt x="4737" y="2062"/>
                    <a:pt x="501" y="94"/>
                    <a:pt x="334" y="27"/>
                  </a:cubicBezTo>
                  <a:cubicBezTo>
                    <a:pt x="297" y="9"/>
                    <a:pt x="262"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7" name="Google Shape;3207;p32"/>
            <p:cNvSpPr/>
            <p:nvPr/>
          </p:nvSpPr>
          <p:spPr>
            <a:xfrm>
              <a:off x="8416275" y="4415366"/>
              <a:ext cx="175525" cy="165900"/>
            </a:xfrm>
            <a:custGeom>
              <a:avLst/>
              <a:gdLst/>
              <a:ahLst/>
              <a:cxnLst/>
              <a:rect l="l" t="t" r="r" b="b"/>
              <a:pathLst>
                <a:path w="7021" h="6636" extrusionOk="0">
                  <a:moveTo>
                    <a:pt x="3248" y="0"/>
                  </a:moveTo>
                  <a:cubicBezTo>
                    <a:pt x="1282" y="0"/>
                    <a:pt x="0" y="6279"/>
                    <a:pt x="0" y="6279"/>
                  </a:cubicBezTo>
                  <a:cubicBezTo>
                    <a:pt x="192" y="6526"/>
                    <a:pt x="442" y="6635"/>
                    <a:pt x="727" y="6635"/>
                  </a:cubicBezTo>
                  <a:cubicBezTo>
                    <a:pt x="2874" y="6635"/>
                    <a:pt x="7020" y="450"/>
                    <a:pt x="3369" y="8"/>
                  </a:cubicBezTo>
                  <a:cubicBezTo>
                    <a:pt x="3328" y="3"/>
                    <a:pt x="3288" y="0"/>
                    <a:pt x="3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8" name="Google Shape;3208;p32"/>
            <p:cNvSpPr/>
            <p:nvPr/>
          </p:nvSpPr>
          <p:spPr>
            <a:xfrm>
              <a:off x="8410425" y="4481416"/>
              <a:ext cx="85075" cy="103450"/>
            </a:xfrm>
            <a:custGeom>
              <a:avLst/>
              <a:gdLst/>
              <a:ahLst/>
              <a:cxnLst/>
              <a:rect l="l" t="t" r="r" b="b"/>
              <a:pathLst>
                <a:path w="3403" h="4138" extrusionOk="0">
                  <a:moveTo>
                    <a:pt x="3155" y="0"/>
                  </a:moveTo>
                  <a:cubicBezTo>
                    <a:pt x="3083" y="0"/>
                    <a:pt x="3012" y="37"/>
                    <a:pt x="2969" y="101"/>
                  </a:cubicBezTo>
                  <a:cubicBezTo>
                    <a:pt x="2469" y="1002"/>
                    <a:pt x="968" y="3370"/>
                    <a:pt x="134" y="3737"/>
                  </a:cubicBezTo>
                  <a:cubicBezTo>
                    <a:pt x="34" y="3804"/>
                    <a:pt x="1" y="3904"/>
                    <a:pt x="34" y="4038"/>
                  </a:cubicBezTo>
                  <a:cubicBezTo>
                    <a:pt x="67" y="4104"/>
                    <a:pt x="167" y="4138"/>
                    <a:pt x="234" y="4138"/>
                  </a:cubicBezTo>
                  <a:lnTo>
                    <a:pt x="334" y="4138"/>
                  </a:lnTo>
                  <a:cubicBezTo>
                    <a:pt x="1435" y="3604"/>
                    <a:pt x="3270" y="468"/>
                    <a:pt x="3336" y="335"/>
                  </a:cubicBezTo>
                  <a:cubicBezTo>
                    <a:pt x="3403" y="235"/>
                    <a:pt x="3370" y="101"/>
                    <a:pt x="3270" y="35"/>
                  </a:cubicBezTo>
                  <a:cubicBezTo>
                    <a:pt x="3234" y="11"/>
                    <a:pt x="3194" y="0"/>
                    <a:pt x="315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9" name="Google Shape;3209;p32"/>
            <p:cNvSpPr/>
            <p:nvPr/>
          </p:nvSpPr>
          <p:spPr>
            <a:xfrm>
              <a:off x="8568875" y="4598066"/>
              <a:ext cx="209575" cy="136375"/>
            </a:xfrm>
            <a:custGeom>
              <a:avLst/>
              <a:gdLst/>
              <a:ahLst/>
              <a:cxnLst/>
              <a:rect l="l" t="t" r="r" b="b"/>
              <a:pathLst>
                <a:path w="8383" h="5455" extrusionOk="0">
                  <a:moveTo>
                    <a:pt x="4959" y="0"/>
                  </a:moveTo>
                  <a:cubicBezTo>
                    <a:pt x="3070" y="0"/>
                    <a:pt x="0" y="4775"/>
                    <a:pt x="0" y="4775"/>
                  </a:cubicBezTo>
                  <a:cubicBezTo>
                    <a:pt x="145" y="5253"/>
                    <a:pt x="557" y="5455"/>
                    <a:pt x="1105" y="5455"/>
                  </a:cubicBezTo>
                  <a:cubicBezTo>
                    <a:pt x="3471" y="5455"/>
                    <a:pt x="8383" y="1703"/>
                    <a:pt x="5404" y="105"/>
                  </a:cubicBezTo>
                  <a:cubicBezTo>
                    <a:pt x="5266" y="34"/>
                    <a:pt x="5117" y="0"/>
                    <a:pt x="4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32"/>
            <p:cNvSpPr/>
            <p:nvPr/>
          </p:nvSpPr>
          <p:spPr>
            <a:xfrm>
              <a:off x="8560525" y="4658741"/>
              <a:ext cx="113450" cy="71225"/>
            </a:xfrm>
            <a:custGeom>
              <a:avLst/>
              <a:gdLst/>
              <a:ahLst/>
              <a:cxnLst/>
              <a:rect l="l" t="t" r="r" b="b"/>
              <a:pathLst>
                <a:path w="4538" h="2849" extrusionOk="0">
                  <a:moveTo>
                    <a:pt x="4305" y="0"/>
                  </a:moveTo>
                  <a:cubicBezTo>
                    <a:pt x="4260" y="0"/>
                    <a:pt x="4215" y="17"/>
                    <a:pt x="4171" y="47"/>
                  </a:cubicBezTo>
                  <a:cubicBezTo>
                    <a:pt x="3370" y="681"/>
                    <a:pt x="1135" y="2348"/>
                    <a:pt x="201" y="2415"/>
                  </a:cubicBezTo>
                  <a:cubicBezTo>
                    <a:pt x="101" y="2415"/>
                    <a:pt x="1" y="2515"/>
                    <a:pt x="1" y="2649"/>
                  </a:cubicBezTo>
                  <a:cubicBezTo>
                    <a:pt x="34" y="2749"/>
                    <a:pt x="101" y="2849"/>
                    <a:pt x="234" y="2849"/>
                  </a:cubicBezTo>
                  <a:cubicBezTo>
                    <a:pt x="234" y="2849"/>
                    <a:pt x="234" y="2815"/>
                    <a:pt x="234" y="2815"/>
                  </a:cubicBezTo>
                  <a:cubicBezTo>
                    <a:pt x="1469" y="2749"/>
                    <a:pt x="4304" y="480"/>
                    <a:pt x="4437" y="380"/>
                  </a:cubicBezTo>
                  <a:cubicBezTo>
                    <a:pt x="4504" y="280"/>
                    <a:pt x="4537" y="180"/>
                    <a:pt x="4471" y="80"/>
                  </a:cubicBezTo>
                  <a:cubicBezTo>
                    <a:pt x="4416" y="25"/>
                    <a:pt x="4361" y="0"/>
                    <a:pt x="430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32"/>
            <p:cNvSpPr/>
            <p:nvPr/>
          </p:nvSpPr>
          <p:spPr>
            <a:xfrm>
              <a:off x="8628925" y="4451141"/>
              <a:ext cx="172600" cy="100850"/>
            </a:xfrm>
            <a:custGeom>
              <a:avLst/>
              <a:gdLst/>
              <a:ahLst/>
              <a:cxnLst/>
              <a:rect l="l" t="t" r="r" b="b"/>
              <a:pathLst>
                <a:path w="6904" h="4034" extrusionOk="0">
                  <a:moveTo>
                    <a:pt x="4805" y="1"/>
                  </a:moveTo>
                  <a:cubicBezTo>
                    <a:pt x="2799" y="1"/>
                    <a:pt x="0" y="3281"/>
                    <a:pt x="0" y="3281"/>
                  </a:cubicBezTo>
                  <a:cubicBezTo>
                    <a:pt x="1017" y="3816"/>
                    <a:pt x="1920" y="4033"/>
                    <a:pt x="2698" y="4033"/>
                  </a:cubicBezTo>
                  <a:cubicBezTo>
                    <a:pt x="5797" y="4033"/>
                    <a:pt x="6904" y="585"/>
                    <a:pt x="5304" y="78"/>
                  </a:cubicBezTo>
                  <a:cubicBezTo>
                    <a:pt x="5145" y="25"/>
                    <a:pt x="4978" y="1"/>
                    <a:pt x="48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32"/>
            <p:cNvSpPr/>
            <p:nvPr/>
          </p:nvSpPr>
          <p:spPr>
            <a:xfrm>
              <a:off x="8623075" y="4497791"/>
              <a:ext cx="106775" cy="42875"/>
            </a:xfrm>
            <a:custGeom>
              <a:avLst/>
              <a:gdLst/>
              <a:ahLst/>
              <a:cxnLst/>
              <a:rect l="l" t="t" r="r" b="b"/>
              <a:pathLst>
                <a:path w="4271" h="1715" extrusionOk="0">
                  <a:moveTo>
                    <a:pt x="4022" y="0"/>
                  </a:moveTo>
                  <a:cubicBezTo>
                    <a:pt x="3977" y="0"/>
                    <a:pt x="3933" y="17"/>
                    <a:pt x="3903" y="47"/>
                  </a:cubicBezTo>
                  <a:cubicBezTo>
                    <a:pt x="3874" y="47"/>
                    <a:pt x="2349" y="1280"/>
                    <a:pt x="841" y="1280"/>
                  </a:cubicBezTo>
                  <a:cubicBezTo>
                    <a:pt x="649" y="1280"/>
                    <a:pt x="456" y="1260"/>
                    <a:pt x="268" y="1214"/>
                  </a:cubicBezTo>
                  <a:cubicBezTo>
                    <a:pt x="250" y="1209"/>
                    <a:pt x="233" y="1206"/>
                    <a:pt x="216" y="1206"/>
                  </a:cubicBezTo>
                  <a:cubicBezTo>
                    <a:pt x="135" y="1206"/>
                    <a:pt x="62" y="1271"/>
                    <a:pt x="34" y="1381"/>
                  </a:cubicBezTo>
                  <a:cubicBezTo>
                    <a:pt x="1" y="1481"/>
                    <a:pt x="67" y="1581"/>
                    <a:pt x="201" y="1615"/>
                  </a:cubicBezTo>
                  <a:cubicBezTo>
                    <a:pt x="401" y="1681"/>
                    <a:pt x="634" y="1715"/>
                    <a:pt x="868" y="1715"/>
                  </a:cubicBezTo>
                  <a:cubicBezTo>
                    <a:pt x="2502" y="1715"/>
                    <a:pt x="4070" y="414"/>
                    <a:pt x="4170" y="380"/>
                  </a:cubicBezTo>
                  <a:cubicBezTo>
                    <a:pt x="4237" y="280"/>
                    <a:pt x="4270" y="147"/>
                    <a:pt x="4170" y="80"/>
                  </a:cubicBezTo>
                  <a:cubicBezTo>
                    <a:pt x="4134" y="25"/>
                    <a:pt x="4077" y="0"/>
                    <a:pt x="40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32"/>
            <p:cNvSpPr/>
            <p:nvPr/>
          </p:nvSpPr>
          <p:spPr>
            <a:xfrm>
              <a:off x="8147400" y="4476441"/>
              <a:ext cx="283075" cy="156775"/>
            </a:xfrm>
            <a:custGeom>
              <a:avLst/>
              <a:gdLst/>
              <a:ahLst/>
              <a:cxnLst/>
              <a:rect l="l" t="t" r="r" b="b"/>
              <a:pathLst>
                <a:path w="11323" h="6271" extrusionOk="0">
                  <a:moveTo>
                    <a:pt x="3240" y="0"/>
                  </a:moveTo>
                  <a:cubicBezTo>
                    <a:pt x="0" y="0"/>
                    <a:pt x="3962" y="6270"/>
                    <a:pt x="9056" y="6270"/>
                  </a:cubicBezTo>
                  <a:cubicBezTo>
                    <a:pt x="9794" y="6270"/>
                    <a:pt x="10555" y="6139"/>
                    <a:pt x="11322" y="5838"/>
                  </a:cubicBezTo>
                  <a:cubicBezTo>
                    <a:pt x="11322" y="5838"/>
                    <a:pt x="8820" y="1001"/>
                    <a:pt x="3883" y="67"/>
                  </a:cubicBezTo>
                  <a:cubicBezTo>
                    <a:pt x="3644" y="22"/>
                    <a:pt x="3430"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32"/>
            <p:cNvSpPr/>
            <p:nvPr/>
          </p:nvSpPr>
          <p:spPr>
            <a:xfrm>
              <a:off x="8293675" y="4542466"/>
              <a:ext cx="142625" cy="85775"/>
            </a:xfrm>
            <a:custGeom>
              <a:avLst/>
              <a:gdLst/>
              <a:ahLst/>
              <a:cxnLst/>
              <a:rect l="l" t="t" r="r" b="b"/>
              <a:pathLst>
                <a:path w="5705" h="3431" extrusionOk="0">
                  <a:moveTo>
                    <a:pt x="245" y="1"/>
                  </a:moveTo>
                  <a:cubicBezTo>
                    <a:pt x="167" y="1"/>
                    <a:pt x="91" y="56"/>
                    <a:pt x="67" y="128"/>
                  </a:cubicBezTo>
                  <a:cubicBezTo>
                    <a:pt x="1" y="228"/>
                    <a:pt x="67" y="361"/>
                    <a:pt x="167" y="395"/>
                  </a:cubicBezTo>
                  <a:cubicBezTo>
                    <a:pt x="201" y="428"/>
                    <a:pt x="4504" y="2396"/>
                    <a:pt x="5304" y="3330"/>
                  </a:cubicBezTo>
                  <a:cubicBezTo>
                    <a:pt x="5371" y="3397"/>
                    <a:pt x="5404" y="3430"/>
                    <a:pt x="5471" y="3430"/>
                  </a:cubicBezTo>
                  <a:cubicBezTo>
                    <a:pt x="5505" y="3430"/>
                    <a:pt x="5571" y="3397"/>
                    <a:pt x="5605" y="3364"/>
                  </a:cubicBezTo>
                  <a:cubicBezTo>
                    <a:pt x="5705" y="3297"/>
                    <a:pt x="5705" y="3163"/>
                    <a:pt x="5638" y="3063"/>
                  </a:cubicBezTo>
                  <a:cubicBezTo>
                    <a:pt x="4737" y="2063"/>
                    <a:pt x="534" y="95"/>
                    <a:pt x="334" y="28"/>
                  </a:cubicBezTo>
                  <a:cubicBezTo>
                    <a:pt x="306" y="9"/>
                    <a:pt x="276" y="1"/>
                    <a:pt x="24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32"/>
            <p:cNvSpPr/>
            <p:nvPr/>
          </p:nvSpPr>
          <p:spPr>
            <a:xfrm>
              <a:off x="8360400" y="4397741"/>
              <a:ext cx="128450" cy="557400"/>
            </a:xfrm>
            <a:custGeom>
              <a:avLst/>
              <a:gdLst/>
              <a:ahLst/>
              <a:cxnLst/>
              <a:rect l="l" t="t" r="r" b="b"/>
              <a:pathLst>
                <a:path w="5138" h="22296" extrusionOk="0">
                  <a:moveTo>
                    <a:pt x="227" y="0"/>
                  </a:moveTo>
                  <a:cubicBezTo>
                    <a:pt x="198" y="0"/>
                    <a:pt x="167" y="4"/>
                    <a:pt x="134" y="13"/>
                  </a:cubicBezTo>
                  <a:cubicBezTo>
                    <a:pt x="34" y="46"/>
                    <a:pt x="0" y="179"/>
                    <a:pt x="34" y="279"/>
                  </a:cubicBezTo>
                  <a:cubicBezTo>
                    <a:pt x="100" y="380"/>
                    <a:pt x="4704" y="11221"/>
                    <a:pt x="2602" y="22062"/>
                  </a:cubicBezTo>
                  <a:cubicBezTo>
                    <a:pt x="2569" y="22162"/>
                    <a:pt x="2635" y="22262"/>
                    <a:pt x="2769" y="22295"/>
                  </a:cubicBezTo>
                  <a:lnTo>
                    <a:pt x="2802" y="22295"/>
                  </a:lnTo>
                  <a:cubicBezTo>
                    <a:pt x="2902" y="22295"/>
                    <a:pt x="3002" y="22229"/>
                    <a:pt x="3002" y="22128"/>
                  </a:cubicBezTo>
                  <a:cubicBezTo>
                    <a:pt x="5137" y="11187"/>
                    <a:pt x="467" y="213"/>
                    <a:pt x="434" y="113"/>
                  </a:cubicBezTo>
                  <a:cubicBezTo>
                    <a:pt x="384" y="38"/>
                    <a:pt x="315" y="0"/>
                    <a:pt x="22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32"/>
            <p:cNvSpPr/>
            <p:nvPr/>
          </p:nvSpPr>
          <p:spPr>
            <a:xfrm>
              <a:off x="8475475" y="4332966"/>
              <a:ext cx="250200" cy="650525"/>
            </a:xfrm>
            <a:custGeom>
              <a:avLst/>
              <a:gdLst/>
              <a:ahLst/>
              <a:cxnLst/>
              <a:rect l="l" t="t" r="r" b="b"/>
              <a:pathLst>
                <a:path w="10008" h="26021" extrusionOk="0">
                  <a:moveTo>
                    <a:pt x="9793" y="0"/>
                  </a:moveTo>
                  <a:cubicBezTo>
                    <a:pt x="9721" y="0"/>
                    <a:pt x="9650" y="37"/>
                    <a:pt x="9607" y="102"/>
                  </a:cubicBezTo>
                  <a:cubicBezTo>
                    <a:pt x="9507" y="235"/>
                    <a:pt x="0" y="14746"/>
                    <a:pt x="3303" y="25887"/>
                  </a:cubicBezTo>
                  <a:cubicBezTo>
                    <a:pt x="3303" y="25954"/>
                    <a:pt x="3403" y="26020"/>
                    <a:pt x="3503" y="26020"/>
                  </a:cubicBezTo>
                  <a:lnTo>
                    <a:pt x="3536" y="26020"/>
                  </a:lnTo>
                  <a:cubicBezTo>
                    <a:pt x="3670" y="25987"/>
                    <a:pt x="3736" y="25887"/>
                    <a:pt x="3703" y="25754"/>
                  </a:cubicBezTo>
                  <a:cubicBezTo>
                    <a:pt x="467" y="14812"/>
                    <a:pt x="9874" y="469"/>
                    <a:pt x="9974" y="335"/>
                  </a:cubicBezTo>
                  <a:cubicBezTo>
                    <a:pt x="10008" y="235"/>
                    <a:pt x="10008" y="102"/>
                    <a:pt x="9908" y="35"/>
                  </a:cubicBezTo>
                  <a:cubicBezTo>
                    <a:pt x="9872" y="12"/>
                    <a:pt x="9832" y="0"/>
                    <a:pt x="979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32"/>
            <p:cNvSpPr/>
            <p:nvPr/>
          </p:nvSpPr>
          <p:spPr>
            <a:xfrm>
              <a:off x="8490475" y="4077591"/>
              <a:ext cx="471850" cy="354450"/>
            </a:xfrm>
            <a:custGeom>
              <a:avLst/>
              <a:gdLst/>
              <a:ahLst/>
              <a:cxnLst/>
              <a:rect l="l" t="t" r="r" b="b"/>
              <a:pathLst>
                <a:path w="18874" h="14178" extrusionOk="0">
                  <a:moveTo>
                    <a:pt x="6977" y="1"/>
                  </a:moveTo>
                  <a:cubicBezTo>
                    <a:pt x="6891" y="1"/>
                    <a:pt x="6790" y="55"/>
                    <a:pt x="6672" y="176"/>
                  </a:cubicBezTo>
                  <a:cubicBezTo>
                    <a:pt x="6672" y="176"/>
                    <a:pt x="1" y="8115"/>
                    <a:pt x="6672" y="12885"/>
                  </a:cubicBezTo>
                  <a:cubicBezTo>
                    <a:pt x="7953" y="13806"/>
                    <a:pt x="9207" y="14177"/>
                    <a:pt x="10384" y="14177"/>
                  </a:cubicBezTo>
                  <a:cubicBezTo>
                    <a:pt x="15303" y="14177"/>
                    <a:pt x="18873" y="7682"/>
                    <a:pt x="17447" y="7682"/>
                  </a:cubicBezTo>
                  <a:cubicBezTo>
                    <a:pt x="16479" y="7682"/>
                    <a:pt x="13978" y="8916"/>
                    <a:pt x="13978" y="8916"/>
                  </a:cubicBezTo>
                  <a:cubicBezTo>
                    <a:pt x="13978" y="8916"/>
                    <a:pt x="15979" y="4413"/>
                    <a:pt x="14511" y="4379"/>
                  </a:cubicBezTo>
                  <a:cubicBezTo>
                    <a:pt x="13911" y="4379"/>
                    <a:pt x="10809" y="6014"/>
                    <a:pt x="10809" y="6014"/>
                  </a:cubicBezTo>
                  <a:cubicBezTo>
                    <a:pt x="10809" y="6014"/>
                    <a:pt x="11915" y="1986"/>
                    <a:pt x="11067" y="1986"/>
                  </a:cubicBezTo>
                  <a:cubicBezTo>
                    <a:pt x="10996" y="1986"/>
                    <a:pt x="10910" y="2015"/>
                    <a:pt x="10809" y="2078"/>
                  </a:cubicBezTo>
                  <a:cubicBezTo>
                    <a:pt x="9941" y="2611"/>
                    <a:pt x="7373" y="4046"/>
                    <a:pt x="7373" y="4046"/>
                  </a:cubicBezTo>
                  <a:cubicBezTo>
                    <a:pt x="7373" y="4046"/>
                    <a:pt x="7721"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32"/>
            <p:cNvSpPr/>
            <p:nvPr/>
          </p:nvSpPr>
          <p:spPr>
            <a:xfrm>
              <a:off x="8578050" y="4228091"/>
              <a:ext cx="266875" cy="185825"/>
            </a:xfrm>
            <a:custGeom>
              <a:avLst/>
              <a:gdLst/>
              <a:ahLst/>
              <a:cxnLst/>
              <a:rect l="l" t="t" r="r" b="b"/>
              <a:pathLst>
                <a:path w="10675" h="7433" extrusionOk="0">
                  <a:moveTo>
                    <a:pt x="3703" y="828"/>
                  </a:moveTo>
                  <a:cubicBezTo>
                    <a:pt x="3870" y="828"/>
                    <a:pt x="3870" y="894"/>
                    <a:pt x="3903" y="894"/>
                  </a:cubicBezTo>
                  <a:cubicBezTo>
                    <a:pt x="3970" y="1028"/>
                    <a:pt x="3937" y="1328"/>
                    <a:pt x="3736" y="1628"/>
                  </a:cubicBezTo>
                  <a:cubicBezTo>
                    <a:pt x="3670" y="1695"/>
                    <a:pt x="3536" y="1862"/>
                    <a:pt x="3303" y="2029"/>
                  </a:cubicBezTo>
                  <a:cubicBezTo>
                    <a:pt x="3403" y="1428"/>
                    <a:pt x="3603" y="928"/>
                    <a:pt x="3703" y="828"/>
                  </a:cubicBezTo>
                  <a:close/>
                  <a:moveTo>
                    <a:pt x="6638" y="3029"/>
                  </a:moveTo>
                  <a:cubicBezTo>
                    <a:pt x="6705" y="3029"/>
                    <a:pt x="6705" y="3063"/>
                    <a:pt x="6705" y="3096"/>
                  </a:cubicBezTo>
                  <a:cubicBezTo>
                    <a:pt x="6739" y="3129"/>
                    <a:pt x="6839" y="3196"/>
                    <a:pt x="6672" y="3430"/>
                  </a:cubicBezTo>
                  <a:cubicBezTo>
                    <a:pt x="6505" y="3663"/>
                    <a:pt x="6171" y="3863"/>
                    <a:pt x="5805" y="4030"/>
                  </a:cubicBezTo>
                  <a:cubicBezTo>
                    <a:pt x="5905" y="3530"/>
                    <a:pt x="6305" y="3129"/>
                    <a:pt x="6538" y="3063"/>
                  </a:cubicBezTo>
                  <a:cubicBezTo>
                    <a:pt x="6572" y="3063"/>
                    <a:pt x="6605" y="3029"/>
                    <a:pt x="6638" y="3029"/>
                  </a:cubicBezTo>
                  <a:close/>
                  <a:moveTo>
                    <a:pt x="9841" y="4864"/>
                  </a:moveTo>
                  <a:lnTo>
                    <a:pt x="9841" y="4864"/>
                  </a:lnTo>
                  <a:cubicBezTo>
                    <a:pt x="9907" y="4931"/>
                    <a:pt x="9907" y="5364"/>
                    <a:pt x="9607" y="5798"/>
                  </a:cubicBezTo>
                  <a:cubicBezTo>
                    <a:pt x="9507" y="5965"/>
                    <a:pt x="9340" y="6131"/>
                    <a:pt x="9107" y="6232"/>
                  </a:cubicBezTo>
                  <a:cubicBezTo>
                    <a:pt x="9040" y="5598"/>
                    <a:pt x="9607" y="4931"/>
                    <a:pt x="9841" y="4864"/>
                  </a:cubicBezTo>
                  <a:close/>
                  <a:moveTo>
                    <a:pt x="612" y="0"/>
                  </a:moveTo>
                  <a:cubicBezTo>
                    <a:pt x="534" y="0"/>
                    <a:pt x="458" y="55"/>
                    <a:pt x="434" y="127"/>
                  </a:cubicBezTo>
                  <a:cubicBezTo>
                    <a:pt x="434" y="161"/>
                    <a:pt x="0" y="1128"/>
                    <a:pt x="434" y="1895"/>
                  </a:cubicBezTo>
                  <a:cubicBezTo>
                    <a:pt x="668" y="2362"/>
                    <a:pt x="1135" y="2629"/>
                    <a:pt x="1802" y="2729"/>
                  </a:cubicBezTo>
                  <a:cubicBezTo>
                    <a:pt x="1955" y="2755"/>
                    <a:pt x="2098" y="2765"/>
                    <a:pt x="2233" y="2765"/>
                  </a:cubicBezTo>
                  <a:cubicBezTo>
                    <a:pt x="2452" y="2765"/>
                    <a:pt x="2650" y="2737"/>
                    <a:pt x="2836" y="2696"/>
                  </a:cubicBezTo>
                  <a:cubicBezTo>
                    <a:pt x="2869" y="3596"/>
                    <a:pt x="3203" y="4230"/>
                    <a:pt x="3803" y="4497"/>
                  </a:cubicBezTo>
                  <a:cubicBezTo>
                    <a:pt x="4096" y="4614"/>
                    <a:pt x="4412" y="4663"/>
                    <a:pt x="4724" y="4663"/>
                  </a:cubicBezTo>
                  <a:cubicBezTo>
                    <a:pt x="4945" y="4663"/>
                    <a:pt x="5164" y="4639"/>
                    <a:pt x="5371" y="4597"/>
                  </a:cubicBezTo>
                  <a:cubicBezTo>
                    <a:pt x="5471" y="5097"/>
                    <a:pt x="5838" y="5798"/>
                    <a:pt x="6939" y="6365"/>
                  </a:cubicBezTo>
                  <a:cubicBezTo>
                    <a:pt x="7527" y="6659"/>
                    <a:pt x="8026" y="6773"/>
                    <a:pt x="8434" y="6773"/>
                  </a:cubicBezTo>
                  <a:cubicBezTo>
                    <a:pt x="8581" y="6773"/>
                    <a:pt x="8716" y="6758"/>
                    <a:pt x="8840" y="6732"/>
                  </a:cubicBezTo>
                  <a:cubicBezTo>
                    <a:pt x="9040" y="7099"/>
                    <a:pt x="9474" y="7399"/>
                    <a:pt x="10475" y="7432"/>
                  </a:cubicBezTo>
                  <a:cubicBezTo>
                    <a:pt x="10575" y="7432"/>
                    <a:pt x="10675" y="7366"/>
                    <a:pt x="10675" y="7232"/>
                  </a:cubicBezTo>
                  <a:cubicBezTo>
                    <a:pt x="10675" y="7132"/>
                    <a:pt x="10575" y="7032"/>
                    <a:pt x="10475" y="7032"/>
                  </a:cubicBezTo>
                  <a:cubicBezTo>
                    <a:pt x="10041" y="6999"/>
                    <a:pt x="9507" y="6932"/>
                    <a:pt x="9240" y="6632"/>
                  </a:cubicBezTo>
                  <a:cubicBezTo>
                    <a:pt x="9474" y="6498"/>
                    <a:pt x="9674" y="6365"/>
                    <a:pt x="9774" y="6232"/>
                  </a:cubicBezTo>
                  <a:cubicBezTo>
                    <a:pt x="10274" y="5731"/>
                    <a:pt x="10408" y="5031"/>
                    <a:pt x="10208" y="4664"/>
                  </a:cubicBezTo>
                  <a:cubicBezTo>
                    <a:pt x="10152" y="4525"/>
                    <a:pt x="10027" y="4455"/>
                    <a:pt x="9871" y="4455"/>
                  </a:cubicBezTo>
                  <a:cubicBezTo>
                    <a:pt x="9840" y="4455"/>
                    <a:pt x="9807" y="4458"/>
                    <a:pt x="9774" y="4464"/>
                  </a:cubicBezTo>
                  <a:cubicBezTo>
                    <a:pt x="9274" y="4564"/>
                    <a:pt x="8607" y="5498"/>
                    <a:pt x="8673" y="6265"/>
                  </a:cubicBezTo>
                  <a:cubicBezTo>
                    <a:pt x="8673" y="6298"/>
                    <a:pt x="8673" y="6298"/>
                    <a:pt x="8673" y="6365"/>
                  </a:cubicBezTo>
                  <a:cubicBezTo>
                    <a:pt x="8619" y="6370"/>
                    <a:pt x="8561" y="6373"/>
                    <a:pt x="8501" y="6373"/>
                  </a:cubicBezTo>
                  <a:cubicBezTo>
                    <a:pt x="8154" y="6373"/>
                    <a:pt x="7707" y="6282"/>
                    <a:pt x="7139" y="5998"/>
                  </a:cubicBezTo>
                  <a:cubicBezTo>
                    <a:pt x="6138" y="5498"/>
                    <a:pt x="5838" y="4931"/>
                    <a:pt x="5771" y="4464"/>
                  </a:cubicBezTo>
                  <a:cubicBezTo>
                    <a:pt x="6305" y="4297"/>
                    <a:pt x="6772" y="3997"/>
                    <a:pt x="7005" y="3663"/>
                  </a:cubicBezTo>
                  <a:cubicBezTo>
                    <a:pt x="7239" y="3363"/>
                    <a:pt x="7239" y="3063"/>
                    <a:pt x="7039" y="2829"/>
                  </a:cubicBezTo>
                  <a:cubicBezTo>
                    <a:pt x="6946" y="2690"/>
                    <a:pt x="6804" y="2631"/>
                    <a:pt x="6636" y="2631"/>
                  </a:cubicBezTo>
                  <a:cubicBezTo>
                    <a:pt x="6563" y="2631"/>
                    <a:pt x="6486" y="2642"/>
                    <a:pt x="6405" y="2662"/>
                  </a:cubicBezTo>
                  <a:cubicBezTo>
                    <a:pt x="5971" y="2796"/>
                    <a:pt x="5438" y="3430"/>
                    <a:pt x="5371" y="4163"/>
                  </a:cubicBezTo>
                  <a:cubicBezTo>
                    <a:pt x="5161" y="4223"/>
                    <a:pt x="4944" y="4256"/>
                    <a:pt x="4730" y="4256"/>
                  </a:cubicBezTo>
                  <a:cubicBezTo>
                    <a:pt x="4468" y="4256"/>
                    <a:pt x="4209" y="4207"/>
                    <a:pt x="3970" y="4097"/>
                  </a:cubicBezTo>
                  <a:cubicBezTo>
                    <a:pt x="3570" y="3963"/>
                    <a:pt x="3369" y="3596"/>
                    <a:pt x="3303" y="2996"/>
                  </a:cubicBezTo>
                  <a:cubicBezTo>
                    <a:pt x="3269" y="2862"/>
                    <a:pt x="3269" y="2696"/>
                    <a:pt x="3269" y="2529"/>
                  </a:cubicBezTo>
                  <a:cubicBezTo>
                    <a:pt x="3603" y="2362"/>
                    <a:pt x="3903" y="2095"/>
                    <a:pt x="4070" y="1862"/>
                  </a:cubicBezTo>
                  <a:cubicBezTo>
                    <a:pt x="4337" y="1428"/>
                    <a:pt x="4437" y="994"/>
                    <a:pt x="4270" y="694"/>
                  </a:cubicBezTo>
                  <a:cubicBezTo>
                    <a:pt x="4208" y="571"/>
                    <a:pt x="4033" y="390"/>
                    <a:pt x="3716" y="390"/>
                  </a:cubicBezTo>
                  <a:cubicBezTo>
                    <a:pt x="3690" y="390"/>
                    <a:pt x="3664" y="392"/>
                    <a:pt x="3636" y="394"/>
                  </a:cubicBezTo>
                  <a:cubicBezTo>
                    <a:pt x="3169" y="427"/>
                    <a:pt x="2936" y="1728"/>
                    <a:pt x="2902" y="1862"/>
                  </a:cubicBezTo>
                  <a:cubicBezTo>
                    <a:pt x="2902" y="1995"/>
                    <a:pt x="2869" y="2129"/>
                    <a:pt x="2869" y="2262"/>
                  </a:cubicBezTo>
                  <a:cubicBezTo>
                    <a:pt x="2680" y="2309"/>
                    <a:pt x="2458" y="2356"/>
                    <a:pt x="2203" y="2356"/>
                  </a:cubicBezTo>
                  <a:cubicBezTo>
                    <a:pt x="2097" y="2356"/>
                    <a:pt x="1986" y="2348"/>
                    <a:pt x="1868" y="2329"/>
                  </a:cubicBezTo>
                  <a:cubicBezTo>
                    <a:pt x="1335" y="2229"/>
                    <a:pt x="968" y="2029"/>
                    <a:pt x="801" y="1695"/>
                  </a:cubicBezTo>
                  <a:cubicBezTo>
                    <a:pt x="467" y="1128"/>
                    <a:pt x="801" y="294"/>
                    <a:pt x="834" y="294"/>
                  </a:cubicBezTo>
                  <a:cubicBezTo>
                    <a:pt x="868" y="194"/>
                    <a:pt x="801" y="60"/>
                    <a:pt x="701" y="27"/>
                  </a:cubicBezTo>
                  <a:cubicBezTo>
                    <a:pt x="673" y="8"/>
                    <a:pt x="642" y="0"/>
                    <a:pt x="61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32"/>
            <p:cNvSpPr/>
            <p:nvPr/>
          </p:nvSpPr>
          <p:spPr>
            <a:xfrm>
              <a:off x="8146475" y="4146391"/>
              <a:ext cx="438000" cy="305925"/>
            </a:xfrm>
            <a:custGeom>
              <a:avLst/>
              <a:gdLst/>
              <a:ahLst/>
              <a:cxnLst/>
              <a:rect l="l" t="t" r="r" b="b"/>
              <a:pathLst>
                <a:path w="17520" h="12237" extrusionOk="0">
                  <a:moveTo>
                    <a:pt x="12756" y="0"/>
                  </a:moveTo>
                  <a:cubicBezTo>
                    <a:pt x="12669" y="0"/>
                    <a:pt x="12592" y="41"/>
                    <a:pt x="12527" y="126"/>
                  </a:cubicBezTo>
                  <a:cubicBezTo>
                    <a:pt x="11960" y="893"/>
                    <a:pt x="11426" y="3629"/>
                    <a:pt x="11426" y="3629"/>
                  </a:cubicBezTo>
                  <a:cubicBezTo>
                    <a:pt x="11426" y="3629"/>
                    <a:pt x="9560" y="260"/>
                    <a:pt x="8501" y="260"/>
                  </a:cubicBezTo>
                  <a:cubicBezTo>
                    <a:pt x="8358" y="260"/>
                    <a:pt x="8230" y="321"/>
                    <a:pt x="8124" y="460"/>
                  </a:cubicBezTo>
                  <a:cubicBezTo>
                    <a:pt x="7757" y="960"/>
                    <a:pt x="7189" y="4396"/>
                    <a:pt x="7189" y="4396"/>
                  </a:cubicBezTo>
                  <a:cubicBezTo>
                    <a:pt x="7189" y="4396"/>
                    <a:pt x="5093" y="1670"/>
                    <a:pt x="4326" y="1670"/>
                  </a:cubicBezTo>
                  <a:cubicBezTo>
                    <a:pt x="4175" y="1670"/>
                    <a:pt x="4076" y="1775"/>
                    <a:pt x="4054" y="2028"/>
                  </a:cubicBezTo>
                  <a:cubicBezTo>
                    <a:pt x="3954" y="3028"/>
                    <a:pt x="3554" y="5964"/>
                    <a:pt x="3554" y="5964"/>
                  </a:cubicBezTo>
                  <a:cubicBezTo>
                    <a:pt x="3554" y="5964"/>
                    <a:pt x="1083" y="3734"/>
                    <a:pt x="284" y="3734"/>
                  </a:cubicBezTo>
                  <a:cubicBezTo>
                    <a:pt x="96" y="3734"/>
                    <a:pt x="0" y="3857"/>
                    <a:pt x="51" y="4162"/>
                  </a:cubicBezTo>
                  <a:cubicBezTo>
                    <a:pt x="51" y="4162"/>
                    <a:pt x="1890" y="12237"/>
                    <a:pt x="7854" y="12237"/>
                  </a:cubicBezTo>
                  <a:cubicBezTo>
                    <a:pt x="8563" y="12237"/>
                    <a:pt x="9329" y="12123"/>
                    <a:pt x="10158" y="11868"/>
                  </a:cubicBezTo>
                  <a:cubicBezTo>
                    <a:pt x="17519" y="9581"/>
                    <a:pt x="14086" y="0"/>
                    <a:pt x="12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32"/>
            <p:cNvSpPr/>
            <p:nvPr/>
          </p:nvSpPr>
          <p:spPr>
            <a:xfrm>
              <a:off x="8223625" y="4268791"/>
              <a:ext cx="300250" cy="153450"/>
            </a:xfrm>
            <a:custGeom>
              <a:avLst/>
              <a:gdLst/>
              <a:ahLst/>
              <a:cxnLst/>
              <a:rect l="l" t="t" r="r" b="b"/>
              <a:pathLst>
                <a:path w="12010" h="6138" extrusionOk="0">
                  <a:moveTo>
                    <a:pt x="9541" y="434"/>
                  </a:moveTo>
                  <a:cubicBezTo>
                    <a:pt x="9607" y="434"/>
                    <a:pt x="9974" y="667"/>
                    <a:pt x="10141" y="1168"/>
                  </a:cubicBezTo>
                  <a:cubicBezTo>
                    <a:pt x="10175" y="1335"/>
                    <a:pt x="10208" y="1568"/>
                    <a:pt x="10141" y="1835"/>
                  </a:cubicBezTo>
                  <a:cubicBezTo>
                    <a:pt x="9641" y="1501"/>
                    <a:pt x="9407" y="667"/>
                    <a:pt x="9507" y="434"/>
                  </a:cubicBezTo>
                  <a:close/>
                  <a:moveTo>
                    <a:pt x="6238" y="1835"/>
                  </a:moveTo>
                  <a:cubicBezTo>
                    <a:pt x="6272" y="1835"/>
                    <a:pt x="6372" y="1868"/>
                    <a:pt x="6439" y="2102"/>
                  </a:cubicBezTo>
                  <a:cubicBezTo>
                    <a:pt x="6539" y="2369"/>
                    <a:pt x="6505" y="2736"/>
                    <a:pt x="6405" y="3136"/>
                  </a:cubicBezTo>
                  <a:cubicBezTo>
                    <a:pt x="6072" y="2736"/>
                    <a:pt x="6005" y="2202"/>
                    <a:pt x="6072" y="1968"/>
                  </a:cubicBezTo>
                  <a:cubicBezTo>
                    <a:pt x="6138" y="1835"/>
                    <a:pt x="6205" y="1835"/>
                    <a:pt x="6205" y="1835"/>
                  </a:cubicBezTo>
                  <a:close/>
                  <a:moveTo>
                    <a:pt x="2769" y="2769"/>
                  </a:moveTo>
                  <a:cubicBezTo>
                    <a:pt x="2903" y="2802"/>
                    <a:pt x="3103" y="3002"/>
                    <a:pt x="3236" y="3336"/>
                  </a:cubicBezTo>
                  <a:cubicBezTo>
                    <a:pt x="3270" y="3436"/>
                    <a:pt x="3303" y="3636"/>
                    <a:pt x="3303" y="3903"/>
                  </a:cubicBezTo>
                  <a:cubicBezTo>
                    <a:pt x="2869" y="3469"/>
                    <a:pt x="2602" y="3036"/>
                    <a:pt x="2569" y="2869"/>
                  </a:cubicBezTo>
                  <a:cubicBezTo>
                    <a:pt x="2669" y="2769"/>
                    <a:pt x="2736" y="2769"/>
                    <a:pt x="2769" y="2769"/>
                  </a:cubicBezTo>
                  <a:close/>
                  <a:moveTo>
                    <a:pt x="9607" y="0"/>
                  </a:moveTo>
                  <a:cubicBezTo>
                    <a:pt x="9407" y="0"/>
                    <a:pt x="9241" y="67"/>
                    <a:pt x="9174" y="234"/>
                  </a:cubicBezTo>
                  <a:cubicBezTo>
                    <a:pt x="8940" y="701"/>
                    <a:pt x="9274" y="1768"/>
                    <a:pt x="9908" y="2202"/>
                  </a:cubicBezTo>
                  <a:cubicBezTo>
                    <a:pt x="9941" y="2202"/>
                    <a:pt x="9974" y="2235"/>
                    <a:pt x="10008" y="2235"/>
                  </a:cubicBezTo>
                  <a:cubicBezTo>
                    <a:pt x="9808" y="2569"/>
                    <a:pt x="9441" y="2936"/>
                    <a:pt x="8774" y="3269"/>
                  </a:cubicBezTo>
                  <a:cubicBezTo>
                    <a:pt x="8255" y="3520"/>
                    <a:pt x="7822" y="3617"/>
                    <a:pt x="7471" y="3617"/>
                  </a:cubicBezTo>
                  <a:cubicBezTo>
                    <a:pt x="7167" y="3617"/>
                    <a:pt x="6924" y="3544"/>
                    <a:pt x="6739" y="3436"/>
                  </a:cubicBezTo>
                  <a:cubicBezTo>
                    <a:pt x="6939" y="2869"/>
                    <a:pt x="6972" y="2335"/>
                    <a:pt x="6839" y="1968"/>
                  </a:cubicBezTo>
                  <a:cubicBezTo>
                    <a:pt x="6746" y="1628"/>
                    <a:pt x="6538" y="1431"/>
                    <a:pt x="6269" y="1431"/>
                  </a:cubicBezTo>
                  <a:cubicBezTo>
                    <a:pt x="6248" y="1431"/>
                    <a:pt x="6227" y="1432"/>
                    <a:pt x="6205" y="1435"/>
                  </a:cubicBezTo>
                  <a:cubicBezTo>
                    <a:pt x="5972" y="1435"/>
                    <a:pt x="5771" y="1568"/>
                    <a:pt x="5705" y="1835"/>
                  </a:cubicBezTo>
                  <a:cubicBezTo>
                    <a:pt x="5538" y="2269"/>
                    <a:pt x="5705" y="3069"/>
                    <a:pt x="6272" y="3569"/>
                  </a:cubicBezTo>
                  <a:cubicBezTo>
                    <a:pt x="6072" y="4003"/>
                    <a:pt x="5771" y="4403"/>
                    <a:pt x="5371" y="4670"/>
                  </a:cubicBezTo>
                  <a:cubicBezTo>
                    <a:pt x="5226" y="4749"/>
                    <a:pt x="5071" y="4787"/>
                    <a:pt x="4906" y="4787"/>
                  </a:cubicBezTo>
                  <a:cubicBezTo>
                    <a:pt x="4652" y="4787"/>
                    <a:pt x="4373" y="4698"/>
                    <a:pt x="4070" y="4537"/>
                  </a:cubicBezTo>
                  <a:cubicBezTo>
                    <a:pt x="3937" y="4437"/>
                    <a:pt x="3803" y="4370"/>
                    <a:pt x="3670" y="4270"/>
                  </a:cubicBezTo>
                  <a:cubicBezTo>
                    <a:pt x="3770" y="3870"/>
                    <a:pt x="3737" y="3503"/>
                    <a:pt x="3636" y="3203"/>
                  </a:cubicBezTo>
                  <a:cubicBezTo>
                    <a:pt x="3470" y="2736"/>
                    <a:pt x="3169" y="2402"/>
                    <a:pt x="2836" y="2369"/>
                  </a:cubicBezTo>
                  <a:cubicBezTo>
                    <a:pt x="2804" y="2362"/>
                    <a:pt x="2769" y="2358"/>
                    <a:pt x="2732" y="2358"/>
                  </a:cubicBezTo>
                  <a:cubicBezTo>
                    <a:pt x="2579" y="2358"/>
                    <a:pt x="2390" y="2427"/>
                    <a:pt x="2202" y="2669"/>
                  </a:cubicBezTo>
                  <a:cubicBezTo>
                    <a:pt x="1935" y="3069"/>
                    <a:pt x="2903" y="4103"/>
                    <a:pt x="2936" y="4137"/>
                  </a:cubicBezTo>
                  <a:cubicBezTo>
                    <a:pt x="3036" y="4237"/>
                    <a:pt x="3136" y="4337"/>
                    <a:pt x="3236" y="4403"/>
                  </a:cubicBezTo>
                  <a:cubicBezTo>
                    <a:pt x="3136" y="4670"/>
                    <a:pt x="2969" y="4970"/>
                    <a:pt x="2669" y="5237"/>
                  </a:cubicBezTo>
                  <a:cubicBezTo>
                    <a:pt x="2333" y="5574"/>
                    <a:pt x="1968" y="5742"/>
                    <a:pt x="1627" y="5742"/>
                  </a:cubicBezTo>
                  <a:cubicBezTo>
                    <a:pt x="1596" y="5742"/>
                    <a:pt x="1566" y="5740"/>
                    <a:pt x="1535" y="5738"/>
                  </a:cubicBezTo>
                  <a:cubicBezTo>
                    <a:pt x="868" y="5638"/>
                    <a:pt x="434" y="4870"/>
                    <a:pt x="434" y="4870"/>
                  </a:cubicBezTo>
                  <a:cubicBezTo>
                    <a:pt x="384" y="4795"/>
                    <a:pt x="297" y="4758"/>
                    <a:pt x="214" y="4758"/>
                  </a:cubicBezTo>
                  <a:cubicBezTo>
                    <a:pt x="186" y="4758"/>
                    <a:pt x="159" y="4762"/>
                    <a:pt x="134" y="4770"/>
                  </a:cubicBezTo>
                  <a:cubicBezTo>
                    <a:pt x="34" y="4837"/>
                    <a:pt x="1" y="4970"/>
                    <a:pt x="67" y="5071"/>
                  </a:cubicBezTo>
                  <a:cubicBezTo>
                    <a:pt x="101" y="5104"/>
                    <a:pt x="601" y="6005"/>
                    <a:pt x="1468" y="6138"/>
                  </a:cubicBezTo>
                  <a:lnTo>
                    <a:pt x="1668" y="6138"/>
                  </a:lnTo>
                  <a:cubicBezTo>
                    <a:pt x="2102" y="6138"/>
                    <a:pt x="2536" y="5938"/>
                    <a:pt x="2969" y="5538"/>
                  </a:cubicBezTo>
                  <a:cubicBezTo>
                    <a:pt x="3236" y="5271"/>
                    <a:pt x="3436" y="4970"/>
                    <a:pt x="3570" y="4704"/>
                  </a:cubicBezTo>
                  <a:cubicBezTo>
                    <a:pt x="4010" y="5018"/>
                    <a:pt x="4463" y="5187"/>
                    <a:pt x="4879" y="5187"/>
                  </a:cubicBezTo>
                  <a:cubicBezTo>
                    <a:pt x="5126" y="5187"/>
                    <a:pt x="5360" y="5128"/>
                    <a:pt x="5571" y="5004"/>
                  </a:cubicBezTo>
                  <a:cubicBezTo>
                    <a:pt x="6038" y="4737"/>
                    <a:pt x="6372" y="4303"/>
                    <a:pt x="6605" y="3803"/>
                  </a:cubicBezTo>
                  <a:cubicBezTo>
                    <a:pt x="6834" y="3934"/>
                    <a:pt x="7135" y="4032"/>
                    <a:pt x="7516" y="4032"/>
                  </a:cubicBezTo>
                  <a:cubicBezTo>
                    <a:pt x="7912" y="4032"/>
                    <a:pt x="8395" y="3925"/>
                    <a:pt x="8974" y="3636"/>
                  </a:cubicBezTo>
                  <a:cubicBezTo>
                    <a:pt x="9774" y="3236"/>
                    <a:pt x="10175" y="2802"/>
                    <a:pt x="10408" y="2369"/>
                  </a:cubicBezTo>
                  <a:cubicBezTo>
                    <a:pt x="10439" y="2371"/>
                    <a:pt x="10471" y="2373"/>
                    <a:pt x="10504" y="2373"/>
                  </a:cubicBezTo>
                  <a:cubicBezTo>
                    <a:pt x="10892" y="2373"/>
                    <a:pt x="11389" y="2178"/>
                    <a:pt x="11942" y="1501"/>
                  </a:cubicBezTo>
                  <a:cubicBezTo>
                    <a:pt x="12009" y="1401"/>
                    <a:pt x="12009" y="1268"/>
                    <a:pt x="11909" y="1201"/>
                  </a:cubicBezTo>
                  <a:cubicBezTo>
                    <a:pt x="11864" y="1171"/>
                    <a:pt x="11812" y="1155"/>
                    <a:pt x="11763" y="1155"/>
                  </a:cubicBezTo>
                  <a:cubicBezTo>
                    <a:pt x="11703" y="1155"/>
                    <a:pt x="11646" y="1179"/>
                    <a:pt x="11609" y="1234"/>
                  </a:cubicBezTo>
                  <a:cubicBezTo>
                    <a:pt x="11342" y="1568"/>
                    <a:pt x="10942" y="1935"/>
                    <a:pt x="10541" y="1968"/>
                  </a:cubicBezTo>
                  <a:cubicBezTo>
                    <a:pt x="10608" y="1701"/>
                    <a:pt x="10608" y="1468"/>
                    <a:pt x="10575" y="1301"/>
                  </a:cubicBezTo>
                  <a:cubicBezTo>
                    <a:pt x="10475" y="601"/>
                    <a:pt x="9974" y="67"/>
                    <a:pt x="96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32"/>
            <p:cNvSpPr/>
            <p:nvPr/>
          </p:nvSpPr>
          <p:spPr>
            <a:xfrm>
              <a:off x="8011800" y="4705041"/>
              <a:ext cx="785875" cy="371325"/>
            </a:xfrm>
            <a:custGeom>
              <a:avLst/>
              <a:gdLst/>
              <a:ahLst/>
              <a:cxnLst/>
              <a:rect l="l" t="t" r="r" b="b"/>
              <a:pathLst>
                <a:path w="31435" h="14853" extrusionOk="0">
                  <a:moveTo>
                    <a:pt x="22719" y="0"/>
                  </a:moveTo>
                  <a:cubicBezTo>
                    <a:pt x="22570" y="0"/>
                    <a:pt x="22414" y="52"/>
                    <a:pt x="22250" y="163"/>
                  </a:cubicBezTo>
                  <a:cubicBezTo>
                    <a:pt x="19882" y="1764"/>
                    <a:pt x="15745" y="9403"/>
                    <a:pt x="15745" y="9403"/>
                  </a:cubicBezTo>
                  <a:cubicBezTo>
                    <a:pt x="15745" y="9403"/>
                    <a:pt x="16319" y="1752"/>
                    <a:pt x="13696" y="1752"/>
                  </a:cubicBezTo>
                  <a:cubicBezTo>
                    <a:pt x="13636" y="1752"/>
                    <a:pt x="13574" y="1756"/>
                    <a:pt x="13511" y="1764"/>
                  </a:cubicBezTo>
                  <a:cubicBezTo>
                    <a:pt x="10675" y="2131"/>
                    <a:pt x="8607" y="9369"/>
                    <a:pt x="8607" y="9369"/>
                  </a:cubicBezTo>
                  <a:cubicBezTo>
                    <a:pt x="8607" y="9369"/>
                    <a:pt x="4788" y="1662"/>
                    <a:pt x="3057" y="1662"/>
                  </a:cubicBezTo>
                  <a:cubicBezTo>
                    <a:pt x="2698" y="1662"/>
                    <a:pt x="2429" y="1995"/>
                    <a:pt x="2302" y="2798"/>
                  </a:cubicBezTo>
                  <a:cubicBezTo>
                    <a:pt x="1769" y="6201"/>
                    <a:pt x="1" y="13939"/>
                    <a:pt x="3737" y="14173"/>
                  </a:cubicBezTo>
                  <a:cubicBezTo>
                    <a:pt x="3737" y="14173"/>
                    <a:pt x="13512" y="14852"/>
                    <a:pt x="21039" y="14852"/>
                  </a:cubicBezTo>
                  <a:cubicBezTo>
                    <a:pt x="25187" y="14852"/>
                    <a:pt x="28652" y="14646"/>
                    <a:pt x="29422" y="14006"/>
                  </a:cubicBezTo>
                  <a:cubicBezTo>
                    <a:pt x="31435" y="12365"/>
                    <a:pt x="31234" y="2990"/>
                    <a:pt x="29914" y="2990"/>
                  </a:cubicBezTo>
                  <a:cubicBezTo>
                    <a:pt x="29812" y="2990"/>
                    <a:pt x="29703" y="3046"/>
                    <a:pt x="29589" y="3165"/>
                  </a:cubicBezTo>
                  <a:cubicBezTo>
                    <a:pt x="28021" y="4833"/>
                    <a:pt x="25286" y="9303"/>
                    <a:pt x="25286" y="9303"/>
                  </a:cubicBezTo>
                  <a:cubicBezTo>
                    <a:pt x="25286" y="9303"/>
                    <a:pt x="24708" y="0"/>
                    <a:pt x="227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2" name="Google Shape;3222;p32"/>
            <p:cNvSpPr/>
            <p:nvPr/>
          </p:nvSpPr>
          <p:spPr>
            <a:xfrm>
              <a:off x="8302850" y="4837366"/>
              <a:ext cx="54225" cy="200325"/>
            </a:xfrm>
            <a:custGeom>
              <a:avLst/>
              <a:gdLst/>
              <a:ahLst/>
              <a:cxnLst/>
              <a:rect l="l" t="t" r="r" b="b"/>
              <a:pathLst>
                <a:path w="2169" h="8013" extrusionOk="0">
                  <a:moveTo>
                    <a:pt x="1275" y="0"/>
                  </a:moveTo>
                  <a:cubicBezTo>
                    <a:pt x="1262" y="0"/>
                    <a:pt x="1248" y="2"/>
                    <a:pt x="1235" y="7"/>
                  </a:cubicBezTo>
                  <a:cubicBezTo>
                    <a:pt x="1101" y="7"/>
                    <a:pt x="1035" y="107"/>
                    <a:pt x="1035" y="240"/>
                  </a:cubicBezTo>
                  <a:cubicBezTo>
                    <a:pt x="1035" y="307"/>
                    <a:pt x="1735" y="6278"/>
                    <a:pt x="101" y="7646"/>
                  </a:cubicBezTo>
                  <a:cubicBezTo>
                    <a:pt x="34" y="7712"/>
                    <a:pt x="0" y="7846"/>
                    <a:pt x="67" y="7913"/>
                  </a:cubicBezTo>
                  <a:cubicBezTo>
                    <a:pt x="134" y="7979"/>
                    <a:pt x="167" y="8013"/>
                    <a:pt x="234" y="8013"/>
                  </a:cubicBezTo>
                  <a:cubicBezTo>
                    <a:pt x="301" y="8013"/>
                    <a:pt x="334" y="7979"/>
                    <a:pt x="367" y="7946"/>
                  </a:cubicBezTo>
                  <a:cubicBezTo>
                    <a:pt x="2169" y="6478"/>
                    <a:pt x="1468" y="441"/>
                    <a:pt x="1435" y="174"/>
                  </a:cubicBezTo>
                  <a:cubicBezTo>
                    <a:pt x="1435" y="87"/>
                    <a:pt x="1360" y="0"/>
                    <a:pt x="127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3" name="Google Shape;3223;p32"/>
            <p:cNvSpPr/>
            <p:nvPr/>
          </p:nvSpPr>
          <p:spPr>
            <a:xfrm>
              <a:off x="8457125" y="4830016"/>
              <a:ext cx="104275" cy="196825"/>
            </a:xfrm>
            <a:custGeom>
              <a:avLst/>
              <a:gdLst/>
              <a:ahLst/>
              <a:cxnLst/>
              <a:rect l="l" t="t" r="r" b="b"/>
              <a:pathLst>
                <a:path w="4171" h="7873" extrusionOk="0">
                  <a:moveTo>
                    <a:pt x="3970" y="1"/>
                  </a:moveTo>
                  <a:cubicBezTo>
                    <a:pt x="3870" y="1"/>
                    <a:pt x="3737" y="67"/>
                    <a:pt x="3737" y="201"/>
                  </a:cubicBezTo>
                  <a:cubicBezTo>
                    <a:pt x="3170" y="3670"/>
                    <a:pt x="101" y="7473"/>
                    <a:pt x="67" y="7539"/>
                  </a:cubicBezTo>
                  <a:cubicBezTo>
                    <a:pt x="1" y="7606"/>
                    <a:pt x="1" y="7740"/>
                    <a:pt x="101" y="7806"/>
                  </a:cubicBezTo>
                  <a:cubicBezTo>
                    <a:pt x="134" y="7840"/>
                    <a:pt x="167" y="7873"/>
                    <a:pt x="234" y="7873"/>
                  </a:cubicBezTo>
                  <a:cubicBezTo>
                    <a:pt x="267" y="7873"/>
                    <a:pt x="334" y="7840"/>
                    <a:pt x="368" y="7773"/>
                  </a:cubicBezTo>
                  <a:cubicBezTo>
                    <a:pt x="501" y="7639"/>
                    <a:pt x="3570" y="3837"/>
                    <a:pt x="4137" y="234"/>
                  </a:cubicBezTo>
                  <a:cubicBezTo>
                    <a:pt x="4170" y="134"/>
                    <a:pt x="4070" y="34"/>
                    <a:pt x="39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32"/>
            <p:cNvSpPr/>
            <p:nvPr/>
          </p:nvSpPr>
          <p:spPr>
            <a:xfrm>
              <a:off x="8646425" y="4865891"/>
              <a:ext cx="96775" cy="175150"/>
            </a:xfrm>
            <a:custGeom>
              <a:avLst/>
              <a:gdLst/>
              <a:ahLst/>
              <a:cxnLst/>
              <a:rect l="l" t="t" r="r" b="b"/>
              <a:pathLst>
                <a:path w="3871" h="7006" extrusionOk="0">
                  <a:moveTo>
                    <a:pt x="3670" y="0"/>
                  </a:moveTo>
                  <a:cubicBezTo>
                    <a:pt x="3537" y="0"/>
                    <a:pt x="3470" y="100"/>
                    <a:pt x="3470" y="200"/>
                  </a:cubicBezTo>
                  <a:cubicBezTo>
                    <a:pt x="3470" y="2969"/>
                    <a:pt x="101" y="6605"/>
                    <a:pt x="67" y="6638"/>
                  </a:cubicBezTo>
                  <a:cubicBezTo>
                    <a:pt x="1" y="6738"/>
                    <a:pt x="1" y="6872"/>
                    <a:pt x="101" y="6938"/>
                  </a:cubicBezTo>
                  <a:cubicBezTo>
                    <a:pt x="134" y="6972"/>
                    <a:pt x="167" y="7005"/>
                    <a:pt x="234" y="7005"/>
                  </a:cubicBezTo>
                  <a:cubicBezTo>
                    <a:pt x="301" y="7005"/>
                    <a:pt x="334" y="6972"/>
                    <a:pt x="368" y="6938"/>
                  </a:cubicBezTo>
                  <a:cubicBezTo>
                    <a:pt x="534" y="6772"/>
                    <a:pt x="3870" y="3136"/>
                    <a:pt x="3870" y="200"/>
                  </a:cubicBezTo>
                  <a:cubicBezTo>
                    <a:pt x="3870" y="100"/>
                    <a:pt x="3770" y="0"/>
                    <a:pt x="367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32"/>
            <p:cNvSpPr/>
            <p:nvPr/>
          </p:nvSpPr>
          <p:spPr>
            <a:xfrm>
              <a:off x="8095613" y="4840916"/>
              <a:ext cx="100950" cy="210400"/>
            </a:xfrm>
            <a:custGeom>
              <a:avLst/>
              <a:gdLst/>
              <a:ahLst/>
              <a:cxnLst/>
              <a:rect l="l" t="t" r="r" b="b"/>
              <a:pathLst>
                <a:path w="4038" h="8416" extrusionOk="0">
                  <a:moveTo>
                    <a:pt x="223" y="1"/>
                  </a:moveTo>
                  <a:cubicBezTo>
                    <a:pt x="204" y="1"/>
                    <a:pt x="186" y="4"/>
                    <a:pt x="168" y="10"/>
                  </a:cubicBezTo>
                  <a:cubicBezTo>
                    <a:pt x="68" y="43"/>
                    <a:pt x="1" y="143"/>
                    <a:pt x="34" y="276"/>
                  </a:cubicBezTo>
                  <a:cubicBezTo>
                    <a:pt x="101" y="510"/>
                    <a:pt x="1936" y="6481"/>
                    <a:pt x="3637" y="8349"/>
                  </a:cubicBezTo>
                  <a:cubicBezTo>
                    <a:pt x="3704" y="8416"/>
                    <a:pt x="3737" y="8416"/>
                    <a:pt x="3804" y="8416"/>
                  </a:cubicBezTo>
                  <a:cubicBezTo>
                    <a:pt x="3837" y="8416"/>
                    <a:pt x="3904" y="8416"/>
                    <a:pt x="3937" y="8382"/>
                  </a:cubicBezTo>
                  <a:cubicBezTo>
                    <a:pt x="4037" y="8282"/>
                    <a:pt x="4037" y="8149"/>
                    <a:pt x="3970" y="8082"/>
                  </a:cubicBezTo>
                  <a:cubicBezTo>
                    <a:pt x="2303" y="6281"/>
                    <a:pt x="435" y="210"/>
                    <a:pt x="435" y="143"/>
                  </a:cubicBezTo>
                  <a:cubicBezTo>
                    <a:pt x="407" y="61"/>
                    <a:pt x="312" y="1"/>
                    <a:pt x="22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26" name="Google Shape;3226;p32"/>
          <p:cNvSpPr/>
          <p:nvPr/>
        </p:nvSpPr>
        <p:spPr>
          <a:xfrm>
            <a:off x="2173067" y="1213122"/>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7" name="Google Shape;3227;p32"/>
          <p:cNvSpPr/>
          <p:nvPr/>
        </p:nvSpPr>
        <p:spPr>
          <a:xfrm flipH="1">
            <a:off x="8208004" y="2561971"/>
            <a:ext cx="1487105" cy="38207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28" name="Google Shape;3228;p32"/>
          <p:cNvGrpSpPr/>
          <p:nvPr/>
        </p:nvGrpSpPr>
        <p:grpSpPr>
          <a:xfrm flipH="1">
            <a:off x="11050179" y="894218"/>
            <a:ext cx="931867" cy="1315500"/>
            <a:chOff x="2569950" y="1960400"/>
            <a:chExt cx="698900" cy="986625"/>
          </a:xfrm>
        </p:grpSpPr>
        <p:sp>
          <p:nvSpPr>
            <p:cNvPr id="3229" name="Google Shape;3229;p32"/>
            <p:cNvSpPr/>
            <p:nvPr/>
          </p:nvSpPr>
          <p:spPr>
            <a:xfrm>
              <a:off x="3059950" y="1976325"/>
              <a:ext cx="124625" cy="125975"/>
            </a:xfrm>
            <a:custGeom>
              <a:avLst/>
              <a:gdLst/>
              <a:ahLst/>
              <a:cxnLst/>
              <a:rect l="l" t="t" r="r" b="b"/>
              <a:pathLst>
                <a:path w="4985" h="5039" extrusionOk="0">
                  <a:moveTo>
                    <a:pt x="2983" y="0"/>
                  </a:moveTo>
                  <a:cubicBezTo>
                    <a:pt x="982" y="0"/>
                    <a:pt x="2316" y="3236"/>
                    <a:pt x="2316" y="3236"/>
                  </a:cubicBezTo>
                  <a:cubicBezTo>
                    <a:pt x="2316" y="3236"/>
                    <a:pt x="1859" y="3040"/>
                    <a:pt x="1361" y="3040"/>
                  </a:cubicBezTo>
                  <a:cubicBezTo>
                    <a:pt x="987" y="3040"/>
                    <a:pt x="591" y="3150"/>
                    <a:pt x="348" y="3536"/>
                  </a:cubicBezTo>
                  <a:cubicBezTo>
                    <a:pt x="0" y="4058"/>
                    <a:pt x="794" y="5039"/>
                    <a:pt x="1887" y="5039"/>
                  </a:cubicBezTo>
                  <a:cubicBezTo>
                    <a:pt x="2681" y="5039"/>
                    <a:pt x="3632" y="4521"/>
                    <a:pt x="4418" y="2936"/>
                  </a:cubicBezTo>
                  <a:cubicBezTo>
                    <a:pt x="4418" y="2936"/>
                    <a:pt x="4985" y="0"/>
                    <a:pt x="2983" y="0"/>
                  </a:cubicBezTo>
                  <a:close/>
                </a:path>
              </a:pathLst>
            </a:custGeom>
            <a:solidFill>
              <a:srgbClr val="AF7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32"/>
            <p:cNvSpPr/>
            <p:nvPr/>
          </p:nvSpPr>
          <p:spPr>
            <a:xfrm>
              <a:off x="3112750" y="2042975"/>
              <a:ext cx="156100" cy="117850"/>
            </a:xfrm>
            <a:custGeom>
              <a:avLst/>
              <a:gdLst/>
              <a:ahLst/>
              <a:cxnLst/>
              <a:rect l="l" t="t" r="r" b="b"/>
              <a:pathLst>
                <a:path w="6244" h="4714" extrusionOk="0">
                  <a:moveTo>
                    <a:pt x="4454" y="1"/>
                  </a:moveTo>
                  <a:cubicBezTo>
                    <a:pt x="3588" y="1"/>
                    <a:pt x="2673" y="470"/>
                    <a:pt x="2673" y="470"/>
                  </a:cubicBezTo>
                  <a:cubicBezTo>
                    <a:pt x="0" y="2858"/>
                    <a:pt x="1762" y="4713"/>
                    <a:pt x="2775" y="4713"/>
                  </a:cubicBezTo>
                  <a:cubicBezTo>
                    <a:pt x="2950" y="4713"/>
                    <a:pt x="3103" y="4658"/>
                    <a:pt x="3206" y="4539"/>
                  </a:cubicBezTo>
                  <a:cubicBezTo>
                    <a:pt x="3907" y="3739"/>
                    <a:pt x="2973" y="2538"/>
                    <a:pt x="2973" y="2538"/>
                  </a:cubicBezTo>
                  <a:lnTo>
                    <a:pt x="2973" y="2538"/>
                  </a:lnTo>
                  <a:cubicBezTo>
                    <a:pt x="2973" y="2538"/>
                    <a:pt x="3302" y="2579"/>
                    <a:pt x="3741" y="2579"/>
                  </a:cubicBezTo>
                  <a:cubicBezTo>
                    <a:pt x="4719" y="2579"/>
                    <a:pt x="6243" y="2373"/>
                    <a:pt x="5875" y="1037"/>
                  </a:cubicBezTo>
                  <a:cubicBezTo>
                    <a:pt x="5654" y="235"/>
                    <a:pt x="5066" y="1"/>
                    <a:pt x="4454" y="1"/>
                  </a:cubicBezTo>
                  <a:close/>
                </a:path>
              </a:pathLst>
            </a:custGeom>
            <a:solidFill>
              <a:srgbClr val="AF7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32"/>
            <p:cNvSpPr/>
            <p:nvPr/>
          </p:nvSpPr>
          <p:spPr>
            <a:xfrm>
              <a:off x="3181225" y="1960400"/>
              <a:ext cx="35875" cy="75150"/>
            </a:xfrm>
            <a:custGeom>
              <a:avLst/>
              <a:gdLst/>
              <a:ahLst/>
              <a:cxnLst/>
              <a:rect l="l" t="t" r="r" b="b"/>
              <a:pathLst>
                <a:path w="1435" h="3006" extrusionOk="0">
                  <a:moveTo>
                    <a:pt x="199" y="0"/>
                  </a:moveTo>
                  <a:cubicBezTo>
                    <a:pt x="161" y="0"/>
                    <a:pt x="126" y="11"/>
                    <a:pt x="100" y="37"/>
                  </a:cubicBezTo>
                  <a:cubicBezTo>
                    <a:pt x="0" y="137"/>
                    <a:pt x="0" y="270"/>
                    <a:pt x="67" y="337"/>
                  </a:cubicBezTo>
                  <a:cubicBezTo>
                    <a:pt x="100" y="404"/>
                    <a:pt x="1134" y="1738"/>
                    <a:pt x="100" y="2639"/>
                  </a:cubicBezTo>
                  <a:cubicBezTo>
                    <a:pt x="0" y="2705"/>
                    <a:pt x="0" y="2839"/>
                    <a:pt x="67" y="2939"/>
                  </a:cubicBezTo>
                  <a:cubicBezTo>
                    <a:pt x="134" y="2972"/>
                    <a:pt x="167" y="3006"/>
                    <a:pt x="234" y="3006"/>
                  </a:cubicBezTo>
                  <a:cubicBezTo>
                    <a:pt x="267" y="3006"/>
                    <a:pt x="334" y="3006"/>
                    <a:pt x="367" y="2939"/>
                  </a:cubicBezTo>
                  <a:cubicBezTo>
                    <a:pt x="1435" y="2005"/>
                    <a:pt x="834" y="671"/>
                    <a:pt x="367" y="70"/>
                  </a:cubicBezTo>
                  <a:cubicBezTo>
                    <a:pt x="326" y="29"/>
                    <a:pt x="259" y="0"/>
                    <a:pt x="19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2" name="Google Shape;3232;p32"/>
            <p:cNvSpPr/>
            <p:nvPr/>
          </p:nvSpPr>
          <p:spPr>
            <a:xfrm>
              <a:off x="3191225" y="2009625"/>
              <a:ext cx="72575" cy="32600"/>
            </a:xfrm>
            <a:custGeom>
              <a:avLst/>
              <a:gdLst/>
              <a:ahLst/>
              <a:cxnLst/>
              <a:rect l="l" t="t" r="r" b="b"/>
              <a:pathLst>
                <a:path w="2903" h="1304" extrusionOk="0">
                  <a:moveTo>
                    <a:pt x="1824" y="0"/>
                  </a:moveTo>
                  <a:cubicBezTo>
                    <a:pt x="1280" y="0"/>
                    <a:pt x="706" y="332"/>
                    <a:pt x="101" y="936"/>
                  </a:cubicBezTo>
                  <a:cubicBezTo>
                    <a:pt x="1" y="1037"/>
                    <a:pt x="1" y="1170"/>
                    <a:pt x="101" y="1237"/>
                  </a:cubicBezTo>
                  <a:cubicBezTo>
                    <a:pt x="134" y="1270"/>
                    <a:pt x="201" y="1303"/>
                    <a:pt x="234" y="1303"/>
                  </a:cubicBezTo>
                  <a:cubicBezTo>
                    <a:pt x="301" y="1303"/>
                    <a:pt x="334" y="1270"/>
                    <a:pt x="401" y="1237"/>
                  </a:cubicBezTo>
                  <a:cubicBezTo>
                    <a:pt x="935" y="703"/>
                    <a:pt x="1435" y="403"/>
                    <a:pt x="1902" y="403"/>
                  </a:cubicBezTo>
                  <a:cubicBezTo>
                    <a:pt x="2269" y="436"/>
                    <a:pt x="2502" y="670"/>
                    <a:pt x="2502" y="670"/>
                  </a:cubicBezTo>
                  <a:cubicBezTo>
                    <a:pt x="2544" y="711"/>
                    <a:pt x="2610" y="739"/>
                    <a:pt x="2679" y="739"/>
                  </a:cubicBezTo>
                  <a:cubicBezTo>
                    <a:pt x="2721" y="739"/>
                    <a:pt x="2764" y="728"/>
                    <a:pt x="2803" y="703"/>
                  </a:cubicBezTo>
                  <a:cubicBezTo>
                    <a:pt x="2869" y="603"/>
                    <a:pt x="2903" y="469"/>
                    <a:pt x="2803" y="403"/>
                  </a:cubicBezTo>
                  <a:cubicBezTo>
                    <a:pt x="2803" y="369"/>
                    <a:pt x="2469" y="36"/>
                    <a:pt x="1902" y="2"/>
                  </a:cubicBezTo>
                  <a:cubicBezTo>
                    <a:pt x="1876" y="1"/>
                    <a:pt x="1850" y="0"/>
                    <a:pt x="182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3" name="Google Shape;3233;p32"/>
            <p:cNvSpPr/>
            <p:nvPr/>
          </p:nvSpPr>
          <p:spPr>
            <a:xfrm>
              <a:off x="2569950" y="2156025"/>
              <a:ext cx="524575" cy="791000"/>
            </a:xfrm>
            <a:custGeom>
              <a:avLst/>
              <a:gdLst/>
              <a:ahLst/>
              <a:cxnLst/>
              <a:rect l="l" t="t" r="r" b="b"/>
              <a:pathLst>
                <a:path w="20983" h="31640" extrusionOk="0">
                  <a:moveTo>
                    <a:pt x="20749" y="1"/>
                  </a:moveTo>
                  <a:cubicBezTo>
                    <a:pt x="20699" y="1"/>
                    <a:pt x="20649" y="17"/>
                    <a:pt x="20615" y="51"/>
                  </a:cubicBezTo>
                  <a:cubicBezTo>
                    <a:pt x="20582" y="51"/>
                    <a:pt x="20348" y="284"/>
                    <a:pt x="20015" y="685"/>
                  </a:cubicBezTo>
                  <a:cubicBezTo>
                    <a:pt x="19948" y="751"/>
                    <a:pt x="19948" y="885"/>
                    <a:pt x="20048" y="985"/>
                  </a:cubicBezTo>
                  <a:cubicBezTo>
                    <a:pt x="20082" y="1018"/>
                    <a:pt x="20115" y="1018"/>
                    <a:pt x="20182" y="1018"/>
                  </a:cubicBezTo>
                  <a:cubicBezTo>
                    <a:pt x="20248" y="1018"/>
                    <a:pt x="20282" y="1018"/>
                    <a:pt x="20348" y="951"/>
                  </a:cubicBezTo>
                  <a:cubicBezTo>
                    <a:pt x="20649" y="584"/>
                    <a:pt x="20882" y="351"/>
                    <a:pt x="20882" y="351"/>
                  </a:cubicBezTo>
                  <a:cubicBezTo>
                    <a:pt x="20982" y="284"/>
                    <a:pt x="20982" y="151"/>
                    <a:pt x="20882" y="51"/>
                  </a:cubicBezTo>
                  <a:cubicBezTo>
                    <a:pt x="20849" y="17"/>
                    <a:pt x="20799" y="1"/>
                    <a:pt x="20749" y="1"/>
                  </a:cubicBezTo>
                  <a:close/>
                  <a:moveTo>
                    <a:pt x="19658" y="1249"/>
                  </a:moveTo>
                  <a:cubicBezTo>
                    <a:pt x="19589" y="1249"/>
                    <a:pt x="19522" y="1277"/>
                    <a:pt x="19481" y="1318"/>
                  </a:cubicBezTo>
                  <a:cubicBezTo>
                    <a:pt x="19314" y="1552"/>
                    <a:pt x="19148" y="1752"/>
                    <a:pt x="18981" y="2019"/>
                  </a:cubicBezTo>
                  <a:cubicBezTo>
                    <a:pt x="18914" y="2119"/>
                    <a:pt x="18947" y="2252"/>
                    <a:pt x="19014" y="2319"/>
                  </a:cubicBezTo>
                  <a:cubicBezTo>
                    <a:pt x="19081" y="2319"/>
                    <a:pt x="19114" y="2352"/>
                    <a:pt x="19148" y="2352"/>
                  </a:cubicBezTo>
                  <a:cubicBezTo>
                    <a:pt x="19214" y="2352"/>
                    <a:pt x="19281" y="2319"/>
                    <a:pt x="19314" y="2252"/>
                  </a:cubicBezTo>
                  <a:cubicBezTo>
                    <a:pt x="19481" y="2019"/>
                    <a:pt x="19648" y="1785"/>
                    <a:pt x="19815" y="1585"/>
                  </a:cubicBezTo>
                  <a:cubicBezTo>
                    <a:pt x="19881" y="1485"/>
                    <a:pt x="19848" y="1352"/>
                    <a:pt x="19781" y="1285"/>
                  </a:cubicBezTo>
                  <a:cubicBezTo>
                    <a:pt x="19743" y="1259"/>
                    <a:pt x="19700" y="1249"/>
                    <a:pt x="19658" y="1249"/>
                  </a:cubicBezTo>
                  <a:close/>
                  <a:moveTo>
                    <a:pt x="18700" y="2618"/>
                  </a:moveTo>
                  <a:cubicBezTo>
                    <a:pt x="18628" y="2618"/>
                    <a:pt x="18557" y="2655"/>
                    <a:pt x="18514" y="2719"/>
                  </a:cubicBezTo>
                  <a:cubicBezTo>
                    <a:pt x="18380" y="2986"/>
                    <a:pt x="18214" y="3220"/>
                    <a:pt x="18113" y="3487"/>
                  </a:cubicBezTo>
                  <a:cubicBezTo>
                    <a:pt x="18047" y="3587"/>
                    <a:pt x="18080" y="3687"/>
                    <a:pt x="18214" y="3753"/>
                  </a:cubicBezTo>
                  <a:cubicBezTo>
                    <a:pt x="18214" y="3753"/>
                    <a:pt x="18247" y="3787"/>
                    <a:pt x="18280" y="3787"/>
                  </a:cubicBezTo>
                  <a:cubicBezTo>
                    <a:pt x="18380" y="3787"/>
                    <a:pt x="18447" y="3720"/>
                    <a:pt x="18480" y="3653"/>
                  </a:cubicBezTo>
                  <a:cubicBezTo>
                    <a:pt x="18580" y="3420"/>
                    <a:pt x="18714" y="3186"/>
                    <a:pt x="18881" y="2953"/>
                  </a:cubicBezTo>
                  <a:cubicBezTo>
                    <a:pt x="18947" y="2853"/>
                    <a:pt x="18914" y="2719"/>
                    <a:pt x="18814" y="2653"/>
                  </a:cubicBezTo>
                  <a:cubicBezTo>
                    <a:pt x="18779" y="2629"/>
                    <a:pt x="18739" y="2618"/>
                    <a:pt x="18700" y="2618"/>
                  </a:cubicBezTo>
                  <a:close/>
                  <a:moveTo>
                    <a:pt x="17979" y="4112"/>
                  </a:moveTo>
                  <a:cubicBezTo>
                    <a:pt x="17879" y="4112"/>
                    <a:pt x="17801" y="4171"/>
                    <a:pt x="17747" y="4254"/>
                  </a:cubicBezTo>
                  <a:cubicBezTo>
                    <a:pt x="17646" y="4521"/>
                    <a:pt x="17580" y="4821"/>
                    <a:pt x="17513" y="5088"/>
                  </a:cubicBezTo>
                  <a:cubicBezTo>
                    <a:pt x="17480" y="5188"/>
                    <a:pt x="17546" y="5288"/>
                    <a:pt x="17680" y="5321"/>
                  </a:cubicBezTo>
                  <a:lnTo>
                    <a:pt x="17713" y="5321"/>
                  </a:lnTo>
                  <a:cubicBezTo>
                    <a:pt x="17813" y="5321"/>
                    <a:pt x="17880" y="5254"/>
                    <a:pt x="17913" y="5188"/>
                  </a:cubicBezTo>
                  <a:cubicBezTo>
                    <a:pt x="17980" y="4921"/>
                    <a:pt x="18047" y="4654"/>
                    <a:pt x="18147" y="4387"/>
                  </a:cubicBezTo>
                  <a:cubicBezTo>
                    <a:pt x="18180" y="4287"/>
                    <a:pt x="18147" y="4187"/>
                    <a:pt x="18047" y="4120"/>
                  </a:cubicBezTo>
                  <a:cubicBezTo>
                    <a:pt x="18023" y="4114"/>
                    <a:pt x="18001" y="4112"/>
                    <a:pt x="17979" y="4112"/>
                  </a:cubicBezTo>
                  <a:close/>
                  <a:moveTo>
                    <a:pt x="15745" y="5154"/>
                  </a:moveTo>
                  <a:cubicBezTo>
                    <a:pt x="15478" y="5154"/>
                    <a:pt x="15178" y="5154"/>
                    <a:pt x="14911" y="5188"/>
                  </a:cubicBezTo>
                  <a:cubicBezTo>
                    <a:pt x="14778" y="5221"/>
                    <a:pt x="14711" y="5321"/>
                    <a:pt x="14711" y="5421"/>
                  </a:cubicBezTo>
                  <a:cubicBezTo>
                    <a:pt x="14711" y="5521"/>
                    <a:pt x="14811" y="5621"/>
                    <a:pt x="14911" y="5621"/>
                  </a:cubicBezTo>
                  <a:lnTo>
                    <a:pt x="14945" y="5621"/>
                  </a:lnTo>
                  <a:cubicBezTo>
                    <a:pt x="15133" y="5598"/>
                    <a:pt x="15322" y="5574"/>
                    <a:pt x="15511" y="5574"/>
                  </a:cubicBezTo>
                  <a:cubicBezTo>
                    <a:pt x="15589" y="5574"/>
                    <a:pt x="15667" y="5578"/>
                    <a:pt x="15745" y="5588"/>
                  </a:cubicBezTo>
                  <a:cubicBezTo>
                    <a:pt x="15845" y="5588"/>
                    <a:pt x="15945" y="5488"/>
                    <a:pt x="15945" y="5388"/>
                  </a:cubicBezTo>
                  <a:cubicBezTo>
                    <a:pt x="15979" y="5254"/>
                    <a:pt x="15879" y="5154"/>
                    <a:pt x="15745" y="5154"/>
                  </a:cubicBezTo>
                  <a:close/>
                  <a:moveTo>
                    <a:pt x="14111" y="5346"/>
                  </a:moveTo>
                  <a:cubicBezTo>
                    <a:pt x="14090" y="5346"/>
                    <a:pt x="14068" y="5349"/>
                    <a:pt x="14044" y="5355"/>
                  </a:cubicBezTo>
                  <a:cubicBezTo>
                    <a:pt x="13777" y="5421"/>
                    <a:pt x="13510" y="5488"/>
                    <a:pt x="13243" y="5588"/>
                  </a:cubicBezTo>
                  <a:cubicBezTo>
                    <a:pt x="13110" y="5621"/>
                    <a:pt x="13077" y="5755"/>
                    <a:pt x="13110" y="5855"/>
                  </a:cubicBezTo>
                  <a:cubicBezTo>
                    <a:pt x="13143" y="5922"/>
                    <a:pt x="13210" y="5988"/>
                    <a:pt x="13310" y="5988"/>
                  </a:cubicBezTo>
                  <a:lnTo>
                    <a:pt x="13377" y="5988"/>
                  </a:lnTo>
                  <a:cubicBezTo>
                    <a:pt x="13644" y="5888"/>
                    <a:pt x="13910" y="5822"/>
                    <a:pt x="14144" y="5755"/>
                  </a:cubicBezTo>
                  <a:cubicBezTo>
                    <a:pt x="14244" y="5721"/>
                    <a:pt x="14344" y="5621"/>
                    <a:pt x="14311" y="5488"/>
                  </a:cubicBezTo>
                  <a:cubicBezTo>
                    <a:pt x="14283" y="5406"/>
                    <a:pt x="14211" y="5346"/>
                    <a:pt x="14111" y="5346"/>
                  </a:cubicBezTo>
                  <a:close/>
                  <a:moveTo>
                    <a:pt x="12522" y="5876"/>
                  </a:moveTo>
                  <a:cubicBezTo>
                    <a:pt x="12495" y="5876"/>
                    <a:pt x="12468" y="5880"/>
                    <a:pt x="12443" y="5888"/>
                  </a:cubicBezTo>
                  <a:cubicBezTo>
                    <a:pt x="12176" y="5988"/>
                    <a:pt x="11942" y="6122"/>
                    <a:pt x="11676" y="6255"/>
                  </a:cubicBezTo>
                  <a:cubicBezTo>
                    <a:pt x="11575" y="6289"/>
                    <a:pt x="11542" y="6422"/>
                    <a:pt x="11575" y="6522"/>
                  </a:cubicBezTo>
                  <a:cubicBezTo>
                    <a:pt x="11609" y="6589"/>
                    <a:pt x="11676" y="6655"/>
                    <a:pt x="11776" y="6655"/>
                  </a:cubicBezTo>
                  <a:cubicBezTo>
                    <a:pt x="11809" y="6655"/>
                    <a:pt x="11842" y="6622"/>
                    <a:pt x="11876" y="6622"/>
                  </a:cubicBezTo>
                  <a:cubicBezTo>
                    <a:pt x="12109" y="6489"/>
                    <a:pt x="12376" y="6389"/>
                    <a:pt x="12610" y="6289"/>
                  </a:cubicBezTo>
                  <a:cubicBezTo>
                    <a:pt x="12710" y="6222"/>
                    <a:pt x="12743" y="6122"/>
                    <a:pt x="12710" y="5988"/>
                  </a:cubicBezTo>
                  <a:cubicBezTo>
                    <a:pt x="12685" y="5913"/>
                    <a:pt x="12603" y="5876"/>
                    <a:pt x="12522" y="5876"/>
                  </a:cubicBezTo>
                  <a:close/>
                  <a:moveTo>
                    <a:pt x="16560" y="5279"/>
                  </a:moveTo>
                  <a:cubicBezTo>
                    <a:pt x="16479" y="5279"/>
                    <a:pt x="16406" y="5339"/>
                    <a:pt x="16379" y="5421"/>
                  </a:cubicBezTo>
                  <a:cubicBezTo>
                    <a:pt x="16346" y="5555"/>
                    <a:pt x="16412" y="5655"/>
                    <a:pt x="16512" y="5688"/>
                  </a:cubicBezTo>
                  <a:cubicBezTo>
                    <a:pt x="16779" y="5755"/>
                    <a:pt x="17046" y="5855"/>
                    <a:pt x="17246" y="5955"/>
                  </a:cubicBezTo>
                  <a:cubicBezTo>
                    <a:pt x="17313" y="5988"/>
                    <a:pt x="17346" y="5988"/>
                    <a:pt x="17380" y="5988"/>
                  </a:cubicBezTo>
                  <a:cubicBezTo>
                    <a:pt x="17380" y="6055"/>
                    <a:pt x="17380" y="6122"/>
                    <a:pt x="17380" y="6188"/>
                  </a:cubicBezTo>
                  <a:cubicBezTo>
                    <a:pt x="17380" y="6389"/>
                    <a:pt x="17380" y="6622"/>
                    <a:pt x="17446" y="6822"/>
                  </a:cubicBezTo>
                  <a:cubicBezTo>
                    <a:pt x="17446" y="6922"/>
                    <a:pt x="17546" y="6989"/>
                    <a:pt x="17646" y="6989"/>
                  </a:cubicBezTo>
                  <a:lnTo>
                    <a:pt x="17680" y="6989"/>
                  </a:lnTo>
                  <a:cubicBezTo>
                    <a:pt x="17780" y="6956"/>
                    <a:pt x="17847" y="6856"/>
                    <a:pt x="17847" y="6756"/>
                  </a:cubicBezTo>
                  <a:cubicBezTo>
                    <a:pt x="17813" y="6555"/>
                    <a:pt x="17780" y="6389"/>
                    <a:pt x="17780" y="6188"/>
                  </a:cubicBezTo>
                  <a:cubicBezTo>
                    <a:pt x="17780" y="6122"/>
                    <a:pt x="17813" y="6022"/>
                    <a:pt x="17813" y="5955"/>
                  </a:cubicBezTo>
                  <a:cubicBezTo>
                    <a:pt x="17813" y="5855"/>
                    <a:pt x="17713" y="5755"/>
                    <a:pt x="17613" y="5755"/>
                  </a:cubicBezTo>
                  <a:lnTo>
                    <a:pt x="17546" y="5755"/>
                  </a:lnTo>
                  <a:cubicBezTo>
                    <a:pt x="17546" y="5688"/>
                    <a:pt x="17513" y="5621"/>
                    <a:pt x="17446" y="5588"/>
                  </a:cubicBezTo>
                  <a:cubicBezTo>
                    <a:pt x="17179" y="5455"/>
                    <a:pt x="16913" y="5355"/>
                    <a:pt x="16612" y="5288"/>
                  </a:cubicBezTo>
                  <a:cubicBezTo>
                    <a:pt x="16595" y="5282"/>
                    <a:pt x="16577" y="5279"/>
                    <a:pt x="16560" y="5279"/>
                  </a:cubicBezTo>
                  <a:close/>
                  <a:moveTo>
                    <a:pt x="18034" y="6042"/>
                  </a:moveTo>
                  <a:cubicBezTo>
                    <a:pt x="17974" y="6042"/>
                    <a:pt x="17917" y="6067"/>
                    <a:pt x="17880" y="6122"/>
                  </a:cubicBezTo>
                  <a:cubicBezTo>
                    <a:pt x="17813" y="6188"/>
                    <a:pt x="17813" y="6322"/>
                    <a:pt x="17880" y="6389"/>
                  </a:cubicBezTo>
                  <a:cubicBezTo>
                    <a:pt x="18080" y="6589"/>
                    <a:pt x="18247" y="6789"/>
                    <a:pt x="18380" y="6989"/>
                  </a:cubicBezTo>
                  <a:cubicBezTo>
                    <a:pt x="18414" y="7056"/>
                    <a:pt x="18514" y="7089"/>
                    <a:pt x="18580" y="7089"/>
                  </a:cubicBezTo>
                  <a:cubicBezTo>
                    <a:pt x="18614" y="7089"/>
                    <a:pt x="18647" y="7089"/>
                    <a:pt x="18681" y="7056"/>
                  </a:cubicBezTo>
                  <a:cubicBezTo>
                    <a:pt x="18781" y="6989"/>
                    <a:pt x="18814" y="6889"/>
                    <a:pt x="18747" y="6789"/>
                  </a:cubicBezTo>
                  <a:cubicBezTo>
                    <a:pt x="18580" y="6522"/>
                    <a:pt x="18380" y="6289"/>
                    <a:pt x="18180" y="6088"/>
                  </a:cubicBezTo>
                  <a:cubicBezTo>
                    <a:pt x="18135" y="6058"/>
                    <a:pt x="18083" y="6042"/>
                    <a:pt x="18034" y="6042"/>
                  </a:cubicBezTo>
                  <a:close/>
                  <a:moveTo>
                    <a:pt x="11047" y="6621"/>
                  </a:moveTo>
                  <a:cubicBezTo>
                    <a:pt x="11013" y="6621"/>
                    <a:pt x="10977" y="6632"/>
                    <a:pt x="10942" y="6655"/>
                  </a:cubicBezTo>
                  <a:cubicBezTo>
                    <a:pt x="10675" y="6789"/>
                    <a:pt x="10441" y="6956"/>
                    <a:pt x="10208" y="7122"/>
                  </a:cubicBezTo>
                  <a:cubicBezTo>
                    <a:pt x="10108" y="7189"/>
                    <a:pt x="10108" y="7323"/>
                    <a:pt x="10174" y="7423"/>
                  </a:cubicBezTo>
                  <a:cubicBezTo>
                    <a:pt x="10208" y="7489"/>
                    <a:pt x="10275" y="7489"/>
                    <a:pt x="10341" y="7489"/>
                  </a:cubicBezTo>
                  <a:cubicBezTo>
                    <a:pt x="10375" y="7489"/>
                    <a:pt x="10441" y="7489"/>
                    <a:pt x="10475" y="7456"/>
                  </a:cubicBezTo>
                  <a:cubicBezTo>
                    <a:pt x="10675" y="7289"/>
                    <a:pt x="10908" y="7156"/>
                    <a:pt x="11142" y="7022"/>
                  </a:cubicBezTo>
                  <a:cubicBezTo>
                    <a:pt x="11242" y="6956"/>
                    <a:pt x="11275" y="6822"/>
                    <a:pt x="11209" y="6722"/>
                  </a:cubicBezTo>
                  <a:cubicBezTo>
                    <a:pt x="11165" y="6658"/>
                    <a:pt x="11108" y="6621"/>
                    <a:pt x="11047" y="6621"/>
                  </a:cubicBezTo>
                  <a:close/>
                  <a:moveTo>
                    <a:pt x="17859" y="7377"/>
                  </a:moveTo>
                  <a:cubicBezTo>
                    <a:pt x="17832" y="7377"/>
                    <a:pt x="17805" y="7381"/>
                    <a:pt x="17780" y="7389"/>
                  </a:cubicBezTo>
                  <a:cubicBezTo>
                    <a:pt x="17680" y="7423"/>
                    <a:pt x="17646" y="7556"/>
                    <a:pt x="17680" y="7656"/>
                  </a:cubicBezTo>
                  <a:cubicBezTo>
                    <a:pt x="17747" y="7856"/>
                    <a:pt x="17880" y="8056"/>
                    <a:pt x="17980" y="8257"/>
                  </a:cubicBezTo>
                  <a:cubicBezTo>
                    <a:pt x="18047" y="8323"/>
                    <a:pt x="18080" y="8357"/>
                    <a:pt x="18113" y="8423"/>
                  </a:cubicBezTo>
                  <a:cubicBezTo>
                    <a:pt x="18180" y="8490"/>
                    <a:pt x="18214" y="8490"/>
                    <a:pt x="18280" y="8490"/>
                  </a:cubicBezTo>
                  <a:cubicBezTo>
                    <a:pt x="18347" y="8490"/>
                    <a:pt x="18380" y="8490"/>
                    <a:pt x="18414" y="8457"/>
                  </a:cubicBezTo>
                  <a:cubicBezTo>
                    <a:pt x="18514" y="8390"/>
                    <a:pt x="18514" y="8257"/>
                    <a:pt x="18447" y="8157"/>
                  </a:cubicBezTo>
                  <a:cubicBezTo>
                    <a:pt x="18414" y="8123"/>
                    <a:pt x="18380" y="8056"/>
                    <a:pt x="18347" y="8023"/>
                  </a:cubicBezTo>
                  <a:cubicBezTo>
                    <a:pt x="18247" y="7856"/>
                    <a:pt x="18147" y="7690"/>
                    <a:pt x="18047" y="7489"/>
                  </a:cubicBezTo>
                  <a:cubicBezTo>
                    <a:pt x="18022" y="7414"/>
                    <a:pt x="17940" y="7377"/>
                    <a:pt x="17859" y="7377"/>
                  </a:cubicBezTo>
                  <a:close/>
                  <a:moveTo>
                    <a:pt x="9712" y="7639"/>
                  </a:moveTo>
                  <a:cubicBezTo>
                    <a:pt x="9657" y="7639"/>
                    <a:pt x="9607" y="7656"/>
                    <a:pt x="9574" y="7690"/>
                  </a:cubicBezTo>
                  <a:cubicBezTo>
                    <a:pt x="9341" y="7890"/>
                    <a:pt x="9174" y="8123"/>
                    <a:pt x="8974" y="8323"/>
                  </a:cubicBezTo>
                  <a:cubicBezTo>
                    <a:pt x="8907" y="8423"/>
                    <a:pt x="8940" y="8557"/>
                    <a:pt x="9040" y="8624"/>
                  </a:cubicBezTo>
                  <a:cubicBezTo>
                    <a:pt x="9074" y="8657"/>
                    <a:pt x="9107" y="8657"/>
                    <a:pt x="9140" y="8657"/>
                  </a:cubicBezTo>
                  <a:cubicBezTo>
                    <a:pt x="9207" y="8657"/>
                    <a:pt x="9274" y="8624"/>
                    <a:pt x="9307" y="8590"/>
                  </a:cubicBezTo>
                  <a:cubicBezTo>
                    <a:pt x="9474" y="8390"/>
                    <a:pt x="9674" y="8190"/>
                    <a:pt x="9841" y="7990"/>
                  </a:cubicBezTo>
                  <a:cubicBezTo>
                    <a:pt x="9941" y="7923"/>
                    <a:pt x="9941" y="7790"/>
                    <a:pt x="9874" y="7690"/>
                  </a:cubicBezTo>
                  <a:cubicBezTo>
                    <a:pt x="9824" y="7656"/>
                    <a:pt x="9766" y="7639"/>
                    <a:pt x="9712" y="7639"/>
                  </a:cubicBezTo>
                  <a:close/>
                  <a:moveTo>
                    <a:pt x="18903" y="7447"/>
                  </a:moveTo>
                  <a:cubicBezTo>
                    <a:pt x="18884" y="7447"/>
                    <a:pt x="18865" y="7450"/>
                    <a:pt x="18847" y="7456"/>
                  </a:cubicBezTo>
                  <a:cubicBezTo>
                    <a:pt x="18747" y="7489"/>
                    <a:pt x="18681" y="7589"/>
                    <a:pt x="18714" y="7690"/>
                  </a:cubicBezTo>
                  <a:cubicBezTo>
                    <a:pt x="18747" y="7856"/>
                    <a:pt x="18781" y="8023"/>
                    <a:pt x="18781" y="8157"/>
                  </a:cubicBezTo>
                  <a:cubicBezTo>
                    <a:pt x="18781" y="8290"/>
                    <a:pt x="18747" y="8357"/>
                    <a:pt x="18747" y="8390"/>
                  </a:cubicBezTo>
                  <a:cubicBezTo>
                    <a:pt x="18681" y="8490"/>
                    <a:pt x="18747" y="8624"/>
                    <a:pt x="18847" y="8657"/>
                  </a:cubicBezTo>
                  <a:cubicBezTo>
                    <a:pt x="18881" y="8657"/>
                    <a:pt x="18914" y="8690"/>
                    <a:pt x="18947" y="8690"/>
                  </a:cubicBezTo>
                  <a:cubicBezTo>
                    <a:pt x="19014" y="8690"/>
                    <a:pt x="19081" y="8624"/>
                    <a:pt x="19114" y="8557"/>
                  </a:cubicBezTo>
                  <a:cubicBezTo>
                    <a:pt x="19181" y="8457"/>
                    <a:pt x="19181" y="8323"/>
                    <a:pt x="19181" y="8157"/>
                  </a:cubicBezTo>
                  <a:cubicBezTo>
                    <a:pt x="19181" y="7990"/>
                    <a:pt x="19148" y="7790"/>
                    <a:pt x="19114" y="7589"/>
                  </a:cubicBezTo>
                  <a:cubicBezTo>
                    <a:pt x="19087" y="7507"/>
                    <a:pt x="18992" y="7447"/>
                    <a:pt x="18903" y="7447"/>
                  </a:cubicBezTo>
                  <a:close/>
                  <a:moveTo>
                    <a:pt x="8727" y="8945"/>
                  </a:moveTo>
                  <a:cubicBezTo>
                    <a:pt x="8644" y="8945"/>
                    <a:pt x="8557" y="8982"/>
                    <a:pt x="8507" y="9057"/>
                  </a:cubicBezTo>
                  <a:cubicBezTo>
                    <a:pt x="8373" y="9291"/>
                    <a:pt x="8240" y="9558"/>
                    <a:pt x="8173" y="9858"/>
                  </a:cubicBezTo>
                  <a:cubicBezTo>
                    <a:pt x="8106" y="9958"/>
                    <a:pt x="8173" y="10058"/>
                    <a:pt x="8273" y="10125"/>
                  </a:cubicBezTo>
                  <a:lnTo>
                    <a:pt x="8340" y="10125"/>
                  </a:lnTo>
                  <a:cubicBezTo>
                    <a:pt x="8440" y="10125"/>
                    <a:pt x="8507" y="10058"/>
                    <a:pt x="8540" y="9991"/>
                  </a:cubicBezTo>
                  <a:cubicBezTo>
                    <a:pt x="8640" y="9724"/>
                    <a:pt x="8740" y="9491"/>
                    <a:pt x="8874" y="9257"/>
                  </a:cubicBezTo>
                  <a:cubicBezTo>
                    <a:pt x="8940" y="9157"/>
                    <a:pt x="8907" y="9024"/>
                    <a:pt x="8807" y="8957"/>
                  </a:cubicBezTo>
                  <a:cubicBezTo>
                    <a:pt x="8782" y="8949"/>
                    <a:pt x="8755" y="8945"/>
                    <a:pt x="8727" y="8945"/>
                  </a:cubicBezTo>
                  <a:close/>
                  <a:moveTo>
                    <a:pt x="8119" y="10516"/>
                  </a:moveTo>
                  <a:cubicBezTo>
                    <a:pt x="8031" y="10516"/>
                    <a:pt x="7940" y="10581"/>
                    <a:pt x="7940" y="10692"/>
                  </a:cubicBezTo>
                  <a:cubicBezTo>
                    <a:pt x="7873" y="10959"/>
                    <a:pt x="7839" y="11259"/>
                    <a:pt x="7839" y="11526"/>
                  </a:cubicBezTo>
                  <a:cubicBezTo>
                    <a:pt x="7839" y="11659"/>
                    <a:pt x="7906" y="11759"/>
                    <a:pt x="8040" y="11759"/>
                  </a:cubicBezTo>
                  <a:cubicBezTo>
                    <a:pt x="8140" y="11759"/>
                    <a:pt x="8240" y="11659"/>
                    <a:pt x="8240" y="11559"/>
                  </a:cubicBezTo>
                  <a:cubicBezTo>
                    <a:pt x="8273" y="11292"/>
                    <a:pt x="8273" y="11025"/>
                    <a:pt x="8340" y="10758"/>
                  </a:cubicBezTo>
                  <a:cubicBezTo>
                    <a:pt x="8373" y="10658"/>
                    <a:pt x="8273" y="10525"/>
                    <a:pt x="8173" y="10525"/>
                  </a:cubicBezTo>
                  <a:cubicBezTo>
                    <a:pt x="8156" y="10519"/>
                    <a:pt x="8138" y="10516"/>
                    <a:pt x="8119" y="10516"/>
                  </a:cubicBezTo>
                  <a:close/>
                  <a:moveTo>
                    <a:pt x="8040" y="12159"/>
                  </a:moveTo>
                  <a:cubicBezTo>
                    <a:pt x="7906" y="12193"/>
                    <a:pt x="7839" y="12293"/>
                    <a:pt x="7839" y="12393"/>
                  </a:cubicBezTo>
                  <a:cubicBezTo>
                    <a:pt x="7873" y="12693"/>
                    <a:pt x="7906" y="12960"/>
                    <a:pt x="7973" y="13260"/>
                  </a:cubicBezTo>
                  <a:cubicBezTo>
                    <a:pt x="8006" y="13327"/>
                    <a:pt x="8073" y="13394"/>
                    <a:pt x="8173" y="13394"/>
                  </a:cubicBezTo>
                  <a:lnTo>
                    <a:pt x="8240" y="13394"/>
                  </a:lnTo>
                  <a:cubicBezTo>
                    <a:pt x="8340" y="13394"/>
                    <a:pt x="8407" y="13260"/>
                    <a:pt x="8373" y="13160"/>
                  </a:cubicBezTo>
                  <a:cubicBezTo>
                    <a:pt x="8340" y="12893"/>
                    <a:pt x="8273" y="12626"/>
                    <a:pt x="8273" y="12360"/>
                  </a:cubicBezTo>
                  <a:cubicBezTo>
                    <a:pt x="8240" y="12259"/>
                    <a:pt x="8173" y="12159"/>
                    <a:pt x="8040" y="12159"/>
                  </a:cubicBezTo>
                  <a:close/>
                  <a:moveTo>
                    <a:pt x="8395" y="13785"/>
                  </a:moveTo>
                  <a:cubicBezTo>
                    <a:pt x="8376" y="13785"/>
                    <a:pt x="8358" y="13788"/>
                    <a:pt x="8340" y="13794"/>
                  </a:cubicBezTo>
                  <a:cubicBezTo>
                    <a:pt x="8240" y="13861"/>
                    <a:pt x="8173" y="13961"/>
                    <a:pt x="8206" y="14061"/>
                  </a:cubicBezTo>
                  <a:cubicBezTo>
                    <a:pt x="8306" y="14328"/>
                    <a:pt x="8407" y="14594"/>
                    <a:pt x="8540" y="14861"/>
                  </a:cubicBezTo>
                  <a:cubicBezTo>
                    <a:pt x="8573" y="14928"/>
                    <a:pt x="8640" y="14995"/>
                    <a:pt x="8707" y="14995"/>
                  </a:cubicBezTo>
                  <a:cubicBezTo>
                    <a:pt x="8740" y="14995"/>
                    <a:pt x="8773" y="14995"/>
                    <a:pt x="8807" y="14961"/>
                  </a:cubicBezTo>
                  <a:cubicBezTo>
                    <a:pt x="8907" y="14928"/>
                    <a:pt x="8940" y="14795"/>
                    <a:pt x="8907" y="14695"/>
                  </a:cubicBezTo>
                  <a:cubicBezTo>
                    <a:pt x="8773" y="14461"/>
                    <a:pt x="8673" y="14194"/>
                    <a:pt x="8607" y="13927"/>
                  </a:cubicBezTo>
                  <a:cubicBezTo>
                    <a:pt x="8579" y="13845"/>
                    <a:pt x="8484" y="13785"/>
                    <a:pt x="8395" y="13785"/>
                  </a:cubicBezTo>
                  <a:close/>
                  <a:moveTo>
                    <a:pt x="8258" y="15220"/>
                  </a:moveTo>
                  <a:cubicBezTo>
                    <a:pt x="8241" y="15220"/>
                    <a:pt x="8224" y="15223"/>
                    <a:pt x="8206" y="15228"/>
                  </a:cubicBezTo>
                  <a:cubicBezTo>
                    <a:pt x="7906" y="15262"/>
                    <a:pt x="7639" y="15328"/>
                    <a:pt x="7372" y="15395"/>
                  </a:cubicBezTo>
                  <a:cubicBezTo>
                    <a:pt x="7239" y="15428"/>
                    <a:pt x="7172" y="15562"/>
                    <a:pt x="7206" y="15662"/>
                  </a:cubicBezTo>
                  <a:cubicBezTo>
                    <a:pt x="7239" y="15762"/>
                    <a:pt x="7339" y="15829"/>
                    <a:pt x="7406" y="15829"/>
                  </a:cubicBezTo>
                  <a:cubicBezTo>
                    <a:pt x="7439" y="15829"/>
                    <a:pt x="7439" y="15829"/>
                    <a:pt x="7473" y="15795"/>
                  </a:cubicBezTo>
                  <a:cubicBezTo>
                    <a:pt x="7739" y="15729"/>
                    <a:pt x="8006" y="15662"/>
                    <a:pt x="8273" y="15629"/>
                  </a:cubicBezTo>
                  <a:cubicBezTo>
                    <a:pt x="8373" y="15595"/>
                    <a:pt x="8440" y="15495"/>
                    <a:pt x="8440" y="15395"/>
                  </a:cubicBezTo>
                  <a:cubicBezTo>
                    <a:pt x="8412" y="15284"/>
                    <a:pt x="8339" y="15220"/>
                    <a:pt x="8258" y="15220"/>
                  </a:cubicBezTo>
                  <a:close/>
                  <a:moveTo>
                    <a:pt x="10707" y="15220"/>
                  </a:moveTo>
                  <a:cubicBezTo>
                    <a:pt x="10608" y="15220"/>
                    <a:pt x="10536" y="15279"/>
                    <a:pt x="10508" y="15362"/>
                  </a:cubicBezTo>
                  <a:cubicBezTo>
                    <a:pt x="10475" y="15495"/>
                    <a:pt x="10541" y="15595"/>
                    <a:pt x="10675" y="15629"/>
                  </a:cubicBezTo>
                  <a:cubicBezTo>
                    <a:pt x="10942" y="15695"/>
                    <a:pt x="11209" y="15795"/>
                    <a:pt x="11409" y="15895"/>
                  </a:cubicBezTo>
                  <a:cubicBezTo>
                    <a:pt x="11442" y="15895"/>
                    <a:pt x="11475" y="15929"/>
                    <a:pt x="11509" y="15929"/>
                  </a:cubicBezTo>
                  <a:cubicBezTo>
                    <a:pt x="11575" y="15929"/>
                    <a:pt x="11642" y="15862"/>
                    <a:pt x="11676" y="15795"/>
                  </a:cubicBezTo>
                  <a:cubicBezTo>
                    <a:pt x="11742" y="15695"/>
                    <a:pt x="11709" y="15562"/>
                    <a:pt x="11609" y="15528"/>
                  </a:cubicBezTo>
                  <a:cubicBezTo>
                    <a:pt x="11375" y="15395"/>
                    <a:pt x="11075" y="15295"/>
                    <a:pt x="10775" y="15228"/>
                  </a:cubicBezTo>
                  <a:cubicBezTo>
                    <a:pt x="10751" y="15222"/>
                    <a:pt x="10729" y="15220"/>
                    <a:pt x="10707" y="15220"/>
                  </a:cubicBezTo>
                  <a:close/>
                  <a:moveTo>
                    <a:pt x="9040" y="15095"/>
                  </a:moveTo>
                  <a:cubicBezTo>
                    <a:pt x="8940" y="15128"/>
                    <a:pt x="8840" y="15228"/>
                    <a:pt x="8840" y="15328"/>
                  </a:cubicBezTo>
                  <a:cubicBezTo>
                    <a:pt x="8840" y="15395"/>
                    <a:pt x="8874" y="15428"/>
                    <a:pt x="8907" y="15462"/>
                  </a:cubicBezTo>
                  <a:cubicBezTo>
                    <a:pt x="8907" y="15528"/>
                    <a:pt x="8907" y="15562"/>
                    <a:pt x="8940" y="15629"/>
                  </a:cubicBezTo>
                  <a:cubicBezTo>
                    <a:pt x="9107" y="15862"/>
                    <a:pt x="9274" y="16096"/>
                    <a:pt x="9441" y="16329"/>
                  </a:cubicBezTo>
                  <a:cubicBezTo>
                    <a:pt x="9474" y="16362"/>
                    <a:pt x="9541" y="16396"/>
                    <a:pt x="9607" y="16396"/>
                  </a:cubicBezTo>
                  <a:cubicBezTo>
                    <a:pt x="9641" y="16396"/>
                    <a:pt x="9707" y="16362"/>
                    <a:pt x="9741" y="16329"/>
                  </a:cubicBezTo>
                  <a:cubicBezTo>
                    <a:pt x="9841" y="16262"/>
                    <a:pt x="9841" y="16129"/>
                    <a:pt x="9774" y="16062"/>
                  </a:cubicBezTo>
                  <a:cubicBezTo>
                    <a:pt x="9641" y="15895"/>
                    <a:pt x="9507" y="15695"/>
                    <a:pt x="9374" y="15495"/>
                  </a:cubicBezTo>
                  <a:cubicBezTo>
                    <a:pt x="9541" y="15495"/>
                    <a:pt x="9707" y="15495"/>
                    <a:pt x="9874" y="15528"/>
                  </a:cubicBezTo>
                  <a:cubicBezTo>
                    <a:pt x="9974" y="15528"/>
                    <a:pt x="10074" y="15428"/>
                    <a:pt x="10108" y="15328"/>
                  </a:cubicBezTo>
                  <a:cubicBezTo>
                    <a:pt x="10108" y="15195"/>
                    <a:pt x="10008" y="15095"/>
                    <a:pt x="9908" y="15095"/>
                  </a:cubicBezTo>
                  <a:close/>
                  <a:moveTo>
                    <a:pt x="6642" y="15668"/>
                  </a:moveTo>
                  <a:cubicBezTo>
                    <a:pt x="6610" y="15668"/>
                    <a:pt x="6576" y="15677"/>
                    <a:pt x="6539" y="15695"/>
                  </a:cubicBezTo>
                  <a:cubicBezTo>
                    <a:pt x="6305" y="15795"/>
                    <a:pt x="6038" y="15895"/>
                    <a:pt x="5771" y="16029"/>
                  </a:cubicBezTo>
                  <a:cubicBezTo>
                    <a:pt x="5671" y="16096"/>
                    <a:pt x="5638" y="16196"/>
                    <a:pt x="5671" y="16329"/>
                  </a:cubicBezTo>
                  <a:cubicBezTo>
                    <a:pt x="5705" y="16396"/>
                    <a:pt x="5805" y="16429"/>
                    <a:pt x="5871" y="16429"/>
                  </a:cubicBezTo>
                  <a:cubicBezTo>
                    <a:pt x="5905" y="16429"/>
                    <a:pt x="5938" y="16429"/>
                    <a:pt x="5971" y="16396"/>
                  </a:cubicBezTo>
                  <a:cubicBezTo>
                    <a:pt x="6205" y="16296"/>
                    <a:pt x="6438" y="16162"/>
                    <a:pt x="6705" y="16062"/>
                  </a:cubicBezTo>
                  <a:cubicBezTo>
                    <a:pt x="6805" y="16029"/>
                    <a:pt x="6872" y="15895"/>
                    <a:pt x="6805" y="15795"/>
                  </a:cubicBezTo>
                  <a:cubicBezTo>
                    <a:pt x="6781" y="15723"/>
                    <a:pt x="6723" y="15668"/>
                    <a:pt x="6642" y="15668"/>
                  </a:cubicBezTo>
                  <a:close/>
                  <a:moveTo>
                    <a:pt x="12065" y="16087"/>
                  </a:moveTo>
                  <a:cubicBezTo>
                    <a:pt x="12046" y="16087"/>
                    <a:pt x="12027" y="16090"/>
                    <a:pt x="12009" y="16096"/>
                  </a:cubicBezTo>
                  <a:cubicBezTo>
                    <a:pt x="11876" y="16129"/>
                    <a:pt x="11842" y="16229"/>
                    <a:pt x="11842" y="16329"/>
                  </a:cubicBezTo>
                  <a:cubicBezTo>
                    <a:pt x="11876" y="16362"/>
                    <a:pt x="11876" y="16396"/>
                    <a:pt x="11876" y="16429"/>
                  </a:cubicBezTo>
                  <a:cubicBezTo>
                    <a:pt x="11876" y="16596"/>
                    <a:pt x="11709" y="16729"/>
                    <a:pt x="11609" y="16829"/>
                  </a:cubicBezTo>
                  <a:cubicBezTo>
                    <a:pt x="11509" y="16896"/>
                    <a:pt x="11509" y="17030"/>
                    <a:pt x="11575" y="17130"/>
                  </a:cubicBezTo>
                  <a:cubicBezTo>
                    <a:pt x="11609" y="17196"/>
                    <a:pt x="11676" y="17196"/>
                    <a:pt x="11742" y="17196"/>
                  </a:cubicBezTo>
                  <a:cubicBezTo>
                    <a:pt x="11776" y="17196"/>
                    <a:pt x="11809" y="17196"/>
                    <a:pt x="11876" y="17163"/>
                  </a:cubicBezTo>
                  <a:cubicBezTo>
                    <a:pt x="12209" y="16896"/>
                    <a:pt x="12276" y="16596"/>
                    <a:pt x="12276" y="16429"/>
                  </a:cubicBezTo>
                  <a:cubicBezTo>
                    <a:pt x="12276" y="16362"/>
                    <a:pt x="12276" y="16296"/>
                    <a:pt x="12243" y="16229"/>
                  </a:cubicBezTo>
                  <a:cubicBezTo>
                    <a:pt x="12243" y="16147"/>
                    <a:pt x="12152" y="16087"/>
                    <a:pt x="12065" y="16087"/>
                  </a:cubicBezTo>
                  <a:close/>
                  <a:moveTo>
                    <a:pt x="5150" y="16428"/>
                  </a:moveTo>
                  <a:cubicBezTo>
                    <a:pt x="5113" y="16428"/>
                    <a:pt x="5073" y="16439"/>
                    <a:pt x="5037" y="16462"/>
                  </a:cubicBezTo>
                  <a:cubicBezTo>
                    <a:pt x="4804" y="16596"/>
                    <a:pt x="4537" y="16763"/>
                    <a:pt x="4337" y="16929"/>
                  </a:cubicBezTo>
                  <a:cubicBezTo>
                    <a:pt x="4237" y="16996"/>
                    <a:pt x="4204" y="17130"/>
                    <a:pt x="4270" y="17230"/>
                  </a:cubicBezTo>
                  <a:cubicBezTo>
                    <a:pt x="4337" y="17263"/>
                    <a:pt x="4370" y="17296"/>
                    <a:pt x="4437" y="17296"/>
                  </a:cubicBezTo>
                  <a:cubicBezTo>
                    <a:pt x="4504" y="17296"/>
                    <a:pt x="4537" y="17296"/>
                    <a:pt x="4570" y="17263"/>
                  </a:cubicBezTo>
                  <a:cubicBezTo>
                    <a:pt x="4804" y="17096"/>
                    <a:pt x="5004" y="16929"/>
                    <a:pt x="5238" y="16796"/>
                  </a:cubicBezTo>
                  <a:cubicBezTo>
                    <a:pt x="5338" y="16729"/>
                    <a:pt x="5371" y="16629"/>
                    <a:pt x="5304" y="16529"/>
                  </a:cubicBezTo>
                  <a:cubicBezTo>
                    <a:pt x="5283" y="16465"/>
                    <a:pt x="5220" y="16428"/>
                    <a:pt x="5150" y="16428"/>
                  </a:cubicBezTo>
                  <a:close/>
                  <a:moveTo>
                    <a:pt x="10195" y="16549"/>
                  </a:moveTo>
                  <a:cubicBezTo>
                    <a:pt x="10135" y="16549"/>
                    <a:pt x="10078" y="16574"/>
                    <a:pt x="10041" y="16629"/>
                  </a:cubicBezTo>
                  <a:cubicBezTo>
                    <a:pt x="9974" y="16729"/>
                    <a:pt x="9974" y="16863"/>
                    <a:pt x="10074" y="16929"/>
                  </a:cubicBezTo>
                  <a:cubicBezTo>
                    <a:pt x="10341" y="17130"/>
                    <a:pt x="10641" y="17296"/>
                    <a:pt x="10875" y="17363"/>
                  </a:cubicBezTo>
                  <a:lnTo>
                    <a:pt x="10942" y="17363"/>
                  </a:lnTo>
                  <a:cubicBezTo>
                    <a:pt x="11042" y="17363"/>
                    <a:pt x="11108" y="17296"/>
                    <a:pt x="11142" y="17196"/>
                  </a:cubicBezTo>
                  <a:cubicBezTo>
                    <a:pt x="11175" y="17096"/>
                    <a:pt x="11108" y="16963"/>
                    <a:pt x="10975" y="16929"/>
                  </a:cubicBezTo>
                  <a:cubicBezTo>
                    <a:pt x="10775" y="16896"/>
                    <a:pt x="10575" y="16763"/>
                    <a:pt x="10341" y="16596"/>
                  </a:cubicBezTo>
                  <a:cubicBezTo>
                    <a:pt x="10296" y="16566"/>
                    <a:pt x="10245" y="16549"/>
                    <a:pt x="10195" y="16549"/>
                  </a:cubicBezTo>
                  <a:close/>
                  <a:moveTo>
                    <a:pt x="3807" y="17413"/>
                  </a:moveTo>
                  <a:cubicBezTo>
                    <a:pt x="3753" y="17413"/>
                    <a:pt x="3703" y="17430"/>
                    <a:pt x="3670" y="17463"/>
                  </a:cubicBezTo>
                  <a:cubicBezTo>
                    <a:pt x="3436" y="17630"/>
                    <a:pt x="3236" y="17830"/>
                    <a:pt x="3036" y="18030"/>
                  </a:cubicBezTo>
                  <a:cubicBezTo>
                    <a:pt x="2969" y="18130"/>
                    <a:pt x="2969" y="18230"/>
                    <a:pt x="3036" y="18330"/>
                  </a:cubicBezTo>
                  <a:cubicBezTo>
                    <a:pt x="3069" y="18364"/>
                    <a:pt x="3136" y="18397"/>
                    <a:pt x="3203" y="18397"/>
                  </a:cubicBezTo>
                  <a:cubicBezTo>
                    <a:pt x="3236" y="18397"/>
                    <a:pt x="3303" y="18364"/>
                    <a:pt x="3336" y="18330"/>
                  </a:cubicBezTo>
                  <a:cubicBezTo>
                    <a:pt x="3536" y="18130"/>
                    <a:pt x="3737" y="17930"/>
                    <a:pt x="3937" y="17763"/>
                  </a:cubicBezTo>
                  <a:cubicBezTo>
                    <a:pt x="4037" y="17697"/>
                    <a:pt x="4037" y="17563"/>
                    <a:pt x="3970" y="17463"/>
                  </a:cubicBezTo>
                  <a:cubicBezTo>
                    <a:pt x="3920" y="17430"/>
                    <a:pt x="3862" y="17413"/>
                    <a:pt x="3807" y="17413"/>
                  </a:cubicBezTo>
                  <a:close/>
                  <a:moveTo>
                    <a:pt x="2623" y="18584"/>
                  </a:moveTo>
                  <a:cubicBezTo>
                    <a:pt x="2563" y="18584"/>
                    <a:pt x="2506" y="18609"/>
                    <a:pt x="2469" y="18664"/>
                  </a:cubicBezTo>
                  <a:cubicBezTo>
                    <a:pt x="2402" y="18731"/>
                    <a:pt x="2336" y="18797"/>
                    <a:pt x="2269" y="18864"/>
                  </a:cubicBezTo>
                  <a:cubicBezTo>
                    <a:pt x="2169" y="18998"/>
                    <a:pt x="2035" y="19164"/>
                    <a:pt x="1935" y="19298"/>
                  </a:cubicBezTo>
                  <a:cubicBezTo>
                    <a:pt x="1869" y="19398"/>
                    <a:pt x="1869" y="19531"/>
                    <a:pt x="1969" y="19598"/>
                  </a:cubicBezTo>
                  <a:cubicBezTo>
                    <a:pt x="2002" y="19631"/>
                    <a:pt x="2035" y="19631"/>
                    <a:pt x="2102" y="19631"/>
                  </a:cubicBezTo>
                  <a:cubicBezTo>
                    <a:pt x="2169" y="19631"/>
                    <a:pt x="2202" y="19631"/>
                    <a:pt x="2269" y="19565"/>
                  </a:cubicBezTo>
                  <a:cubicBezTo>
                    <a:pt x="2369" y="19431"/>
                    <a:pt x="2469" y="19264"/>
                    <a:pt x="2602" y="19131"/>
                  </a:cubicBezTo>
                  <a:cubicBezTo>
                    <a:pt x="2669" y="19064"/>
                    <a:pt x="2702" y="18998"/>
                    <a:pt x="2769" y="18931"/>
                  </a:cubicBezTo>
                  <a:cubicBezTo>
                    <a:pt x="2836" y="18831"/>
                    <a:pt x="2836" y="18697"/>
                    <a:pt x="2769" y="18631"/>
                  </a:cubicBezTo>
                  <a:cubicBezTo>
                    <a:pt x="2724" y="18601"/>
                    <a:pt x="2672" y="18584"/>
                    <a:pt x="2623" y="18584"/>
                  </a:cubicBezTo>
                  <a:close/>
                  <a:moveTo>
                    <a:pt x="1617" y="19912"/>
                  </a:moveTo>
                  <a:cubicBezTo>
                    <a:pt x="1546" y="19912"/>
                    <a:pt x="1477" y="19935"/>
                    <a:pt x="1435" y="19998"/>
                  </a:cubicBezTo>
                  <a:cubicBezTo>
                    <a:pt x="1268" y="20232"/>
                    <a:pt x="1135" y="20499"/>
                    <a:pt x="1001" y="20732"/>
                  </a:cubicBezTo>
                  <a:cubicBezTo>
                    <a:pt x="968" y="20832"/>
                    <a:pt x="1001" y="20966"/>
                    <a:pt x="1101" y="21032"/>
                  </a:cubicBezTo>
                  <a:cubicBezTo>
                    <a:pt x="1135" y="21032"/>
                    <a:pt x="1168" y="21066"/>
                    <a:pt x="1201" y="21066"/>
                  </a:cubicBezTo>
                  <a:cubicBezTo>
                    <a:pt x="1268" y="21066"/>
                    <a:pt x="1335" y="20999"/>
                    <a:pt x="1368" y="20932"/>
                  </a:cubicBezTo>
                  <a:cubicBezTo>
                    <a:pt x="1502" y="20699"/>
                    <a:pt x="1635" y="20465"/>
                    <a:pt x="1802" y="20232"/>
                  </a:cubicBezTo>
                  <a:cubicBezTo>
                    <a:pt x="1835" y="20132"/>
                    <a:pt x="1835" y="19998"/>
                    <a:pt x="1735" y="19932"/>
                  </a:cubicBezTo>
                  <a:cubicBezTo>
                    <a:pt x="1698" y="19919"/>
                    <a:pt x="1657" y="19912"/>
                    <a:pt x="1617" y="19912"/>
                  </a:cubicBezTo>
                  <a:close/>
                  <a:moveTo>
                    <a:pt x="846" y="21387"/>
                  </a:moveTo>
                  <a:cubicBezTo>
                    <a:pt x="758" y="21387"/>
                    <a:pt x="693" y="21431"/>
                    <a:pt x="668" y="21533"/>
                  </a:cubicBezTo>
                  <a:cubicBezTo>
                    <a:pt x="534" y="21766"/>
                    <a:pt x="434" y="22066"/>
                    <a:pt x="367" y="22333"/>
                  </a:cubicBezTo>
                  <a:cubicBezTo>
                    <a:pt x="334" y="22433"/>
                    <a:pt x="401" y="22533"/>
                    <a:pt x="501" y="22567"/>
                  </a:cubicBezTo>
                  <a:cubicBezTo>
                    <a:pt x="534" y="22600"/>
                    <a:pt x="534" y="22600"/>
                    <a:pt x="568" y="22600"/>
                  </a:cubicBezTo>
                  <a:cubicBezTo>
                    <a:pt x="668" y="22600"/>
                    <a:pt x="734" y="22533"/>
                    <a:pt x="768" y="22433"/>
                  </a:cubicBezTo>
                  <a:cubicBezTo>
                    <a:pt x="834" y="22200"/>
                    <a:pt x="935" y="21933"/>
                    <a:pt x="1035" y="21666"/>
                  </a:cubicBezTo>
                  <a:cubicBezTo>
                    <a:pt x="1068" y="21566"/>
                    <a:pt x="1035" y="21433"/>
                    <a:pt x="935" y="21399"/>
                  </a:cubicBezTo>
                  <a:cubicBezTo>
                    <a:pt x="903" y="21391"/>
                    <a:pt x="873" y="21387"/>
                    <a:pt x="846" y="21387"/>
                  </a:cubicBezTo>
                  <a:close/>
                  <a:moveTo>
                    <a:pt x="350" y="22992"/>
                  </a:moveTo>
                  <a:cubicBezTo>
                    <a:pt x="268" y="22992"/>
                    <a:pt x="195" y="23057"/>
                    <a:pt x="167" y="23167"/>
                  </a:cubicBezTo>
                  <a:cubicBezTo>
                    <a:pt x="101" y="23434"/>
                    <a:pt x="67" y="23701"/>
                    <a:pt x="34" y="24001"/>
                  </a:cubicBezTo>
                  <a:cubicBezTo>
                    <a:pt x="34" y="24101"/>
                    <a:pt x="134" y="24201"/>
                    <a:pt x="234" y="24235"/>
                  </a:cubicBezTo>
                  <a:lnTo>
                    <a:pt x="267" y="24235"/>
                  </a:lnTo>
                  <a:cubicBezTo>
                    <a:pt x="367" y="24235"/>
                    <a:pt x="434" y="24135"/>
                    <a:pt x="468" y="24035"/>
                  </a:cubicBezTo>
                  <a:cubicBezTo>
                    <a:pt x="468" y="23768"/>
                    <a:pt x="534" y="23501"/>
                    <a:pt x="568" y="23234"/>
                  </a:cubicBezTo>
                  <a:cubicBezTo>
                    <a:pt x="601" y="23134"/>
                    <a:pt x="534" y="23000"/>
                    <a:pt x="401" y="23000"/>
                  </a:cubicBezTo>
                  <a:cubicBezTo>
                    <a:pt x="384" y="22995"/>
                    <a:pt x="366" y="22992"/>
                    <a:pt x="350" y="22992"/>
                  </a:cubicBezTo>
                  <a:close/>
                  <a:moveTo>
                    <a:pt x="201" y="24635"/>
                  </a:moveTo>
                  <a:cubicBezTo>
                    <a:pt x="101" y="24635"/>
                    <a:pt x="1" y="24735"/>
                    <a:pt x="1" y="24868"/>
                  </a:cubicBezTo>
                  <a:cubicBezTo>
                    <a:pt x="1" y="25135"/>
                    <a:pt x="34" y="25436"/>
                    <a:pt x="67" y="25702"/>
                  </a:cubicBezTo>
                  <a:cubicBezTo>
                    <a:pt x="67" y="25802"/>
                    <a:pt x="167" y="25903"/>
                    <a:pt x="267" y="25903"/>
                  </a:cubicBezTo>
                  <a:lnTo>
                    <a:pt x="301" y="25903"/>
                  </a:lnTo>
                  <a:cubicBezTo>
                    <a:pt x="401" y="25869"/>
                    <a:pt x="468" y="25769"/>
                    <a:pt x="468" y="25669"/>
                  </a:cubicBezTo>
                  <a:cubicBezTo>
                    <a:pt x="434" y="25402"/>
                    <a:pt x="434" y="25102"/>
                    <a:pt x="434" y="24835"/>
                  </a:cubicBezTo>
                  <a:cubicBezTo>
                    <a:pt x="434" y="24735"/>
                    <a:pt x="334" y="24635"/>
                    <a:pt x="201" y="24635"/>
                  </a:cubicBezTo>
                  <a:close/>
                  <a:moveTo>
                    <a:pt x="400" y="26294"/>
                  </a:moveTo>
                  <a:cubicBezTo>
                    <a:pt x="379" y="26294"/>
                    <a:pt x="357" y="26297"/>
                    <a:pt x="334" y="26303"/>
                  </a:cubicBezTo>
                  <a:cubicBezTo>
                    <a:pt x="234" y="26336"/>
                    <a:pt x="167" y="26436"/>
                    <a:pt x="201" y="26536"/>
                  </a:cubicBezTo>
                  <a:cubicBezTo>
                    <a:pt x="234" y="26837"/>
                    <a:pt x="301" y="27103"/>
                    <a:pt x="401" y="27370"/>
                  </a:cubicBezTo>
                  <a:cubicBezTo>
                    <a:pt x="434" y="27470"/>
                    <a:pt x="501" y="27537"/>
                    <a:pt x="601" y="27537"/>
                  </a:cubicBezTo>
                  <a:cubicBezTo>
                    <a:pt x="601" y="27537"/>
                    <a:pt x="634" y="27537"/>
                    <a:pt x="668" y="27504"/>
                  </a:cubicBezTo>
                  <a:cubicBezTo>
                    <a:pt x="768" y="27470"/>
                    <a:pt x="834" y="27370"/>
                    <a:pt x="801" y="27270"/>
                  </a:cubicBezTo>
                  <a:cubicBezTo>
                    <a:pt x="701" y="27003"/>
                    <a:pt x="634" y="26736"/>
                    <a:pt x="601" y="26470"/>
                  </a:cubicBezTo>
                  <a:cubicBezTo>
                    <a:pt x="573" y="26359"/>
                    <a:pt x="500" y="26294"/>
                    <a:pt x="400" y="26294"/>
                  </a:cubicBezTo>
                  <a:close/>
                  <a:moveTo>
                    <a:pt x="876" y="27892"/>
                  </a:moveTo>
                  <a:cubicBezTo>
                    <a:pt x="850" y="27892"/>
                    <a:pt x="825" y="27896"/>
                    <a:pt x="801" y="27904"/>
                  </a:cubicBezTo>
                  <a:cubicBezTo>
                    <a:pt x="701" y="27937"/>
                    <a:pt x="634" y="28071"/>
                    <a:pt x="668" y="28171"/>
                  </a:cubicBezTo>
                  <a:cubicBezTo>
                    <a:pt x="801" y="28438"/>
                    <a:pt x="901" y="28705"/>
                    <a:pt x="1035" y="28971"/>
                  </a:cubicBezTo>
                  <a:cubicBezTo>
                    <a:pt x="1068" y="29038"/>
                    <a:pt x="1135" y="29071"/>
                    <a:pt x="1235" y="29071"/>
                  </a:cubicBezTo>
                  <a:cubicBezTo>
                    <a:pt x="1235" y="29071"/>
                    <a:pt x="1268" y="29071"/>
                    <a:pt x="1301" y="29038"/>
                  </a:cubicBezTo>
                  <a:cubicBezTo>
                    <a:pt x="1402" y="29005"/>
                    <a:pt x="1468" y="28871"/>
                    <a:pt x="1402" y="28771"/>
                  </a:cubicBezTo>
                  <a:cubicBezTo>
                    <a:pt x="1268" y="28538"/>
                    <a:pt x="1168" y="28271"/>
                    <a:pt x="1068" y="28037"/>
                  </a:cubicBezTo>
                  <a:cubicBezTo>
                    <a:pt x="1042" y="27935"/>
                    <a:pt x="959" y="27892"/>
                    <a:pt x="876" y="27892"/>
                  </a:cubicBezTo>
                  <a:close/>
                  <a:moveTo>
                    <a:pt x="1625" y="29370"/>
                  </a:moveTo>
                  <a:cubicBezTo>
                    <a:pt x="1591" y="29370"/>
                    <a:pt x="1559" y="29381"/>
                    <a:pt x="1535" y="29405"/>
                  </a:cubicBezTo>
                  <a:cubicBezTo>
                    <a:pt x="1435" y="29472"/>
                    <a:pt x="1402" y="29605"/>
                    <a:pt x="1468" y="29705"/>
                  </a:cubicBezTo>
                  <a:cubicBezTo>
                    <a:pt x="1602" y="29939"/>
                    <a:pt x="1768" y="30172"/>
                    <a:pt x="1935" y="30406"/>
                  </a:cubicBezTo>
                  <a:cubicBezTo>
                    <a:pt x="2002" y="30439"/>
                    <a:pt x="2035" y="30472"/>
                    <a:pt x="2102" y="30472"/>
                  </a:cubicBezTo>
                  <a:cubicBezTo>
                    <a:pt x="2169" y="30472"/>
                    <a:pt x="2202" y="30472"/>
                    <a:pt x="2235" y="30439"/>
                  </a:cubicBezTo>
                  <a:cubicBezTo>
                    <a:pt x="2336" y="30372"/>
                    <a:pt x="2336" y="30239"/>
                    <a:pt x="2269" y="30139"/>
                  </a:cubicBezTo>
                  <a:cubicBezTo>
                    <a:pt x="2102" y="29939"/>
                    <a:pt x="1969" y="29705"/>
                    <a:pt x="1802" y="29472"/>
                  </a:cubicBezTo>
                  <a:cubicBezTo>
                    <a:pt x="1759" y="29407"/>
                    <a:pt x="1688" y="29370"/>
                    <a:pt x="1625" y="29370"/>
                  </a:cubicBezTo>
                  <a:close/>
                  <a:moveTo>
                    <a:pt x="2665" y="30689"/>
                  </a:moveTo>
                  <a:cubicBezTo>
                    <a:pt x="2611" y="30689"/>
                    <a:pt x="2552" y="30706"/>
                    <a:pt x="2502" y="30739"/>
                  </a:cubicBezTo>
                  <a:cubicBezTo>
                    <a:pt x="2436" y="30839"/>
                    <a:pt x="2436" y="30973"/>
                    <a:pt x="2536" y="31040"/>
                  </a:cubicBezTo>
                  <a:cubicBezTo>
                    <a:pt x="2736" y="31273"/>
                    <a:pt x="2969" y="31440"/>
                    <a:pt x="3203" y="31607"/>
                  </a:cubicBezTo>
                  <a:cubicBezTo>
                    <a:pt x="3236" y="31607"/>
                    <a:pt x="3270" y="31640"/>
                    <a:pt x="3303" y="31640"/>
                  </a:cubicBezTo>
                  <a:cubicBezTo>
                    <a:pt x="3370" y="31640"/>
                    <a:pt x="3436" y="31607"/>
                    <a:pt x="3470" y="31540"/>
                  </a:cubicBezTo>
                  <a:cubicBezTo>
                    <a:pt x="3536" y="31440"/>
                    <a:pt x="3536" y="31306"/>
                    <a:pt x="3436" y="31240"/>
                  </a:cubicBezTo>
                  <a:cubicBezTo>
                    <a:pt x="3236" y="31106"/>
                    <a:pt x="3036" y="30939"/>
                    <a:pt x="2803" y="30739"/>
                  </a:cubicBezTo>
                  <a:cubicBezTo>
                    <a:pt x="2769" y="30706"/>
                    <a:pt x="2719" y="30689"/>
                    <a:pt x="2665" y="30689"/>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4" name="Google Shape;3234;p32"/>
          <p:cNvGrpSpPr/>
          <p:nvPr/>
        </p:nvGrpSpPr>
        <p:grpSpPr>
          <a:xfrm>
            <a:off x="8043167" y="4812300"/>
            <a:ext cx="1225333" cy="366267"/>
            <a:chOff x="3610700" y="3614675"/>
            <a:chExt cx="919000" cy="274700"/>
          </a:xfrm>
        </p:grpSpPr>
        <p:sp>
          <p:nvSpPr>
            <p:cNvPr id="3235" name="Google Shape;3235;p32"/>
            <p:cNvSpPr/>
            <p:nvPr/>
          </p:nvSpPr>
          <p:spPr>
            <a:xfrm>
              <a:off x="3613525" y="3703350"/>
              <a:ext cx="157725" cy="113300"/>
            </a:xfrm>
            <a:custGeom>
              <a:avLst/>
              <a:gdLst/>
              <a:ahLst/>
              <a:cxnLst/>
              <a:rect l="l" t="t" r="r" b="b"/>
              <a:pathLst>
                <a:path w="6309" h="4532" extrusionOk="0">
                  <a:moveTo>
                    <a:pt x="1774" y="0"/>
                  </a:moveTo>
                  <a:cubicBezTo>
                    <a:pt x="1065" y="0"/>
                    <a:pt x="346" y="250"/>
                    <a:pt x="187" y="1203"/>
                  </a:cubicBezTo>
                  <a:cubicBezTo>
                    <a:pt x="0" y="2309"/>
                    <a:pt x="992" y="2551"/>
                    <a:pt x="1898" y="2551"/>
                  </a:cubicBezTo>
                  <a:cubicBezTo>
                    <a:pt x="2603" y="2551"/>
                    <a:pt x="3256" y="2404"/>
                    <a:pt x="3256" y="2404"/>
                  </a:cubicBezTo>
                  <a:lnTo>
                    <a:pt x="3256" y="2404"/>
                  </a:lnTo>
                  <a:cubicBezTo>
                    <a:pt x="3256" y="2404"/>
                    <a:pt x="2456" y="3671"/>
                    <a:pt x="3223" y="4405"/>
                  </a:cubicBezTo>
                  <a:cubicBezTo>
                    <a:pt x="3321" y="4491"/>
                    <a:pt x="3448" y="4531"/>
                    <a:pt x="3588" y="4531"/>
                  </a:cubicBezTo>
                  <a:cubicBezTo>
                    <a:pt x="4594" y="4531"/>
                    <a:pt x="6308" y="2468"/>
                    <a:pt x="3323" y="302"/>
                  </a:cubicBezTo>
                  <a:cubicBezTo>
                    <a:pt x="3323" y="302"/>
                    <a:pt x="2554" y="0"/>
                    <a:pt x="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32"/>
            <p:cNvSpPr/>
            <p:nvPr/>
          </p:nvSpPr>
          <p:spPr>
            <a:xfrm>
              <a:off x="3680750" y="3624775"/>
              <a:ext cx="135325" cy="123075"/>
            </a:xfrm>
            <a:custGeom>
              <a:avLst/>
              <a:gdLst/>
              <a:ahLst/>
              <a:cxnLst/>
              <a:rect l="l" t="t" r="r" b="b"/>
              <a:pathLst>
                <a:path w="5413" h="4923" extrusionOk="0">
                  <a:moveTo>
                    <a:pt x="2169" y="1"/>
                  </a:moveTo>
                  <a:cubicBezTo>
                    <a:pt x="2116" y="1"/>
                    <a:pt x="2060" y="4"/>
                    <a:pt x="2002" y="9"/>
                  </a:cubicBezTo>
                  <a:cubicBezTo>
                    <a:pt x="0" y="210"/>
                    <a:pt x="901" y="3078"/>
                    <a:pt x="901" y="3078"/>
                  </a:cubicBezTo>
                  <a:cubicBezTo>
                    <a:pt x="1767" y="4461"/>
                    <a:pt x="2678" y="4923"/>
                    <a:pt x="3430" y="4923"/>
                  </a:cubicBezTo>
                  <a:cubicBezTo>
                    <a:pt x="4620" y="4923"/>
                    <a:pt x="5413" y="3769"/>
                    <a:pt x="5004" y="3278"/>
                  </a:cubicBezTo>
                  <a:cubicBezTo>
                    <a:pt x="4755" y="2967"/>
                    <a:pt x="4413" y="2870"/>
                    <a:pt x="4082" y="2870"/>
                  </a:cubicBezTo>
                  <a:cubicBezTo>
                    <a:pt x="3527" y="2870"/>
                    <a:pt x="3002" y="3145"/>
                    <a:pt x="3002" y="3145"/>
                  </a:cubicBezTo>
                  <a:cubicBezTo>
                    <a:pt x="3002" y="3145"/>
                    <a:pt x="3946" y="1"/>
                    <a:pt x="2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32"/>
            <p:cNvSpPr/>
            <p:nvPr/>
          </p:nvSpPr>
          <p:spPr>
            <a:xfrm>
              <a:off x="3610700" y="3666875"/>
              <a:ext cx="75900" cy="29025"/>
            </a:xfrm>
            <a:custGeom>
              <a:avLst/>
              <a:gdLst/>
              <a:ahLst/>
              <a:cxnLst/>
              <a:rect l="l" t="t" r="r" b="b"/>
              <a:pathLst>
                <a:path w="3036" h="1161" extrusionOk="0">
                  <a:moveTo>
                    <a:pt x="1455" y="1"/>
                  </a:moveTo>
                  <a:cubicBezTo>
                    <a:pt x="946" y="1"/>
                    <a:pt x="452" y="167"/>
                    <a:pt x="134" y="327"/>
                  </a:cubicBezTo>
                  <a:cubicBezTo>
                    <a:pt x="34" y="394"/>
                    <a:pt x="0" y="527"/>
                    <a:pt x="67" y="627"/>
                  </a:cubicBezTo>
                  <a:cubicBezTo>
                    <a:pt x="110" y="692"/>
                    <a:pt x="167" y="728"/>
                    <a:pt x="229" y="728"/>
                  </a:cubicBezTo>
                  <a:cubicBezTo>
                    <a:pt x="263" y="728"/>
                    <a:pt x="298" y="717"/>
                    <a:pt x="334" y="694"/>
                  </a:cubicBezTo>
                  <a:cubicBezTo>
                    <a:pt x="372" y="675"/>
                    <a:pt x="885" y="402"/>
                    <a:pt x="1447" y="402"/>
                  </a:cubicBezTo>
                  <a:cubicBezTo>
                    <a:pt x="1862" y="402"/>
                    <a:pt x="2305" y="551"/>
                    <a:pt x="2602" y="1061"/>
                  </a:cubicBezTo>
                  <a:cubicBezTo>
                    <a:pt x="2669" y="1127"/>
                    <a:pt x="2736" y="1161"/>
                    <a:pt x="2802" y="1161"/>
                  </a:cubicBezTo>
                  <a:cubicBezTo>
                    <a:pt x="2836" y="1161"/>
                    <a:pt x="2869" y="1161"/>
                    <a:pt x="2902" y="1127"/>
                  </a:cubicBezTo>
                  <a:cubicBezTo>
                    <a:pt x="3002" y="1061"/>
                    <a:pt x="3036" y="927"/>
                    <a:pt x="2969" y="827"/>
                  </a:cubicBezTo>
                  <a:cubicBezTo>
                    <a:pt x="2586" y="200"/>
                    <a:pt x="2011" y="1"/>
                    <a:pt x="145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32"/>
            <p:cNvSpPr/>
            <p:nvPr/>
          </p:nvSpPr>
          <p:spPr>
            <a:xfrm>
              <a:off x="3665725" y="3614675"/>
              <a:ext cx="29225" cy="72050"/>
            </a:xfrm>
            <a:custGeom>
              <a:avLst/>
              <a:gdLst/>
              <a:ahLst/>
              <a:cxnLst/>
              <a:rect l="l" t="t" r="r" b="b"/>
              <a:pathLst>
                <a:path w="1169" h="2882" extrusionOk="0">
                  <a:moveTo>
                    <a:pt x="754" y="0"/>
                  </a:moveTo>
                  <a:cubicBezTo>
                    <a:pt x="724" y="0"/>
                    <a:pt x="695" y="4"/>
                    <a:pt x="668" y="13"/>
                  </a:cubicBezTo>
                  <a:cubicBezTo>
                    <a:pt x="635" y="46"/>
                    <a:pt x="234" y="280"/>
                    <a:pt x="134" y="847"/>
                  </a:cubicBezTo>
                  <a:cubicBezTo>
                    <a:pt x="1" y="1414"/>
                    <a:pt x="234" y="2081"/>
                    <a:pt x="768" y="2815"/>
                  </a:cubicBezTo>
                  <a:cubicBezTo>
                    <a:pt x="801" y="2848"/>
                    <a:pt x="868" y="2882"/>
                    <a:pt x="935" y="2882"/>
                  </a:cubicBezTo>
                  <a:cubicBezTo>
                    <a:pt x="968" y="2882"/>
                    <a:pt x="1002" y="2882"/>
                    <a:pt x="1035" y="2848"/>
                  </a:cubicBezTo>
                  <a:cubicBezTo>
                    <a:pt x="1135" y="2782"/>
                    <a:pt x="1168" y="2648"/>
                    <a:pt x="1102" y="2548"/>
                  </a:cubicBezTo>
                  <a:cubicBezTo>
                    <a:pt x="635" y="1948"/>
                    <a:pt x="434" y="1381"/>
                    <a:pt x="535" y="947"/>
                  </a:cubicBezTo>
                  <a:cubicBezTo>
                    <a:pt x="601" y="547"/>
                    <a:pt x="868" y="380"/>
                    <a:pt x="868" y="380"/>
                  </a:cubicBezTo>
                  <a:cubicBezTo>
                    <a:pt x="968" y="313"/>
                    <a:pt x="1002" y="180"/>
                    <a:pt x="968" y="80"/>
                  </a:cubicBezTo>
                  <a:cubicBezTo>
                    <a:pt x="919" y="31"/>
                    <a:pt x="835" y="0"/>
                    <a:pt x="7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32"/>
            <p:cNvSpPr/>
            <p:nvPr/>
          </p:nvSpPr>
          <p:spPr>
            <a:xfrm>
              <a:off x="3803325" y="3701400"/>
              <a:ext cx="726375" cy="187975"/>
            </a:xfrm>
            <a:custGeom>
              <a:avLst/>
              <a:gdLst/>
              <a:ahLst/>
              <a:cxnLst/>
              <a:rect l="l" t="t" r="r" b="b"/>
              <a:pathLst>
                <a:path w="29055" h="7519" extrusionOk="0">
                  <a:moveTo>
                    <a:pt x="28276" y="0"/>
                  </a:moveTo>
                  <a:cubicBezTo>
                    <a:pt x="28228" y="0"/>
                    <a:pt x="28184" y="17"/>
                    <a:pt x="28154" y="47"/>
                  </a:cubicBezTo>
                  <a:cubicBezTo>
                    <a:pt x="28054" y="147"/>
                    <a:pt x="28054" y="280"/>
                    <a:pt x="28154" y="347"/>
                  </a:cubicBezTo>
                  <a:cubicBezTo>
                    <a:pt x="28288" y="514"/>
                    <a:pt x="28421" y="747"/>
                    <a:pt x="28488" y="981"/>
                  </a:cubicBezTo>
                  <a:cubicBezTo>
                    <a:pt x="28521" y="1081"/>
                    <a:pt x="28621" y="1147"/>
                    <a:pt x="28688" y="1147"/>
                  </a:cubicBezTo>
                  <a:cubicBezTo>
                    <a:pt x="28721" y="1147"/>
                    <a:pt x="28755" y="1114"/>
                    <a:pt x="28755" y="1114"/>
                  </a:cubicBezTo>
                  <a:cubicBezTo>
                    <a:pt x="28888" y="1081"/>
                    <a:pt x="28921" y="981"/>
                    <a:pt x="28888" y="847"/>
                  </a:cubicBezTo>
                  <a:cubicBezTo>
                    <a:pt x="28788" y="547"/>
                    <a:pt x="28655" y="280"/>
                    <a:pt x="28454" y="80"/>
                  </a:cubicBezTo>
                  <a:cubicBezTo>
                    <a:pt x="28399" y="25"/>
                    <a:pt x="28334" y="0"/>
                    <a:pt x="28276" y="0"/>
                  </a:cubicBezTo>
                  <a:close/>
                  <a:moveTo>
                    <a:pt x="28821" y="1548"/>
                  </a:moveTo>
                  <a:cubicBezTo>
                    <a:pt x="28721" y="1548"/>
                    <a:pt x="28621" y="1648"/>
                    <a:pt x="28621" y="1748"/>
                  </a:cubicBezTo>
                  <a:lnTo>
                    <a:pt x="28621" y="1815"/>
                  </a:lnTo>
                  <a:cubicBezTo>
                    <a:pt x="28621" y="2048"/>
                    <a:pt x="28588" y="2282"/>
                    <a:pt x="28555" y="2548"/>
                  </a:cubicBezTo>
                  <a:cubicBezTo>
                    <a:pt x="28521" y="2648"/>
                    <a:pt x="28621" y="2749"/>
                    <a:pt x="28721" y="2782"/>
                  </a:cubicBezTo>
                  <a:lnTo>
                    <a:pt x="28755" y="2782"/>
                  </a:lnTo>
                  <a:cubicBezTo>
                    <a:pt x="28855" y="2782"/>
                    <a:pt x="28955" y="2715"/>
                    <a:pt x="28955" y="2615"/>
                  </a:cubicBezTo>
                  <a:cubicBezTo>
                    <a:pt x="29022" y="2348"/>
                    <a:pt x="29055" y="2081"/>
                    <a:pt x="29055" y="1815"/>
                  </a:cubicBezTo>
                  <a:lnTo>
                    <a:pt x="29022" y="1748"/>
                  </a:lnTo>
                  <a:cubicBezTo>
                    <a:pt x="29022" y="1614"/>
                    <a:pt x="28921" y="1548"/>
                    <a:pt x="28821" y="1548"/>
                  </a:cubicBezTo>
                  <a:close/>
                  <a:moveTo>
                    <a:pt x="9220" y="2412"/>
                  </a:moveTo>
                  <a:cubicBezTo>
                    <a:pt x="9184" y="2412"/>
                    <a:pt x="9146" y="2423"/>
                    <a:pt x="9107" y="2448"/>
                  </a:cubicBezTo>
                  <a:cubicBezTo>
                    <a:pt x="8874" y="2582"/>
                    <a:pt x="8674" y="2882"/>
                    <a:pt x="8607" y="3282"/>
                  </a:cubicBezTo>
                  <a:cubicBezTo>
                    <a:pt x="8574" y="3382"/>
                    <a:pt x="8640" y="3482"/>
                    <a:pt x="8774" y="3516"/>
                  </a:cubicBezTo>
                  <a:lnTo>
                    <a:pt x="8807" y="3516"/>
                  </a:lnTo>
                  <a:cubicBezTo>
                    <a:pt x="8907" y="3516"/>
                    <a:pt x="8974" y="3449"/>
                    <a:pt x="9007" y="3349"/>
                  </a:cubicBezTo>
                  <a:cubicBezTo>
                    <a:pt x="9074" y="3082"/>
                    <a:pt x="9174" y="2882"/>
                    <a:pt x="9341" y="2782"/>
                  </a:cubicBezTo>
                  <a:cubicBezTo>
                    <a:pt x="9441" y="2715"/>
                    <a:pt x="9441" y="2582"/>
                    <a:pt x="9374" y="2482"/>
                  </a:cubicBezTo>
                  <a:cubicBezTo>
                    <a:pt x="9333" y="2440"/>
                    <a:pt x="9279" y="2412"/>
                    <a:pt x="9220" y="2412"/>
                  </a:cubicBezTo>
                  <a:close/>
                  <a:moveTo>
                    <a:pt x="18558" y="2840"/>
                  </a:moveTo>
                  <a:cubicBezTo>
                    <a:pt x="18470" y="2840"/>
                    <a:pt x="18375" y="2900"/>
                    <a:pt x="18347" y="2982"/>
                  </a:cubicBezTo>
                  <a:cubicBezTo>
                    <a:pt x="18314" y="3082"/>
                    <a:pt x="18381" y="3216"/>
                    <a:pt x="18481" y="3249"/>
                  </a:cubicBezTo>
                  <a:cubicBezTo>
                    <a:pt x="18681" y="3316"/>
                    <a:pt x="18714" y="3516"/>
                    <a:pt x="18714" y="3716"/>
                  </a:cubicBezTo>
                  <a:lnTo>
                    <a:pt x="19148" y="3716"/>
                  </a:lnTo>
                  <a:cubicBezTo>
                    <a:pt x="19148" y="3282"/>
                    <a:pt x="18948" y="2949"/>
                    <a:pt x="18614" y="2849"/>
                  </a:cubicBezTo>
                  <a:cubicBezTo>
                    <a:pt x="18596" y="2843"/>
                    <a:pt x="18578" y="2840"/>
                    <a:pt x="18558" y="2840"/>
                  </a:cubicBezTo>
                  <a:close/>
                  <a:moveTo>
                    <a:pt x="9814" y="2709"/>
                  </a:moveTo>
                  <a:cubicBezTo>
                    <a:pt x="9801" y="2709"/>
                    <a:pt x="9788" y="2711"/>
                    <a:pt x="9774" y="2715"/>
                  </a:cubicBezTo>
                  <a:cubicBezTo>
                    <a:pt x="9641" y="2715"/>
                    <a:pt x="9574" y="2815"/>
                    <a:pt x="9574" y="2915"/>
                  </a:cubicBezTo>
                  <a:cubicBezTo>
                    <a:pt x="9574" y="2949"/>
                    <a:pt x="9574" y="2949"/>
                    <a:pt x="9574" y="2982"/>
                  </a:cubicBezTo>
                  <a:cubicBezTo>
                    <a:pt x="9574" y="3149"/>
                    <a:pt x="9508" y="3382"/>
                    <a:pt x="9407" y="3616"/>
                  </a:cubicBezTo>
                  <a:cubicBezTo>
                    <a:pt x="9374" y="3749"/>
                    <a:pt x="9407" y="3849"/>
                    <a:pt x="9508" y="3916"/>
                  </a:cubicBezTo>
                  <a:lnTo>
                    <a:pt x="9608" y="3916"/>
                  </a:lnTo>
                  <a:cubicBezTo>
                    <a:pt x="9674" y="3916"/>
                    <a:pt x="9741" y="3883"/>
                    <a:pt x="9808" y="3783"/>
                  </a:cubicBezTo>
                  <a:cubicBezTo>
                    <a:pt x="9908" y="3516"/>
                    <a:pt x="9975" y="3216"/>
                    <a:pt x="9975" y="2982"/>
                  </a:cubicBezTo>
                  <a:cubicBezTo>
                    <a:pt x="9975" y="2949"/>
                    <a:pt x="9975" y="2915"/>
                    <a:pt x="9975" y="2882"/>
                  </a:cubicBezTo>
                  <a:cubicBezTo>
                    <a:pt x="9975" y="2795"/>
                    <a:pt x="9900" y="2709"/>
                    <a:pt x="9814" y="2709"/>
                  </a:cubicBezTo>
                  <a:close/>
                  <a:moveTo>
                    <a:pt x="242" y="3037"/>
                  </a:moveTo>
                  <a:cubicBezTo>
                    <a:pt x="217" y="3037"/>
                    <a:pt x="191" y="3041"/>
                    <a:pt x="168" y="3049"/>
                  </a:cubicBezTo>
                  <a:cubicBezTo>
                    <a:pt x="67" y="3082"/>
                    <a:pt x="1" y="3182"/>
                    <a:pt x="34" y="3316"/>
                  </a:cubicBezTo>
                  <a:cubicBezTo>
                    <a:pt x="34" y="3316"/>
                    <a:pt x="134" y="3649"/>
                    <a:pt x="401" y="4083"/>
                  </a:cubicBezTo>
                  <a:cubicBezTo>
                    <a:pt x="434" y="4150"/>
                    <a:pt x="501" y="4216"/>
                    <a:pt x="601" y="4216"/>
                  </a:cubicBezTo>
                  <a:cubicBezTo>
                    <a:pt x="635" y="4216"/>
                    <a:pt x="668" y="4183"/>
                    <a:pt x="701" y="4183"/>
                  </a:cubicBezTo>
                  <a:cubicBezTo>
                    <a:pt x="801" y="4116"/>
                    <a:pt x="835" y="3983"/>
                    <a:pt x="768" y="3883"/>
                  </a:cubicBezTo>
                  <a:cubicBezTo>
                    <a:pt x="534" y="3482"/>
                    <a:pt x="434" y="3182"/>
                    <a:pt x="434" y="3182"/>
                  </a:cubicBezTo>
                  <a:cubicBezTo>
                    <a:pt x="409" y="3080"/>
                    <a:pt x="325" y="3037"/>
                    <a:pt x="242" y="3037"/>
                  </a:cubicBezTo>
                  <a:close/>
                  <a:moveTo>
                    <a:pt x="28554" y="3174"/>
                  </a:moveTo>
                  <a:cubicBezTo>
                    <a:pt x="28454" y="3174"/>
                    <a:pt x="28382" y="3233"/>
                    <a:pt x="28354" y="3316"/>
                  </a:cubicBezTo>
                  <a:cubicBezTo>
                    <a:pt x="28254" y="3549"/>
                    <a:pt x="28154" y="3816"/>
                    <a:pt x="28021" y="4049"/>
                  </a:cubicBezTo>
                  <a:cubicBezTo>
                    <a:pt x="27987" y="4150"/>
                    <a:pt x="28021" y="4283"/>
                    <a:pt x="28121" y="4316"/>
                  </a:cubicBezTo>
                  <a:cubicBezTo>
                    <a:pt x="28154" y="4350"/>
                    <a:pt x="28188" y="4350"/>
                    <a:pt x="28221" y="4350"/>
                  </a:cubicBezTo>
                  <a:cubicBezTo>
                    <a:pt x="28288" y="4350"/>
                    <a:pt x="28354" y="4316"/>
                    <a:pt x="28388" y="4250"/>
                  </a:cubicBezTo>
                  <a:cubicBezTo>
                    <a:pt x="28521" y="3983"/>
                    <a:pt x="28655" y="3716"/>
                    <a:pt x="28755" y="3449"/>
                  </a:cubicBezTo>
                  <a:cubicBezTo>
                    <a:pt x="28788" y="3349"/>
                    <a:pt x="28721" y="3216"/>
                    <a:pt x="28621" y="3182"/>
                  </a:cubicBezTo>
                  <a:cubicBezTo>
                    <a:pt x="28598" y="3176"/>
                    <a:pt x="28575" y="3174"/>
                    <a:pt x="28554" y="3174"/>
                  </a:cubicBezTo>
                  <a:close/>
                  <a:moveTo>
                    <a:pt x="17872" y="3170"/>
                  </a:moveTo>
                  <a:cubicBezTo>
                    <a:pt x="17789" y="3170"/>
                    <a:pt x="17706" y="3214"/>
                    <a:pt x="17680" y="3316"/>
                  </a:cubicBezTo>
                  <a:cubicBezTo>
                    <a:pt x="17647" y="3416"/>
                    <a:pt x="17647" y="3516"/>
                    <a:pt x="17647" y="3649"/>
                  </a:cubicBezTo>
                  <a:cubicBezTo>
                    <a:pt x="17647" y="3816"/>
                    <a:pt x="17680" y="4049"/>
                    <a:pt x="17747" y="4250"/>
                  </a:cubicBezTo>
                  <a:cubicBezTo>
                    <a:pt x="17780" y="4350"/>
                    <a:pt x="17880" y="4383"/>
                    <a:pt x="17947" y="4383"/>
                  </a:cubicBezTo>
                  <a:lnTo>
                    <a:pt x="18014" y="4383"/>
                  </a:lnTo>
                  <a:cubicBezTo>
                    <a:pt x="18147" y="4350"/>
                    <a:pt x="18180" y="4216"/>
                    <a:pt x="18147" y="4116"/>
                  </a:cubicBezTo>
                  <a:cubicBezTo>
                    <a:pt x="18080" y="3949"/>
                    <a:pt x="18047" y="3783"/>
                    <a:pt x="18047" y="3649"/>
                  </a:cubicBezTo>
                  <a:cubicBezTo>
                    <a:pt x="18047" y="3549"/>
                    <a:pt x="18080" y="3482"/>
                    <a:pt x="18080" y="3449"/>
                  </a:cubicBezTo>
                  <a:cubicBezTo>
                    <a:pt x="18114" y="3316"/>
                    <a:pt x="18047" y="3216"/>
                    <a:pt x="17947" y="3182"/>
                  </a:cubicBezTo>
                  <a:cubicBezTo>
                    <a:pt x="17923" y="3174"/>
                    <a:pt x="17898" y="3170"/>
                    <a:pt x="17872" y="3170"/>
                  </a:cubicBezTo>
                  <a:close/>
                  <a:moveTo>
                    <a:pt x="8792" y="3943"/>
                  </a:moveTo>
                  <a:cubicBezTo>
                    <a:pt x="8776" y="3943"/>
                    <a:pt x="8758" y="3945"/>
                    <a:pt x="8740" y="3949"/>
                  </a:cubicBezTo>
                  <a:cubicBezTo>
                    <a:pt x="8640" y="3949"/>
                    <a:pt x="8540" y="4049"/>
                    <a:pt x="8574" y="4183"/>
                  </a:cubicBezTo>
                  <a:cubicBezTo>
                    <a:pt x="8574" y="4316"/>
                    <a:pt x="8607" y="4483"/>
                    <a:pt x="8674" y="4650"/>
                  </a:cubicBezTo>
                  <a:cubicBezTo>
                    <a:pt x="8607" y="4717"/>
                    <a:pt x="8507" y="4783"/>
                    <a:pt x="8440" y="4850"/>
                  </a:cubicBezTo>
                  <a:cubicBezTo>
                    <a:pt x="8340" y="4917"/>
                    <a:pt x="8340" y="5050"/>
                    <a:pt x="8407" y="5150"/>
                  </a:cubicBezTo>
                  <a:cubicBezTo>
                    <a:pt x="8440" y="5184"/>
                    <a:pt x="8507" y="5217"/>
                    <a:pt x="8574" y="5217"/>
                  </a:cubicBezTo>
                  <a:cubicBezTo>
                    <a:pt x="8607" y="5217"/>
                    <a:pt x="8674" y="5217"/>
                    <a:pt x="8707" y="5184"/>
                  </a:cubicBezTo>
                  <a:cubicBezTo>
                    <a:pt x="8740" y="5150"/>
                    <a:pt x="8774" y="5117"/>
                    <a:pt x="8807" y="5084"/>
                  </a:cubicBezTo>
                  <a:cubicBezTo>
                    <a:pt x="8856" y="5132"/>
                    <a:pt x="8923" y="5163"/>
                    <a:pt x="8994" y="5163"/>
                  </a:cubicBezTo>
                  <a:cubicBezTo>
                    <a:pt x="9020" y="5163"/>
                    <a:pt x="9047" y="5159"/>
                    <a:pt x="9074" y="5150"/>
                  </a:cubicBezTo>
                  <a:cubicBezTo>
                    <a:pt x="9174" y="5117"/>
                    <a:pt x="9207" y="4983"/>
                    <a:pt x="9174" y="4883"/>
                  </a:cubicBezTo>
                  <a:cubicBezTo>
                    <a:pt x="9174" y="4850"/>
                    <a:pt x="9141" y="4817"/>
                    <a:pt x="9141" y="4783"/>
                  </a:cubicBezTo>
                  <a:cubicBezTo>
                    <a:pt x="9207" y="4683"/>
                    <a:pt x="9274" y="4617"/>
                    <a:pt x="9341" y="4550"/>
                  </a:cubicBezTo>
                  <a:cubicBezTo>
                    <a:pt x="9407" y="4450"/>
                    <a:pt x="9374" y="4316"/>
                    <a:pt x="9307" y="4250"/>
                  </a:cubicBezTo>
                  <a:cubicBezTo>
                    <a:pt x="9262" y="4220"/>
                    <a:pt x="9211" y="4203"/>
                    <a:pt x="9161" y="4203"/>
                  </a:cubicBezTo>
                  <a:cubicBezTo>
                    <a:pt x="9101" y="4203"/>
                    <a:pt x="9044" y="4228"/>
                    <a:pt x="9007" y="4283"/>
                  </a:cubicBezTo>
                  <a:cubicBezTo>
                    <a:pt x="9007" y="4216"/>
                    <a:pt x="8974" y="4183"/>
                    <a:pt x="8974" y="4116"/>
                  </a:cubicBezTo>
                  <a:cubicBezTo>
                    <a:pt x="8974" y="4030"/>
                    <a:pt x="8899" y="3943"/>
                    <a:pt x="8792" y="3943"/>
                  </a:cubicBezTo>
                  <a:close/>
                  <a:moveTo>
                    <a:pt x="1070" y="4470"/>
                  </a:moveTo>
                  <a:cubicBezTo>
                    <a:pt x="1025" y="4470"/>
                    <a:pt x="980" y="4487"/>
                    <a:pt x="935" y="4516"/>
                  </a:cubicBezTo>
                  <a:cubicBezTo>
                    <a:pt x="835" y="4583"/>
                    <a:pt x="835" y="4717"/>
                    <a:pt x="901" y="4817"/>
                  </a:cubicBezTo>
                  <a:cubicBezTo>
                    <a:pt x="1102" y="5050"/>
                    <a:pt x="1302" y="5250"/>
                    <a:pt x="1502" y="5450"/>
                  </a:cubicBezTo>
                  <a:cubicBezTo>
                    <a:pt x="1535" y="5484"/>
                    <a:pt x="1602" y="5484"/>
                    <a:pt x="1635" y="5484"/>
                  </a:cubicBezTo>
                  <a:cubicBezTo>
                    <a:pt x="1702" y="5484"/>
                    <a:pt x="1769" y="5450"/>
                    <a:pt x="1802" y="5417"/>
                  </a:cubicBezTo>
                  <a:cubicBezTo>
                    <a:pt x="1869" y="5317"/>
                    <a:pt x="1869" y="5184"/>
                    <a:pt x="1769" y="5117"/>
                  </a:cubicBezTo>
                  <a:cubicBezTo>
                    <a:pt x="1569" y="4950"/>
                    <a:pt x="1402" y="4750"/>
                    <a:pt x="1235" y="4550"/>
                  </a:cubicBezTo>
                  <a:cubicBezTo>
                    <a:pt x="1180" y="4495"/>
                    <a:pt x="1125" y="4470"/>
                    <a:pt x="1070" y="4470"/>
                  </a:cubicBezTo>
                  <a:close/>
                  <a:moveTo>
                    <a:pt x="18708" y="4316"/>
                  </a:moveTo>
                  <a:cubicBezTo>
                    <a:pt x="18636" y="4316"/>
                    <a:pt x="18570" y="4361"/>
                    <a:pt x="18547" y="4450"/>
                  </a:cubicBezTo>
                  <a:cubicBezTo>
                    <a:pt x="18481" y="4516"/>
                    <a:pt x="18447" y="4617"/>
                    <a:pt x="18381" y="4717"/>
                  </a:cubicBezTo>
                  <a:cubicBezTo>
                    <a:pt x="18371" y="4707"/>
                    <a:pt x="18358" y="4703"/>
                    <a:pt x="18344" y="4703"/>
                  </a:cubicBezTo>
                  <a:cubicBezTo>
                    <a:pt x="18311" y="4703"/>
                    <a:pt x="18271" y="4726"/>
                    <a:pt x="18247" y="4750"/>
                  </a:cubicBezTo>
                  <a:cubicBezTo>
                    <a:pt x="18147" y="4817"/>
                    <a:pt x="18147" y="4917"/>
                    <a:pt x="18180" y="5017"/>
                  </a:cubicBezTo>
                  <a:cubicBezTo>
                    <a:pt x="18180" y="5050"/>
                    <a:pt x="18147" y="5084"/>
                    <a:pt x="18114" y="5084"/>
                  </a:cubicBezTo>
                  <a:cubicBezTo>
                    <a:pt x="18047" y="5184"/>
                    <a:pt x="18047" y="5317"/>
                    <a:pt x="18147" y="5384"/>
                  </a:cubicBezTo>
                  <a:cubicBezTo>
                    <a:pt x="18192" y="5414"/>
                    <a:pt x="18244" y="5430"/>
                    <a:pt x="18293" y="5430"/>
                  </a:cubicBezTo>
                  <a:cubicBezTo>
                    <a:pt x="18354" y="5430"/>
                    <a:pt x="18411" y="5406"/>
                    <a:pt x="18447" y="5350"/>
                  </a:cubicBezTo>
                  <a:cubicBezTo>
                    <a:pt x="18581" y="5450"/>
                    <a:pt x="18681" y="5551"/>
                    <a:pt x="18814" y="5684"/>
                  </a:cubicBezTo>
                  <a:cubicBezTo>
                    <a:pt x="18848" y="5717"/>
                    <a:pt x="18881" y="5717"/>
                    <a:pt x="18948" y="5717"/>
                  </a:cubicBezTo>
                  <a:cubicBezTo>
                    <a:pt x="19014" y="5717"/>
                    <a:pt x="19048" y="5684"/>
                    <a:pt x="19114" y="5651"/>
                  </a:cubicBezTo>
                  <a:cubicBezTo>
                    <a:pt x="19181" y="5551"/>
                    <a:pt x="19181" y="5417"/>
                    <a:pt x="19081" y="5350"/>
                  </a:cubicBezTo>
                  <a:cubicBezTo>
                    <a:pt x="18948" y="5250"/>
                    <a:pt x="18814" y="5117"/>
                    <a:pt x="18714" y="4983"/>
                  </a:cubicBezTo>
                  <a:cubicBezTo>
                    <a:pt x="18781" y="4850"/>
                    <a:pt x="18848" y="4750"/>
                    <a:pt x="18914" y="4617"/>
                  </a:cubicBezTo>
                  <a:cubicBezTo>
                    <a:pt x="18948" y="4516"/>
                    <a:pt x="18914" y="4383"/>
                    <a:pt x="18814" y="4350"/>
                  </a:cubicBezTo>
                  <a:cubicBezTo>
                    <a:pt x="18781" y="4327"/>
                    <a:pt x="18744" y="4316"/>
                    <a:pt x="18708" y="4316"/>
                  </a:cubicBezTo>
                  <a:close/>
                  <a:moveTo>
                    <a:pt x="27797" y="4649"/>
                  </a:moveTo>
                  <a:cubicBezTo>
                    <a:pt x="27734" y="4649"/>
                    <a:pt x="27664" y="4685"/>
                    <a:pt x="27621" y="4750"/>
                  </a:cubicBezTo>
                  <a:cubicBezTo>
                    <a:pt x="27454" y="4950"/>
                    <a:pt x="27287" y="5184"/>
                    <a:pt x="27120" y="5384"/>
                  </a:cubicBezTo>
                  <a:cubicBezTo>
                    <a:pt x="27020" y="5450"/>
                    <a:pt x="27020" y="5584"/>
                    <a:pt x="27120" y="5651"/>
                  </a:cubicBezTo>
                  <a:cubicBezTo>
                    <a:pt x="27154" y="5684"/>
                    <a:pt x="27220" y="5717"/>
                    <a:pt x="27254" y="5717"/>
                  </a:cubicBezTo>
                  <a:cubicBezTo>
                    <a:pt x="27320" y="5717"/>
                    <a:pt x="27387" y="5684"/>
                    <a:pt x="27420" y="5651"/>
                  </a:cubicBezTo>
                  <a:cubicBezTo>
                    <a:pt x="27621" y="5450"/>
                    <a:pt x="27787" y="5217"/>
                    <a:pt x="27954" y="4983"/>
                  </a:cubicBezTo>
                  <a:cubicBezTo>
                    <a:pt x="28021" y="4883"/>
                    <a:pt x="27987" y="4750"/>
                    <a:pt x="27887" y="4683"/>
                  </a:cubicBezTo>
                  <a:cubicBezTo>
                    <a:pt x="27864" y="4660"/>
                    <a:pt x="27832" y="4649"/>
                    <a:pt x="27797" y="4649"/>
                  </a:cubicBezTo>
                  <a:close/>
                  <a:moveTo>
                    <a:pt x="7887" y="5282"/>
                  </a:moveTo>
                  <a:cubicBezTo>
                    <a:pt x="7848" y="5282"/>
                    <a:pt x="7808" y="5293"/>
                    <a:pt x="7773" y="5317"/>
                  </a:cubicBezTo>
                  <a:cubicBezTo>
                    <a:pt x="7573" y="5450"/>
                    <a:pt x="7306" y="5551"/>
                    <a:pt x="7072" y="5651"/>
                  </a:cubicBezTo>
                  <a:cubicBezTo>
                    <a:pt x="6972" y="5684"/>
                    <a:pt x="6906" y="5817"/>
                    <a:pt x="6939" y="5917"/>
                  </a:cubicBezTo>
                  <a:cubicBezTo>
                    <a:pt x="6972" y="6018"/>
                    <a:pt x="7072" y="6051"/>
                    <a:pt x="7139" y="6051"/>
                  </a:cubicBezTo>
                  <a:lnTo>
                    <a:pt x="7206" y="6051"/>
                  </a:lnTo>
                  <a:cubicBezTo>
                    <a:pt x="7506" y="5917"/>
                    <a:pt x="7740" y="5817"/>
                    <a:pt x="8006" y="5651"/>
                  </a:cubicBezTo>
                  <a:cubicBezTo>
                    <a:pt x="8107" y="5617"/>
                    <a:pt x="8140" y="5484"/>
                    <a:pt x="8073" y="5384"/>
                  </a:cubicBezTo>
                  <a:cubicBezTo>
                    <a:pt x="8030" y="5319"/>
                    <a:pt x="7959" y="5282"/>
                    <a:pt x="7887" y="5282"/>
                  </a:cubicBezTo>
                  <a:close/>
                  <a:moveTo>
                    <a:pt x="2321" y="5549"/>
                  </a:moveTo>
                  <a:cubicBezTo>
                    <a:pt x="2250" y="5549"/>
                    <a:pt x="2179" y="5586"/>
                    <a:pt x="2136" y="5651"/>
                  </a:cubicBezTo>
                  <a:cubicBezTo>
                    <a:pt x="2069" y="5751"/>
                    <a:pt x="2102" y="5884"/>
                    <a:pt x="2202" y="5951"/>
                  </a:cubicBezTo>
                  <a:cubicBezTo>
                    <a:pt x="2469" y="6084"/>
                    <a:pt x="2736" y="6218"/>
                    <a:pt x="3003" y="6318"/>
                  </a:cubicBezTo>
                  <a:lnTo>
                    <a:pt x="3070" y="6318"/>
                  </a:lnTo>
                  <a:cubicBezTo>
                    <a:pt x="3170" y="6318"/>
                    <a:pt x="3236" y="6284"/>
                    <a:pt x="3270" y="6184"/>
                  </a:cubicBezTo>
                  <a:cubicBezTo>
                    <a:pt x="3303" y="6084"/>
                    <a:pt x="3236" y="5951"/>
                    <a:pt x="3136" y="5917"/>
                  </a:cubicBezTo>
                  <a:cubicBezTo>
                    <a:pt x="2903" y="5817"/>
                    <a:pt x="2636" y="5717"/>
                    <a:pt x="2436" y="5584"/>
                  </a:cubicBezTo>
                  <a:cubicBezTo>
                    <a:pt x="2400" y="5560"/>
                    <a:pt x="2361" y="5549"/>
                    <a:pt x="2321" y="5549"/>
                  </a:cubicBezTo>
                  <a:close/>
                  <a:moveTo>
                    <a:pt x="6361" y="5909"/>
                  </a:moveTo>
                  <a:cubicBezTo>
                    <a:pt x="6342" y="5909"/>
                    <a:pt x="6323" y="5912"/>
                    <a:pt x="6305" y="5917"/>
                  </a:cubicBezTo>
                  <a:cubicBezTo>
                    <a:pt x="6138" y="5951"/>
                    <a:pt x="5938" y="5984"/>
                    <a:pt x="5772" y="6051"/>
                  </a:cubicBezTo>
                  <a:cubicBezTo>
                    <a:pt x="5671" y="6051"/>
                    <a:pt x="5605" y="6084"/>
                    <a:pt x="5505" y="6084"/>
                  </a:cubicBezTo>
                  <a:cubicBezTo>
                    <a:pt x="5405" y="6118"/>
                    <a:pt x="5305" y="6218"/>
                    <a:pt x="5338" y="6318"/>
                  </a:cubicBezTo>
                  <a:cubicBezTo>
                    <a:pt x="5338" y="6418"/>
                    <a:pt x="5438" y="6485"/>
                    <a:pt x="5538" y="6485"/>
                  </a:cubicBezTo>
                  <a:lnTo>
                    <a:pt x="5571" y="6485"/>
                  </a:lnTo>
                  <a:cubicBezTo>
                    <a:pt x="5671" y="6485"/>
                    <a:pt x="5738" y="6451"/>
                    <a:pt x="5838" y="6451"/>
                  </a:cubicBezTo>
                  <a:cubicBezTo>
                    <a:pt x="6038" y="6418"/>
                    <a:pt x="6239" y="6351"/>
                    <a:pt x="6405" y="6318"/>
                  </a:cubicBezTo>
                  <a:cubicBezTo>
                    <a:pt x="6505" y="6284"/>
                    <a:pt x="6572" y="6184"/>
                    <a:pt x="6539" y="6051"/>
                  </a:cubicBezTo>
                  <a:cubicBezTo>
                    <a:pt x="6539" y="5969"/>
                    <a:pt x="6448" y="5909"/>
                    <a:pt x="6361" y="5909"/>
                  </a:cubicBezTo>
                  <a:close/>
                  <a:moveTo>
                    <a:pt x="9392" y="5471"/>
                  </a:moveTo>
                  <a:cubicBezTo>
                    <a:pt x="9348" y="5471"/>
                    <a:pt x="9304" y="5487"/>
                    <a:pt x="9274" y="5517"/>
                  </a:cubicBezTo>
                  <a:cubicBezTo>
                    <a:pt x="9174" y="5584"/>
                    <a:pt x="9141" y="5717"/>
                    <a:pt x="9207" y="5817"/>
                  </a:cubicBezTo>
                  <a:cubicBezTo>
                    <a:pt x="9374" y="6051"/>
                    <a:pt x="9574" y="6251"/>
                    <a:pt x="9808" y="6451"/>
                  </a:cubicBezTo>
                  <a:cubicBezTo>
                    <a:pt x="9841" y="6485"/>
                    <a:pt x="9908" y="6518"/>
                    <a:pt x="9941" y="6518"/>
                  </a:cubicBezTo>
                  <a:cubicBezTo>
                    <a:pt x="10008" y="6518"/>
                    <a:pt x="10075" y="6485"/>
                    <a:pt x="10108" y="6418"/>
                  </a:cubicBezTo>
                  <a:cubicBezTo>
                    <a:pt x="10175" y="6351"/>
                    <a:pt x="10175" y="6218"/>
                    <a:pt x="10075" y="6151"/>
                  </a:cubicBezTo>
                  <a:cubicBezTo>
                    <a:pt x="9874" y="5951"/>
                    <a:pt x="9708" y="5784"/>
                    <a:pt x="9541" y="5551"/>
                  </a:cubicBezTo>
                  <a:cubicBezTo>
                    <a:pt x="9504" y="5495"/>
                    <a:pt x="9447" y="5471"/>
                    <a:pt x="9392" y="5471"/>
                  </a:cubicBezTo>
                  <a:close/>
                  <a:moveTo>
                    <a:pt x="17699" y="5621"/>
                  </a:moveTo>
                  <a:cubicBezTo>
                    <a:pt x="17654" y="5621"/>
                    <a:pt x="17610" y="5639"/>
                    <a:pt x="17580" y="5684"/>
                  </a:cubicBezTo>
                  <a:cubicBezTo>
                    <a:pt x="17380" y="5851"/>
                    <a:pt x="17146" y="6018"/>
                    <a:pt x="16913" y="6151"/>
                  </a:cubicBezTo>
                  <a:cubicBezTo>
                    <a:pt x="16813" y="6218"/>
                    <a:pt x="16779" y="6351"/>
                    <a:pt x="16846" y="6418"/>
                  </a:cubicBezTo>
                  <a:cubicBezTo>
                    <a:pt x="16880" y="6485"/>
                    <a:pt x="16980" y="6518"/>
                    <a:pt x="17046" y="6518"/>
                  </a:cubicBezTo>
                  <a:cubicBezTo>
                    <a:pt x="17080" y="6518"/>
                    <a:pt x="17113" y="6518"/>
                    <a:pt x="17146" y="6485"/>
                  </a:cubicBezTo>
                  <a:cubicBezTo>
                    <a:pt x="17380" y="6351"/>
                    <a:pt x="17613" y="6184"/>
                    <a:pt x="17847" y="5984"/>
                  </a:cubicBezTo>
                  <a:cubicBezTo>
                    <a:pt x="17914" y="5917"/>
                    <a:pt x="17947" y="5784"/>
                    <a:pt x="17847" y="5684"/>
                  </a:cubicBezTo>
                  <a:cubicBezTo>
                    <a:pt x="17810" y="5647"/>
                    <a:pt x="17754" y="5621"/>
                    <a:pt x="17699" y="5621"/>
                  </a:cubicBezTo>
                  <a:close/>
                  <a:moveTo>
                    <a:pt x="3864" y="6111"/>
                  </a:moveTo>
                  <a:cubicBezTo>
                    <a:pt x="3778" y="6111"/>
                    <a:pt x="3699" y="6198"/>
                    <a:pt x="3670" y="6284"/>
                  </a:cubicBezTo>
                  <a:cubicBezTo>
                    <a:pt x="3670" y="6385"/>
                    <a:pt x="3737" y="6518"/>
                    <a:pt x="3837" y="6518"/>
                  </a:cubicBezTo>
                  <a:cubicBezTo>
                    <a:pt x="4104" y="6551"/>
                    <a:pt x="4337" y="6585"/>
                    <a:pt x="4604" y="6585"/>
                  </a:cubicBezTo>
                  <a:lnTo>
                    <a:pt x="4704" y="6585"/>
                  </a:lnTo>
                  <a:cubicBezTo>
                    <a:pt x="4838" y="6585"/>
                    <a:pt x="4904" y="6485"/>
                    <a:pt x="4904" y="6351"/>
                  </a:cubicBezTo>
                  <a:cubicBezTo>
                    <a:pt x="4904" y="6251"/>
                    <a:pt x="4804" y="6151"/>
                    <a:pt x="4704" y="6151"/>
                  </a:cubicBezTo>
                  <a:lnTo>
                    <a:pt x="4604" y="6151"/>
                  </a:lnTo>
                  <a:cubicBezTo>
                    <a:pt x="4371" y="6151"/>
                    <a:pt x="4137" y="6151"/>
                    <a:pt x="3904" y="6118"/>
                  </a:cubicBezTo>
                  <a:cubicBezTo>
                    <a:pt x="3890" y="6113"/>
                    <a:pt x="3877" y="6111"/>
                    <a:pt x="3864" y="6111"/>
                  </a:cubicBezTo>
                  <a:close/>
                  <a:moveTo>
                    <a:pt x="19610" y="5783"/>
                  </a:moveTo>
                  <a:cubicBezTo>
                    <a:pt x="19548" y="5783"/>
                    <a:pt x="19491" y="5820"/>
                    <a:pt x="19448" y="5884"/>
                  </a:cubicBezTo>
                  <a:cubicBezTo>
                    <a:pt x="19381" y="5984"/>
                    <a:pt x="19415" y="6118"/>
                    <a:pt x="19515" y="6184"/>
                  </a:cubicBezTo>
                  <a:cubicBezTo>
                    <a:pt x="19748" y="6318"/>
                    <a:pt x="19982" y="6451"/>
                    <a:pt x="20249" y="6585"/>
                  </a:cubicBezTo>
                  <a:cubicBezTo>
                    <a:pt x="20282" y="6585"/>
                    <a:pt x="20315" y="6618"/>
                    <a:pt x="20349" y="6618"/>
                  </a:cubicBezTo>
                  <a:cubicBezTo>
                    <a:pt x="20415" y="6618"/>
                    <a:pt x="20515" y="6551"/>
                    <a:pt x="20549" y="6485"/>
                  </a:cubicBezTo>
                  <a:cubicBezTo>
                    <a:pt x="20582" y="6385"/>
                    <a:pt x="20549" y="6251"/>
                    <a:pt x="20449" y="6218"/>
                  </a:cubicBezTo>
                  <a:cubicBezTo>
                    <a:pt x="20182" y="6084"/>
                    <a:pt x="19948" y="5951"/>
                    <a:pt x="19715" y="5817"/>
                  </a:cubicBezTo>
                  <a:cubicBezTo>
                    <a:pt x="19679" y="5794"/>
                    <a:pt x="19644" y="5783"/>
                    <a:pt x="19610" y="5783"/>
                  </a:cubicBezTo>
                  <a:close/>
                  <a:moveTo>
                    <a:pt x="26666" y="5871"/>
                  </a:moveTo>
                  <a:cubicBezTo>
                    <a:pt x="26616" y="5871"/>
                    <a:pt x="26565" y="5888"/>
                    <a:pt x="26520" y="5917"/>
                  </a:cubicBezTo>
                  <a:cubicBezTo>
                    <a:pt x="26320" y="6084"/>
                    <a:pt x="26086" y="6251"/>
                    <a:pt x="25853" y="6351"/>
                  </a:cubicBezTo>
                  <a:cubicBezTo>
                    <a:pt x="25753" y="6418"/>
                    <a:pt x="25719" y="6551"/>
                    <a:pt x="25786" y="6651"/>
                  </a:cubicBezTo>
                  <a:cubicBezTo>
                    <a:pt x="25819" y="6718"/>
                    <a:pt x="25886" y="6751"/>
                    <a:pt x="25953" y="6751"/>
                  </a:cubicBezTo>
                  <a:cubicBezTo>
                    <a:pt x="25986" y="6751"/>
                    <a:pt x="26019" y="6751"/>
                    <a:pt x="26053" y="6718"/>
                  </a:cubicBezTo>
                  <a:cubicBezTo>
                    <a:pt x="26320" y="6585"/>
                    <a:pt x="26553" y="6418"/>
                    <a:pt x="26787" y="6251"/>
                  </a:cubicBezTo>
                  <a:cubicBezTo>
                    <a:pt x="26887" y="6184"/>
                    <a:pt x="26887" y="6051"/>
                    <a:pt x="26820" y="5951"/>
                  </a:cubicBezTo>
                  <a:cubicBezTo>
                    <a:pt x="26783" y="5896"/>
                    <a:pt x="26726" y="5871"/>
                    <a:pt x="26666" y="5871"/>
                  </a:cubicBezTo>
                  <a:close/>
                  <a:moveTo>
                    <a:pt x="21094" y="6491"/>
                  </a:moveTo>
                  <a:cubicBezTo>
                    <a:pt x="21016" y="6491"/>
                    <a:pt x="20940" y="6546"/>
                    <a:pt x="20916" y="6618"/>
                  </a:cubicBezTo>
                  <a:cubicBezTo>
                    <a:pt x="20882" y="6751"/>
                    <a:pt x="20949" y="6852"/>
                    <a:pt x="21049" y="6885"/>
                  </a:cubicBezTo>
                  <a:cubicBezTo>
                    <a:pt x="21316" y="6985"/>
                    <a:pt x="21583" y="7052"/>
                    <a:pt x="21883" y="7118"/>
                  </a:cubicBezTo>
                  <a:cubicBezTo>
                    <a:pt x="21883" y="7152"/>
                    <a:pt x="21916" y="7152"/>
                    <a:pt x="21916" y="7152"/>
                  </a:cubicBezTo>
                  <a:cubicBezTo>
                    <a:pt x="22017" y="7152"/>
                    <a:pt x="22117" y="7085"/>
                    <a:pt x="22117" y="6985"/>
                  </a:cubicBezTo>
                  <a:cubicBezTo>
                    <a:pt x="22150" y="6885"/>
                    <a:pt x="22083" y="6751"/>
                    <a:pt x="21983" y="6718"/>
                  </a:cubicBezTo>
                  <a:cubicBezTo>
                    <a:pt x="21716" y="6651"/>
                    <a:pt x="21449" y="6585"/>
                    <a:pt x="21183" y="6518"/>
                  </a:cubicBezTo>
                  <a:cubicBezTo>
                    <a:pt x="21155" y="6499"/>
                    <a:pt x="21124" y="6491"/>
                    <a:pt x="21094" y="6491"/>
                  </a:cubicBezTo>
                  <a:close/>
                  <a:moveTo>
                    <a:pt x="16292" y="6505"/>
                  </a:moveTo>
                  <a:cubicBezTo>
                    <a:pt x="16264" y="6505"/>
                    <a:pt x="16237" y="6510"/>
                    <a:pt x="16212" y="6518"/>
                  </a:cubicBezTo>
                  <a:cubicBezTo>
                    <a:pt x="15979" y="6618"/>
                    <a:pt x="15712" y="6718"/>
                    <a:pt x="15445" y="6785"/>
                  </a:cubicBezTo>
                  <a:cubicBezTo>
                    <a:pt x="15345" y="6818"/>
                    <a:pt x="15278" y="6952"/>
                    <a:pt x="15312" y="7052"/>
                  </a:cubicBezTo>
                  <a:cubicBezTo>
                    <a:pt x="15345" y="7152"/>
                    <a:pt x="15412" y="7218"/>
                    <a:pt x="15512" y="7218"/>
                  </a:cubicBezTo>
                  <a:cubicBezTo>
                    <a:pt x="15545" y="7218"/>
                    <a:pt x="15545" y="7185"/>
                    <a:pt x="15579" y="7185"/>
                  </a:cubicBezTo>
                  <a:cubicBezTo>
                    <a:pt x="15845" y="7118"/>
                    <a:pt x="16112" y="7018"/>
                    <a:pt x="16379" y="6885"/>
                  </a:cubicBezTo>
                  <a:cubicBezTo>
                    <a:pt x="16479" y="6852"/>
                    <a:pt x="16546" y="6718"/>
                    <a:pt x="16479" y="6618"/>
                  </a:cubicBezTo>
                  <a:cubicBezTo>
                    <a:pt x="16454" y="6543"/>
                    <a:pt x="16373" y="6505"/>
                    <a:pt x="16292" y="6505"/>
                  </a:cubicBezTo>
                  <a:close/>
                  <a:moveTo>
                    <a:pt x="10627" y="6550"/>
                  </a:moveTo>
                  <a:cubicBezTo>
                    <a:pt x="10556" y="6550"/>
                    <a:pt x="10485" y="6587"/>
                    <a:pt x="10442" y="6651"/>
                  </a:cubicBezTo>
                  <a:cubicBezTo>
                    <a:pt x="10408" y="6751"/>
                    <a:pt x="10442" y="6885"/>
                    <a:pt x="10542" y="6952"/>
                  </a:cubicBezTo>
                  <a:cubicBezTo>
                    <a:pt x="10775" y="7085"/>
                    <a:pt x="11042" y="7185"/>
                    <a:pt x="11342" y="7285"/>
                  </a:cubicBezTo>
                  <a:lnTo>
                    <a:pt x="11409" y="7285"/>
                  </a:lnTo>
                  <a:cubicBezTo>
                    <a:pt x="11476" y="7285"/>
                    <a:pt x="11576" y="7218"/>
                    <a:pt x="11609" y="7152"/>
                  </a:cubicBezTo>
                  <a:cubicBezTo>
                    <a:pt x="11642" y="7018"/>
                    <a:pt x="11576" y="6918"/>
                    <a:pt x="11476" y="6885"/>
                  </a:cubicBezTo>
                  <a:cubicBezTo>
                    <a:pt x="11209" y="6785"/>
                    <a:pt x="10942" y="6685"/>
                    <a:pt x="10742" y="6585"/>
                  </a:cubicBezTo>
                  <a:cubicBezTo>
                    <a:pt x="10706" y="6561"/>
                    <a:pt x="10667" y="6550"/>
                    <a:pt x="10627" y="6550"/>
                  </a:cubicBezTo>
                  <a:close/>
                  <a:moveTo>
                    <a:pt x="25186" y="6676"/>
                  </a:moveTo>
                  <a:cubicBezTo>
                    <a:pt x="25165" y="6676"/>
                    <a:pt x="25142" y="6679"/>
                    <a:pt x="25119" y="6685"/>
                  </a:cubicBezTo>
                  <a:cubicBezTo>
                    <a:pt x="24885" y="6785"/>
                    <a:pt x="24618" y="6852"/>
                    <a:pt x="24352" y="6885"/>
                  </a:cubicBezTo>
                  <a:cubicBezTo>
                    <a:pt x="24251" y="6918"/>
                    <a:pt x="24185" y="7018"/>
                    <a:pt x="24185" y="7152"/>
                  </a:cubicBezTo>
                  <a:cubicBezTo>
                    <a:pt x="24218" y="7252"/>
                    <a:pt x="24285" y="7319"/>
                    <a:pt x="24385" y="7319"/>
                  </a:cubicBezTo>
                  <a:lnTo>
                    <a:pt x="24452" y="7319"/>
                  </a:lnTo>
                  <a:cubicBezTo>
                    <a:pt x="24718" y="7252"/>
                    <a:pt x="25019" y="7185"/>
                    <a:pt x="25286" y="7085"/>
                  </a:cubicBezTo>
                  <a:cubicBezTo>
                    <a:pt x="25386" y="7052"/>
                    <a:pt x="25452" y="6918"/>
                    <a:pt x="25386" y="6818"/>
                  </a:cubicBezTo>
                  <a:cubicBezTo>
                    <a:pt x="25358" y="6736"/>
                    <a:pt x="25286" y="6676"/>
                    <a:pt x="25186" y="6676"/>
                  </a:cubicBezTo>
                  <a:close/>
                  <a:moveTo>
                    <a:pt x="22784" y="6885"/>
                  </a:moveTo>
                  <a:cubicBezTo>
                    <a:pt x="22650" y="6885"/>
                    <a:pt x="22550" y="6952"/>
                    <a:pt x="22550" y="7052"/>
                  </a:cubicBezTo>
                  <a:cubicBezTo>
                    <a:pt x="22517" y="7185"/>
                    <a:pt x="22617" y="7285"/>
                    <a:pt x="22717" y="7319"/>
                  </a:cubicBezTo>
                  <a:cubicBezTo>
                    <a:pt x="23017" y="7352"/>
                    <a:pt x="23284" y="7385"/>
                    <a:pt x="23584" y="7385"/>
                  </a:cubicBezTo>
                  <a:cubicBezTo>
                    <a:pt x="23684" y="7385"/>
                    <a:pt x="23784" y="7285"/>
                    <a:pt x="23784" y="7185"/>
                  </a:cubicBezTo>
                  <a:cubicBezTo>
                    <a:pt x="23784" y="7052"/>
                    <a:pt x="23684" y="6952"/>
                    <a:pt x="23584" y="6952"/>
                  </a:cubicBezTo>
                  <a:cubicBezTo>
                    <a:pt x="23317" y="6952"/>
                    <a:pt x="23051" y="6952"/>
                    <a:pt x="22784" y="6885"/>
                  </a:cubicBezTo>
                  <a:close/>
                  <a:moveTo>
                    <a:pt x="12243" y="7052"/>
                  </a:moveTo>
                  <a:cubicBezTo>
                    <a:pt x="12143" y="7052"/>
                    <a:pt x="12009" y="7118"/>
                    <a:pt x="12009" y="7218"/>
                  </a:cubicBezTo>
                  <a:cubicBezTo>
                    <a:pt x="11976" y="7352"/>
                    <a:pt x="12076" y="7452"/>
                    <a:pt x="12176" y="7452"/>
                  </a:cubicBezTo>
                  <a:cubicBezTo>
                    <a:pt x="12443" y="7519"/>
                    <a:pt x="12743" y="7519"/>
                    <a:pt x="13043" y="7519"/>
                  </a:cubicBezTo>
                  <a:cubicBezTo>
                    <a:pt x="13143" y="7519"/>
                    <a:pt x="13244" y="7452"/>
                    <a:pt x="13244" y="7319"/>
                  </a:cubicBezTo>
                  <a:cubicBezTo>
                    <a:pt x="13244" y="7218"/>
                    <a:pt x="13177" y="7118"/>
                    <a:pt x="13043" y="7118"/>
                  </a:cubicBezTo>
                  <a:cubicBezTo>
                    <a:pt x="12777" y="7118"/>
                    <a:pt x="12510" y="7085"/>
                    <a:pt x="12243" y="7052"/>
                  </a:cubicBezTo>
                  <a:close/>
                  <a:moveTo>
                    <a:pt x="14718" y="6978"/>
                  </a:moveTo>
                  <a:cubicBezTo>
                    <a:pt x="14705" y="6978"/>
                    <a:pt x="14691" y="6980"/>
                    <a:pt x="14678" y="6985"/>
                  </a:cubicBezTo>
                  <a:cubicBezTo>
                    <a:pt x="14411" y="7018"/>
                    <a:pt x="14144" y="7052"/>
                    <a:pt x="13844" y="7085"/>
                  </a:cubicBezTo>
                  <a:cubicBezTo>
                    <a:pt x="13744" y="7085"/>
                    <a:pt x="13644" y="7185"/>
                    <a:pt x="13677" y="7319"/>
                  </a:cubicBezTo>
                  <a:cubicBezTo>
                    <a:pt x="13677" y="7419"/>
                    <a:pt x="13777" y="7519"/>
                    <a:pt x="13877" y="7519"/>
                  </a:cubicBezTo>
                  <a:cubicBezTo>
                    <a:pt x="13877" y="7519"/>
                    <a:pt x="13877" y="7485"/>
                    <a:pt x="13877" y="7485"/>
                  </a:cubicBezTo>
                  <a:cubicBezTo>
                    <a:pt x="14178" y="7485"/>
                    <a:pt x="14478" y="7452"/>
                    <a:pt x="14745" y="7385"/>
                  </a:cubicBezTo>
                  <a:cubicBezTo>
                    <a:pt x="14845" y="7385"/>
                    <a:pt x="14911" y="7252"/>
                    <a:pt x="14911" y="7152"/>
                  </a:cubicBezTo>
                  <a:cubicBezTo>
                    <a:pt x="14883" y="7065"/>
                    <a:pt x="14804" y="6978"/>
                    <a:pt x="14718" y="697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0" name="Google Shape;3240;p32"/>
          <p:cNvSpPr/>
          <p:nvPr/>
        </p:nvSpPr>
        <p:spPr>
          <a:xfrm>
            <a:off x="756400" y="4625649"/>
            <a:ext cx="602853" cy="186660"/>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41" name="Google Shape;3241;p32"/>
          <p:cNvGrpSpPr/>
          <p:nvPr/>
        </p:nvGrpSpPr>
        <p:grpSpPr>
          <a:xfrm flipH="1">
            <a:off x="96065" y="5435201"/>
            <a:ext cx="1241324" cy="1423233"/>
            <a:chOff x="476382" y="4076400"/>
            <a:chExt cx="930993" cy="1067425"/>
          </a:xfrm>
        </p:grpSpPr>
        <p:sp>
          <p:nvSpPr>
            <p:cNvPr id="3242" name="Google Shape;3242;p32"/>
            <p:cNvSpPr/>
            <p:nvPr/>
          </p:nvSpPr>
          <p:spPr>
            <a:xfrm>
              <a:off x="476382" y="4665119"/>
              <a:ext cx="371526" cy="180601"/>
            </a:xfrm>
            <a:custGeom>
              <a:avLst/>
              <a:gdLst/>
              <a:ahLst/>
              <a:cxnLst/>
              <a:rect l="l" t="t" r="r" b="b"/>
              <a:pathLst>
                <a:path w="17418" h="8467" extrusionOk="0">
                  <a:moveTo>
                    <a:pt x="4496" y="0"/>
                  </a:moveTo>
                  <a:cubicBezTo>
                    <a:pt x="1838" y="0"/>
                    <a:pt x="0" y="569"/>
                    <a:pt x="1012" y="1157"/>
                  </a:cubicBezTo>
                  <a:cubicBezTo>
                    <a:pt x="2679" y="2127"/>
                    <a:pt x="15085" y="8467"/>
                    <a:pt x="17114" y="8467"/>
                  </a:cubicBezTo>
                  <a:cubicBezTo>
                    <a:pt x="17318" y="8467"/>
                    <a:pt x="17417" y="8402"/>
                    <a:pt x="17390" y="8262"/>
                  </a:cubicBezTo>
                  <a:cubicBezTo>
                    <a:pt x="17390" y="8262"/>
                    <a:pt x="16289" y="3792"/>
                    <a:pt x="11519" y="1424"/>
                  </a:cubicBezTo>
                  <a:cubicBezTo>
                    <a:pt x="9364" y="376"/>
                    <a:pt x="6659" y="0"/>
                    <a:pt x="4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32"/>
            <p:cNvSpPr/>
            <p:nvPr/>
          </p:nvSpPr>
          <p:spPr>
            <a:xfrm>
              <a:off x="708569" y="4501873"/>
              <a:ext cx="214175" cy="631923"/>
            </a:xfrm>
            <a:custGeom>
              <a:avLst/>
              <a:gdLst/>
              <a:ahLst/>
              <a:cxnLst/>
              <a:rect l="l" t="t" r="r" b="b"/>
              <a:pathLst>
                <a:path w="10041" h="29626" extrusionOk="0">
                  <a:moveTo>
                    <a:pt x="224" y="1"/>
                  </a:moveTo>
                  <a:cubicBezTo>
                    <a:pt x="182" y="1"/>
                    <a:pt x="139" y="12"/>
                    <a:pt x="100" y="37"/>
                  </a:cubicBezTo>
                  <a:cubicBezTo>
                    <a:pt x="0" y="137"/>
                    <a:pt x="0" y="271"/>
                    <a:pt x="67" y="337"/>
                  </a:cubicBezTo>
                  <a:cubicBezTo>
                    <a:pt x="167" y="471"/>
                    <a:pt x="9607" y="12179"/>
                    <a:pt x="9207" y="29392"/>
                  </a:cubicBezTo>
                  <a:cubicBezTo>
                    <a:pt x="9207" y="29525"/>
                    <a:pt x="9274" y="29592"/>
                    <a:pt x="9407" y="29625"/>
                  </a:cubicBezTo>
                  <a:cubicBezTo>
                    <a:pt x="9507" y="29625"/>
                    <a:pt x="9607" y="29525"/>
                    <a:pt x="9607" y="29392"/>
                  </a:cubicBezTo>
                  <a:cubicBezTo>
                    <a:pt x="10041" y="12012"/>
                    <a:pt x="501" y="204"/>
                    <a:pt x="401" y="71"/>
                  </a:cubicBezTo>
                  <a:cubicBezTo>
                    <a:pt x="359" y="29"/>
                    <a:pt x="293"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32"/>
            <p:cNvSpPr/>
            <p:nvPr/>
          </p:nvSpPr>
          <p:spPr>
            <a:xfrm>
              <a:off x="816725" y="4226550"/>
              <a:ext cx="416175" cy="917275"/>
            </a:xfrm>
            <a:custGeom>
              <a:avLst/>
              <a:gdLst/>
              <a:ahLst/>
              <a:cxnLst/>
              <a:rect l="l" t="t" r="r" b="b"/>
              <a:pathLst>
                <a:path w="16647" h="36691" extrusionOk="0">
                  <a:moveTo>
                    <a:pt x="16401" y="1"/>
                  </a:moveTo>
                  <a:cubicBezTo>
                    <a:pt x="16353" y="1"/>
                    <a:pt x="16309" y="19"/>
                    <a:pt x="16279" y="64"/>
                  </a:cubicBezTo>
                  <a:cubicBezTo>
                    <a:pt x="16112" y="198"/>
                    <a:pt x="1" y="14975"/>
                    <a:pt x="7473" y="36557"/>
                  </a:cubicBezTo>
                  <a:cubicBezTo>
                    <a:pt x="7473" y="36624"/>
                    <a:pt x="7573" y="36690"/>
                    <a:pt x="7640" y="36690"/>
                  </a:cubicBezTo>
                  <a:lnTo>
                    <a:pt x="7740" y="36690"/>
                  </a:lnTo>
                  <a:cubicBezTo>
                    <a:pt x="7840" y="36657"/>
                    <a:pt x="7907" y="36524"/>
                    <a:pt x="7840" y="36423"/>
                  </a:cubicBezTo>
                  <a:cubicBezTo>
                    <a:pt x="468" y="15108"/>
                    <a:pt x="16379" y="498"/>
                    <a:pt x="16546" y="364"/>
                  </a:cubicBezTo>
                  <a:cubicBezTo>
                    <a:pt x="16646" y="298"/>
                    <a:pt x="16646" y="164"/>
                    <a:pt x="16579" y="64"/>
                  </a:cubicBezTo>
                  <a:cubicBezTo>
                    <a:pt x="16525" y="27"/>
                    <a:pt x="16460" y="1"/>
                    <a:pt x="164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32"/>
            <p:cNvSpPr/>
            <p:nvPr/>
          </p:nvSpPr>
          <p:spPr>
            <a:xfrm>
              <a:off x="489351" y="4216550"/>
              <a:ext cx="432786" cy="369798"/>
            </a:xfrm>
            <a:custGeom>
              <a:avLst/>
              <a:gdLst/>
              <a:ahLst/>
              <a:cxnLst/>
              <a:rect l="l" t="t" r="r" b="b"/>
              <a:pathLst>
                <a:path w="20290" h="17337" extrusionOk="0">
                  <a:moveTo>
                    <a:pt x="10552" y="1"/>
                  </a:moveTo>
                  <a:cubicBezTo>
                    <a:pt x="10537" y="1"/>
                    <a:pt x="10524" y="2"/>
                    <a:pt x="10511" y="4"/>
                  </a:cubicBezTo>
                  <a:cubicBezTo>
                    <a:pt x="9277" y="204"/>
                    <a:pt x="10111" y="4073"/>
                    <a:pt x="10111" y="4073"/>
                  </a:cubicBezTo>
                  <a:cubicBezTo>
                    <a:pt x="10111" y="4073"/>
                    <a:pt x="7579" y="2257"/>
                    <a:pt x="6407" y="2257"/>
                  </a:cubicBezTo>
                  <a:cubicBezTo>
                    <a:pt x="5998" y="2257"/>
                    <a:pt x="5755" y="2478"/>
                    <a:pt x="5841" y="3072"/>
                  </a:cubicBezTo>
                  <a:cubicBezTo>
                    <a:pt x="6174" y="5407"/>
                    <a:pt x="6842" y="6909"/>
                    <a:pt x="6842" y="6909"/>
                  </a:cubicBezTo>
                  <a:cubicBezTo>
                    <a:pt x="6842" y="6909"/>
                    <a:pt x="4854" y="5863"/>
                    <a:pt x="3715" y="5863"/>
                  </a:cubicBezTo>
                  <a:cubicBezTo>
                    <a:pt x="3279" y="5863"/>
                    <a:pt x="2966" y="6016"/>
                    <a:pt x="2939" y="6442"/>
                  </a:cubicBezTo>
                  <a:cubicBezTo>
                    <a:pt x="2839" y="7943"/>
                    <a:pt x="4040" y="10011"/>
                    <a:pt x="4040" y="10011"/>
                  </a:cubicBezTo>
                  <a:cubicBezTo>
                    <a:pt x="4040" y="10011"/>
                    <a:pt x="2172" y="9200"/>
                    <a:pt x="1012" y="9200"/>
                  </a:cubicBezTo>
                  <a:cubicBezTo>
                    <a:pt x="411" y="9200"/>
                    <a:pt x="0" y="9417"/>
                    <a:pt x="137" y="10077"/>
                  </a:cubicBezTo>
                  <a:cubicBezTo>
                    <a:pt x="537" y="12012"/>
                    <a:pt x="4273" y="15748"/>
                    <a:pt x="4273" y="15748"/>
                  </a:cubicBezTo>
                  <a:cubicBezTo>
                    <a:pt x="4273" y="15748"/>
                    <a:pt x="5786" y="17337"/>
                    <a:pt x="8363" y="17337"/>
                  </a:cubicBezTo>
                  <a:cubicBezTo>
                    <a:pt x="9962" y="17337"/>
                    <a:pt x="11969" y="16726"/>
                    <a:pt x="14280" y="14747"/>
                  </a:cubicBezTo>
                  <a:cubicBezTo>
                    <a:pt x="20290" y="9597"/>
                    <a:pt x="11951" y="1"/>
                    <a:pt x="10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32"/>
            <p:cNvSpPr/>
            <p:nvPr/>
          </p:nvSpPr>
          <p:spPr>
            <a:xfrm>
              <a:off x="555584" y="4325445"/>
              <a:ext cx="278229" cy="224178"/>
            </a:xfrm>
            <a:custGeom>
              <a:avLst/>
              <a:gdLst/>
              <a:ahLst/>
              <a:cxnLst/>
              <a:rect l="l" t="t" r="r" b="b"/>
              <a:pathLst>
                <a:path w="13044" h="10510" extrusionOk="0">
                  <a:moveTo>
                    <a:pt x="8673" y="2170"/>
                  </a:moveTo>
                  <a:cubicBezTo>
                    <a:pt x="8740" y="2204"/>
                    <a:pt x="8874" y="2337"/>
                    <a:pt x="9007" y="2537"/>
                  </a:cubicBezTo>
                  <a:cubicBezTo>
                    <a:pt x="9207" y="2804"/>
                    <a:pt x="9374" y="3104"/>
                    <a:pt x="9474" y="3471"/>
                  </a:cubicBezTo>
                  <a:cubicBezTo>
                    <a:pt x="9007" y="3205"/>
                    <a:pt x="8707" y="2771"/>
                    <a:pt x="8673" y="2304"/>
                  </a:cubicBezTo>
                  <a:cubicBezTo>
                    <a:pt x="8640" y="2237"/>
                    <a:pt x="8640" y="2204"/>
                    <a:pt x="8673" y="2170"/>
                  </a:cubicBezTo>
                  <a:close/>
                  <a:moveTo>
                    <a:pt x="6438" y="3171"/>
                  </a:moveTo>
                  <a:cubicBezTo>
                    <a:pt x="6639" y="3271"/>
                    <a:pt x="7006" y="3805"/>
                    <a:pt x="7239" y="4505"/>
                  </a:cubicBezTo>
                  <a:cubicBezTo>
                    <a:pt x="6772" y="4105"/>
                    <a:pt x="6438" y="3638"/>
                    <a:pt x="6405" y="3271"/>
                  </a:cubicBezTo>
                  <a:cubicBezTo>
                    <a:pt x="6405" y="3238"/>
                    <a:pt x="6405" y="3171"/>
                    <a:pt x="6438" y="3171"/>
                  </a:cubicBezTo>
                  <a:close/>
                  <a:moveTo>
                    <a:pt x="2102" y="7541"/>
                  </a:moveTo>
                  <a:cubicBezTo>
                    <a:pt x="2135" y="7541"/>
                    <a:pt x="2235" y="7574"/>
                    <a:pt x="2402" y="7808"/>
                  </a:cubicBezTo>
                  <a:cubicBezTo>
                    <a:pt x="2569" y="8041"/>
                    <a:pt x="2702" y="8442"/>
                    <a:pt x="2769" y="8842"/>
                  </a:cubicBezTo>
                  <a:cubicBezTo>
                    <a:pt x="2569" y="8708"/>
                    <a:pt x="2369" y="8542"/>
                    <a:pt x="2269" y="8342"/>
                  </a:cubicBezTo>
                  <a:cubicBezTo>
                    <a:pt x="2035" y="8075"/>
                    <a:pt x="1969" y="7774"/>
                    <a:pt x="2035" y="7608"/>
                  </a:cubicBezTo>
                  <a:cubicBezTo>
                    <a:pt x="2069" y="7541"/>
                    <a:pt x="2102" y="7541"/>
                    <a:pt x="2102" y="7541"/>
                  </a:cubicBezTo>
                  <a:close/>
                  <a:moveTo>
                    <a:pt x="11514" y="1"/>
                  </a:moveTo>
                  <a:cubicBezTo>
                    <a:pt x="11480" y="1"/>
                    <a:pt x="11444" y="12"/>
                    <a:pt x="11409" y="36"/>
                  </a:cubicBezTo>
                  <a:cubicBezTo>
                    <a:pt x="11309" y="102"/>
                    <a:pt x="11275" y="236"/>
                    <a:pt x="11342" y="336"/>
                  </a:cubicBezTo>
                  <a:cubicBezTo>
                    <a:pt x="11375" y="369"/>
                    <a:pt x="12776" y="2271"/>
                    <a:pt x="11609" y="3271"/>
                  </a:cubicBezTo>
                  <a:cubicBezTo>
                    <a:pt x="11259" y="3571"/>
                    <a:pt x="10833" y="3722"/>
                    <a:pt x="10403" y="3722"/>
                  </a:cubicBezTo>
                  <a:cubicBezTo>
                    <a:pt x="10260" y="3722"/>
                    <a:pt x="10116" y="3705"/>
                    <a:pt x="9974" y="3672"/>
                  </a:cubicBezTo>
                  <a:cubicBezTo>
                    <a:pt x="9774" y="2804"/>
                    <a:pt x="9274" y="2104"/>
                    <a:pt x="8940" y="1837"/>
                  </a:cubicBezTo>
                  <a:cubicBezTo>
                    <a:pt x="8803" y="1759"/>
                    <a:pt x="8690" y="1726"/>
                    <a:pt x="8599" y="1726"/>
                  </a:cubicBezTo>
                  <a:cubicBezTo>
                    <a:pt x="8534" y="1726"/>
                    <a:pt x="8481" y="1743"/>
                    <a:pt x="8440" y="1770"/>
                  </a:cubicBezTo>
                  <a:cubicBezTo>
                    <a:pt x="8306" y="1870"/>
                    <a:pt x="8206" y="2037"/>
                    <a:pt x="8240" y="2337"/>
                  </a:cubicBezTo>
                  <a:cubicBezTo>
                    <a:pt x="8306" y="3004"/>
                    <a:pt x="8773" y="3638"/>
                    <a:pt x="9507" y="3938"/>
                  </a:cubicBezTo>
                  <a:cubicBezTo>
                    <a:pt x="9541" y="3972"/>
                    <a:pt x="9574" y="3972"/>
                    <a:pt x="9607" y="3972"/>
                  </a:cubicBezTo>
                  <a:cubicBezTo>
                    <a:pt x="9674" y="4305"/>
                    <a:pt x="9674" y="4606"/>
                    <a:pt x="9607" y="4906"/>
                  </a:cubicBezTo>
                  <a:cubicBezTo>
                    <a:pt x="9546" y="5242"/>
                    <a:pt x="9373" y="5410"/>
                    <a:pt x="9036" y="5410"/>
                  </a:cubicBezTo>
                  <a:cubicBezTo>
                    <a:pt x="9006" y="5410"/>
                    <a:pt x="8974" y="5409"/>
                    <a:pt x="8940" y="5406"/>
                  </a:cubicBezTo>
                  <a:cubicBezTo>
                    <a:pt x="8607" y="5373"/>
                    <a:pt x="8173" y="5173"/>
                    <a:pt x="7806" y="4939"/>
                  </a:cubicBezTo>
                  <a:cubicBezTo>
                    <a:pt x="7573" y="3905"/>
                    <a:pt x="7039" y="3104"/>
                    <a:pt x="6672" y="2838"/>
                  </a:cubicBezTo>
                  <a:cubicBezTo>
                    <a:pt x="6565" y="2748"/>
                    <a:pt x="6467" y="2716"/>
                    <a:pt x="6384" y="2716"/>
                  </a:cubicBezTo>
                  <a:cubicBezTo>
                    <a:pt x="6312" y="2716"/>
                    <a:pt x="6251" y="2740"/>
                    <a:pt x="6205" y="2771"/>
                  </a:cubicBezTo>
                  <a:cubicBezTo>
                    <a:pt x="6072" y="2838"/>
                    <a:pt x="6005" y="3004"/>
                    <a:pt x="6005" y="3271"/>
                  </a:cubicBezTo>
                  <a:cubicBezTo>
                    <a:pt x="6005" y="3905"/>
                    <a:pt x="6672" y="4672"/>
                    <a:pt x="7439" y="5173"/>
                  </a:cubicBezTo>
                  <a:cubicBezTo>
                    <a:pt x="7506" y="5640"/>
                    <a:pt x="7539" y="6107"/>
                    <a:pt x="7439" y="6607"/>
                  </a:cubicBezTo>
                  <a:cubicBezTo>
                    <a:pt x="7344" y="7177"/>
                    <a:pt x="7038" y="7477"/>
                    <a:pt x="6551" y="7477"/>
                  </a:cubicBezTo>
                  <a:cubicBezTo>
                    <a:pt x="6525" y="7477"/>
                    <a:pt x="6499" y="7476"/>
                    <a:pt x="6472" y="7474"/>
                  </a:cubicBezTo>
                  <a:cubicBezTo>
                    <a:pt x="5905" y="7441"/>
                    <a:pt x="5238" y="7041"/>
                    <a:pt x="4771" y="6607"/>
                  </a:cubicBezTo>
                  <a:cubicBezTo>
                    <a:pt x="4737" y="5906"/>
                    <a:pt x="4537" y="5373"/>
                    <a:pt x="4370" y="5173"/>
                  </a:cubicBezTo>
                  <a:cubicBezTo>
                    <a:pt x="4297" y="5124"/>
                    <a:pt x="4224" y="5093"/>
                    <a:pt x="4151" y="5093"/>
                  </a:cubicBezTo>
                  <a:cubicBezTo>
                    <a:pt x="4124" y="5093"/>
                    <a:pt x="4097" y="5097"/>
                    <a:pt x="4070" y="5106"/>
                  </a:cubicBezTo>
                  <a:cubicBezTo>
                    <a:pt x="3870" y="5206"/>
                    <a:pt x="3837" y="5473"/>
                    <a:pt x="3837" y="5706"/>
                  </a:cubicBezTo>
                  <a:cubicBezTo>
                    <a:pt x="3870" y="6040"/>
                    <a:pt x="4070" y="6440"/>
                    <a:pt x="4370" y="6774"/>
                  </a:cubicBezTo>
                  <a:cubicBezTo>
                    <a:pt x="4370" y="7241"/>
                    <a:pt x="4337" y="7774"/>
                    <a:pt x="4137" y="8342"/>
                  </a:cubicBezTo>
                  <a:cubicBezTo>
                    <a:pt x="3970" y="8742"/>
                    <a:pt x="3737" y="8975"/>
                    <a:pt x="3436" y="9009"/>
                  </a:cubicBezTo>
                  <a:cubicBezTo>
                    <a:pt x="3403" y="9025"/>
                    <a:pt x="3361" y="9034"/>
                    <a:pt x="3315" y="9034"/>
                  </a:cubicBezTo>
                  <a:cubicBezTo>
                    <a:pt x="3270" y="9034"/>
                    <a:pt x="3220" y="9025"/>
                    <a:pt x="3169" y="9009"/>
                  </a:cubicBezTo>
                  <a:cubicBezTo>
                    <a:pt x="3169" y="8608"/>
                    <a:pt x="3069" y="8175"/>
                    <a:pt x="2869" y="7808"/>
                  </a:cubicBezTo>
                  <a:cubicBezTo>
                    <a:pt x="2769" y="7608"/>
                    <a:pt x="2469" y="7107"/>
                    <a:pt x="2102" y="7107"/>
                  </a:cubicBezTo>
                  <a:cubicBezTo>
                    <a:pt x="2002" y="7107"/>
                    <a:pt x="1802" y="7174"/>
                    <a:pt x="1668" y="7408"/>
                  </a:cubicBezTo>
                  <a:cubicBezTo>
                    <a:pt x="1502" y="7741"/>
                    <a:pt x="1602" y="8175"/>
                    <a:pt x="1902" y="8608"/>
                  </a:cubicBezTo>
                  <a:cubicBezTo>
                    <a:pt x="2135" y="8875"/>
                    <a:pt x="2436" y="9142"/>
                    <a:pt x="2736" y="9309"/>
                  </a:cubicBezTo>
                  <a:cubicBezTo>
                    <a:pt x="2736" y="9509"/>
                    <a:pt x="2669" y="9676"/>
                    <a:pt x="2536" y="9843"/>
                  </a:cubicBezTo>
                  <a:cubicBezTo>
                    <a:pt x="2436" y="9976"/>
                    <a:pt x="2269" y="10076"/>
                    <a:pt x="2102" y="10076"/>
                  </a:cubicBezTo>
                  <a:cubicBezTo>
                    <a:pt x="2089" y="10077"/>
                    <a:pt x="2076" y="10077"/>
                    <a:pt x="2063" y="10077"/>
                  </a:cubicBezTo>
                  <a:cubicBezTo>
                    <a:pt x="1436" y="10077"/>
                    <a:pt x="662" y="9302"/>
                    <a:pt x="401" y="8975"/>
                  </a:cubicBezTo>
                  <a:cubicBezTo>
                    <a:pt x="351" y="8942"/>
                    <a:pt x="292" y="8925"/>
                    <a:pt x="238" y="8925"/>
                  </a:cubicBezTo>
                  <a:cubicBezTo>
                    <a:pt x="184" y="8925"/>
                    <a:pt x="134" y="8942"/>
                    <a:pt x="101" y="8975"/>
                  </a:cubicBezTo>
                  <a:cubicBezTo>
                    <a:pt x="1" y="9042"/>
                    <a:pt x="1" y="9175"/>
                    <a:pt x="67" y="9276"/>
                  </a:cubicBezTo>
                  <a:cubicBezTo>
                    <a:pt x="101" y="9309"/>
                    <a:pt x="1168" y="10510"/>
                    <a:pt x="2069" y="10510"/>
                  </a:cubicBezTo>
                  <a:lnTo>
                    <a:pt x="2102" y="10510"/>
                  </a:lnTo>
                  <a:cubicBezTo>
                    <a:pt x="2436" y="10476"/>
                    <a:pt x="2669" y="10343"/>
                    <a:pt x="2869" y="10076"/>
                  </a:cubicBezTo>
                  <a:cubicBezTo>
                    <a:pt x="3036" y="9876"/>
                    <a:pt x="3103" y="9676"/>
                    <a:pt x="3136" y="9442"/>
                  </a:cubicBezTo>
                  <a:lnTo>
                    <a:pt x="3503" y="9442"/>
                  </a:lnTo>
                  <a:cubicBezTo>
                    <a:pt x="3837" y="9409"/>
                    <a:pt x="4237" y="9175"/>
                    <a:pt x="4504" y="8475"/>
                  </a:cubicBezTo>
                  <a:cubicBezTo>
                    <a:pt x="4671" y="8041"/>
                    <a:pt x="4737" y="7574"/>
                    <a:pt x="4771" y="7174"/>
                  </a:cubicBezTo>
                  <a:cubicBezTo>
                    <a:pt x="5271" y="7574"/>
                    <a:pt x="5871" y="7841"/>
                    <a:pt x="6438" y="7908"/>
                  </a:cubicBezTo>
                  <a:cubicBezTo>
                    <a:pt x="6466" y="7909"/>
                    <a:pt x="6493" y="7910"/>
                    <a:pt x="6520" y="7910"/>
                  </a:cubicBezTo>
                  <a:cubicBezTo>
                    <a:pt x="7243" y="7910"/>
                    <a:pt x="7744" y="7478"/>
                    <a:pt x="7873" y="6674"/>
                  </a:cubicBezTo>
                  <a:cubicBezTo>
                    <a:pt x="7940" y="6273"/>
                    <a:pt x="7940" y="5840"/>
                    <a:pt x="7873" y="5473"/>
                  </a:cubicBezTo>
                  <a:lnTo>
                    <a:pt x="7873" y="5473"/>
                  </a:lnTo>
                  <a:cubicBezTo>
                    <a:pt x="8240" y="5673"/>
                    <a:pt x="8607" y="5773"/>
                    <a:pt x="8907" y="5806"/>
                  </a:cubicBezTo>
                  <a:cubicBezTo>
                    <a:pt x="8962" y="5813"/>
                    <a:pt x="9015" y="5816"/>
                    <a:pt x="9067" y="5816"/>
                  </a:cubicBezTo>
                  <a:cubicBezTo>
                    <a:pt x="9578" y="5816"/>
                    <a:pt x="9920" y="5518"/>
                    <a:pt x="10041" y="4972"/>
                  </a:cubicBezTo>
                  <a:cubicBezTo>
                    <a:pt x="10074" y="4672"/>
                    <a:pt x="10074" y="4405"/>
                    <a:pt x="10041" y="4105"/>
                  </a:cubicBezTo>
                  <a:lnTo>
                    <a:pt x="10041" y="4105"/>
                  </a:lnTo>
                  <a:cubicBezTo>
                    <a:pt x="10165" y="4124"/>
                    <a:pt x="10287" y="4133"/>
                    <a:pt x="10408" y="4133"/>
                  </a:cubicBezTo>
                  <a:cubicBezTo>
                    <a:pt x="10940" y="4133"/>
                    <a:pt x="11441" y="3952"/>
                    <a:pt x="11876" y="3571"/>
                  </a:cubicBezTo>
                  <a:cubicBezTo>
                    <a:pt x="13043" y="2604"/>
                    <a:pt x="12276" y="870"/>
                    <a:pt x="11676" y="102"/>
                  </a:cubicBezTo>
                  <a:cubicBezTo>
                    <a:pt x="11632" y="38"/>
                    <a:pt x="11575" y="1"/>
                    <a:pt x="115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32"/>
            <p:cNvSpPr/>
            <p:nvPr/>
          </p:nvSpPr>
          <p:spPr>
            <a:xfrm>
              <a:off x="641675" y="4722521"/>
              <a:ext cx="245487" cy="164390"/>
            </a:xfrm>
            <a:custGeom>
              <a:avLst/>
              <a:gdLst/>
              <a:ahLst/>
              <a:cxnLst/>
              <a:rect l="l" t="t" r="r" b="b"/>
              <a:pathLst>
                <a:path w="11509" h="7707" extrusionOk="0">
                  <a:moveTo>
                    <a:pt x="234" y="1"/>
                  </a:moveTo>
                  <a:cubicBezTo>
                    <a:pt x="101" y="1"/>
                    <a:pt x="1" y="101"/>
                    <a:pt x="1" y="201"/>
                  </a:cubicBezTo>
                  <a:cubicBezTo>
                    <a:pt x="1" y="334"/>
                    <a:pt x="101" y="401"/>
                    <a:pt x="201" y="401"/>
                  </a:cubicBezTo>
                  <a:lnTo>
                    <a:pt x="234" y="401"/>
                  </a:lnTo>
                  <a:cubicBezTo>
                    <a:pt x="7006" y="401"/>
                    <a:pt x="11075" y="7539"/>
                    <a:pt x="11109" y="7606"/>
                  </a:cubicBezTo>
                  <a:cubicBezTo>
                    <a:pt x="11142" y="7673"/>
                    <a:pt x="11209" y="7706"/>
                    <a:pt x="11275" y="7706"/>
                  </a:cubicBezTo>
                  <a:cubicBezTo>
                    <a:pt x="11309" y="7706"/>
                    <a:pt x="11342" y="7706"/>
                    <a:pt x="11376" y="7673"/>
                  </a:cubicBezTo>
                  <a:cubicBezTo>
                    <a:pt x="11476" y="7606"/>
                    <a:pt x="11509" y="7506"/>
                    <a:pt x="11476" y="7406"/>
                  </a:cubicBezTo>
                  <a:cubicBezTo>
                    <a:pt x="11409" y="7306"/>
                    <a:pt x="7273" y="1"/>
                    <a:pt x="23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32"/>
            <p:cNvSpPr/>
            <p:nvPr/>
          </p:nvSpPr>
          <p:spPr>
            <a:xfrm>
              <a:off x="761939" y="4440547"/>
              <a:ext cx="280745" cy="341749"/>
            </a:xfrm>
            <a:custGeom>
              <a:avLst/>
              <a:gdLst/>
              <a:ahLst/>
              <a:cxnLst/>
              <a:rect l="l" t="t" r="r" b="b"/>
              <a:pathLst>
                <a:path w="13162" h="16022" extrusionOk="0">
                  <a:moveTo>
                    <a:pt x="10774" y="1"/>
                  </a:moveTo>
                  <a:cubicBezTo>
                    <a:pt x="10492" y="1"/>
                    <a:pt x="10108" y="111"/>
                    <a:pt x="9607" y="344"/>
                  </a:cubicBezTo>
                  <a:cubicBezTo>
                    <a:pt x="0" y="4814"/>
                    <a:pt x="4503" y="16022"/>
                    <a:pt x="4503" y="16022"/>
                  </a:cubicBezTo>
                  <a:cubicBezTo>
                    <a:pt x="8232" y="7878"/>
                    <a:pt x="13161" y="1"/>
                    <a:pt x="10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32"/>
            <p:cNvSpPr/>
            <p:nvPr/>
          </p:nvSpPr>
          <p:spPr>
            <a:xfrm>
              <a:off x="839499" y="4552598"/>
              <a:ext cx="64758" cy="234694"/>
            </a:xfrm>
            <a:custGeom>
              <a:avLst/>
              <a:gdLst/>
              <a:ahLst/>
              <a:cxnLst/>
              <a:rect l="l" t="t" r="r" b="b"/>
              <a:pathLst>
                <a:path w="3036" h="11003" extrusionOk="0">
                  <a:moveTo>
                    <a:pt x="2786" y="1"/>
                  </a:moveTo>
                  <a:cubicBezTo>
                    <a:pt x="2715" y="1"/>
                    <a:pt x="2650" y="55"/>
                    <a:pt x="2602" y="128"/>
                  </a:cubicBezTo>
                  <a:cubicBezTo>
                    <a:pt x="2569" y="161"/>
                    <a:pt x="0" y="5031"/>
                    <a:pt x="667" y="10802"/>
                  </a:cubicBezTo>
                  <a:cubicBezTo>
                    <a:pt x="667" y="10902"/>
                    <a:pt x="767" y="11002"/>
                    <a:pt x="867" y="11002"/>
                  </a:cubicBezTo>
                  <a:lnTo>
                    <a:pt x="901" y="11002"/>
                  </a:lnTo>
                  <a:cubicBezTo>
                    <a:pt x="1001" y="10969"/>
                    <a:pt x="1067" y="10869"/>
                    <a:pt x="1067" y="10769"/>
                  </a:cubicBezTo>
                  <a:cubicBezTo>
                    <a:pt x="434" y="5131"/>
                    <a:pt x="2935" y="361"/>
                    <a:pt x="2969" y="294"/>
                  </a:cubicBezTo>
                  <a:cubicBezTo>
                    <a:pt x="3036" y="194"/>
                    <a:pt x="2969" y="94"/>
                    <a:pt x="2869" y="28"/>
                  </a:cubicBezTo>
                  <a:cubicBezTo>
                    <a:pt x="2841" y="9"/>
                    <a:pt x="2813" y="1"/>
                    <a:pt x="27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32"/>
            <p:cNvSpPr/>
            <p:nvPr/>
          </p:nvSpPr>
          <p:spPr>
            <a:xfrm>
              <a:off x="941825" y="4497650"/>
              <a:ext cx="279425" cy="280075"/>
            </a:xfrm>
            <a:custGeom>
              <a:avLst/>
              <a:gdLst/>
              <a:ahLst/>
              <a:cxnLst/>
              <a:rect l="l" t="t" r="r" b="b"/>
              <a:pathLst>
                <a:path w="11177" h="11203" extrusionOk="0">
                  <a:moveTo>
                    <a:pt x="8728" y="1"/>
                  </a:moveTo>
                  <a:cubicBezTo>
                    <a:pt x="8544" y="1"/>
                    <a:pt x="8315" y="31"/>
                    <a:pt x="8040" y="95"/>
                  </a:cubicBezTo>
                  <a:cubicBezTo>
                    <a:pt x="0" y="1963"/>
                    <a:pt x="1602" y="11203"/>
                    <a:pt x="1602" y="11203"/>
                  </a:cubicBezTo>
                  <a:cubicBezTo>
                    <a:pt x="5913" y="5371"/>
                    <a:pt x="11177" y="1"/>
                    <a:pt x="8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32"/>
            <p:cNvSpPr/>
            <p:nvPr/>
          </p:nvSpPr>
          <p:spPr>
            <a:xfrm>
              <a:off x="968900" y="4874448"/>
              <a:ext cx="208531" cy="207343"/>
            </a:xfrm>
            <a:custGeom>
              <a:avLst/>
              <a:gdLst/>
              <a:ahLst/>
              <a:cxnLst/>
              <a:rect l="l" t="t" r="r" b="b"/>
              <a:pathLst>
                <a:path w="11234" h="11170" extrusionOk="0">
                  <a:moveTo>
                    <a:pt x="8687" y="1"/>
                  </a:moveTo>
                  <a:cubicBezTo>
                    <a:pt x="8501" y="1"/>
                    <a:pt x="8275" y="31"/>
                    <a:pt x="8006" y="95"/>
                  </a:cubicBezTo>
                  <a:cubicBezTo>
                    <a:pt x="1" y="1930"/>
                    <a:pt x="1602" y="11170"/>
                    <a:pt x="1602" y="11170"/>
                  </a:cubicBezTo>
                  <a:cubicBezTo>
                    <a:pt x="6389" y="5730"/>
                    <a:pt x="11234" y="1"/>
                    <a:pt x="8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32"/>
            <p:cNvSpPr/>
            <p:nvPr/>
          </p:nvSpPr>
          <p:spPr>
            <a:xfrm>
              <a:off x="994292" y="4934772"/>
              <a:ext cx="67512" cy="151359"/>
            </a:xfrm>
            <a:custGeom>
              <a:avLst/>
              <a:gdLst/>
              <a:ahLst/>
              <a:cxnLst/>
              <a:rect l="l" t="t" r="r" b="b"/>
              <a:pathLst>
                <a:path w="3637" h="8154" extrusionOk="0">
                  <a:moveTo>
                    <a:pt x="3390" y="1"/>
                  </a:moveTo>
                  <a:cubicBezTo>
                    <a:pt x="3330" y="1"/>
                    <a:pt x="3273" y="25"/>
                    <a:pt x="3236" y="81"/>
                  </a:cubicBezTo>
                  <a:cubicBezTo>
                    <a:pt x="3203" y="114"/>
                    <a:pt x="467" y="3416"/>
                    <a:pt x="0" y="7920"/>
                  </a:cubicBezTo>
                  <a:cubicBezTo>
                    <a:pt x="0" y="8020"/>
                    <a:pt x="100" y="8120"/>
                    <a:pt x="200" y="8153"/>
                  </a:cubicBezTo>
                  <a:lnTo>
                    <a:pt x="234" y="8153"/>
                  </a:lnTo>
                  <a:cubicBezTo>
                    <a:pt x="334" y="8153"/>
                    <a:pt x="401" y="8053"/>
                    <a:pt x="434" y="7953"/>
                  </a:cubicBezTo>
                  <a:cubicBezTo>
                    <a:pt x="868" y="3583"/>
                    <a:pt x="3536" y="381"/>
                    <a:pt x="3536" y="347"/>
                  </a:cubicBezTo>
                  <a:cubicBezTo>
                    <a:pt x="3636" y="247"/>
                    <a:pt x="3603" y="114"/>
                    <a:pt x="3536" y="47"/>
                  </a:cubicBezTo>
                  <a:cubicBezTo>
                    <a:pt x="3491" y="17"/>
                    <a:pt x="3440" y="1"/>
                    <a:pt x="33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32"/>
            <p:cNvSpPr/>
            <p:nvPr/>
          </p:nvSpPr>
          <p:spPr>
            <a:xfrm>
              <a:off x="904300" y="4076400"/>
              <a:ext cx="503075" cy="398575"/>
            </a:xfrm>
            <a:custGeom>
              <a:avLst/>
              <a:gdLst/>
              <a:ahLst/>
              <a:cxnLst/>
              <a:rect l="l" t="t" r="r" b="b"/>
              <a:pathLst>
                <a:path w="20123" h="15943" extrusionOk="0">
                  <a:moveTo>
                    <a:pt x="7197" y="1"/>
                  </a:moveTo>
                  <a:cubicBezTo>
                    <a:pt x="7073" y="1"/>
                    <a:pt x="6932" y="42"/>
                    <a:pt x="6772" y="133"/>
                  </a:cubicBezTo>
                  <a:cubicBezTo>
                    <a:pt x="5071" y="1133"/>
                    <a:pt x="2702" y="5870"/>
                    <a:pt x="2702" y="5870"/>
                  </a:cubicBezTo>
                  <a:cubicBezTo>
                    <a:pt x="2702" y="5870"/>
                    <a:pt x="0" y="10974"/>
                    <a:pt x="6805" y="15043"/>
                  </a:cubicBezTo>
                  <a:cubicBezTo>
                    <a:pt x="7860" y="15673"/>
                    <a:pt x="8907" y="15942"/>
                    <a:pt x="9922" y="15942"/>
                  </a:cubicBezTo>
                  <a:cubicBezTo>
                    <a:pt x="15516" y="15942"/>
                    <a:pt x="20123" y="7764"/>
                    <a:pt x="19614" y="6804"/>
                  </a:cubicBezTo>
                  <a:cubicBezTo>
                    <a:pt x="19492" y="6567"/>
                    <a:pt x="19238" y="6473"/>
                    <a:pt x="18914" y="6473"/>
                  </a:cubicBezTo>
                  <a:cubicBezTo>
                    <a:pt x="17738" y="6473"/>
                    <a:pt x="15645" y="7705"/>
                    <a:pt x="15645" y="7705"/>
                  </a:cubicBezTo>
                  <a:cubicBezTo>
                    <a:pt x="15645" y="7705"/>
                    <a:pt x="17026" y="3229"/>
                    <a:pt x="15691" y="3229"/>
                  </a:cubicBezTo>
                  <a:cubicBezTo>
                    <a:pt x="15559" y="3229"/>
                    <a:pt x="15400" y="3272"/>
                    <a:pt x="15211" y="3368"/>
                  </a:cubicBezTo>
                  <a:cubicBezTo>
                    <a:pt x="13110" y="4402"/>
                    <a:pt x="11876" y="5503"/>
                    <a:pt x="11876" y="5503"/>
                  </a:cubicBezTo>
                  <a:cubicBezTo>
                    <a:pt x="11876" y="5503"/>
                    <a:pt x="12545" y="1640"/>
                    <a:pt x="11327" y="1640"/>
                  </a:cubicBezTo>
                  <a:cubicBezTo>
                    <a:pt x="11270" y="1640"/>
                    <a:pt x="11208" y="1649"/>
                    <a:pt x="11142" y="1667"/>
                  </a:cubicBezTo>
                  <a:cubicBezTo>
                    <a:pt x="9641" y="2034"/>
                    <a:pt x="8073" y="3835"/>
                    <a:pt x="8073" y="3835"/>
                  </a:cubicBezTo>
                  <a:cubicBezTo>
                    <a:pt x="8073" y="3835"/>
                    <a:pt x="8402" y="1"/>
                    <a:pt x="7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32"/>
            <p:cNvSpPr/>
            <p:nvPr/>
          </p:nvSpPr>
          <p:spPr>
            <a:xfrm>
              <a:off x="974350" y="4183625"/>
              <a:ext cx="332750" cy="243850"/>
            </a:xfrm>
            <a:custGeom>
              <a:avLst/>
              <a:gdLst/>
              <a:ahLst/>
              <a:cxnLst/>
              <a:rect l="l" t="t" r="r" b="b"/>
              <a:pathLst>
                <a:path w="13310" h="9754" extrusionOk="0">
                  <a:moveTo>
                    <a:pt x="3069" y="1448"/>
                  </a:moveTo>
                  <a:cubicBezTo>
                    <a:pt x="3136" y="1448"/>
                    <a:pt x="3136" y="1481"/>
                    <a:pt x="3136" y="1481"/>
                  </a:cubicBezTo>
                  <a:cubicBezTo>
                    <a:pt x="3169" y="1481"/>
                    <a:pt x="3169" y="1614"/>
                    <a:pt x="2969" y="1848"/>
                  </a:cubicBezTo>
                  <a:cubicBezTo>
                    <a:pt x="2802" y="2081"/>
                    <a:pt x="2469" y="2348"/>
                    <a:pt x="2135" y="2515"/>
                  </a:cubicBezTo>
                  <a:cubicBezTo>
                    <a:pt x="2202" y="2281"/>
                    <a:pt x="2302" y="2048"/>
                    <a:pt x="2435" y="1881"/>
                  </a:cubicBezTo>
                  <a:cubicBezTo>
                    <a:pt x="2602" y="1614"/>
                    <a:pt x="2836" y="1448"/>
                    <a:pt x="3036" y="1448"/>
                  </a:cubicBezTo>
                  <a:close/>
                  <a:moveTo>
                    <a:pt x="8673" y="4183"/>
                  </a:moveTo>
                  <a:cubicBezTo>
                    <a:pt x="8607" y="4416"/>
                    <a:pt x="8240" y="4950"/>
                    <a:pt x="7639" y="5417"/>
                  </a:cubicBezTo>
                  <a:cubicBezTo>
                    <a:pt x="7873" y="4817"/>
                    <a:pt x="8206" y="4350"/>
                    <a:pt x="8540" y="4216"/>
                  </a:cubicBezTo>
                  <a:cubicBezTo>
                    <a:pt x="8607" y="4216"/>
                    <a:pt x="8640" y="4216"/>
                    <a:pt x="8673" y="4183"/>
                  </a:cubicBezTo>
                  <a:close/>
                  <a:moveTo>
                    <a:pt x="10308" y="6017"/>
                  </a:moveTo>
                  <a:cubicBezTo>
                    <a:pt x="10274" y="6084"/>
                    <a:pt x="10208" y="6251"/>
                    <a:pt x="10074" y="6451"/>
                  </a:cubicBezTo>
                  <a:cubicBezTo>
                    <a:pt x="9874" y="6718"/>
                    <a:pt x="9641" y="6985"/>
                    <a:pt x="9340" y="7185"/>
                  </a:cubicBezTo>
                  <a:cubicBezTo>
                    <a:pt x="9440" y="6651"/>
                    <a:pt x="9741" y="6218"/>
                    <a:pt x="10174" y="6051"/>
                  </a:cubicBezTo>
                  <a:cubicBezTo>
                    <a:pt x="10241" y="6017"/>
                    <a:pt x="10274" y="6017"/>
                    <a:pt x="10308" y="6017"/>
                  </a:cubicBezTo>
                  <a:close/>
                  <a:moveTo>
                    <a:pt x="1088" y="1"/>
                  </a:moveTo>
                  <a:cubicBezTo>
                    <a:pt x="1005" y="1"/>
                    <a:pt x="918" y="38"/>
                    <a:pt x="868" y="113"/>
                  </a:cubicBezTo>
                  <a:cubicBezTo>
                    <a:pt x="834" y="147"/>
                    <a:pt x="0" y="1548"/>
                    <a:pt x="334" y="2415"/>
                  </a:cubicBezTo>
                  <a:cubicBezTo>
                    <a:pt x="434" y="2715"/>
                    <a:pt x="668" y="2915"/>
                    <a:pt x="968" y="3015"/>
                  </a:cubicBezTo>
                  <a:cubicBezTo>
                    <a:pt x="1139" y="3064"/>
                    <a:pt x="1310" y="3095"/>
                    <a:pt x="1481" y="3095"/>
                  </a:cubicBezTo>
                  <a:cubicBezTo>
                    <a:pt x="1543" y="3095"/>
                    <a:pt x="1606" y="3091"/>
                    <a:pt x="1668" y="3082"/>
                  </a:cubicBezTo>
                  <a:cubicBezTo>
                    <a:pt x="1702" y="3182"/>
                    <a:pt x="1735" y="3316"/>
                    <a:pt x="1802" y="3416"/>
                  </a:cubicBezTo>
                  <a:cubicBezTo>
                    <a:pt x="1935" y="3682"/>
                    <a:pt x="2269" y="4049"/>
                    <a:pt x="3036" y="4049"/>
                  </a:cubicBezTo>
                  <a:cubicBezTo>
                    <a:pt x="3119" y="4055"/>
                    <a:pt x="3200" y="4058"/>
                    <a:pt x="3281" y="4058"/>
                  </a:cubicBezTo>
                  <a:cubicBezTo>
                    <a:pt x="3655" y="4058"/>
                    <a:pt x="4007" y="3998"/>
                    <a:pt x="4337" y="3916"/>
                  </a:cubicBezTo>
                  <a:lnTo>
                    <a:pt x="4337" y="3916"/>
                  </a:lnTo>
                  <a:cubicBezTo>
                    <a:pt x="4137" y="4483"/>
                    <a:pt x="4037" y="5184"/>
                    <a:pt x="4170" y="5717"/>
                  </a:cubicBezTo>
                  <a:cubicBezTo>
                    <a:pt x="4343" y="6351"/>
                    <a:pt x="4815" y="6712"/>
                    <a:pt x="5478" y="6712"/>
                  </a:cubicBezTo>
                  <a:cubicBezTo>
                    <a:pt x="5582" y="6712"/>
                    <a:pt x="5691" y="6703"/>
                    <a:pt x="5805" y="6685"/>
                  </a:cubicBezTo>
                  <a:cubicBezTo>
                    <a:pt x="6205" y="6618"/>
                    <a:pt x="6572" y="6484"/>
                    <a:pt x="6939" y="6318"/>
                  </a:cubicBezTo>
                  <a:lnTo>
                    <a:pt x="6939" y="6318"/>
                  </a:lnTo>
                  <a:cubicBezTo>
                    <a:pt x="6872" y="6718"/>
                    <a:pt x="6872" y="7118"/>
                    <a:pt x="6939" y="7418"/>
                  </a:cubicBezTo>
                  <a:cubicBezTo>
                    <a:pt x="7055" y="7913"/>
                    <a:pt x="7400" y="8205"/>
                    <a:pt x="7862" y="8205"/>
                  </a:cubicBezTo>
                  <a:cubicBezTo>
                    <a:pt x="7930" y="8205"/>
                    <a:pt x="8000" y="8198"/>
                    <a:pt x="8073" y="8186"/>
                  </a:cubicBezTo>
                  <a:cubicBezTo>
                    <a:pt x="8373" y="8152"/>
                    <a:pt x="8640" y="8052"/>
                    <a:pt x="8907" y="7952"/>
                  </a:cubicBezTo>
                  <a:cubicBezTo>
                    <a:pt x="9007" y="8586"/>
                    <a:pt x="9407" y="9153"/>
                    <a:pt x="9974" y="9487"/>
                  </a:cubicBezTo>
                  <a:cubicBezTo>
                    <a:pt x="10274" y="9687"/>
                    <a:pt x="10575" y="9753"/>
                    <a:pt x="10875" y="9753"/>
                  </a:cubicBezTo>
                  <a:cubicBezTo>
                    <a:pt x="11876" y="9753"/>
                    <a:pt x="12810" y="8853"/>
                    <a:pt x="13243" y="8219"/>
                  </a:cubicBezTo>
                  <a:cubicBezTo>
                    <a:pt x="13310" y="8119"/>
                    <a:pt x="13277" y="8019"/>
                    <a:pt x="13176" y="7952"/>
                  </a:cubicBezTo>
                  <a:cubicBezTo>
                    <a:pt x="13147" y="7922"/>
                    <a:pt x="13103" y="7906"/>
                    <a:pt x="13058" y="7906"/>
                  </a:cubicBezTo>
                  <a:cubicBezTo>
                    <a:pt x="13003" y="7906"/>
                    <a:pt x="12946" y="7930"/>
                    <a:pt x="12910" y="7986"/>
                  </a:cubicBezTo>
                  <a:cubicBezTo>
                    <a:pt x="12882" y="8013"/>
                    <a:pt x="11938" y="9347"/>
                    <a:pt x="10875" y="9347"/>
                  </a:cubicBezTo>
                  <a:cubicBezTo>
                    <a:pt x="10655" y="9347"/>
                    <a:pt x="10430" y="9290"/>
                    <a:pt x="10208" y="9153"/>
                  </a:cubicBezTo>
                  <a:cubicBezTo>
                    <a:pt x="9674" y="8819"/>
                    <a:pt x="9374" y="8319"/>
                    <a:pt x="9307" y="7719"/>
                  </a:cubicBezTo>
                  <a:cubicBezTo>
                    <a:pt x="10041" y="7252"/>
                    <a:pt x="10575" y="6551"/>
                    <a:pt x="10708" y="6184"/>
                  </a:cubicBezTo>
                  <a:cubicBezTo>
                    <a:pt x="10775" y="5884"/>
                    <a:pt x="10708" y="5751"/>
                    <a:pt x="10608" y="5684"/>
                  </a:cubicBezTo>
                  <a:cubicBezTo>
                    <a:pt x="10536" y="5612"/>
                    <a:pt x="10446" y="5579"/>
                    <a:pt x="10336" y="5579"/>
                  </a:cubicBezTo>
                  <a:cubicBezTo>
                    <a:pt x="10241" y="5579"/>
                    <a:pt x="10131" y="5604"/>
                    <a:pt x="10008" y="5651"/>
                  </a:cubicBezTo>
                  <a:cubicBezTo>
                    <a:pt x="9407" y="5917"/>
                    <a:pt x="8940" y="6585"/>
                    <a:pt x="8907" y="7352"/>
                  </a:cubicBezTo>
                  <a:cubicBezTo>
                    <a:pt x="8873" y="7418"/>
                    <a:pt x="8873" y="7452"/>
                    <a:pt x="8873" y="7485"/>
                  </a:cubicBezTo>
                  <a:cubicBezTo>
                    <a:pt x="8607" y="7619"/>
                    <a:pt x="8306" y="7752"/>
                    <a:pt x="8006" y="7785"/>
                  </a:cubicBezTo>
                  <a:cubicBezTo>
                    <a:pt x="7970" y="7789"/>
                    <a:pt x="7936" y="7790"/>
                    <a:pt x="7903" y="7790"/>
                  </a:cubicBezTo>
                  <a:cubicBezTo>
                    <a:pt x="7601" y="7790"/>
                    <a:pt x="7429" y="7649"/>
                    <a:pt x="7339" y="7318"/>
                  </a:cubicBezTo>
                  <a:cubicBezTo>
                    <a:pt x="7239" y="6951"/>
                    <a:pt x="7306" y="6518"/>
                    <a:pt x="7406" y="6051"/>
                  </a:cubicBezTo>
                  <a:cubicBezTo>
                    <a:pt x="8306" y="5517"/>
                    <a:pt x="8907" y="4750"/>
                    <a:pt x="9040" y="4350"/>
                  </a:cubicBezTo>
                  <a:cubicBezTo>
                    <a:pt x="9140" y="4083"/>
                    <a:pt x="9074" y="3949"/>
                    <a:pt x="8973" y="3883"/>
                  </a:cubicBezTo>
                  <a:cubicBezTo>
                    <a:pt x="8920" y="3811"/>
                    <a:pt x="8837" y="3778"/>
                    <a:pt x="8732" y="3778"/>
                  </a:cubicBezTo>
                  <a:cubicBezTo>
                    <a:pt x="8640" y="3778"/>
                    <a:pt x="8530" y="3803"/>
                    <a:pt x="8406" y="3849"/>
                  </a:cubicBezTo>
                  <a:cubicBezTo>
                    <a:pt x="7839" y="4049"/>
                    <a:pt x="7306" y="4917"/>
                    <a:pt x="7072" y="5784"/>
                  </a:cubicBezTo>
                  <a:cubicBezTo>
                    <a:pt x="6672" y="6017"/>
                    <a:pt x="6205" y="6184"/>
                    <a:pt x="5738" y="6251"/>
                  </a:cubicBezTo>
                  <a:cubicBezTo>
                    <a:pt x="5633" y="6267"/>
                    <a:pt x="5535" y="6276"/>
                    <a:pt x="5443" y="6276"/>
                  </a:cubicBezTo>
                  <a:cubicBezTo>
                    <a:pt x="4979" y="6276"/>
                    <a:pt x="4682" y="6063"/>
                    <a:pt x="4570" y="5617"/>
                  </a:cubicBezTo>
                  <a:cubicBezTo>
                    <a:pt x="4437" y="5050"/>
                    <a:pt x="4604" y="4283"/>
                    <a:pt x="4871" y="3716"/>
                  </a:cubicBezTo>
                  <a:cubicBezTo>
                    <a:pt x="5538" y="3482"/>
                    <a:pt x="5971" y="3115"/>
                    <a:pt x="6105" y="2882"/>
                  </a:cubicBezTo>
                  <a:cubicBezTo>
                    <a:pt x="6138" y="2782"/>
                    <a:pt x="6138" y="2648"/>
                    <a:pt x="6071" y="2582"/>
                  </a:cubicBezTo>
                  <a:cubicBezTo>
                    <a:pt x="5994" y="2504"/>
                    <a:pt x="5902" y="2477"/>
                    <a:pt x="5802" y="2477"/>
                  </a:cubicBezTo>
                  <a:cubicBezTo>
                    <a:pt x="5687" y="2477"/>
                    <a:pt x="5562" y="2513"/>
                    <a:pt x="5438" y="2548"/>
                  </a:cubicBezTo>
                  <a:cubicBezTo>
                    <a:pt x="5104" y="2682"/>
                    <a:pt x="4804" y="2982"/>
                    <a:pt x="4570" y="3382"/>
                  </a:cubicBezTo>
                  <a:cubicBezTo>
                    <a:pt x="4170" y="3549"/>
                    <a:pt x="3636" y="3649"/>
                    <a:pt x="3036" y="3649"/>
                  </a:cubicBezTo>
                  <a:cubicBezTo>
                    <a:pt x="2569" y="3616"/>
                    <a:pt x="2302" y="3482"/>
                    <a:pt x="2169" y="3215"/>
                  </a:cubicBezTo>
                  <a:cubicBezTo>
                    <a:pt x="2135" y="3149"/>
                    <a:pt x="2102" y="3049"/>
                    <a:pt x="2102" y="2982"/>
                  </a:cubicBezTo>
                  <a:cubicBezTo>
                    <a:pt x="2469" y="2849"/>
                    <a:pt x="2869" y="2582"/>
                    <a:pt x="3136" y="2315"/>
                  </a:cubicBezTo>
                  <a:cubicBezTo>
                    <a:pt x="3303" y="2148"/>
                    <a:pt x="3670" y="1714"/>
                    <a:pt x="3536" y="1347"/>
                  </a:cubicBezTo>
                  <a:cubicBezTo>
                    <a:pt x="3503" y="1247"/>
                    <a:pt x="3403" y="1081"/>
                    <a:pt x="3103" y="1047"/>
                  </a:cubicBezTo>
                  <a:cubicBezTo>
                    <a:pt x="3065" y="1040"/>
                    <a:pt x="3027" y="1036"/>
                    <a:pt x="2988" y="1036"/>
                  </a:cubicBezTo>
                  <a:cubicBezTo>
                    <a:pt x="2686" y="1036"/>
                    <a:pt x="2364" y="1263"/>
                    <a:pt x="2069" y="1648"/>
                  </a:cubicBezTo>
                  <a:cubicBezTo>
                    <a:pt x="1868" y="1915"/>
                    <a:pt x="1735" y="2281"/>
                    <a:pt x="1668" y="2648"/>
                  </a:cubicBezTo>
                  <a:cubicBezTo>
                    <a:pt x="1599" y="2662"/>
                    <a:pt x="1524" y="2670"/>
                    <a:pt x="1446" y="2670"/>
                  </a:cubicBezTo>
                  <a:cubicBezTo>
                    <a:pt x="1336" y="2670"/>
                    <a:pt x="1218" y="2654"/>
                    <a:pt x="1101" y="2615"/>
                  </a:cubicBezTo>
                  <a:cubicBezTo>
                    <a:pt x="901" y="2548"/>
                    <a:pt x="801" y="2448"/>
                    <a:pt x="734" y="2281"/>
                  </a:cubicBezTo>
                  <a:cubicBezTo>
                    <a:pt x="501" y="1714"/>
                    <a:pt x="1001" y="680"/>
                    <a:pt x="1235" y="313"/>
                  </a:cubicBezTo>
                  <a:cubicBezTo>
                    <a:pt x="1268" y="213"/>
                    <a:pt x="1235" y="80"/>
                    <a:pt x="1168" y="13"/>
                  </a:cubicBezTo>
                  <a:cubicBezTo>
                    <a:pt x="1143" y="5"/>
                    <a:pt x="1116" y="1"/>
                    <a:pt x="10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32"/>
            <p:cNvSpPr/>
            <p:nvPr/>
          </p:nvSpPr>
          <p:spPr>
            <a:xfrm>
              <a:off x="825900" y="4569375"/>
              <a:ext cx="282375" cy="248650"/>
            </a:xfrm>
            <a:custGeom>
              <a:avLst/>
              <a:gdLst/>
              <a:ahLst/>
              <a:cxnLst/>
              <a:rect l="l" t="t" r="r" b="b"/>
              <a:pathLst>
                <a:path w="11295" h="9946" extrusionOk="0">
                  <a:moveTo>
                    <a:pt x="7258" y="1"/>
                  </a:moveTo>
                  <a:cubicBezTo>
                    <a:pt x="7136" y="1"/>
                    <a:pt x="7007" y="79"/>
                    <a:pt x="6872" y="261"/>
                  </a:cubicBezTo>
                  <a:cubicBezTo>
                    <a:pt x="5905" y="1562"/>
                    <a:pt x="5505" y="2596"/>
                    <a:pt x="5505" y="2596"/>
                  </a:cubicBezTo>
                  <a:cubicBezTo>
                    <a:pt x="5505" y="2596"/>
                    <a:pt x="4814" y="391"/>
                    <a:pt x="4120" y="391"/>
                  </a:cubicBezTo>
                  <a:cubicBezTo>
                    <a:pt x="4036" y="391"/>
                    <a:pt x="3953" y="423"/>
                    <a:pt x="3870" y="495"/>
                  </a:cubicBezTo>
                  <a:cubicBezTo>
                    <a:pt x="3103" y="1195"/>
                    <a:pt x="2669" y="2763"/>
                    <a:pt x="2669" y="2763"/>
                  </a:cubicBezTo>
                  <a:cubicBezTo>
                    <a:pt x="2669" y="2763"/>
                    <a:pt x="1818" y="681"/>
                    <a:pt x="1131" y="681"/>
                  </a:cubicBezTo>
                  <a:cubicBezTo>
                    <a:pt x="1002" y="681"/>
                    <a:pt x="879" y="754"/>
                    <a:pt x="768" y="928"/>
                  </a:cubicBezTo>
                  <a:cubicBezTo>
                    <a:pt x="34" y="2062"/>
                    <a:pt x="68" y="5665"/>
                    <a:pt x="68" y="5665"/>
                  </a:cubicBezTo>
                  <a:cubicBezTo>
                    <a:pt x="68" y="5665"/>
                    <a:pt x="1" y="9568"/>
                    <a:pt x="5371" y="9935"/>
                  </a:cubicBezTo>
                  <a:cubicBezTo>
                    <a:pt x="5482" y="9942"/>
                    <a:pt x="5591" y="9946"/>
                    <a:pt x="5698" y="9946"/>
                  </a:cubicBezTo>
                  <a:cubicBezTo>
                    <a:pt x="10828" y="9946"/>
                    <a:pt x="11295" y="1485"/>
                    <a:pt x="10608" y="995"/>
                  </a:cubicBezTo>
                  <a:cubicBezTo>
                    <a:pt x="10539" y="945"/>
                    <a:pt x="10462" y="923"/>
                    <a:pt x="10380" y="923"/>
                  </a:cubicBezTo>
                  <a:cubicBezTo>
                    <a:pt x="9637" y="923"/>
                    <a:pt x="8474" y="2763"/>
                    <a:pt x="8474" y="2763"/>
                  </a:cubicBezTo>
                  <a:cubicBezTo>
                    <a:pt x="8474" y="2763"/>
                    <a:pt x="7985" y="1"/>
                    <a:pt x="7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6" name="Google Shape;3256;p32"/>
            <p:cNvSpPr/>
            <p:nvPr/>
          </p:nvSpPr>
          <p:spPr>
            <a:xfrm>
              <a:off x="827575" y="4673250"/>
              <a:ext cx="255200" cy="81125"/>
            </a:xfrm>
            <a:custGeom>
              <a:avLst/>
              <a:gdLst/>
              <a:ahLst/>
              <a:cxnLst/>
              <a:rect l="l" t="t" r="r" b="b"/>
              <a:pathLst>
                <a:path w="10208" h="3245" extrusionOk="0">
                  <a:moveTo>
                    <a:pt x="6038" y="543"/>
                  </a:moveTo>
                  <a:cubicBezTo>
                    <a:pt x="6038" y="676"/>
                    <a:pt x="6005" y="876"/>
                    <a:pt x="5938" y="1110"/>
                  </a:cubicBezTo>
                  <a:cubicBezTo>
                    <a:pt x="5938" y="876"/>
                    <a:pt x="5971" y="676"/>
                    <a:pt x="6038" y="543"/>
                  </a:cubicBezTo>
                  <a:close/>
                  <a:moveTo>
                    <a:pt x="1902" y="509"/>
                  </a:moveTo>
                  <a:cubicBezTo>
                    <a:pt x="1902" y="609"/>
                    <a:pt x="1869" y="809"/>
                    <a:pt x="1768" y="1043"/>
                  </a:cubicBezTo>
                  <a:cubicBezTo>
                    <a:pt x="1735" y="1110"/>
                    <a:pt x="1702" y="1143"/>
                    <a:pt x="1668" y="1210"/>
                  </a:cubicBezTo>
                  <a:cubicBezTo>
                    <a:pt x="1668" y="1110"/>
                    <a:pt x="1668" y="1010"/>
                    <a:pt x="1702" y="909"/>
                  </a:cubicBezTo>
                  <a:cubicBezTo>
                    <a:pt x="1735" y="709"/>
                    <a:pt x="1802" y="576"/>
                    <a:pt x="1902" y="509"/>
                  </a:cubicBezTo>
                  <a:close/>
                  <a:moveTo>
                    <a:pt x="7606" y="1110"/>
                  </a:moveTo>
                  <a:cubicBezTo>
                    <a:pt x="7606" y="1276"/>
                    <a:pt x="7573" y="1510"/>
                    <a:pt x="7473" y="1777"/>
                  </a:cubicBezTo>
                  <a:cubicBezTo>
                    <a:pt x="7439" y="1510"/>
                    <a:pt x="7506" y="1276"/>
                    <a:pt x="7606" y="1110"/>
                  </a:cubicBezTo>
                  <a:close/>
                  <a:moveTo>
                    <a:pt x="6158" y="1"/>
                  </a:moveTo>
                  <a:cubicBezTo>
                    <a:pt x="6027" y="1"/>
                    <a:pt x="5916" y="70"/>
                    <a:pt x="5805" y="209"/>
                  </a:cubicBezTo>
                  <a:cubicBezTo>
                    <a:pt x="5504" y="509"/>
                    <a:pt x="5438" y="1210"/>
                    <a:pt x="5571" y="1810"/>
                  </a:cubicBezTo>
                  <a:cubicBezTo>
                    <a:pt x="5404" y="2077"/>
                    <a:pt x="5204" y="2310"/>
                    <a:pt x="4937" y="2477"/>
                  </a:cubicBezTo>
                  <a:cubicBezTo>
                    <a:pt x="4776" y="2590"/>
                    <a:pt x="4638" y="2648"/>
                    <a:pt x="4513" y="2648"/>
                  </a:cubicBezTo>
                  <a:cubicBezTo>
                    <a:pt x="4378" y="2648"/>
                    <a:pt x="4257" y="2582"/>
                    <a:pt x="4137" y="2444"/>
                  </a:cubicBezTo>
                  <a:cubicBezTo>
                    <a:pt x="3870" y="2177"/>
                    <a:pt x="3770" y="1710"/>
                    <a:pt x="3737" y="1276"/>
                  </a:cubicBezTo>
                  <a:cubicBezTo>
                    <a:pt x="4070" y="909"/>
                    <a:pt x="4237" y="576"/>
                    <a:pt x="4204" y="376"/>
                  </a:cubicBezTo>
                  <a:cubicBezTo>
                    <a:pt x="4204" y="276"/>
                    <a:pt x="4137" y="176"/>
                    <a:pt x="4037" y="142"/>
                  </a:cubicBezTo>
                  <a:cubicBezTo>
                    <a:pt x="4006" y="130"/>
                    <a:pt x="3977" y="125"/>
                    <a:pt x="3948" y="125"/>
                  </a:cubicBezTo>
                  <a:cubicBezTo>
                    <a:pt x="3821" y="125"/>
                    <a:pt x="3712" y="233"/>
                    <a:pt x="3603" y="342"/>
                  </a:cubicBezTo>
                  <a:cubicBezTo>
                    <a:pt x="3436" y="509"/>
                    <a:pt x="3370" y="809"/>
                    <a:pt x="3336" y="1110"/>
                  </a:cubicBezTo>
                  <a:cubicBezTo>
                    <a:pt x="3136" y="1343"/>
                    <a:pt x="2869" y="1577"/>
                    <a:pt x="2502" y="1710"/>
                  </a:cubicBezTo>
                  <a:cubicBezTo>
                    <a:pt x="2377" y="1782"/>
                    <a:pt x="2262" y="1815"/>
                    <a:pt x="2161" y="1815"/>
                  </a:cubicBezTo>
                  <a:cubicBezTo>
                    <a:pt x="2073" y="1815"/>
                    <a:pt x="1997" y="1790"/>
                    <a:pt x="1935" y="1743"/>
                  </a:cubicBezTo>
                  <a:cubicBezTo>
                    <a:pt x="1902" y="1743"/>
                    <a:pt x="1869" y="1710"/>
                    <a:pt x="1835" y="1677"/>
                  </a:cubicBezTo>
                  <a:cubicBezTo>
                    <a:pt x="2035" y="1477"/>
                    <a:pt x="2169" y="1210"/>
                    <a:pt x="2235" y="976"/>
                  </a:cubicBezTo>
                  <a:cubicBezTo>
                    <a:pt x="2369" y="609"/>
                    <a:pt x="2336" y="342"/>
                    <a:pt x="2169" y="176"/>
                  </a:cubicBezTo>
                  <a:cubicBezTo>
                    <a:pt x="2118" y="150"/>
                    <a:pt x="2029" y="86"/>
                    <a:pt x="1901" y="86"/>
                  </a:cubicBezTo>
                  <a:cubicBezTo>
                    <a:pt x="1861" y="86"/>
                    <a:pt x="1817" y="93"/>
                    <a:pt x="1768" y="109"/>
                  </a:cubicBezTo>
                  <a:cubicBezTo>
                    <a:pt x="1502" y="209"/>
                    <a:pt x="1335" y="476"/>
                    <a:pt x="1268" y="876"/>
                  </a:cubicBezTo>
                  <a:cubicBezTo>
                    <a:pt x="1235" y="1076"/>
                    <a:pt x="1268" y="1343"/>
                    <a:pt x="1335" y="1577"/>
                  </a:cubicBezTo>
                  <a:cubicBezTo>
                    <a:pt x="1235" y="1643"/>
                    <a:pt x="1135" y="1677"/>
                    <a:pt x="1035" y="1710"/>
                  </a:cubicBezTo>
                  <a:cubicBezTo>
                    <a:pt x="935" y="1710"/>
                    <a:pt x="834" y="1677"/>
                    <a:pt x="768" y="1610"/>
                  </a:cubicBezTo>
                  <a:cubicBezTo>
                    <a:pt x="501" y="1410"/>
                    <a:pt x="468" y="709"/>
                    <a:pt x="468" y="342"/>
                  </a:cubicBezTo>
                  <a:cubicBezTo>
                    <a:pt x="468" y="209"/>
                    <a:pt x="401" y="109"/>
                    <a:pt x="267" y="109"/>
                  </a:cubicBezTo>
                  <a:cubicBezTo>
                    <a:pt x="167" y="109"/>
                    <a:pt x="67" y="209"/>
                    <a:pt x="67" y="309"/>
                  </a:cubicBezTo>
                  <a:cubicBezTo>
                    <a:pt x="67" y="442"/>
                    <a:pt x="1" y="1510"/>
                    <a:pt x="468" y="1944"/>
                  </a:cubicBezTo>
                  <a:cubicBezTo>
                    <a:pt x="606" y="2054"/>
                    <a:pt x="790" y="2119"/>
                    <a:pt x="981" y="2119"/>
                  </a:cubicBezTo>
                  <a:cubicBezTo>
                    <a:pt x="1021" y="2119"/>
                    <a:pt x="1061" y="2116"/>
                    <a:pt x="1101" y="2110"/>
                  </a:cubicBezTo>
                  <a:cubicBezTo>
                    <a:pt x="1268" y="2077"/>
                    <a:pt x="1402" y="2044"/>
                    <a:pt x="1535" y="1944"/>
                  </a:cubicBezTo>
                  <a:cubicBezTo>
                    <a:pt x="1568" y="2010"/>
                    <a:pt x="1602" y="2044"/>
                    <a:pt x="1668" y="2077"/>
                  </a:cubicBezTo>
                  <a:cubicBezTo>
                    <a:pt x="1789" y="2157"/>
                    <a:pt x="1958" y="2238"/>
                    <a:pt x="2183" y="2238"/>
                  </a:cubicBezTo>
                  <a:cubicBezTo>
                    <a:pt x="2332" y="2238"/>
                    <a:pt x="2504" y="2203"/>
                    <a:pt x="2702" y="2110"/>
                  </a:cubicBezTo>
                  <a:cubicBezTo>
                    <a:pt x="2936" y="1977"/>
                    <a:pt x="3169" y="1843"/>
                    <a:pt x="3370" y="1677"/>
                  </a:cubicBezTo>
                  <a:cubicBezTo>
                    <a:pt x="3436" y="2077"/>
                    <a:pt x="3570" y="2444"/>
                    <a:pt x="3803" y="2711"/>
                  </a:cubicBezTo>
                  <a:cubicBezTo>
                    <a:pt x="4020" y="2946"/>
                    <a:pt x="4256" y="3063"/>
                    <a:pt x="4507" y="3063"/>
                  </a:cubicBezTo>
                  <a:cubicBezTo>
                    <a:pt x="4719" y="3063"/>
                    <a:pt x="4942" y="2979"/>
                    <a:pt x="5171" y="2811"/>
                  </a:cubicBezTo>
                  <a:cubicBezTo>
                    <a:pt x="5371" y="2677"/>
                    <a:pt x="5538" y="2511"/>
                    <a:pt x="5705" y="2344"/>
                  </a:cubicBezTo>
                  <a:cubicBezTo>
                    <a:pt x="5771" y="2544"/>
                    <a:pt x="5871" y="2744"/>
                    <a:pt x="6005" y="2911"/>
                  </a:cubicBezTo>
                  <a:cubicBezTo>
                    <a:pt x="6177" y="3102"/>
                    <a:pt x="6371" y="3195"/>
                    <a:pt x="6575" y="3195"/>
                  </a:cubicBezTo>
                  <a:cubicBezTo>
                    <a:pt x="6726" y="3195"/>
                    <a:pt x="6883" y="3144"/>
                    <a:pt x="7039" y="3044"/>
                  </a:cubicBezTo>
                  <a:cubicBezTo>
                    <a:pt x="7172" y="2944"/>
                    <a:pt x="7306" y="2811"/>
                    <a:pt x="7439" y="2677"/>
                  </a:cubicBezTo>
                  <a:cubicBezTo>
                    <a:pt x="7706" y="3011"/>
                    <a:pt x="8106" y="3211"/>
                    <a:pt x="8540" y="3245"/>
                  </a:cubicBezTo>
                  <a:lnTo>
                    <a:pt x="8673" y="3245"/>
                  </a:lnTo>
                  <a:cubicBezTo>
                    <a:pt x="9941" y="3245"/>
                    <a:pt x="10174" y="1477"/>
                    <a:pt x="10208" y="1410"/>
                  </a:cubicBezTo>
                  <a:cubicBezTo>
                    <a:pt x="10208" y="1276"/>
                    <a:pt x="10141" y="1176"/>
                    <a:pt x="10008" y="1176"/>
                  </a:cubicBezTo>
                  <a:cubicBezTo>
                    <a:pt x="9994" y="1172"/>
                    <a:pt x="9981" y="1170"/>
                    <a:pt x="9968" y="1170"/>
                  </a:cubicBezTo>
                  <a:cubicBezTo>
                    <a:pt x="9882" y="1170"/>
                    <a:pt x="9803" y="1256"/>
                    <a:pt x="9774" y="1343"/>
                  </a:cubicBezTo>
                  <a:cubicBezTo>
                    <a:pt x="9774" y="1375"/>
                    <a:pt x="9555" y="2816"/>
                    <a:pt x="8663" y="2816"/>
                  </a:cubicBezTo>
                  <a:cubicBezTo>
                    <a:pt x="8634" y="2816"/>
                    <a:pt x="8604" y="2814"/>
                    <a:pt x="8573" y="2811"/>
                  </a:cubicBezTo>
                  <a:cubicBezTo>
                    <a:pt x="8206" y="2811"/>
                    <a:pt x="7873" y="2611"/>
                    <a:pt x="7673" y="2310"/>
                  </a:cubicBezTo>
                  <a:cubicBezTo>
                    <a:pt x="7973" y="1810"/>
                    <a:pt x="8073" y="1210"/>
                    <a:pt x="8006" y="943"/>
                  </a:cubicBezTo>
                  <a:cubicBezTo>
                    <a:pt x="7973" y="709"/>
                    <a:pt x="7839" y="609"/>
                    <a:pt x="7773" y="609"/>
                  </a:cubicBezTo>
                  <a:cubicBezTo>
                    <a:pt x="7751" y="604"/>
                    <a:pt x="7727" y="601"/>
                    <a:pt x="7704" y="601"/>
                  </a:cubicBezTo>
                  <a:cubicBezTo>
                    <a:pt x="7585" y="601"/>
                    <a:pt x="7450" y="670"/>
                    <a:pt x="7339" y="809"/>
                  </a:cubicBezTo>
                  <a:cubicBezTo>
                    <a:pt x="7006" y="1176"/>
                    <a:pt x="6939" y="1743"/>
                    <a:pt x="7172" y="2244"/>
                  </a:cubicBezTo>
                  <a:cubicBezTo>
                    <a:pt x="7172" y="2277"/>
                    <a:pt x="7172" y="2277"/>
                    <a:pt x="7172" y="2310"/>
                  </a:cubicBezTo>
                  <a:cubicBezTo>
                    <a:pt x="7072" y="2444"/>
                    <a:pt x="6939" y="2577"/>
                    <a:pt x="6805" y="2677"/>
                  </a:cubicBezTo>
                  <a:cubicBezTo>
                    <a:pt x="6715" y="2737"/>
                    <a:pt x="6639" y="2770"/>
                    <a:pt x="6570" y="2770"/>
                  </a:cubicBezTo>
                  <a:cubicBezTo>
                    <a:pt x="6485" y="2770"/>
                    <a:pt x="6412" y="2721"/>
                    <a:pt x="6338" y="2611"/>
                  </a:cubicBezTo>
                  <a:cubicBezTo>
                    <a:pt x="6172" y="2444"/>
                    <a:pt x="6072" y="2177"/>
                    <a:pt x="6005" y="1910"/>
                  </a:cubicBezTo>
                  <a:cubicBezTo>
                    <a:pt x="6372" y="1276"/>
                    <a:pt x="6505" y="643"/>
                    <a:pt x="6472" y="342"/>
                  </a:cubicBezTo>
                  <a:cubicBezTo>
                    <a:pt x="6405" y="109"/>
                    <a:pt x="6305" y="42"/>
                    <a:pt x="6238" y="9"/>
                  </a:cubicBezTo>
                  <a:cubicBezTo>
                    <a:pt x="6211" y="3"/>
                    <a:pt x="6184" y="1"/>
                    <a:pt x="61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7" name="Google Shape;3257;p32"/>
          <p:cNvGrpSpPr/>
          <p:nvPr/>
        </p:nvGrpSpPr>
        <p:grpSpPr>
          <a:xfrm>
            <a:off x="133167" y="3309900"/>
            <a:ext cx="702733" cy="1477733"/>
            <a:chOff x="23675" y="3777825"/>
            <a:chExt cx="527050" cy="1108300"/>
          </a:xfrm>
        </p:grpSpPr>
        <p:sp>
          <p:nvSpPr>
            <p:cNvPr id="3258" name="Google Shape;3258;p32"/>
            <p:cNvSpPr/>
            <p:nvPr/>
          </p:nvSpPr>
          <p:spPr>
            <a:xfrm>
              <a:off x="152100" y="3780325"/>
              <a:ext cx="124275" cy="124275"/>
            </a:xfrm>
            <a:custGeom>
              <a:avLst/>
              <a:gdLst/>
              <a:ahLst/>
              <a:cxnLst/>
              <a:rect l="l" t="t" r="r" b="b"/>
              <a:pathLst>
                <a:path w="4971" h="4971" extrusionOk="0">
                  <a:moveTo>
                    <a:pt x="2669" y="567"/>
                  </a:moveTo>
                  <a:cubicBezTo>
                    <a:pt x="2736" y="801"/>
                    <a:pt x="2802" y="1101"/>
                    <a:pt x="2836" y="1301"/>
                  </a:cubicBezTo>
                  <a:cubicBezTo>
                    <a:pt x="2969" y="1802"/>
                    <a:pt x="3002" y="1935"/>
                    <a:pt x="3069" y="2002"/>
                  </a:cubicBezTo>
                  <a:cubicBezTo>
                    <a:pt x="3102" y="2068"/>
                    <a:pt x="3203" y="2102"/>
                    <a:pt x="3703" y="2302"/>
                  </a:cubicBezTo>
                  <a:cubicBezTo>
                    <a:pt x="3870" y="2369"/>
                    <a:pt x="4170" y="2469"/>
                    <a:pt x="4370" y="2535"/>
                  </a:cubicBezTo>
                  <a:cubicBezTo>
                    <a:pt x="4103" y="2669"/>
                    <a:pt x="3603" y="2836"/>
                    <a:pt x="3203" y="3002"/>
                  </a:cubicBezTo>
                  <a:cubicBezTo>
                    <a:pt x="3136" y="3002"/>
                    <a:pt x="3102" y="3069"/>
                    <a:pt x="3069" y="3102"/>
                  </a:cubicBezTo>
                  <a:cubicBezTo>
                    <a:pt x="2869" y="3569"/>
                    <a:pt x="2635" y="4103"/>
                    <a:pt x="2469" y="4403"/>
                  </a:cubicBezTo>
                  <a:cubicBezTo>
                    <a:pt x="2335" y="4103"/>
                    <a:pt x="2168" y="3536"/>
                    <a:pt x="2068" y="3036"/>
                  </a:cubicBezTo>
                  <a:cubicBezTo>
                    <a:pt x="2035" y="2936"/>
                    <a:pt x="1968" y="2869"/>
                    <a:pt x="1902" y="2869"/>
                  </a:cubicBezTo>
                  <a:cubicBezTo>
                    <a:pt x="1401" y="2769"/>
                    <a:pt x="868" y="2635"/>
                    <a:pt x="567" y="2569"/>
                  </a:cubicBezTo>
                  <a:cubicBezTo>
                    <a:pt x="868" y="2402"/>
                    <a:pt x="1468" y="2135"/>
                    <a:pt x="2002" y="1902"/>
                  </a:cubicBezTo>
                  <a:cubicBezTo>
                    <a:pt x="2068" y="1902"/>
                    <a:pt x="2102" y="1835"/>
                    <a:pt x="2135" y="1802"/>
                  </a:cubicBezTo>
                  <a:cubicBezTo>
                    <a:pt x="2302" y="1368"/>
                    <a:pt x="2502" y="868"/>
                    <a:pt x="2669" y="567"/>
                  </a:cubicBezTo>
                  <a:close/>
                  <a:moveTo>
                    <a:pt x="2702" y="0"/>
                  </a:moveTo>
                  <a:cubicBezTo>
                    <a:pt x="2569" y="0"/>
                    <a:pt x="2369" y="0"/>
                    <a:pt x="1768" y="1568"/>
                  </a:cubicBezTo>
                  <a:cubicBezTo>
                    <a:pt x="100" y="2235"/>
                    <a:pt x="34" y="2435"/>
                    <a:pt x="0" y="2535"/>
                  </a:cubicBezTo>
                  <a:cubicBezTo>
                    <a:pt x="0" y="2602"/>
                    <a:pt x="0" y="2702"/>
                    <a:pt x="67" y="2736"/>
                  </a:cubicBezTo>
                  <a:cubicBezTo>
                    <a:pt x="100" y="2802"/>
                    <a:pt x="234" y="2969"/>
                    <a:pt x="1701" y="3269"/>
                  </a:cubicBezTo>
                  <a:cubicBezTo>
                    <a:pt x="2135" y="4971"/>
                    <a:pt x="2269" y="4971"/>
                    <a:pt x="2435" y="4971"/>
                  </a:cubicBezTo>
                  <a:cubicBezTo>
                    <a:pt x="2569" y="4971"/>
                    <a:pt x="2736" y="4971"/>
                    <a:pt x="3436" y="3369"/>
                  </a:cubicBezTo>
                  <a:cubicBezTo>
                    <a:pt x="3870" y="3203"/>
                    <a:pt x="4704" y="2902"/>
                    <a:pt x="4870" y="2736"/>
                  </a:cubicBezTo>
                  <a:cubicBezTo>
                    <a:pt x="4937" y="2669"/>
                    <a:pt x="4970" y="2569"/>
                    <a:pt x="4937" y="2502"/>
                  </a:cubicBezTo>
                  <a:cubicBezTo>
                    <a:pt x="4904" y="2302"/>
                    <a:pt x="4670" y="2202"/>
                    <a:pt x="3836" y="1902"/>
                  </a:cubicBezTo>
                  <a:cubicBezTo>
                    <a:pt x="3670" y="1835"/>
                    <a:pt x="3469" y="1768"/>
                    <a:pt x="3403" y="1735"/>
                  </a:cubicBezTo>
                  <a:cubicBezTo>
                    <a:pt x="3369" y="1635"/>
                    <a:pt x="3303" y="1401"/>
                    <a:pt x="3269" y="1201"/>
                  </a:cubicBezTo>
                  <a:cubicBezTo>
                    <a:pt x="3102" y="601"/>
                    <a:pt x="3002" y="234"/>
                    <a:pt x="2902" y="100"/>
                  </a:cubicBezTo>
                  <a:cubicBezTo>
                    <a:pt x="2869" y="34"/>
                    <a:pt x="2769" y="0"/>
                    <a:pt x="2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32"/>
            <p:cNvSpPr/>
            <p:nvPr/>
          </p:nvSpPr>
          <p:spPr>
            <a:xfrm>
              <a:off x="333500" y="3783175"/>
              <a:ext cx="143025" cy="105250"/>
            </a:xfrm>
            <a:custGeom>
              <a:avLst/>
              <a:gdLst/>
              <a:ahLst/>
              <a:cxnLst/>
              <a:rect l="l" t="t" r="r" b="b"/>
              <a:pathLst>
                <a:path w="5721" h="4210" extrusionOk="0">
                  <a:moveTo>
                    <a:pt x="3713" y="1"/>
                  </a:moveTo>
                  <a:cubicBezTo>
                    <a:pt x="3022" y="1"/>
                    <a:pt x="2676" y="975"/>
                    <a:pt x="2636" y="1792"/>
                  </a:cubicBezTo>
                  <a:lnTo>
                    <a:pt x="2636" y="1792"/>
                  </a:lnTo>
                  <a:cubicBezTo>
                    <a:pt x="2261" y="1506"/>
                    <a:pt x="1784" y="1275"/>
                    <a:pt x="1357" y="1275"/>
                  </a:cubicBezTo>
                  <a:cubicBezTo>
                    <a:pt x="1120" y="1275"/>
                    <a:pt x="898" y="1346"/>
                    <a:pt x="717" y="1521"/>
                  </a:cubicBezTo>
                  <a:cubicBezTo>
                    <a:pt x="0" y="2188"/>
                    <a:pt x="1681" y="4210"/>
                    <a:pt x="3143" y="4210"/>
                  </a:cubicBezTo>
                  <a:cubicBezTo>
                    <a:pt x="3655" y="4210"/>
                    <a:pt x="4140" y="3962"/>
                    <a:pt x="4486" y="3322"/>
                  </a:cubicBezTo>
                  <a:cubicBezTo>
                    <a:pt x="4486" y="3322"/>
                    <a:pt x="5720" y="787"/>
                    <a:pt x="4086" y="86"/>
                  </a:cubicBezTo>
                  <a:cubicBezTo>
                    <a:pt x="3952" y="27"/>
                    <a:pt x="3827" y="1"/>
                    <a:pt x="37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32"/>
            <p:cNvSpPr/>
            <p:nvPr/>
          </p:nvSpPr>
          <p:spPr>
            <a:xfrm>
              <a:off x="339725" y="3777825"/>
              <a:ext cx="129275" cy="115925"/>
            </a:xfrm>
            <a:custGeom>
              <a:avLst/>
              <a:gdLst/>
              <a:ahLst/>
              <a:cxnLst/>
              <a:rect l="l" t="t" r="r" b="b"/>
              <a:pathLst>
                <a:path w="5171" h="4637" extrusionOk="0">
                  <a:moveTo>
                    <a:pt x="2602" y="2502"/>
                  </a:moveTo>
                  <a:lnTo>
                    <a:pt x="2602" y="2502"/>
                  </a:lnTo>
                  <a:cubicBezTo>
                    <a:pt x="2803" y="2702"/>
                    <a:pt x="2869" y="2836"/>
                    <a:pt x="2869" y="2869"/>
                  </a:cubicBezTo>
                  <a:cubicBezTo>
                    <a:pt x="2803" y="2902"/>
                    <a:pt x="2769" y="2902"/>
                    <a:pt x="2736" y="2902"/>
                  </a:cubicBezTo>
                  <a:cubicBezTo>
                    <a:pt x="2703" y="2836"/>
                    <a:pt x="2636" y="2702"/>
                    <a:pt x="2602" y="2502"/>
                  </a:cubicBezTo>
                  <a:close/>
                  <a:moveTo>
                    <a:pt x="3470" y="434"/>
                  </a:moveTo>
                  <a:cubicBezTo>
                    <a:pt x="3570" y="434"/>
                    <a:pt x="3637" y="434"/>
                    <a:pt x="3737" y="467"/>
                  </a:cubicBezTo>
                  <a:cubicBezTo>
                    <a:pt x="4070" y="634"/>
                    <a:pt x="4270" y="834"/>
                    <a:pt x="4370" y="1134"/>
                  </a:cubicBezTo>
                  <a:cubicBezTo>
                    <a:pt x="4737" y="2068"/>
                    <a:pt x="4037" y="3436"/>
                    <a:pt x="4037" y="3436"/>
                  </a:cubicBezTo>
                  <a:cubicBezTo>
                    <a:pt x="3770" y="3970"/>
                    <a:pt x="3370" y="4237"/>
                    <a:pt x="2903" y="4237"/>
                  </a:cubicBezTo>
                  <a:cubicBezTo>
                    <a:pt x="1969" y="4237"/>
                    <a:pt x="901" y="3303"/>
                    <a:pt x="568" y="2502"/>
                  </a:cubicBezTo>
                  <a:cubicBezTo>
                    <a:pt x="501" y="2335"/>
                    <a:pt x="434" y="2068"/>
                    <a:pt x="601" y="1902"/>
                  </a:cubicBezTo>
                  <a:cubicBezTo>
                    <a:pt x="734" y="1768"/>
                    <a:pt x="901" y="1701"/>
                    <a:pt x="1101" y="1701"/>
                  </a:cubicBezTo>
                  <a:cubicBezTo>
                    <a:pt x="1402" y="1701"/>
                    <a:pt x="1802" y="1868"/>
                    <a:pt x="2169" y="2135"/>
                  </a:cubicBezTo>
                  <a:cubicBezTo>
                    <a:pt x="2169" y="2435"/>
                    <a:pt x="2202" y="2936"/>
                    <a:pt x="2436" y="3169"/>
                  </a:cubicBezTo>
                  <a:cubicBezTo>
                    <a:pt x="2536" y="3269"/>
                    <a:pt x="2644" y="3319"/>
                    <a:pt x="2761" y="3319"/>
                  </a:cubicBezTo>
                  <a:cubicBezTo>
                    <a:pt x="2878" y="3319"/>
                    <a:pt x="3003" y="3269"/>
                    <a:pt x="3136" y="3169"/>
                  </a:cubicBezTo>
                  <a:cubicBezTo>
                    <a:pt x="3203" y="3102"/>
                    <a:pt x="3270" y="3002"/>
                    <a:pt x="3270" y="2869"/>
                  </a:cubicBezTo>
                  <a:cubicBezTo>
                    <a:pt x="3270" y="2569"/>
                    <a:pt x="2936" y="2202"/>
                    <a:pt x="2602" y="1935"/>
                  </a:cubicBezTo>
                  <a:cubicBezTo>
                    <a:pt x="2669" y="1168"/>
                    <a:pt x="2969" y="434"/>
                    <a:pt x="3470" y="434"/>
                  </a:cubicBezTo>
                  <a:close/>
                  <a:moveTo>
                    <a:pt x="3470" y="0"/>
                  </a:moveTo>
                  <a:cubicBezTo>
                    <a:pt x="2769" y="0"/>
                    <a:pt x="2336" y="801"/>
                    <a:pt x="2202" y="1635"/>
                  </a:cubicBezTo>
                  <a:cubicBezTo>
                    <a:pt x="1821" y="1410"/>
                    <a:pt x="1449" y="1292"/>
                    <a:pt x="1114" y="1292"/>
                  </a:cubicBezTo>
                  <a:cubicBezTo>
                    <a:pt x="804" y="1292"/>
                    <a:pt x="525" y="1393"/>
                    <a:pt x="301" y="1601"/>
                  </a:cubicBezTo>
                  <a:cubicBezTo>
                    <a:pt x="67" y="1835"/>
                    <a:pt x="1" y="2202"/>
                    <a:pt x="201" y="2669"/>
                  </a:cubicBezTo>
                  <a:cubicBezTo>
                    <a:pt x="568" y="3603"/>
                    <a:pt x="1802" y="4637"/>
                    <a:pt x="2903" y="4637"/>
                  </a:cubicBezTo>
                  <a:cubicBezTo>
                    <a:pt x="3336" y="4637"/>
                    <a:pt x="3970" y="4470"/>
                    <a:pt x="4404" y="3636"/>
                  </a:cubicBezTo>
                  <a:cubicBezTo>
                    <a:pt x="4437" y="3569"/>
                    <a:pt x="5171" y="2068"/>
                    <a:pt x="4771" y="1001"/>
                  </a:cubicBezTo>
                  <a:cubicBezTo>
                    <a:pt x="4637" y="567"/>
                    <a:pt x="4337" y="267"/>
                    <a:pt x="3903" y="100"/>
                  </a:cubicBezTo>
                  <a:cubicBezTo>
                    <a:pt x="3770" y="34"/>
                    <a:pt x="3603" y="0"/>
                    <a:pt x="347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32"/>
            <p:cNvSpPr/>
            <p:nvPr/>
          </p:nvSpPr>
          <p:spPr>
            <a:xfrm>
              <a:off x="411050" y="3893725"/>
              <a:ext cx="138025" cy="104900"/>
            </a:xfrm>
            <a:custGeom>
              <a:avLst/>
              <a:gdLst/>
              <a:ahLst/>
              <a:cxnLst/>
              <a:rect l="l" t="t" r="r" b="b"/>
              <a:pathLst>
                <a:path w="5521" h="4196" extrusionOk="0">
                  <a:moveTo>
                    <a:pt x="2685" y="1"/>
                  </a:moveTo>
                  <a:cubicBezTo>
                    <a:pt x="0" y="1"/>
                    <a:pt x="1113" y="4195"/>
                    <a:pt x="2296" y="4195"/>
                  </a:cubicBezTo>
                  <a:cubicBezTo>
                    <a:pt x="2348" y="4195"/>
                    <a:pt x="2400" y="4187"/>
                    <a:pt x="2451" y="4171"/>
                  </a:cubicBezTo>
                  <a:cubicBezTo>
                    <a:pt x="3120" y="3954"/>
                    <a:pt x="3240" y="3071"/>
                    <a:pt x="3131" y="2345"/>
                  </a:cubicBezTo>
                  <a:lnTo>
                    <a:pt x="3131" y="2345"/>
                  </a:lnTo>
                  <a:cubicBezTo>
                    <a:pt x="3519" y="2534"/>
                    <a:pt x="3987" y="2670"/>
                    <a:pt x="4395" y="2670"/>
                  </a:cubicBezTo>
                  <a:cubicBezTo>
                    <a:pt x="4894" y="2670"/>
                    <a:pt x="5301" y="2465"/>
                    <a:pt x="5353" y="1902"/>
                  </a:cubicBezTo>
                  <a:cubicBezTo>
                    <a:pt x="5520" y="101"/>
                    <a:pt x="2685" y="1"/>
                    <a:pt x="2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32"/>
            <p:cNvSpPr/>
            <p:nvPr/>
          </p:nvSpPr>
          <p:spPr>
            <a:xfrm>
              <a:off x="431450" y="3888725"/>
              <a:ext cx="119275" cy="115125"/>
            </a:xfrm>
            <a:custGeom>
              <a:avLst/>
              <a:gdLst/>
              <a:ahLst/>
              <a:cxnLst/>
              <a:rect l="l" t="t" r="r" b="b"/>
              <a:pathLst>
                <a:path w="4771" h="4605" extrusionOk="0">
                  <a:moveTo>
                    <a:pt x="1769" y="1735"/>
                  </a:moveTo>
                  <a:cubicBezTo>
                    <a:pt x="1802" y="1735"/>
                    <a:pt x="1902" y="1869"/>
                    <a:pt x="2002" y="2102"/>
                  </a:cubicBezTo>
                  <a:cubicBezTo>
                    <a:pt x="1802" y="1969"/>
                    <a:pt x="1702" y="1835"/>
                    <a:pt x="1702" y="1802"/>
                  </a:cubicBezTo>
                  <a:cubicBezTo>
                    <a:pt x="1702" y="1769"/>
                    <a:pt x="1735" y="1769"/>
                    <a:pt x="1769" y="1735"/>
                  </a:cubicBezTo>
                  <a:close/>
                  <a:moveTo>
                    <a:pt x="1836" y="401"/>
                  </a:moveTo>
                  <a:cubicBezTo>
                    <a:pt x="1869" y="401"/>
                    <a:pt x="3403" y="468"/>
                    <a:pt x="4037" y="1235"/>
                  </a:cubicBezTo>
                  <a:cubicBezTo>
                    <a:pt x="4271" y="1468"/>
                    <a:pt x="4337" y="1735"/>
                    <a:pt x="4304" y="2102"/>
                  </a:cubicBezTo>
                  <a:cubicBezTo>
                    <a:pt x="4304" y="2236"/>
                    <a:pt x="4271" y="2669"/>
                    <a:pt x="3570" y="2669"/>
                  </a:cubicBezTo>
                  <a:cubicBezTo>
                    <a:pt x="3270" y="2669"/>
                    <a:pt x="2870" y="2569"/>
                    <a:pt x="2503" y="2402"/>
                  </a:cubicBezTo>
                  <a:cubicBezTo>
                    <a:pt x="2403" y="1869"/>
                    <a:pt x="2169" y="1302"/>
                    <a:pt x="1802" y="1302"/>
                  </a:cubicBezTo>
                  <a:cubicBezTo>
                    <a:pt x="1735" y="1302"/>
                    <a:pt x="1702" y="1335"/>
                    <a:pt x="1635" y="1335"/>
                  </a:cubicBezTo>
                  <a:cubicBezTo>
                    <a:pt x="1369" y="1468"/>
                    <a:pt x="1302" y="1669"/>
                    <a:pt x="1302" y="1769"/>
                  </a:cubicBezTo>
                  <a:cubicBezTo>
                    <a:pt x="1302" y="2169"/>
                    <a:pt x="1802" y="2503"/>
                    <a:pt x="2136" y="2669"/>
                  </a:cubicBezTo>
                  <a:cubicBezTo>
                    <a:pt x="2202" y="3303"/>
                    <a:pt x="2102" y="4004"/>
                    <a:pt x="1569" y="4170"/>
                  </a:cubicBezTo>
                  <a:cubicBezTo>
                    <a:pt x="1539" y="4179"/>
                    <a:pt x="1509" y="4183"/>
                    <a:pt x="1478" y="4183"/>
                  </a:cubicBezTo>
                  <a:cubicBezTo>
                    <a:pt x="1268" y="4183"/>
                    <a:pt x="1039" y="3986"/>
                    <a:pt x="835" y="3637"/>
                  </a:cubicBezTo>
                  <a:cubicBezTo>
                    <a:pt x="401" y="2903"/>
                    <a:pt x="234" y="1735"/>
                    <a:pt x="635" y="1035"/>
                  </a:cubicBezTo>
                  <a:cubicBezTo>
                    <a:pt x="868" y="601"/>
                    <a:pt x="1302" y="401"/>
                    <a:pt x="1836" y="401"/>
                  </a:cubicBezTo>
                  <a:close/>
                  <a:moveTo>
                    <a:pt x="1869" y="1"/>
                  </a:moveTo>
                  <a:cubicBezTo>
                    <a:pt x="1235" y="1"/>
                    <a:pt x="735" y="201"/>
                    <a:pt x="401" y="635"/>
                  </a:cubicBezTo>
                  <a:cubicBezTo>
                    <a:pt x="134" y="968"/>
                    <a:pt x="1" y="1468"/>
                    <a:pt x="1" y="2002"/>
                  </a:cubicBezTo>
                  <a:cubicBezTo>
                    <a:pt x="1" y="3203"/>
                    <a:pt x="668" y="4604"/>
                    <a:pt x="1469" y="4604"/>
                  </a:cubicBezTo>
                  <a:cubicBezTo>
                    <a:pt x="1535" y="4604"/>
                    <a:pt x="1635" y="4604"/>
                    <a:pt x="1702" y="4571"/>
                  </a:cubicBezTo>
                  <a:cubicBezTo>
                    <a:pt x="2403" y="4337"/>
                    <a:pt x="2603" y="3603"/>
                    <a:pt x="2569" y="2869"/>
                  </a:cubicBezTo>
                  <a:lnTo>
                    <a:pt x="2569" y="2869"/>
                  </a:lnTo>
                  <a:cubicBezTo>
                    <a:pt x="2903" y="3003"/>
                    <a:pt x="3270" y="3070"/>
                    <a:pt x="3570" y="3070"/>
                  </a:cubicBezTo>
                  <a:cubicBezTo>
                    <a:pt x="4271" y="3070"/>
                    <a:pt x="4671" y="2736"/>
                    <a:pt x="4738" y="2136"/>
                  </a:cubicBezTo>
                  <a:cubicBezTo>
                    <a:pt x="4771" y="1669"/>
                    <a:pt x="4638" y="1235"/>
                    <a:pt x="4337" y="901"/>
                  </a:cubicBezTo>
                  <a:cubicBezTo>
                    <a:pt x="3570" y="67"/>
                    <a:pt x="1869" y="1"/>
                    <a:pt x="18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32"/>
            <p:cNvSpPr/>
            <p:nvPr/>
          </p:nvSpPr>
          <p:spPr>
            <a:xfrm>
              <a:off x="311375" y="3898925"/>
              <a:ext cx="119275" cy="95175"/>
            </a:xfrm>
            <a:custGeom>
              <a:avLst/>
              <a:gdLst/>
              <a:ahLst/>
              <a:cxnLst/>
              <a:rect l="l" t="t" r="r" b="b"/>
              <a:pathLst>
                <a:path w="4771" h="3807" extrusionOk="0">
                  <a:moveTo>
                    <a:pt x="2783" y="1"/>
                  </a:moveTo>
                  <a:cubicBezTo>
                    <a:pt x="2322" y="1"/>
                    <a:pt x="1788" y="129"/>
                    <a:pt x="1368" y="593"/>
                  </a:cubicBezTo>
                  <a:cubicBezTo>
                    <a:pt x="467" y="1594"/>
                    <a:pt x="0" y="3062"/>
                    <a:pt x="868" y="3529"/>
                  </a:cubicBezTo>
                  <a:cubicBezTo>
                    <a:pt x="1189" y="3702"/>
                    <a:pt x="1611" y="3806"/>
                    <a:pt x="2051" y="3806"/>
                  </a:cubicBezTo>
                  <a:cubicBezTo>
                    <a:pt x="2798" y="3806"/>
                    <a:pt x="3596" y="3505"/>
                    <a:pt x="4037" y="2728"/>
                  </a:cubicBezTo>
                  <a:cubicBezTo>
                    <a:pt x="4771" y="1527"/>
                    <a:pt x="4270" y="327"/>
                    <a:pt x="3803" y="193"/>
                  </a:cubicBezTo>
                  <a:cubicBezTo>
                    <a:pt x="3803" y="193"/>
                    <a:pt x="3348" y="1"/>
                    <a:pt x="2783" y="1"/>
                  </a:cubicBezTo>
                  <a:close/>
                </a:path>
              </a:pathLst>
            </a:custGeom>
            <a:solidFill>
              <a:srgbClr val="ECD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4" name="Google Shape;3264;p32"/>
            <p:cNvSpPr/>
            <p:nvPr/>
          </p:nvSpPr>
          <p:spPr>
            <a:xfrm>
              <a:off x="370575" y="3899575"/>
              <a:ext cx="47575" cy="55050"/>
            </a:xfrm>
            <a:custGeom>
              <a:avLst/>
              <a:gdLst/>
              <a:ahLst/>
              <a:cxnLst/>
              <a:rect l="l" t="t" r="r" b="b"/>
              <a:pathLst>
                <a:path w="1903" h="2202" extrusionOk="0">
                  <a:moveTo>
                    <a:pt x="1" y="0"/>
                  </a:moveTo>
                  <a:cubicBezTo>
                    <a:pt x="1" y="1"/>
                    <a:pt x="1469" y="2069"/>
                    <a:pt x="1902" y="220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5" name="Google Shape;3265;p32"/>
            <p:cNvSpPr/>
            <p:nvPr/>
          </p:nvSpPr>
          <p:spPr>
            <a:xfrm>
              <a:off x="364750" y="3894525"/>
              <a:ext cx="59225" cy="65950"/>
            </a:xfrm>
            <a:custGeom>
              <a:avLst/>
              <a:gdLst/>
              <a:ahLst/>
              <a:cxnLst/>
              <a:rect l="l" t="t" r="r" b="b"/>
              <a:pathLst>
                <a:path w="2369" h="2638" extrusionOk="0">
                  <a:moveTo>
                    <a:pt x="239" y="1"/>
                  </a:moveTo>
                  <a:cubicBezTo>
                    <a:pt x="205" y="1"/>
                    <a:pt x="169" y="12"/>
                    <a:pt x="134" y="36"/>
                  </a:cubicBezTo>
                  <a:cubicBezTo>
                    <a:pt x="34" y="102"/>
                    <a:pt x="0" y="236"/>
                    <a:pt x="67" y="336"/>
                  </a:cubicBezTo>
                  <a:cubicBezTo>
                    <a:pt x="434" y="836"/>
                    <a:pt x="1601" y="2471"/>
                    <a:pt x="2068" y="2604"/>
                  </a:cubicBezTo>
                  <a:cubicBezTo>
                    <a:pt x="2102" y="2604"/>
                    <a:pt x="2135" y="2637"/>
                    <a:pt x="2135" y="2637"/>
                  </a:cubicBezTo>
                  <a:cubicBezTo>
                    <a:pt x="2235" y="2637"/>
                    <a:pt x="2302" y="2571"/>
                    <a:pt x="2335" y="2471"/>
                  </a:cubicBezTo>
                  <a:cubicBezTo>
                    <a:pt x="2369" y="2371"/>
                    <a:pt x="2335" y="2271"/>
                    <a:pt x="2202" y="2204"/>
                  </a:cubicBezTo>
                  <a:cubicBezTo>
                    <a:pt x="1968" y="2137"/>
                    <a:pt x="1101" y="1036"/>
                    <a:pt x="401" y="102"/>
                  </a:cubicBezTo>
                  <a:cubicBezTo>
                    <a:pt x="358" y="38"/>
                    <a:pt x="301" y="1"/>
                    <a:pt x="2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32"/>
            <p:cNvSpPr/>
            <p:nvPr/>
          </p:nvSpPr>
          <p:spPr>
            <a:xfrm>
              <a:off x="344725" y="3916250"/>
              <a:ext cx="58400" cy="63400"/>
            </a:xfrm>
            <a:custGeom>
              <a:avLst/>
              <a:gdLst/>
              <a:ahLst/>
              <a:cxnLst/>
              <a:rect l="l" t="t" r="r" b="b"/>
              <a:pathLst>
                <a:path w="2336" h="2536" extrusionOk="0">
                  <a:moveTo>
                    <a:pt x="1" y="1"/>
                  </a:moveTo>
                  <a:cubicBezTo>
                    <a:pt x="1" y="1"/>
                    <a:pt x="1769" y="2369"/>
                    <a:pt x="2336" y="253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32"/>
            <p:cNvSpPr/>
            <p:nvPr/>
          </p:nvSpPr>
          <p:spPr>
            <a:xfrm>
              <a:off x="338900" y="3911175"/>
              <a:ext cx="70075" cy="73475"/>
            </a:xfrm>
            <a:custGeom>
              <a:avLst/>
              <a:gdLst/>
              <a:ahLst/>
              <a:cxnLst/>
              <a:rect l="l" t="t" r="r" b="b"/>
              <a:pathLst>
                <a:path w="2803" h="2939" extrusionOk="0">
                  <a:moveTo>
                    <a:pt x="224" y="0"/>
                  </a:moveTo>
                  <a:cubicBezTo>
                    <a:pt x="182" y="0"/>
                    <a:pt x="139" y="11"/>
                    <a:pt x="100" y="37"/>
                  </a:cubicBezTo>
                  <a:cubicBezTo>
                    <a:pt x="0" y="103"/>
                    <a:pt x="0" y="237"/>
                    <a:pt x="67" y="337"/>
                  </a:cubicBezTo>
                  <a:cubicBezTo>
                    <a:pt x="367" y="737"/>
                    <a:pt x="1902" y="2739"/>
                    <a:pt x="2502" y="2939"/>
                  </a:cubicBezTo>
                  <a:lnTo>
                    <a:pt x="2569" y="2939"/>
                  </a:lnTo>
                  <a:cubicBezTo>
                    <a:pt x="2669" y="2939"/>
                    <a:pt x="2736" y="2905"/>
                    <a:pt x="2769" y="2805"/>
                  </a:cubicBezTo>
                  <a:cubicBezTo>
                    <a:pt x="2802" y="2705"/>
                    <a:pt x="2736" y="2572"/>
                    <a:pt x="2635" y="2539"/>
                  </a:cubicBezTo>
                  <a:cubicBezTo>
                    <a:pt x="2302" y="2438"/>
                    <a:pt x="1134" y="1037"/>
                    <a:pt x="401" y="70"/>
                  </a:cubicBezTo>
                  <a:cubicBezTo>
                    <a:pt x="359" y="29"/>
                    <a:pt x="293" y="0"/>
                    <a:pt x="22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32"/>
            <p:cNvSpPr/>
            <p:nvPr/>
          </p:nvSpPr>
          <p:spPr>
            <a:xfrm>
              <a:off x="456475" y="3796775"/>
              <a:ext cx="46725" cy="76975"/>
            </a:xfrm>
            <a:custGeom>
              <a:avLst/>
              <a:gdLst/>
              <a:ahLst/>
              <a:cxnLst/>
              <a:rect l="l" t="t" r="r" b="b"/>
              <a:pathLst>
                <a:path w="1869" h="3079" extrusionOk="0">
                  <a:moveTo>
                    <a:pt x="1188" y="1"/>
                  </a:moveTo>
                  <a:cubicBezTo>
                    <a:pt x="1170" y="1"/>
                    <a:pt x="1152" y="4"/>
                    <a:pt x="1135" y="9"/>
                  </a:cubicBezTo>
                  <a:cubicBezTo>
                    <a:pt x="1001" y="43"/>
                    <a:pt x="935" y="176"/>
                    <a:pt x="968" y="276"/>
                  </a:cubicBezTo>
                  <a:cubicBezTo>
                    <a:pt x="1402" y="1811"/>
                    <a:pt x="167" y="2645"/>
                    <a:pt x="134" y="2678"/>
                  </a:cubicBezTo>
                  <a:cubicBezTo>
                    <a:pt x="34" y="2745"/>
                    <a:pt x="1" y="2878"/>
                    <a:pt x="67" y="2978"/>
                  </a:cubicBezTo>
                  <a:cubicBezTo>
                    <a:pt x="101" y="3045"/>
                    <a:pt x="167" y="3078"/>
                    <a:pt x="234" y="3078"/>
                  </a:cubicBezTo>
                  <a:cubicBezTo>
                    <a:pt x="267" y="3078"/>
                    <a:pt x="334" y="3045"/>
                    <a:pt x="368" y="3045"/>
                  </a:cubicBezTo>
                  <a:cubicBezTo>
                    <a:pt x="368" y="3012"/>
                    <a:pt x="1869" y="2011"/>
                    <a:pt x="1368" y="176"/>
                  </a:cubicBezTo>
                  <a:cubicBezTo>
                    <a:pt x="1368" y="66"/>
                    <a:pt x="1277" y="1"/>
                    <a:pt x="11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32"/>
            <p:cNvSpPr/>
            <p:nvPr/>
          </p:nvSpPr>
          <p:spPr>
            <a:xfrm>
              <a:off x="333050" y="3942100"/>
              <a:ext cx="45900" cy="50075"/>
            </a:xfrm>
            <a:custGeom>
              <a:avLst/>
              <a:gdLst/>
              <a:ahLst/>
              <a:cxnLst/>
              <a:rect l="l" t="t" r="r" b="b"/>
              <a:pathLst>
                <a:path w="1836" h="2003" extrusionOk="0">
                  <a:moveTo>
                    <a:pt x="1" y="1"/>
                  </a:moveTo>
                  <a:lnTo>
                    <a:pt x="1" y="1"/>
                  </a:lnTo>
                  <a:cubicBezTo>
                    <a:pt x="1" y="1"/>
                    <a:pt x="1168" y="1835"/>
                    <a:pt x="1835" y="200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32"/>
            <p:cNvSpPr/>
            <p:nvPr/>
          </p:nvSpPr>
          <p:spPr>
            <a:xfrm>
              <a:off x="327225" y="3937075"/>
              <a:ext cx="57550" cy="60100"/>
            </a:xfrm>
            <a:custGeom>
              <a:avLst/>
              <a:gdLst/>
              <a:ahLst/>
              <a:cxnLst/>
              <a:rect l="l" t="t" r="r" b="b"/>
              <a:pathLst>
                <a:path w="2302" h="2404" extrusionOk="0">
                  <a:moveTo>
                    <a:pt x="215" y="0"/>
                  </a:moveTo>
                  <a:cubicBezTo>
                    <a:pt x="175" y="0"/>
                    <a:pt x="136" y="11"/>
                    <a:pt x="100" y="35"/>
                  </a:cubicBezTo>
                  <a:cubicBezTo>
                    <a:pt x="0" y="102"/>
                    <a:pt x="0" y="202"/>
                    <a:pt x="34" y="302"/>
                  </a:cubicBezTo>
                  <a:cubicBezTo>
                    <a:pt x="167" y="502"/>
                    <a:pt x="1268" y="2203"/>
                    <a:pt x="2002" y="2403"/>
                  </a:cubicBezTo>
                  <a:lnTo>
                    <a:pt x="2068" y="2403"/>
                  </a:lnTo>
                  <a:cubicBezTo>
                    <a:pt x="2168" y="2403"/>
                    <a:pt x="2235" y="2336"/>
                    <a:pt x="2269" y="2270"/>
                  </a:cubicBezTo>
                  <a:cubicBezTo>
                    <a:pt x="2302" y="2136"/>
                    <a:pt x="2235" y="2036"/>
                    <a:pt x="2135" y="2003"/>
                  </a:cubicBezTo>
                  <a:cubicBezTo>
                    <a:pt x="1701" y="1869"/>
                    <a:pt x="834" y="769"/>
                    <a:pt x="401" y="102"/>
                  </a:cubicBezTo>
                  <a:cubicBezTo>
                    <a:pt x="357" y="37"/>
                    <a:pt x="287" y="0"/>
                    <a:pt x="21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32"/>
            <p:cNvSpPr/>
            <p:nvPr/>
          </p:nvSpPr>
          <p:spPr>
            <a:xfrm>
              <a:off x="462325" y="3855725"/>
              <a:ext cx="82575" cy="28850"/>
            </a:xfrm>
            <a:custGeom>
              <a:avLst/>
              <a:gdLst/>
              <a:ahLst/>
              <a:cxnLst/>
              <a:rect l="l" t="t" r="r" b="b"/>
              <a:pathLst>
                <a:path w="3303" h="1154" extrusionOk="0">
                  <a:moveTo>
                    <a:pt x="1977" y="1"/>
                  </a:moveTo>
                  <a:cubicBezTo>
                    <a:pt x="1445" y="1"/>
                    <a:pt x="777" y="176"/>
                    <a:pt x="67" y="787"/>
                  </a:cubicBezTo>
                  <a:cubicBezTo>
                    <a:pt x="0" y="887"/>
                    <a:pt x="0" y="987"/>
                    <a:pt x="67" y="1087"/>
                  </a:cubicBezTo>
                  <a:cubicBezTo>
                    <a:pt x="100" y="1121"/>
                    <a:pt x="167" y="1154"/>
                    <a:pt x="234" y="1154"/>
                  </a:cubicBezTo>
                  <a:cubicBezTo>
                    <a:pt x="267" y="1154"/>
                    <a:pt x="334" y="1154"/>
                    <a:pt x="367" y="1121"/>
                  </a:cubicBezTo>
                  <a:cubicBezTo>
                    <a:pt x="986" y="576"/>
                    <a:pt x="1552" y="421"/>
                    <a:pt x="1995" y="421"/>
                  </a:cubicBezTo>
                  <a:cubicBezTo>
                    <a:pt x="2555" y="421"/>
                    <a:pt x="2917" y="668"/>
                    <a:pt x="2936" y="687"/>
                  </a:cubicBezTo>
                  <a:cubicBezTo>
                    <a:pt x="2971" y="711"/>
                    <a:pt x="3011" y="722"/>
                    <a:pt x="3050" y="722"/>
                  </a:cubicBezTo>
                  <a:cubicBezTo>
                    <a:pt x="3122" y="722"/>
                    <a:pt x="3193" y="685"/>
                    <a:pt x="3236" y="620"/>
                  </a:cubicBezTo>
                  <a:cubicBezTo>
                    <a:pt x="3302" y="520"/>
                    <a:pt x="3269" y="387"/>
                    <a:pt x="3169" y="320"/>
                  </a:cubicBezTo>
                  <a:cubicBezTo>
                    <a:pt x="3169" y="320"/>
                    <a:pt x="2696" y="1"/>
                    <a:pt x="197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32"/>
            <p:cNvSpPr/>
            <p:nvPr/>
          </p:nvSpPr>
          <p:spPr>
            <a:xfrm>
              <a:off x="23675" y="4041875"/>
              <a:ext cx="261050" cy="844250"/>
            </a:xfrm>
            <a:custGeom>
              <a:avLst/>
              <a:gdLst/>
              <a:ahLst/>
              <a:cxnLst/>
              <a:rect l="l" t="t" r="r" b="b"/>
              <a:pathLst>
                <a:path w="10442" h="33770" extrusionOk="0">
                  <a:moveTo>
                    <a:pt x="10182" y="0"/>
                  </a:moveTo>
                  <a:cubicBezTo>
                    <a:pt x="10157" y="0"/>
                    <a:pt x="10131" y="5"/>
                    <a:pt x="10107" y="12"/>
                  </a:cubicBezTo>
                  <a:cubicBezTo>
                    <a:pt x="10107" y="46"/>
                    <a:pt x="9807" y="179"/>
                    <a:pt x="9340" y="413"/>
                  </a:cubicBezTo>
                  <a:cubicBezTo>
                    <a:pt x="9240" y="479"/>
                    <a:pt x="9207" y="613"/>
                    <a:pt x="9274" y="713"/>
                  </a:cubicBezTo>
                  <a:cubicBezTo>
                    <a:pt x="9307" y="780"/>
                    <a:pt x="9374" y="813"/>
                    <a:pt x="9474" y="813"/>
                  </a:cubicBezTo>
                  <a:cubicBezTo>
                    <a:pt x="9507" y="813"/>
                    <a:pt x="9540" y="813"/>
                    <a:pt x="9574" y="780"/>
                  </a:cubicBezTo>
                  <a:cubicBezTo>
                    <a:pt x="9974" y="546"/>
                    <a:pt x="10274" y="413"/>
                    <a:pt x="10274" y="413"/>
                  </a:cubicBezTo>
                  <a:cubicBezTo>
                    <a:pt x="10408" y="346"/>
                    <a:pt x="10441" y="246"/>
                    <a:pt x="10374" y="146"/>
                  </a:cubicBezTo>
                  <a:cubicBezTo>
                    <a:pt x="10349" y="44"/>
                    <a:pt x="10265" y="0"/>
                    <a:pt x="10182" y="0"/>
                  </a:cubicBezTo>
                  <a:close/>
                  <a:moveTo>
                    <a:pt x="8754" y="845"/>
                  </a:moveTo>
                  <a:cubicBezTo>
                    <a:pt x="8715" y="845"/>
                    <a:pt x="8675" y="856"/>
                    <a:pt x="8640" y="880"/>
                  </a:cubicBezTo>
                  <a:cubicBezTo>
                    <a:pt x="8406" y="1047"/>
                    <a:pt x="8173" y="1213"/>
                    <a:pt x="7939" y="1380"/>
                  </a:cubicBezTo>
                  <a:cubicBezTo>
                    <a:pt x="7873" y="1447"/>
                    <a:pt x="7839" y="1580"/>
                    <a:pt x="7906" y="1680"/>
                  </a:cubicBezTo>
                  <a:cubicBezTo>
                    <a:pt x="7973" y="1714"/>
                    <a:pt x="8006" y="1747"/>
                    <a:pt x="8073" y="1747"/>
                  </a:cubicBezTo>
                  <a:cubicBezTo>
                    <a:pt x="8139" y="1747"/>
                    <a:pt x="8173" y="1747"/>
                    <a:pt x="8206" y="1714"/>
                  </a:cubicBezTo>
                  <a:cubicBezTo>
                    <a:pt x="8406" y="1547"/>
                    <a:pt x="8640" y="1380"/>
                    <a:pt x="8873" y="1213"/>
                  </a:cubicBezTo>
                  <a:cubicBezTo>
                    <a:pt x="8973" y="1147"/>
                    <a:pt x="8973" y="1013"/>
                    <a:pt x="8940" y="946"/>
                  </a:cubicBezTo>
                  <a:cubicBezTo>
                    <a:pt x="8897" y="882"/>
                    <a:pt x="8826" y="845"/>
                    <a:pt x="8754" y="845"/>
                  </a:cubicBezTo>
                  <a:close/>
                  <a:moveTo>
                    <a:pt x="7456" y="1897"/>
                  </a:moveTo>
                  <a:cubicBezTo>
                    <a:pt x="7406" y="1897"/>
                    <a:pt x="7356" y="1914"/>
                    <a:pt x="7305" y="1947"/>
                  </a:cubicBezTo>
                  <a:cubicBezTo>
                    <a:pt x="7105" y="2147"/>
                    <a:pt x="6905" y="2381"/>
                    <a:pt x="6738" y="2581"/>
                  </a:cubicBezTo>
                  <a:cubicBezTo>
                    <a:pt x="6672" y="2681"/>
                    <a:pt x="6672" y="2814"/>
                    <a:pt x="6772" y="2881"/>
                  </a:cubicBezTo>
                  <a:cubicBezTo>
                    <a:pt x="6805" y="2915"/>
                    <a:pt x="6838" y="2915"/>
                    <a:pt x="6905" y="2915"/>
                  </a:cubicBezTo>
                  <a:cubicBezTo>
                    <a:pt x="6972" y="2915"/>
                    <a:pt x="7005" y="2915"/>
                    <a:pt x="7072" y="2848"/>
                  </a:cubicBezTo>
                  <a:cubicBezTo>
                    <a:pt x="7205" y="2648"/>
                    <a:pt x="7406" y="2448"/>
                    <a:pt x="7606" y="2247"/>
                  </a:cubicBezTo>
                  <a:cubicBezTo>
                    <a:pt x="7672" y="2181"/>
                    <a:pt x="7672" y="2047"/>
                    <a:pt x="7606" y="1947"/>
                  </a:cubicBezTo>
                  <a:cubicBezTo>
                    <a:pt x="7556" y="1914"/>
                    <a:pt x="7506" y="1897"/>
                    <a:pt x="7456" y="1897"/>
                  </a:cubicBezTo>
                  <a:close/>
                  <a:moveTo>
                    <a:pt x="6425" y="3213"/>
                  </a:moveTo>
                  <a:cubicBezTo>
                    <a:pt x="6356" y="3213"/>
                    <a:pt x="6293" y="3250"/>
                    <a:pt x="6271" y="3315"/>
                  </a:cubicBezTo>
                  <a:cubicBezTo>
                    <a:pt x="6105" y="3582"/>
                    <a:pt x="6005" y="3882"/>
                    <a:pt x="5938" y="4149"/>
                  </a:cubicBezTo>
                  <a:cubicBezTo>
                    <a:pt x="5904" y="4249"/>
                    <a:pt x="5971" y="4349"/>
                    <a:pt x="6105" y="4382"/>
                  </a:cubicBezTo>
                  <a:cubicBezTo>
                    <a:pt x="6105" y="4382"/>
                    <a:pt x="6138" y="4416"/>
                    <a:pt x="6138" y="4416"/>
                  </a:cubicBezTo>
                  <a:cubicBezTo>
                    <a:pt x="6238" y="4416"/>
                    <a:pt x="6305" y="4349"/>
                    <a:pt x="6338" y="4249"/>
                  </a:cubicBezTo>
                  <a:cubicBezTo>
                    <a:pt x="6405" y="4015"/>
                    <a:pt x="6505" y="3748"/>
                    <a:pt x="6638" y="3515"/>
                  </a:cubicBezTo>
                  <a:cubicBezTo>
                    <a:pt x="6672" y="3415"/>
                    <a:pt x="6638" y="3281"/>
                    <a:pt x="6538" y="3248"/>
                  </a:cubicBezTo>
                  <a:cubicBezTo>
                    <a:pt x="6503" y="3224"/>
                    <a:pt x="6463" y="3213"/>
                    <a:pt x="6425" y="3213"/>
                  </a:cubicBezTo>
                  <a:close/>
                  <a:moveTo>
                    <a:pt x="6038" y="4816"/>
                  </a:moveTo>
                  <a:cubicBezTo>
                    <a:pt x="5938" y="4816"/>
                    <a:pt x="5838" y="4916"/>
                    <a:pt x="5838" y="5016"/>
                  </a:cubicBezTo>
                  <a:cubicBezTo>
                    <a:pt x="5871" y="5316"/>
                    <a:pt x="5904" y="5616"/>
                    <a:pt x="6005" y="5883"/>
                  </a:cubicBezTo>
                  <a:cubicBezTo>
                    <a:pt x="6038" y="5983"/>
                    <a:pt x="6138" y="6050"/>
                    <a:pt x="6205" y="6050"/>
                  </a:cubicBezTo>
                  <a:cubicBezTo>
                    <a:pt x="6238" y="6050"/>
                    <a:pt x="6238" y="6050"/>
                    <a:pt x="6271" y="6017"/>
                  </a:cubicBezTo>
                  <a:cubicBezTo>
                    <a:pt x="6371" y="5983"/>
                    <a:pt x="6438" y="5883"/>
                    <a:pt x="6405" y="5783"/>
                  </a:cubicBezTo>
                  <a:cubicBezTo>
                    <a:pt x="6338" y="5516"/>
                    <a:pt x="6271" y="5250"/>
                    <a:pt x="6271" y="5016"/>
                  </a:cubicBezTo>
                  <a:cubicBezTo>
                    <a:pt x="6271" y="4883"/>
                    <a:pt x="6171" y="4816"/>
                    <a:pt x="6038" y="4816"/>
                  </a:cubicBezTo>
                  <a:close/>
                  <a:moveTo>
                    <a:pt x="8727" y="6138"/>
                  </a:moveTo>
                  <a:cubicBezTo>
                    <a:pt x="8496" y="6138"/>
                    <a:pt x="8261" y="6182"/>
                    <a:pt x="8006" y="6284"/>
                  </a:cubicBezTo>
                  <a:cubicBezTo>
                    <a:pt x="7906" y="6317"/>
                    <a:pt x="7873" y="6450"/>
                    <a:pt x="7906" y="6550"/>
                  </a:cubicBezTo>
                  <a:cubicBezTo>
                    <a:pt x="7939" y="6651"/>
                    <a:pt x="8006" y="6684"/>
                    <a:pt x="8106" y="6684"/>
                  </a:cubicBezTo>
                  <a:lnTo>
                    <a:pt x="8173" y="6684"/>
                  </a:lnTo>
                  <a:cubicBezTo>
                    <a:pt x="8392" y="6602"/>
                    <a:pt x="8589" y="6542"/>
                    <a:pt x="8764" y="6542"/>
                  </a:cubicBezTo>
                  <a:cubicBezTo>
                    <a:pt x="8801" y="6542"/>
                    <a:pt x="8838" y="6545"/>
                    <a:pt x="8873" y="6550"/>
                  </a:cubicBezTo>
                  <a:cubicBezTo>
                    <a:pt x="9007" y="6550"/>
                    <a:pt x="9107" y="6484"/>
                    <a:pt x="9107" y="6384"/>
                  </a:cubicBezTo>
                  <a:cubicBezTo>
                    <a:pt x="9140" y="6250"/>
                    <a:pt x="9040" y="6150"/>
                    <a:pt x="8940" y="6150"/>
                  </a:cubicBezTo>
                  <a:cubicBezTo>
                    <a:pt x="8869" y="6142"/>
                    <a:pt x="8798" y="6138"/>
                    <a:pt x="8727" y="6138"/>
                  </a:cubicBezTo>
                  <a:close/>
                  <a:moveTo>
                    <a:pt x="6553" y="6382"/>
                  </a:moveTo>
                  <a:cubicBezTo>
                    <a:pt x="6513" y="6382"/>
                    <a:pt x="6474" y="6393"/>
                    <a:pt x="6438" y="6417"/>
                  </a:cubicBezTo>
                  <a:cubicBezTo>
                    <a:pt x="6371" y="6484"/>
                    <a:pt x="6338" y="6584"/>
                    <a:pt x="6371" y="6684"/>
                  </a:cubicBezTo>
                  <a:cubicBezTo>
                    <a:pt x="6472" y="6851"/>
                    <a:pt x="6572" y="6984"/>
                    <a:pt x="6705" y="7151"/>
                  </a:cubicBezTo>
                  <a:cubicBezTo>
                    <a:pt x="6672" y="7184"/>
                    <a:pt x="6605" y="7218"/>
                    <a:pt x="6572" y="7251"/>
                  </a:cubicBezTo>
                  <a:cubicBezTo>
                    <a:pt x="6505" y="7351"/>
                    <a:pt x="6472" y="7484"/>
                    <a:pt x="6572" y="7551"/>
                  </a:cubicBezTo>
                  <a:cubicBezTo>
                    <a:pt x="6605" y="7585"/>
                    <a:pt x="6672" y="7618"/>
                    <a:pt x="6705" y="7618"/>
                  </a:cubicBezTo>
                  <a:cubicBezTo>
                    <a:pt x="6772" y="7618"/>
                    <a:pt x="6805" y="7618"/>
                    <a:pt x="6872" y="7551"/>
                  </a:cubicBezTo>
                  <a:cubicBezTo>
                    <a:pt x="6905" y="7518"/>
                    <a:pt x="6939" y="7484"/>
                    <a:pt x="6972" y="7451"/>
                  </a:cubicBezTo>
                  <a:cubicBezTo>
                    <a:pt x="7000" y="7465"/>
                    <a:pt x="7033" y="7473"/>
                    <a:pt x="7065" y="7473"/>
                  </a:cubicBezTo>
                  <a:cubicBezTo>
                    <a:pt x="7110" y="7473"/>
                    <a:pt x="7153" y="7457"/>
                    <a:pt x="7172" y="7418"/>
                  </a:cubicBezTo>
                  <a:cubicBezTo>
                    <a:pt x="7239" y="7384"/>
                    <a:pt x="7272" y="7284"/>
                    <a:pt x="7272" y="7218"/>
                  </a:cubicBezTo>
                  <a:cubicBezTo>
                    <a:pt x="7339" y="7151"/>
                    <a:pt x="7406" y="7118"/>
                    <a:pt x="7472" y="7051"/>
                  </a:cubicBezTo>
                  <a:cubicBezTo>
                    <a:pt x="7572" y="6984"/>
                    <a:pt x="7606" y="6851"/>
                    <a:pt x="7539" y="6751"/>
                  </a:cubicBezTo>
                  <a:cubicBezTo>
                    <a:pt x="7498" y="6709"/>
                    <a:pt x="7431" y="6681"/>
                    <a:pt x="7362" y="6681"/>
                  </a:cubicBezTo>
                  <a:cubicBezTo>
                    <a:pt x="7320" y="6681"/>
                    <a:pt x="7277" y="6692"/>
                    <a:pt x="7239" y="6717"/>
                  </a:cubicBezTo>
                  <a:cubicBezTo>
                    <a:pt x="7172" y="6784"/>
                    <a:pt x="7105" y="6817"/>
                    <a:pt x="7005" y="6884"/>
                  </a:cubicBezTo>
                  <a:cubicBezTo>
                    <a:pt x="6905" y="6751"/>
                    <a:pt x="6805" y="6617"/>
                    <a:pt x="6738" y="6484"/>
                  </a:cubicBezTo>
                  <a:cubicBezTo>
                    <a:pt x="6695" y="6419"/>
                    <a:pt x="6624" y="6382"/>
                    <a:pt x="6553" y="6382"/>
                  </a:cubicBezTo>
                  <a:close/>
                  <a:moveTo>
                    <a:pt x="9625" y="6504"/>
                  </a:moveTo>
                  <a:cubicBezTo>
                    <a:pt x="9581" y="6504"/>
                    <a:pt x="9537" y="6520"/>
                    <a:pt x="9507" y="6550"/>
                  </a:cubicBezTo>
                  <a:cubicBezTo>
                    <a:pt x="9407" y="6651"/>
                    <a:pt x="9407" y="6784"/>
                    <a:pt x="9474" y="6851"/>
                  </a:cubicBezTo>
                  <a:cubicBezTo>
                    <a:pt x="9607" y="7017"/>
                    <a:pt x="9707" y="7251"/>
                    <a:pt x="9741" y="7518"/>
                  </a:cubicBezTo>
                  <a:cubicBezTo>
                    <a:pt x="9741" y="7618"/>
                    <a:pt x="9841" y="7685"/>
                    <a:pt x="9941" y="7685"/>
                  </a:cubicBezTo>
                  <a:lnTo>
                    <a:pt x="9974" y="7685"/>
                  </a:lnTo>
                  <a:cubicBezTo>
                    <a:pt x="10074" y="7685"/>
                    <a:pt x="10174" y="7585"/>
                    <a:pt x="10141" y="7451"/>
                  </a:cubicBezTo>
                  <a:cubicBezTo>
                    <a:pt x="10107" y="7118"/>
                    <a:pt x="9974" y="6817"/>
                    <a:pt x="9774" y="6584"/>
                  </a:cubicBezTo>
                  <a:cubicBezTo>
                    <a:pt x="9737" y="6529"/>
                    <a:pt x="9680" y="6504"/>
                    <a:pt x="9625" y="6504"/>
                  </a:cubicBezTo>
                  <a:close/>
                  <a:moveTo>
                    <a:pt x="7622" y="7643"/>
                  </a:moveTo>
                  <a:cubicBezTo>
                    <a:pt x="7572" y="7643"/>
                    <a:pt x="7522" y="7668"/>
                    <a:pt x="7472" y="7718"/>
                  </a:cubicBezTo>
                  <a:cubicBezTo>
                    <a:pt x="7406" y="7818"/>
                    <a:pt x="7406" y="7918"/>
                    <a:pt x="7506" y="8018"/>
                  </a:cubicBezTo>
                  <a:cubicBezTo>
                    <a:pt x="7739" y="8218"/>
                    <a:pt x="7973" y="8418"/>
                    <a:pt x="8173" y="8552"/>
                  </a:cubicBezTo>
                  <a:cubicBezTo>
                    <a:pt x="8206" y="8552"/>
                    <a:pt x="8273" y="8585"/>
                    <a:pt x="8306" y="8585"/>
                  </a:cubicBezTo>
                  <a:cubicBezTo>
                    <a:pt x="8373" y="8585"/>
                    <a:pt x="8440" y="8552"/>
                    <a:pt x="8473" y="8485"/>
                  </a:cubicBezTo>
                  <a:cubicBezTo>
                    <a:pt x="8540" y="8385"/>
                    <a:pt x="8506" y="8252"/>
                    <a:pt x="8406" y="8185"/>
                  </a:cubicBezTo>
                  <a:cubicBezTo>
                    <a:pt x="8206" y="8052"/>
                    <a:pt x="8006" y="7918"/>
                    <a:pt x="7772" y="7718"/>
                  </a:cubicBezTo>
                  <a:cubicBezTo>
                    <a:pt x="7722" y="7668"/>
                    <a:pt x="7672" y="7643"/>
                    <a:pt x="7622" y="7643"/>
                  </a:cubicBezTo>
                  <a:close/>
                  <a:moveTo>
                    <a:pt x="6121" y="7801"/>
                  </a:moveTo>
                  <a:cubicBezTo>
                    <a:pt x="6071" y="7801"/>
                    <a:pt x="6021" y="7818"/>
                    <a:pt x="5971" y="7851"/>
                  </a:cubicBezTo>
                  <a:cubicBezTo>
                    <a:pt x="5871" y="7985"/>
                    <a:pt x="5771" y="8085"/>
                    <a:pt x="5671" y="8218"/>
                  </a:cubicBezTo>
                  <a:cubicBezTo>
                    <a:pt x="5571" y="8318"/>
                    <a:pt x="5504" y="8418"/>
                    <a:pt x="5437" y="8485"/>
                  </a:cubicBezTo>
                  <a:cubicBezTo>
                    <a:pt x="5337" y="8585"/>
                    <a:pt x="5371" y="8719"/>
                    <a:pt x="5437" y="8785"/>
                  </a:cubicBezTo>
                  <a:cubicBezTo>
                    <a:pt x="5504" y="8819"/>
                    <a:pt x="5538" y="8852"/>
                    <a:pt x="5571" y="8852"/>
                  </a:cubicBezTo>
                  <a:cubicBezTo>
                    <a:pt x="5638" y="8852"/>
                    <a:pt x="5704" y="8819"/>
                    <a:pt x="5738" y="8752"/>
                  </a:cubicBezTo>
                  <a:cubicBezTo>
                    <a:pt x="5838" y="8685"/>
                    <a:pt x="5904" y="8585"/>
                    <a:pt x="5971" y="8485"/>
                  </a:cubicBezTo>
                  <a:cubicBezTo>
                    <a:pt x="6071" y="8352"/>
                    <a:pt x="6171" y="8252"/>
                    <a:pt x="6271" y="8152"/>
                  </a:cubicBezTo>
                  <a:cubicBezTo>
                    <a:pt x="6371" y="8052"/>
                    <a:pt x="6371" y="7918"/>
                    <a:pt x="6271" y="7851"/>
                  </a:cubicBezTo>
                  <a:cubicBezTo>
                    <a:pt x="6221" y="7818"/>
                    <a:pt x="6171" y="7801"/>
                    <a:pt x="6121" y="7801"/>
                  </a:cubicBezTo>
                  <a:close/>
                  <a:moveTo>
                    <a:pt x="9784" y="8084"/>
                  </a:moveTo>
                  <a:cubicBezTo>
                    <a:pt x="9721" y="8084"/>
                    <a:pt x="9650" y="8120"/>
                    <a:pt x="9607" y="8185"/>
                  </a:cubicBezTo>
                  <a:cubicBezTo>
                    <a:pt x="9507" y="8352"/>
                    <a:pt x="9340" y="8418"/>
                    <a:pt x="9107" y="8418"/>
                  </a:cubicBezTo>
                  <a:lnTo>
                    <a:pt x="9073" y="8418"/>
                  </a:lnTo>
                  <a:cubicBezTo>
                    <a:pt x="8973" y="8418"/>
                    <a:pt x="8873" y="8519"/>
                    <a:pt x="8873" y="8619"/>
                  </a:cubicBezTo>
                  <a:cubicBezTo>
                    <a:pt x="8873" y="8752"/>
                    <a:pt x="8940" y="8852"/>
                    <a:pt x="9073" y="8852"/>
                  </a:cubicBezTo>
                  <a:lnTo>
                    <a:pt x="9107" y="8852"/>
                  </a:lnTo>
                  <a:cubicBezTo>
                    <a:pt x="9474" y="8852"/>
                    <a:pt x="9774" y="8685"/>
                    <a:pt x="9941" y="8385"/>
                  </a:cubicBezTo>
                  <a:cubicBezTo>
                    <a:pt x="10007" y="8285"/>
                    <a:pt x="9974" y="8152"/>
                    <a:pt x="9874" y="8118"/>
                  </a:cubicBezTo>
                  <a:cubicBezTo>
                    <a:pt x="9850" y="8095"/>
                    <a:pt x="9818" y="8084"/>
                    <a:pt x="9784" y="8084"/>
                  </a:cubicBezTo>
                  <a:close/>
                  <a:moveTo>
                    <a:pt x="5090" y="9084"/>
                  </a:moveTo>
                  <a:cubicBezTo>
                    <a:pt x="5018" y="9084"/>
                    <a:pt x="4947" y="9121"/>
                    <a:pt x="4904" y="9186"/>
                  </a:cubicBezTo>
                  <a:cubicBezTo>
                    <a:pt x="4737" y="9419"/>
                    <a:pt x="4604" y="9653"/>
                    <a:pt x="4470" y="9886"/>
                  </a:cubicBezTo>
                  <a:cubicBezTo>
                    <a:pt x="4403" y="10020"/>
                    <a:pt x="4437" y="10120"/>
                    <a:pt x="4537" y="10186"/>
                  </a:cubicBezTo>
                  <a:cubicBezTo>
                    <a:pt x="4570" y="10220"/>
                    <a:pt x="4604" y="10220"/>
                    <a:pt x="4637" y="10220"/>
                  </a:cubicBezTo>
                  <a:cubicBezTo>
                    <a:pt x="4704" y="10220"/>
                    <a:pt x="4770" y="10186"/>
                    <a:pt x="4837" y="10120"/>
                  </a:cubicBezTo>
                  <a:cubicBezTo>
                    <a:pt x="4970" y="9886"/>
                    <a:pt x="5104" y="9653"/>
                    <a:pt x="5271" y="9419"/>
                  </a:cubicBezTo>
                  <a:cubicBezTo>
                    <a:pt x="5337" y="9319"/>
                    <a:pt x="5304" y="9186"/>
                    <a:pt x="5204" y="9119"/>
                  </a:cubicBezTo>
                  <a:cubicBezTo>
                    <a:pt x="5169" y="9095"/>
                    <a:pt x="5129" y="9084"/>
                    <a:pt x="5090" y="9084"/>
                  </a:cubicBezTo>
                  <a:close/>
                  <a:moveTo>
                    <a:pt x="4262" y="10541"/>
                  </a:moveTo>
                  <a:cubicBezTo>
                    <a:pt x="4189" y="10541"/>
                    <a:pt x="4120" y="10578"/>
                    <a:pt x="4070" y="10653"/>
                  </a:cubicBezTo>
                  <a:cubicBezTo>
                    <a:pt x="3970" y="10920"/>
                    <a:pt x="3836" y="11187"/>
                    <a:pt x="3770" y="11454"/>
                  </a:cubicBezTo>
                  <a:cubicBezTo>
                    <a:pt x="3736" y="11587"/>
                    <a:pt x="3803" y="11687"/>
                    <a:pt x="3903" y="11721"/>
                  </a:cubicBezTo>
                  <a:lnTo>
                    <a:pt x="3970" y="11721"/>
                  </a:lnTo>
                  <a:cubicBezTo>
                    <a:pt x="4036" y="11721"/>
                    <a:pt x="4137" y="11687"/>
                    <a:pt x="4170" y="11587"/>
                  </a:cubicBezTo>
                  <a:cubicBezTo>
                    <a:pt x="4237" y="11354"/>
                    <a:pt x="4337" y="11087"/>
                    <a:pt x="4470" y="10820"/>
                  </a:cubicBezTo>
                  <a:cubicBezTo>
                    <a:pt x="4503" y="10720"/>
                    <a:pt x="4470" y="10620"/>
                    <a:pt x="4337" y="10553"/>
                  </a:cubicBezTo>
                  <a:cubicBezTo>
                    <a:pt x="4312" y="10545"/>
                    <a:pt x="4287" y="10541"/>
                    <a:pt x="4262" y="10541"/>
                  </a:cubicBezTo>
                  <a:close/>
                  <a:moveTo>
                    <a:pt x="3803" y="12121"/>
                  </a:moveTo>
                  <a:cubicBezTo>
                    <a:pt x="3670" y="12121"/>
                    <a:pt x="3569" y="12188"/>
                    <a:pt x="3536" y="12288"/>
                  </a:cubicBezTo>
                  <a:cubicBezTo>
                    <a:pt x="3503" y="12588"/>
                    <a:pt x="3469" y="12855"/>
                    <a:pt x="3436" y="13155"/>
                  </a:cubicBezTo>
                  <a:cubicBezTo>
                    <a:pt x="3436" y="13255"/>
                    <a:pt x="3503" y="13355"/>
                    <a:pt x="3636" y="13355"/>
                  </a:cubicBezTo>
                  <a:cubicBezTo>
                    <a:pt x="3770" y="13355"/>
                    <a:pt x="3836" y="13289"/>
                    <a:pt x="3870" y="13189"/>
                  </a:cubicBezTo>
                  <a:cubicBezTo>
                    <a:pt x="3870" y="12922"/>
                    <a:pt x="3903" y="12655"/>
                    <a:pt x="3970" y="12388"/>
                  </a:cubicBezTo>
                  <a:cubicBezTo>
                    <a:pt x="3970" y="12255"/>
                    <a:pt x="3903" y="12154"/>
                    <a:pt x="3803" y="12121"/>
                  </a:cubicBezTo>
                  <a:close/>
                  <a:moveTo>
                    <a:pt x="3636" y="13789"/>
                  </a:moveTo>
                  <a:cubicBezTo>
                    <a:pt x="3503" y="13789"/>
                    <a:pt x="3436" y="13889"/>
                    <a:pt x="3436" y="14022"/>
                  </a:cubicBezTo>
                  <a:cubicBezTo>
                    <a:pt x="3469" y="14289"/>
                    <a:pt x="3503" y="14590"/>
                    <a:pt x="3569" y="14856"/>
                  </a:cubicBezTo>
                  <a:cubicBezTo>
                    <a:pt x="3569" y="14956"/>
                    <a:pt x="3670" y="15023"/>
                    <a:pt x="3770" y="15023"/>
                  </a:cubicBezTo>
                  <a:lnTo>
                    <a:pt x="3803" y="15023"/>
                  </a:lnTo>
                  <a:cubicBezTo>
                    <a:pt x="3936" y="14990"/>
                    <a:pt x="4003" y="14890"/>
                    <a:pt x="3970" y="14756"/>
                  </a:cubicBezTo>
                  <a:cubicBezTo>
                    <a:pt x="3903" y="14523"/>
                    <a:pt x="3870" y="14256"/>
                    <a:pt x="3870" y="13989"/>
                  </a:cubicBezTo>
                  <a:cubicBezTo>
                    <a:pt x="3836" y="13856"/>
                    <a:pt x="3736" y="13789"/>
                    <a:pt x="3636" y="13789"/>
                  </a:cubicBezTo>
                  <a:close/>
                  <a:moveTo>
                    <a:pt x="4007" y="15411"/>
                  </a:moveTo>
                  <a:cubicBezTo>
                    <a:pt x="3984" y="15411"/>
                    <a:pt x="3960" y="15416"/>
                    <a:pt x="3936" y="15423"/>
                  </a:cubicBezTo>
                  <a:cubicBezTo>
                    <a:pt x="3803" y="15457"/>
                    <a:pt x="3770" y="15590"/>
                    <a:pt x="3803" y="15690"/>
                  </a:cubicBezTo>
                  <a:cubicBezTo>
                    <a:pt x="3903" y="15957"/>
                    <a:pt x="4003" y="16224"/>
                    <a:pt x="4137" y="16491"/>
                  </a:cubicBezTo>
                  <a:cubicBezTo>
                    <a:pt x="4203" y="16558"/>
                    <a:pt x="4270" y="16591"/>
                    <a:pt x="4337" y="16591"/>
                  </a:cubicBezTo>
                  <a:cubicBezTo>
                    <a:pt x="4370" y="16591"/>
                    <a:pt x="4403" y="16591"/>
                    <a:pt x="4437" y="16558"/>
                  </a:cubicBezTo>
                  <a:cubicBezTo>
                    <a:pt x="4537" y="16524"/>
                    <a:pt x="4570" y="16391"/>
                    <a:pt x="4503" y="16291"/>
                  </a:cubicBezTo>
                  <a:cubicBezTo>
                    <a:pt x="4403" y="16057"/>
                    <a:pt x="4270" y="15790"/>
                    <a:pt x="4203" y="15557"/>
                  </a:cubicBezTo>
                  <a:cubicBezTo>
                    <a:pt x="4152" y="15455"/>
                    <a:pt x="4082" y="15411"/>
                    <a:pt x="4007" y="15411"/>
                  </a:cubicBezTo>
                  <a:close/>
                  <a:moveTo>
                    <a:pt x="4789" y="16878"/>
                  </a:moveTo>
                  <a:cubicBezTo>
                    <a:pt x="4744" y="16878"/>
                    <a:pt x="4700" y="16895"/>
                    <a:pt x="4670" y="16925"/>
                  </a:cubicBezTo>
                  <a:cubicBezTo>
                    <a:pt x="4570" y="16991"/>
                    <a:pt x="4537" y="17125"/>
                    <a:pt x="4604" y="17191"/>
                  </a:cubicBezTo>
                  <a:cubicBezTo>
                    <a:pt x="4770" y="17425"/>
                    <a:pt x="4970" y="17658"/>
                    <a:pt x="5137" y="17859"/>
                  </a:cubicBezTo>
                  <a:lnTo>
                    <a:pt x="5071" y="17859"/>
                  </a:lnTo>
                  <a:cubicBezTo>
                    <a:pt x="4770" y="17925"/>
                    <a:pt x="4503" y="17992"/>
                    <a:pt x="4237" y="18092"/>
                  </a:cubicBezTo>
                  <a:cubicBezTo>
                    <a:pt x="4137" y="18159"/>
                    <a:pt x="4070" y="18259"/>
                    <a:pt x="4103" y="18359"/>
                  </a:cubicBezTo>
                  <a:cubicBezTo>
                    <a:pt x="4137" y="18459"/>
                    <a:pt x="4237" y="18492"/>
                    <a:pt x="4303" y="18492"/>
                  </a:cubicBezTo>
                  <a:lnTo>
                    <a:pt x="4370" y="18492"/>
                  </a:lnTo>
                  <a:cubicBezTo>
                    <a:pt x="4637" y="18392"/>
                    <a:pt x="4870" y="18326"/>
                    <a:pt x="5137" y="18259"/>
                  </a:cubicBezTo>
                  <a:cubicBezTo>
                    <a:pt x="5271" y="18225"/>
                    <a:pt x="5337" y="18125"/>
                    <a:pt x="5304" y="18025"/>
                  </a:cubicBezTo>
                  <a:cubicBezTo>
                    <a:pt x="5304" y="17992"/>
                    <a:pt x="5271" y="17959"/>
                    <a:pt x="5271" y="17925"/>
                  </a:cubicBezTo>
                  <a:cubicBezTo>
                    <a:pt x="5337" y="17925"/>
                    <a:pt x="5404" y="17925"/>
                    <a:pt x="5471" y="17859"/>
                  </a:cubicBezTo>
                  <a:cubicBezTo>
                    <a:pt x="5538" y="17792"/>
                    <a:pt x="5538" y="17658"/>
                    <a:pt x="5471" y="17592"/>
                  </a:cubicBezTo>
                  <a:cubicBezTo>
                    <a:pt x="5271" y="17392"/>
                    <a:pt x="5104" y="17191"/>
                    <a:pt x="4937" y="16958"/>
                  </a:cubicBezTo>
                  <a:cubicBezTo>
                    <a:pt x="4900" y="16903"/>
                    <a:pt x="4843" y="16878"/>
                    <a:pt x="4789" y="16878"/>
                  </a:cubicBezTo>
                  <a:close/>
                  <a:moveTo>
                    <a:pt x="7583" y="17883"/>
                  </a:moveTo>
                  <a:cubicBezTo>
                    <a:pt x="7495" y="17883"/>
                    <a:pt x="7400" y="17943"/>
                    <a:pt x="7372" y="18025"/>
                  </a:cubicBezTo>
                  <a:cubicBezTo>
                    <a:pt x="7339" y="18159"/>
                    <a:pt x="7406" y="18259"/>
                    <a:pt x="7539" y="18292"/>
                  </a:cubicBezTo>
                  <a:cubicBezTo>
                    <a:pt x="7839" y="18359"/>
                    <a:pt x="8073" y="18459"/>
                    <a:pt x="8239" y="18559"/>
                  </a:cubicBezTo>
                  <a:cubicBezTo>
                    <a:pt x="8273" y="18592"/>
                    <a:pt x="8306" y="18592"/>
                    <a:pt x="8340" y="18592"/>
                  </a:cubicBezTo>
                  <a:cubicBezTo>
                    <a:pt x="8406" y="18592"/>
                    <a:pt x="8473" y="18559"/>
                    <a:pt x="8540" y="18526"/>
                  </a:cubicBezTo>
                  <a:cubicBezTo>
                    <a:pt x="8606" y="18426"/>
                    <a:pt x="8573" y="18292"/>
                    <a:pt x="8473" y="18225"/>
                  </a:cubicBezTo>
                  <a:cubicBezTo>
                    <a:pt x="8273" y="18092"/>
                    <a:pt x="7973" y="17959"/>
                    <a:pt x="7639" y="17892"/>
                  </a:cubicBezTo>
                  <a:cubicBezTo>
                    <a:pt x="7621" y="17886"/>
                    <a:pt x="7603" y="17883"/>
                    <a:pt x="7583" y="17883"/>
                  </a:cubicBezTo>
                  <a:close/>
                  <a:moveTo>
                    <a:pt x="5904" y="17725"/>
                  </a:moveTo>
                  <a:cubicBezTo>
                    <a:pt x="5804" y="17725"/>
                    <a:pt x="5704" y="17825"/>
                    <a:pt x="5738" y="17959"/>
                  </a:cubicBezTo>
                  <a:cubicBezTo>
                    <a:pt x="5738" y="18025"/>
                    <a:pt x="5771" y="18092"/>
                    <a:pt x="5804" y="18125"/>
                  </a:cubicBezTo>
                  <a:cubicBezTo>
                    <a:pt x="5804" y="18125"/>
                    <a:pt x="5771" y="18125"/>
                    <a:pt x="5771" y="18159"/>
                  </a:cubicBezTo>
                  <a:cubicBezTo>
                    <a:pt x="5704" y="18225"/>
                    <a:pt x="5738" y="18359"/>
                    <a:pt x="5804" y="18426"/>
                  </a:cubicBezTo>
                  <a:cubicBezTo>
                    <a:pt x="6071" y="18626"/>
                    <a:pt x="6305" y="18759"/>
                    <a:pt x="6572" y="18893"/>
                  </a:cubicBezTo>
                  <a:cubicBezTo>
                    <a:pt x="6605" y="18893"/>
                    <a:pt x="6605" y="18926"/>
                    <a:pt x="6638" y="18926"/>
                  </a:cubicBezTo>
                  <a:cubicBezTo>
                    <a:pt x="6738" y="18926"/>
                    <a:pt x="6805" y="18859"/>
                    <a:pt x="6838" y="18793"/>
                  </a:cubicBezTo>
                  <a:cubicBezTo>
                    <a:pt x="6872" y="18692"/>
                    <a:pt x="6838" y="18559"/>
                    <a:pt x="6738" y="18526"/>
                  </a:cubicBezTo>
                  <a:cubicBezTo>
                    <a:pt x="6538" y="18426"/>
                    <a:pt x="6305" y="18292"/>
                    <a:pt x="6105" y="18125"/>
                  </a:cubicBezTo>
                  <a:lnTo>
                    <a:pt x="6305" y="18125"/>
                  </a:lnTo>
                  <a:cubicBezTo>
                    <a:pt x="6472" y="18159"/>
                    <a:pt x="6605" y="18159"/>
                    <a:pt x="6738" y="18159"/>
                  </a:cubicBezTo>
                  <a:cubicBezTo>
                    <a:pt x="6872" y="18159"/>
                    <a:pt x="6972" y="18092"/>
                    <a:pt x="6972" y="17959"/>
                  </a:cubicBezTo>
                  <a:cubicBezTo>
                    <a:pt x="6972" y="17859"/>
                    <a:pt x="6905" y="17758"/>
                    <a:pt x="6772" y="17725"/>
                  </a:cubicBezTo>
                  <a:close/>
                  <a:moveTo>
                    <a:pt x="8274" y="18751"/>
                  </a:moveTo>
                  <a:cubicBezTo>
                    <a:pt x="8252" y="18751"/>
                    <a:pt x="8230" y="18753"/>
                    <a:pt x="8206" y="18759"/>
                  </a:cubicBezTo>
                  <a:lnTo>
                    <a:pt x="8073" y="18759"/>
                  </a:lnTo>
                  <a:cubicBezTo>
                    <a:pt x="7989" y="18776"/>
                    <a:pt x="7898" y="18784"/>
                    <a:pt x="7797" y="18784"/>
                  </a:cubicBezTo>
                  <a:cubicBezTo>
                    <a:pt x="7697" y="18784"/>
                    <a:pt x="7589" y="18776"/>
                    <a:pt x="7472" y="18759"/>
                  </a:cubicBezTo>
                  <a:cubicBezTo>
                    <a:pt x="7459" y="18755"/>
                    <a:pt x="7445" y="18753"/>
                    <a:pt x="7432" y="18753"/>
                  </a:cubicBezTo>
                  <a:cubicBezTo>
                    <a:pt x="7347" y="18753"/>
                    <a:pt x="7268" y="18839"/>
                    <a:pt x="7239" y="18926"/>
                  </a:cubicBezTo>
                  <a:cubicBezTo>
                    <a:pt x="7205" y="19059"/>
                    <a:pt x="7305" y="19159"/>
                    <a:pt x="7406" y="19159"/>
                  </a:cubicBezTo>
                  <a:cubicBezTo>
                    <a:pt x="7539" y="19193"/>
                    <a:pt x="7706" y="19226"/>
                    <a:pt x="7839" y="19226"/>
                  </a:cubicBezTo>
                  <a:cubicBezTo>
                    <a:pt x="7939" y="19226"/>
                    <a:pt x="8039" y="19193"/>
                    <a:pt x="8139" y="19193"/>
                  </a:cubicBezTo>
                  <a:cubicBezTo>
                    <a:pt x="8206" y="19159"/>
                    <a:pt x="8273" y="19159"/>
                    <a:pt x="8306" y="19159"/>
                  </a:cubicBezTo>
                  <a:cubicBezTo>
                    <a:pt x="8440" y="19126"/>
                    <a:pt x="8506" y="18993"/>
                    <a:pt x="8473" y="18893"/>
                  </a:cubicBezTo>
                  <a:cubicBezTo>
                    <a:pt x="8446" y="18810"/>
                    <a:pt x="8373" y="18751"/>
                    <a:pt x="8274" y="18751"/>
                  </a:cubicBezTo>
                  <a:close/>
                  <a:moveTo>
                    <a:pt x="3551" y="18458"/>
                  </a:moveTo>
                  <a:cubicBezTo>
                    <a:pt x="3511" y="18458"/>
                    <a:pt x="3471" y="18469"/>
                    <a:pt x="3436" y="18492"/>
                  </a:cubicBezTo>
                  <a:cubicBezTo>
                    <a:pt x="3203" y="18626"/>
                    <a:pt x="2969" y="18793"/>
                    <a:pt x="2736" y="18993"/>
                  </a:cubicBezTo>
                  <a:cubicBezTo>
                    <a:pt x="2669" y="19059"/>
                    <a:pt x="2635" y="19193"/>
                    <a:pt x="2702" y="19260"/>
                  </a:cubicBezTo>
                  <a:cubicBezTo>
                    <a:pt x="2769" y="19326"/>
                    <a:pt x="2802" y="19360"/>
                    <a:pt x="2869" y="19360"/>
                  </a:cubicBezTo>
                  <a:cubicBezTo>
                    <a:pt x="2936" y="19360"/>
                    <a:pt x="2969" y="19326"/>
                    <a:pt x="3002" y="19293"/>
                  </a:cubicBezTo>
                  <a:cubicBezTo>
                    <a:pt x="3203" y="19126"/>
                    <a:pt x="3436" y="18959"/>
                    <a:pt x="3670" y="18826"/>
                  </a:cubicBezTo>
                  <a:cubicBezTo>
                    <a:pt x="3770" y="18793"/>
                    <a:pt x="3803" y="18659"/>
                    <a:pt x="3736" y="18559"/>
                  </a:cubicBezTo>
                  <a:cubicBezTo>
                    <a:pt x="3693" y="18494"/>
                    <a:pt x="3622" y="18458"/>
                    <a:pt x="3551" y="18458"/>
                  </a:cubicBezTo>
                  <a:close/>
                  <a:moveTo>
                    <a:pt x="2284" y="19513"/>
                  </a:moveTo>
                  <a:cubicBezTo>
                    <a:pt x="2229" y="19513"/>
                    <a:pt x="2172" y="19538"/>
                    <a:pt x="2135" y="19593"/>
                  </a:cubicBezTo>
                  <a:cubicBezTo>
                    <a:pt x="1935" y="19793"/>
                    <a:pt x="1768" y="20027"/>
                    <a:pt x="1601" y="20260"/>
                  </a:cubicBezTo>
                  <a:cubicBezTo>
                    <a:pt x="1535" y="20360"/>
                    <a:pt x="1568" y="20494"/>
                    <a:pt x="1635" y="20560"/>
                  </a:cubicBezTo>
                  <a:cubicBezTo>
                    <a:pt x="1701" y="20560"/>
                    <a:pt x="1735" y="20594"/>
                    <a:pt x="1768" y="20594"/>
                  </a:cubicBezTo>
                  <a:cubicBezTo>
                    <a:pt x="1835" y="20594"/>
                    <a:pt x="1902" y="20560"/>
                    <a:pt x="1935" y="20494"/>
                  </a:cubicBezTo>
                  <a:cubicBezTo>
                    <a:pt x="2102" y="20260"/>
                    <a:pt x="2269" y="20060"/>
                    <a:pt x="2435" y="19860"/>
                  </a:cubicBezTo>
                  <a:cubicBezTo>
                    <a:pt x="2502" y="19760"/>
                    <a:pt x="2502" y="19626"/>
                    <a:pt x="2402" y="19560"/>
                  </a:cubicBezTo>
                  <a:cubicBezTo>
                    <a:pt x="2372" y="19530"/>
                    <a:pt x="2329" y="19513"/>
                    <a:pt x="2284" y="19513"/>
                  </a:cubicBezTo>
                  <a:close/>
                  <a:moveTo>
                    <a:pt x="1355" y="20882"/>
                  </a:moveTo>
                  <a:cubicBezTo>
                    <a:pt x="1274" y="20882"/>
                    <a:pt x="1193" y="20919"/>
                    <a:pt x="1168" y="20994"/>
                  </a:cubicBezTo>
                  <a:cubicBezTo>
                    <a:pt x="1034" y="21261"/>
                    <a:pt x="901" y="21494"/>
                    <a:pt x="801" y="21795"/>
                  </a:cubicBezTo>
                  <a:cubicBezTo>
                    <a:pt x="767" y="21895"/>
                    <a:pt x="834" y="21995"/>
                    <a:pt x="934" y="22062"/>
                  </a:cubicBezTo>
                  <a:lnTo>
                    <a:pt x="1001" y="22062"/>
                  </a:lnTo>
                  <a:cubicBezTo>
                    <a:pt x="1101" y="22062"/>
                    <a:pt x="1168" y="22028"/>
                    <a:pt x="1201" y="21928"/>
                  </a:cubicBezTo>
                  <a:cubicBezTo>
                    <a:pt x="1301" y="21661"/>
                    <a:pt x="1401" y="21428"/>
                    <a:pt x="1535" y="21194"/>
                  </a:cubicBezTo>
                  <a:cubicBezTo>
                    <a:pt x="1568" y="21094"/>
                    <a:pt x="1535" y="20961"/>
                    <a:pt x="1435" y="20894"/>
                  </a:cubicBezTo>
                  <a:cubicBezTo>
                    <a:pt x="1410" y="20886"/>
                    <a:pt x="1382" y="20882"/>
                    <a:pt x="1355" y="20882"/>
                  </a:cubicBezTo>
                  <a:close/>
                  <a:moveTo>
                    <a:pt x="801" y="22428"/>
                  </a:moveTo>
                  <a:cubicBezTo>
                    <a:pt x="701" y="22428"/>
                    <a:pt x="567" y="22462"/>
                    <a:pt x="534" y="22595"/>
                  </a:cubicBezTo>
                  <a:cubicBezTo>
                    <a:pt x="501" y="22762"/>
                    <a:pt x="434" y="22929"/>
                    <a:pt x="401" y="23096"/>
                  </a:cubicBezTo>
                  <a:cubicBezTo>
                    <a:pt x="367" y="23196"/>
                    <a:pt x="367" y="23296"/>
                    <a:pt x="334" y="23396"/>
                  </a:cubicBezTo>
                  <a:cubicBezTo>
                    <a:pt x="300" y="23529"/>
                    <a:pt x="401" y="23629"/>
                    <a:pt x="501" y="23663"/>
                  </a:cubicBezTo>
                  <a:lnTo>
                    <a:pt x="534" y="23663"/>
                  </a:lnTo>
                  <a:cubicBezTo>
                    <a:pt x="634" y="23663"/>
                    <a:pt x="734" y="23596"/>
                    <a:pt x="734" y="23496"/>
                  </a:cubicBezTo>
                  <a:cubicBezTo>
                    <a:pt x="767" y="23396"/>
                    <a:pt x="801" y="23296"/>
                    <a:pt x="801" y="23196"/>
                  </a:cubicBezTo>
                  <a:cubicBezTo>
                    <a:pt x="868" y="23029"/>
                    <a:pt x="901" y="22862"/>
                    <a:pt x="934" y="22695"/>
                  </a:cubicBezTo>
                  <a:cubicBezTo>
                    <a:pt x="968" y="22595"/>
                    <a:pt x="901" y="22462"/>
                    <a:pt x="801" y="22428"/>
                  </a:cubicBezTo>
                  <a:close/>
                  <a:moveTo>
                    <a:pt x="434" y="24063"/>
                  </a:moveTo>
                  <a:cubicBezTo>
                    <a:pt x="300" y="24063"/>
                    <a:pt x="200" y="24130"/>
                    <a:pt x="167" y="24230"/>
                  </a:cubicBezTo>
                  <a:cubicBezTo>
                    <a:pt x="134" y="24530"/>
                    <a:pt x="100" y="24797"/>
                    <a:pt x="67" y="25064"/>
                  </a:cubicBezTo>
                  <a:cubicBezTo>
                    <a:pt x="67" y="25197"/>
                    <a:pt x="134" y="25297"/>
                    <a:pt x="267" y="25297"/>
                  </a:cubicBezTo>
                  <a:cubicBezTo>
                    <a:pt x="367" y="25297"/>
                    <a:pt x="467" y="25230"/>
                    <a:pt x="501" y="25130"/>
                  </a:cubicBezTo>
                  <a:cubicBezTo>
                    <a:pt x="501" y="24864"/>
                    <a:pt x="534" y="24563"/>
                    <a:pt x="601" y="24296"/>
                  </a:cubicBezTo>
                  <a:cubicBezTo>
                    <a:pt x="601" y="24196"/>
                    <a:pt x="534" y="24096"/>
                    <a:pt x="434" y="24063"/>
                  </a:cubicBezTo>
                  <a:close/>
                  <a:moveTo>
                    <a:pt x="234" y="25731"/>
                  </a:moveTo>
                  <a:cubicBezTo>
                    <a:pt x="134" y="25731"/>
                    <a:pt x="0" y="25798"/>
                    <a:pt x="0" y="25931"/>
                  </a:cubicBezTo>
                  <a:cubicBezTo>
                    <a:pt x="0" y="26064"/>
                    <a:pt x="0" y="26198"/>
                    <a:pt x="0" y="26298"/>
                  </a:cubicBezTo>
                  <a:cubicBezTo>
                    <a:pt x="0" y="26465"/>
                    <a:pt x="0" y="26631"/>
                    <a:pt x="0" y="26765"/>
                  </a:cubicBezTo>
                  <a:cubicBezTo>
                    <a:pt x="34" y="26898"/>
                    <a:pt x="100" y="26965"/>
                    <a:pt x="234" y="26965"/>
                  </a:cubicBezTo>
                  <a:cubicBezTo>
                    <a:pt x="334" y="26965"/>
                    <a:pt x="434" y="26865"/>
                    <a:pt x="434" y="26765"/>
                  </a:cubicBezTo>
                  <a:cubicBezTo>
                    <a:pt x="434" y="26598"/>
                    <a:pt x="434" y="26465"/>
                    <a:pt x="434" y="26298"/>
                  </a:cubicBezTo>
                  <a:cubicBezTo>
                    <a:pt x="434" y="26198"/>
                    <a:pt x="434" y="26064"/>
                    <a:pt x="434" y="25931"/>
                  </a:cubicBezTo>
                  <a:cubicBezTo>
                    <a:pt x="434" y="25831"/>
                    <a:pt x="334" y="25731"/>
                    <a:pt x="234" y="25731"/>
                  </a:cubicBezTo>
                  <a:close/>
                  <a:moveTo>
                    <a:pt x="309" y="27392"/>
                  </a:moveTo>
                  <a:cubicBezTo>
                    <a:pt x="295" y="27392"/>
                    <a:pt x="281" y="27394"/>
                    <a:pt x="267" y="27399"/>
                  </a:cubicBezTo>
                  <a:cubicBezTo>
                    <a:pt x="167" y="27399"/>
                    <a:pt x="67" y="27499"/>
                    <a:pt x="100" y="27632"/>
                  </a:cubicBezTo>
                  <a:cubicBezTo>
                    <a:pt x="134" y="27899"/>
                    <a:pt x="167" y="28199"/>
                    <a:pt x="234" y="28466"/>
                  </a:cubicBezTo>
                  <a:cubicBezTo>
                    <a:pt x="267" y="28566"/>
                    <a:pt x="334" y="28633"/>
                    <a:pt x="434" y="28633"/>
                  </a:cubicBezTo>
                  <a:lnTo>
                    <a:pt x="501" y="28633"/>
                  </a:lnTo>
                  <a:cubicBezTo>
                    <a:pt x="601" y="28600"/>
                    <a:pt x="667" y="28466"/>
                    <a:pt x="634" y="28366"/>
                  </a:cubicBezTo>
                  <a:cubicBezTo>
                    <a:pt x="601" y="28099"/>
                    <a:pt x="534" y="27832"/>
                    <a:pt x="501" y="27565"/>
                  </a:cubicBezTo>
                  <a:cubicBezTo>
                    <a:pt x="501" y="27479"/>
                    <a:pt x="401" y="27392"/>
                    <a:pt x="309" y="27392"/>
                  </a:cubicBezTo>
                  <a:close/>
                  <a:moveTo>
                    <a:pt x="704" y="29006"/>
                  </a:moveTo>
                  <a:cubicBezTo>
                    <a:pt x="673" y="29006"/>
                    <a:pt x="638" y="29015"/>
                    <a:pt x="601" y="29033"/>
                  </a:cubicBezTo>
                  <a:cubicBezTo>
                    <a:pt x="501" y="29067"/>
                    <a:pt x="434" y="29167"/>
                    <a:pt x="467" y="29300"/>
                  </a:cubicBezTo>
                  <a:cubicBezTo>
                    <a:pt x="567" y="29567"/>
                    <a:pt x="701" y="29834"/>
                    <a:pt x="834" y="30067"/>
                  </a:cubicBezTo>
                  <a:cubicBezTo>
                    <a:pt x="868" y="30134"/>
                    <a:pt x="934" y="30201"/>
                    <a:pt x="1001" y="30201"/>
                  </a:cubicBezTo>
                  <a:cubicBezTo>
                    <a:pt x="1034" y="30201"/>
                    <a:pt x="1068" y="30167"/>
                    <a:pt x="1101" y="30167"/>
                  </a:cubicBezTo>
                  <a:cubicBezTo>
                    <a:pt x="1201" y="30101"/>
                    <a:pt x="1234" y="30001"/>
                    <a:pt x="1201" y="29901"/>
                  </a:cubicBezTo>
                  <a:cubicBezTo>
                    <a:pt x="1068" y="29667"/>
                    <a:pt x="968" y="29400"/>
                    <a:pt x="868" y="29133"/>
                  </a:cubicBezTo>
                  <a:cubicBezTo>
                    <a:pt x="844" y="29061"/>
                    <a:pt x="785" y="29006"/>
                    <a:pt x="704" y="29006"/>
                  </a:cubicBezTo>
                  <a:close/>
                  <a:moveTo>
                    <a:pt x="1453" y="30488"/>
                  </a:moveTo>
                  <a:cubicBezTo>
                    <a:pt x="1408" y="30488"/>
                    <a:pt x="1365" y="30504"/>
                    <a:pt x="1335" y="30534"/>
                  </a:cubicBezTo>
                  <a:cubicBezTo>
                    <a:pt x="1234" y="30601"/>
                    <a:pt x="1201" y="30734"/>
                    <a:pt x="1268" y="30801"/>
                  </a:cubicBezTo>
                  <a:cubicBezTo>
                    <a:pt x="1435" y="31035"/>
                    <a:pt x="1635" y="31268"/>
                    <a:pt x="1802" y="31468"/>
                  </a:cubicBezTo>
                  <a:cubicBezTo>
                    <a:pt x="1868" y="31535"/>
                    <a:pt x="1902" y="31535"/>
                    <a:pt x="1968" y="31535"/>
                  </a:cubicBezTo>
                  <a:cubicBezTo>
                    <a:pt x="2035" y="31535"/>
                    <a:pt x="2068" y="31535"/>
                    <a:pt x="2102" y="31502"/>
                  </a:cubicBezTo>
                  <a:cubicBezTo>
                    <a:pt x="2202" y="31402"/>
                    <a:pt x="2202" y="31268"/>
                    <a:pt x="2135" y="31201"/>
                  </a:cubicBezTo>
                  <a:cubicBezTo>
                    <a:pt x="1935" y="31001"/>
                    <a:pt x="1768" y="30801"/>
                    <a:pt x="1601" y="30568"/>
                  </a:cubicBezTo>
                  <a:cubicBezTo>
                    <a:pt x="1565" y="30513"/>
                    <a:pt x="1508" y="30488"/>
                    <a:pt x="1453" y="30488"/>
                  </a:cubicBezTo>
                  <a:close/>
                  <a:moveTo>
                    <a:pt x="2584" y="31689"/>
                  </a:moveTo>
                  <a:cubicBezTo>
                    <a:pt x="2529" y="31689"/>
                    <a:pt x="2472" y="31713"/>
                    <a:pt x="2435" y="31769"/>
                  </a:cubicBezTo>
                  <a:cubicBezTo>
                    <a:pt x="2335" y="31869"/>
                    <a:pt x="2369" y="32002"/>
                    <a:pt x="2469" y="32069"/>
                  </a:cubicBezTo>
                  <a:cubicBezTo>
                    <a:pt x="2669" y="32236"/>
                    <a:pt x="2902" y="32402"/>
                    <a:pt x="3169" y="32536"/>
                  </a:cubicBezTo>
                  <a:cubicBezTo>
                    <a:pt x="3203" y="32569"/>
                    <a:pt x="3236" y="32569"/>
                    <a:pt x="3269" y="32569"/>
                  </a:cubicBezTo>
                  <a:cubicBezTo>
                    <a:pt x="3336" y="32569"/>
                    <a:pt x="3403" y="32536"/>
                    <a:pt x="3436" y="32469"/>
                  </a:cubicBezTo>
                  <a:cubicBezTo>
                    <a:pt x="3503" y="32369"/>
                    <a:pt x="3469" y="32236"/>
                    <a:pt x="3369" y="32202"/>
                  </a:cubicBezTo>
                  <a:cubicBezTo>
                    <a:pt x="3136" y="32069"/>
                    <a:pt x="2902" y="31902"/>
                    <a:pt x="2702" y="31735"/>
                  </a:cubicBezTo>
                  <a:cubicBezTo>
                    <a:pt x="2672" y="31705"/>
                    <a:pt x="2629" y="31689"/>
                    <a:pt x="2584" y="31689"/>
                  </a:cubicBezTo>
                  <a:close/>
                  <a:moveTo>
                    <a:pt x="4014" y="32542"/>
                  </a:moveTo>
                  <a:cubicBezTo>
                    <a:pt x="3934" y="32542"/>
                    <a:pt x="3851" y="32597"/>
                    <a:pt x="3803" y="32669"/>
                  </a:cubicBezTo>
                  <a:cubicBezTo>
                    <a:pt x="3770" y="32769"/>
                    <a:pt x="3803" y="32903"/>
                    <a:pt x="3936" y="32936"/>
                  </a:cubicBezTo>
                  <a:cubicBezTo>
                    <a:pt x="4170" y="33069"/>
                    <a:pt x="4437" y="33170"/>
                    <a:pt x="4737" y="33236"/>
                  </a:cubicBezTo>
                  <a:cubicBezTo>
                    <a:pt x="4737" y="33270"/>
                    <a:pt x="4770" y="33270"/>
                    <a:pt x="4770" y="33270"/>
                  </a:cubicBezTo>
                  <a:cubicBezTo>
                    <a:pt x="4870" y="33270"/>
                    <a:pt x="4970" y="33203"/>
                    <a:pt x="4970" y="33103"/>
                  </a:cubicBezTo>
                  <a:cubicBezTo>
                    <a:pt x="5004" y="33003"/>
                    <a:pt x="4970" y="32903"/>
                    <a:pt x="4837" y="32836"/>
                  </a:cubicBezTo>
                  <a:cubicBezTo>
                    <a:pt x="4604" y="32769"/>
                    <a:pt x="4337" y="32669"/>
                    <a:pt x="4103" y="32569"/>
                  </a:cubicBezTo>
                  <a:cubicBezTo>
                    <a:pt x="4075" y="32550"/>
                    <a:pt x="4045" y="32542"/>
                    <a:pt x="4014" y="32542"/>
                  </a:cubicBezTo>
                  <a:close/>
                  <a:moveTo>
                    <a:pt x="5584" y="33061"/>
                  </a:moveTo>
                  <a:cubicBezTo>
                    <a:pt x="5495" y="33061"/>
                    <a:pt x="5398" y="33126"/>
                    <a:pt x="5371" y="33236"/>
                  </a:cubicBezTo>
                  <a:cubicBezTo>
                    <a:pt x="5371" y="33336"/>
                    <a:pt x="5437" y="33436"/>
                    <a:pt x="5538" y="33470"/>
                  </a:cubicBezTo>
                  <a:cubicBezTo>
                    <a:pt x="5804" y="33536"/>
                    <a:pt x="6105" y="33603"/>
                    <a:pt x="6371" y="33637"/>
                  </a:cubicBezTo>
                  <a:lnTo>
                    <a:pt x="6405" y="33637"/>
                  </a:lnTo>
                  <a:cubicBezTo>
                    <a:pt x="6505" y="33637"/>
                    <a:pt x="6605" y="33570"/>
                    <a:pt x="6605" y="33470"/>
                  </a:cubicBezTo>
                  <a:cubicBezTo>
                    <a:pt x="6638" y="33336"/>
                    <a:pt x="6538" y="33236"/>
                    <a:pt x="6438" y="33203"/>
                  </a:cubicBezTo>
                  <a:cubicBezTo>
                    <a:pt x="6171" y="33170"/>
                    <a:pt x="5904" y="33136"/>
                    <a:pt x="5638" y="33069"/>
                  </a:cubicBezTo>
                  <a:cubicBezTo>
                    <a:pt x="5620" y="33064"/>
                    <a:pt x="5602" y="33061"/>
                    <a:pt x="5584" y="33061"/>
                  </a:cubicBezTo>
                  <a:close/>
                  <a:moveTo>
                    <a:pt x="7239" y="33303"/>
                  </a:moveTo>
                  <a:cubicBezTo>
                    <a:pt x="7139" y="33303"/>
                    <a:pt x="7039" y="33403"/>
                    <a:pt x="7039" y="33503"/>
                  </a:cubicBezTo>
                  <a:cubicBezTo>
                    <a:pt x="7005" y="33603"/>
                    <a:pt x="7105" y="33703"/>
                    <a:pt x="7205" y="33737"/>
                  </a:cubicBezTo>
                  <a:cubicBezTo>
                    <a:pt x="7506" y="33737"/>
                    <a:pt x="7772" y="33770"/>
                    <a:pt x="8073" y="33770"/>
                  </a:cubicBezTo>
                  <a:cubicBezTo>
                    <a:pt x="8173" y="33770"/>
                    <a:pt x="8273" y="33670"/>
                    <a:pt x="8273" y="33570"/>
                  </a:cubicBezTo>
                  <a:cubicBezTo>
                    <a:pt x="8273" y="33470"/>
                    <a:pt x="8173" y="33370"/>
                    <a:pt x="8073" y="33370"/>
                  </a:cubicBezTo>
                  <a:cubicBezTo>
                    <a:pt x="7806" y="33336"/>
                    <a:pt x="7506" y="33336"/>
                    <a:pt x="7239" y="3330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2125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Box 12">
            <a:extLst>
              <a:ext uri="{FF2B5EF4-FFF2-40B4-BE49-F238E27FC236}">
                <a16:creationId xmlns:a16="http://schemas.microsoft.com/office/drawing/2014/main" id="{2A46DBB0-B7DB-86FD-E024-3DB744AAF64F}"/>
              </a:ext>
            </a:extLst>
          </p:cNvPr>
          <p:cNvSpPr txBox="1"/>
          <p:nvPr userDrawn="1"/>
        </p:nvSpPr>
        <p:spPr>
          <a:xfrm>
            <a:off x="3962401" y="15049501"/>
            <a:ext cx="9311220"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err="1">
                <a:latin typeface="Times New Roman" panose="02020603050405020304" charset="0"/>
                <a:cs typeface="Times New Roman" panose="02020603050405020304" charset="0"/>
              </a:rPr>
              <a:t>Liên</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hệ</a:t>
            </a:r>
            <a:r>
              <a:rPr lang="en-US" sz="1800" dirty="0">
                <a:latin typeface="Times New Roman" panose="02020603050405020304" charset="0"/>
                <a:cs typeface="Times New Roman" panose="02020603050405020304" charset="0"/>
              </a:rPr>
              <a:t> page:</a:t>
            </a:r>
          </a:p>
          <a:p>
            <a:r>
              <a:rPr lang="en-US" sz="1800" dirty="0">
                <a:latin typeface="Times New Roman" panose="02020603050405020304" charset="0"/>
                <a:cs typeface="Times New Roman" panose="02020603050405020304" charset="0"/>
                <a:hlinkClick r:id="rId2"/>
              </a:rPr>
              <a:t>https://www.facebook.com/teamKTUTS</a:t>
            </a:r>
            <a:endParaRPr lang="en-US" sz="1800" dirty="0">
              <a:latin typeface="Times New Roman" panose="02020603050405020304" charset="0"/>
              <a:cs typeface="Times New Roman" panose="02020603050405020304" charset="0"/>
            </a:endParaRPr>
          </a:p>
          <a:p>
            <a:r>
              <a:rPr lang="en-US" sz="1800" dirty="0" err="1">
                <a:latin typeface="Times New Roman" panose="02020603050405020304" charset="0"/>
                <a:cs typeface="Times New Roman" panose="02020603050405020304" charset="0"/>
              </a:rPr>
              <a:t>Đây</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là</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sản</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phẩm</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của</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nhóm</a:t>
            </a:r>
            <a:r>
              <a:rPr lang="en-US" sz="1800" dirty="0">
                <a:latin typeface="Times New Roman" panose="02020603050405020304" charset="0"/>
                <a:cs typeface="Times New Roman" panose="02020603050405020304" charset="0"/>
              </a:rPr>
              <a:t> KTUTS. </a:t>
            </a:r>
            <a:r>
              <a:rPr lang="en-US" sz="1800" dirty="0" err="1">
                <a:latin typeface="Times New Roman" panose="02020603050405020304" charset="0"/>
                <a:cs typeface="Times New Roman" panose="02020603050405020304" charset="0"/>
              </a:rPr>
              <a:t>Mọi</a:t>
            </a:r>
            <a:r>
              <a:rPr lang="en-US" sz="1800" dirty="0">
                <a:latin typeface="Times New Roman" panose="02020603050405020304" charset="0"/>
                <a:cs typeface="Times New Roman" panose="02020603050405020304" charset="0"/>
              </a:rPr>
              <a:t> chi </a:t>
            </a:r>
            <a:r>
              <a:rPr lang="en-US" sz="1800" dirty="0" err="1">
                <a:latin typeface="Times New Roman" panose="02020603050405020304" charset="0"/>
                <a:cs typeface="Times New Roman" panose="02020603050405020304" charset="0"/>
              </a:rPr>
              <a:t>tiết</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vui</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lòng</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liên</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hệ</a:t>
            </a:r>
            <a:r>
              <a:rPr lang="en-US" sz="1800" dirty="0">
                <a:latin typeface="Times New Roman" panose="02020603050405020304" charset="0"/>
                <a:cs typeface="Times New Roman" panose="02020603050405020304" charset="0"/>
              </a:rPr>
              <a:t> page </a:t>
            </a:r>
            <a:r>
              <a:rPr lang="en-US" sz="1800" dirty="0" err="1">
                <a:latin typeface="Times New Roman" panose="02020603050405020304" charset="0"/>
                <a:cs typeface="Times New Roman" panose="02020603050405020304" charset="0"/>
              </a:rPr>
              <a:t>hoặc</a:t>
            </a:r>
            <a:r>
              <a:rPr lang="en-US" sz="1800" dirty="0">
                <a:latin typeface="Times New Roman" panose="02020603050405020304" charset="0"/>
                <a:cs typeface="Times New Roman" panose="02020603050405020304" charset="0"/>
              </a:rPr>
              <a:t> SĐT: 0922 645 654</a:t>
            </a:r>
          </a:p>
        </p:txBody>
      </p:sp>
      <p:pic>
        <p:nvPicPr>
          <p:cNvPr id="10" name="Picture 9">
            <a:extLst>
              <a:ext uri="{FF2B5EF4-FFF2-40B4-BE49-F238E27FC236}">
                <a16:creationId xmlns:a16="http://schemas.microsoft.com/office/drawing/2014/main" id="{B8D1CE2D-0C47-9FF2-9495-87BBB5A3A7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1812" y="14802457"/>
            <a:ext cx="1771856" cy="1417417"/>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5154F84-2EDD-0F02-E73A-173B3F5EE1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402800" y="20924522"/>
            <a:ext cx="1881379"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83BD5865-D2E3-EBDF-2066-B768AFD254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84800" y="-16261080"/>
            <a:ext cx="1881379"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2798DAD0-3120-F1C3-E78A-441B1B9CDE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827872" y="-16212674"/>
            <a:ext cx="1881379"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7608E349-97C9-7F70-9A48-142DEBE5BD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937200" y="21229322"/>
            <a:ext cx="1881379" cy="1625303"/>
          </a:xfrm>
          <a:prstGeom prst="rect">
            <a:avLst/>
          </a:prstGeom>
        </p:spPr>
      </p:pic>
    </p:spTree>
    <p:extLst>
      <p:ext uri="{BB962C8B-B14F-4D97-AF65-F5344CB8AC3E}">
        <p14:creationId xmlns:p14="http://schemas.microsoft.com/office/powerpoint/2010/main" val="11352145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8399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80C2EE">
            <a:alpha val="3170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41666" y="971465"/>
            <a:ext cx="12233273" cy="5886917"/>
            <a:chOff x="125" y="347604"/>
            <a:chExt cx="9143865" cy="4415188"/>
          </a:xfrm>
        </p:grpSpPr>
        <p:sp>
          <p:nvSpPr>
            <p:cNvPr id="10" name="Google Shape;10;p2"/>
            <p:cNvSpPr/>
            <p:nvPr/>
          </p:nvSpPr>
          <p:spPr>
            <a:xfrm>
              <a:off x="125" y="557245"/>
              <a:ext cx="3328632" cy="3622216"/>
            </a:xfrm>
            <a:custGeom>
              <a:avLst/>
              <a:gdLst/>
              <a:ahLst/>
              <a:cxnLst/>
              <a:rect l="l" t="t" r="r" b="b"/>
              <a:pathLst>
                <a:path w="107540" h="117025" extrusionOk="0">
                  <a:moveTo>
                    <a:pt x="4246" y="1"/>
                  </a:moveTo>
                  <a:cubicBezTo>
                    <a:pt x="2825" y="1"/>
                    <a:pt x="1403" y="102"/>
                    <a:pt x="0" y="306"/>
                  </a:cubicBezTo>
                  <a:lnTo>
                    <a:pt x="0" y="117025"/>
                  </a:lnTo>
                  <a:cubicBezTo>
                    <a:pt x="1155" y="117025"/>
                    <a:pt x="2280" y="116934"/>
                    <a:pt x="3374" y="116812"/>
                  </a:cubicBezTo>
                  <a:cubicBezTo>
                    <a:pt x="36262" y="113621"/>
                    <a:pt x="69241" y="111554"/>
                    <a:pt x="102282" y="110642"/>
                  </a:cubicBezTo>
                  <a:cubicBezTo>
                    <a:pt x="104896" y="102283"/>
                    <a:pt x="107540" y="93286"/>
                    <a:pt x="104318" y="85140"/>
                  </a:cubicBezTo>
                  <a:cubicBezTo>
                    <a:pt x="103589" y="83073"/>
                    <a:pt x="102403" y="81097"/>
                    <a:pt x="100488" y="79790"/>
                  </a:cubicBezTo>
                  <a:cubicBezTo>
                    <a:pt x="99242" y="78891"/>
                    <a:pt x="97639" y="78336"/>
                    <a:pt x="96047" y="78336"/>
                  </a:cubicBezTo>
                  <a:cubicBezTo>
                    <a:pt x="95271" y="78336"/>
                    <a:pt x="94498" y="78468"/>
                    <a:pt x="93771" y="78757"/>
                  </a:cubicBezTo>
                  <a:cubicBezTo>
                    <a:pt x="95139" y="72526"/>
                    <a:pt x="92859" y="65717"/>
                    <a:pt x="87935" y="61158"/>
                  </a:cubicBezTo>
                  <a:cubicBezTo>
                    <a:pt x="83779" y="57334"/>
                    <a:pt x="77849" y="55135"/>
                    <a:pt x="71919" y="55135"/>
                  </a:cubicBezTo>
                  <a:cubicBezTo>
                    <a:pt x="70779" y="55135"/>
                    <a:pt x="69639" y="55216"/>
                    <a:pt x="68512" y="55383"/>
                  </a:cubicBezTo>
                  <a:cubicBezTo>
                    <a:pt x="68056" y="51766"/>
                    <a:pt x="68330" y="48392"/>
                    <a:pt x="65989" y="45383"/>
                  </a:cubicBezTo>
                  <a:cubicBezTo>
                    <a:pt x="64621" y="43650"/>
                    <a:pt x="62706" y="42100"/>
                    <a:pt x="60457" y="41370"/>
                  </a:cubicBezTo>
                  <a:cubicBezTo>
                    <a:pt x="59743" y="41151"/>
                    <a:pt x="58824" y="41037"/>
                    <a:pt x="57858" y="41037"/>
                  </a:cubicBezTo>
                  <a:cubicBezTo>
                    <a:pt x="55740" y="41037"/>
                    <a:pt x="53401" y="41588"/>
                    <a:pt x="52524" y="42799"/>
                  </a:cubicBezTo>
                  <a:lnTo>
                    <a:pt x="52524" y="42799"/>
                  </a:lnTo>
                  <a:cubicBezTo>
                    <a:pt x="53679" y="37905"/>
                    <a:pt x="52463" y="32008"/>
                    <a:pt x="49636" y="27723"/>
                  </a:cubicBezTo>
                  <a:cubicBezTo>
                    <a:pt x="47752" y="24866"/>
                    <a:pt x="44195" y="23042"/>
                    <a:pt x="40761" y="21887"/>
                  </a:cubicBezTo>
                  <a:cubicBezTo>
                    <a:pt x="39531" y="21447"/>
                    <a:pt x="38185" y="21218"/>
                    <a:pt x="36850" y="21218"/>
                  </a:cubicBezTo>
                  <a:cubicBezTo>
                    <a:pt x="34489" y="21218"/>
                    <a:pt x="32159" y="21934"/>
                    <a:pt x="30548" y="23467"/>
                  </a:cubicBezTo>
                  <a:cubicBezTo>
                    <a:pt x="30548" y="15960"/>
                    <a:pt x="26231" y="8543"/>
                    <a:pt x="19332" y="4197"/>
                  </a:cubicBezTo>
                  <a:cubicBezTo>
                    <a:pt x="14960" y="1434"/>
                    <a:pt x="9602" y="1"/>
                    <a:pt x="4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2652292" y="347604"/>
              <a:ext cx="6491699" cy="4415188"/>
            </a:xfrm>
            <a:custGeom>
              <a:avLst/>
              <a:gdLst/>
              <a:ahLst/>
              <a:cxnLst/>
              <a:rect l="l" t="t" r="r" b="b"/>
              <a:pathLst>
                <a:path w="209731" h="142644" extrusionOk="0">
                  <a:moveTo>
                    <a:pt x="112119" y="1"/>
                  </a:moveTo>
                  <a:cubicBezTo>
                    <a:pt x="110126" y="1"/>
                    <a:pt x="108130" y="129"/>
                    <a:pt x="106142" y="392"/>
                  </a:cubicBezTo>
                  <a:cubicBezTo>
                    <a:pt x="88057" y="2763"/>
                    <a:pt x="71765" y="16897"/>
                    <a:pt x="67935" y="34769"/>
                  </a:cubicBezTo>
                  <a:cubicBezTo>
                    <a:pt x="64597" y="33280"/>
                    <a:pt x="60944" y="32544"/>
                    <a:pt x="57288" y="32544"/>
                  </a:cubicBezTo>
                  <a:cubicBezTo>
                    <a:pt x="52289" y="32544"/>
                    <a:pt x="47285" y="33920"/>
                    <a:pt x="43071" y="36623"/>
                  </a:cubicBezTo>
                  <a:cubicBezTo>
                    <a:pt x="35776" y="41304"/>
                    <a:pt x="31126" y="49785"/>
                    <a:pt x="31004" y="58447"/>
                  </a:cubicBezTo>
                  <a:cubicBezTo>
                    <a:pt x="28635" y="58002"/>
                    <a:pt x="26218" y="57780"/>
                    <a:pt x="23800" y="57780"/>
                  </a:cubicBezTo>
                  <a:cubicBezTo>
                    <a:pt x="15172" y="57780"/>
                    <a:pt x="6529" y="60599"/>
                    <a:pt x="0" y="66107"/>
                  </a:cubicBezTo>
                  <a:cubicBezTo>
                    <a:pt x="791" y="66685"/>
                    <a:pt x="1551" y="67262"/>
                    <a:pt x="2280" y="67931"/>
                  </a:cubicBezTo>
                  <a:cubicBezTo>
                    <a:pt x="7204" y="72490"/>
                    <a:pt x="9454" y="79299"/>
                    <a:pt x="8116" y="85530"/>
                  </a:cubicBezTo>
                  <a:cubicBezTo>
                    <a:pt x="8834" y="85241"/>
                    <a:pt x="9600" y="85109"/>
                    <a:pt x="10374" y="85109"/>
                  </a:cubicBezTo>
                  <a:cubicBezTo>
                    <a:pt x="11960" y="85109"/>
                    <a:pt x="13577" y="85664"/>
                    <a:pt x="14864" y="86563"/>
                  </a:cubicBezTo>
                  <a:cubicBezTo>
                    <a:pt x="16718" y="87870"/>
                    <a:pt x="17904" y="89846"/>
                    <a:pt x="18694" y="91883"/>
                  </a:cubicBezTo>
                  <a:cubicBezTo>
                    <a:pt x="21885" y="100029"/>
                    <a:pt x="19271" y="109056"/>
                    <a:pt x="16627" y="117354"/>
                  </a:cubicBezTo>
                  <a:lnTo>
                    <a:pt x="16445" y="117354"/>
                  </a:lnTo>
                  <a:lnTo>
                    <a:pt x="53649" y="142643"/>
                  </a:lnTo>
                  <a:cubicBezTo>
                    <a:pt x="104562" y="126260"/>
                    <a:pt x="154836" y="107779"/>
                    <a:pt x="204229" y="87262"/>
                  </a:cubicBezTo>
                  <a:cubicBezTo>
                    <a:pt x="206205" y="86472"/>
                    <a:pt x="208181" y="85591"/>
                    <a:pt x="209731" y="84162"/>
                  </a:cubicBezTo>
                  <a:lnTo>
                    <a:pt x="209731" y="37626"/>
                  </a:lnTo>
                  <a:cubicBezTo>
                    <a:pt x="206077" y="34248"/>
                    <a:pt x="201502" y="32086"/>
                    <a:pt x="196834" y="32086"/>
                  </a:cubicBezTo>
                  <a:cubicBezTo>
                    <a:pt x="195328" y="32086"/>
                    <a:pt x="193812" y="32312"/>
                    <a:pt x="192314" y="32794"/>
                  </a:cubicBezTo>
                  <a:cubicBezTo>
                    <a:pt x="191007" y="24556"/>
                    <a:pt x="184563" y="17322"/>
                    <a:pt x="176569" y="15012"/>
                  </a:cubicBezTo>
                  <a:cubicBezTo>
                    <a:pt x="174657" y="14464"/>
                    <a:pt x="172678" y="14200"/>
                    <a:pt x="170698" y="14200"/>
                  </a:cubicBezTo>
                  <a:cubicBezTo>
                    <a:pt x="164338" y="14200"/>
                    <a:pt x="157968" y="16924"/>
                    <a:pt x="153772" y="21699"/>
                  </a:cubicBezTo>
                  <a:cubicBezTo>
                    <a:pt x="144299" y="8464"/>
                    <a:pt x="128319" y="1"/>
                    <a:pt x="112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 name="Google Shape;12;p2"/>
          <p:cNvGrpSpPr/>
          <p:nvPr/>
        </p:nvGrpSpPr>
        <p:grpSpPr>
          <a:xfrm>
            <a:off x="-95700" y="4563470"/>
            <a:ext cx="12286895" cy="2294303"/>
            <a:chOff x="125" y="2880286"/>
            <a:chExt cx="9142942" cy="2263221"/>
          </a:xfrm>
        </p:grpSpPr>
        <p:sp>
          <p:nvSpPr>
            <p:cNvPr id="13" name="Google Shape;13;p2"/>
            <p:cNvSpPr/>
            <p:nvPr/>
          </p:nvSpPr>
          <p:spPr>
            <a:xfrm>
              <a:off x="125" y="2880286"/>
              <a:ext cx="9142942" cy="2263221"/>
            </a:xfrm>
            <a:custGeom>
              <a:avLst/>
              <a:gdLst/>
              <a:ahLst/>
              <a:cxnLst/>
              <a:rect l="l" t="t" r="r" b="b"/>
              <a:pathLst>
                <a:path w="284960" h="89846" extrusionOk="0">
                  <a:moveTo>
                    <a:pt x="254899" y="1"/>
                  </a:moveTo>
                  <a:cubicBezTo>
                    <a:pt x="179295" y="1"/>
                    <a:pt x="124911" y="25407"/>
                    <a:pt x="56688" y="32550"/>
                  </a:cubicBezTo>
                  <a:cubicBezTo>
                    <a:pt x="37873" y="34525"/>
                    <a:pt x="18937" y="35225"/>
                    <a:pt x="0" y="35680"/>
                  </a:cubicBezTo>
                  <a:lnTo>
                    <a:pt x="0" y="89845"/>
                  </a:lnTo>
                  <a:lnTo>
                    <a:pt x="284960" y="89845"/>
                  </a:lnTo>
                  <a:lnTo>
                    <a:pt x="284960" y="1333"/>
                  </a:lnTo>
                  <a:cubicBezTo>
                    <a:pt x="274545" y="415"/>
                    <a:pt x="264549" y="1"/>
                    <a:pt x="254899" y="1"/>
                  </a:cubicBezTo>
                  <a:close/>
                </a:path>
              </a:pathLst>
            </a:custGeom>
            <a:solidFill>
              <a:srgbClr val="3E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25" y="2928825"/>
              <a:ext cx="9142942" cy="2200846"/>
            </a:xfrm>
            <a:custGeom>
              <a:avLst/>
              <a:gdLst/>
              <a:ahLst/>
              <a:cxnLst/>
              <a:rect l="l" t="t" r="r" b="b"/>
              <a:pathLst>
                <a:path w="284960" h="75365" extrusionOk="0">
                  <a:moveTo>
                    <a:pt x="13869" y="1"/>
                  </a:moveTo>
                  <a:cubicBezTo>
                    <a:pt x="9243" y="1"/>
                    <a:pt x="4619" y="96"/>
                    <a:pt x="0" y="287"/>
                  </a:cubicBezTo>
                  <a:lnTo>
                    <a:pt x="0" y="75364"/>
                  </a:lnTo>
                  <a:lnTo>
                    <a:pt x="284960" y="75364"/>
                  </a:lnTo>
                  <a:lnTo>
                    <a:pt x="284960" y="41200"/>
                  </a:lnTo>
                  <a:cubicBezTo>
                    <a:pt x="276395" y="42313"/>
                    <a:pt x="267772" y="42815"/>
                    <a:pt x="259127" y="42815"/>
                  </a:cubicBezTo>
                  <a:cubicBezTo>
                    <a:pt x="232611" y="42815"/>
                    <a:pt x="205890" y="38096"/>
                    <a:pt x="180034" y="31838"/>
                  </a:cubicBezTo>
                  <a:cubicBezTo>
                    <a:pt x="141310" y="22446"/>
                    <a:pt x="103315" y="9649"/>
                    <a:pt x="63861" y="3722"/>
                  </a:cubicBezTo>
                  <a:cubicBezTo>
                    <a:pt x="47316" y="1246"/>
                    <a:pt x="30583" y="1"/>
                    <a:pt x="13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25" y="3337975"/>
              <a:ext cx="9142942" cy="1805525"/>
            </a:xfrm>
            <a:custGeom>
              <a:avLst/>
              <a:gdLst/>
              <a:ahLst/>
              <a:cxnLst/>
              <a:rect l="l" t="t" r="r" b="b"/>
              <a:pathLst>
                <a:path w="284960" h="72221" extrusionOk="0">
                  <a:moveTo>
                    <a:pt x="284960" y="0"/>
                  </a:moveTo>
                  <a:cubicBezTo>
                    <a:pt x="274017" y="1186"/>
                    <a:pt x="260157" y="4347"/>
                    <a:pt x="248303" y="7569"/>
                  </a:cubicBezTo>
                  <a:cubicBezTo>
                    <a:pt x="219335" y="15411"/>
                    <a:pt x="190976" y="26110"/>
                    <a:pt x="161888" y="33344"/>
                  </a:cubicBezTo>
                  <a:cubicBezTo>
                    <a:pt x="132130" y="40754"/>
                    <a:pt x="101723" y="44469"/>
                    <a:pt x="71304" y="44469"/>
                  </a:cubicBezTo>
                  <a:cubicBezTo>
                    <a:pt x="47441" y="44469"/>
                    <a:pt x="23571" y="42183"/>
                    <a:pt x="0" y="37600"/>
                  </a:cubicBezTo>
                  <a:lnTo>
                    <a:pt x="0" y="72220"/>
                  </a:lnTo>
                  <a:lnTo>
                    <a:pt x="284960" y="72220"/>
                  </a:lnTo>
                  <a:lnTo>
                    <a:pt x="284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txBox="1">
            <a:spLocks noGrp="1"/>
          </p:cNvSpPr>
          <p:nvPr>
            <p:ph type="ctrTitle"/>
          </p:nvPr>
        </p:nvSpPr>
        <p:spPr>
          <a:xfrm>
            <a:off x="3133000" y="908533"/>
            <a:ext cx="5936400" cy="36280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5200"/>
              <a:buNone/>
              <a:defRPr sz="68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7" name="Google Shape;17;p2"/>
          <p:cNvSpPr txBox="1">
            <a:spLocks noGrp="1"/>
          </p:cNvSpPr>
          <p:nvPr>
            <p:ph type="subTitle" idx="1"/>
          </p:nvPr>
        </p:nvSpPr>
        <p:spPr>
          <a:xfrm>
            <a:off x="3742600" y="5270952"/>
            <a:ext cx="4706800" cy="467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8" name="Google Shape;18;p2"/>
          <p:cNvGrpSpPr/>
          <p:nvPr/>
        </p:nvGrpSpPr>
        <p:grpSpPr>
          <a:xfrm>
            <a:off x="-150565" y="4394382"/>
            <a:ext cx="1374180" cy="2349604"/>
            <a:chOff x="-48389" y="3295786"/>
            <a:chExt cx="1030635" cy="1762203"/>
          </a:xfrm>
        </p:grpSpPr>
        <p:sp>
          <p:nvSpPr>
            <p:cNvPr id="19" name="Google Shape;19;p2"/>
            <p:cNvSpPr/>
            <p:nvPr/>
          </p:nvSpPr>
          <p:spPr>
            <a:xfrm>
              <a:off x="204177" y="4128321"/>
              <a:ext cx="45224" cy="45744"/>
            </a:xfrm>
            <a:custGeom>
              <a:avLst/>
              <a:gdLst/>
              <a:ahLst/>
              <a:cxnLst/>
              <a:rect l="l" t="t" r="r" b="b"/>
              <a:pathLst>
                <a:path w="2870" h="2903" extrusionOk="0">
                  <a:moveTo>
                    <a:pt x="1435" y="434"/>
                  </a:moveTo>
                  <a:cubicBezTo>
                    <a:pt x="1702" y="434"/>
                    <a:pt x="1968" y="534"/>
                    <a:pt x="2169" y="734"/>
                  </a:cubicBezTo>
                  <a:cubicBezTo>
                    <a:pt x="2369" y="935"/>
                    <a:pt x="2469" y="1168"/>
                    <a:pt x="2469" y="1468"/>
                  </a:cubicBezTo>
                  <a:cubicBezTo>
                    <a:pt x="2469" y="2002"/>
                    <a:pt x="2002" y="2469"/>
                    <a:pt x="1435" y="2469"/>
                  </a:cubicBezTo>
                  <a:cubicBezTo>
                    <a:pt x="868" y="2469"/>
                    <a:pt x="401" y="2002"/>
                    <a:pt x="401" y="1435"/>
                  </a:cubicBezTo>
                  <a:cubicBezTo>
                    <a:pt x="401" y="868"/>
                    <a:pt x="868" y="434"/>
                    <a:pt x="1435" y="434"/>
                  </a:cubicBezTo>
                  <a:close/>
                  <a:moveTo>
                    <a:pt x="1435" y="1"/>
                  </a:moveTo>
                  <a:cubicBezTo>
                    <a:pt x="634" y="1"/>
                    <a:pt x="0" y="668"/>
                    <a:pt x="0" y="1435"/>
                  </a:cubicBezTo>
                  <a:cubicBezTo>
                    <a:pt x="0" y="2235"/>
                    <a:pt x="634" y="2903"/>
                    <a:pt x="1435" y="2903"/>
                  </a:cubicBezTo>
                  <a:cubicBezTo>
                    <a:pt x="2235" y="2903"/>
                    <a:pt x="2869" y="2235"/>
                    <a:pt x="2869" y="1468"/>
                  </a:cubicBezTo>
                  <a:cubicBezTo>
                    <a:pt x="2869" y="1068"/>
                    <a:pt x="2736" y="701"/>
                    <a:pt x="2469" y="434"/>
                  </a:cubicBezTo>
                  <a:cubicBezTo>
                    <a:pt x="2169" y="167"/>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592062" y="3904058"/>
              <a:ext cx="45744" cy="45744"/>
            </a:xfrm>
            <a:custGeom>
              <a:avLst/>
              <a:gdLst/>
              <a:ahLst/>
              <a:cxnLst/>
              <a:rect l="l" t="t" r="r" b="b"/>
              <a:pathLst>
                <a:path w="2903" h="2903" extrusionOk="0">
                  <a:moveTo>
                    <a:pt x="1468" y="434"/>
                  </a:moveTo>
                  <a:cubicBezTo>
                    <a:pt x="1735" y="434"/>
                    <a:pt x="2002" y="535"/>
                    <a:pt x="2202" y="735"/>
                  </a:cubicBezTo>
                  <a:cubicBezTo>
                    <a:pt x="2369" y="935"/>
                    <a:pt x="2502" y="1168"/>
                    <a:pt x="2469" y="1469"/>
                  </a:cubicBezTo>
                  <a:cubicBezTo>
                    <a:pt x="2469" y="2002"/>
                    <a:pt x="2035" y="2469"/>
                    <a:pt x="1468" y="2469"/>
                  </a:cubicBezTo>
                  <a:cubicBezTo>
                    <a:pt x="901" y="2469"/>
                    <a:pt x="434" y="2002"/>
                    <a:pt x="434" y="1435"/>
                  </a:cubicBezTo>
                  <a:cubicBezTo>
                    <a:pt x="434" y="868"/>
                    <a:pt x="901" y="434"/>
                    <a:pt x="1468" y="434"/>
                  </a:cubicBezTo>
                  <a:close/>
                  <a:moveTo>
                    <a:pt x="1468" y="1"/>
                  </a:moveTo>
                  <a:cubicBezTo>
                    <a:pt x="668" y="1"/>
                    <a:pt x="34" y="635"/>
                    <a:pt x="34" y="1435"/>
                  </a:cubicBezTo>
                  <a:cubicBezTo>
                    <a:pt x="1" y="2236"/>
                    <a:pt x="668" y="2903"/>
                    <a:pt x="1468" y="2903"/>
                  </a:cubicBezTo>
                  <a:cubicBezTo>
                    <a:pt x="2236" y="2903"/>
                    <a:pt x="2903" y="2236"/>
                    <a:pt x="2903" y="1469"/>
                  </a:cubicBezTo>
                  <a:cubicBezTo>
                    <a:pt x="2903" y="1068"/>
                    <a:pt x="2769" y="701"/>
                    <a:pt x="2469" y="434"/>
                  </a:cubicBezTo>
                  <a:cubicBezTo>
                    <a:pt x="2202" y="168"/>
                    <a:pt x="1835" y="1"/>
                    <a:pt x="14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05856" y="4925601"/>
              <a:ext cx="45744" cy="45744"/>
            </a:xfrm>
            <a:custGeom>
              <a:avLst/>
              <a:gdLst/>
              <a:ahLst/>
              <a:cxnLst/>
              <a:rect l="l" t="t" r="r" b="b"/>
              <a:pathLst>
                <a:path w="2903" h="2903" extrusionOk="0">
                  <a:moveTo>
                    <a:pt x="1468" y="434"/>
                  </a:moveTo>
                  <a:cubicBezTo>
                    <a:pt x="1735" y="434"/>
                    <a:pt x="1969" y="534"/>
                    <a:pt x="2169" y="734"/>
                  </a:cubicBezTo>
                  <a:cubicBezTo>
                    <a:pt x="2369" y="934"/>
                    <a:pt x="2469" y="1201"/>
                    <a:pt x="2469" y="1468"/>
                  </a:cubicBezTo>
                  <a:cubicBezTo>
                    <a:pt x="2469" y="2035"/>
                    <a:pt x="2002" y="2468"/>
                    <a:pt x="1435" y="2468"/>
                  </a:cubicBezTo>
                  <a:cubicBezTo>
                    <a:pt x="868" y="2468"/>
                    <a:pt x="434" y="2035"/>
                    <a:pt x="434" y="1468"/>
                  </a:cubicBezTo>
                  <a:cubicBezTo>
                    <a:pt x="434" y="901"/>
                    <a:pt x="901" y="434"/>
                    <a:pt x="1468" y="434"/>
                  </a:cubicBezTo>
                  <a:close/>
                  <a:moveTo>
                    <a:pt x="1435" y="0"/>
                  </a:moveTo>
                  <a:cubicBezTo>
                    <a:pt x="668" y="0"/>
                    <a:pt x="1" y="667"/>
                    <a:pt x="1" y="1468"/>
                  </a:cubicBezTo>
                  <a:cubicBezTo>
                    <a:pt x="1" y="2235"/>
                    <a:pt x="635" y="2902"/>
                    <a:pt x="1435" y="2902"/>
                  </a:cubicBezTo>
                  <a:cubicBezTo>
                    <a:pt x="2236" y="2902"/>
                    <a:pt x="2903" y="2268"/>
                    <a:pt x="2903" y="1468"/>
                  </a:cubicBezTo>
                  <a:cubicBezTo>
                    <a:pt x="2903" y="1067"/>
                    <a:pt x="2736" y="701"/>
                    <a:pt x="2469" y="434"/>
                  </a:cubicBezTo>
                  <a:cubicBezTo>
                    <a:pt x="2202" y="167"/>
                    <a:pt x="1835" y="33"/>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02568" y="4847103"/>
              <a:ext cx="239703" cy="128518"/>
            </a:xfrm>
            <a:custGeom>
              <a:avLst/>
              <a:gdLst/>
              <a:ahLst/>
              <a:cxnLst/>
              <a:rect l="l" t="t" r="r" b="b"/>
              <a:pathLst>
                <a:path w="15212" h="8156" extrusionOk="0">
                  <a:moveTo>
                    <a:pt x="8310" y="0"/>
                  </a:moveTo>
                  <a:cubicBezTo>
                    <a:pt x="4196" y="0"/>
                    <a:pt x="1" y="2112"/>
                    <a:pt x="1" y="2112"/>
                  </a:cubicBezTo>
                  <a:cubicBezTo>
                    <a:pt x="1" y="2112"/>
                    <a:pt x="434" y="5081"/>
                    <a:pt x="4837" y="7383"/>
                  </a:cubicBezTo>
                  <a:cubicBezTo>
                    <a:pt x="5885" y="7943"/>
                    <a:pt x="7026" y="8155"/>
                    <a:pt x="8157" y="8155"/>
                  </a:cubicBezTo>
                  <a:cubicBezTo>
                    <a:pt x="11741" y="8155"/>
                    <a:pt x="15211" y="6015"/>
                    <a:pt x="15211" y="6015"/>
                  </a:cubicBezTo>
                  <a:cubicBezTo>
                    <a:pt x="15211" y="6015"/>
                    <a:pt x="13710" y="411"/>
                    <a:pt x="9307" y="44"/>
                  </a:cubicBezTo>
                  <a:cubicBezTo>
                    <a:pt x="8977" y="14"/>
                    <a:pt x="8644" y="0"/>
                    <a:pt x="8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85101" y="4897628"/>
              <a:ext cx="160853" cy="47950"/>
            </a:xfrm>
            <a:custGeom>
              <a:avLst/>
              <a:gdLst/>
              <a:ahLst/>
              <a:cxnLst/>
              <a:rect l="l" t="t" r="r" b="b"/>
              <a:pathLst>
                <a:path w="10208" h="3043" extrusionOk="0">
                  <a:moveTo>
                    <a:pt x="194" y="1"/>
                  </a:moveTo>
                  <a:cubicBezTo>
                    <a:pt x="109" y="1"/>
                    <a:pt x="34" y="87"/>
                    <a:pt x="34" y="174"/>
                  </a:cubicBezTo>
                  <a:cubicBezTo>
                    <a:pt x="1" y="307"/>
                    <a:pt x="101" y="407"/>
                    <a:pt x="234" y="407"/>
                  </a:cubicBezTo>
                  <a:cubicBezTo>
                    <a:pt x="301" y="407"/>
                    <a:pt x="7473" y="908"/>
                    <a:pt x="9841" y="2976"/>
                  </a:cubicBezTo>
                  <a:cubicBezTo>
                    <a:pt x="9874" y="3009"/>
                    <a:pt x="9908" y="3043"/>
                    <a:pt x="9974" y="3043"/>
                  </a:cubicBezTo>
                  <a:cubicBezTo>
                    <a:pt x="10041" y="3043"/>
                    <a:pt x="10074" y="3009"/>
                    <a:pt x="10141" y="2943"/>
                  </a:cubicBezTo>
                  <a:cubicBezTo>
                    <a:pt x="10208" y="2876"/>
                    <a:pt x="10208" y="2742"/>
                    <a:pt x="10108" y="2676"/>
                  </a:cubicBezTo>
                  <a:cubicBezTo>
                    <a:pt x="7639" y="507"/>
                    <a:pt x="534" y="7"/>
                    <a:pt x="234" y="7"/>
                  </a:cubicBezTo>
                  <a:cubicBezTo>
                    <a:pt x="221" y="3"/>
                    <a:pt x="207" y="1"/>
                    <a:pt x="19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201604" y="4351055"/>
              <a:ext cx="240223" cy="128707"/>
            </a:xfrm>
            <a:custGeom>
              <a:avLst/>
              <a:gdLst/>
              <a:ahLst/>
              <a:cxnLst/>
              <a:rect l="l" t="t" r="r" b="b"/>
              <a:pathLst>
                <a:path w="15245" h="8168" extrusionOk="0">
                  <a:moveTo>
                    <a:pt x="8454" y="1"/>
                  </a:moveTo>
                  <a:cubicBezTo>
                    <a:pt x="4288" y="1"/>
                    <a:pt x="0" y="2233"/>
                    <a:pt x="0" y="2233"/>
                  </a:cubicBezTo>
                  <a:cubicBezTo>
                    <a:pt x="0" y="2233"/>
                    <a:pt x="467" y="5201"/>
                    <a:pt x="4870" y="7436"/>
                  </a:cubicBezTo>
                  <a:cubicBezTo>
                    <a:pt x="5903" y="7964"/>
                    <a:pt x="7018" y="8167"/>
                    <a:pt x="8120" y="8167"/>
                  </a:cubicBezTo>
                  <a:cubicBezTo>
                    <a:pt x="11750" y="8167"/>
                    <a:pt x="15244" y="5969"/>
                    <a:pt x="15244" y="5969"/>
                  </a:cubicBezTo>
                  <a:cubicBezTo>
                    <a:pt x="15244" y="5969"/>
                    <a:pt x="13677" y="365"/>
                    <a:pt x="9273" y="31"/>
                  </a:cubicBezTo>
                  <a:cubicBezTo>
                    <a:pt x="9002" y="10"/>
                    <a:pt x="8728" y="1"/>
                    <a:pt x="8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84658" y="4402005"/>
              <a:ext cx="160853" cy="46264"/>
            </a:xfrm>
            <a:custGeom>
              <a:avLst/>
              <a:gdLst/>
              <a:ahLst/>
              <a:cxnLst/>
              <a:rect l="l" t="t" r="r" b="b"/>
              <a:pathLst>
                <a:path w="10208" h="2936" extrusionOk="0">
                  <a:moveTo>
                    <a:pt x="234" y="0"/>
                  </a:moveTo>
                  <a:cubicBezTo>
                    <a:pt x="101" y="0"/>
                    <a:pt x="1" y="100"/>
                    <a:pt x="1" y="200"/>
                  </a:cubicBezTo>
                  <a:cubicBezTo>
                    <a:pt x="1" y="334"/>
                    <a:pt x="67" y="434"/>
                    <a:pt x="201" y="434"/>
                  </a:cubicBezTo>
                  <a:cubicBezTo>
                    <a:pt x="267" y="434"/>
                    <a:pt x="7473" y="834"/>
                    <a:pt x="9841" y="2869"/>
                  </a:cubicBezTo>
                  <a:cubicBezTo>
                    <a:pt x="9874" y="2902"/>
                    <a:pt x="9941" y="2936"/>
                    <a:pt x="9974" y="2936"/>
                  </a:cubicBezTo>
                  <a:cubicBezTo>
                    <a:pt x="10041" y="2936"/>
                    <a:pt x="10108" y="2902"/>
                    <a:pt x="10141" y="2869"/>
                  </a:cubicBezTo>
                  <a:cubicBezTo>
                    <a:pt x="10208" y="2769"/>
                    <a:pt x="10208" y="2635"/>
                    <a:pt x="10108" y="2569"/>
                  </a:cubicBezTo>
                  <a:cubicBezTo>
                    <a:pt x="7639" y="434"/>
                    <a:pt x="534" y="34"/>
                    <a:pt x="2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38712" y="4690453"/>
              <a:ext cx="238127" cy="128565"/>
            </a:xfrm>
            <a:custGeom>
              <a:avLst/>
              <a:gdLst/>
              <a:ahLst/>
              <a:cxnLst/>
              <a:rect l="l" t="t" r="r" b="b"/>
              <a:pathLst>
                <a:path w="15112" h="8159" extrusionOk="0">
                  <a:moveTo>
                    <a:pt x="7036" y="1"/>
                  </a:moveTo>
                  <a:cubicBezTo>
                    <a:pt x="6612" y="1"/>
                    <a:pt x="6189" y="22"/>
                    <a:pt x="5772" y="70"/>
                  </a:cubicBezTo>
                  <a:cubicBezTo>
                    <a:pt x="1368" y="537"/>
                    <a:pt x="1" y="6174"/>
                    <a:pt x="1" y="6174"/>
                  </a:cubicBezTo>
                  <a:cubicBezTo>
                    <a:pt x="1" y="6174"/>
                    <a:pt x="3376" y="8159"/>
                    <a:pt x="6891" y="8159"/>
                  </a:cubicBezTo>
                  <a:cubicBezTo>
                    <a:pt x="8090" y="8159"/>
                    <a:pt x="9305" y="7928"/>
                    <a:pt x="10408" y="7309"/>
                  </a:cubicBezTo>
                  <a:cubicBezTo>
                    <a:pt x="14745" y="4907"/>
                    <a:pt x="15112" y="1938"/>
                    <a:pt x="15112" y="1938"/>
                  </a:cubicBezTo>
                  <a:cubicBezTo>
                    <a:pt x="15112" y="1938"/>
                    <a:pt x="11046" y="1"/>
                    <a:pt x="70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535040" y="4739906"/>
              <a:ext cx="159797" cy="51527"/>
            </a:xfrm>
            <a:custGeom>
              <a:avLst/>
              <a:gdLst/>
              <a:ahLst/>
              <a:cxnLst/>
              <a:rect l="l" t="t" r="r" b="b"/>
              <a:pathLst>
                <a:path w="10141" h="3270" extrusionOk="0">
                  <a:moveTo>
                    <a:pt x="9874" y="1"/>
                  </a:moveTo>
                  <a:cubicBezTo>
                    <a:pt x="9574" y="34"/>
                    <a:pt x="2502" y="701"/>
                    <a:pt x="100" y="2903"/>
                  </a:cubicBezTo>
                  <a:cubicBezTo>
                    <a:pt x="0" y="2970"/>
                    <a:pt x="0" y="3103"/>
                    <a:pt x="67" y="3203"/>
                  </a:cubicBezTo>
                  <a:cubicBezTo>
                    <a:pt x="134" y="3237"/>
                    <a:pt x="167" y="3270"/>
                    <a:pt x="234" y="3270"/>
                  </a:cubicBezTo>
                  <a:cubicBezTo>
                    <a:pt x="267" y="3270"/>
                    <a:pt x="334" y="3237"/>
                    <a:pt x="367" y="3203"/>
                  </a:cubicBezTo>
                  <a:cubicBezTo>
                    <a:pt x="2669" y="1102"/>
                    <a:pt x="9841" y="435"/>
                    <a:pt x="9941" y="435"/>
                  </a:cubicBezTo>
                  <a:cubicBezTo>
                    <a:pt x="10041" y="401"/>
                    <a:pt x="10141" y="301"/>
                    <a:pt x="10107" y="201"/>
                  </a:cubicBezTo>
                  <a:cubicBezTo>
                    <a:pt x="10107" y="68"/>
                    <a:pt x="10007" y="1"/>
                    <a:pt x="987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5541" y="4267954"/>
              <a:ext cx="30491" cy="790034"/>
            </a:xfrm>
            <a:custGeom>
              <a:avLst/>
              <a:gdLst/>
              <a:ahLst/>
              <a:cxnLst/>
              <a:rect l="l" t="t" r="r" b="b"/>
              <a:pathLst>
                <a:path w="1935" h="50137" extrusionOk="0">
                  <a:moveTo>
                    <a:pt x="834" y="0"/>
                  </a:moveTo>
                  <a:cubicBezTo>
                    <a:pt x="734" y="0"/>
                    <a:pt x="634" y="67"/>
                    <a:pt x="634" y="200"/>
                  </a:cubicBezTo>
                  <a:cubicBezTo>
                    <a:pt x="634" y="467"/>
                    <a:pt x="0" y="29488"/>
                    <a:pt x="1501" y="49936"/>
                  </a:cubicBezTo>
                  <a:cubicBezTo>
                    <a:pt x="1501" y="50036"/>
                    <a:pt x="1601" y="50136"/>
                    <a:pt x="1701" y="50136"/>
                  </a:cubicBezTo>
                  <a:cubicBezTo>
                    <a:pt x="1735" y="50136"/>
                    <a:pt x="1735" y="50136"/>
                    <a:pt x="1735" y="50103"/>
                  </a:cubicBezTo>
                  <a:cubicBezTo>
                    <a:pt x="1835" y="50103"/>
                    <a:pt x="1935" y="50003"/>
                    <a:pt x="1935" y="49903"/>
                  </a:cubicBezTo>
                  <a:cubicBezTo>
                    <a:pt x="400" y="29455"/>
                    <a:pt x="1034" y="501"/>
                    <a:pt x="1034" y="200"/>
                  </a:cubicBezTo>
                  <a:cubicBezTo>
                    <a:pt x="1034" y="100"/>
                    <a:pt x="967" y="0"/>
                    <a:pt x="8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66556" y="4506933"/>
              <a:ext cx="252829" cy="536890"/>
            </a:xfrm>
            <a:custGeom>
              <a:avLst/>
              <a:gdLst/>
              <a:ahLst/>
              <a:cxnLst/>
              <a:rect l="l" t="t" r="r" b="b"/>
              <a:pathLst>
                <a:path w="16045" h="34072" extrusionOk="0">
                  <a:moveTo>
                    <a:pt x="15824" y="1"/>
                  </a:moveTo>
                  <a:cubicBezTo>
                    <a:pt x="15775" y="1"/>
                    <a:pt x="15723" y="17"/>
                    <a:pt x="15678" y="47"/>
                  </a:cubicBezTo>
                  <a:cubicBezTo>
                    <a:pt x="15511" y="147"/>
                    <a:pt x="0" y="11822"/>
                    <a:pt x="3936" y="33905"/>
                  </a:cubicBezTo>
                  <a:cubicBezTo>
                    <a:pt x="3970" y="34005"/>
                    <a:pt x="4036" y="34071"/>
                    <a:pt x="4136" y="34071"/>
                  </a:cubicBezTo>
                  <a:lnTo>
                    <a:pt x="4170" y="34071"/>
                  </a:lnTo>
                  <a:cubicBezTo>
                    <a:pt x="4303" y="34038"/>
                    <a:pt x="4370" y="33938"/>
                    <a:pt x="4370" y="33838"/>
                  </a:cubicBezTo>
                  <a:cubicBezTo>
                    <a:pt x="467" y="11989"/>
                    <a:pt x="15778" y="481"/>
                    <a:pt x="15945" y="381"/>
                  </a:cubicBezTo>
                  <a:cubicBezTo>
                    <a:pt x="16012" y="314"/>
                    <a:pt x="16045" y="180"/>
                    <a:pt x="15978" y="80"/>
                  </a:cubicBezTo>
                  <a:cubicBezTo>
                    <a:pt x="15941" y="25"/>
                    <a:pt x="15885" y="1"/>
                    <a:pt x="158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59201" y="4445470"/>
              <a:ext cx="153604" cy="225569"/>
            </a:xfrm>
            <a:custGeom>
              <a:avLst/>
              <a:gdLst/>
              <a:ahLst/>
              <a:cxnLst/>
              <a:rect l="l" t="t" r="r" b="b"/>
              <a:pathLst>
                <a:path w="9748" h="14315" extrusionOk="0">
                  <a:moveTo>
                    <a:pt x="6378" y="0"/>
                  </a:moveTo>
                  <a:cubicBezTo>
                    <a:pt x="5462" y="0"/>
                    <a:pt x="0" y="5946"/>
                    <a:pt x="541" y="8617"/>
                  </a:cubicBezTo>
                  <a:cubicBezTo>
                    <a:pt x="1075" y="11386"/>
                    <a:pt x="3943" y="14054"/>
                    <a:pt x="3943" y="14054"/>
                  </a:cubicBezTo>
                  <a:cubicBezTo>
                    <a:pt x="4076" y="14232"/>
                    <a:pt x="4280" y="14315"/>
                    <a:pt x="4535" y="14315"/>
                  </a:cubicBezTo>
                  <a:cubicBezTo>
                    <a:pt x="6143" y="14315"/>
                    <a:pt x="9748" y="11028"/>
                    <a:pt x="9748" y="7716"/>
                  </a:cubicBezTo>
                  <a:cubicBezTo>
                    <a:pt x="9748" y="3880"/>
                    <a:pt x="6979" y="678"/>
                    <a:pt x="6479" y="44"/>
                  </a:cubicBezTo>
                  <a:cubicBezTo>
                    <a:pt x="6457" y="15"/>
                    <a:pt x="6423" y="0"/>
                    <a:pt x="6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436581" y="4603539"/>
              <a:ext cx="221314" cy="142007"/>
            </a:xfrm>
            <a:custGeom>
              <a:avLst/>
              <a:gdLst/>
              <a:ahLst/>
              <a:cxnLst/>
              <a:rect l="l" t="t" r="r" b="b"/>
              <a:pathLst>
                <a:path w="14045" h="9012" extrusionOk="0">
                  <a:moveTo>
                    <a:pt x="5375" y="1"/>
                  </a:moveTo>
                  <a:cubicBezTo>
                    <a:pt x="1902" y="1"/>
                    <a:pt x="1" y="6026"/>
                    <a:pt x="1" y="6026"/>
                  </a:cubicBezTo>
                  <a:cubicBezTo>
                    <a:pt x="1" y="6026"/>
                    <a:pt x="3389" y="9011"/>
                    <a:pt x="6651" y="9011"/>
                  </a:cubicBezTo>
                  <a:cubicBezTo>
                    <a:pt x="7259" y="9011"/>
                    <a:pt x="7863" y="8907"/>
                    <a:pt x="8440" y="8661"/>
                  </a:cubicBezTo>
                  <a:cubicBezTo>
                    <a:pt x="12076" y="7093"/>
                    <a:pt x="14044" y="3624"/>
                    <a:pt x="13610" y="3391"/>
                  </a:cubicBezTo>
                  <a:cubicBezTo>
                    <a:pt x="13177" y="3157"/>
                    <a:pt x="10008" y="1022"/>
                    <a:pt x="6105" y="88"/>
                  </a:cubicBezTo>
                  <a:cubicBezTo>
                    <a:pt x="5855" y="29"/>
                    <a:pt x="5611" y="1"/>
                    <a:pt x="5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76127" y="4695338"/>
              <a:ext cx="169803" cy="192462"/>
            </a:xfrm>
            <a:custGeom>
              <a:avLst/>
              <a:gdLst/>
              <a:ahLst/>
              <a:cxnLst/>
              <a:rect l="l" t="t" r="r" b="b"/>
              <a:pathLst>
                <a:path w="10776" h="12214" extrusionOk="0">
                  <a:moveTo>
                    <a:pt x="3270" y="1"/>
                  </a:moveTo>
                  <a:cubicBezTo>
                    <a:pt x="3270" y="1"/>
                    <a:pt x="1" y="3570"/>
                    <a:pt x="1902" y="7072"/>
                  </a:cubicBezTo>
                  <a:cubicBezTo>
                    <a:pt x="3720" y="10448"/>
                    <a:pt x="7939" y="12213"/>
                    <a:pt x="9363" y="12213"/>
                  </a:cubicBezTo>
                  <a:cubicBezTo>
                    <a:pt x="9402" y="12213"/>
                    <a:pt x="9439" y="12212"/>
                    <a:pt x="9474" y="12209"/>
                  </a:cubicBezTo>
                  <a:cubicBezTo>
                    <a:pt x="10775" y="12109"/>
                    <a:pt x="10408" y="7606"/>
                    <a:pt x="9641" y="4170"/>
                  </a:cubicBezTo>
                  <a:cubicBezTo>
                    <a:pt x="8974" y="1135"/>
                    <a:pt x="3270" y="1"/>
                    <a:pt x="3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46283" y="4681123"/>
              <a:ext cx="179777" cy="155243"/>
            </a:xfrm>
            <a:custGeom>
              <a:avLst/>
              <a:gdLst/>
              <a:ahLst/>
              <a:cxnLst/>
              <a:rect l="l" t="t" r="r" b="b"/>
              <a:pathLst>
                <a:path w="11409" h="9852" extrusionOk="0">
                  <a:moveTo>
                    <a:pt x="7243" y="0"/>
                  </a:moveTo>
                  <a:cubicBezTo>
                    <a:pt x="6240" y="0"/>
                    <a:pt x="5177" y="257"/>
                    <a:pt x="4203" y="1003"/>
                  </a:cubicBezTo>
                  <a:cubicBezTo>
                    <a:pt x="1068" y="3404"/>
                    <a:pt x="0" y="8008"/>
                    <a:pt x="301" y="9275"/>
                  </a:cubicBezTo>
                  <a:cubicBezTo>
                    <a:pt x="397" y="9682"/>
                    <a:pt x="912" y="9852"/>
                    <a:pt x="1677" y="9852"/>
                  </a:cubicBezTo>
                  <a:cubicBezTo>
                    <a:pt x="3295" y="9852"/>
                    <a:pt x="6030" y="9091"/>
                    <a:pt x="8273" y="8208"/>
                  </a:cubicBezTo>
                  <a:cubicBezTo>
                    <a:pt x="11142" y="7074"/>
                    <a:pt x="11409" y="1270"/>
                    <a:pt x="11409" y="1270"/>
                  </a:cubicBezTo>
                  <a:cubicBezTo>
                    <a:pt x="11409" y="1270"/>
                    <a:pt x="9473" y="0"/>
                    <a:pt x="7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08428" y="4562375"/>
              <a:ext cx="211844" cy="143094"/>
            </a:xfrm>
            <a:custGeom>
              <a:avLst/>
              <a:gdLst/>
              <a:ahLst/>
              <a:cxnLst/>
              <a:rect l="l" t="t" r="r" b="b"/>
              <a:pathLst>
                <a:path w="13444" h="9081" extrusionOk="0">
                  <a:moveTo>
                    <a:pt x="4306" y="0"/>
                  </a:moveTo>
                  <a:cubicBezTo>
                    <a:pt x="2815" y="0"/>
                    <a:pt x="1596" y="266"/>
                    <a:pt x="1102" y="565"/>
                  </a:cubicBezTo>
                  <a:cubicBezTo>
                    <a:pt x="1" y="1266"/>
                    <a:pt x="2369" y="5069"/>
                    <a:pt x="4637" y="7770"/>
                  </a:cubicBezTo>
                  <a:cubicBezTo>
                    <a:pt x="5485" y="8788"/>
                    <a:pt x="6979" y="9081"/>
                    <a:pt x="8420" y="9081"/>
                  </a:cubicBezTo>
                  <a:cubicBezTo>
                    <a:pt x="10381" y="9081"/>
                    <a:pt x="12243" y="8538"/>
                    <a:pt x="12243" y="8538"/>
                  </a:cubicBezTo>
                  <a:cubicBezTo>
                    <a:pt x="12243" y="8538"/>
                    <a:pt x="13444" y="3834"/>
                    <a:pt x="10175" y="1633"/>
                  </a:cubicBezTo>
                  <a:cubicBezTo>
                    <a:pt x="8373" y="401"/>
                    <a:pt x="6135" y="0"/>
                    <a:pt x="4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66671" y="4576527"/>
              <a:ext cx="41537" cy="63093"/>
            </a:xfrm>
            <a:custGeom>
              <a:avLst/>
              <a:gdLst/>
              <a:ahLst/>
              <a:cxnLst/>
              <a:rect l="l" t="t" r="r" b="b"/>
              <a:pathLst>
                <a:path w="2636" h="4004" extrusionOk="0">
                  <a:moveTo>
                    <a:pt x="300" y="1"/>
                  </a:moveTo>
                  <a:cubicBezTo>
                    <a:pt x="167" y="1"/>
                    <a:pt x="67" y="101"/>
                    <a:pt x="67" y="201"/>
                  </a:cubicBezTo>
                  <a:cubicBezTo>
                    <a:pt x="67" y="301"/>
                    <a:pt x="0" y="2169"/>
                    <a:pt x="2269" y="3970"/>
                  </a:cubicBezTo>
                  <a:cubicBezTo>
                    <a:pt x="2302" y="4004"/>
                    <a:pt x="2369" y="4004"/>
                    <a:pt x="2402" y="4004"/>
                  </a:cubicBezTo>
                  <a:cubicBezTo>
                    <a:pt x="2469" y="4004"/>
                    <a:pt x="2535" y="3970"/>
                    <a:pt x="2569" y="3937"/>
                  </a:cubicBezTo>
                  <a:cubicBezTo>
                    <a:pt x="2635" y="3837"/>
                    <a:pt x="2635" y="3704"/>
                    <a:pt x="2535" y="3637"/>
                  </a:cubicBezTo>
                  <a:cubicBezTo>
                    <a:pt x="434" y="1969"/>
                    <a:pt x="501" y="234"/>
                    <a:pt x="501" y="234"/>
                  </a:cubicBezTo>
                  <a:cubicBezTo>
                    <a:pt x="501" y="134"/>
                    <a:pt x="401" y="34"/>
                    <a:pt x="3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97281" y="4677451"/>
              <a:ext cx="93048" cy="31562"/>
            </a:xfrm>
            <a:custGeom>
              <a:avLst/>
              <a:gdLst/>
              <a:ahLst/>
              <a:cxnLst/>
              <a:rect l="l" t="t" r="r" b="b"/>
              <a:pathLst>
                <a:path w="5905" h="2003" extrusionOk="0">
                  <a:moveTo>
                    <a:pt x="5652" y="0"/>
                  </a:moveTo>
                  <a:cubicBezTo>
                    <a:pt x="5613" y="0"/>
                    <a:pt x="5573" y="11"/>
                    <a:pt x="5537" y="35"/>
                  </a:cubicBezTo>
                  <a:cubicBezTo>
                    <a:pt x="3496" y="1473"/>
                    <a:pt x="1033" y="1572"/>
                    <a:pt x="371" y="1572"/>
                  </a:cubicBezTo>
                  <a:cubicBezTo>
                    <a:pt x="265" y="1572"/>
                    <a:pt x="205" y="1569"/>
                    <a:pt x="200" y="1569"/>
                  </a:cubicBezTo>
                  <a:cubicBezTo>
                    <a:pt x="100" y="1569"/>
                    <a:pt x="0" y="1669"/>
                    <a:pt x="0" y="1769"/>
                  </a:cubicBezTo>
                  <a:cubicBezTo>
                    <a:pt x="0" y="1903"/>
                    <a:pt x="67" y="1970"/>
                    <a:pt x="200" y="2003"/>
                  </a:cubicBezTo>
                  <a:lnTo>
                    <a:pt x="400" y="2003"/>
                  </a:lnTo>
                  <a:cubicBezTo>
                    <a:pt x="1168" y="2003"/>
                    <a:pt x="3636" y="1869"/>
                    <a:pt x="5804" y="368"/>
                  </a:cubicBezTo>
                  <a:cubicBezTo>
                    <a:pt x="5871" y="302"/>
                    <a:pt x="5904" y="202"/>
                    <a:pt x="5838" y="102"/>
                  </a:cubicBezTo>
                  <a:cubicBezTo>
                    <a:pt x="5795" y="37"/>
                    <a:pt x="5724" y="0"/>
                    <a:pt x="56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392959" y="4711492"/>
              <a:ext cx="27875" cy="79528"/>
            </a:xfrm>
            <a:custGeom>
              <a:avLst/>
              <a:gdLst/>
              <a:ahLst/>
              <a:cxnLst/>
              <a:rect l="l" t="t" r="r" b="b"/>
              <a:pathLst>
                <a:path w="1769" h="5047" extrusionOk="0">
                  <a:moveTo>
                    <a:pt x="1535" y="1"/>
                  </a:moveTo>
                  <a:cubicBezTo>
                    <a:pt x="1514" y="1"/>
                    <a:pt x="1491" y="4"/>
                    <a:pt x="1468" y="10"/>
                  </a:cubicBezTo>
                  <a:cubicBezTo>
                    <a:pt x="0" y="510"/>
                    <a:pt x="100" y="4413"/>
                    <a:pt x="134" y="4846"/>
                  </a:cubicBezTo>
                  <a:cubicBezTo>
                    <a:pt x="134" y="4947"/>
                    <a:pt x="234" y="5047"/>
                    <a:pt x="334" y="5047"/>
                  </a:cubicBezTo>
                  <a:cubicBezTo>
                    <a:pt x="467" y="5047"/>
                    <a:pt x="567" y="4947"/>
                    <a:pt x="534" y="4846"/>
                  </a:cubicBezTo>
                  <a:cubicBezTo>
                    <a:pt x="500" y="3279"/>
                    <a:pt x="734" y="710"/>
                    <a:pt x="1601" y="410"/>
                  </a:cubicBezTo>
                  <a:cubicBezTo>
                    <a:pt x="1735" y="377"/>
                    <a:pt x="1768" y="243"/>
                    <a:pt x="1735" y="143"/>
                  </a:cubicBezTo>
                  <a:cubicBezTo>
                    <a:pt x="1707" y="61"/>
                    <a:pt x="1635" y="1"/>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53413" y="4697702"/>
              <a:ext cx="69396" cy="47068"/>
            </a:xfrm>
            <a:custGeom>
              <a:avLst/>
              <a:gdLst/>
              <a:ahLst/>
              <a:cxnLst/>
              <a:rect l="l" t="t" r="r" b="b"/>
              <a:pathLst>
                <a:path w="4404" h="2987" extrusionOk="0">
                  <a:moveTo>
                    <a:pt x="578" y="0"/>
                  </a:moveTo>
                  <a:cubicBezTo>
                    <a:pt x="439" y="0"/>
                    <a:pt x="302" y="16"/>
                    <a:pt x="167" y="51"/>
                  </a:cubicBezTo>
                  <a:cubicBezTo>
                    <a:pt x="67" y="84"/>
                    <a:pt x="0" y="184"/>
                    <a:pt x="34" y="284"/>
                  </a:cubicBezTo>
                  <a:cubicBezTo>
                    <a:pt x="61" y="395"/>
                    <a:pt x="135" y="460"/>
                    <a:pt x="216" y="460"/>
                  </a:cubicBezTo>
                  <a:cubicBezTo>
                    <a:pt x="233" y="460"/>
                    <a:pt x="250" y="457"/>
                    <a:pt x="267" y="451"/>
                  </a:cubicBezTo>
                  <a:cubicBezTo>
                    <a:pt x="370" y="425"/>
                    <a:pt x="476" y="412"/>
                    <a:pt x="584" y="412"/>
                  </a:cubicBezTo>
                  <a:cubicBezTo>
                    <a:pt x="2111" y="412"/>
                    <a:pt x="4003" y="2888"/>
                    <a:pt x="4003" y="2919"/>
                  </a:cubicBezTo>
                  <a:cubicBezTo>
                    <a:pt x="4070" y="2953"/>
                    <a:pt x="4136" y="2986"/>
                    <a:pt x="4170" y="2986"/>
                  </a:cubicBezTo>
                  <a:cubicBezTo>
                    <a:pt x="4237" y="2986"/>
                    <a:pt x="4270" y="2986"/>
                    <a:pt x="4303" y="2953"/>
                  </a:cubicBezTo>
                  <a:cubicBezTo>
                    <a:pt x="4403" y="2886"/>
                    <a:pt x="4403" y="2753"/>
                    <a:pt x="4337" y="2653"/>
                  </a:cubicBezTo>
                  <a:cubicBezTo>
                    <a:pt x="4275" y="2529"/>
                    <a:pt x="2323" y="0"/>
                    <a:pt x="5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52877" y="4598480"/>
              <a:ext cx="55734" cy="53765"/>
            </a:xfrm>
            <a:custGeom>
              <a:avLst/>
              <a:gdLst/>
              <a:ahLst/>
              <a:cxnLst/>
              <a:rect l="l" t="t" r="r" b="b"/>
              <a:pathLst>
                <a:path w="3537" h="3412" extrusionOk="0">
                  <a:moveTo>
                    <a:pt x="3304" y="0"/>
                  </a:moveTo>
                  <a:cubicBezTo>
                    <a:pt x="3204" y="0"/>
                    <a:pt x="3131" y="65"/>
                    <a:pt x="3103" y="176"/>
                  </a:cubicBezTo>
                  <a:cubicBezTo>
                    <a:pt x="3103" y="209"/>
                    <a:pt x="2436" y="2677"/>
                    <a:pt x="201" y="3011"/>
                  </a:cubicBezTo>
                  <a:cubicBezTo>
                    <a:pt x="68" y="3011"/>
                    <a:pt x="1" y="3111"/>
                    <a:pt x="34" y="3245"/>
                  </a:cubicBezTo>
                  <a:cubicBezTo>
                    <a:pt x="34" y="3345"/>
                    <a:pt x="134" y="3411"/>
                    <a:pt x="234" y="3411"/>
                  </a:cubicBezTo>
                  <a:lnTo>
                    <a:pt x="268" y="3411"/>
                  </a:lnTo>
                  <a:cubicBezTo>
                    <a:pt x="2769" y="3044"/>
                    <a:pt x="3470" y="376"/>
                    <a:pt x="3503" y="276"/>
                  </a:cubicBezTo>
                  <a:cubicBezTo>
                    <a:pt x="3537" y="176"/>
                    <a:pt x="3470" y="42"/>
                    <a:pt x="3370" y="9"/>
                  </a:cubicBezTo>
                  <a:cubicBezTo>
                    <a:pt x="3347" y="3"/>
                    <a:pt x="3325" y="0"/>
                    <a:pt x="33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432374" y="4589544"/>
              <a:ext cx="17365" cy="52709"/>
            </a:xfrm>
            <a:custGeom>
              <a:avLst/>
              <a:gdLst/>
              <a:ahLst/>
              <a:cxnLst/>
              <a:rect l="l" t="t" r="r" b="b"/>
              <a:pathLst>
                <a:path w="1102" h="3345" extrusionOk="0">
                  <a:moveTo>
                    <a:pt x="879" y="0"/>
                  </a:moveTo>
                  <a:cubicBezTo>
                    <a:pt x="791" y="0"/>
                    <a:pt x="696" y="60"/>
                    <a:pt x="668" y="142"/>
                  </a:cubicBezTo>
                  <a:cubicBezTo>
                    <a:pt x="635" y="209"/>
                    <a:pt x="1" y="2177"/>
                    <a:pt x="101" y="3178"/>
                  </a:cubicBezTo>
                  <a:cubicBezTo>
                    <a:pt x="101" y="3278"/>
                    <a:pt x="201" y="3345"/>
                    <a:pt x="301" y="3345"/>
                  </a:cubicBezTo>
                  <a:lnTo>
                    <a:pt x="334" y="3345"/>
                  </a:lnTo>
                  <a:cubicBezTo>
                    <a:pt x="435" y="3345"/>
                    <a:pt x="501" y="3244"/>
                    <a:pt x="501" y="3144"/>
                  </a:cubicBezTo>
                  <a:cubicBezTo>
                    <a:pt x="401" y="2244"/>
                    <a:pt x="1068" y="276"/>
                    <a:pt x="1068" y="276"/>
                  </a:cubicBezTo>
                  <a:cubicBezTo>
                    <a:pt x="1102" y="176"/>
                    <a:pt x="1035" y="42"/>
                    <a:pt x="935" y="9"/>
                  </a:cubicBezTo>
                  <a:cubicBezTo>
                    <a:pt x="917" y="3"/>
                    <a:pt x="898" y="0"/>
                    <a:pt x="8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440269" y="4707930"/>
              <a:ext cx="29971" cy="64165"/>
            </a:xfrm>
            <a:custGeom>
              <a:avLst/>
              <a:gdLst/>
              <a:ahLst/>
              <a:cxnLst/>
              <a:rect l="l" t="t" r="r" b="b"/>
              <a:pathLst>
                <a:path w="1902" h="4072" extrusionOk="0">
                  <a:moveTo>
                    <a:pt x="247" y="1"/>
                  </a:moveTo>
                  <a:cubicBezTo>
                    <a:pt x="209" y="1"/>
                    <a:pt x="169" y="12"/>
                    <a:pt x="134" y="36"/>
                  </a:cubicBezTo>
                  <a:cubicBezTo>
                    <a:pt x="34" y="69"/>
                    <a:pt x="0" y="202"/>
                    <a:pt x="34" y="302"/>
                  </a:cubicBezTo>
                  <a:cubicBezTo>
                    <a:pt x="434" y="1036"/>
                    <a:pt x="1501" y="3138"/>
                    <a:pt x="1435" y="3838"/>
                  </a:cubicBezTo>
                  <a:cubicBezTo>
                    <a:pt x="1435" y="3972"/>
                    <a:pt x="1535" y="4072"/>
                    <a:pt x="1635" y="4072"/>
                  </a:cubicBezTo>
                  <a:cubicBezTo>
                    <a:pt x="1768" y="4072"/>
                    <a:pt x="1868" y="4005"/>
                    <a:pt x="1868" y="3872"/>
                  </a:cubicBezTo>
                  <a:cubicBezTo>
                    <a:pt x="1902" y="2938"/>
                    <a:pt x="567" y="402"/>
                    <a:pt x="401"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57200" y="4693573"/>
              <a:ext cx="47856" cy="37519"/>
            </a:xfrm>
            <a:custGeom>
              <a:avLst/>
              <a:gdLst/>
              <a:ahLst/>
              <a:cxnLst/>
              <a:rect l="l" t="t" r="r" b="b"/>
              <a:pathLst>
                <a:path w="3037" h="2381" extrusionOk="0">
                  <a:moveTo>
                    <a:pt x="2790" y="0"/>
                  </a:moveTo>
                  <a:cubicBezTo>
                    <a:pt x="2709" y="0"/>
                    <a:pt x="2628" y="38"/>
                    <a:pt x="2603" y="113"/>
                  </a:cubicBezTo>
                  <a:cubicBezTo>
                    <a:pt x="2236" y="1113"/>
                    <a:pt x="201" y="1981"/>
                    <a:pt x="168" y="1981"/>
                  </a:cubicBezTo>
                  <a:cubicBezTo>
                    <a:pt x="68" y="2047"/>
                    <a:pt x="1" y="2147"/>
                    <a:pt x="68" y="2281"/>
                  </a:cubicBezTo>
                  <a:cubicBezTo>
                    <a:pt x="101" y="2348"/>
                    <a:pt x="168" y="2381"/>
                    <a:pt x="234" y="2381"/>
                  </a:cubicBezTo>
                  <a:lnTo>
                    <a:pt x="334" y="2381"/>
                  </a:lnTo>
                  <a:cubicBezTo>
                    <a:pt x="434" y="2348"/>
                    <a:pt x="2536" y="1447"/>
                    <a:pt x="3003" y="279"/>
                  </a:cubicBezTo>
                  <a:cubicBezTo>
                    <a:pt x="3036" y="179"/>
                    <a:pt x="2970" y="46"/>
                    <a:pt x="2870" y="13"/>
                  </a:cubicBezTo>
                  <a:cubicBezTo>
                    <a:pt x="2845" y="4"/>
                    <a:pt x="2817" y="0"/>
                    <a:pt x="279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60773" y="4659911"/>
              <a:ext cx="49416" cy="15994"/>
            </a:xfrm>
            <a:custGeom>
              <a:avLst/>
              <a:gdLst/>
              <a:ahLst/>
              <a:cxnLst/>
              <a:rect l="l" t="t" r="r" b="b"/>
              <a:pathLst>
                <a:path w="3136" h="1015" extrusionOk="0">
                  <a:moveTo>
                    <a:pt x="2914" y="1"/>
                  </a:moveTo>
                  <a:cubicBezTo>
                    <a:pt x="2856" y="1"/>
                    <a:pt x="2791" y="25"/>
                    <a:pt x="2735" y="80"/>
                  </a:cubicBezTo>
                  <a:cubicBezTo>
                    <a:pt x="2709" y="107"/>
                    <a:pt x="2254" y="583"/>
                    <a:pt x="1183" y="583"/>
                  </a:cubicBezTo>
                  <a:cubicBezTo>
                    <a:pt x="917" y="583"/>
                    <a:pt x="612" y="554"/>
                    <a:pt x="267" y="481"/>
                  </a:cubicBezTo>
                  <a:cubicBezTo>
                    <a:pt x="167" y="481"/>
                    <a:pt x="34" y="547"/>
                    <a:pt x="34" y="647"/>
                  </a:cubicBezTo>
                  <a:cubicBezTo>
                    <a:pt x="0" y="781"/>
                    <a:pt x="67" y="881"/>
                    <a:pt x="200" y="914"/>
                  </a:cubicBezTo>
                  <a:cubicBezTo>
                    <a:pt x="534" y="981"/>
                    <a:pt x="834" y="1014"/>
                    <a:pt x="1134" y="1014"/>
                  </a:cubicBezTo>
                  <a:cubicBezTo>
                    <a:pt x="2435" y="1014"/>
                    <a:pt x="3036" y="381"/>
                    <a:pt x="3036" y="347"/>
                  </a:cubicBezTo>
                  <a:cubicBezTo>
                    <a:pt x="3136" y="281"/>
                    <a:pt x="3136" y="147"/>
                    <a:pt x="3036" y="47"/>
                  </a:cubicBezTo>
                  <a:cubicBezTo>
                    <a:pt x="3006" y="17"/>
                    <a:pt x="2962" y="1"/>
                    <a:pt x="2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30913" y="4640006"/>
              <a:ext cx="62053" cy="23810"/>
            </a:xfrm>
            <a:custGeom>
              <a:avLst/>
              <a:gdLst/>
              <a:ahLst/>
              <a:cxnLst/>
              <a:rect l="l" t="t" r="r" b="b"/>
              <a:pathLst>
                <a:path w="3938" h="1511" extrusionOk="0">
                  <a:moveTo>
                    <a:pt x="202" y="1"/>
                  </a:moveTo>
                  <a:cubicBezTo>
                    <a:pt x="102" y="1"/>
                    <a:pt x="29" y="65"/>
                    <a:pt x="1" y="176"/>
                  </a:cubicBezTo>
                  <a:cubicBezTo>
                    <a:pt x="1" y="276"/>
                    <a:pt x="68" y="409"/>
                    <a:pt x="168" y="409"/>
                  </a:cubicBezTo>
                  <a:cubicBezTo>
                    <a:pt x="201" y="409"/>
                    <a:pt x="2836" y="1010"/>
                    <a:pt x="3570" y="1477"/>
                  </a:cubicBezTo>
                  <a:cubicBezTo>
                    <a:pt x="3637" y="1510"/>
                    <a:pt x="3670" y="1510"/>
                    <a:pt x="3704" y="1510"/>
                  </a:cubicBezTo>
                  <a:cubicBezTo>
                    <a:pt x="3770" y="1510"/>
                    <a:pt x="3837" y="1477"/>
                    <a:pt x="3870" y="1410"/>
                  </a:cubicBezTo>
                  <a:cubicBezTo>
                    <a:pt x="3937" y="1310"/>
                    <a:pt x="3904" y="1210"/>
                    <a:pt x="3804" y="1143"/>
                  </a:cubicBezTo>
                  <a:cubicBezTo>
                    <a:pt x="3003" y="610"/>
                    <a:pt x="368" y="42"/>
                    <a:pt x="268" y="9"/>
                  </a:cubicBezTo>
                  <a:cubicBezTo>
                    <a:pt x="245" y="3"/>
                    <a:pt x="223" y="1"/>
                    <a:pt x="2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71399" y="4632363"/>
              <a:ext cx="105796" cy="86367"/>
            </a:xfrm>
            <a:custGeom>
              <a:avLst/>
              <a:gdLst/>
              <a:ahLst/>
              <a:cxnLst/>
              <a:rect l="l" t="t" r="r" b="b"/>
              <a:pathLst>
                <a:path w="6714" h="5481" extrusionOk="0">
                  <a:moveTo>
                    <a:pt x="3588" y="0"/>
                  </a:moveTo>
                  <a:cubicBezTo>
                    <a:pt x="2894" y="0"/>
                    <a:pt x="2335" y="161"/>
                    <a:pt x="2335" y="161"/>
                  </a:cubicBezTo>
                  <a:cubicBezTo>
                    <a:pt x="34" y="861"/>
                    <a:pt x="0" y="4130"/>
                    <a:pt x="2903" y="5231"/>
                  </a:cubicBezTo>
                  <a:cubicBezTo>
                    <a:pt x="3362" y="5403"/>
                    <a:pt x="3775" y="5481"/>
                    <a:pt x="4140" y="5481"/>
                  </a:cubicBezTo>
                  <a:cubicBezTo>
                    <a:pt x="6107" y="5481"/>
                    <a:pt x="6713" y="3234"/>
                    <a:pt x="6038" y="1461"/>
                  </a:cubicBezTo>
                  <a:cubicBezTo>
                    <a:pt x="5589" y="263"/>
                    <a:pt x="4477" y="0"/>
                    <a:pt x="3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99783" y="4647303"/>
              <a:ext cx="23668" cy="15978"/>
            </a:xfrm>
            <a:custGeom>
              <a:avLst/>
              <a:gdLst/>
              <a:ahLst/>
              <a:cxnLst/>
              <a:rect l="l" t="t" r="r" b="b"/>
              <a:pathLst>
                <a:path w="1502" h="1014" extrusionOk="0">
                  <a:moveTo>
                    <a:pt x="784" y="0"/>
                  </a:moveTo>
                  <a:cubicBezTo>
                    <a:pt x="700" y="0"/>
                    <a:pt x="617" y="15"/>
                    <a:pt x="534" y="46"/>
                  </a:cubicBezTo>
                  <a:cubicBezTo>
                    <a:pt x="134" y="213"/>
                    <a:pt x="34" y="714"/>
                    <a:pt x="34" y="747"/>
                  </a:cubicBezTo>
                  <a:cubicBezTo>
                    <a:pt x="1" y="880"/>
                    <a:pt x="67" y="980"/>
                    <a:pt x="201" y="1014"/>
                  </a:cubicBezTo>
                  <a:lnTo>
                    <a:pt x="234" y="1014"/>
                  </a:lnTo>
                  <a:cubicBezTo>
                    <a:pt x="334" y="1014"/>
                    <a:pt x="434" y="947"/>
                    <a:pt x="434" y="847"/>
                  </a:cubicBezTo>
                  <a:cubicBezTo>
                    <a:pt x="468" y="747"/>
                    <a:pt x="534" y="480"/>
                    <a:pt x="701" y="413"/>
                  </a:cubicBezTo>
                  <a:cubicBezTo>
                    <a:pt x="720" y="409"/>
                    <a:pt x="739" y="407"/>
                    <a:pt x="759" y="407"/>
                  </a:cubicBezTo>
                  <a:cubicBezTo>
                    <a:pt x="888" y="407"/>
                    <a:pt x="1053" y="489"/>
                    <a:pt x="1168" y="547"/>
                  </a:cubicBezTo>
                  <a:cubicBezTo>
                    <a:pt x="1198" y="577"/>
                    <a:pt x="1242" y="593"/>
                    <a:pt x="1287" y="593"/>
                  </a:cubicBezTo>
                  <a:cubicBezTo>
                    <a:pt x="1341" y="593"/>
                    <a:pt x="1398" y="569"/>
                    <a:pt x="1435" y="513"/>
                  </a:cubicBezTo>
                  <a:cubicBezTo>
                    <a:pt x="1502" y="413"/>
                    <a:pt x="1502" y="280"/>
                    <a:pt x="1402" y="213"/>
                  </a:cubicBezTo>
                  <a:cubicBezTo>
                    <a:pt x="1171" y="75"/>
                    <a:pt x="973"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430278" y="4649951"/>
              <a:ext cx="23668" cy="15962"/>
            </a:xfrm>
            <a:custGeom>
              <a:avLst/>
              <a:gdLst/>
              <a:ahLst/>
              <a:cxnLst/>
              <a:rect l="l" t="t" r="r" b="b"/>
              <a:pathLst>
                <a:path w="1502" h="1013" extrusionOk="0">
                  <a:moveTo>
                    <a:pt x="761" y="0"/>
                  </a:moveTo>
                  <a:cubicBezTo>
                    <a:pt x="680" y="0"/>
                    <a:pt x="604" y="15"/>
                    <a:pt x="534" y="45"/>
                  </a:cubicBezTo>
                  <a:cubicBezTo>
                    <a:pt x="134" y="212"/>
                    <a:pt x="34" y="712"/>
                    <a:pt x="34" y="779"/>
                  </a:cubicBezTo>
                  <a:cubicBezTo>
                    <a:pt x="0" y="879"/>
                    <a:pt x="67" y="979"/>
                    <a:pt x="167" y="1013"/>
                  </a:cubicBezTo>
                  <a:lnTo>
                    <a:pt x="234" y="1013"/>
                  </a:lnTo>
                  <a:cubicBezTo>
                    <a:pt x="334" y="1013"/>
                    <a:pt x="401" y="946"/>
                    <a:pt x="434" y="846"/>
                  </a:cubicBezTo>
                  <a:cubicBezTo>
                    <a:pt x="434" y="746"/>
                    <a:pt x="534" y="512"/>
                    <a:pt x="701" y="446"/>
                  </a:cubicBezTo>
                  <a:cubicBezTo>
                    <a:pt x="731" y="430"/>
                    <a:pt x="763" y="424"/>
                    <a:pt x="796" y="424"/>
                  </a:cubicBezTo>
                  <a:cubicBezTo>
                    <a:pt x="908" y="424"/>
                    <a:pt x="1031" y="501"/>
                    <a:pt x="1135" y="579"/>
                  </a:cubicBezTo>
                  <a:cubicBezTo>
                    <a:pt x="1170" y="603"/>
                    <a:pt x="1210" y="614"/>
                    <a:pt x="1249" y="614"/>
                  </a:cubicBezTo>
                  <a:cubicBezTo>
                    <a:pt x="1321" y="614"/>
                    <a:pt x="1392" y="577"/>
                    <a:pt x="1435" y="512"/>
                  </a:cubicBezTo>
                  <a:cubicBezTo>
                    <a:pt x="1502" y="412"/>
                    <a:pt x="1468" y="312"/>
                    <a:pt x="1368" y="245"/>
                  </a:cubicBezTo>
                  <a:cubicBezTo>
                    <a:pt x="1158" y="82"/>
                    <a:pt x="948" y="0"/>
                    <a:pt x="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436581" y="4668326"/>
              <a:ext cx="23668" cy="15994"/>
            </a:xfrm>
            <a:custGeom>
              <a:avLst/>
              <a:gdLst/>
              <a:ahLst/>
              <a:cxnLst/>
              <a:rect l="l" t="t" r="r" b="b"/>
              <a:pathLst>
                <a:path w="1502" h="1015" extrusionOk="0">
                  <a:moveTo>
                    <a:pt x="769" y="1"/>
                  </a:moveTo>
                  <a:cubicBezTo>
                    <a:pt x="685" y="1"/>
                    <a:pt x="607" y="16"/>
                    <a:pt x="534" y="47"/>
                  </a:cubicBezTo>
                  <a:cubicBezTo>
                    <a:pt x="134" y="214"/>
                    <a:pt x="34" y="714"/>
                    <a:pt x="1" y="747"/>
                  </a:cubicBezTo>
                  <a:cubicBezTo>
                    <a:pt x="1" y="881"/>
                    <a:pt x="67" y="981"/>
                    <a:pt x="168" y="1014"/>
                  </a:cubicBezTo>
                  <a:lnTo>
                    <a:pt x="201" y="1014"/>
                  </a:lnTo>
                  <a:cubicBezTo>
                    <a:pt x="301" y="1014"/>
                    <a:pt x="401" y="947"/>
                    <a:pt x="401" y="847"/>
                  </a:cubicBezTo>
                  <a:cubicBezTo>
                    <a:pt x="434" y="747"/>
                    <a:pt x="534" y="514"/>
                    <a:pt x="668" y="447"/>
                  </a:cubicBezTo>
                  <a:cubicBezTo>
                    <a:pt x="698" y="432"/>
                    <a:pt x="731" y="425"/>
                    <a:pt x="767" y="425"/>
                  </a:cubicBezTo>
                  <a:cubicBezTo>
                    <a:pt x="888" y="425"/>
                    <a:pt x="1032" y="503"/>
                    <a:pt x="1135" y="580"/>
                  </a:cubicBezTo>
                  <a:cubicBezTo>
                    <a:pt x="1170" y="604"/>
                    <a:pt x="1210" y="615"/>
                    <a:pt x="1249" y="615"/>
                  </a:cubicBezTo>
                  <a:cubicBezTo>
                    <a:pt x="1321" y="615"/>
                    <a:pt x="1392" y="578"/>
                    <a:pt x="1435" y="514"/>
                  </a:cubicBezTo>
                  <a:cubicBezTo>
                    <a:pt x="1502" y="414"/>
                    <a:pt x="1468" y="280"/>
                    <a:pt x="1368" y="214"/>
                  </a:cubicBezTo>
                  <a:cubicBezTo>
                    <a:pt x="1161" y="75"/>
                    <a:pt x="954" y="1"/>
                    <a:pt x="7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407142" y="4687789"/>
              <a:ext cx="23668" cy="15978"/>
            </a:xfrm>
            <a:custGeom>
              <a:avLst/>
              <a:gdLst/>
              <a:ahLst/>
              <a:cxnLst/>
              <a:rect l="l" t="t" r="r" b="b"/>
              <a:pathLst>
                <a:path w="1502" h="1014" extrusionOk="0">
                  <a:moveTo>
                    <a:pt x="761" y="1"/>
                  </a:moveTo>
                  <a:cubicBezTo>
                    <a:pt x="681" y="1"/>
                    <a:pt x="605" y="16"/>
                    <a:pt x="534" y="46"/>
                  </a:cubicBezTo>
                  <a:cubicBezTo>
                    <a:pt x="134" y="213"/>
                    <a:pt x="34" y="713"/>
                    <a:pt x="34" y="780"/>
                  </a:cubicBezTo>
                  <a:cubicBezTo>
                    <a:pt x="1" y="880"/>
                    <a:pt x="67" y="980"/>
                    <a:pt x="201" y="1013"/>
                  </a:cubicBezTo>
                  <a:lnTo>
                    <a:pt x="234" y="1013"/>
                  </a:lnTo>
                  <a:cubicBezTo>
                    <a:pt x="334" y="1013"/>
                    <a:pt x="401" y="947"/>
                    <a:pt x="434" y="847"/>
                  </a:cubicBezTo>
                  <a:cubicBezTo>
                    <a:pt x="434" y="780"/>
                    <a:pt x="534" y="513"/>
                    <a:pt x="701" y="446"/>
                  </a:cubicBezTo>
                  <a:cubicBezTo>
                    <a:pt x="731" y="431"/>
                    <a:pt x="763" y="425"/>
                    <a:pt x="796" y="425"/>
                  </a:cubicBezTo>
                  <a:cubicBezTo>
                    <a:pt x="908" y="425"/>
                    <a:pt x="1032" y="502"/>
                    <a:pt x="1135" y="580"/>
                  </a:cubicBezTo>
                  <a:cubicBezTo>
                    <a:pt x="1170" y="603"/>
                    <a:pt x="1210" y="614"/>
                    <a:pt x="1249" y="614"/>
                  </a:cubicBezTo>
                  <a:cubicBezTo>
                    <a:pt x="1321" y="614"/>
                    <a:pt x="1392" y="578"/>
                    <a:pt x="1435" y="513"/>
                  </a:cubicBezTo>
                  <a:cubicBezTo>
                    <a:pt x="1502" y="413"/>
                    <a:pt x="1468" y="313"/>
                    <a:pt x="1368" y="246"/>
                  </a:cubicBezTo>
                  <a:cubicBezTo>
                    <a:pt x="1158" y="83"/>
                    <a:pt x="948" y="1"/>
                    <a:pt x="76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32909" y="4692517"/>
              <a:ext cx="23668" cy="15978"/>
            </a:xfrm>
            <a:custGeom>
              <a:avLst/>
              <a:gdLst/>
              <a:ahLst/>
              <a:cxnLst/>
              <a:rect l="l" t="t" r="r" b="b"/>
              <a:pathLst>
                <a:path w="1502" h="1014" extrusionOk="0">
                  <a:moveTo>
                    <a:pt x="784" y="0"/>
                  </a:moveTo>
                  <a:cubicBezTo>
                    <a:pt x="699" y="0"/>
                    <a:pt x="617" y="15"/>
                    <a:pt x="534" y="46"/>
                  </a:cubicBezTo>
                  <a:cubicBezTo>
                    <a:pt x="167" y="213"/>
                    <a:pt x="34" y="680"/>
                    <a:pt x="34" y="747"/>
                  </a:cubicBezTo>
                  <a:cubicBezTo>
                    <a:pt x="0" y="847"/>
                    <a:pt x="100" y="980"/>
                    <a:pt x="200" y="980"/>
                  </a:cubicBezTo>
                  <a:cubicBezTo>
                    <a:pt x="200" y="1014"/>
                    <a:pt x="234" y="1014"/>
                    <a:pt x="234" y="1014"/>
                  </a:cubicBezTo>
                  <a:cubicBezTo>
                    <a:pt x="334" y="1014"/>
                    <a:pt x="434" y="913"/>
                    <a:pt x="434" y="847"/>
                  </a:cubicBezTo>
                  <a:cubicBezTo>
                    <a:pt x="467" y="747"/>
                    <a:pt x="534" y="480"/>
                    <a:pt x="701" y="413"/>
                  </a:cubicBezTo>
                  <a:cubicBezTo>
                    <a:pt x="719" y="409"/>
                    <a:pt x="738" y="406"/>
                    <a:pt x="759" y="406"/>
                  </a:cubicBezTo>
                  <a:cubicBezTo>
                    <a:pt x="888" y="406"/>
                    <a:pt x="1053" y="489"/>
                    <a:pt x="1168" y="547"/>
                  </a:cubicBezTo>
                  <a:cubicBezTo>
                    <a:pt x="1198" y="576"/>
                    <a:pt x="1241" y="593"/>
                    <a:pt x="1286" y="593"/>
                  </a:cubicBezTo>
                  <a:cubicBezTo>
                    <a:pt x="1341" y="593"/>
                    <a:pt x="1398" y="568"/>
                    <a:pt x="1435" y="513"/>
                  </a:cubicBezTo>
                  <a:cubicBezTo>
                    <a:pt x="1501" y="413"/>
                    <a:pt x="1501" y="280"/>
                    <a:pt x="1401" y="213"/>
                  </a:cubicBezTo>
                  <a:cubicBezTo>
                    <a:pt x="1171" y="75"/>
                    <a:pt x="972"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390847" y="4672629"/>
              <a:ext cx="23668" cy="13788"/>
            </a:xfrm>
            <a:custGeom>
              <a:avLst/>
              <a:gdLst/>
              <a:ahLst/>
              <a:cxnLst/>
              <a:rect l="l" t="t" r="r" b="b"/>
              <a:pathLst>
                <a:path w="1502" h="875" extrusionOk="0">
                  <a:moveTo>
                    <a:pt x="911" y="1"/>
                  </a:moveTo>
                  <a:cubicBezTo>
                    <a:pt x="832" y="1"/>
                    <a:pt x="762" y="16"/>
                    <a:pt x="701" y="41"/>
                  </a:cubicBezTo>
                  <a:cubicBezTo>
                    <a:pt x="301" y="107"/>
                    <a:pt x="67" y="541"/>
                    <a:pt x="67" y="574"/>
                  </a:cubicBezTo>
                  <a:cubicBezTo>
                    <a:pt x="1" y="674"/>
                    <a:pt x="34" y="808"/>
                    <a:pt x="134" y="841"/>
                  </a:cubicBezTo>
                  <a:cubicBezTo>
                    <a:pt x="167" y="875"/>
                    <a:pt x="201" y="875"/>
                    <a:pt x="234" y="875"/>
                  </a:cubicBezTo>
                  <a:cubicBezTo>
                    <a:pt x="301" y="875"/>
                    <a:pt x="401" y="841"/>
                    <a:pt x="434" y="774"/>
                  </a:cubicBezTo>
                  <a:cubicBezTo>
                    <a:pt x="468" y="674"/>
                    <a:pt x="634" y="474"/>
                    <a:pt x="801" y="441"/>
                  </a:cubicBezTo>
                  <a:cubicBezTo>
                    <a:pt x="826" y="433"/>
                    <a:pt x="853" y="428"/>
                    <a:pt x="882" y="428"/>
                  </a:cubicBezTo>
                  <a:cubicBezTo>
                    <a:pt x="966" y="428"/>
                    <a:pt x="1060" y="466"/>
                    <a:pt x="1135" y="541"/>
                  </a:cubicBezTo>
                  <a:cubicBezTo>
                    <a:pt x="1170" y="565"/>
                    <a:pt x="1210" y="576"/>
                    <a:pt x="1249" y="576"/>
                  </a:cubicBezTo>
                  <a:cubicBezTo>
                    <a:pt x="1321" y="576"/>
                    <a:pt x="1392" y="539"/>
                    <a:pt x="1435" y="474"/>
                  </a:cubicBezTo>
                  <a:cubicBezTo>
                    <a:pt x="1502" y="374"/>
                    <a:pt x="1502" y="241"/>
                    <a:pt x="1402" y="174"/>
                  </a:cubicBezTo>
                  <a:cubicBezTo>
                    <a:pt x="1211" y="47"/>
                    <a:pt x="1048" y="1"/>
                    <a:pt x="91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87648" y="3922426"/>
              <a:ext cx="156897" cy="226640"/>
            </a:xfrm>
            <a:custGeom>
              <a:avLst/>
              <a:gdLst/>
              <a:ahLst/>
              <a:cxnLst/>
              <a:rect l="l" t="t" r="r" b="b"/>
              <a:pathLst>
                <a:path w="9957" h="14383" extrusionOk="0">
                  <a:moveTo>
                    <a:pt x="6143" y="1"/>
                  </a:moveTo>
                  <a:cubicBezTo>
                    <a:pt x="5235" y="1"/>
                    <a:pt x="0" y="6205"/>
                    <a:pt x="637" y="8849"/>
                  </a:cubicBezTo>
                  <a:cubicBezTo>
                    <a:pt x="1304" y="11618"/>
                    <a:pt x="4273" y="14153"/>
                    <a:pt x="4273" y="14153"/>
                  </a:cubicBezTo>
                  <a:cubicBezTo>
                    <a:pt x="4400" y="14309"/>
                    <a:pt x="4587" y="14382"/>
                    <a:pt x="4815" y="14382"/>
                  </a:cubicBezTo>
                  <a:cubicBezTo>
                    <a:pt x="6389" y="14382"/>
                    <a:pt x="9956" y="10931"/>
                    <a:pt x="9811" y="7582"/>
                  </a:cubicBezTo>
                  <a:cubicBezTo>
                    <a:pt x="9644" y="3745"/>
                    <a:pt x="6742" y="643"/>
                    <a:pt x="6241" y="43"/>
                  </a:cubicBezTo>
                  <a:cubicBezTo>
                    <a:pt x="6219" y="14"/>
                    <a:pt x="6186" y="1"/>
                    <a:pt x="6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471804" y="4077768"/>
              <a:ext cx="219203" cy="141282"/>
            </a:xfrm>
            <a:custGeom>
              <a:avLst/>
              <a:gdLst/>
              <a:ahLst/>
              <a:cxnLst/>
              <a:rect l="l" t="t" r="r" b="b"/>
              <a:pathLst>
                <a:path w="13911" h="8966" extrusionOk="0">
                  <a:moveTo>
                    <a:pt x="5232" y="0"/>
                  </a:moveTo>
                  <a:cubicBezTo>
                    <a:pt x="1678" y="0"/>
                    <a:pt x="1" y="6231"/>
                    <a:pt x="1" y="6231"/>
                  </a:cubicBezTo>
                  <a:cubicBezTo>
                    <a:pt x="1" y="6231"/>
                    <a:pt x="3346" y="8965"/>
                    <a:pt x="6519" y="8965"/>
                  </a:cubicBezTo>
                  <a:cubicBezTo>
                    <a:pt x="7201" y="8965"/>
                    <a:pt x="7875" y="8839"/>
                    <a:pt x="8507" y="8532"/>
                  </a:cubicBezTo>
                  <a:cubicBezTo>
                    <a:pt x="12109" y="6831"/>
                    <a:pt x="13911" y="3262"/>
                    <a:pt x="13477" y="3062"/>
                  </a:cubicBezTo>
                  <a:cubicBezTo>
                    <a:pt x="13010" y="2828"/>
                    <a:pt x="9774" y="827"/>
                    <a:pt x="5838" y="60"/>
                  </a:cubicBezTo>
                  <a:cubicBezTo>
                    <a:pt x="5630" y="19"/>
                    <a:pt x="5428" y="0"/>
                    <a:pt x="5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413462" y="4173318"/>
              <a:ext cx="174514" cy="188381"/>
            </a:xfrm>
            <a:custGeom>
              <a:avLst/>
              <a:gdLst/>
              <a:ahLst/>
              <a:cxnLst/>
              <a:rect l="l" t="t" r="r" b="b"/>
              <a:pathLst>
                <a:path w="11075" h="11955" extrusionOk="0">
                  <a:moveTo>
                    <a:pt x="3102" y="1"/>
                  </a:moveTo>
                  <a:cubicBezTo>
                    <a:pt x="3102" y="1"/>
                    <a:pt x="0" y="3704"/>
                    <a:pt x="2035" y="7106"/>
                  </a:cubicBezTo>
                  <a:cubicBezTo>
                    <a:pt x="3942" y="10348"/>
                    <a:pt x="8090" y="11955"/>
                    <a:pt x="9603" y="11955"/>
                  </a:cubicBezTo>
                  <a:cubicBezTo>
                    <a:pt x="9677" y="11955"/>
                    <a:pt x="9746" y="11951"/>
                    <a:pt x="9807" y="11943"/>
                  </a:cubicBezTo>
                  <a:cubicBezTo>
                    <a:pt x="11075" y="11776"/>
                    <a:pt x="10574" y="7339"/>
                    <a:pt x="9640" y="3904"/>
                  </a:cubicBezTo>
                  <a:cubicBezTo>
                    <a:pt x="8840" y="902"/>
                    <a:pt x="3102" y="1"/>
                    <a:pt x="3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85714" y="4162113"/>
              <a:ext cx="175050" cy="158599"/>
            </a:xfrm>
            <a:custGeom>
              <a:avLst/>
              <a:gdLst/>
              <a:ahLst/>
              <a:cxnLst/>
              <a:rect l="l" t="t" r="r" b="b"/>
              <a:pathLst>
                <a:path w="11109" h="10065" extrusionOk="0">
                  <a:moveTo>
                    <a:pt x="7135" y="0"/>
                  </a:moveTo>
                  <a:cubicBezTo>
                    <a:pt x="6068" y="0"/>
                    <a:pt x="4926" y="278"/>
                    <a:pt x="3903" y="1112"/>
                  </a:cubicBezTo>
                  <a:cubicBezTo>
                    <a:pt x="868" y="3647"/>
                    <a:pt x="0" y="8284"/>
                    <a:pt x="367" y="9552"/>
                  </a:cubicBezTo>
                  <a:cubicBezTo>
                    <a:pt x="465" y="9912"/>
                    <a:pt x="903" y="10065"/>
                    <a:pt x="1556" y="10065"/>
                  </a:cubicBezTo>
                  <a:cubicBezTo>
                    <a:pt x="3139" y="10065"/>
                    <a:pt x="5982" y="9166"/>
                    <a:pt x="8273" y="8151"/>
                  </a:cubicBezTo>
                  <a:cubicBezTo>
                    <a:pt x="11108" y="6916"/>
                    <a:pt x="11108" y="1112"/>
                    <a:pt x="11108" y="1112"/>
                  </a:cubicBezTo>
                  <a:cubicBezTo>
                    <a:pt x="11108" y="1112"/>
                    <a:pt x="9270" y="0"/>
                    <a:pt x="7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38923" y="4046438"/>
              <a:ext cx="213420" cy="140778"/>
            </a:xfrm>
            <a:custGeom>
              <a:avLst/>
              <a:gdLst/>
              <a:ahLst/>
              <a:cxnLst/>
              <a:rect l="l" t="t" r="r" b="b"/>
              <a:pathLst>
                <a:path w="13544" h="8934" extrusionOk="0">
                  <a:moveTo>
                    <a:pt x="4728" y="0"/>
                  </a:moveTo>
                  <a:cubicBezTo>
                    <a:pt x="3019" y="0"/>
                    <a:pt x="1598" y="349"/>
                    <a:pt x="1068" y="713"/>
                  </a:cubicBezTo>
                  <a:cubicBezTo>
                    <a:pt x="0" y="1447"/>
                    <a:pt x="2502" y="5183"/>
                    <a:pt x="4904" y="7785"/>
                  </a:cubicBezTo>
                  <a:cubicBezTo>
                    <a:pt x="5705" y="8662"/>
                    <a:pt x="7001" y="8934"/>
                    <a:pt x="8297" y="8934"/>
                  </a:cubicBezTo>
                  <a:cubicBezTo>
                    <a:pt x="10402" y="8934"/>
                    <a:pt x="12509" y="8219"/>
                    <a:pt x="12509" y="8219"/>
                  </a:cubicBezTo>
                  <a:cubicBezTo>
                    <a:pt x="12509" y="8219"/>
                    <a:pt x="13543" y="3482"/>
                    <a:pt x="10174" y="1414"/>
                  </a:cubicBezTo>
                  <a:cubicBezTo>
                    <a:pt x="8480" y="357"/>
                    <a:pt x="6456" y="0"/>
                    <a:pt x="4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332504" y="4157354"/>
              <a:ext cx="91992" cy="34903"/>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429222" y="4189960"/>
              <a:ext cx="27355" cy="80095"/>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488636" y="4174374"/>
              <a:ext cx="70972" cy="44688"/>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475492" y="4185390"/>
              <a:ext cx="32067" cy="63109"/>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393479" y="4172656"/>
              <a:ext cx="46264" cy="39583"/>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404510" y="4110611"/>
              <a:ext cx="107356" cy="85831"/>
            </a:xfrm>
            <a:custGeom>
              <a:avLst/>
              <a:gdLst/>
              <a:ahLst/>
              <a:cxnLst/>
              <a:rect l="l" t="t" r="r" b="b"/>
              <a:pathLst>
                <a:path w="6813" h="5447" extrusionOk="0">
                  <a:moveTo>
                    <a:pt x="3702" y="0"/>
                  </a:moveTo>
                  <a:cubicBezTo>
                    <a:pt x="2923" y="0"/>
                    <a:pt x="2269" y="211"/>
                    <a:pt x="2269" y="211"/>
                  </a:cubicBezTo>
                  <a:cubicBezTo>
                    <a:pt x="1" y="1011"/>
                    <a:pt x="101" y="4280"/>
                    <a:pt x="3070" y="5247"/>
                  </a:cubicBezTo>
                  <a:cubicBezTo>
                    <a:pt x="3489" y="5384"/>
                    <a:pt x="3867" y="5446"/>
                    <a:pt x="4205" y="5446"/>
                  </a:cubicBezTo>
                  <a:cubicBezTo>
                    <a:pt x="6257" y="5446"/>
                    <a:pt x="6812" y="3149"/>
                    <a:pt x="6039" y="1345"/>
                  </a:cubicBezTo>
                  <a:cubicBezTo>
                    <a:pt x="5583" y="258"/>
                    <a:pt x="4566"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442365" y="4166290"/>
              <a:ext cx="23148" cy="16514"/>
            </a:xfrm>
            <a:custGeom>
              <a:avLst/>
              <a:gdLst/>
              <a:ahLst/>
              <a:cxnLst/>
              <a:rect l="l" t="t" r="r" b="b"/>
              <a:pathLst>
                <a:path w="1469" h="1048" extrusionOk="0">
                  <a:moveTo>
                    <a:pt x="735" y="1"/>
                  </a:moveTo>
                  <a:cubicBezTo>
                    <a:pt x="652" y="1"/>
                    <a:pt x="573" y="16"/>
                    <a:pt x="501" y="47"/>
                  </a:cubicBezTo>
                  <a:cubicBezTo>
                    <a:pt x="101" y="247"/>
                    <a:pt x="1" y="747"/>
                    <a:pt x="1" y="780"/>
                  </a:cubicBezTo>
                  <a:cubicBezTo>
                    <a:pt x="1" y="914"/>
                    <a:pt x="67" y="1014"/>
                    <a:pt x="167" y="1014"/>
                  </a:cubicBezTo>
                  <a:cubicBezTo>
                    <a:pt x="201" y="1047"/>
                    <a:pt x="201" y="1047"/>
                    <a:pt x="201" y="1047"/>
                  </a:cubicBezTo>
                  <a:cubicBezTo>
                    <a:pt x="301" y="1047"/>
                    <a:pt x="401" y="947"/>
                    <a:pt x="401" y="847"/>
                  </a:cubicBezTo>
                  <a:cubicBezTo>
                    <a:pt x="434" y="780"/>
                    <a:pt x="501" y="514"/>
                    <a:pt x="668" y="447"/>
                  </a:cubicBezTo>
                  <a:cubicBezTo>
                    <a:pt x="699" y="431"/>
                    <a:pt x="732" y="425"/>
                    <a:pt x="766" y="425"/>
                  </a:cubicBezTo>
                  <a:cubicBezTo>
                    <a:pt x="879" y="425"/>
                    <a:pt x="1007" y="496"/>
                    <a:pt x="1135" y="547"/>
                  </a:cubicBezTo>
                  <a:cubicBezTo>
                    <a:pt x="1158" y="571"/>
                    <a:pt x="1190" y="582"/>
                    <a:pt x="1225" y="582"/>
                  </a:cubicBezTo>
                  <a:cubicBezTo>
                    <a:pt x="1288" y="582"/>
                    <a:pt x="1359" y="545"/>
                    <a:pt x="1402" y="480"/>
                  </a:cubicBezTo>
                  <a:cubicBezTo>
                    <a:pt x="1468" y="380"/>
                    <a:pt x="1435" y="280"/>
                    <a:pt x="1335" y="213"/>
                  </a:cubicBezTo>
                  <a:cubicBezTo>
                    <a:pt x="1128" y="75"/>
                    <a:pt x="920" y="1"/>
                    <a:pt x="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468132" y="4169835"/>
              <a:ext cx="23668" cy="16120"/>
            </a:xfrm>
            <a:custGeom>
              <a:avLst/>
              <a:gdLst/>
              <a:ahLst/>
              <a:cxnLst/>
              <a:rect l="l" t="t" r="r" b="b"/>
              <a:pathLst>
                <a:path w="1502" h="1023" extrusionOk="0">
                  <a:moveTo>
                    <a:pt x="791" y="0"/>
                  </a:moveTo>
                  <a:cubicBezTo>
                    <a:pt x="692" y="0"/>
                    <a:pt x="596" y="19"/>
                    <a:pt x="501" y="55"/>
                  </a:cubicBezTo>
                  <a:cubicBezTo>
                    <a:pt x="134" y="222"/>
                    <a:pt x="34" y="722"/>
                    <a:pt x="34" y="789"/>
                  </a:cubicBezTo>
                  <a:cubicBezTo>
                    <a:pt x="0" y="889"/>
                    <a:pt x="100" y="989"/>
                    <a:pt x="200" y="1022"/>
                  </a:cubicBezTo>
                  <a:lnTo>
                    <a:pt x="234" y="1022"/>
                  </a:lnTo>
                  <a:cubicBezTo>
                    <a:pt x="334" y="1022"/>
                    <a:pt x="434" y="956"/>
                    <a:pt x="434" y="856"/>
                  </a:cubicBezTo>
                  <a:cubicBezTo>
                    <a:pt x="467" y="789"/>
                    <a:pt x="534" y="522"/>
                    <a:pt x="701" y="422"/>
                  </a:cubicBezTo>
                  <a:cubicBezTo>
                    <a:pt x="731" y="407"/>
                    <a:pt x="763" y="400"/>
                    <a:pt x="795" y="400"/>
                  </a:cubicBezTo>
                  <a:cubicBezTo>
                    <a:pt x="908" y="400"/>
                    <a:pt x="1031" y="478"/>
                    <a:pt x="1134" y="555"/>
                  </a:cubicBezTo>
                  <a:cubicBezTo>
                    <a:pt x="1170" y="579"/>
                    <a:pt x="1209" y="590"/>
                    <a:pt x="1249" y="590"/>
                  </a:cubicBezTo>
                  <a:cubicBezTo>
                    <a:pt x="1321" y="590"/>
                    <a:pt x="1391" y="553"/>
                    <a:pt x="1435" y="489"/>
                  </a:cubicBezTo>
                  <a:cubicBezTo>
                    <a:pt x="1501" y="389"/>
                    <a:pt x="1468" y="255"/>
                    <a:pt x="1368" y="189"/>
                  </a:cubicBezTo>
                  <a:cubicBezTo>
                    <a:pt x="1154" y="60"/>
                    <a:pt x="968" y="0"/>
                    <a:pt x="79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25014" y="4151665"/>
              <a:ext cx="23668" cy="14308"/>
            </a:xfrm>
            <a:custGeom>
              <a:avLst/>
              <a:gdLst/>
              <a:ahLst/>
              <a:cxnLst/>
              <a:rect l="l" t="t" r="r" b="b"/>
              <a:pathLst>
                <a:path w="1502" h="908" extrusionOk="0">
                  <a:moveTo>
                    <a:pt x="895" y="1"/>
                  </a:moveTo>
                  <a:cubicBezTo>
                    <a:pt x="817" y="1"/>
                    <a:pt x="750" y="16"/>
                    <a:pt x="701" y="41"/>
                  </a:cubicBezTo>
                  <a:cubicBezTo>
                    <a:pt x="301" y="141"/>
                    <a:pt x="101" y="574"/>
                    <a:pt x="68" y="608"/>
                  </a:cubicBezTo>
                  <a:cubicBezTo>
                    <a:pt x="1" y="708"/>
                    <a:pt x="68" y="841"/>
                    <a:pt x="168" y="875"/>
                  </a:cubicBezTo>
                  <a:cubicBezTo>
                    <a:pt x="201" y="908"/>
                    <a:pt x="234" y="908"/>
                    <a:pt x="268" y="908"/>
                  </a:cubicBezTo>
                  <a:cubicBezTo>
                    <a:pt x="334" y="908"/>
                    <a:pt x="401" y="875"/>
                    <a:pt x="435" y="774"/>
                  </a:cubicBezTo>
                  <a:cubicBezTo>
                    <a:pt x="468" y="708"/>
                    <a:pt x="635" y="474"/>
                    <a:pt x="801" y="441"/>
                  </a:cubicBezTo>
                  <a:cubicBezTo>
                    <a:pt x="828" y="432"/>
                    <a:pt x="858" y="428"/>
                    <a:pt x="888" y="428"/>
                  </a:cubicBezTo>
                  <a:cubicBezTo>
                    <a:pt x="973" y="428"/>
                    <a:pt x="1071" y="459"/>
                    <a:pt x="1168" y="508"/>
                  </a:cubicBezTo>
                  <a:cubicBezTo>
                    <a:pt x="1192" y="531"/>
                    <a:pt x="1224" y="542"/>
                    <a:pt x="1259" y="542"/>
                  </a:cubicBezTo>
                  <a:cubicBezTo>
                    <a:pt x="1321" y="542"/>
                    <a:pt x="1392" y="505"/>
                    <a:pt x="1435" y="441"/>
                  </a:cubicBezTo>
                  <a:cubicBezTo>
                    <a:pt x="1502" y="341"/>
                    <a:pt x="1469" y="241"/>
                    <a:pt x="1369" y="174"/>
                  </a:cubicBezTo>
                  <a:cubicBezTo>
                    <a:pt x="1199" y="47"/>
                    <a:pt x="1030" y="1"/>
                    <a:pt x="89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593832" y="4262691"/>
              <a:ext cx="178485" cy="182078"/>
            </a:xfrm>
            <a:custGeom>
              <a:avLst/>
              <a:gdLst/>
              <a:ahLst/>
              <a:cxnLst/>
              <a:rect l="l" t="t" r="r" b="b"/>
              <a:pathLst>
                <a:path w="11327" h="11555" extrusionOk="0">
                  <a:moveTo>
                    <a:pt x="788" y="0"/>
                  </a:moveTo>
                  <a:cubicBezTo>
                    <a:pt x="0" y="0"/>
                    <a:pt x="473" y="8713"/>
                    <a:pt x="2865" y="10241"/>
                  </a:cubicBezTo>
                  <a:cubicBezTo>
                    <a:pt x="4707" y="11418"/>
                    <a:pt x="7430" y="11555"/>
                    <a:pt x="8601" y="11555"/>
                  </a:cubicBezTo>
                  <a:cubicBezTo>
                    <a:pt x="8957" y="11555"/>
                    <a:pt x="9170" y="11542"/>
                    <a:pt x="9170" y="11542"/>
                  </a:cubicBezTo>
                  <a:cubicBezTo>
                    <a:pt x="9195" y="11545"/>
                    <a:pt x="9220" y="11547"/>
                    <a:pt x="9245" y="11547"/>
                  </a:cubicBezTo>
                  <a:cubicBezTo>
                    <a:pt x="10757" y="11547"/>
                    <a:pt x="11327" y="5595"/>
                    <a:pt x="8603" y="2969"/>
                  </a:cubicBezTo>
                  <a:cubicBezTo>
                    <a:pt x="5801" y="334"/>
                    <a:pt x="1564" y="101"/>
                    <a:pt x="797" y="1"/>
                  </a:cubicBezTo>
                  <a:cubicBezTo>
                    <a:pt x="794" y="0"/>
                    <a:pt x="791" y="0"/>
                    <a:pt x="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716789" y="4271579"/>
              <a:ext cx="198324" cy="183512"/>
            </a:xfrm>
            <a:custGeom>
              <a:avLst/>
              <a:gdLst/>
              <a:ahLst/>
              <a:cxnLst/>
              <a:rect l="l" t="t" r="r" b="b"/>
              <a:pathLst>
                <a:path w="12586" h="11646" extrusionOk="0">
                  <a:moveTo>
                    <a:pt x="10999" y="0"/>
                  </a:moveTo>
                  <a:cubicBezTo>
                    <a:pt x="10991" y="0"/>
                    <a:pt x="10983" y="1"/>
                    <a:pt x="10975" y="4"/>
                  </a:cubicBezTo>
                  <a:cubicBezTo>
                    <a:pt x="10474" y="170"/>
                    <a:pt x="6772" y="1004"/>
                    <a:pt x="3369" y="3173"/>
                  </a:cubicBezTo>
                  <a:cubicBezTo>
                    <a:pt x="0" y="5341"/>
                    <a:pt x="3469" y="11645"/>
                    <a:pt x="3469" y="11645"/>
                  </a:cubicBezTo>
                  <a:cubicBezTo>
                    <a:pt x="3469" y="11645"/>
                    <a:pt x="9807" y="11145"/>
                    <a:pt x="11208" y="7409"/>
                  </a:cubicBezTo>
                  <a:cubicBezTo>
                    <a:pt x="12585" y="3737"/>
                    <a:pt x="11481" y="0"/>
                    <a:pt x="10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763044" y="4425645"/>
              <a:ext cx="219203" cy="131355"/>
            </a:xfrm>
            <a:custGeom>
              <a:avLst/>
              <a:gdLst/>
              <a:ahLst/>
              <a:cxnLst/>
              <a:rect l="l" t="t" r="r" b="b"/>
              <a:pathLst>
                <a:path w="13911" h="8336" extrusionOk="0">
                  <a:moveTo>
                    <a:pt x="5686" y="0"/>
                  </a:moveTo>
                  <a:cubicBezTo>
                    <a:pt x="3103" y="0"/>
                    <a:pt x="1" y="2170"/>
                    <a:pt x="1" y="2170"/>
                  </a:cubicBezTo>
                  <a:cubicBezTo>
                    <a:pt x="1" y="2170"/>
                    <a:pt x="334" y="7006"/>
                    <a:pt x="4137" y="8040"/>
                  </a:cubicBezTo>
                  <a:cubicBezTo>
                    <a:pt x="4906" y="8248"/>
                    <a:pt x="5693" y="8336"/>
                    <a:pt x="6467" y="8336"/>
                  </a:cubicBezTo>
                  <a:cubicBezTo>
                    <a:pt x="9548" y="8336"/>
                    <a:pt x="12410" y="6939"/>
                    <a:pt x="13077" y="6139"/>
                  </a:cubicBezTo>
                  <a:cubicBezTo>
                    <a:pt x="13911" y="5105"/>
                    <a:pt x="10441" y="2270"/>
                    <a:pt x="7406" y="435"/>
                  </a:cubicBezTo>
                  <a:cubicBezTo>
                    <a:pt x="6896" y="125"/>
                    <a:pt x="6306" y="0"/>
                    <a:pt x="5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677358" y="4465091"/>
              <a:ext cx="151918" cy="214601"/>
            </a:xfrm>
            <a:custGeom>
              <a:avLst/>
              <a:gdLst/>
              <a:ahLst/>
              <a:cxnLst/>
              <a:rect l="l" t="t" r="r" b="b"/>
              <a:pathLst>
                <a:path w="9641" h="13619" extrusionOk="0">
                  <a:moveTo>
                    <a:pt x="5604" y="0"/>
                  </a:moveTo>
                  <a:cubicBezTo>
                    <a:pt x="5604" y="0"/>
                    <a:pt x="901" y="1068"/>
                    <a:pt x="467" y="5004"/>
                  </a:cubicBezTo>
                  <a:cubicBezTo>
                    <a:pt x="0" y="8940"/>
                    <a:pt x="2602" y="12909"/>
                    <a:pt x="3703" y="13543"/>
                  </a:cubicBezTo>
                  <a:cubicBezTo>
                    <a:pt x="3790" y="13594"/>
                    <a:pt x="3884" y="13619"/>
                    <a:pt x="3984" y="13619"/>
                  </a:cubicBezTo>
                  <a:cubicBezTo>
                    <a:pt x="5181" y="13619"/>
                    <a:pt x="7211" y="10090"/>
                    <a:pt x="8473" y="7072"/>
                  </a:cubicBezTo>
                  <a:cubicBezTo>
                    <a:pt x="9641" y="4203"/>
                    <a:pt x="5604" y="0"/>
                    <a:pt x="5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29627" y="4426007"/>
              <a:ext cx="216051" cy="132221"/>
            </a:xfrm>
            <a:custGeom>
              <a:avLst/>
              <a:gdLst/>
              <a:ahLst/>
              <a:cxnLst/>
              <a:rect l="l" t="t" r="r" b="b"/>
              <a:pathLst>
                <a:path w="13711" h="8391" extrusionOk="0">
                  <a:moveTo>
                    <a:pt x="8335" y="1"/>
                  </a:moveTo>
                  <a:cubicBezTo>
                    <a:pt x="8004" y="1"/>
                    <a:pt x="7661" y="35"/>
                    <a:pt x="7306" y="112"/>
                  </a:cubicBezTo>
                  <a:cubicBezTo>
                    <a:pt x="3437" y="979"/>
                    <a:pt x="535" y="4682"/>
                    <a:pt x="268" y="5949"/>
                  </a:cubicBezTo>
                  <a:cubicBezTo>
                    <a:pt x="1" y="7217"/>
                    <a:pt x="4404" y="8151"/>
                    <a:pt x="7907" y="8384"/>
                  </a:cubicBezTo>
                  <a:cubicBezTo>
                    <a:pt x="7966" y="8388"/>
                    <a:pt x="8024" y="8390"/>
                    <a:pt x="8083" y="8390"/>
                  </a:cubicBezTo>
                  <a:cubicBezTo>
                    <a:pt x="11110" y="8390"/>
                    <a:pt x="13711" y="3414"/>
                    <a:pt x="13711" y="3414"/>
                  </a:cubicBezTo>
                  <a:cubicBezTo>
                    <a:pt x="13711" y="3414"/>
                    <a:pt x="11619" y="1"/>
                    <a:pt x="83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636871" y="4417639"/>
              <a:ext cx="70988" cy="22754"/>
            </a:xfrm>
            <a:custGeom>
              <a:avLst/>
              <a:gdLst/>
              <a:ahLst/>
              <a:cxnLst/>
              <a:rect l="l" t="t" r="r" b="b"/>
              <a:pathLst>
                <a:path w="4505" h="1444" extrusionOk="0">
                  <a:moveTo>
                    <a:pt x="230" y="1"/>
                  </a:moveTo>
                  <a:cubicBezTo>
                    <a:pt x="176" y="1"/>
                    <a:pt x="118" y="26"/>
                    <a:pt x="68" y="76"/>
                  </a:cubicBezTo>
                  <a:cubicBezTo>
                    <a:pt x="1" y="142"/>
                    <a:pt x="1" y="276"/>
                    <a:pt x="68" y="343"/>
                  </a:cubicBezTo>
                  <a:cubicBezTo>
                    <a:pt x="134" y="409"/>
                    <a:pt x="1135" y="1443"/>
                    <a:pt x="3303" y="1443"/>
                  </a:cubicBezTo>
                  <a:cubicBezTo>
                    <a:pt x="3603" y="1443"/>
                    <a:pt x="3937" y="1410"/>
                    <a:pt x="4304" y="1377"/>
                  </a:cubicBezTo>
                  <a:cubicBezTo>
                    <a:pt x="4437" y="1343"/>
                    <a:pt x="4504" y="1243"/>
                    <a:pt x="4504" y="1110"/>
                  </a:cubicBezTo>
                  <a:cubicBezTo>
                    <a:pt x="4471" y="1010"/>
                    <a:pt x="4371" y="943"/>
                    <a:pt x="4271" y="943"/>
                  </a:cubicBezTo>
                  <a:cubicBezTo>
                    <a:pt x="3925" y="990"/>
                    <a:pt x="3604" y="1011"/>
                    <a:pt x="3308" y="1011"/>
                  </a:cubicBezTo>
                  <a:cubicBezTo>
                    <a:pt x="1311" y="1011"/>
                    <a:pt x="397" y="76"/>
                    <a:pt x="368" y="76"/>
                  </a:cubicBezTo>
                  <a:cubicBezTo>
                    <a:pt x="334" y="26"/>
                    <a:pt x="284"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84067" y="4421295"/>
              <a:ext cx="78866" cy="24881"/>
            </a:xfrm>
            <a:custGeom>
              <a:avLst/>
              <a:gdLst/>
              <a:ahLst/>
              <a:cxnLst/>
              <a:rect l="l" t="t" r="r" b="b"/>
              <a:pathLst>
                <a:path w="5005" h="1579" extrusionOk="0">
                  <a:moveTo>
                    <a:pt x="3749" y="1"/>
                  </a:moveTo>
                  <a:cubicBezTo>
                    <a:pt x="2554" y="1"/>
                    <a:pt x="695" y="181"/>
                    <a:pt x="68" y="1278"/>
                  </a:cubicBezTo>
                  <a:cubicBezTo>
                    <a:pt x="1" y="1378"/>
                    <a:pt x="34" y="1478"/>
                    <a:pt x="134" y="1545"/>
                  </a:cubicBezTo>
                  <a:cubicBezTo>
                    <a:pt x="168" y="1578"/>
                    <a:pt x="201" y="1578"/>
                    <a:pt x="234" y="1578"/>
                  </a:cubicBezTo>
                  <a:cubicBezTo>
                    <a:pt x="301" y="1578"/>
                    <a:pt x="368" y="1545"/>
                    <a:pt x="401" y="1478"/>
                  </a:cubicBezTo>
                  <a:cubicBezTo>
                    <a:pt x="911" y="587"/>
                    <a:pt x="2528" y="425"/>
                    <a:pt x="3645" y="425"/>
                  </a:cubicBezTo>
                  <a:cubicBezTo>
                    <a:pt x="4284" y="425"/>
                    <a:pt x="4759" y="477"/>
                    <a:pt x="4771" y="477"/>
                  </a:cubicBezTo>
                  <a:cubicBezTo>
                    <a:pt x="4871" y="477"/>
                    <a:pt x="5004" y="411"/>
                    <a:pt x="5004" y="277"/>
                  </a:cubicBezTo>
                  <a:cubicBezTo>
                    <a:pt x="5004" y="177"/>
                    <a:pt x="4938" y="77"/>
                    <a:pt x="4804" y="44"/>
                  </a:cubicBezTo>
                  <a:cubicBezTo>
                    <a:pt x="4760" y="44"/>
                    <a:pt x="4334" y="1"/>
                    <a:pt x="37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745172" y="4335973"/>
              <a:ext cx="29971" cy="74438"/>
            </a:xfrm>
            <a:custGeom>
              <a:avLst/>
              <a:gdLst/>
              <a:ahLst/>
              <a:cxnLst/>
              <a:rect l="l" t="t" r="r" b="b"/>
              <a:pathLst>
                <a:path w="1902" h="4724" extrusionOk="0">
                  <a:moveTo>
                    <a:pt x="252" y="1"/>
                  </a:moveTo>
                  <a:cubicBezTo>
                    <a:pt x="212" y="1"/>
                    <a:pt x="170" y="8"/>
                    <a:pt x="134" y="21"/>
                  </a:cubicBezTo>
                  <a:cubicBezTo>
                    <a:pt x="34" y="87"/>
                    <a:pt x="0" y="221"/>
                    <a:pt x="67" y="321"/>
                  </a:cubicBezTo>
                  <a:cubicBezTo>
                    <a:pt x="67" y="354"/>
                    <a:pt x="1401" y="2556"/>
                    <a:pt x="100" y="4390"/>
                  </a:cubicBezTo>
                  <a:cubicBezTo>
                    <a:pt x="34" y="4490"/>
                    <a:pt x="67" y="4591"/>
                    <a:pt x="134" y="4657"/>
                  </a:cubicBezTo>
                  <a:cubicBezTo>
                    <a:pt x="167" y="4691"/>
                    <a:pt x="234" y="4724"/>
                    <a:pt x="267" y="4724"/>
                  </a:cubicBezTo>
                  <a:cubicBezTo>
                    <a:pt x="334" y="4724"/>
                    <a:pt x="401" y="4691"/>
                    <a:pt x="434" y="4624"/>
                  </a:cubicBezTo>
                  <a:cubicBezTo>
                    <a:pt x="1902" y="2556"/>
                    <a:pt x="467" y="187"/>
                    <a:pt x="434" y="87"/>
                  </a:cubicBezTo>
                  <a:cubicBezTo>
                    <a:pt x="392" y="24"/>
                    <a:pt x="323" y="1"/>
                    <a:pt x="25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697861" y="4372141"/>
              <a:ext cx="34698" cy="45114"/>
            </a:xfrm>
            <a:custGeom>
              <a:avLst/>
              <a:gdLst/>
              <a:ahLst/>
              <a:cxnLst/>
              <a:rect l="l" t="t" r="r" b="b"/>
              <a:pathLst>
                <a:path w="2202" h="2863" extrusionOk="0">
                  <a:moveTo>
                    <a:pt x="223" y="0"/>
                  </a:moveTo>
                  <a:cubicBezTo>
                    <a:pt x="192" y="0"/>
                    <a:pt x="162" y="9"/>
                    <a:pt x="134" y="27"/>
                  </a:cubicBezTo>
                  <a:cubicBezTo>
                    <a:pt x="34" y="94"/>
                    <a:pt x="0" y="194"/>
                    <a:pt x="67" y="294"/>
                  </a:cubicBezTo>
                  <a:cubicBezTo>
                    <a:pt x="100" y="394"/>
                    <a:pt x="1068" y="2229"/>
                    <a:pt x="1835" y="2829"/>
                  </a:cubicBezTo>
                  <a:cubicBezTo>
                    <a:pt x="1868" y="2863"/>
                    <a:pt x="1935" y="2863"/>
                    <a:pt x="1968" y="2863"/>
                  </a:cubicBezTo>
                  <a:cubicBezTo>
                    <a:pt x="2035" y="2863"/>
                    <a:pt x="2102" y="2863"/>
                    <a:pt x="2135" y="2796"/>
                  </a:cubicBezTo>
                  <a:cubicBezTo>
                    <a:pt x="2202" y="2696"/>
                    <a:pt x="2202" y="2562"/>
                    <a:pt x="2102" y="2496"/>
                  </a:cubicBezTo>
                  <a:cubicBezTo>
                    <a:pt x="1368" y="1962"/>
                    <a:pt x="434" y="127"/>
                    <a:pt x="434" y="127"/>
                  </a:cubicBezTo>
                  <a:cubicBezTo>
                    <a:pt x="386" y="55"/>
                    <a:pt x="303" y="0"/>
                    <a:pt x="22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766731" y="4377294"/>
              <a:ext cx="31547" cy="42593"/>
            </a:xfrm>
            <a:custGeom>
              <a:avLst/>
              <a:gdLst/>
              <a:ahLst/>
              <a:cxnLst/>
              <a:rect l="l" t="t" r="r" b="b"/>
              <a:pathLst>
                <a:path w="2002" h="2703" extrusionOk="0">
                  <a:moveTo>
                    <a:pt x="1735" y="0"/>
                  </a:moveTo>
                  <a:cubicBezTo>
                    <a:pt x="1601" y="0"/>
                    <a:pt x="1534" y="101"/>
                    <a:pt x="1534" y="234"/>
                  </a:cubicBezTo>
                  <a:cubicBezTo>
                    <a:pt x="1534" y="234"/>
                    <a:pt x="1601" y="1268"/>
                    <a:pt x="133" y="2302"/>
                  </a:cubicBezTo>
                  <a:cubicBezTo>
                    <a:pt x="33" y="2369"/>
                    <a:pt x="0" y="2502"/>
                    <a:pt x="67" y="2602"/>
                  </a:cubicBezTo>
                  <a:cubicBezTo>
                    <a:pt x="133" y="2669"/>
                    <a:pt x="200" y="2702"/>
                    <a:pt x="234" y="2702"/>
                  </a:cubicBezTo>
                  <a:cubicBezTo>
                    <a:pt x="300" y="2702"/>
                    <a:pt x="334" y="2669"/>
                    <a:pt x="367" y="2636"/>
                  </a:cubicBezTo>
                  <a:cubicBezTo>
                    <a:pt x="2001" y="1502"/>
                    <a:pt x="1968" y="267"/>
                    <a:pt x="1968" y="201"/>
                  </a:cubicBezTo>
                  <a:cubicBezTo>
                    <a:pt x="1935" y="101"/>
                    <a:pt x="1868" y="0"/>
                    <a:pt x="17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692409" y="4401202"/>
              <a:ext cx="121632" cy="85941"/>
            </a:xfrm>
            <a:custGeom>
              <a:avLst/>
              <a:gdLst/>
              <a:ahLst/>
              <a:cxnLst/>
              <a:rect l="l" t="t" r="r" b="b"/>
              <a:pathLst>
                <a:path w="7719" h="5454" extrusionOk="0">
                  <a:moveTo>
                    <a:pt x="3504" y="1"/>
                  </a:moveTo>
                  <a:cubicBezTo>
                    <a:pt x="1900" y="1"/>
                    <a:pt x="847" y="1986"/>
                    <a:pt x="847" y="1986"/>
                  </a:cubicBezTo>
                  <a:cubicBezTo>
                    <a:pt x="1" y="3678"/>
                    <a:pt x="1271" y="5453"/>
                    <a:pt x="3245" y="5453"/>
                  </a:cubicBezTo>
                  <a:cubicBezTo>
                    <a:pt x="3762" y="5453"/>
                    <a:pt x="4328" y="5332"/>
                    <a:pt x="4916" y="5055"/>
                  </a:cubicBezTo>
                  <a:cubicBezTo>
                    <a:pt x="7718" y="3687"/>
                    <a:pt x="6417" y="1052"/>
                    <a:pt x="4349" y="185"/>
                  </a:cubicBezTo>
                  <a:cubicBezTo>
                    <a:pt x="4054" y="56"/>
                    <a:pt x="3771" y="1"/>
                    <a:pt x="3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735700" y="4413431"/>
              <a:ext cx="17901" cy="22754"/>
            </a:xfrm>
            <a:custGeom>
              <a:avLst/>
              <a:gdLst/>
              <a:ahLst/>
              <a:cxnLst/>
              <a:rect l="l" t="t" r="r" b="b"/>
              <a:pathLst>
                <a:path w="1136" h="1444" extrusionOk="0">
                  <a:moveTo>
                    <a:pt x="936" y="0"/>
                  </a:moveTo>
                  <a:cubicBezTo>
                    <a:pt x="915" y="0"/>
                    <a:pt x="892" y="3"/>
                    <a:pt x="868" y="9"/>
                  </a:cubicBezTo>
                  <a:cubicBezTo>
                    <a:pt x="501" y="76"/>
                    <a:pt x="268" y="243"/>
                    <a:pt x="168" y="476"/>
                  </a:cubicBezTo>
                  <a:cubicBezTo>
                    <a:pt x="1" y="876"/>
                    <a:pt x="301" y="1310"/>
                    <a:pt x="335" y="1343"/>
                  </a:cubicBezTo>
                  <a:cubicBezTo>
                    <a:pt x="368" y="1410"/>
                    <a:pt x="435" y="1443"/>
                    <a:pt x="501" y="1443"/>
                  </a:cubicBezTo>
                  <a:cubicBezTo>
                    <a:pt x="535" y="1443"/>
                    <a:pt x="568" y="1410"/>
                    <a:pt x="601" y="1410"/>
                  </a:cubicBezTo>
                  <a:cubicBezTo>
                    <a:pt x="701" y="1343"/>
                    <a:pt x="735" y="1210"/>
                    <a:pt x="668" y="1110"/>
                  </a:cubicBezTo>
                  <a:cubicBezTo>
                    <a:pt x="635" y="1043"/>
                    <a:pt x="501" y="810"/>
                    <a:pt x="568" y="643"/>
                  </a:cubicBezTo>
                  <a:cubicBezTo>
                    <a:pt x="601" y="509"/>
                    <a:pt x="802" y="443"/>
                    <a:pt x="968" y="409"/>
                  </a:cubicBezTo>
                  <a:cubicBezTo>
                    <a:pt x="1068" y="376"/>
                    <a:pt x="1135" y="276"/>
                    <a:pt x="1135" y="143"/>
                  </a:cubicBezTo>
                  <a:cubicBezTo>
                    <a:pt x="1108" y="60"/>
                    <a:pt x="1035" y="0"/>
                    <a:pt x="93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753052" y="4421342"/>
              <a:ext cx="18421" cy="22722"/>
            </a:xfrm>
            <a:custGeom>
              <a:avLst/>
              <a:gdLst/>
              <a:ahLst/>
              <a:cxnLst/>
              <a:rect l="l" t="t" r="r" b="b"/>
              <a:pathLst>
                <a:path w="1169" h="1442" extrusionOk="0">
                  <a:moveTo>
                    <a:pt x="941" y="1"/>
                  </a:moveTo>
                  <a:cubicBezTo>
                    <a:pt x="928" y="1"/>
                    <a:pt x="915" y="3"/>
                    <a:pt x="901" y="7"/>
                  </a:cubicBezTo>
                  <a:cubicBezTo>
                    <a:pt x="501" y="74"/>
                    <a:pt x="268" y="241"/>
                    <a:pt x="168" y="508"/>
                  </a:cubicBezTo>
                  <a:cubicBezTo>
                    <a:pt x="1" y="908"/>
                    <a:pt x="301" y="1308"/>
                    <a:pt x="334" y="1375"/>
                  </a:cubicBezTo>
                  <a:cubicBezTo>
                    <a:pt x="368" y="1408"/>
                    <a:pt x="434" y="1442"/>
                    <a:pt x="501" y="1442"/>
                  </a:cubicBezTo>
                  <a:cubicBezTo>
                    <a:pt x="534" y="1442"/>
                    <a:pt x="601" y="1442"/>
                    <a:pt x="635" y="1408"/>
                  </a:cubicBezTo>
                  <a:cubicBezTo>
                    <a:pt x="701" y="1342"/>
                    <a:pt x="735" y="1208"/>
                    <a:pt x="668" y="1108"/>
                  </a:cubicBezTo>
                  <a:cubicBezTo>
                    <a:pt x="635" y="1075"/>
                    <a:pt x="501" y="808"/>
                    <a:pt x="568" y="641"/>
                  </a:cubicBezTo>
                  <a:cubicBezTo>
                    <a:pt x="601" y="508"/>
                    <a:pt x="801" y="441"/>
                    <a:pt x="968" y="408"/>
                  </a:cubicBezTo>
                  <a:cubicBezTo>
                    <a:pt x="1068" y="408"/>
                    <a:pt x="1168" y="274"/>
                    <a:pt x="1135" y="174"/>
                  </a:cubicBezTo>
                  <a:cubicBezTo>
                    <a:pt x="1106" y="88"/>
                    <a:pt x="1027" y="1"/>
                    <a:pt x="94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9" name="Google Shape;79;p2"/>
            <p:cNvGrpSpPr/>
            <p:nvPr/>
          </p:nvGrpSpPr>
          <p:grpSpPr>
            <a:xfrm rot="2528074">
              <a:off x="50879" y="3373663"/>
              <a:ext cx="406480" cy="452516"/>
              <a:chOff x="28413" y="4563494"/>
              <a:chExt cx="406465" cy="452499"/>
            </a:xfrm>
          </p:grpSpPr>
          <p:sp>
            <p:nvSpPr>
              <p:cNvPr id="80" name="Google Shape;80;p2"/>
              <p:cNvSpPr/>
              <p:nvPr/>
            </p:nvSpPr>
            <p:spPr>
              <a:xfrm>
                <a:off x="28413" y="4603807"/>
                <a:ext cx="96121" cy="84744"/>
              </a:xfrm>
              <a:custGeom>
                <a:avLst/>
                <a:gdLst/>
                <a:ahLst/>
                <a:cxnLst/>
                <a:rect l="l" t="t" r="r" b="b"/>
                <a:pathLst>
                  <a:path w="6100" h="5378" extrusionOk="0">
                    <a:moveTo>
                      <a:pt x="1824" y="0"/>
                    </a:moveTo>
                    <a:cubicBezTo>
                      <a:pt x="1226" y="0"/>
                      <a:pt x="680" y="338"/>
                      <a:pt x="375" y="1339"/>
                    </a:cubicBezTo>
                    <a:cubicBezTo>
                      <a:pt x="1" y="2588"/>
                      <a:pt x="1928" y="3163"/>
                      <a:pt x="2961" y="3163"/>
                    </a:cubicBezTo>
                    <a:cubicBezTo>
                      <a:pt x="2971" y="3163"/>
                      <a:pt x="2980" y="3163"/>
                      <a:pt x="2990" y="3163"/>
                    </a:cubicBezTo>
                    <a:lnTo>
                      <a:pt x="2990" y="3163"/>
                    </a:lnTo>
                    <a:cubicBezTo>
                      <a:pt x="2604" y="3535"/>
                      <a:pt x="2250" y="4215"/>
                      <a:pt x="2710" y="5008"/>
                    </a:cubicBezTo>
                    <a:cubicBezTo>
                      <a:pt x="2860" y="5265"/>
                      <a:pt x="3076" y="5378"/>
                      <a:pt x="3319" y="5378"/>
                    </a:cubicBezTo>
                    <a:cubicBezTo>
                      <a:pt x="4430" y="5378"/>
                      <a:pt x="6099" y="3026"/>
                      <a:pt x="4512" y="1439"/>
                    </a:cubicBezTo>
                    <a:cubicBezTo>
                      <a:pt x="4512" y="1439"/>
                      <a:pt x="305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01790" y="4568237"/>
                <a:ext cx="69601" cy="87297"/>
              </a:xfrm>
              <a:custGeom>
                <a:avLst/>
                <a:gdLst/>
                <a:ahLst/>
                <a:cxnLst/>
                <a:rect l="l" t="t" r="r" b="b"/>
                <a:pathLst>
                  <a:path w="4417" h="5540" extrusionOk="0">
                    <a:moveTo>
                      <a:pt x="1931" y="0"/>
                    </a:moveTo>
                    <a:cubicBezTo>
                      <a:pt x="0" y="0"/>
                      <a:pt x="256" y="3429"/>
                      <a:pt x="256" y="3429"/>
                    </a:cubicBezTo>
                    <a:cubicBezTo>
                      <a:pt x="383" y="4921"/>
                      <a:pt x="1701" y="5539"/>
                      <a:pt x="2781" y="5539"/>
                    </a:cubicBezTo>
                    <a:cubicBezTo>
                      <a:pt x="3681" y="5539"/>
                      <a:pt x="4417" y="5109"/>
                      <a:pt x="4159" y="4396"/>
                    </a:cubicBezTo>
                    <a:cubicBezTo>
                      <a:pt x="3880" y="3610"/>
                      <a:pt x="3256" y="3387"/>
                      <a:pt x="2748" y="3387"/>
                    </a:cubicBezTo>
                    <a:cubicBezTo>
                      <a:pt x="2689" y="3387"/>
                      <a:pt x="2632" y="3390"/>
                      <a:pt x="2577" y="3396"/>
                    </a:cubicBezTo>
                    <a:lnTo>
                      <a:pt x="2577" y="3396"/>
                    </a:lnTo>
                    <a:cubicBezTo>
                      <a:pt x="3242" y="2617"/>
                      <a:pt x="4075" y="756"/>
                      <a:pt x="2891" y="227"/>
                    </a:cubicBezTo>
                    <a:cubicBezTo>
                      <a:pt x="2523" y="69"/>
                      <a:pt x="2205" y="0"/>
                      <a:pt x="19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86361" y="4563494"/>
                <a:ext cx="25244" cy="51417"/>
              </a:xfrm>
              <a:custGeom>
                <a:avLst/>
                <a:gdLst/>
                <a:ahLst/>
                <a:cxnLst/>
                <a:rect l="l" t="t" r="r" b="b"/>
                <a:pathLst>
                  <a:path w="1602" h="3263" extrusionOk="0">
                    <a:moveTo>
                      <a:pt x="1357" y="0"/>
                    </a:moveTo>
                    <a:cubicBezTo>
                      <a:pt x="1327" y="0"/>
                      <a:pt x="1296" y="9"/>
                      <a:pt x="1268" y="27"/>
                    </a:cubicBezTo>
                    <a:cubicBezTo>
                      <a:pt x="735" y="294"/>
                      <a:pt x="401" y="694"/>
                      <a:pt x="268" y="1161"/>
                    </a:cubicBezTo>
                    <a:cubicBezTo>
                      <a:pt x="1" y="2129"/>
                      <a:pt x="601" y="3130"/>
                      <a:pt x="601" y="3163"/>
                    </a:cubicBezTo>
                    <a:cubicBezTo>
                      <a:pt x="668" y="3230"/>
                      <a:pt x="735" y="3263"/>
                      <a:pt x="801" y="3263"/>
                    </a:cubicBezTo>
                    <a:lnTo>
                      <a:pt x="901" y="3263"/>
                    </a:lnTo>
                    <a:cubicBezTo>
                      <a:pt x="1001" y="3196"/>
                      <a:pt x="1035" y="3063"/>
                      <a:pt x="968" y="2963"/>
                    </a:cubicBezTo>
                    <a:cubicBezTo>
                      <a:pt x="968" y="2963"/>
                      <a:pt x="468" y="2062"/>
                      <a:pt x="668" y="1295"/>
                    </a:cubicBezTo>
                    <a:cubicBezTo>
                      <a:pt x="768" y="895"/>
                      <a:pt x="1035" y="594"/>
                      <a:pt x="1468" y="394"/>
                    </a:cubicBezTo>
                    <a:cubicBezTo>
                      <a:pt x="1569" y="327"/>
                      <a:pt x="1602" y="227"/>
                      <a:pt x="1535" y="127"/>
                    </a:cubicBezTo>
                    <a:cubicBezTo>
                      <a:pt x="1511" y="55"/>
                      <a:pt x="1435" y="0"/>
                      <a:pt x="135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49562" y="4585163"/>
                <a:ext cx="46800" cy="32917"/>
              </a:xfrm>
              <a:custGeom>
                <a:avLst/>
                <a:gdLst/>
                <a:ahLst/>
                <a:cxnLst/>
                <a:rect l="l" t="t" r="r" b="b"/>
                <a:pathLst>
                  <a:path w="2970" h="2089" extrusionOk="0">
                    <a:moveTo>
                      <a:pt x="997" y="1"/>
                    </a:moveTo>
                    <a:cubicBezTo>
                      <a:pt x="487" y="1"/>
                      <a:pt x="128" y="293"/>
                      <a:pt x="101" y="320"/>
                    </a:cubicBezTo>
                    <a:cubicBezTo>
                      <a:pt x="1" y="387"/>
                      <a:pt x="1" y="520"/>
                      <a:pt x="67" y="620"/>
                    </a:cubicBezTo>
                    <a:cubicBezTo>
                      <a:pt x="109" y="662"/>
                      <a:pt x="175" y="690"/>
                      <a:pt x="244" y="690"/>
                    </a:cubicBezTo>
                    <a:cubicBezTo>
                      <a:pt x="286" y="690"/>
                      <a:pt x="329" y="679"/>
                      <a:pt x="368" y="654"/>
                    </a:cubicBezTo>
                    <a:cubicBezTo>
                      <a:pt x="368" y="626"/>
                      <a:pt x="637" y="420"/>
                      <a:pt x="1010" y="420"/>
                    </a:cubicBezTo>
                    <a:cubicBezTo>
                      <a:pt x="1091" y="420"/>
                      <a:pt x="1178" y="430"/>
                      <a:pt x="1268" y="454"/>
                    </a:cubicBezTo>
                    <a:cubicBezTo>
                      <a:pt x="1735" y="554"/>
                      <a:pt x="2202" y="1087"/>
                      <a:pt x="2536" y="1955"/>
                    </a:cubicBezTo>
                    <a:cubicBezTo>
                      <a:pt x="2569" y="2021"/>
                      <a:pt x="2669" y="2088"/>
                      <a:pt x="2736" y="2088"/>
                    </a:cubicBezTo>
                    <a:cubicBezTo>
                      <a:pt x="2769" y="2088"/>
                      <a:pt x="2803" y="2055"/>
                      <a:pt x="2803" y="2055"/>
                    </a:cubicBezTo>
                    <a:cubicBezTo>
                      <a:pt x="2936" y="2021"/>
                      <a:pt x="2970" y="1888"/>
                      <a:pt x="2936" y="1788"/>
                    </a:cubicBezTo>
                    <a:cubicBezTo>
                      <a:pt x="2536" y="787"/>
                      <a:pt x="2002" y="187"/>
                      <a:pt x="1368" y="53"/>
                    </a:cubicBezTo>
                    <a:cubicBezTo>
                      <a:pt x="1238" y="16"/>
                      <a:pt x="1113" y="1"/>
                      <a:pt x="99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68490" y="4626185"/>
                <a:ext cx="36810" cy="47083"/>
              </a:xfrm>
              <a:custGeom>
                <a:avLst/>
                <a:gdLst/>
                <a:ahLst/>
                <a:cxnLst/>
                <a:rect l="l" t="t" r="r" b="b"/>
                <a:pathLst>
                  <a:path w="2336" h="2988" extrusionOk="0">
                    <a:moveTo>
                      <a:pt x="757" y="1"/>
                    </a:moveTo>
                    <a:cubicBezTo>
                      <a:pt x="486" y="1"/>
                      <a:pt x="239" y="47"/>
                      <a:pt x="101" y="186"/>
                    </a:cubicBezTo>
                    <a:cubicBezTo>
                      <a:pt x="34" y="252"/>
                      <a:pt x="1" y="352"/>
                      <a:pt x="34" y="452"/>
                    </a:cubicBezTo>
                    <a:cubicBezTo>
                      <a:pt x="67" y="786"/>
                      <a:pt x="668" y="1153"/>
                      <a:pt x="1101" y="1386"/>
                    </a:cubicBezTo>
                    <a:cubicBezTo>
                      <a:pt x="868" y="1853"/>
                      <a:pt x="568" y="2521"/>
                      <a:pt x="768" y="2854"/>
                    </a:cubicBezTo>
                    <a:cubicBezTo>
                      <a:pt x="801" y="2888"/>
                      <a:pt x="901" y="2988"/>
                      <a:pt x="1068" y="2988"/>
                    </a:cubicBezTo>
                    <a:lnTo>
                      <a:pt x="1101" y="2988"/>
                    </a:lnTo>
                    <a:cubicBezTo>
                      <a:pt x="1802" y="2954"/>
                      <a:pt x="2236" y="2054"/>
                      <a:pt x="2302" y="1954"/>
                    </a:cubicBezTo>
                    <a:cubicBezTo>
                      <a:pt x="2336" y="1853"/>
                      <a:pt x="2302" y="1720"/>
                      <a:pt x="2202" y="1687"/>
                    </a:cubicBezTo>
                    <a:cubicBezTo>
                      <a:pt x="2174" y="1668"/>
                      <a:pt x="2144" y="1660"/>
                      <a:pt x="2113" y="1660"/>
                    </a:cubicBezTo>
                    <a:cubicBezTo>
                      <a:pt x="2035" y="1660"/>
                      <a:pt x="1959" y="1715"/>
                      <a:pt x="1935" y="1787"/>
                    </a:cubicBezTo>
                    <a:cubicBezTo>
                      <a:pt x="1835" y="1987"/>
                      <a:pt x="1468" y="2521"/>
                      <a:pt x="1101" y="2587"/>
                    </a:cubicBezTo>
                    <a:cubicBezTo>
                      <a:pt x="1101" y="2387"/>
                      <a:pt x="1302" y="1853"/>
                      <a:pt x="1568" y="1386"/>
                    </a:cubicBezTo>
                    <a:cubicBezTo>
                      <a:pt x="1602" y="1353"/>
                      <a:pt x="1602" y="1286"/>
                      <a:pt x="1602" y="1220"/>
                    </a:cubicBezTo>
                    <a:cubicBezTo>
                      <a:pt x="1568" y="1186"/>
                      <a:pt x="1535" y="1120"/>
                      <a:pt x="1468" y="1086"/>
                    </a:cubicBezTo>
                    <a:cubicBezTo>
                      <a:pt x="1035" y="886"/>
                      <a:pt x="601" y="586"/>
                      <a:pt x="468" y="452"/>
                    </a:cubicBezTo>
                    <a:cubicBezTo>
                      <a:pt x="521" y="435"/>
                      <a:pt x="599" y="426"/>
                      <a:pt x="693" y="426"/>
                    </a:cubicBezTo>
                    <a:cubicBezTo>
                      <a:pt x="951" y="426"/>
                      <a:pt x="1336" y="488"/>
                      <a:pt x="1702" y="586"/>
                    </a:cubicBezTo>
                    <a:cubicBezTo>
                      <a:pt x="1802" y="586"/>
                      <a:pt x="1935" y="519"/>
                      <a:pt x="1935" y="419"/>
                    </a:cubicBezTo>
                    <a:cubicBezTo>
                      <a:pt x="1969" y="319"/>
                      <a:pt x="1902" y="186"/>
                      <a:pt x="1802" y="152"/>
                    </a:cubicBezTo>
                    <a:cubicBezTo>
                      <a:pt x="1568" y="94"/>
                      <a:pt x="1139" y="1"/>
                      <a:pt x="75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05809" y="4593531"/>
                <a:ext cx="41553" cy="53985"/>
              </a:xfrm>
              <a:custGeom>
                <a:avLst/>
                <a:gdLst/>
                <a:ahLst/>
                <a:cxnLst/>
                <a:rect l="l" t="t" r="r" b="b"/>
                <a:pathLst>
                  <a:path w="2637" h="3426" extrusionOk="0">
                    <a:moveTo>
                      <a:pt x="1326" y="1"/>
                    </a:moveTo>
                    <a:cubicBezTo>
                      <a:pt x="1285" y="1"/>
                      <a:pt x="1243" y="9"/>
                      <a:pt x="1202" y="23"/>
                    </a:cubicBezTo>
                    <a:cubicBezTo>
                      <a:pt x="768" y="156"/>
                      <a:pt x="234" y="1190"/>
                      <a:pt x="68" y="1490"/>
                    </a:cubicBezTo>
                    <a:cubicBezTo>
                      <a:pt x="1" y="1590"/>
                      <a:pt x="68" y="1724"/>
                      <a:pt x="168" y="1791"/>
                    </a:cubicBezTo>
                    <a:cubicBezTo>
                      <a:pt x="193" y="1799"/>
                      <a:pt x="220" y="1803"/>
                      <a:pt x="247" y="1803"/>
                    </a:cubicBezTo>
                    <a:cubicBezTo>
                      <a:pt x="328" y="1803"/>
                      <a:pt x="410" y="1766"/>
                      <a:pt x="435" y="1691"/>
                    </a:cubicBezTo>
                    <a:cubicBezTo>
                      <a:pt x="735" y="1090"/>
                      <a:pt x="1102" y="556"/>
                      <a:pt x="1269" y="423"/>
                    </a:cubicBezTo>
                    <a:lnTo>
                      <a:pt x="1269" y="423"/>
                    </a:lnTo>
                    <a:cubicBezTo>
                      <a:pt x="1335" y="656"/>
                      <a:pt x="1235" y="1424"/>
                      <a:pt x="1002" y="2191"/>
                    </a:cubicBezTo>
                    <a:cubicBezTo>
                      <a:pt x="968" y="2291"/>
                      <a:pt x="1035" y="2391"/>
                      <a:pt x="1135" y="2424"/>
                    </a:cubicBezTo>
                    <a:cubicBezTo>
                      <a:pt x="1469" y="2591"/>
                      <a:pt x="1836" y="2791"/>
                      <a:pt x="2069" y="2925"/>
                    </a:cubicBezTo>
                    <a:cubicBezTo>
                      <a:pt x="1769" y="2958"/>
                      <a:pt x="1335" y="2991"/>
                      <a:pt x="935" y="2991"/>
                    </a:cubicBezTo>
                    <a:cubicBezTo>
                      <a:pt x="802" y="2991"/>
                      <a:pt x="701" y="3092"/>
                      <a:pt x="701" y="3192"/>
                    </a:cubicBezTo>
                    <a:cubicBezTo>
                      <a:pt x="701" y="3325"/>
                      <a:pt x="802" y="3425"/>
                      <a:pt x="935" y="3425"/>
                    </a:cubicBezTo>
                    <a:cubicBezTo>
                      <a:pt x="2369" y="3392"/>
                      <a:pt x="2536" y="3225"/>
                      <a:pt x="2569" y="3125"/>
                    </a:cubicBezTo>
                    <a:cubicBezTo>
                      <a:pt x="2636" y="3058"/>
                      <a:pt x="2636" y="2991"/>
                      <a:pt x="2603" y="2891"/>
                    </a:cubicBezTo>
                    <a:cubicBezTo>
                      <a:pt x="2536" y="2725"/>
                      <a:pt x="2169" y="2458"/>
                      <a:pt x="1469" y="2124"/>
                    </a:cubicBezTo>
                    <a:cubicBezTo>
                      <a:pt x="1702" y="1290"/>
                      <a:pt x="1869" y="289"/>
                      <a:pt x="1502" y="56"/>
                    </a:cubicBezTo>
                    <a:cubicBezTo>
                      <a:pt x="1443" y="17"/>
                      <a:pt x="1385" y="1"/>
                      <a:pt x="13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141567" y="4730955"/>
                <a:ext cx="293310" cy="285037"/>
              </a:xfrm>
              <a:custGeom>
                <a:avLst/>
                <a:gdLst/>
                <a:ahLst/>
                <a:cxnLst/>
                <a:rect l="l" t="t" r="r" b="b"/>
                <a:pathLst>
                  <a:path w="18614" h="18089" extrusionOk="0">
                    <a:moveTo>
                      <a:pt x="512" y="0"/>
                    </a:moveTo>
                    <a:cubicBezTo>
                      <a:pt x="423" y="0"/>
                      <a:pt x="328" y="60"/>
                      <a:pt x="300" y="142"/>
                    </a:cubicBezTo>
                    <a:cubicBezTo>
                      <a:pt x="300" y="176"/>
                      <a:pt x="167" y="476"/>
                      <a:pt x="100" y="976"/>
                    </a:cubicBezTo>
                    <a:cubicBezTo>
                      <a:pt x="67" y="1110"/>
                      <a:pt x="134" y="1210"/>
                      <a:pt x="267" y="1243"/>
                    </a:cubicBezTo>
                    <a:lnTo>
                      <a:pt x="300" y="1243"/>
                    </a:lnTo>
                    <a:cubicBezTo>
                      <a:pt x="401" y="1243"/>
                      <a:pt x="467" y="1176"/>
                      <a:pt x="501" y="1076"/>
                    </a:cubicBezTo>
                    <a:cubicBezTo>
                      <a:pt x="567" y="609"/>
                      <a:pt x="701" y="309"/>
                      <a:pt x="701" y="309"/>
                    </a:cubicBezTo>
                    <a:cubicBezTo>
                      <a:pt x="734" y="176"/>
                      <a:pt x="667" y="76"/>
                      <a:pt x="567" y="9"/>
                    </a:cubicBezTo>
                    <a:cubicBezTo>
                      <a:pt x="550" y="3"/>
                      <a:pt x="531" y="0"/>
                      <a:pt x="512" y="0"/>
                    </a:cubicBezTo>
                    <a:close/>
                    <a:moveTo>
                      <a:pt x="200" y="1643"/>
                    </a:moveTo>
                    <a:cubicBezTo>
                      <a:pt x="100" y="1643"/>
                      <a:pt x="0" y="1743"/>
                      <a:pt x="0" y="1844"/>
                    </a:cubicBezTo>
                    <a:lnTo>
                      <a:pt x="0" y="1944"/>
                    </a:lnTo>
                    <a:cubicBezTo>
                      <a:pt x="0" y="2210"/>
                      <a:pt x="34" y="2477"/>
                      <a:pt x="67" y="2711"/>
                    </a:cubicBezTo>
                    <a:cubicBezTo>
                      <a:pt x="100" y="2811"/>
                      <a:pt x="167" y="2911"/>
                      <a:pt x="267" y="2911"/>
                    </a:cubicBezTo>
                    <a:cubicBezTo>
                      <a:pt x="267" y="2911"/>
                      <a:pt x="300" y="2911"/>
                      <a:pt x="300" y="2878"/>
                    </a:cubicBezTo>
                    <a:cubicBezTo>
                      <a:pt x="434" y="2878"/>
                      <a:pt x="501" y="2778"/>
                      <a:pt x="467" y="2644"/>
                    </a:cubicBezTo>
                    <a:cubicBezTo>
                      <a:pt x="434" y="2444"/>
                      <a:pt x="434" y="2177"/>
                      <a:pt x="434" y="1944"/>
                    </a:cubicBezTo>
                    <a:lnTo>
                      <a:pt x="434" y="1844"/>
                    </a:lnTo>
                    <a:cubicBezTo>
                      <a:pt x="434" y="1743"/>
                      <a:pt x="334" y="1643"/>
                      <a:pt x="200" y="1643"/>
                    </a:cubicBezTo>
                    <a:close/>
                    <a:moveTo>
                      <a:pt x="5723" y="3138"/>
                    </a:moveTo>
                    <a:cubicBezTo>
                      <a:pt x="5706" y="3138"/>
                      <a:pt x="5689" y="3140"/>
                      <a:pt x="5671" y="3144"/>
                    </a:cubicBezTo>
                    <a:cubicBezTo>
                      <a:pt x="5404" y="3178"/>
                      <a:pt x="5104" y="3245"/>
                      <a:pt x="4804" y="3378"/>
                    </a:cubicBezTo>
                    <a:cubicBezTo>
                      <a:pt x="4704" y="3411"/>
                      <a:pt x="4670" y="3545"/>
                      <a:pt x="4704" y="3645"/>
                    </a:cubicBezTo>
                    <a:cubicBezTo>
                      <a:pt x="4737" y="3712"/>
                      <a:pt x="4804" y="3778"/>
                      <a:pt x="4904" y="3778"/>
                    </a:cubicBezTo>
                    <a:cubicBezTo>
                      <a:pt x="4937" y="3778"/>
                      <a:pt x="4937" y="3778"/>
                      <a:pt x="4970" y="3745"/>
                    </a:cubicBezTo>
                    <a:cubicBezTo>
                      <a:pt x="5237" y="3645"/>
                      <a:pt x="5504" y="3578"/>
                      <a:pt x="5738" y="3545"/>
                    </a:cubicBezTo>
                    <a:cubicBezTo>
                      <a:pt x="5838" y="3545"/>
                      <a:pt x="5904" y="3445"/>
                      <a:pt x="5904" y="3311"/>
                    </a:cubicBezTo>
                    <a:cubicBezTo>
                      <a:pt x="5904" y="3225"/>
                      <a:pt x="5829" y="3138"/>
                      <a:pt x="5723" y="3138"/>
                    </a:cubicBezTo>
                    <a:close/>
                    <a:moveTo>
                      <a:pt x="489" y="3269"/>
                    </a:moveTo>
                    <a:cubicBezTo>
                      <a:pt x="470" y="3269"/>
                      <a:pt x="452" y="3272"/>
                      <a:pt x="434" y="3278"/>
                    </a:cubicBezTo>
                    <a:cubicBezTo>
                      <a:pt x="334" y="3345"/>
                      <a:pt x="267" y="3478"/>
                      <a:pt x="334" y="3578"/>
                    </a:cubicBezTo>
                    <a:cubicBezTo>
                      <a:pt x="434" y="3845"/>
                      <a:pt x="601" y="4112"/>
                      <a:pt x="767" y="4312"/>
                    </a:cubicBezTo>
                    <a:cubicBezTo>
                      <a:pt x="834" y="4379"/>
                      <a:pt x="868" y="4412"/>
                      <a:pt x="934" y="4412"/>
                    </a:cubicBezTo>
                    <a:cubicBezTo>
                      <a:pt x="1001" y="4412"/>
                      <a:pt x="1034" y="4379"/>
                      <a:pt x="1068" y="4345"/>
                    </a:cubicBezTo>
                    <a:cubicBezTo>
                      <a:pt x="1168" y="4279"/>
                      <a:pt x="1168" y="4145"/>
                      <a:pt x="1101" y="4045"/>
                    </a:cubicBezTo>
                    <a:cubicBezTo>
                      <a:pt x="934" y="3878"/>
                      <a:pt x="801" y="3645"/>
                      <a:pt x="701" y="3411"/>
                    </a:cubicBezTo>
                    <a:cubicBezTo>
                      <a:pt x="673" y="3329"/>
                      <a:pt x="578" y="3269"/>
                      <a:pt x="489" y="3269"/>
                    </a:cubicBezTo>
                    <a:close/>
                    <a:moveTo>
                      <a:pt x="6439" y="3369"/>
                    </a:moveTo>
                    <a:cubicBezTo>
                      <a:pt x="6418" y="3369"/>
                      <a:pt x="6395" y="3372"/>
                      <a:pt x="6371" y="3378"/>
                    </a:cubicBezTo>
                    <a:cubicBezTo>
                      <a:pt x="6271" y="3411"/>
                      <a:pt x="6205" y="3545"/>
                      <a:pt x="6238" y="3645"/>
                    </a:cubicBezTo>
                    <a:cubicBezTo>
                      <a:pt x="6238" y="3745"/>
                      <a:pt x="6171" y="3945"/>
                      <a:pt x="5938" y="4179"/>
                    </a:cubicBezTo>
                    <a:cubicBezTo>
                      <a:pt x="5871" y="4245"/>
                      <a:pt x="5871" y="4379"/>
                      <a:pt x="5971" y="4479"/>
                    </a:cubicBezTo>
                    <a:cubicBezTo>
                      <a:pt x="6005" y="4512"/>
                      <a:pt x="6071" y="4512"/>
                      <a:pt x="6105" y="4512"/>
                    </a:cubicBezTo>
                    <a:cubicBezTo>
                      <a:pt x="6171" y="4512"/>
                      <a:pt x="6205" y="4512"/>
                      <a:pt x="6271" y="4445"/>
                    </a:cubicBezTo>
                    <a:cubicBezTo>
                      <a:pt x="6438" y="4245"/>
                      <a:pt x="6638" y="3945"/>
                      <a:pt x="6638" y="3645"/>
                    </a:cubicBezTo>
                    <a:cubicBezTo>
                      <a:pt x="6638" y="3611"/>
                      <a:pt x="6638" y="3578"/>
                      <a:pt x="6638" y="3511"/>
                    </a:cubicBezTo>
                    <a:cubicBezTo>
                      <a:pt x="6611" y="3429"/>
                      <a:pt x="6538" y="3369"/>
                      <a:pt x="6439" y="3369"/>
                    </a:cubicBezTo>
                    <a:close/>
                    <a:moveTo>
                      <a:pt x="4160" y="3775"/>
                    </a:moveTo>
                    <a:cubicBezTo>
                      <a:pt x="4118" y="3775"/>
                      <a:pt x="4075" y="3786"/>
                      <a:pt x="4036" y="3812"/>
                    </a:cubicBezTo>
                    <a:cubicBezTo>
                      <a:pt x="3803" y="4045"/>
                      <a:pt x="3603" y="4279"/>
                      <a:pt x="3469" y="4512"/>
                    </a:cubicBezTo>
                    <a:cubicBezTo>
                      <a:pt x="3403" y="4612"/>
                      <a:pt x="3436" y="4746"/>
                      <a:pt x="3569" y="4812"/>
                    </a:cubicBezTo>
                    <a:cubicBezTo>
                      <a:pt x="3569" y="4812"/>
                      <a:pt x="3603" y="4846"/>
                      <a:pt x="3636" y="4846"/>
                    </a:cubicBezTo>
                    <a:cubicBezTo>
                      <a:pt x="3736" y="4846"/>
                      <a:pt x="3803" y="4779"/>
                      <a:pt x="3836" y="4712"/>
                    </a:cubicBezTo>
                    <a:cubicBezTo>
                      <a:pt x="3936" y="4512"/>
                      <a:pt x="4103" y="4312"/>
                      <a:pt x="4303" y="4145"/>
                    </a:cubicBezTo>
                    <a:cubicBezTo>
                      <a:pt x="4403" y="4078"/>
                      <a:pt x="4403" y="3945"/>
                      <a:pt x="4337" y="3845"/>
                    </a:cubicBezTo>
                    <a:cubicBezTo>
                      <a:pt x="4295" y="3804"/>
                      <a:pt x="4229" y="3775"/>
                      <a:pt x="4160" y="3775"/>
                    </a:cubicBezTo>
                    <a:close/>
                    <a:moveTo>
                      <a:pt x="1554" y="4544"/>
                    </a:moveTo>
                    <a:cubicBezTo>
                      <a:pt x="1482" y="4544"/>
                      <a:pt x="1411" y="4581"/>
                      <a:pt x="1368" y="4646"/>
                    </a:cubicBezTo>
                    <a:cubicBezTo>
                      <a:pt x="1301" y="4746"/>
                      <a:pt x="1335" y="4879"/>
                      <a:pt x="1435" y="4946"/>
                    </a:cubicBezTo>
                    <a:cubicBezTo>
                      <a:pt x="1568" y="5012"/>
                      <a:pt x="1701" y="5113"/>
                      <a:pt x="1868" y="5213"/>
                    </a:cubicBezTo>
                    <a:cubicBezTo>
                      <a:pt x="1968" y="5246"/>
                      <a:pt x="2068" y="5313"/>
                      <a:pt x="2202" y="5346"/>
                    </a:cubicBezTo>
                    <a:cubicBezTo>
                      <a:pt x="2235" y="5379"/>
                      <a:pt x="2235" y="5379"/>
                      <a:pt x="2269" y="5379"/>
                    </a:cubicBezTo>
                    <a:cubicBezTo>
                      <a:pt x="2369" y="5379"/>
                      <a:pt x="2435" y="5313"/>
                      <a:pt x="2469" y="5246"/>
                    </a:cubicBezTo>
                    <a:cubicBezTo>
                      <a:pt x="2502" y="5146"/>
                      <a:pt x="2469" y="5012"/>
                      <a:pt x="2369" y="4979"/>
                    </a:cubicBezTo>
                    <a:cubicBezTo>
                      <a:pt x="2269" y="4946"/>
                      <a:pt x="2168" y="4879"/>
                      <a:pt x="2068" y="4846"/>
                    </a:cubicBezTo>
                    <a:cubicBezTo>
                      <a:pt x="1935" y="4746"/>
                      <a:pt x="1802" y="4679"/>
                      <a:pt x="1668" y="4579"/>
                    </a:cubicBezTo>
                    <a:cubicBezTo>
                      <a:pt x="1633" y="4555"/>
                      <a:pt x="1593" y="4544"/>
                      <a:pt x="1554" y="4544"/>
                    </a:cubicBezTo>
                    <a:close/>
                    <a:moveTo>
                      <a:pt x="5461" y="4644"/>
                    </a:moveTo>
                    <a:cubicBezTo>
                      <a:pt x="5426" y="4644"/>
                      <a:pt x="5394" y="4655"/>
                      <a:pt x="5371" y="4679"/>
                    </a:cubicBezTo>
                    <a:cubicBezTo>
                      <a:pt x="5137" y="4812"/>
                      <a:pt x="4904" y="4912"/>
                      <a:pt x="4637" y="5012"/>
                    </a:cubicBezTo>
                    <a:cubicBezTo>
                      <a:pt x="4537" y="5046"/>
                      <a:pt x="4470" y="5179"/>
                      <a:pt x="4537" y="5279"/>
                    </a:cubicBezTo>
                    <a:cubicBezTo>
                      <a:pt x="4570" y="5379"/>
                      <a:pt x="4637" y="5413"/>
                      <a:pt x="4704" y="5413"/>
                    </a:cubicBezTo>
                    <a:lnTo>
                      <a:pt x="4804" y="5413"/>
                    </a:lnTo>
                    <a:cubicBezTo>
                      <a:pt x="5071" y="5313"/>
                      <a:pt x="5337" y="5179"/>
                      <a:pt x="5571" y="5012"/>
                    </a:cubicBezTo>
                    <a:cubicBezTo>
                      <a:pt x="5671" y="4946"/>
                      <a:pt x="5704" y="4846"/>
                      <a:pt x="5638" y="4746"/>
                    </a:cubicBezTo>
                    <a:cubicBezTo>
                      <a:pt x="5595" y="4681"/>
                      <a:pt x="5524" y="4644"/>
                      <a:pt x="5461" y="4644"/>
                    </a:cubicBezTo>
                    <a:close/>
                    <a:moveTo>
                      <a:pt x="3102" y="5179"/>
                    </a:moveTo>
                    <a:cubicBezTo>
                      <a:pt x="3002" y="5179"/>
                      <a:pt x="2902" y="5246"/>
                      <a:pt x="2869" y="5346"/>
                    </a:cubicBezTo>
                    <a:cubicBezTo>
                      <a:pt x="2869" y="5479"/>
                      <a:pt x="2936" y="5580"/>
                      <a:pt x="3036" y="5580"/>
                    </a:cubicBezTo>
                    <a:cubicBezTo>
                      <a:pt x="3102" y="5613"/>
                      <a:pt x="3203" y="5613"/>
                      <a:pt x="3269" y="5613"/>
                    </a:cubicBezTo>
                    <a:cubicBezTo>
                      <a:pt x="3269" y="5846"/>
                      <a:pt x="3336" y="6080"/>
                      <a:pt x="3436" y="6313"/>
                    </a:cubicBezTo>
                    <a:cubicBezTo>
                      <a:pt x="3469" y="6380"/>
                      <a:pt x="3536" y="6447"/>
                      <a:pt x="3636" y="6447"/>
                    </a:cubicBezTo>
                    <a:cubicBezTo>
                      <a:pt x="3670" y="6447"/>
                      <a:pt x="3670" y="6447"/>
                      <a:pt x="3703" y="6413"/>
                    </a:cubicBezTo>
                    <a:cubicBezTo>
                      <a:pt x="3803" y="6380"/>
                      <a:pt x="3870" y="6247"/>
                      <a:pt x="3836" y="6147"/>
                    </a:cubicBezTo>
                    <a:cubicBezTo>
                      <a:pt x="3736" y="5980"/>
                      <a:pt x="3703" y="5813"/>
                      <a:pt x="3670" y="5613"/>
                    </a:cubicBezTo>
                    <a:lnTo>
                      <a:pt x="3936" y="5613"/>
                    </a:lnTo>
                    <a:cubicBezTo>
                      <a:pt x="4036" y="5580"/>
                      <a:pt x="4137" y="5479"/>
                      <a:pt x="4103" y="5379"/>
                    </a:cubicBezTo>
                    <a:cubicBezTo>
                      <a:pt x="4103" y="5279"/>
                      <a:pt x="4003" y="5179"/>
                      <a:pt x="3870" y="5179"/>
                    </a:cubicBezTo>
                    <a:cubicBezTo>
                      <a:pt x="3753" y="5196"/>
                      <a:pt x="3628" y="5204"/>
                      <a:pt x="3499" y="5204"/>
                    </a:cubicBezTo>
                    <a:cubicBezTo>
                      <a:pt x="3369" y="5204"/>
                      <a:pt x="3236" y="5196"/>
                      <a:pt x="3102" y="5179"/>
                    </a:cubicBezTo>
                    <a:close/>
                    <a:moveTo>
                      <a:pt x="4026" y="6746"/>
                    </a:moveTo>
                    <a:cubicBezTo>
                      <a:pt x="3992" y="6746"/>
                      <a:pt x="3960" y="6757"/>
                      <a:pt x="3936" y="6780"/>
                    </a:cubicBezTo>
                    <a:cubicBezTo>
                      <a:pt x="3836" y="6847"/>
                      <a:pt x="3803" y="6981"/>
                      <a:pt x="3870" y="7081"/>
                    </a:cubicBezTo>
                    <a:cubicBezTo>
                      <a:pt x="4036" y="7281"/>
                      <a:pt x="4203" y="7514"/>
                      <a:pt x="4437" y="7748"/>
                    </a:cubicBezTo>
                    <a:cubicBezTo>
                      <a:pt x="4470" y="7781"/>
                      <a:pt x="4537" y="7814"/>
                      <a:pt x="4570" y="7814"/>
                    </a:cubicBezTo>
                    <a:cubicBezTo>
                      <a:pt x="4637" y="7814"/>
                      <a:pt x="4670" y="7781"/>
                      <a:pt x="4704" y="7748"/>
                    </a:cubicBezTo>
                    <a:cubicBezTo>
                      <a:pt x="4804" y="7681"/>
                      <a:pt x="4804" y="7548"/>
                      <a:pt x="4737" y="7448"/>
                    </a:cubicBezTo>
                    <a:cubicBezTo>
                      <a:pt x="4537" y="7247"/>
                      <a:pt x="4370" y="7047"/>
                      <a:pt x="4203" y="6847"/>
                    </a:cubicBezTo>
                    <a:cubicBezTo>
                      <a:pt x="4160" y="6782"/>
                      <a:pt x="4089" y="6746"/>
                      <a:pt x="4026" y="6746"/>
                    </a:cubicBezTo>
                    <a:close/>
                    <a:moveTo>
                      <a:pt x="5186" y="7968"/>
                    </a:moveTo>
                    <a:cubicBezTo>
                      <a:pt x="5131" y="7968"/>
                      <a:pt x="5074" y="7993"/>
                      <a:pt x="5037" y="8048"/>
                    </a:cubicBezTo>
                    <a:cubicBezTo>
                      <a:pt x="4937" y="8115"/>
                      <a:pt x="4970" y="8248"/>
                      <a:pt x="5037" y="8315"/>
                    </a:cubicBezTo>
                    <a:cubicBezTo>
                      <a:pt x="5237" y="8515"/>
                      <a:pt x="5471" y="8682"/>
                      <a:pt x="5704" y="8849"/>
                    </a:cubicBezTo>
                    <a:cubicBezTo>
                      <a:pt x="5738" y="8882"/>
                      <a:pt x="5771" y="8915"/>
                      <a:pt x="5838" y="8915"/>
                    </a:cubicBezTo>
                    <a:cubicBezTo>
                      <a:pt x="5904" y="8915"/>
                      <a:pt x="5938" y="8882"/>
                      <a:pt x="6005" y="8815"/>
                    </a:cubicBezTo>
                    <a:cubicBezTo>
                      <a:pt x="6071" y="8715"/>
                      <a:pt x="6038" y="8615"/>
                      <a:pt x="5938" y="8515"/>
                    </a:cubicBezTo>
                    <a:cubicBezTo>
                      <a:pt x="5704" y="8348"/>
                      <a:pt x="5504" y="8181"/>
                      <a:pt x="5304" y="8015"/>
                    </a:cubicBezTo>
                    <a:cubicBezTo>
                      <a:pt x="5274" y="7985"/>
                      <a:pt x="5231" y="7968"/>
                      <a:pt x="5186" y="7968"/>
                    </a:cubicBezTo>
                    <a:close/>
                    <a:moveTo>
                      <a:pt x="11709" y="8348"/>
                    </a:moveTo>
                    <a:cubicBezTo>
                      <a:pt x="11609" y="8382"/>
                      <a:pt x="11542" y="8482"/>
                      <a:pt x="11542" y="8582"/>
                    </a:cubicBezTo>
                    <a:cubicBezTo>
                      <a:pt x="11569" y="8692"/>
                      <a:pt x="11643" y="8757"/>
                      <a:pt x="11724" y="8757"/>
                    </a:cubicBezTo>
                    <a:cubicBezTo>
                      <a:pt x="11741" y="8757"/>
                      <a:pt x="11758" y="8754"/>
                      <a:pt x="11775" y="8748"/>
                    </a:cubicBezTo>
                    <a:lnTo>
                      <a:pt x="11875" y="8748"/>
                    </a:lnTo>
                    <a:cubicBezTo>
                      <a:pt x="12142" y="8748"/>
                      <a:pt x="12142" y="8882"/>
                      <a:pt x="12142" y="8915"/>
                    </a:cubicBezTo>
                    <a:lnTo>
                      <a:pt x="12342" y="8949"/>
                    </a:lnTo>
                    <a:lnTo>
                      <a:pt x="12576" y="8915"/>
                    </a:lnTo>
                    <a:cubicBezTo>
                      <a:pt x="12576" y="8648"/>
                      <a:pt x="12376" y="8348"/>
                      <a:pt x="11875" y="8348"/>
                    </a:cubicBezTo>
                    <a:close/>
                    <a:moveTo>
                      <a:pt x="10988" y="8647"/>
                    </a:moveTo>
                    <a:cubicBezTo>
                      <a:pt x="10950" y="8647"/>
                      <a:pt x="10910" y="8658"/>
                      <a:pt x="10875" y="8682"/>
                    </a:cubicBezTo>
                    <a:cubicBezTo>
                      <a:pt x="10641" y="8815"/>
                      <a:pt x="10408" y="9015"/>
                      <a:pt x="10174" y="9249"/>
                    </a:cubicBezTo>
                    <a:cubicBezTo>
                      <a:pt x="10107" y="9316"/>
                      <a:pt x="10107" y="9449"/>
                      <a:pt x="10208" y="9549"/>
                    </a:cubicBezTo>
                    <a:cubicBezTo>
                      <a:pt x="10241" y="9582"/>
                      <a:pt x="10274" y="9616"/>
                      <a:pt x="10341" y="9616"/>
                    </a:cubicBezTo>
                    <a:cubicBezTo>
                      <a:pt x="10408" y="9616"/>
                      <a:pt x="10441" y="9582"/>
                      <a:pt x="10474" y="9549"/>
                    </a:cubicBezTo>
                    <a:cubicBezTo>
                      <a:pt x="10675" y="9349"/>
                      <a:pt x="10875" y="9149"/>
                      <a:pt x="11075" y="9049"/>
                    </a:cubicBezTo>
                    <a:cubicBezTo>
                      <a:pt x="11175" y="8982"/>
                      <a:pt x="11208" y="8849"/>
                      <a:pt x="11142" y="8748"/>
                    </a:cubicBezTo>
                    <a:cubicBezTo>
                      <a:pt x="11120" y="8684"/>
                      <a:pt x="11057" y="8647"/>
                      <a:pt x="10988" y="8647"/>
                    </a:cubicBezTo>
                    <a:close/>
                    <a:moveTo>
                      <a:pt x="6507" y="8979"/>
                    </a:moveTo>
                    <a:cubicBezTo>
                      <a:pt x="6446" y="8979"/>
                      <a:pt x="6379" y="9007"/>
                      <a:pt x="6338" y="9049"/>
                    </a:cubicBezTo>
                    <a:cubicBezTo>
                      <a:pt x="6271" y="9149"/>
                      <a:pt x="6305" y="9282"/>
                      <a:pt x="6405" y="9349"/>
                    </a:cubicBezTo>
                    <a:cubicBezTo>
                      <a:pt x="6638" y="9516"/>
                      <a:pt x="6872" y="9649"/>
                      <a:pt x="7139" y="9783"/>
                    </a:cubicBezTo>
                    <a:cubicBezTo>
                      <a:pt x="7172" y="9816"/>
                      <a:pt x="7205" y="9816"/>
                      <a:pt x="7239" y="9816"/>
                    </a:cubicBezTo>
                    <a:cubicBezTo>
                      <a:pt x="7305" y="9816"/>
                      <a:pt x="7372" y="9783"/>
                      <a:pt x="7406" y="9716"/>
                    </a:cubicBezTo>
                    <a:cubicBezTo>
                      <a:pt x="7472" y="9582"/>
                      <a:pt x="7439" y="9482"/>
                      <a:pt x="7305" y="9416"/>
                    </a:cubicBezTo>
                    <a:cubicBezTo>
                      <a:pt x="7072" y="9282"/>
                      <a:pt x="6838" y="9149"/>
                      <a:pt x="6605" y="9015"/>
                    </a:cubicBezTo>
                    <a:cubicBezTo>
                      <a:pt x="6579" y="8990"/>
                      <a:pt x="6544" y="8979"/>
                      <a:pt x="6507" y="8979"/>
                    </a:cubicBezTo>
                    <a:close/>
                    <a:moveTo>
                      <a:pt x="11927" y="9436"/>
                    </a:moveTo>
                    <a:cubicBezTo>
                      <a:pt x="11882" y="9436"/>
                      <a:pt x="11839" y="9452"/>
                      <a:pt x="11809" y="9482"/>
                    </a:cubicBezTo>
                    <a:cubicBezTo>
                      <a:pt x="11609" y="9649"/>
                      <a:pt x="11408" y="9783"/>
                      <a:pt x="11142" y="9883"/>
                    </a:cubicBezTo>
                    <a:cubicBezTo>
                      <a:pt x="11041" y="9916"/>
                      <a:pt x="11008" y="10049"/>
                      <a:pt x="11041" y="10149"/>
                    </a:cubicBezTo>
                    <a:cubicBezTo>
                      <a:pt x="11075" y="10250"/>
                      <a:pt x="11142" y="10283"/>
                      <a:pt x="11242" y="10283"/>
                    </a:cubicBezTo>
                    <a:lnTo>
                      <a:pt x="11308" y="10283"/>
                    </a:lnTo>
                    <a:cubicBezTo>
                      <a:pt x="11609" y="10149"/>
                      <a:pt x="11875" y="9983"/>
                      <a:pt x="12076" y="9783"/>
                    </a:cubicBezTo>
                    <a:cubicBezTo>
                      <a:pt x="12176" y="9716"/>
                      <a:pt x="12176" y="9582"/>
                      <a:pt x="12076" y="9516"/>
                    </a:cubicBezTo>
                    <a:cubicBezTo>
                      <a:pt x="12039" y="9461"/>
                      <a:pt x="11982" y="9436"/>
                      <a:pt x="11927" y="9436"/>
                    </a:cubicBezTo>
                    <a:close/>
                    <a:moveTo>
                      <a:pt x="8005" y="9741"/>
                    </a:moveTo>
                    <a:cubicBezTo>
                      <a:pt x="7905" y="9741"/>
                      <a:pt x="7827" y="9800"/>
                      <a:pt x="7772" y="9883"/>
                    </a:cubicBezTo>
                    <a:cubicBezTo>
                      <a:pt x="7739" y="9983"/>
                      <a:pt x="7806" y="10116"/>
                      <a:pt x="7906" y="10149"/>
                    </a:cubicBezTo>
                    <a:cubicBezTo>
                      <a:pt x="8173" y="10250"/>
                      <a:pt x="8440" y="10350"/>
                      <a:pt x="8740" y="10416"/>
                    </a:cubicBezTo>
                    <a:lnTo>
                      <a:pt x="8773" y="10416"/>
                    </a:lnTo>
                    <a:cubicBezTo>
                      <a:pt x="8873" y="10416"/>
                      <a:pt x="8940" y="10350"/>
                      <a:pt x="8973" y="10250"/>
                    </a:cubicBezTo>
                    <a:cubicBezTo>
                      <a:pt x="9007" y="10149"/>
                      <a:pt x="8940" y="10016"/>
                      <a:pt x="8840" y="10016"/>
                    </a:cubicBezTo>
                    <a:cubicBezTo>
                      <a:pt x="8573" y="9949"/>
                      <a:pt x="8306" y="9849"/>
                      <a:pt x="8073" y="9749"/>
                    </a:cubicBezTo>
                    <a:cubicBezTo>
                      <a:pt x="8049" y="9743"/>
                      <a:pt x="8026" y="9741"/>
                      <a:pt x="8005" y="9741"/>
                    </a:cubicBezTo>
                    <a:close/>
                    <a:moveTo>
                      <a:pt x="9795" y="9836"/>
                    </a:moveTo>
                    <a:cubicBezTo>
                      <a:pt x="9734" y="9836"/>
                      <a:pt x="9677" y="9861"/>
                      <a:pt x="9640" y="9916"/>
                    </a:cubicBezTo>
                    <a:cubicBezTo>
                      <a:pt x="9607" y="9983"/>
                      <a:pt x="9540" y="10083"/>
                      <a:pt x="9507" y="10149"/>
                    </a:cubicBezTo>
                    <a:cubicBezTo>
                      <a:pt x="9440" y="10183"/>
                      <a:pt x="9407" y="10250"/>
                      <a:pt x="9374" y="10316"/>
                    </a:cubicBezTo>
                    <a:cubicBezTo>
                      <a:pt x="9340" y="10450"/>
                      <a:pt x="9274" y="10550"/>
                      <a:pt x="9207" y="10683"/>
                    </a:cubicBezTo>
                    <a:cubicBezTo>
                      <a:pt x="9140" y="10783"/>
                      <a:pt x="9207" y="10883"/>
                      <a:pt x="9307" y="10950"/>
                    </a:cubicBezTo>
                    <a:cubicBezTo>
                      <a:pt x="9340" y="10950"/>
                      <a:pt x="9374" y="10983"/>
                      <a:pt x="9407" y="10983"/>
                    </a:cubicBezTo>
                    <a:cubicBezTo>
                      <a:pt x="9474" y="10983"/>
                      <a:pt x="9540" y="10917"/>
                      <a:pt x="9574" y="10850"/>
                    </a:cubicBezTo>
                    <a:cubicBezTo>
                      <a:pt x="9640" y="10750"/>
                      <a:pt x="9674" y="10650"/>
                      <a:pt x="9741" y="10550"/>
                    </a:cubicBezTo>
                    <a:cubicBezTo>
                      <a:pt x="9974" y="10550"/>
                      <a:pt x="10241" y="10550"/>
                      <a:pt x="10474" y="10516"/>
                    </a:cubicBezTo>
                    <a:cubicBezTo>
                      <a:pt x="10574" y="10483"/>
                      <a:pt x="10641" y="10383"/>
                      <a:pt x="10641" y="10283"/>
                    </a:cubicBezTo>
                    <a:cubicBezTo>
                      <a:pt x="10608" y="10149"/>
                      <a:pt x="10508" y="10083"/>
                      <a:pt x="10408" y="10083"/>
                    </a:cubicBezTo>
                    <a:cubicBezTo>
                      <a:pt x="10274" y="10116"/>
                      <a:pt x="10141" y="10116"/>
                      <a:pt x="10007" y="10116"/>
                    </a:cubicBezTo>
                    <a:cubicBezTo>
                      <a:pt x="10041" y="10049"/>
                      <a:pt x="10007" y="9916"/>
                      <a:pt x="9941" y="9883"/>
                    </a:cubicBezTo>
                    <a:cubicBezTo>
                      <a:pt x="9896" y="9853"/>
                      <a:pt x="9844" y="9836"/>
                      <a:pt x="9795" y="9836"/>
                    </a:cubicBezTo>
                    <a:close/>
                    <a:moveTo>
                      <a:pt x="9085" y="11308"/>
                    </a:moveTo>
                    <a:cubicBezTo>
                      <a:pt x="8996" y="11308"/>
                      <a:pt x="8901" y="11368"/>
                      <a:pt x="8873" y="11450"/>
                    </a:cubicBezTo>
                    <a:cubicBezTo>
                      <a:pt x="8773" y="11751"/>
                      <a:pt x="8706" y="12017"/>
                      <a:pt x="8673" y="12318"/>
                    </a:cubicBezTo>
                    <a:cubicBezTo>
                      <a:pt x="8640" y="12418"/>
                      <a:pt x="8740" y="12518"/>
                      <a:pt x="8840" y="12551"/>
                    </a:cubicBezTo>
                    <a:lnTo>
                      <a:pt x="8873" y="12551"/>
                    </a:lnTo>
                    <a:cubicBezTo>
                      <a:pt x="8973" y="12551"/>
                      <a:pt x="9073" y="12484"/>
                      <a:pt x="9073" y="12384"/>
                    </a:cubicBezTo>
                    <a:cubicBezTo>
                      <a:pt x="9140" y="12118"/>
                      <a:pt x="9207" y="11851"/>
                      <a:pt x="9274" y="11584"/>
                    </a:cubicBezTo>
                    <a:cubicBezTo>
                      <a:pt x="9307" y="11484"/>
                      <a:pt x="9240" y="11384"/>
                      <a:pt x="9140" y="11317"/>
                    </a:cubicBezTo>
                    <a:cubicBezTo>
                      <a:pt x="9122" y="11311"/>
                      <a:pt x="9104" y="11308"/>
                      <a:pt x="9085" y="11308"/>
                    </a:cubicBezTo>
                    <a:close/>
                    <a:moveTo>
                      <a:pt x="18280" y="12351"/>
                    </a:moveTo>
                    <a:cubicBezTo>
                      <a:pt x="18180" y="12384"/>
                      <a:pt x="18080" y="12484"/>
                      <a:pt x="18113" y="12585"/>
                    </a:cubicBezTo>
                    <a:cubicBezTo>
                      <a:pt x="18147" y="12885"/>
                      <a:pt x="18180" y="13152"/>
                      <a:pt x="18213" y="13385"/>
                    </a:cubicBezTo>
                    <a:cubicBezTo>
                      <a:pt x="18213" y="13519"/>
                      <a:pt x="18313" y="13585"/>
                      <a:pt x="18413" y="13585"/>
                    </a:cubicBezTo>
                    <a:cubicBezTo>
                      <a:pt x="18547" y="13585"/>
                      <a:pt x="18614" y="13485"/>
                      <a:pt x="18614" y="13385"/>
                    </a:cubicBezTo>
                    <a:cubicBezTo>
                      <a:pt x="18614" y="13085"/>
                      <a:pt x="18580" y="12818"/>
                      <a:pt x="18513" y="12518"/>
                    </a:cubicBezTo>
                    <a:cubicBezTo>
                      <a:pt x="18513" y="12418"/>
                      <a:pt x="18380" y="12351"/>
                      <a:pt x="18280" y="12351"/>
                    </a:cubicBezTo>
                    <a:close/>
                    <a:moveTo>
                      <a:pt x="8807" y="12985"/>
                    </a:moveTo>
                    <a:cubicBezTo>
                      <a:pt x="8673" y="12985"/>
                      <a:pt x="8606" y="13085"/>
                      <a:pt x="8606" y="13185"/>
                    </a:cubicBezTo>
                    <a:cubicBezTo>
                      <a:pt x="8606" y="13485"/>
                      <a:pt x="8606" y="13752"/>
                      <a:pt x="8673" y="14052"/>
                    </a:cubicBezTo>
                    <a:cubicBezTo>
                      <a:pt x="8673" y="14152"/>
                      <a:pt x="8773" y="14219"/>
                      <a:pt x="8873" y="14219"/>
                    </a:cubicBezTo>
                    <a:lnTo>
                      <a:pt x="8907" y="14219"/>
                    </a:lnTo>
                    <a:cubicBezTo>
                      <a:pt x="9040" y="14186"/>
                      <a:pt x="9107" y="14086"/>
                      <a:pt x="9073" y="13952"/>
                    </a:cubicBezTo>
                    <a:cubicBezTo>
                      <a:pt x="9040" y="13719"/>
                      <a:pt x="9007" y="13452"/>
                      <a:pt x="9007" y="13218"/>
                    </a:cubicBezTo>
                    <a:cubicBezTo>
                      <a:pt x="9007" y="13185"/>
                      <a:pt x="9007" y="13185"/>
                      <a:pt x="9007" y="13185"/>
                    </a:cubicBezTo>
                    <a:cubicBezTo>
                      <a:pt x="9007" y="13052"/>
                      <a:pt x="8907" y="12985"/>
                      <a:pt x="8807" y="12985"/>
                    </a:cubicBezTo>
                    <a:close/>
                    <a:moveTo>
                      <a:pt x="18374" y="14012"/>
                    </a:moveTo>
                    <a:cubicBezTo>
                      <a:pt x="18289" y="14012"/>
                      <a:pt x="18213" y="14103"/>
                      <a:pt x="18213" y="14219"/>
                    </a:cubicBezTo>
                    <a:cubicBezTo>
                      <a:pt x="18180" y="14486"/>
                      <a:pt x="18147" y="14753"/>
                      <a:pt x="18080" y="14986"/>
                    </a:cubicBezTo>
                    <a:cubicBezTo>
                      <a:pt x="18046" y="15086"/>
                      <a:pt x="18113" y="15220"/>
                      <a:pt x="18213" y="15253"/>
                    </a:cubicBezTo>
                    <a:lnTo>
                      <a:pt x="18280" y="15253"/>
                    </a:lnTo>
                    <a:cubicBezTo>
                      <a:pt x="18347" y="15253"/>
                      <a:pt x="18447" y="15186"/>
                      <a:pt x="18480" y="15086"/>
                    </a:cubicBezTo>
                    <a:cubicBezTo>
                      <a:pt x="18547" y="14819"/>
                      <a:pt x="18580" y="14519"/>
                      <a:pt x="18614" y="14252"/>
                    </a:cubicBezTo>
                    <a:cubicBezTo>
                      <a:pt x="18614" y="14119"/>
                      <a:pt x="18547" y="14019"/>
                      <a:pt x="18413" y="14019"/>
                    </a:cubicBezTo>
                    <a:cubicBezTo>
                      <a:pt x="18400" y="14015"/>
                      <a:pt x="18387" y="14012"/>
                      <a:pt x="18374" y="14012"/>
                    </a:cubicBezTo>
                    <a:close/>
                    <a:moveTo>
                      <a:pt x="9123" y="14592"/>
                    </a:moveTo>
                    <a:cubicBezTo>
                      <a:pt x="9096" y="14592"/>
                      <a:pt x="9068" y="14601"/>
                      <a:pt x="9040" y="14619"/>
                    </a:cubicBezTo>
                    <a:cubicBezTo>
                      <a:pt x="8907" y="14653"/>
                      <a:pt x="8873" y="14753"/>
                      <a:pt x="8907" y="14886"/>
                    </a:cubicBezTo>
                    <a:cubicBezTo>
                      <a:pt x="9007" y="15153"/>
                      <a:pt x="9140" y="15420"/>
                      <a:pt x="9307" y="15653"/>
                    </a:cubicBezTo>
                    <a:cubicBezTo>
                      <a:pt x="9340" y="15720"/>
                      <a:pt x="9407" y="15753"/>
                      <a:pt x="9474" y="15753"/>
                    </a:cubicBezTo>
                    <a:cubicBezTo>
                      <a:pt x="9540" y="15753"/>
                      <a:pt x="9574" y="15720"/>
                      <a:pt x="9607" y="15720"/>
                    </a:cubicBezTo>
                    <a:cubicBezTo>
                      <a:pt x="9707" y="15653"/>
                      <a:pt x="9741" y="15520"/>
                      <a:pt x="9674" y="15420"/>
                    </a:cubicBezTo>
                    <a:cubicBezTo>
                      <a:pt x="9507" y="15186"/>
                      <a:pt x="9407" y="14953"/>
                      <a:pt x="9307" y="14719"/>
                    </a:cubicBezTo>
                    <a:cubicBezTo>
                      <a:pt x="9259" y="14647"/>
                      <a:pt x="9193" y="14592"/>
                      <a:pt x="9123" y="14592"/>
                    </a:cubicBezTo>
                    <a:close/>
                    <a:moveTo>
                      <a:pt x="17986" y="15608"/>
                    </a:moveTo>
                    <a:cubicBezTo>
                      <a:pt x="17898" y="15608"/>
                      <a:pt x="17830" y="15645"/>
                      <a:pt x="17780" y="15720"/>
                    </a:cubicBezTo>
                    <a:cubicBezTo>
                      <a:pt x="17646" y="15954"/>
                      <a:pt x="17513" y="16187"/>
                      <a:pt x="17346" y="16354"/>
                    </a:cubicBezTo>
                    <a:cubicBezTo>
                      <a:pt x="17279" y="16454"/>
                      <a:pt x="17279" y="16587"/>
                      <a:pt x="17379" y="16654"/>
                    </a:cubicBezTo>
                    <a:cubicBezTo>
                      <a:pt x="17413" y="16687"/>
                      <a:pt x="17446" y="16721"/>
                      <a:pt x="17513" y="16721"/>
                    </a:cubicBezTo>
                    <a:cubicBezTo>
                      <a:pt x="17546" y="16721"/>
                      <a:pt x="17613" y="16687"/>
                      <a:pt x="17646" y="16654"/>
                    </a:cubicBezTo>
                    <a:cubicBezTo>
                      <a:pt x="17846" y="16421"/>
                      <a:pt x="18013" y="16187"/>
                      <a:pt x="18147" y="15920"/>
                    </a:cubicBezTo>
                    <a:cubicBezTo>
                      <a:pt x="18213" y="15820"/>
                      <a:pt x="18180" y="15687"/>
                      <a:pt x="18080" y="15620"/>
                    </a:cubicBezTo>
                    <a:cubicBezTo>
                      <a:pt x="18046" y="15612"/>
                      <a:pt x="18015" y="15608"/>
                      <a:pt x="17986" y="15608"/>
                    </a:cubicBezTo>
                    <a:close/>
                    <a:moveTo>
                      <a:pt x="10012" y="15979"/>
                    </a:moveTo>
                    <a:cubicBezTo>
                      <a:pt x="9957" y="15979"/>
                      <a:pt x="9907" y="16004"/>
                      <a:pt x="9874" y="16054"/>
                    </a:cubicBezTo>
                    <a:cubicBezTo>
                      <a:pt x="9774" y="16120"/>
                      <a:pt x="9774" y="16254"/>
                      <a:pt x="9841" y="16321"/>
                    </a:cubicBezTo>
                    <a:lnTo>
                      <a:pt x="9941" y="16421"/>
                    </a:lnTo>
                    <a:cubicBezTo>
                      <a:pt x="10107" y="16587"/>
                      <a:pt x="10308" y="16754"/>
                      <a:pt x="10508" y="16921"/>
                    </a:cubicBezTo>
                    <a:cubicBezTo>
                      <a:pt x="10541" y="16921"/>
                      <a:pt x="10574" y="16954"/>
                      <a:pt x="10641" y="16954"/>
                    </a:cubicBezTo>
                    <a:cubicBezTo>
                      <a:pt x="10708" y="16954"/>
                      <a:pt x="10741" y="16921"/>
                      <a:pt x="10808" y="16854"/>
                    </a:cubicBezTo>
                    <a:cubicBezTo>
                      <a:pt x="10875" y="16788"/>
                      <a:pt x="10841" y="16654"/>
                      <a:pt x="10741" y="16587"/>
                    </a:cubicBezTo>
                    <a:cubicBezTo>
                      <a:pt x="10574" y="16421"/>
                      <a:pt x="10408" y="16287"/>
                      <a:pt x="10241" y="16120"/>
                    </a:cubicBezTo>
                    <a:lnTo>
                      <a:pt x="10174" y="16054"/>
                    </a:lnTo>
                    <a:cubicBezTo>
                      <a:pt x="10124" y="16004"/>
                      <a:pt x="10066" y="15979"/>
                      <a:pt x="10012" y="15979"/>
                    </a:cubicBezTo>
                    <a:close/>
                    <a:moveTo>
                      <a:pt x="16869" y="16853"/>
                    </a:moveTo>
                    <a:cubicBezTo>
                      <a:pt x="16835" y="16853"/>
                      <a:pt x="16803" y="16864"/>
                      <a:pt x="16779" y="16888"/>
                    </a:cubicBezTo>
                    <a:cubicBezTo>
                      <a:pt x="16545" y="17054"/>
                      <a:pt x="16345" y="17188"/>
                      <a:pt x="16078" y="17288"/>
                    </a:cubicBezTo>
                    <a:cubicBezTo>
                      <a:pt x="15978" y="17355"/>
                      <a:pt x="15945" y="17455"/>
                      <a:pt x="15978" y="17555"/>
                    </a:cubicBezTo>
                    <a:cubicBezTo>
                      <a:pt x="16012" y="17655"/>
                      <a:pt x="16078" y="17688"/>
                      <a:pt x="16178" y="17688"/>
                    </a:cubicBezTo>
                    <a:lnTo>
                      <a:pt x="16245" y="17688"/>
                    </a:lnTo>
                    <a:cubicBezTo>
                      <a:pt x="16512" y="17555"/>
                      <a:pt x="16779" y="17421"/>
                      <a:pt x="17012" y="17221"/>
                    </a:cubicBezTo>
                    <a:cubicBezTo>
                      <a:pt x="17112" y="17154"/>
                      <a:pt x="17112" y="17054"/>
                      <a:pt x="17046" y="16954"/>
                    </a:cubicBezTo>
                    <a:cubicBezTo>
                      <a:pt x="17003" y="16890"/>
                      <a:pt x="16932" y="16853"/>
                      <a:pt x="16869" y="16853"/>
                    </a:cubicBezTo>
                    <a:close/>
                    <a:moveTo>
                      <a:pt x="11362" y="16975"/>
                    </a:moveTo>
                    <a:cubicBezTo>
                      <a:pt x="11279" y="16975"/>
                      <a:pt x="11192" y="17013"/>
                      <a:pt x="11142" y="17088"/>
                    </a:cubicBezTo>
                    <a:cubicBezTo>
                      <a:pt x="11108" y="17188"/>
                      <a:pt x="11142" y="17321"/>
                      <a:pt x="11242" y="17355"/>
                    </a:cubicBezTo>
                    <a:cubicBezTo>
                      <a:pt x="11475" y="17488"/>
                      <a:pt x="11742" y="17621"/>
                      <a:pt x="12042" y="17722"/>
                    </a:cubicBezTo>
                    <a:lnTo>
                      <a:pt x="12109" y="17722"/>
                    </a:lnTo>
                    <a:cubicBezTo>
                      <a:pt x="12176" y="17722"/>
                      <a:pt x="12276" y="17688"/>
                      <a:pt x="12309" y="17588"/>
                    </a:cubicBezTo>
                    <a:cubicBezTo>
                      <a:pt x="12342" y="17488"/>
                      <a:pt x="12276" y="17355"/>
                      <a:pt x="12176" y="17321"/>
                    </a:cubicBezTo>
                    <a:cubicBezTo>
                      <a:pt x="11909" y="17221"/>
                      <a:pt x="11675" y="17121"/>
                      <a:pt x="11442" y="16988"/>
                    </a:cubicBezTo>
                    <a:cubicBezTo>
                      <a:pt x="11417" y="16979"/>
                      <a:pt x="11390" y="16975"/>
                      <a:pt x="11362" y="16975"/>
                    </a:cubicBezTo>
                    <a:close/>
                    <a:moveTo>
                      <a:pt x="12889" y="17546"/>
                    </a:moveTo>
                    <a:cubicBezTo>
                      <a:pt x="12801" y="17546"/>
                      <a:pt x="12709" y="17611"/>
                      <a:pt x="12709" y="17722"/>
                    </a:cubicBezTo>
                    <a:cubicBezTo>
                      <a:pt x="12676" y="17822"/>
                      <a:pt x="12743" y="17922"/>
                      <a:pt x="12843" y="17955"/>
                    </a:cubicBezTo>
                    <a:cubicBezTo>
                      <a:pt x="13143" y="18022"/>
                      <a:pt x="13410" y="18055"/>
                      <a:pt x="13710" y="18088"/>
                    </a:cubicBezTo>
                    <a:cubicBezTo>
                      <a:pt x="13843" y="18088"/>
                      <a:pt x="13910" y="17988"/>
                      <a:pt x="13944" y="17888"/>
                    </a:cubicBezTo>
                    <a:cubicBezTo>
                      <a:pt x="13944" y="17788"/>
                      <a:pt x="13843" y="17688"/>
                      <a:pt x="13743" y="17655"/>
                    </a:cubicBezTo>
                    <a:cubicBezTo>
                      <a:pt x="13477" y="17655"/>
                      <a:pt x="13210" y="17621"/>
                      <a:pt x="12943" y="17555"/>
                    </a:cubicBezTo>
                    <a:cubicBezTo>
                      <a:pt x="12926" y="17549"/>
                      <a:pt x="12908" y="17546"/>
                      <a:pt x="12889" y="17546"/>
                    </a:cubicBezTo>
                    <a:close/>
                    <a:moveTo>
                      <a:pt x="15397" y="17546"/>
                    </a:moveTo>
                    <a:cubicBezTo>
                      <a:pt x="15380" y="17546"/>
                      <a:pt x="15362" y="17549"/>
                      <a:pt x="15345" y="17555"/>
                    </a:cubicBezTo>
                    <a:cubicBezTo>
                      <a:pt x="15078" y="17588"/>
                      <a:pt x="14811" y="17655"/>
                      <a:pt x="14544" y="17655"/>
                    </a:cubicBezTo>
                    <a:cubicBezTo>
                      <a:pt x="14411" y="17688"/>
                      <a:pt x="14344" y="17788"/>
                      <a:pt x="14344" y="17888"/>
                    </a:cubicBezTo>
                    <a:cubicBezTo>
                      <a:pt x="14344" y="17988"/>
                      <a:pt x="14444" y="18088"/>
                      <a:pt x="14544" y="18088"/>
                    </a:cubicBezTo>
                    <a:lnTo>
                      <a:pt x="14577" y="18088"/>
                    </a:lnTo>
                    <a:cubicBezTo>
                      <a:pt x="14878" y="18055"/>
                      <a:pt x="15144" y="18022"/>
                      <a:pt x="15445" y="17955"/>
                    </a:cubicBezTo>
                    <a:cubicBezTo>
                      <a:pt x="15545" y="17922"/>
                      <a:pt x="15611" y="17822"/>
                      <a:pt x="15578" y="17688"/>
                    </a:cubicBezTo>
                    <a:cubicBezTo>
                      <a:pt x="15551" y="17606"/>
                      <a:pt x="15478" y="17546"/>
                      <a:pt x="15397" y="17546"/>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2"/>
            <p:cNvSpPr/>
            <p:nvPr/>
          </p:nvSpPr>
          <p:spPr>
            <a:xfrm rot="10511101">
              <a:off x="499854" y="4093646"/>
              <a:ext cx="91981" cy="34899"/>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rot="10511101">
              <a:off x="463359" y="4021457"/>
              <a:ext cx="27352" cy="80086"/>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rot="10511101">
              <a:off x="363415" y="4079148"/>
              <a:ext cx="70963" cy="44683"/>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rot="10511101">
              <a:off x="413646" y="4047049"/>
              <a:ext cx="32063" cy="63101"/>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rot="10511101">
              <a:off x="483256" y="4076928"/>
              <a:ext cx="46258" cy="39578"/>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rot="-795868">
              <a:off x="624470" y="4482660"/>
              <a:ext cx="91980" cy="34898"/>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rot="-795868">
              <a:off x="732135" y="4499006"/>
              <a:ext cx="27351" cy="80084"/>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rot="-795868">
              <a:off x="781741" y="4465667"/>
              <a:ext cx="70962" cy="44682"/>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rot="-795868">
              <a:off x="774109" y="4483623"/>
              <a:ext cx="32062" cy="63100"/>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rot="-795868">
              <a:off x="688475" y="4488740"/>
              <a:ext cx="46258" cy="39577"/>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a:off x="193634" y="2906467"/>
            <a:ext cx="223533" cy="201800"/>
          </a:xfrm>
          <a:custGeom>
            <a:avLst/>
            <a:gdLst/>
            <a:ahLst/>
            <a:cxnLst/>
            <a:rect l="l" t="t" r="r" b="b"/>
            <a:pathLst>
              <a:path w="6706" h="6054" extrusionOk="0">
                <a:moveTo>
                  <a:pt x="4111" y="1"/>
                </a:moveTo>
                <a:cubicBezTo>
                  <a:pt x="2616" y="1"/>
                  <a:pt x="3103" y="2251"/>
                  <a:pt x="3103" y="2251"/>
                </a:cubicBezTo>
                <a:cubicBezTo>
                  <a:pt x="3103" y="2251"/>
                  <a:pt x="1921" y="1257"/>
                  <a:pt x="1055" y="1257"/>
                </a:cubicBezTo>
                <a:cubicBezTo>
                  <a:pt x="602" y="1257"/>
                  <a:pt x="236" y="1528"/>
                  <a:pt x="167" y="2351"/>
                </a:cubicBezTo>
                <a:cubicBezTo>
                  <a:pt x="0" y="4586"/>
                  <a:pt x="4971" y="6054"/>
                  <a:pt x="4971" y="6054"/>
                </a:cubicBezTo>
                <a:cubicBezTo>
                  <a:pt x="4971" y="6054"/>
                  <a:pt x="6705" y="317"/>
                  <a:pt x="4337" y="16"/>
                </a:cubicBezTo>
                <a:cubicBezTo>
                  <a:pt x="4257" y="6"/>
                  <a:pt x="4182" y="1"/>
                  <a:pt x="4111" y="1"/>
                </a:cubicBezTo>
                <a:close/>
              </a:path>
            </a:pathLst>
          </a:custGeom>
          <a:solidFill>
            <a:srgbClr val="F05757"/>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11385938" y="6599750"/>
            <a:ext cx="675513" cy="137271"/>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1414968" y="6636385"/>
            <a:ext cx="615840" cy="904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446408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1"/>
        <p:cNvGrpSpPr/>
        <p:nvPr/>
      </p:nvGrpSpPr>
      <p:grpSpPr>
        <a:xfrm>
          <a:off x="0" y="0"/>
          <a:ext cx="0" cy="0"/>
          <a:chOff x="0" y="0"/>
          <a:chExt cx="0" cy="0"/>
        </a:xfrm>
      </p:grpSpPr>
      <p:grpSp>
        <p:nvGrpSpPr>
          <p:cNvPr id="172" name="Google Shape;172;p4"/>
          <p:cNvGrpSpPr/>
          <p:nvPr/>
        </p:nvGrpSpPr>
        <p:grpSpPr>
          <a:xfrm flipH="1">
            <a:off x="-95700" y="6153360"/>
            <a:ext cx="12286895" cy="704267"/>
            <a:chOff x="125" y="2928825"/>
            <a:chExt cx="9142942" cy="2214675"/>
          </a:xfrm>
        </p:grpSpPr>
        <p:sp>
          <p:nvSpPr>
            <p:cNvPr id="173" name="Google Shape;173;p4"/>
            <p:cNvSpPr/>
            <p:nvPr/>
          </p:nvSpPr>
          <p:spPr>
            <a:xfrm>
              <a:off x="125" y="2928825"/>
              <a:ext cx="9142942" cy="2200846"/>
            </a:xfrm>
            <a:custGeom>
              <a:avLst/>
              <a:gdLst/>
              <a:ahLst/>
              <a:cxnLst/>
              <a:rect l="l" t="t" r="r" b="b"/>
              <a:pathLst>
                <a:path w="284960" h="75365" extrusionOk="0">
                  <a:moveTo>
                    <a:pt x="13869" y="1"/>
                  </a:moveTo>
                  <a:cubicBezTo>
                    <a:pt x="9243" y="1"/>
                    <a:pt x="4619" y="96"/>
                    <a:pt x="0" y="287"/>
                  </a:cubicBezTo>
                  <a:lnTo>
                    <a:pt x="0" y="75364"/>
                  </a:lnTo>
                  <a:lnTo>
                    <a:pt x="284960" y="75364"/>
                  </a:lnTo>
                  <a:lnTo>
                    <a:pt x="284960" y="41200"/>
                  </a:lnTo>
                  <a:cubicBezTo>
                    <a:pt x="276395" y="42313"/>
                    <a:pt x="267772" y="42815"/>
                    <a:pt x="259127" y="42815"/>
                  </a:cubicBezTo>
                  <a:cubicBezTo>
                    <a:pt x="232611" y="42815"/>
                    <a:pt x="205890" y="38096"/>
                    <a:pt x="180034" y="31838"/>
                  </a:cubicBezTo>
                  <a:cubicBezTo>
                    <a:pt x="141310" y="22446"/>
                    <a:pt x="103315" y="9649"/>
                    <a:pt x="63861" y="3722"/>
                  </a:cubicBezTo>
                  <a:cubicBezTo>
                    <a:pt x="47316" y="1246"/>
                    <a:pt x="30583" y="1"/>
                    <a:pt x="13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25" y="3337975"/>
              <a:ext cx="9142942" cy="1805525"/>
            </a:xfrm>
            <a:custGeom>
              <a:avLst/>
              <a:gdLst/>
              <a:ahLst/>
              <a:cxnLst/>
              <a:rect l="l" t="t" r="r" b="b"/>
              <a:pathLst>
                <a:path w="284960" h="72221" extrusionOk="0">
                  <a:moveTo>
                    <a:pt x="284960" y="0"/>
                  </a:moveTo>
                  <a:cubicBezTo>
                    <a:pt x="274017" y="1186"/>
                    <a:pt x="260157" y="4347"/>
                    <a:pt x="248303" y="7569"/>
                  </a:cubicBezTo>
                  <a:cubicBezTo>
                    <a:pt x="219335" y="15411"/>
                    <a:pt x="190976" y="26110"/>
                    <a:pt x="161888" y="33344"/>
                  </a:cubicBezTo>
                  <a:cubicBezTo>
                    <a:pt x="132130" y="40754"/>
                    <a:pt x="101723" y="44469"/>
                    <a:pt x="71304" y="44469"/>
                  </a:cubicBezTo>
                  <a:cubicBezTo>
                    <a:pt x="47441" y="44469"/>
                    <a:pt x="23571" y="42183"/>
                    <a:pt x="0" y="37600"/>
                  </a:cubicBezTo>
                  <a:lnTo>
                    <a:pt x="0" y="72220"/>
                  </a:lnTo>
                  <a:lnTo>
                    <a:pt x="284960" y="72220"/>
                  </a:lnTo>
                  <a:lnTo>
                    <a:pt x="284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AutoNum type="arabicPeriod"/>
              <a:defRPr sz="1733"/>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176" name="Google Shape;176;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77" name="Google Shape;177;p4"/>
          <p:cNvGrpSpPr/>
          <p:nvPr/>
        </p:nvGrpSpPr>
        <p:grpSpPr>
          <a:xfrm>
            <a:off x="10323898" y="5145272"/>
            <a:ext cx="1816205" cy="1638368"/>
            <a:chOff x="2485333" y="3736351"/>
            <a:chExt cx="1383319" cy="1247869"/>
          </a:xfrm>
        </p:grpSpPr>
        <p:sp>
          <p:nvSpPr>
            <p:cNvPr id="178" name="Google Shape;178;p4"/>
            <p:cNvSpPr/>
            <p:nvPr/>
          </p:nvSpPr>
          <p:spPr>
            <a:xfrm>
              <a:off x="3143197" y="3806603"/>
              <a:ext cx="114274" cy="55573"/>
            </a:xfrm>
            <a:custGeom>
              <a:avLst/>
              <a:gdLst/>
              <a:ahLst/>
              <a:cxnLst/>
              <a:rect l="l" t="t" r="r" b="b"/>
              <a:pathLst>
                <a:path w="7598" h="3695" extrusionOk="0">
                  <a:moveTo>
                    <a:pt x="4687" y="0"/>
                  </a:moveTo>
                  <a:cubicBezTo>
                    <a:pt x="4616" y="0"/>
                    <a:pt x="4544" y="3"/>
                    <a:pt x="4470" y="9"/>
                  </a:cubicBezTo>
                  <a:cubicBezTo>
                    <a:pt x="4470" y="9"/>
                    <a:pt x="0" y="343"/>
                    <a:pt x="1735" y="3078"/>
                  </a:cubicBezTo>
                  <a:cubicBezTo>
                    <a:pt x="1947" y="3412"/>
                    <a:pt x="2251" y="3544"/>
                    <a:pt x="2590" y="3544"/>
                  </a:cubicBezTo>
                  <a:cubicBezTo>
                    <a:pt x="3373" y="3544"/>
                    <a:pt x="4344" y="2840"/>
                    <a:pt x="4814" y="2292"/>
                  </a:cubicBezTo>
                  <a:lnTo>
                    <a:pt x="4814" y="2292"/>
                  </a:lnTo>
                  <a:cubicBezTo>
                    <a:pt x="4848" y="2821"/>
                    <a:pt x="5144" y="3514"/>
                    <a:pt x="6038" y="3679"/>
                  </a:cubicBezTo>
                  <a:cubicBezTo>
                    <a:pt x="6094" y="3689"/>
                    <a:pt x="6148" y="3694"/>
                    <a:pt x="6200" y="3694"/>
                  </a:cubicBezTo>
                  <a:cubicBezTo>
                    <a:pt x="7597" y="3694"/>
                    <a:pt x="7139" y="0"/>
                    <a:pt x="4687"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157245" y="3736351"/>
              <a:ext cx="122456" cy="69349"/>
            </a:xfrm>
            <a:custGeom>
              <a:avLst/>
              <a:gdLst/>
              <a:ahLst/>
              <a:cxnLst/>
              <a:rect l="l" t="t" r="r" b="b"/>
              <a:pathLst>
                <a:path w="8142" h="4611" extrusionOk="0">
                  <a:moveTo>
                    <a:pt x="3340" y="1"/>
                  </a:moveTo>
                  <a:cubicBezTo>
                    <a:pt x="3199" y="1"/>
                    <a:pt x="3053" y="35"/>
                    <a:pt x="2902" y="110"/>
                  </a:cubicBezTo>
                  <a:cubicBezTo>
                    <a:pt x="0" y="1545"/>
                    <a:pt x="3603" y="4180"/>
                    <a:pt x="3603" y="4180"/>
                  </a:cubicBezTo>
                  <a:cubicBezTo>
                    <a:pt x="4028" y="4485"/>
                    <a:pt x="4467" y="4611"/>
                    <a:pt x="4887" y="4611"/>
                  </a:cubicBezTo>
                  <a:cubicBezTo>
                    <a:pt x="6677" y="4611"/>
                    <a:pt x="8141" y="2331"/>
                    <a:pt x="6872" y="1845"/>
                  </a:cubicBezTo>
                  <a:cubicBezTo>
                    <a:pt x="6663" y="1765"/>
                    <a:pt x="6469" y="1731"/>
                    <a:pt x="6291" y="1731"/>
                  </a:cubicBezTo>
                  <a:cubicBezTo>
                    <a:pt x="5727" y="1731"/>
                    <a:pt x="5319" y="2075"/>
                    <a:pt x="5091" y="2412"/>
                  </a:cubicBezTo>
                  <a:lnTo>
                    <a:pt x="5091" y="2412"/>
                  </a:lnTo>
                  <a:cubicBezTo>
                    <a:pt x="4953" y="1516"/>
                    <a:pt x="4275" y="1"/>
                    <a:pt x="3340"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167773" y="3760460"/>
              <a:ext cx="35133" cy="40773"/>
            </a:xfrm>
            <a:custGeom>
              <a:avLst/>
              <a:gdLst/>
              <a:ahLst/>
              <a:cxnLst/>
              <a:rect l="l" t="t" r="r" b="b"/>
              <a:pathLst>
                <a:path w="2336" h="2711" extrusionOk="0">
                  <a:moveTo>
                    <a:pt x="314" y="0"/>
                  </a:moveTo>
                  <a:cubicBezTo>
                    <a:pt x="225" y="0"/>
                    <a:pt x="128" y="65"/>
                    <a:pt x="101" y="175"/>
                  </a:cubicBezTo>
                  <a:cubicBezTo>
                    <a:pt x="1" y="742"/>
                    <a:pt x="67" y="1243"/>
                    <a:pt x="334" y="1643"/>
                  </a:cubicBezTo>
                  <a:cubicBezTo>
                    <a:pt x="901" y="2477"/>
                    <a:pt x="2035" y="2677"/>
                    <a:pt x="2102" y="2710"/>
                  </a:cubicBezTo>
                  <a:lnTo>
                    <a:pt x="2136" y="2710"/>
                  </a:lnTo>
                  <a:cubicBezTo>
                    <a:pt x="2236" y="2710"/>
                    <a:pt x="2302" y="2644"/>
                    <a:pt x="2336" y="2544"/>
                  </a:cubicBezTo>
                  <a:cubicBezTo>
                    <a:pt x="2336" y="2410"/>
                    <a:pt x="2269" y="2310"/>
                    <a:pt x="2169" y="2277"/>
                  </a:cubicBezTo>
                  <a:cubicBezTo>
                    <a:pt x="2136" y="2277"/>
                    <a:pt x="1135" y="2110"/>
                    <a:pt x="701" y="1410"/>
                  </a:cubicBezTo>
                  <a:cubicBezTo>
                    <a:pt x="468" y="1109"/>
                    <a:pt x="434" y="709"/>
                    <a:pt x="534" y="242"/>
                  </a:cubicBezTo>
                  <a:cubicBezTo>
                    <a:pt x="534" y="142"/>
                    <a:pt x="468" y="42"/>
                    <a:pt x="368" y="9"/>
                  </a:cubicBezTo>
                  <a:cubicBezTo>
                    <a:pt x="350" y="3"/>
                    <a:pt x="332" y="0"/>
                    <a:pt x="31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3154237" y="3797519"/>
              <a:ext cx="47165" cy="24786"/>
            </a:xfrm>
            <a:custGeom>
              <a:avLst/>
              <a:gdLst/>
              <a:ahLst/>
              <a:cxnLst/>
              <a:rect l="l" t="t" r="r" b="b"/>
              <a:pathLst>
                <a:path w="3136" h="1648" extrusionOk="0">
                  <a:moveTo>
                    <a:pt x="1641" y="0"/>
                  </a:moveTo>
                  <a:cubicBezTo>
                    <a:pt x="1241" y="0"/>
                    <a:pt x="907" y="92"/>
                    <a:pt x="634" y="280"/>
                  </a:cubicBezTo>
                  <a:cubicBezTo>
                    <a:pt x="33" y="713"/>
                    <a:pt x="0" y="1414"/>
                    <a:pt x="0" y="1447"/>
                  </a:cubicBezTo>
                  <a:cubicBezTo>
                    <a:pt x="0" y="1547"/>
                    <a:pt x="100" y="1647"/>
                    <a:pt x="234" y="1647"/>
                  </a:cubicBezTo>
                  <a:cubicBezTo>
                    <a:pt x="334" y="1647"/>
                    <a:pt x="434" y="1547"/>
                    <a:pt x="434" y="1447"/>
                  </a:cubicBezTo>
                  <a:cubicBezTo>
                    <a:pt x="434" y="1447"/>
                    <a:pt x="467" y="914"/>
                    <a:pt x="867" y="647"/>
                  </a:cubicBezTo>
                  <a:cubicBezTo>
                    <a:pt x="1067" y="497"/>
                    <a:pt x="1343" y="422"/>
                    <a:pt x="1676" y="422"/>
                  </a:cubicBezTo>
                  <a:cubicBezTo>
                    <a:pt x="2010" y="422"/>
                    <a:pt x="2402" y="497"/>
                    <a:pt x="2835" y="647"/>
                  </a:cubicBezTo>
                  <a:cubicBezTo>
                    <a:pt x="2853" y="653"/>
                    <a:pt x="2872" y="655"/>
                    <a:pt x="2891" y="655"/>
                  </a:cubicBezTo>
                  <a:cubicBezTo>
                    <a:pt x="2980" y="655"/>
                    <a:pt x="3075" y="596"/>
                    <a:pt x="3102" y="513"/>
                  </a:cubicBezTo>
                  <a:cubicBezTo>
                    <a:pt x="3136" y="380"/>
                    <a:pt x="3069" y="280"/>
                    <a:pt x="2969" y="246"/>
                  </a:cubicBezTo>
                  <a:cubicBezTo>
                    <a:pt x="2464" y="84"/>
                    <a:pt x="2023" y="0"/>
                    <a:pt x="16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193867" y="3809220"/>
              <a:ext cx="48669" cy="38668"/>
            </a:xfrm>
            <a:custGeom>
              <a:avLst/>
              <a:gdLst/>
              <a:ahLst/>
              <a:cxnLst/>
              <a:rect l="l" t="t" r="r" b="b"/>
              <a:pathLst>
                <a:path w="3236" h="2571" extrusionOk="0">
                  <a:moveTo>
                    <a:pt x="1249" y="1"/>
                  </a:moveTo>
                  <a:cubicBezTo>
                    <a:pt x="1209" y="1"/>
                    <a:pt x="1170" y="12"/>
                    <a:pt x="1134" y="36"/>
                  </a:cubicBezTo>
                  <a:cubicBezTo>
                    <a:pt x="801" y="269"/>
                    <a:pt x="0" y="869"/>
                    <a:pt x="34" y="1336"/>
                  </a:cubicBezTo>
                  <a:cubicBezTo>
                    <a:pt x="34" y="1437"/>
                    <a:pt x="100" y="1537"/>
                    <a:pt x="200" y="1603"/>
                  </a:cubicBezTo>
                  <a:cubicBezTo>
                    <a:pt x="265" y="1644"/>
                    <a:pt x="353" y="1661"/>
                    <a:pt x="457" y="1661"/>
                  </a:cubicBezTo>
                  <a:cubicBezTo>
                    <a:pt x="779" y="1661"/>
                    <a:pt x="1248" y="1496"/>
                    <a:pt x="1601" y="1370"/>
                  </a:cubicBezTo>
                  <a:cubicBezTo>
                    <a:pt x="1802" y="1870"/>
                    <a:pt x="2135" y="2537"/>
                    <a:pt x="2502" y="2571"/>
                  </a:cubicBezTo>
                  <a:lnTo>
                    <a:pt x="2535" y="2571"/>
                  </a:lnTo>
                  <a:cubicBezTo>
                    <a:pt x="2635" y="2571"/>
                    <a:pt x="2736" y="2537"/>
                    <a:pt x="2836" y="2404"/>
                  </a:cubicBezTo>
                  <a:cubicBezTo>
                    <a:pt x="3236" y="1870"/>
                    <a:pt x="2869" y="936"/>
                    <a:pt x="2802" y="836"/>
                  </a:cubicBezTo>
                  <a:cubicBezTo>
                    <a:pt x="2778" y="764"/>
                    <a:pt x="2702" y="709"/>
                    <a:pt x="2624" y="709"/>
                  </a:cubicBezTo>
                  <a:cubicBezTo>
                    <a:pt x="2594" y="709"/>
                    <a:pt x="2563" y="717"/>
                    <a:pt x="2535" y="736"/>
                  </a:cubicBezTo>
                  <a:cubicBezTo>
                    <a:pt x="2435" y="769"/>
                    <a:pt x="2369" y="903"/>
                    <a:pt x="2435" y="1003"/>
                  </a:cubicBezTo>
                  <a:cubicBezTo>
                    <a:pt x="2502" y="1203"/>
                    <a:pt x="2702" y="1837"/>
                    <a:pt x="2502" y="2137"/>
                  </a:cubicBezTo>
                  <a:cubicBezTo>
                    <a:pt x="2369" y="2037"/>
                    <a:pt x="2102" y="1537"/>
                    <a:pt x="1902" y="1003"/>
                  </a:cubicBezTo>
                  <a:cubicBezTo>
                    <a:pt x="1902" y="970"/>
                    <a:pt x="1835" y="936"/>
                    <a:pt x="1802" y="903"/>
                  </a:cubicBezTo>
                  <a:cubicBezTo>
                    <a:pt x="1768" y="886"/>
                    <a:pt x="1735" y="878"/>
                    <a:pt x="1706" y="878"/>
                  </a:cubicBezTo>
                  <a:cubicBezTo>
                    <a:pt x="1676" y="878"/>
                    <a:pt x="1651" y="886"/>
                    <a:pt x="1635" y="903"/>
                  </a:cubicBezTo>
                  <a:cubicBezTo>
                    <a:pt x="1168" y="1103"/>
                    <a:pt x="667" y="1236"/>
                    <a:pt x="467" y="1236"/>
                  </a:cubicBezTo>
                  <a:cubicBezTo>
                    <a:pt x="534" y="1070"/>
                    <a:pt x="934" y="669"/>
                    <a:pt x="1368" y="402"/>
                  </a:cubicBezTo>
                  <a:cubicBezTo>
                    <a:pt x="1468" y="336"/>
                    <a:pt x="1468" y="202"/>
                    <a:pt x="1435" y="102"/>
                  </a:cubicBezTo>
                  <a:cubicBezTo>
                    <a:pt x="1392" y="38"/>
                    <a:pt x="1321" y="1"/>
                    <a:pt x="12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199883" y="3764867"/>
              <a:ext cx="53196" cy="40382"/>
            </a:xfrm>
            <a:custGeom>
              <a:avLst/>
              <a:gdLst/>
              <a:ahLst/>
              <a:cxnLst/>
              <a:rect l="l" t="t" r="r" b="b"/>
              <a:pathLst>
                <a:path w="3537" h="2685" extrusionOk="0">
                  <a:moveTo>
                    <a:pt x="505" y="1"/>
                  </a:moveTo>
                  <a:cubicBezTo>
                    <a:pt x="469" y="1"/>
                    <a:pt x="434" y="5"/>
                    <a:pt x="401" y="16"/>
                  </a:cubicBezTo>
                  <a:cubicBezTo>
                    <a:pt x="301" y="49"/>
                    <a:pt x="234" y="116"/>
                    <a:pt x="201" y="216"/>
                  </a:cubicBezTo>
                  <a:cubicBezTo>
                    <a:pt x="1" y="616"/>
                    <a:pt x="434" y="1717"/>
                    <a:pt x="568" y="2051"/>
                  </a:cubicBezTo>
                  <a:cubicBezTo>
                    <a:pt x="618" y="2126"/>
                    <a:pt x="686" y="2163"/>
                    <a:pt x="774" y="2163"/>
                  </a:cubicBezTo>
                  <a:cubicBezTo>
                    <a:pt x="803" y="2163"/>
                    <a:pt x="834" y="2159"/>
                    <a:pt x="868" y="2151"/>
                  </a:cubicBezTo>
                  <a:cubicBezTo>
                    <a:pt x="968" y="2084"/>
                    <a:pt x="1001" y="1984"/>
                    <a:pt x="968" y="1884"/>
                  </a:cubicBezTo>
                  <a:cubicBezTo>
                    <a:pt x="701" y="1250"/>
                    <a:pt x="534" y="616"/>
                    <a:pt x="568" y="416"/>
                  </a:cubicBezTo>
                  <a:lnTo>
                    <a:pt x="568" y="416"/>
                  </a:lnTo>
                  <a:cubicBezTo>
                    <a:pt x="768" y="516"/>
                    <a:pt x="1268" y="1117"/>
                    <a:pt x="1702" y="1750"/>
                  </a:cubicBezTo>
                  <a:cubicBezTo>
                    <a:pt x="1752" y="1825"/>
                    <a:pt x="1821" y="1863"/>
                    <a:pt x="1894" y="1863"/>
                  </a:cubicBezTo>
                  <a:cubicBezTo>
                    <a:pt x="1919" y="1863"/>
                    <a:pt x="1944" y="1859"/>
                    <a:pt x="1969" y="1850"/>
                  </a:cubicBezTo>
                  <a:cubicBezTo>
                    <a:pt x="2302" y="1684"/>
                    <a:pt x="2702" y="1517"/>
                    <a:pt x="2936" y="1450"/>
                  </a:cubicBezTo>
                  <a:lnTo>
                    <a:pt x="2936" y="1450"/>
                  </a:lnTo>
                  <a:cubicBezTo>
                    <a:pt x="2803" y="1684"/>
                    <a:pt x="2536" y="2051"/>
                    <a:pt x="2269" y="2351"/>
                  </a:cubicBezTo>
                  <a:cubicBezTo>
                    <a:pt x="2202" y="2451"/>
                    <a:pt x="2202" y="2584"/>
                    <a:pt x="2302" y="2651"/>
                  </a:cubicBezTo>
                  <a:cubicBezTo>
                    <a:pt x="2336" y="2684"/>
                    <a:pt x="2369" y="2684"/>
                    <a:pt x="2436" y="2684"/>
                  </a:cubicBezTo>
                  <a:cubicBezTo>
                    <a:pt x="2502" y="2684"/>
                    <a:pt x="2536" y="2684"/>
                    <a:pt x="2602" y="2618"/>
                  </a:cubicBezTo>
                  <a:cubicBezTo>
                    <a:pt x="3536" y="1517"/>
                    <a:pt x="3470" y="1283"/>
                    <a:pt x="3436" y="1183"/>
                  </a:cubicBezTo>
                  <a:cubicBezTo>
                    <a:pt x="3436" y="1117"/>
                    <a:pt x="3370" y="1050"/>
                    <a:pt x="3303" y="1016"/>
                  </a:cubicBezTo>
                  <a:cubicBezTo>
                    <a:pt x="3269" y="1005"/>
                    <a:pt x="3229" y="1000"/>
                    <a:pt x="3181" y="1000"/>
                  </a:cubicBezTo>
                  <a:cubicBezTo>
                    <a:pt x="2948" y="1000"/>
                    <a:pt x="2551" y="1134"/>
                    <a:pt x="1969" y="1383"/>
                  </a:cubicBezTo>
                  <a:cubicBezTo>
                    <a:pt x="1507" y="706"/>
                    <a:pt x="931" y="1"/>
                    <a:pt x="5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2485333" y="4460031"/>
              <a:ext cx="91714" cy="80915"/>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2555374" y="4425935"/>
              <a:ext cx="66447" cy="83322"/>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2540665" y="4421619"/>
              <a:ext cx="24094" cy="49376"/>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2505546" y="4442314"/>
              <a:ext cx="44669" cy="3119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2523609" y="4481283"/>
              <a:ext cx="35133" cy="45391"/>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2559720" y="4450075"/>
              <a:ext cx="39149" cy="51527"/>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600925" y="4699197"/>
              <a:ext cx="97730" cy="78103"/>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643819" y="4755176"/>
              <a:ext cx="92797" cy="70252"/>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680005" y="4736316"/>
              <a:ext cx="50685" cy="20139"/>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3675989" y="4702747"/>
              <a:ext cx="23086" cy="48700"/>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622808" y="4732481"/>
              <a:ext cx="45165" cy="40533"/>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658422" y="4761959"/>
              <a:ext cx="51196" cy="44157"/>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2521098" y="4309436"/>
              <a:ext cx="43165" cy="43165"/>
            </a:xfrm>
            <a:custGeom>
              <a:avLst/>
              <a:gdLst/>
              <a:ahLst/>
              <a:cxnLst/>
              <a:rect l="l" t="t" r="r" b="b"/>
              <a:pathLst>
                <a:path w="2870" h="2870" extrusionOk="0">
                  <a:moveTo>
                    <a:pt x="1435" y="434"/>
                  </a:moveTo>
                  <a:cubicBezTo>
                    <a:pt x="1702" y="434"/>
                    <a:pt x="1968" y="534"/>
                    <a:pt x="2169" y="734"/>
                  </a:cubicBezTo>
                  <a:cubicBezTo>
                    <a:pt x="2335" y="901"/>
                    <a:pt x="2469" y="1168"/>
                    <a:pt x="2469" y="1435"/>
                  </a:cubicBezTo>
                  <a:cubicBezTo>
                    <a:pt x="2469" y="2002"/>
                    <a:pt x="2002" y="2469"/>
                    <a:pt x="1435" y="2469"/>
                  </a:cubicBezTo>
                  <a:cubicBezTo>
                    <a:pt x="868" y="2469"/>
                    <a:pt x="401" y="2002"/>
                    <a:pt x="401" y="1435"/>
                  </a:cubicBezTo>
                  <a:cubicBezTo>
                    <a:pt x="401" y="868"/>
                    <a:pt x="868" y="434"/>
                    <a:pt x="1435" y="434"/>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169" y="167"/>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5487" y="4167458"/>
              <a:ext cx="43165" cy="43150"/>
            </a:xfrm>
            <a:custGeom>
              <a:avLst/>
              <a:gdLst/>
              <a:ahLst/>
              <a:cxnLst/>
              <a:rect l="l" t="t" r="r" b="b"/>
              <a:pathLst>
                <a:path w="2870" h="2869" extrusionOk="0">
                  <a:moveTo>
                    <a:pt x="1435" y="401"/>
                  </a:moveTo>
                  <a:cubicBezTo>
                    <a:pt x="1702" y="401"/>
                    <a:pt x="1969" y="501"/>
                    <a:pt x="2169" y="701"/>
                  </a:cubicBezTo>
                  <a:cubicBezTo>
                    <a:pt x="2336"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5" y="0"/>
                    <a:pt x="1" y="634"/>
                    <a:pt x="1" y="1435"/>
                  </a:cubicBezTo>
                  <a:cubicBezTo>
                    <a:pt x="1" y="2235"/>
                    <a:pt x="635" y="2869"/>
                    <a:pt x="1435" y="2869"/>
                  </a:cubicBezTo>
                  <a:cubicBezTo>
                    <a:pt x="2236" y="2869"/>
                    <a:pt x="2870" y="2235"/>
                    <a:pt x="2870" y="1435"/>
                  </a:cubicBezTo>
                  <a:cubicBezTo>
                    <a:pt x="2870" y="1068"/>
                    <a:pt x="2736" y="701"/>
                    <a:pt x="2469" y="401"/>
                  </a:cubicBezTo>
                  <a:cubicBezTo>
                    <a:pt x="2169" y="134"/>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2791006" y="4439171"/>
              <a:ext cx="207717" cy="465277"/>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2795066" y="4267293"/>
              <a:ext cx="142955" cy="234158"/>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2675619" y="4328296"/>
              <a:ext cx="179111" cy="17271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2662068" y="4470318"/>
              <a:ext cx="180119" cy="102663"/>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2710737" y="4327453"/>
              <a:ext cx="138473" cy="177652"/>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2837163" y="4387192"/>
              <a:ext cx="37645" cy="97339"/>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4"/>
            <p:cNvSpPr/>
            <p:nvPr/>
          </p:nvSpPr>
          <p:spPr>
            <a:xfrm>
              <a:off x="2718257" y="4495510"/>
              <a:ext cx="117417" cy="41706"/>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4"/>
            <p:cNvSpPr/>
            <p:nvPr/>
          </p:nvSpPr>
          <p:spPr>
            <a:xfrm>
              <a:off x="2784478" y="4420551"/>
              <a:ext cx="61228" cy="81547"/>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4"/>
            <p:cNvSpPr/>
            <p:nvPr/>
          </p:nvSpPr>
          <p:spPr>
            <a:xfrm>
              <a:off x="2901384" y="4479508"/>
              <a:ext cx="107867" cy="119959"/>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2904392" y="4514431"/>
              <a:ext cx="73260" cy="87999"/>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2824124" y="4711395"/>
              <a:ext cx="148009" cy="77471"/>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2866762" y="4733864"/>
              <a:ext cx="108875" cy="31629"/>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3312262" y="4419258"/>
              <a:ext cx="227284" cy="521316"/>
            </a:xfrm>
            <a:custGeom>
              <a:avLst/>
              <a:gdLst/>
              <a:ahLst/>
              <a:cxnLst/>
              <a:rect l="l" t="t" r="r" b="b"/>
              <a:pathLst>
                <a:path w="15112" h="34662" extrusionOk="0">
                  <a:moveTo>
                    <a:pt x="14888" y="1"/>
                  </a:moveTo>
                  <a:cubicBezTo>
                    <a:pt x="14819" y="1"/>
                    <a:pt x="14752" y="29"/>
                    <a:pt x="14711" y="70"/>
                  </a:cubicBezTo>
                  <a:cubicBezTo>
                    <a:pt x="14544" y="270"/>
                    <a:pt x="1" y="19317"/>
                    <a:pt x="3937" y="34495"/>
                  </a:cubicBezTo>
                  <a:cubicBezTo>
                    <a:pt x="3970" y="34595"/>
                    <a:pt x="4070" y="34662"/>
                    <a:pt x="4170" y="34662"/>
                  </a:cubicBezTo>
                  <a:lnTo>
                    <a:pt x="4204" y="34662"/>
                  </a:lnTo>
                  <a:cubicBezTo>
                    <a:pt x="4304" y="34628"/>
                    <a:pt x="4370" y="34528"/>
                    <a:pt x="4370" y="34395"/>
                  </a:cubicBezTo>
                  <a:cubicBezTo>
                    <a:pt x="468" y="19417"/>
                    <a:pt x="14878" y="537"/>
                    <a:pt x="15045" y="337"/>
                  </a:cubicBezTo>
                  <a:cubicBezTo>
                    <a:pt x="15111" y="237"/>
                    <a:pt x="15078" y="104"/>
                    <a:pt x="15011" y="37"/>
                  </a:cubicBezTo>
                  <a:cubicBezTo>
                    <a:pt x="14973" y="11"/>
                    <a:pt x="14930" y="1"/>
                    <a:pt x="148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3428927" y="4082903"/>
              <a:ext cx="230518" cy="218606"/>
            </a:xfrm>
            <a:custGeom>
              <a:avLst/>
              <a:gdLst/>
              <a:ahLst/>
              <a:cxnLst/>
              <a:rect l="l" t="t" r="r" b="b"/>
              <a:pathLst>
                <a:path w="15327" h="14535" extrusionOk="0">
                  <a:moveTo>
                    <a:pt x="11494" y="0"/>
                  </a:moveTo>
                  <a:cubicBezTo>
                    <a:pt x="9758" y="0"/>
                    <a:pt x="7987" y="1813"/>
                    <a:pt x="6648" y="1813"/>
                  </a:cubicBezTo>
                  <a:cubicBezTo>
                    <a:pt x="6512" y="1813"/>
                    <a:pt x="6380" y="1794"/>
                    <a:pt x="6254" y="1753"/>
                  </a:cubicBezTo>
                  <a:cubicBezTo>
                    <a:pt x="5414" y="1473"/>
                    <a:pt x="4653" y="1339"/>
                    <a:pt x="3993" y="1339"/>
                  </a:cubicBezTo>
                  <a:cubicBezTo>
                    <a:pt x="797" y="1339"/>
                    <a:pt x="1" y="4487"/>
                    <a:pt x="4452" y="9492"/>
                  </a:cubicBezTo>
                  <a:cubicBezTo>
                    <a:pt x="8395" y="13952"/>
                    <a:pt x="9880" y="14535"/>
                    <a:pt x="10387" y="14535"/>
                  </a:cubicBezTo>
                  <a:cubicBezTo>
                    <a:pt x="10566" y="14535"/>
                    <a:pt x="10623" y="14462"/>
                    <a:pt x="10623" y="14462"/>
                  </a:cubicBezTo>
                  <a:cubicBezTo>
                    <a:pt x="12491" y="11627"/>
                    <a:pt x="15327" y="2453"/>
                    <a:pt x="12992" y="552"/>
                  </a:cubicBezTo>
                  <a:cubicBezTo>
                    <a:pt x="12503" y="154"/>
                    <a:pt x="12000" y="0"/>
                    <a:pt x="11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3591464" y="4107027"/>
              <a:ext cx="210966" cy="214485"/>
            </a:xfrm>
            <a:custGeom>
              <a:avLst/>
              <a:gdLst/>
              <a:ahLst/>
              <a:cxnLst/>
              <a:rect l="l" t="t" r="r" b="b"/>
              <a:pathLst>
                <a:path w="14027" h="14261" extrusionOk="0">
                  <a:moveTo>
                    <a:pt x="6226" y="0"/>
                  </a:moveTo>
                  <a:cubicBezTo>
                    <a:pt x="4088" y="0"/>
                    <a:pt x="83" y="11790"/>
                    <a:pt x="83" y="11790"/>
                  </a:cubicBezTo>
                  <a:cubicBezTo>
                    <a:pt x="0" y="13562"/>
                    <a:pt x="2083" y="14260"/>
                    <a:pt x="4620" y="14260"/>
                  </a:cubicBezTo>
                  <a:cubicBezTo>
                    <a:pt x="8196" y="14260"/>
                    <a:pt x="12674" y="12874"/>
                    <a:pt x="13259" y="11157"/>
                  </a:cubicBezTo>
                  <a:cubicBezTo>
                    <a:pt x="14026" y="8888"/>
                    <a:pt x="12359" y="6453"/>
                    <a:pt x="10124" y="5786"/>
                  </a:cubicBezTo>
                  <a:cubicBezTo>
                    <a:pt x="8689" y="5319"/>
                    <a:pt x="10657" y="1116"/>
                    <a:pt x="6354" y="15"/>
                  </a:cubicBezTo>
                  <a:cubicBezTo>
                    <a:pt x="6312" y="5"/>
                    <a:pt x="6270" y="0"/>
                    <a:pt x="6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3573116" y="4309917"/>
              <a:ext cx="213267" cy="192888"/>
            </a:xfrm>
            <a:custGeom>
              <a:avLst/>
              <a:gdLst/>
              <a:ahLst/>
              <a:cxnLst/>
              <a:rect l="l" t="t" r="r" b="b"/>
              <a:pathLst>
                <a:path w="14180" h="12825" extrusionOk="0">
                  <a:moveTo>
                    <a:pt x="4373" y="1"/>
                  </a:moveTo>
                  <a:cubicBezTo>
                    <a:pt x="3039" y="1"/>
                    <a:pt x="2137" y="135"/>
                    <a:pt x="2137" y="135"/>
                  </a:cubicBezTo>
                  <a:cubicBezTo>
                    <a:pt x="2103" y="119"/>
                    <a:pt x="2068" y="112"/>
                    <a:pt x="2035" y="112"/>
                  </a:cubicBezTo>
                  <a:cubicBezTo>
                    <a:pt x="661" y="112"/>
                    <a:pt x="1" y="12824"/>
                    <a:pt x="2906" y="12824"/>
                  </a:cubicBezTo>
                  <a:cubicBezTo>
                    <a:pt x="2960" y="12824"/>
                    <a:pt x="3015" y="12820"/>
                    <a:pt x="3071" y="12811"/>
                  </a:cubicBezTo>
                  <a:cubicBezTo>
                    <a:pt x="6143" y="12294"/>
                    <a:pt x="5140" y="10805"/>
                    <a:pt x="8386" y="10805"/>
                  </a:cubicBezTo>
                  <a:cubicBezTo>
                    <a:pt x="8489" y="10805"/>
                    <a:pt x="8597" y="10806"/>
                    <a:pt x="8708" y="10809"/>
                  </a:cubicBezTo>
                  <a:cubicBezTo>
                    <a:pt x="8851" y="10812"/>
                    <a:pt x="8989" y="10813"/>
                    <a:pt x="9120" y="10813"/>
                  </a:cubicBezTo>
                  <a:cubicBezTo>
                    <a:pt x="12370" y="10813"/>
                    <a:pt x="12270" y="10002"/>
                    <a:pt x="12078" y="7374"/>
                  </a:cubicBezTo>
                  <a:cubicBezTo>
                    <a:pt x="11844" y="4638"/>
                    <a:pt x="14179" y="3971"/>
                    <a:pt x="12945" y="2770"/>
                  </a:cubicBezTo>
                  <a:cubicBezTo>
                    <a:pt x="10470" y="424"/>
                    <a:pt x="6740"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4"/>
            <p:cNvSpPr/>
            <p:nvPr/>
          </p:nvSpPr>
          <p:spPr>
            <a:xfrm>
              <a:off x="3405074" y="4311932"/>
              <a:ext cx="215493" cy="184766"/>
            </a:xfrm>
            <a:custGeom>
              <a:avLst/>
              <a:gdLst/>
              <a:ahLst/>
              <a:cxnLst/>
              <a:rect l="l" t="t" r="r" b="b"/>
              <a:pathLst>
                <a:path w="14328" h="12285" extrusionOk="0">
                  <a:moveTo>
                    <a:pt x="11484" y="0"/>
                  </a:moveTo>
                  <a:cubicBezTo>
                    <a:pt x="11470" y="0"/>
                    <a:pt x="11456" y="1"/>
                    <a:pt x="11442" y="1"/>
                  </a:cubicBezTo>
                  <a:cubicBezTo>
                    <a:pt x="8540" y="101"/>
                    <a:pt x="1402" y="3570"/>
                    <a:pt x="1402" y="3570"/>
                  </a:cubicBezTo>
                  <a:cubicBezTo>
                    <a:pt x="1" y="6773"/>
                    <a:pt x="2536" y="7340"/>
                    <a:pt x="3536" y="8240"/>
                  </a:cubicBezTo>
                  <a:cubicBezTo>
                    <a:pt x="4537" y="9174"/>
                    <a:pt x="3603" y="11309"/>
                    <a:pt x="6038" y="11309"/>
                  </a:cubicBezTo>
                  <a:cubicBezTo>
                    <a:pt x="7798" y="11309"/>
                    <a:pt x="8425" y="12285"/>
                    <a:pt x="9368" y="12285"/>
                  </a:cubicBezTo>
                  <a:cubicBezTo>
                    <a:pt x="9730" y="12285"/>
                    <a:pt x="10138" y="12141"/>
                    <a:pt x="10675" y="11743"/>
                  </a:cubicBezTo>
                  <a:cubicBezTo>
                    <a:pt x="12567" y="10282"/>
                    <a:pt x="14327" y="0"/>
                    <a:pt x="1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4"/>
            <p:cNvSpPr/>
            <p:nvPr/>
          </p:nvSpPr>
          <p:spPr>
            <a:xfrm>
              <a:off x="3341364" y="4183506"/>
              <a:ext cx="246370" cy="159830"/>
            </a:xfrm>
            <a:custGeom>
              <a:avLst/>
              <a:gdLst/>
              <a:ahLst/>
              <a:cxnLst/>
              <a:rect l="l" t="t" r="r" b="b"/>
              <a:pathLst>
                <a:path w="16381" h="10627" extrusionOk="0">
                  <a:moveTo>
                    <a:pt x="5071" y="1"/>
                  </a:moveTo>
                  <a:cubicBezTo>
                    <a:pt x="0" y="268"/>
                    <a:pt x="4337" y="4771"/>
                    <a:pt x="3436" y="6105"/>
                  </a:cubicBezTo>
                  <a:cubicBezTo>
                    <a:pt x="2535" y="7439"/>
                    <a:pt x="134" y="10008"/>
                    <a:pt x="5171" y="10542"/>
                  </a:cubicBezTo>
                  <a:cubicBezTo>
                    <a:pt x="5722" y="10600"/>
                    <a:pt x="6287" y="10626"/>
                    <a:pt x="6856" y="10626"/>
                  </a:cubicBezTo>
                  <a:cubicBezTo>
                    <a:pt x="11513" y="10626"/>
                    <a:pt x="16381" y="8821"/>
                    <a:pt x="15578" y="7573"/>
                  </a:cubicBezTo>
                  <a:cubicBezTo>
                    <a:pt x="11575" y="1335"/>
                    <a:pt x="5071" y="1"/>
                    <a:pt x="5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3549563" y="4201674"/>
              <a:ext cx="42157" cy="89217"/>
            </a:xfrm>
            <a:custGeom>
              <a:avLst/>
              <a:gdLst/>
              <a:ahLst/>
              <a:cxnLst/>
              <a:rect l="l" t="t" r="r" b="b"/>
              <a:pathLst>
                <a:path w="2803" h="5932" extrusionOk="0">
                  <a:moveTo>
                    <a:pt x="250" y="0"/>
                  </a:moveTo>
                  <a:cubicBezTo>
                    <a:pt x="223" y="0"/>
                    <a:pt x="195" y="8"/>
                    <a:pt x="167" y="27"/>
                  </a:cubicBezTo>
                  <a:cubicBezTo>
                    <a:pt x="34" y="60"/>
                    <a:pt x="0" y="160"/>
                    <a:pt x="34" y="294"/>
                  </a:cubicBezTo>
                  <a:cubicBezTo>
                    <a:pt x="101" y="461"/>
                    <a:pt x="1635" y="4697"/>
                    <a:pt x="2135" y="5664"/>
                  </a:cubicBezTo>
                  <a:cubicBezTo>
                    <a:pt x="2202" y="5764"/>
                    <a:pt x="2302" y="5931"/>
                    <a:pt x="2469" y="5931"/>
                  </a:cubicBezTo>
                  <a:lnTo>
                    <a:pt x="2536" y="5931"/>
                  </a:lnTo>
                  <a:cubicBezTo>
                    <a:pt x="2802" y="5864"/>
                    <a:pt x="2802" y="5564"/>
                    <a:pt x="2736" y="4096"/>
                  </a:cubicBezTo>
                  <a:cubicBezTo>
                    <a:pt x="2702" y="3162"/>
                    <a:pt x="2636" y="1962"/>
                    <a:pt x="2702" y="994"/>
                  </a:cubicBezTo>
                  <a:cubicBezTo>
                    <a:pt x="2736" y="894"/>
                    <a:pt x="2636" y="794"/>
                    <a:pt x="2536" y="761"/>
                  </a:cubicBezTo>
                  <a:cubicBezTo>
                    <a:pt x="2402" y="761"/>
                    <a:pt x="2302" y="861"/>
                    <a:pt x="2302" y="961"/>
                  </a:cubicBezTo>
                  <a:cubicBezTo>
                    <a:pt x="2202" y="1962"/>
                    <a:pt x="2269" y="3162"/>
                    <a:pt x="2302" y="4130"/>
                  </a:cubicBezTo>
                  <a:cubicBezTo>
                    <a:pt x="2335" y="4463"/>
                    <a:pt x="2335" y="4830"/>
                    <a:pt x="2369" y="5131"/>
                  </a:cubicBezTo>
                  <a:cubicBezTo>
                    <a:pt x="1735" y="3763"/>
                    <a:pt x="434" y="194"/>
                    <a:pt x="434" y="127"/>
                  </a:cubicBezTo>
                  <a:cubicBezTo>
                    <a:pt x="386" y="55"/>
                    <a:pt x="321" y="0"/>
                    <a:pt x="2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3592201" y="4220429"/>
              <a:ext cx="95339" cy="80494"/>
            </a:xfrm>
            <a:custGeom>
              <a:avLst/>
              <a:gdLst/>
              <a:ahLst/>
              <a:cxnLst/>
              <a:rect l="l" t="t" r="r" b="b"/>
              <a:pathLst>
                <a:path w="6339" h="5352" extrusionOk="0">
                  <a:moveTo>
                    <a:pt x="4525" y="1"/>
                  </a:moveTo>
                  <a:cubicBezTo>
                    <a:pt x="4464" y="1"/>
                    <a:pt x="4407" y="26"/>
                    <a:pt x="4371" y="81"/>
                  </a:cubicBezTo>
                  <a:cubicBezTo>
                    <a:pt x="1" y="4717"/>
                    <a:pt x="134" y="5051"/>
                    <a:pt x="201" y="5184"/>
                  </a:cubicBezTo>
                  <a:cubicBezTo>
                    <a:pt x="234" y="5285"/>
                    <a:pt x="301" y="5351"/>
                    <a:pt x="401" y="5351"/>
                  </a:cubicBezTo>
                  <a:lnTo>
                    <a:pt x="535" y="5351"/>
                  </a:lnTo>
                  <a:cubicBezTo>
                    <a:pt x="1368" y="5351"/>
                    <a:pt x="5171" y="5018"/>
                    <a:pt x="6239" y="4117"/>
                  </a:cubicBezTo>
                  <a:cubicBezTo>
                    <a:pt x="6339" y="4050"/>
                    <a:pt x="6339" y="3917"/>
                    <a:pt x="6272" y="3850"/>
                  </a:cubicBezTo>
                  <a:cubicBezTo>
                    <a:pt x="6235" y="3795"/>
                    <a:pt x="6178" y="3770"/>
                    <a:pt x="6118" y="3770"/>
                  </a:cubicBezTo>
                  <a:cubicBezTo>
                    <a:pt x="6068" y="3770"/>
                    <a:pt x="6017" y="3787"/>
                    <a:pt x="5972" y="3817"/>
                  </a:cubicBezTo>
                  <a:cubicBezTo>
                    <a:pt x="5071" y="4551"/>
                    <a:pt x="1702" y="4918"/>
                    <a:pt x="668" y="4951"/>
                  </a:cubicBezTo>
                  <a:cubicBezTo>
                    <a:pt x="1102" y="4250"/>
                    <a:pt x="2936" y="2182"/>
                    <a:pt x="4671" y="348"/>
                  </a:cubicBezTo>
                  <a:cubicBezTo>
                    <a:pt x="4738" y="281"/>
                    <a:pt x="4738" y="148"/>
                    <a:pt x="4671" y="47"/>
                  </a:cubicBezTo>
                  <a:cubicBezTo>
                    <a:pt x="4626" y="17"/>
                    <a:pt x="4574" y="1"/>
                    <a:pt x="45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3473310" y="4203629"/>
              <a:ext cx="107371" cy="141948"/>
            </a:xfrm>
            <a:custGeom>
              <a:avLst/>
              <a:gdLst/>
              <a:ahLst/>
              <a:cxnLst/>
              <a:rect l="l" t="t" r="r" b="b"/>
              <a:pathLst>
                <a:path w="7139" h="9438" extrusionOk="0">
                  <a:moveTo>
                    <a:pt x="487" y="1"/>
                  </a:moveTo>
                  <a:cubicBezTo>
                    <a:pt x="427" y="1"/>
                    <a:pt x="370" y="27"/>
                    <a:pt x="334" y="64"/>
                  </a:cubicBezTo>
                  <a:cubicBezTo>
                    <a:pt x="267" y="164"/>
                    <a:pt x="267" y="297"/>
                    <a:pt x="334" y="364"/>
                  </a:cubicBezTo>
                  <a:cubicBezTo>
                    <a:pt x="367" y="364"/>
                    <a:pt x="1034" y="964"/>
                    <a:pt x="2702" y="2866"/>
                  </a:cubicBezTo>
                  <a:cubicBezTo>
                    <a:pt x="3469" y="3733"/>
                    <a:pt x="4337" y="4433"/>
                    <a:pt x="5070" y="5067"/>
                  </a:cubicBezTo>
                  <a:cubicBezTo>
                    <a:pt x="5904" y="5768"/>
                    <a:pt x="6638" y="6368"/>
                    <a:pt x="6705" y="6768"/>
                  </a:cubicBezTo>
                  <a:cubicBezTo>
                    <a:pt x="6705" y="6802"/>
                    <a:pt x="6672" y="6835"/>
                    <a:pt x="6605" y="6935"/>
                  </a:cubicBezTo>
                  <a:cubicBezTo>
                    <a:pt x="5913" y="7726"/>
                    <a:pt x="2230" y="9004"/>
                    <a:pt x="306" y="9004"/>
                  </a:cubicBezTo>
                  <a:cubicBezTo>
                    <a:pt x="282" y="9004"/>
                    <a:pt x="258" y="9004"/>
                    <a:pt x="234" y="9003"/>
                  </a:cubicBezTo>
                  <a:cubicBezTo>
                    <a:pt x="100" y="9003"/>
                    <a:pt x="0" y="9103"/>
                    <a:pt x="0" y="9204"/>
                  </a:cubicBezTo>
                  <a:cubicBezTo>
                    <a:pt x="0" y="9337"/>
                    <a:pt x="100" y="9437"/>
                    <a:pt x="200" y="9437"/>
                  </a:cubicBezTo>
                  <a:lnTo>
                    <a:pt x="300" y="9437"/>
                  </a:lnTo>
                  <a:cubicBezTo>
                    <a:pt x="2268" y="9437"/>
                    <a:pt x="6105" y="8136"/>
                    <a:pt x="6905" y="7202"/>
                  </a:cubicBezTo>
                  <a:cubicBezTo>
                    <a:pt x="7072" y="7035"/>
                    <a:pt x="7139" y="6869"/>
                    <a:pt x="7105" y="6702"/>
                  </a:cubicBezTo>
                  <a:cubicBezTo>
                    <a:pt x="7005" y="6168"/>
                    <a:pt x="6305" y="5568"/>
                    <a:pt x="5337" y="4767"/>
                  </a:cubicBezTo>
                  <a:cubicBezTo>
                    <a:pt x="4603" y="4133"/>
                    <a:pt x="3770" y="3433"/>
                    <a:pt x="3002" y="2599"/>
                  </a:cubicBezTo>
                  <a:cubicBezTo>
                    <a:pt x="1301" y="664"/>
                    <a:pt x="667" y="64"/>
                    <a:pt x="634" y="64"/>
                  </a:cubicBezTo>
                  <a:cubicBezTo>
                    <a:pt x="589" y="18"/>
                    <a:pt x="537" y="1"/>
                    <a:pt x="4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3577161" y="4307601"/>
              <a:ext cx="105370" cy="140820"/>
            </a:xfrm>
            <a:custGeom>
              <a:avLst/>
              <a:gdLst/>
              <a:ahLst/>
              <a:cxnLst/>
              <a:rect l="l" t="t" r="r" b="b"/>
              <a:pathLst>
                <a:path w="7006" h="9363" extrusionOk="0">
                  <a:moveTo>
                    <a:pt x="6548" y="0"/>
                  </a:moveTo>
                  <a:cubicBezTo>
                    <a:pt x="6366" y="0"/>
                    <a:pt x="6109" y="17"/>
                    <a:pt x="5738" y="56"/>
                  </a:cubicBezTo>
                  <a:cubicBezTo>
                    <a:pt x="5127" y="115"/>
                    <a:pt x="4331" y="185"/>
                    <a:pt x="3527" y="185"/>
                  </a:cubicBezTo>
                  <a:cubicBezTo>
                    <a:pt x="2969" y="185"/>
                    <a:pt x="2407" y="151"/>
                    <a:pt x="1901" y="56"/>
                  </a:cubicBezTo>
                  <a:cubicBezTo>
                    <a:pt x="1863" y="50"/>
                    <a:pt x="1825" y="47"/>
                    <a:pt x="1787" y="47"/>
                  </a:cubicBezTo>
                  <a:cubicBezTo>
                    <a:pt x="1602" y="47"/>
                    <a:pt x="1440" y="117"/>
                    <a:pt x="1301" y="256"/>
                  </a:cubicBezTo>
                  <a:cubicBezTo>
                    <a:pt x="0" y="1490"/>
                    <a:pt x="801" y="8395"/>
                    <a:pt x="867" y="9162"/>
                  </a:cubicBezTo>
                  <a:cubicBezTo>
                    <a:pt x="901" y="9296"/>
                    <a:pt x="967" y="9362"/>
                    <a:pt x="1068" y="9362"/>
                  </a:cubicBezTo>
                  <a:lnTo>
                    <a:pt x="1101" y="9362"/>
                  </a:lnTo>
                  <a:cubicBezTo>
                    <a:pt x="1234" y="9362"/>
                    <a:pt x="1301" y="9229"/>
                    <a:pt x="1301" y="9129"/>
                  </a:cubicBezTo>
                  <a:cubicBezTo>
                    <a:pt x="1034" y="7061"/>
                    <a:pt x="634" y="1490"/>
                    <a:pt x="1568" y="556"/>
                  </a:cubicBezTo>
                  <a:cubicBezTo>
                    <a:pt x="1641" y="507"/>
                    <a:pt x="1697" y="476"/>
                    <a:pt x="1760" y="476"/>
                  </a:cubicBezTo>
                  <a:cubicBezTo>
                    <a:pt x="1784" y="476"/>
                    <a:pt x="1808" y="480"/>
                    <a:pt x="1835" y="489"/>
                  </a:cubicBezTo>
                  <a:cubicBezTo>
                    <a:pt x="2315" y="565"/>
                    <a:pt x="2843" y="593"/>
                    <a:pt x="3373" y="593"/>
                  </a:cubicBezTo>
                  <a:cubicBezTo>
                    <a:pt x="4239" y="593"/>
                    <a:pt x="5108" y="518"/>
                    <a:pt x="5771" y="456"/>
                  </a:cubicBezTo>
                  <a:cubicBezTo>
                    <a:pt x="6078" y="432"/>
                    <a:pt x="6384" y="409"/>
                    <a:pt x="6573" y="409"/>
                  </a:cubicBezTo>
                  <a:cubicBezTo>
                    <a:pt x="6651" y="409"/>
                    <a:pt x="6709" y="413"/>
                    <a:pt x="6738" y="423"/>
                  </a:cubicBezTo>
                  <a:cubicBezTo>
                    <a:pt x="6761" y="428"/>
                    <a:pt x="6783" y="431"/>
                    <a:pt x="6804" y="431"/>
                  </a:cubicBezTo>
                  <a:cubicBezTo>
                    <a:pt x="6904" y="431"/>
                    <a:pt x="6977" y="366"/>
                    <a:pt x="7005" y="256"/>
                  </a:cubicBezTo>
                  <a:cubicBezTo>
                    <a:pt x="7005" y="156"/>
                    <a:pt x="6938" y="22"/>
                    <a:pt x="6838" y="22"/>
                  </a:cubicBezTo>
                  <a:cubicBezTo>
                    <a:pt x="6769" y="8"/>
                    <a:pt x="6677" y="0"/>
                    <a:pt x="65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3592201" y="4184378"/>
              <a:ext cx="41661" cy="108514"/>
            </a:xfrm>
            <a:custGeom>
              <a:avLst/>
              <a:gdLst/>
              <a:ahLst/>
              <a:cxnLst/>
              <a:rect l="l" t="t" r="r" b="b"/>
              <a:pathLst>
                <a:path w="2770" h="7215" extrusionOk="0">
                  <a:moveTo>
                    <a:pt x="2535" y="1"/>
                  </a:moveTo>
                  <a:cubicBezTo>
                    <a:pt x="2436" y="1"/>
                    <a:pt x="2363" y="60"/>
                    <a:pt x="2336" y="143"/>
                  </a:cubicBezTo>
                  <a:cubicBezTo>
                    <a:pt x="2302" y="210"/>
                    <a:pt x="535" y="6014"/>
                    <a:pt x="68" y="6914"/>
                  </a:cubicBezTo>
                  <a:cubicBezTo>
                    <a:pt x="1" y="7014"/>
                    <a:pt x="68" y="7148"/>
                    <a:pt x="168" y="7215"/>
                  </a:cubicBezTo>
                  <a:lnTo>
                    <a:pt x="234" y="7215"/>
                  </a:lnTo>
                  <a:cubicBezTo>
                    <a:pt x="334" y="7215"/>
                    <a:pt x="401" y="7181"/>
                    <a:pt x="434" y="7114"/>
                  </a:cubicBezTo>
                  <a:cubicBezTo>
                    <a:pt x="901" y="6180"/>
                    <a:pt x="2669" y="510"/>
                    <a:pt x="2736" y="276"/>
                  </a:cubicBezTo>
                  <a:cubicBezTo>
                    <a:pt x="2769" y="176"/>
                    <a:pt x="2703" y="43"/>
                    <a:pt x="2603" y="9"/>
                  </a:cubicBezTo>
                  <a:cubicBezTo>
                    <a:pt x="2579" y="3"/>
                    <a:pt x="2556" y="1"/>
                    <a:pt x="2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3590201" y="4316414"/>
              <a:ext cx="84299" cy="77817"/>
            </a:xfrm>
            <a:custGeom>
              <a:avLst/>
              <a:gdLst/>
              <a:ahLst/>
              <a:cxnLst/>
              <a:rect l="l" t="t" r="r" b="b"/>
              <a:pathLst>
                <a:path w="5605" h="5174" extrusionOk="0">
                  <a:moveTo>
                    <a:pt x="510" y="0"/>
                  </a:moveTo>
                  <a:cubicBezTo>
                    <a:pt x="442" y="0"/>
                    <a:pt x="375" y="29"/>
                    <a:pt x="334" y="70"/>
                  </a:cubicBezTo>
                  <a:cubicBezTo>
                    <a:pt x="234" y="170"/>
                    <a:pt x="0" y="404"/>
                    <a:pt x="2069" y="5074"/>
                  </a:cubicBezTo>
                  <a:cubicBezTo>
                    <a:pt x="2102" y="5140"/>
                    <a:pt x="2169" y="5174"/>
                    <a:pt x="2269" y="5174"/>
                  </a:cubicBezTo>
                  <a:lnTo>
                    <a:pt x="2335" y="5174"/>
                  </a:lnTo>
                  <a:cubicBezTo>
                    <a:pt x="2435" y="5140"/>
                    <a:pt x="2502" y="5007"/>
                    <a:pt x="2435" y="4907"/>
                  </a:cubicBezTo>
                  <a:cubicBezTo>
                    <a:pt x="1668" y="3172"/>
                    <a:pt x="901" y="1238"/>
                    <a:pt x="734" y="537"/>
                  </a:cubicBezTo>
                  <a:lnTo>
                    <a:pt x="734" y="537"/>
                  </a:lnTo>
                  <a:cubicBezTo>
                    <a:pt x="1235" y="804"/>
                    <a:pt x="2269" y="1404"/>
                    <a:pt x="3236" y="1938"/>
                  </a:cubicBezTo>
                  <a:cubicBezTo>
                    <a:pt x="4070" y="2405"/>
                    <a:pt x="4837" y="2872"/>
                    <a:pt x="5271" y="3072"/>
                  </a:cubicBezTo>
                  <a:cubicBezTo>
                    <a:pt x="5306" y="3096"/>
                    <a:pt x="5346" y="3107"/>
                    <a:pt x="5384" y="3107"/>
                  </a:cubicBezTo>
                  <a:cubicBezTo>
                    <a:pt x="5453" y="3107"/>
                    <a:pt x="5516" y="3070"/>
                    <a:pt x="5538" y="3005"/>
                  </a:cubicBezTo>
                  <a:cubicBezTo>
                    <a:pt x="5604" y="2905"/>
                    <a:pt x="5571" y="2772"/>
                    <a:pt x="5471" y="2705"/>
                  </a:cubicBezTo>
                  <a:cubicBezTo>
                    <a:pt x="5037" y="2505"/>
                    <a:pt x="4270" y="2038"/>
                    <a:pt x="3436" y="1571"/>
                  </a:cubicBezTo>
                  <a:cubicBezTo>
                    <a:pt x="2202" y="871"/>
                    <a:pt x="934" y="170"/>
                    <a:pt x="634" y="37"/>
                  </a:cubicBezTo>
                  <a:cubicBezTo>
                    <a:pt x="596" y="11"/>
                    <a:pt x="553" y="0"/>
                    <a:pt x="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3524476" y="4316956"/>
              <a:ext cx="59212" cy="91323"/>
            </a:xfrm>
            <a:custGeom>
              <a:avLst/>
              <a:gdLst/>
              <a:ahLst/>
              <a:cxnLst/>
              <a:rect l="l" t="t" r="r" b="b"/>
              <a:pathLst>
                <a:path w="3937" h="6072" extrusionOk="0">
                  <a:moveTo>
                    <a:pt x="3470" y="1"/>
                  </a:moveTo>
                  <a:cubicBezTo>
                    <a:pt x="2869" y="34"/>
                    <a:pt x="901" y="2636"/>
                    <a:pt x="67" y="3737"/>
                  </a:cubicBezTo>
                  <a:cubicBezTo>
                    <a:pt x="1" y="3837"/>
                    <a:pt x="34" y="3970"/>
                    <a:pt x="134" y="4037"/>
                  </a:cubicBezTo>
                  <a:cubicBezTo>
                    <a:pt x="172" y="4062"/>
                    <a:pt x="215" y="4073"/>
                    <a:pt x="258" y="4073"/>
                  </a:cubicBezTo>
                  <a:cubicBezTo>
                    <a:pt x="326" y="4073"/>
                    <a:pt x="393" y="4045"/>
                    <a:pt x="434" y="4004"/>
                  </a:cubicBezTo>
                  <a:cubicBezTo>
                    <a:pt x="1502" y="2502"/>
                    <a:pt x="2836" y="868"/>
                    <a:pt x="3370" y="501"/>
                  </a:cubicBezTo>
                  <a:lnTo>
                    <a:pt x="3370" y="501"/>
                  </a:lnTo>
                  <a:cubicBezTo>
                    <a:pt x="3236" y="1001"/>
                    <a:pt x="2636" y="2336"/>
                    <a:pt x="2236" y="3236"/>
                  </a:cubicBezTo>
                  <a:cubicBezTo>
                    <a:pt x="1602" y="4637"/>
                    <a:pt x="1235" y="5505"/>
                    <a:pt x="1201" y="5872"/>
                  </a:cubicBezTo>
                  <a:cubicBezTo>
                    <a:pt x="1201" y="5972"/>
                    <a:pt x="1302" y="6072"/>
                    <a:pt x="1402" y="6072"/>
                  </a:cubicBezTo>
                  <a:cubicBezTo>
                    <a:pt x="1535" y="6072"/>
                    <a:pt x="1635" y="5972"/>
                    <a:pt x="1635" y="5872"/>
                  </a:cubicBezTo>
                  <a:cubicBezTo>
                    <a:pt x="1635" y="5571"/>
                    <a:pt x="2169" y="4437"/>
                    <a:pt x="2602" y="3403"/>
                  </a:cubicBezTo>
                  <a:cubicBezTo>
                    <a:pt x="3670" y="1068"/>
                    <a:pt x="3937" y="334"/>
                    <a:pt x="3703" y="67"/>
                  </a:cubicBezTo>
                  <a:cubicBezTo>
                    <a:pt x="3637" y="1"/>
                    <a:pt x="3536" y="1"/>
                    <a:pt x="34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4"/>
            <p:cNvSpPr/>
            <p:nvPr/>
          </p:nvSpPr>
          <p:spPr>
            <a:xfrm>
              <a:off x="3487854" y="4268602"/>
              <a:ext cx="93323" cy="47361"/>
            </a:xfrm>
            <a:custGeom>
              <a:avLst/>
              <a:gdLst/>
              <a:ahLst/>
              <a:cxnLst/>
              <a:rect l="l" t="t" r="r" b="b"/>
              <a:pathLst>
                <a:path w="6205" h="3149" extrusionOk="0">
                  <a:moveTo>
                    <a:pt x="789" y="1"/>
                  </a:moveTo>
                  <a:cubicBezTo>
                    <a:pt x="707" y="1"/>
                    <a:pt x="626" y="38"/>
                    <a:pt x="601" y="113"/>
                  </a:cubicBezTo>
                  <a:cubicBezTo>
                    <a:pt x="534" y="247"/>
                    <a:pt x="601" y="347"/>
                    <a:pt x="701" y="414"/>
                  </a:cubicBezTo>
                  <a:cubicBezTo>
                    <a:pt x="868" y="480"/>
                    <a:pt x="4137" y="1915"/>
                    <a:pt x="5438" y="2448"/>
                  </a:cubicBezTo>
                  <a:cubicBezTo>
                    <a:pt x="4693" y="2580"/>
                    <a:pt x="3128" y="2740"/>
                    <a:pt x="1867" y="2740"/>
                  </a:cubicBezTo>
                  <a:cubicBezTo>
                    <a:pt x="1208" y="2740"/>
                    <a:pt x="633" y="2696"/>
                    <a:pt x="301" y="2582"/>
                  </a:cubicBezTo>
                  <a:cubicBezTo>
                    <a:pt x="277" y="2574"/>
                    <a:pt x="253" y="2570"/>
                    <a:pt x="230" y="2570"/>
                  </a:cubicBezTo>
                  <a:cubicBezTo>
                    <a:pt x="155" y="2570"/>
                    <a:pt x="85" y="2613"/>
                    <a:pt x="34" y="2715"/>
                  </a:cubicBezTo>
                  <a:cubicBezTo>
                    <a:pt x="1" y="2815"/>
                    <a:pt x="67" y="2915"/>
                    <a:pt x="167" y="2982"/>
                  </a:cubicBezTo>
                  <a:cubicBezTo>
                    <a:pt x="534" y="3116"/>
                    <a:pt x="1201" y="3149"/>
                    <a:pt x="1969" y="3149"/>
                  </a:cubicBezTo>
                  <a:cubicBezTo>
                    <a:pt x="3670" y="3149"/>
                    <a:pt x="5805" y="2882"/>
                    <a:pt x="6105" y="2649"/>
                  </a:cubicBezTo>
                  <a:cubicBezTo>
                    <a:pt x="6172" y="2615"/>
                    <a:pt x="6205" y="2515"/>
                    <a:pt x="6205" y="2415"/>
                  </a:cubicBezTo>
                  <a:cubicBezTo>
                    <a:pt x="6172" y="2348"/>
                    <a:pt x="6138" y="2282"/>
                    <a:pt x="6005" y="2215"/>
                  </a:cubicBezTo>
                  <a:cubicBezTo>
                    <a:pt x="5338" y="1981"/>
                    <a:pt x="901" y="47"/>
                    <a:pt x="868" y="13"/>
                  </a:cubicBezTo>
                  <a:cubicBezTo>
                    <a:pt x="843" y="5"/>
                    <a:pt x="816" y="1"/>
                    <a:pt x="7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4"/>
            <p:cNvSpPr/>
            <p:nvPr/>
          </p:nvSpPr>
          <p:spPr>
            <a:xfrm>
              <a:off x="3558918" y="4287928"/>
              <a:ext cx="59393" cy="45195"/>
            </a:xfrm>
            <a:custGeom>
              <a:avLst/>
              <a:gdLst/>
              <a:ahLst/>
              <a:cxnLst/>
              <a:rect l="l" t="t" r="r" b="b"/>
              <a:pathLst>
                <a:path w="3949" h="3005" extrusionOk="0">
                  <a:moveTo>
                    <a:pt x="2232" y="0"/>
                  </a:moveTo>
                  <a:cubicBezTo>
                    <a:pt x="1890" y="0"/>
                    <a:pt x="1647" y="163"/>
                    <a:pt x="1647" y="163"/>
                  </a:cubicBezTo>
                  <a:cubicBezTo>
                    <a:pt x="1" y="1131"/>
                    <a:pt x="1134" y="3005"/>
                    <a:pt x="2176" y="3005"/>
                  </a:cubicBezTo>
                  <a:cubicBezTo>
                    <a:pt x="2211" y="3005"/>
                    <a:pt x="2246" y="3002"/>
                    <a:pt x="2281" y="2998"/>
                  </a:cubicBezTo>
                  <a:cubicBezTo>
                    <a:pt x="3348" y="2831"/>
                    <a:pt x="3948" y="1397"/>
                    <a:pt x="3181" y="496"/>
                  </a:cubicBezTo>
                  <a:cubicBezTo>
                    <a:pt x="2852" y="108"/>
                    <a:pt x="2510" y="0"/>
                    <a:pt x="2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3566122" y="4284845"/>
              <a:ext cx="50685" cy="51196"/>
            </a:xfrm>
            <a:custGeom>
              <a:avLst/>
              <a:gdLst/>
              <a:ahLst/>
              <a:cxnLst/>
              <a:rect l="l" t="t" r="r" b="b"/>
              <a:pathLst>
                <a:path w="3370" h="3404" extrusionOk="0">
                  <a:moveTo>
                    <a:pt x="1735" y="401"/>
                  </a:moveTo>
                  <a:cubicBezTo>
                    <a:pt x="2035" y="401"/>
                    <a:pt x="2302" y="568"/>
                    <a:pt x="2569" y="868"/>
                  </a:cubicBezTo>
                  <a:cubicBezTo>
                    <a:pt x="2869" y="1202"/>
                    <a:pt x="2936" y="1669"/>
                    <a:pt x="2736" y="2136"/>
                  </a:cubicBezTo>
                  <a:cubicBezTo>
                    <a:pt x="2569" y="2603"/>
                    <a:pt x="2202" y="2936"/>
                    <a:pt x="1768" y="3003"/>
                  </a:cubicBezTo>
                  <a:cubicBezTo>
                    <a:pt x="1752" y="3004"/>
                    <a:pt x="1737" y="3005"/>
                    <a:pt x="1721" y="3005"/>
                  </a:cubicBezTo>
                  <a:cubicBezTo>
                    <a:pt x="1266" y="3005"/>
                    <a:pt x="762" y="2550"/>
                    <a:pt x="601" y="2002"/>
                  </a:cubicBezTo>
                  <a:cubicBezTo>
                    <a:pt x="501" y="1669"/>
                    <a:pt x="467" y="1035"/>
                    <a:pt x="1301" y="535"/>
                  </a:cubicBezTo>
                  <a:cubicBezTo>
                    <a:pt x="1301" y="535"/>
                    <a:pt x="1468" y="401"/>
                    <a:pt x="1735" y="401"/>
                  </a:cubicBezTo>
                  <a:close/>
                  <a:moveTo>
                    <a:pt x="1735" y="1"/>
                  </a:moveTo>
                  <a:cubicBezTo>
                    <a:pt x="1335" y="1"/>
                    <a:pt x="1068" y="201"/>
                    <a:pt x="1068" y="201"/>
                  </a:cubicBezTo>
                  <a:cubicBezTo>
                    <a:pt x="300" y="635"/>
                    <a:pt x="0" y="1368"/>
                    <a:pt x="200" y="2102"/>
                  </a:cubicBezTo>
                  <a:cubicBezTo>
                    <a:pt x="401" y="2836"/>
                    <a:pt x="1034" y="3403"/>
                    <a:pt x="1668" y="3403"/>
                  </a:cubicBezTo>
                  <a:lnTo>
                    <a:pt x="1835" y="3403"/>
                  </a:lnTo>
                  <a:cubicBezTo>
                    <a:pt x="2402" y="3337"/>
                    <a:pt x="2902" y="2903"/>
                    <a:pt x="3136" y="2302"/>
                  </a:cubicBezTo>
                  <a:cubicBezTo>
                    <a:pt x="3369" y="1702"/>
                    <a:pt x="3269" y="1035"/>
                    <a:pt x="2869" y="568"/>
                  </a:cubicBezTo>
                  <a:cubicBezTo>
                    <a:pt x="2469" y="101"/>
                    <a:pt x="2035" y="1"/>
                    <a:pt x="1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4"/>
            <p:cNvSpPr/>
            <p:nvPr/>
          </p:nvSpPr>
          <p:spPr>
            <a:xfrm>
              <a:off x="3377475" y="4683360"/>
              <a:ext cx="147512" cy="77697"/>
            </a:xfrm>
            <a:custGeom>
              <a:avLst/>
              <a:gdLst/>
              <a:ahLst/>
              <a:cxnLst/>
              <a:rect l="l" t="t" r="r" b="b"/>
              <a:pathLst>
                <a:path w="9808" h="5166" extrusionOk="0">
                  <a:moveTo>
                    <a:pt x="6341" y="0"/>
                  </a:moveTo>
                  <a:cubicBezTo>
                    <a:pt x="2200" y="0"/>
                    <a:pt x="1" y="3459"/>
                    <a:pt x="1" y="3459"/>
                  </a:cubicBezTo>
                  <a:cubicBezTo>
                    <a:pt x="1" y="3459"/>
                    <a:pt x="2099" y="5165"/>
                    <a:pt x="4168" y="5165"/>
                  </a:cubicBezTo>
                  <a:cubicBezTo>
                    <a:pt x="4588" y="5165"/>
                    <a:pt x="5006" y="5095"/>
                    <a:pt x="5405" y="4926"/>
                  </a:cubicBezTo>
                  <a:cubicBezTo>
                    <a:pt x="8140" y="3792"/>
                    <a:pt x="9808" y="757"/>
                    <a:pt x="9808" y="757"/>
                  </a:cubicBezTo>
                  <a:cubicBezTo>
                    <a:pt x="8534" y="216"/>
                    <a:pt x="7377" y="0"/>
                    <a:pt x="6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4"/>
            <p:cNvSpPr/>
            <p:nvPr/>
          </p:nvSpPr>
          <p:spPr>
            <a:xfrm>
              <a:off x="3373971" y="4705770"/>
              <a:ext cx="108378" cy="33133"/>
            </a:xfrm>
            <a:custGeom>
              <a:avLst/>
              <a:gdLst/>
              <a:ahLst/>
              <a:cxnLst/>
              <a:rect l="l" t="t" r="r" b="b"/>
              <a:pathLst>
                <a:path w="7206" h="2203" extrusionOk="0">
                  <a:moveTo>
                    <a:pt x="7005" y="1"/>
                  </a:moveTo>
                  <a:cubicBezTo>
                    <a:pt x="6839" y="1"/>
                    <a:pt x="2536" y="134"/>
                    <a:pt x="101" y="1802"/>
                  </a:cubicBezTo>
                  <a:cubicBezTo>
                    <a:pt x="34" y="1869"/>
                    <a:pt x="0" y="2002"/>
                    <a:pt x="67" y="2102"/>
                  </a:cubicBezTo>
                  <a:cubicBezTo>
                    <a:pt x="101" y="2169"/>
                    <a:pt x="167" y="2202"/>
                    <a:pt x="234" y="2202"/>
                  </a:cubicBezTo>
                  <a:cubicBezTo>
                    <a:pt x="267" y="2202"/>
                    <a:pt x="301" y="2169"/>
                    <a:pt x="367" y="2135"/>
                  </a:cubicBezTo>
                  <a:cubicBezTo>
                    <a:pt x="2669" y="534"/>
                    <a:pt x="6972" y="401"/>
                    <a:pt x="7005" y="401"/>
                  </a:cubicBezTo>
                  <a:cubicBezTo>
                    <a:pt x="7139" y="401"/>
                    <a:pt x="7206" y="334"/>
                    <a:pt x="7206" y="201"/>
                  </a:cubicBezTo>
                  <a:cubicBezTo>
                    <a:pt x="7206" y="101"/>
                    <a:pt x="7106" y="1"/>
                    <a:pt x="70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3352404" y="4440374"/>
              <a:ext cx="111386" cy="133961"/>
            </a:xfrm>
            <a:custGeom>
              <a:avLst/>
              <a:gdLst/>
              <a:ahLst/>
              <a:cxnLst/>
              <a:rect l="l" t="t" r="r" b="b"/>
              <a:pathLst>
                <a:path w="7406" h="8907" extrusionOk="0">
                  <a:moveTo>
                    <a:pt x="1001" y="1"/>
                  </a:moveTo>
                  <a:lnTo>
                    <a:pt x="1001" y="1"/>
                  </a:lnTo>
                  <a:cubicBezTo>
                    <a:pt x="1001" y="1"/>
                    <a:pt x="0" y="3303"/>
                    <a:pt x="1068" y="6038"/>
                  </a:cubicBezTo>
                  <a:cubicBezTo>
                    <a:pt x="2035" y="8440"/>
                    <a:pt x="5904" y="8907"/>
                    <a:pt x="5904" y="8907"/>
                  </a:cubicBezTo>
                  <a:cubicBezTo>
                    <a:pt x="5904" y="8907"/>
                    <a:pt x="7405" y="2636"/>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3386018" y="4479388"/>
              <a:ext cx="58701" cy="97971"/>
            </a:xfrm>
            <a:custGeom>
              <a:avLst/>
              <a:gdLst/>
              <a:ahLst/>
              <a:cxnLst/>
              <a:rect l="l" t="t" r="r" b="b"/>
              <a:pathLst>
                <a:path w="3903" h="6514" extrusionOk="0">
                  <a:moveTo>
                    <a:pt x="229" y="0"/>
                  </a:moveTo>
                  <a:cubicBezTo>
                    <a:pt x="175" y="0"/>
                    <a:pt x="117" y="25"/>
                    <a:pt x="67" y="75"/>
                  </a:cubicBezTo>
                  <a:cubicBezTo>
                    <a:pt x="0" y="142"/>
                    <a:pt x="0" y="275"/>
                    <a:pt x="67" y="342"/>
                  </a:cubicBezTo>
                  <a:cubicBezTo>
                    <a:pt x="100" y="375"/>
                    <a:pt x="3002" y="3544"/>
                    <a:pt x="3469" y="6346"/>
                  </a:cubicBezTo>
                  <a:cubicBezTo>
                    <a:pt x="3503" y="6446"/>
                    <a:pt x="3569" y="6513"/>
                    <a:pt x="3669" y="6513"/>
                  </a:cubicBezTo>
                  <a:lnTo>
                    <a:pt x="3703" y="6513"/>
                  </a:lnTo>
                  <a:cubicBezTo>
                    <a:pt x="3836" y="6480"/>
                    <a:pt x="3903" y="6380"/>
                    <a:pt x="3869" y="6280"/>
                  </a:cubicBezTo>
                  <a:cubicBezTo>
                    <a:pt x="3402" y="3344"/>
                    <a:pt x="500" y="209"/>
                    <a:pt x="367" y="75"/>
                  </a:cubicBezTo>
                  <a:cubicBezTo>
                    <a:pt x="334" y="25"/>
                    <a:pt x="284" y="0"/>
                    <a:pt x="22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3201883" y="4069939"/>
              <a:ext cx="154040" cy="862108"/>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3294199" y="3957665"/>
              <a:ext cx="275954" cy="147542"/>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3278151" y="3907446"/>
              <a:ext cx="205702" cy="165711"/>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3184828" y="3943542"/>
              <a:ext cx="161244" cy="126892"/>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3290694" y="3953333"/>
              <a:ext cx="184631" cy="123824"/>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3348884" y="4055891"/>
              <a:ext cx="101866" cy="22771"/>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3255576" y="3983338"/>
              <a:ext cx="80780" cy="9332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4"/>
            <p:cNvSpPr/>
            <p:nvPr/>
          </p:nvSpPr>
          <p:spPr>
            <a:xfrm>
              <a:off x="3329829" y="3996754"/>
              <a:ext cx="53693" cy="7990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4"/>
            <p:cNvSpPr/>
            <p:nvPr/>
          </p:nvSpPr>
          <p:spPr>
            <a:xfrm>
              <a:off x="3248552" y="4625501"/>
              <a:ext cx="107867" cy="120455"/>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3251560" y="4660920"/>
              <a:ext cx="73260" cy="8801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4"/>
            <p:cNvSpPr/>
            <p:nvPr/>
          </p:nvSpPr>
          <p:spPr>
            <a:xfrm>
              <a:off x="3220458" y="4080166"/>
              <a:ext cx="111386" cy="134458"/>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rgbClr val="CC7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4"/>
            <p:cNvSpPr/>
            <p:nvPr/>
          </p:nvSpPr>
          <p:spPr>
            <a:xfrm>
              <a:off x="3253561" y="4119601"/>
              <a:ext cx="59212" cy="9803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2986661" y="4157908"/>
              <a:ext cx="161560" cy="759084"/>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4"/>
            <p:cNvSpPr/>
            <p:nvPr/>
          </p:nvSpPr>
          <p:spPr>
            <a:xfrm>
              <a:off x="2755707" y="3851618"/>
              <a:ext cx="229465" cy="218456"/>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4"/>
            <p:cNvSpPr/>
            <p:nvPr/>
          </p:nvSpPr>
          <p:spPr>
            <a:xfrm>
              <a:off x="2950038" y="3860401"/>
              <a:ext cx="198182" cy="218291"/>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2945511" y="4063336"/>
              <a:ext cx="210740" cy="198844"/>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4"/>
            <p:cNvSpPr/>
            <p:nvPr/>
          </p:nvSpPr>
          <p:spPr>
            <a:xfrm>
              <a:off x="2789502" y="4081249"/>
              <a:ext cx="194979" cy="18798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4"/>
            <p:cNvSpPr/>
            <p:nvPr/>
          </p:nvSpPr>
          <p:spPr>
            <a:xfrm>
              <a:off x="2685154" y="3984842"/>
              <a:ext cx="267908" cy="156100"/>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2892841" y="3977788"/>
              <a:ext cx="57212" cy="81818"/>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4"/>
            <p:cNvSpPr/>
            <p:nvPr/>
          </p:nvSpPr>
          <p:spPr>
            <a:xfrm>
              <a:off x="2951046" y="3976284"/>
              <a:ext cx="91819" cy="90842"/>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a:off x="2822108" y="3992844"/>
              <a:ext cx="119914" cy="140504"/>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2943526" y="4058583"/>
              <a:ext cx="99851" cy="154536"/>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4"/>
            <p:cNvSpPr/>
            <p:nvPr/>
          </p:nvSpPr>
          <p:spPr>
            <a:xfrm>
              <a:off x="2950550" y="3946611"/>
              <a:ext cx="22079" cy="112996"/>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4"/>
            <p:cNvSpPr/>
            <p:nvPr/>
          </p:nvSpPr>
          <p:spPr>
            <a:xfrm>
              <a:off x="2954550" y="4082166"/>
              <a:ext cx="89819" cy="72252"/>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2899865" y="4086468"/>
              <a:ext cx="48188" cy="9554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4"/>
            <p:cNvSpPr/>
            <p:nvPr/>
          </p:nvSpPr>
          <p:spPr>
            <a:xfrm>
              <a:off x="2851707" y="4053440"/>
              <a:ext cx="91323" cy="45797"/>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2921929" y="4054914"/>
              <a:ext cx="57724" cy="44970"/>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2927960" y="4052071"/>
              <a:ext cx="50700" cy="51181"/>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2917432" y="4300201"/>
              <a:ext cx="148520" cy="77080"/>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2960070" y="4322972"/>
              <a:ext cx="109386" cy="30125"/>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2973621" y="4638315"/>
              <a:ext cx="124441" cy="95654"/>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3007732" y="4664229"/>
              <a:ext cx="93835" cy="66146"/>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125630" y="4470348"/>
              <a:ext cx="63740" cy="46872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3165772" y="4791107"/>
              <a:ext cx="148505" cy="76824"/>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3161757" y="4813636"/>
              <a:ext cx="109386" cy="3011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173623" y="4249125"/>
              <a:ext cx="204875" cy="218862"/>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3159771" y="4415828"/>
              <a:ext cx="273412" cy="195039"/>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022877" y="4485539"/>
              <a:ext cx="249769" cy="211026"/>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2971110" y="4383177"/>
              <a:ext cx="232759" cy="185864"/>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3012755" y="4243530"/>
              <a:ext cx="209718" cy="218817"/>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197371" y="4377146"/>
              <a:ext cx="63740" cy="85322"/>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3197883" y="4468694"/>
              <a:ext cx="103355" cy="64010"/>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086496" y="4321979"/>
              <a:ext cx="114906" cy="145001"/>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3080480" y="4481388"/>
              <a:ext cx="165079" cy="8493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3202891" y="4426642"/>
              <a:ext cx="107882" cy="43842"/>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141182" y="4484020"/>
              <a:ext cx="60716" cy="88811"/>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3081488" y="4464062"/>
              <a:ext cx="92827" cy="40036"/>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121118" y="4378033"/>
              <a:ext cx="65228" cy="88450"/>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3160734" y="4456060"/>
              <a:ext cx="51211" cy="41450"/>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3161260" y="4453098"/>
              <a:ext cx="53181" cy="47496"/>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2582295" y="4545834"/>
              <a:ext cx="208229" cy="235707"/>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3420129" y="4796386"/>
              <a:ext cx="210725" cy="187835"/>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301222" y="3774914"/>
              <a:ext cx="328128" cy="184857"/>
            </a:xfrm>
            <a:custGeom>
              <a:avLst/>
              <a:gdLst/>
              <a:ahLst/>
              <a:cxnLst/>
              <a:rect l="l" t="t" r="r" b="b"/>
              <a:pathLst>
                <a:path w="21817" h="12291" extrusionOk="0">
                  <a:moveTo>
                    <a:pt x="4947" y="0"/>
                  </a:moveTo>
                  <a:cubicBezTo>
                    <a:pt x="4760" y="0"/>
                    <a:pt x="4582" y="15"/>
                    <a:pt x="4404" y="15"/>
                  </a:cubicBezTo>
                  <a:cubicBezTo>
                    <a:pt x="4270" y="48"/>
                    <a:pt x="4204" y="148"/>
                    <a:pt x="4204" y="248"/>
                  </a:cubicBezTo>
                  <a:cubicBezTo>
                    <a:pt x="4204" y="348"/>
                    <a:pt x="4304" y="449"/>
                    <a:pt x="4404" y="449"/>
                  </a:cubicBezTo>
                  <a:lnTo>
                    <a:pt x="4437" y="449"/>
                  </a:lnTo>
                  <a:cubicBezTo>
                    <a:pt x="4671" y="415"/>
                    <a:pt x="4938" y="415"/>
                    <a:pt x="5238" y="415"/>
                  </a:cubicBezTo>
                  <a:cubicBezTo>
                    <a:pt x="5338" y="415"/>
                    <a:pt x="5438" y="348"/>
                    <a:pt x="5438" y="215"/>
                  </a:cubicBezTo>
                  <a:cubicBezTo>
                    <a:pt x="5471" y="115"/>
                    <a:pt x="5371" y="15"/>
                    <a:pt x="5238" y="15"/>
                  </a:cubicBezTo>
                  <a:cubicBezTo>
                    <a:pt x="5138" y="4"/>
                    <a:pt x="5041" y="0"/>
                    <a:pt x="4947" y="0"/>
                  </a:cubicBezTo>
                  <a:close/>
                  <a:moveTo>
                    <a:pt x="6053" y="75"/>
                  </a:moveTo>
                  <a:cubicBezTo>
                    <a:pt x="5947" y="75"/>
                    <a:pt x="5872" y="162"/>
                    <a:pt x="5872" y="248"/>
                  </a:cubicBezTo>
                  <a:cubicBezTo>
                    <a:pt x="5838" y="382"/>
                    <a:pt x="5938" y="482"/>
                    <a:pt x="6038" y="482"/>
                  </a:cubicBezTo>
                  <a:cubicBezTo>
                    <a:pt x="6205" y="515"/>
                    <a:pt x="6372" y="549"/>
                    <a:pt x="6539" y="582"/>
                  </a:cubicBezTo>
                  <a:cubicBezTo>
                    <a:pt x="6639" y="582"/>
                    <a:pt x="6739" y="615"/>
                    <a:pt x="6839" y="649"/>
                  </a:cubicBezTo>
                  <a:lnTo>
                    <a:pt x="6906" y="649"/>
                  </a:lnTo>
                  <a:cubicBezTo>
                    <a:pt x="7006" y="649"/>
                    <a:pt x="7072" y="582"/>
                    <a:pt x="7106" y="482"/>
                  </a:cubicBezTo>
                  <a:cubicBezTo>
                    <a:pt x="7139" y="382"/>
                    <a:pt x="7072" y="248"/>
                    <a:pt x="6939" y="215"/>
                  </a:cubicBezTo>
                  <a:cubicBezTo>
                    <a:pt x="6839" y="215"/>
                    <a:pt x="6705" y="182"/>
                    <a:pt x="6605" y="148"/>
                  </a:cubicBezTo>
                  <a:cubicBezTo>
                    <a:pt x="6439" y="115"/>
                    <a:pt x="6272" y="82"/>
                    <a:pt x="6105" y="82"/>
                  </a:cubicBezTo>
                  <a:cubicBezTo>
                    <a:pt x="6087" y="77"/>
                    <a:pt x="6070" y="75"/>
                    <a:pt x="6053" y="75"/>
                  </a:cubicBezTo>
                  <a:close/>
                  <a:moveTo>
                    <a:pt x="3602" y="140"/>
                  </a:moveTo>
                  <a:cubicBezTo>
                    <a:pt x="3581" y="140"/>
                    <a:pt x="3559" y="143"/>
                    <a:pt x="3537" y="148"/>
                  </a:cubicBezTo>
                  <a:cubicBezTo>
                    <a:pt x="3270" y="215"/>
                    <a:pt x="2969" y="282"/>
                    <a:pt x="2703" y="382"/>
                  </a:cubicBezTo>
                  <a:cubicBezTo>
                    <a:pt x="2603" y="415"/>
                    <a:pt x="2536" y="549"/>
                    <a:pt x="2603" y="649"/>
                  </a:cubicBezTo>
                  <a:cubicBezTo>
                    <a:pt x="2636" y="749"/>
                    <a:pt x="2703" y="782"/>
                    <a:pt x="2803" y="782"/>
                  </a:cubicBezTo>
                  <a:lnTo>
                    <a:pt x="2869" y="782"/>
                  </a:lnTo>
                  <a:cubicBezTo>
                    <a:pt x="3103" y="682"/>
                    <a:pt x="3370" y="615"/>
                    <a:pt x="3637" y="549"/>
                  </a:cubicBezTo>
                  <a:cubicBezTo>
                    <a:pt x="3737" y="515"/>
                    <a:pt x="3803" y="415"/>
                    <a:pt x="3803" y="315"/>
                  </a:cubicBezTo>
                  <a:cubicBezTo>
                    <a:pt x="3776" y="205"/>
                    <a:pt x="3702" y="140"/>
                    <a:pt x="3602" y="140"/>
                  </a:cubicBezTo>
                  <a:close/>
                  <a:moveTo>
                    <a:pt x="7698" y="470"/>
                  </a:moveTo>
                  <a:cubicBezTo>
                    <a:pt x="7615" y="470"/>
                    <a:pt x="7532" y="513"/>
                    <a:pt x="7506" y="615"/>
                  </a:cubicBezTo>
                  <a:cubicBezTo>
                    <a:pt x="7439" y="715"/>
                    <a:pt x="7506" y="815"/>
                    <a:pt x="7606" y="882"/>
                  </a:cubicBezTo>
                  <a:cubicBezTo>
                    <a:pt x="7873" y="982"/>
                    <a:pt x="8106" y="1082"/>
                    <a:pt x="8307" y="1249"/>
                  </a:cubicBezTo>
                  <a:cubicBezTo>
                    <a:pt x="8340" y="1249"/>
                    <a:pt x="8407" y="1282"/>
                    <a:pt x="8440" y="1282"/>
                  </a:cubicBezTo>
                  <a:cubicBezTo>
                    <a:pt x="8507" y="1282"/>
                    <a:pt x="8573" y="1249"/>
                    <a:pt x="8607" y="1182"/>
                  </a:cubicBezTo>
                  <a:cubicBezTo>
                    <a:pt x="8674" y="1082"/>
                    <a:pt x="8640" y="949"/>
                    <a:pt x="8540" y="882"/>
                  </a:cubicBezTo>
                  <a:cubicBezTo>
                    <a:pt x="8307" y="715"/>
                    <a:pt x="8040" y="615"/>
                    <a:pt x="7773" y="482"/>
                  </a:cubicBezTo>
                  <a:cubicBezTo>
                    <a:pt x="7749" y="474"/>
                    <a:pt x="7724" y="470"/>
                    <a:pt x="7698" y="470"/>
                  </a:cubicBezTo>
                  <a:close/>
                  <a:moveTo>
                    <a:pt x="2048" y="714"/>
                  </a:moveTo>
                  <a:cubicBezTo>
                    <a:pt x="2010" y="714"/>
                    <a:pt x="1971" y="725"/>
                    <a:pt x="1935" y="749"/>
                  </a:cubicBezTo>
                  <a:cubicBezTo>
                    <a:pt x="1669" y="882"/>
                    <a:pt x="1435" y="1049"/>
                    <a:pt x="1202" y="1216"/>
                  </a:cubicBezTo>
                  <a:cubicBezTo>
                    <a:pt x="1101" y="1282"/>
                    <a:pt x="1101" y="1416"/>
                    <a:pt x="1168" y="1516"/>
                  </a:cubicBezTo>
                  <a:cubicBezTo>
                    <a:pt x="1202" y="1549"/>
                    <a:pt x="1268" y="1583"/>
                    <a:pt x="1335" y="1583"/>
                  </a:cubicBezTo>
                  <a:cubicBezTo>
                    <a:pt x="1368" y="1583"/>
                    <a:pt x="1435" y="1583"/>
                    <a:pt x="1468" y="1549"/>
                  </a:cubicBezTo>
                  <a:cubicBezTo>
                    <a:pt x="1669" y="1383"/>
                    <a:pt x="1902" y="1216"/>
                    <a:pt x="2136" y="1116"/>
                  </a:cubicBezTo>
                  <a:cubicBezTo>
                    <a:pt x="2236" y="1049"/>
                    <a:pt x="2269" y="916"/>
                    <a:pt x="2202" y="815"/>
                  </a:cubicBezTo>
                  <a:cubicBezTo>
                    <a:pt x="2181" y="751"/>
                    <a:pt x="2117" y="714"/>
                    <a:pt x="2048" y="714"/>
                  </a:cubicBezTo>
                  <a:close/>
                  <a:moveTo>
                    <a:pt x="14044" y="1783"/>
                  </a:moveTo>
                  <a:cubicBezTo>
                    <a:pt x="13777" y="1783"/>
                    <a:pt x="13510" y="1816"/>
                    <a:pt x="13243" y="1850"/>
                  </a:cubicBezTo>
                  <a:cubicBezTo>
                    <a:pt x="13110" y="1850"/>
                    <a:pt x="13043" y="1950"/>
                    <a:pt x="13043" y="2050"/>
                  </a:cubicBezTo>
                  <a:cubicBezTo>
                    <a:pt x="13077" y="2183"/>
                    <a:pt x="13143" y="2250"/>
                    <a:pt x="13277" y="2250"/>
                  </a:cubicBezTo>
                  <a:cubicBezTo>
                    <a:pt x="13544" y="2216"/>
                    <a:pt x="13777" y="2216"/>
                    <a:pt x="14044" y="2216"/>
                  </a:cubicBezTo>
                  <a:lnTo>
                    <a:pt x="14111" y="2216"/>
                  </a:lnTo>
                  <a:cubicBezTo>
                    <a:pt x="14211" y="2216"/>
                    <a:pt x="14311" y="2116"/>
                    <a:pt x="14311" y="2016"/>
                  </a:cubicBezTo>
                  <a:cubicBezTo>
                    <a:pt x="14311" y="1883"/>
                    <a:pt x="14211" y="1783"/>
                    <a:pt x="14111" y="1783"/>
                  </a:cubicBezTo>
                  <a:close/>
                  <a:moveTo>
                    <a:pt x="9078" y="1366"/>
                  </a:moveTo>
                  <a:cubicBezTo>
                    <a:pt x="9024" y="1366"/>
                    <a:pt x="8974" y="1383"/>
                    <a:pt x="8940" y="1416"/>
                  </a:cubicBezTo>
                  <a:cubicBezTo>
                    <a:pt x="8874" y="1516"/>
                    <a:pt x="8874" y="1649"/>
                    <a:pt x="8940" y="1716"/>
                  </a:cubicBezTo>
                  <a:cubicBezTo>
                    <a:pt x="9141" y="1883"/>
                    <a:pt x="9307" y="2083"/>
                    <a:pt x="9474" y="2317"/>
                  </a:cubicBezTo>
                  <a:cubicBezTo>
                    <a:pt x="9507" y="2383"/>
                    <a:pt x="9574" y="2417"/>
                    <a:pt x="9641" y="2417"/>
                  </a:cubicBezTo>
                  <a:cubicBezTo>
                    <a:pt x="9674" y="2417"/>
                    <a:pt x="9708" y="2383"/>
                    <a:pt x="9774" y="2350"/>
                  </a:cubicBezTo>
                  <a:cubicBezTo>
                    <a:pt x="9841" y="2283"/>
                    <a:pt x="9874" y="2183"/>
                    <a:pt x="9808" y="2083"/>
                  </a:cubicBezTo>
                  <a:cubicBezTo>
                    <a:pt x="9641" y="1850"/>
                    <a:pt x="9441" y="1616"/>
                    <a:pt x="9241" y="1416"/>
                  </a:cubicBezTo>
                  <a:cubicBezTo>
                    <a:pt x="9191" y="1383"/>
                    <a:pt x="9132" y="1366"/>
                    <a:pt x="9078" y="1366"/>
                  </a:cubicBezTo>
                  <a:close/>
                  <a:moveTo>
                    <a:pt x="14905" y="1843"/>
                  </a:moveTo>
                  <a:cubicBezTo>
                    <a:pt x="14819" y="1843"/>
                    <a:pt x="14740" y="1930"/>
                    <a:pt x="14711" y="2016"/>
                  </a:cubicBezTo>
                  <a:cubicBezTo>
                    <a:pt x="14711" y="2150"/>
                    <a:pt x="14778" y="2250"/>
                    <a:pt x="14911" y="2250"/>
                  </a:cubicBezTo>
                  <a:cubicBezTo>
                    <a:pt x="15178" y="2283"/>
                    <a:pt x="15445" y="2350"/>
                    <a:pt x="15712" y="2417"/>
                  </a:cubicBezTo>
                  <a:lnTo>
                    <a:pt x="15745" y="2417"/>
                  </a:lnTo>
                  <a:cubicBezTo>
                    <a:pt x="15845" y="2417"/>
                    <a:pt x="15945" y="2350"/>
                    <a:pt x="15945" y="2250"/>
                  </a:cubicBezTo>
                  <a:cubicBezTo>
                    <a:pt x="15979" y="2116"/>
                    <a:pt x="15912" y="2016"/>
                    <a:pt x="15779" y="1983"/>
                  </a:cubicBezTo>
                  <a:cubicBezTo>
                    <a:pt x="15512" y="1916"/>
                    <a:pt x="15245" y="1883"/>
                    <a:pt x="14945" y="1850"/>
                  </a:cubicBezTo>
                  <a:cubicBezTo>
                    <a:pt x="14931" y="1845"/>
                    <a:pt x="14918" y="1843"/>
                    <a:pt x="14905" y="1843"/>
                  </a:cubicBezTo>
                  <a:close/>
                  <a:moveTo>
                    <a:pt x="12461" y="1974"/>
                  </a:moveTo>
                  <a:cubicBezTo>
                    <a:pt x="12444" y="1974"/>
                    <a:pt x="12427" y="1977"/>
                    <a:pt x="12410" y="1983"/>
                  </a:cubicBezTo>
                  <a:cubicBezTo>
                    <a:pt x="12109" y="2050"/>
                    <a:pt x="11842" y="2150"/>
                    <a:pt x="11576" y="2250"/>
                  </a:cubicBezTo>
                  <a:cubicBezTo>
                    <a:pt x="11476" y="2283"/>
                    <a:pt x="11409" y="2383"/>
                    <a:pt x="11442" y="2517"/>
                  </a:cubicBezTo>
                  <a:cubicBezTo>
                    <a:pt x="11476" y="2583"/>
                    <a:pt x="11576" y="2650"/>
                    <a:pt x="11642" y="2650"/>
                  </a:cubicBezTo>
                  <a:cubicBezTo>
                    <a:pt x="11676" y="2650"/>
                    <a:pt x="11709" y="2650"/>
                    <a:pt x="11709" y="2617"/>
                  </a:cubicBezTo>
                  <a:cubicBezTo>
                    <a:pt x="11976" y="2517"/>
                    <a:pt x="12243" y="2450"/>
                    <a:pt x="12476" y="2383"/>
                  </a:cubicBezTo>
                  <a:cubicBezTo>
                    <a:pt x="12610" y="2350"/>
                    <a:pt x="12676" y="2250"/>
                    <a:pt x="12643" y="2150"/>
                  </a:cubicBezTo>
                  <a:cubicBezTo>
                    <a:pt x="12615" y="2039"/>
                    <a:pt x="12542" y="1974"/>
                    <a:pt x="12461" y="1974"/>
                  </a:cubicBezTo>
                  <a:close/>
                  <a:moveTo>
                    <a:pt x="722" y="1736"/>
                  </a:moveTo>
                  <a:cubicBezTo>
                    <a:pt x="661" y="1736"/>
                    <a:pt x="604" y="1761"/>
                    <a:pt x="568" y="1816"/>
                  </a:cubicBezTo>
                  <a:cubicBezTo>
                    <a:pt x="201" y="2216"/>
                    <a:pt x="34" y="2517"/>
                    <a:pt x="34" y="2517"/>
                  </a:cubicBezTo>
                  <a:cubicBezTo>
                    <a:pt x="1" y="2617"/>
                    <a:pt x="34" y="2750"/>
                    <a:pt x="134" y="2817"/>
                  </a:cubicBezTo>
                  <a:lnTo>
                    <a:pt x="234" y="2817"/>
                  </a:lnTo>
                  <a:cubicBezTo>
                    <a:pt x="301" y="2817"/>
                    <a:pt x="368" y="2784"/>
                    <a:pt x="401" y="2717"/>
                  </a:cubicBezTo>
                  <a:cubicBezTo>
                    <a:pt x="401" y="2717"/>
                    <a:pt x="568" y="2450"/>
                    <a:pt x="868" y="2083"/>
                  </a:cubicBezTo>
                  <a:cubicBezTo>
                    <a:pt x="968" y="2016"/>
                    <a:pt x="935" y="1883"/>
                    <a:pt x="868" y="1783"/>
                  </a:cubicBezTo>
                  <a:cubicBezTo>
                    <a:pt x="823" y="1753"/>
                    <a:pt x="771" y="1736"/>
                    <a:pt x="722" y="1736"/>
                  </a:cubicBezTo>
                  <a:close/>
                  <a:moveTo>
                    <a:pt x="16557" y="2208"/>
                  </a:moveTo>
                  <a:cubicBezTo>
                    <a:pt x="16468" y="2208"/>
                    <a:pt x="16373" y="2268"/>
                    <a:pt x="16346" y="2350"/>
                  </a:cubicBezTo>
                  <a:cubicBezTo>
                    <a:pt x="16312" y="2450"/>
                    <a:pt x="16379" y="2583"/>
                    <a:pt x="16479" y="2617"/>
                  </a:cubicBezTo>
                  <a:cubicBezTo>
                    <a:pt x="16746" y="2717"/>
                    <a:pt x="16979" y="2817"/>
                    <a:pt x="17246" y="2917"/>
                  </a:cubicBezTo>
                  <a:cubicBezTo>
                    <a:pt x="17280" y="2917"/>
                    <a:pt x="17313" y="2950"/>
                    <a:pt x="17313" y="2950"/>
                  </a:cubicBezTo>
                  <a:cubicBezTo>
                    <a:pt x="17413" y="2950"/>
                    <a:pt x="17480" y="2884"/>
                    <a:pt x="17513" y="2817"/>
                  </a:cubicBezTo>
                  <a:cubicBezTo>
                    <a:pt x="17580" y="2717"/>
                    <a:pt x="17513" y="2583"/>
                    <a:pt x="17413" y="2550"/>
                  </a:cubicBezTo>
                  <a:cubicBezTo>
                    <a:pt x="17146" y="2417"/>
                    <a:pt x="16879" y="2317"/>
                    <a:pt x="16613" y="2216"/>
                  </a:cubicBezTo>
                  <a:cubicBezTo>
                    <a:pt x="16595" y="2211"/>
                    <a:pt x="16576" y="2208"/>
                    <a:pt x="16557" y="2208"/>
                  </a:cubicBezTo>
                  <a:close/>
                  <a:moveTo>
                    <a:pt x="18101" y="2904"/>
                  </a:moveTo>
                  <a:cubicBezTo>
                    <a:pt x="18018" y="2904"/>
                    <a:pt x="17930" y="2942"/>
                    <a:pt x="17880" y="3017"/>
                  </a:cubicBezTo>
                  <a:cubicBezTo>
                    <a:pt x="17813" y="3117"/>
                    <a:pt x="17847" y="3217"/>
                    <a:pt x="17947" y="3284"/>
                  </a:cubicBezTo>
                  <a:cubicBezTo>
                    <a:pt x="18180" y="3417"/>
                    <a:pt x="18414" y="3584"/>
                    <a:pt x="18647" y="3751"/>
                  </a:cubicBezTo>
                  <a:cubicBezTo>
                    <a:pt x="18681" y="3751"/>
                    <a:pt x="18714" y="3784"/>
                    <a:pt x="18747" y="3784"/>
                  </a:cubicBezTo>
                  <a:cubicBezTo>
                    <a:pt x="18814" y="3784"/>
                    <a:pt x="18881" y="3751"/>
                    <a:pt x="18948" y="3684"/>
                  </a:cubicBezTo>
                  <a:cubicBezTo>
                    <a:pt x="19014" y="3584"/>
                    <a:pt x="18981" y="3451"/>
                    <a:pt x="18881" y="3384"/>
                  </a:cubicBezTo>
                  <a:cubicBezTo>
                    <a:pt x="18647" y="3217"/>
                    <a:pt x="18414" y="3084"/>
                    <a:pt x="18180" y="2917"/>
                  </a:cubicBezTo>
                  <a:cubicBezTo>
                    <a:pt x="18155" y="2909"/>
                    <a:pt x="18128" y="2904"/>
                    <a:pt x="18101" y="2904"/>
                  </a:cubicBezTo>
                  <a:close/>
                  <a:moveTo>
                    <a:pt x="10889" y="2582"/>
                  </a:moveTo>
                  <a:cubicBezTo>
                    <a:pt x="10850" y="2582"/>
                    <a:pt x="10810" y="2593"/>
                    <a:pt x="10775" y="2617"/>
                  </a:cubicBezTo>
                  <a:cubicBezTo>
                    <a:pt x="10608" y="2683"/>
                    <a:pt x="10441" y="2817"/>
                    <a:pt x="10275" y="2917"/>
                  </a:cubicBezTo>
                  <a:cubicBezTo>
                    <a:pt x="10275" y="2884"/>
                    <a:pt x="10241" y="2850"/>
                    <a:pt x="10241" y="2817"/>
                  </a:cubicBezTo>
                  <a:cubicBezTo>
                    <a:pt x="10216" y="2742"/>
                    <a:pt x="10135" y="2704"/>
                    <a:pt x="10054" y="2704"/>
                  </a:cubicBezTo>
                  <a:cubicBezTo>
                    <a:pt x="10027" y="2704"/>
                    <a:pt x="9999" y="2708"/>
                    <a:pt x="9974" y="2717"/>
                  </a:cubicBezTo>
                  <a:cubicBezTo>
                    <a:pt x="9874" y="2784"/>
                    <a:pt x="9808" y="2884"/>
                    <a:pt x="9874" y="3017"/>
                  </a:cubicBezTo>
                  <a:cubicBezTo>
                    <a:pt x="9974" y="3251"/>
                    <a:pt x="10041" y="3484"/>
                    <a:pt x="10108" y="3751"/>
                  </a:cubicBezTo>
                  <a:cubicBezTo>
                    <a:pt x="10108" y="3851"/>
                    <a:pt x="10208" y="3918"/>
                    <a:pt x="10308" y="3918"/>
                  </a:cubicBezTo>
                  <a:lnTo>
                    <a:pt x="10341" y="3918"/>
                  </a:lnTo>
                  <a:cubicBezTo>
                    <a:pt x="10475" y="3884"/>
                    <a:pt x="10542" y="3784"/>
                    <a:pt x="10508" y="3651"/>
                  </a:cubicBezTo>
                  <a:cubicBezTo>
                    <a:pt x="10475" y="3551"/>
                    <a:pt x="10441" y="3451"/>
                    <a:pt x="10408" y="3317"/>
                  </a:cubicBezTo>
                  <a:cubicBezTo>
                    <a:pt x="10608" y="3184"/>
                    <a:pt x="10808" y="3084"/>
                    <a:pt x="10975" y="2950"/>
                  </a:cubicBezTo>
                  <a:cubicBezTo>
                    <a:pt x="11109" y="2917"/>
                    <a:pt x="11142" y="2784"/>
                    <a:pt x="11075" y="2683"/>
                  </a:cubicBezTo>
                  <a:cubicBezTo>
                    <a:pt x="11032" y="2619"/>
                    <a:pt x="10961" y="2582"/>
                    <a:pt x="10889" y="2582"/>
                  </a:cubicBezTo>
                  <a:close/>
                  <a:moveTo>
                    <a:pt x="9589" y="3604"/>
                  </a:moveTo>
                  <a:cubicBezTo>
                    <a:pt x="9534" y="3604"/>
                    <a:pt x="9477" y="3629"/>
                    <a:pt x="9441" y="3684"/>
                  </a:cubicBezTo>
                  <a:cubicBezTo>
                    <a:pt x="9207" y="3918"/>
                    <a:pt x="9040" y="4185"/>
                    <a:pt x="8940" y="4418"/>
                  </a:cubicBezTo>
                  <a:cubicBezTo>
                    <a:pt x="8907" y="4518"/>
                    <a:pt x="8940" y="4652"/>
                    <a:pt x="9040" y="4685"/>
                  </a:cubicBezTo>
                  <a:cubicBezTo>
                    <a:pt x="9074" y="4718"/>
                    <a:pt x="9107" y="4718"/>
                    <a:pt x="9141" y="4718"/>
                  </a:cubicBezTo>
                  <a:cubicBezTo>
                    <a:pt x="9207" y="4718"/>
                    <a:pt x="9274" y="4652"/>
                    <a:pt x="9307" y="4585"/>
                  </a:cubicBezTo>
                  <a:cubicBezTo>
                    <a:pt x="9407" y="4385"/>
                    <a:pt x="9541" y="4151"/>
                    <a:pt x="9741" y="3951"/>
                  </a:cubicBezTo>
                  <a:cubicBezTo>
                    <a:pt x="9808" y="3851"/>
                    <a:pt x="9808" y="3718"/>
                    <a:pt x="9708" y="3651"/>
                  </a:cubicBezTo>
                  <a:cubicBezTo>
                    <a:pt x="9678" y="3621"/>
                    <a:pt x="9634" y="3604"/>
                    <a:pt x="9589" y="3604"/>
                  </a:cubicBezTo>
                  <a:close/>
                  <a:moveTo>
                    <a:pt x="19401" y="3888"/>
                  </a:moveTo>
                  <a:cubicBezTo>
                    <a:pt x="19341" y="3888"/>
                    <a:pt x="19284" y="3914"/>
                    <a:pt x="19248" y="3951"/>
                  </a:cubicBezTo>
                  <a:cubicBezTo>
                    <a:pt x="19181" y="4051"/>
                    <a:pt x="19181" y="4185"/>
                    <a:pt x="19281" y="4251"/>
                  </a:cubicBezTo>
                  <a:cubicBezTo>
                    <a:pt x="19481" y="4451"/>
                    <a:pt x="19648" y="4618"/>
                    <a:pt x="19815" y="4818"/>
                  </a:cubicBezTo>
                  <a:cubicBezTo>
                    <a:pt x="19882" y="4885"/>
                    <a:pt x="19915" y="4918"/>
                    <a:pt x="19982" y="4918"/>
                  </a:cubicBezTo>
                  <a:cubicBezTo>
                    <a:pt x="20048" y="4918"/>
                    <a:pt x="20082" y="4885"/>
                    <a:pt x="20115" y="4852"/>
                  </a:cubicBezTo>
                  <a:cubicBezTo>
                    <a:pt x="20215" y="4785"/>
                    <a:pt x="20215" y="4652"/>
                    <a:pt x="20148" y="4551"/>
                  </a:cubicBezTo>
                  <a:cubicBezTo>
                    <a:pt x="19948" y="4351"/>
                    <a:pt x="19748" y="4151"/>
                    <a:pt x="19548" y="3951"/>
                  </a:cubicBezTo>
                  <a:cubicBezTo>
                    <a:pt x="19503" y="3906"/>
                    <a:pt x="19451" y="3888"/>
                    <a:pt x="19401" y="3888"/>
                  </a:cubicBezTo>
                  <a:close/>
                  <a:moveTo>
                    <a:pt x="10408" y="4318"/>
                  </a:moveTo>
                  <a:cubicBezTo>
                    <a:pt x="10275" y="4351"/>
                    <a:pt x="10175" y="4418"/>
                    <a:pt x="10175" y="4518"/>
                  </a:cubicBezTo>
                  <a:cubicBezTo>
                    <a:pt x="10175" y="4818"/>
                    <a:pt x="10141" y="5085"/>
                    <a:pt x="10041" y="5285"/>
                  </a:cubicBezTo>
                  <a:cubicBezTo>
                    <a:pt x="10008" y="5385"/>
                    <a:pt x="10041" y="5485"/>
                    <a:pt x="10141" y="5552"/>
                  </a:cubicBezTo>
                  <a:lnTo>
                    <a:pt x="10241" y="5552"/>
                  </a:lnTo>
                  <a:cubicBezTo>
                    <a:pt x="10308" y="5552"/>
                    <a:pt x="10408" y="5519"/>
                    <a:pt x="10441" y="5419"/>
                  </a:cubicBezTo>
                  <a:cubicBezTo>
                    <a:pt x="10542" y="5185"/>
                    <a:pt x="10608" y="4885"/>
                    <a:pt x="10608" y="4551"/>
                  </a:cubicBezTo>
                  <a:cubicBezTo>
                    <a:pt x="10608" y="4418"/>
                    <a:pt x="10508" y="4318"/>
                    <a:pt x="10408" y="4318"/>
                  </a:cubicBezTo>
                  <a:close/>
                  <a:moveTo>
                    <a:pt x="9029" y="5110"/>
                  </a:moveTo>
                  <a:cubicBezTo>
                    <a:pt x="9010" y="5110"/>
                    <a:pt x="8991" y="5113"/>
                    <a:pt x="8974" y="5119"/>
                  </a:cubicBezTo>
                  <a:cubicBezTo>
                    <a:pt x="8840" y="5152"/>
                    <a:pt x="8807" y="5252"/>
                    <a:pt x="8807" y="5385"/>
                  </a:cubicBezTo>
                  <a:cubicBezTo>
                    <a:pt x="8874" y="5619"/>
                    <a:pt x="9040" y="5786"/>
                    <a:pt x="9274" y="5919"/>
                  </a:cubicBezTo>
                  <a:cubicBezTo>
                    <a:pt x="9374" y="5986"/>
                    <a:pt x="9474" y="6019"/>
                    <a:pt x="9608" y="6019"/>
                  </a:cubicBezTo>
                  <a:lnTo>
                    <a:pt x="9641" y="6019"/>
                  </a:lnTo>
                  <a:cubicBezTo>
                    <a:pt x="9741" y="6019"/>
                    <a:pt x="9808" y="5952"/>
                    <a:pt x="9841" y="5852"/>
                  </a:cubicBezTo>
                  <a:cubicBezTo>
                    <a:pt x="9841" y="5719"/>
                    <a:pt x="9774" y="5619"/>
                    <a:pt x="9641" y="5619"/>
                  </a:cubicBezTo>
                  <a:cubicBezTo>
                    <a:pt x="9574" y="5619"/>
                    <a:pt x="9541" y="5586"/>
                    <a:pt x="9474" y="5552"/>
                  </a:cubicBezTo>
                  <a:cubicBezTo>
                    <a:pt x="9341" y="5485"/>
                    <a:pt x="9274" y="5385"/>
                    <a:pt x="9207" y="5252"/>
                  </a:cubicBezTo>
                  <a:cubicBezTo>
                    <a:pt x="9207" y="5170"/>
                    <a:pt x="9117" y="5110"/>
                    <a:pt x="9029" y="5110"/>
                  </a:cubicBezTo>
                  <a:close/>
                  <a:moveTo>
                    <a:pt x="20496" y="5151"/>
                  </a:moveTo>
                  <a:cubicBezTo>
                    <a:pt x="20457" y="5151"/>
                    <a:pt x="20417" y="5162"/>
                    <a:pt x="20382" y="5185"/>
                  </a:cubicBezTo>
                  <a:cubicBezTo>
                    <a:pt x="20282" y="5252"/>
                    <a:pt x="20248" y="5385"/>
                    <a:pt x="20315" y="5485"/>
                  </a:cubicBezTo>
                  <a:cubicBezTo>
                    <a:pt x="20482" y="5686"/>
                    <a:pt x="20615" y="5919"/>
                    <a:pt x="20749" y="6153"/>
                  </a:cubicBezTo>
                  <a:cubicBezTo>
                    <a:pt x="20782" y="6253"/>
                    <a:pt x="20849" y="6286"/>
                    <a:pt x="20916" y="6286"/>
                  </a:cubicBezTo>
                  <a:cubicBezTo>
                    <a:pt x="20949" y="6286"/>
                    <a:pt x="20982" y="6286"/>
                    <a:pt x="21016" y="6253"/>
                  </a:cubicBezTo>
                  <a:cubicBezTo>
                    <a:pt x="21116" y="6186"/>
                    <a:pt x="21149" y="6086"/>
                    <a:pt x="21116" y="5986"/>
                  </a:cubicBezTo>
                  <a:cubicBezTo>
                    <a:pt x="20982" y="5719"/>
                    <a:pt x="20816" y="5485"/>
                    <a:pt x="20682" y="5252"/>
                  </a:cubicBezTo>
                  <a:cubicBezTo>
                    <a:pt x="20639" y="5187"/>
                    <a:pt x="20568" y="5151"/>
                    <a:pt x="20496" y="5151"/>
                  </a:cubicBezTo>
                  <a:close/>
                  <a:moveTo>
                    <a:pt x="21250" y="6611"/>
                  </a:moveTo>
                  <a:cubicBezTo>
                    <a:pt x="21229" y="6611"/>
                    <a:pt x="21206" y="6614"/>
                    <a:pt x="21182" y="6620"/>
                  </a:cubicBezTo>
                  <a:cubicBezTo>
                    <a:pt x="21082" y="6686"/>
                    <a:pt x="21016" y="6786"/>
                    <a:pt x="21049" y="6886"/>
                  </a:cubicBezTo>
                  <a:cubicBezTo>
                    <a:pt x="21149" y="7153"/>
                    <a:pt x="21249" y="7420"/>
                    <a:pt x="21283" y="7687"/>
                  </a:cubicBezTo>
                  <a:cubicBezTo>
                    <a:pt x="21316" y="7787"/>
                    <a:pt x="21383" y="7854"/>
                    <a:pt x="21483" y="7854"/>
                  </a:cubicBezTo>
                  <a:cubicBezTo>
                    <a:pt x="21516" y="7854"/>
                    <a:pt x="21516" y="7854"/>
                    <a:pt x="21549" y="7820"/>
                  </a:cubicBezTo>
                  <a:cubicBezTo>
                    <a:pt x="21649" y="7820"/>
                    <a:pt x="21716" y="7687"/>
                    <a:pt x="21683" y="7587"/>
                  </a:cubicBezTo>
                  <a:cubicBezTo>
                    <a:pt x="21649" y="7320"/>
                    <a:pt x="21549" y="7020"/>
                    <a:pt x="21449" y="6753"/>
                  </a:cubicBezTo>
                  <a:cubicBezTo>
                    <a:pt x="21422" y="6671"/>
                    <a:pt x="21349" y="6611"/>
                    <a:pt x="21250" y="6611"/>
                  </a:cubicBezTo>
                  <a:close/>
                  <a:moveTo>
                    <a:pt x="21624" y="8248"/>
                  </a:moveTo>
                  <a:cubicBezTo>
                    <a:pt x="21610" y="8248"/>
                    <a:pt x="21596" y="8250"/>
                    <a:pt x="21583" y="8254"/>
                  </a:cubicBezTo>
                  <a:cubicBezTo>
                    <a:pt x="21483" y="8254"/>
                    <a:pt x="21383" y="8354"/>
                    <a:pt x="21383" y="8454"/>
                  </a:cubicBezTo>
                  <a:cubicBezTo>
                    <a:pt x="21383" y="8554"/>
                    <a:pt x="21383" y="8621"/>
                    <a:pt x="21383" y="8688"/>
                  </a:cubicBezTo>
                  <a:cubicBezTo>
                    <a:pt x="21383" y="8888"/>
                    <a:pt x="21383" y="9088"/>
                    <a:pt x="21349" y="9255"/>
                  </a:cubicBezTo>
                  <a:cubicBezTo>
                    <a:pt x="21349" y="9388"/>
                    <a:pt x="21416" y="9488"/>
                    <a:pt x="21549" y="9488"/>
                  </a:cubicBezTo>
                  <a:lnTo>
                    <a:pt x="21583" y="9488"/>
                  </a:lnTo>
                  <a:cubicBezTo>
                    <a:pt x="21683" y="9488"/>
                    <a:pt x="21750" y="9422"/>
                    <a:pt x="21783" y="9322"/>
                  </a:cubicBezTo>
                  <a:cubicBezTo>
                    <a:pt x="21816" y="9121"/>
                    <a:pt x="21816" y="8921"/>
                    <a:pt x="21816" y="8688"/>
                  </a:cubicBezTo>
                  <a:cubicBezTo>
                    <a:pt x="21816" y="8621"/>
                    <a:pt x="21816" y="8521"/>
                    <a:pt x="21816" y="8454"/>
                  </a:cubicBezTo>
                  <a:cubicBezTo>
                    <a:pt x="21816" y="8338"/>
                    <a:pt x="21716" y="8248"/>
                    <a:pt x="21624" y="8248"/>
                  </a:cubicBezTo>
                  <a:close/>
                  <a:moveTo>
                    <a:pt x="21361" y="9895"/>
                  </a:moveTo>
                  <a:cubicBezTo>
                    <a:pt x="21283" y="9895"/>
                    <a:pt x="21207" y="9950"/>
                    <a:pt x="21182" y="10022"/>
                  </a:cubicBezTo>
                  <a:cubicBezTo>
                    <a:pt x="21116" y="10289"/>
                    <a:pt x="20982" y="10522"/>
                    <a:pt x="20882" y="10756"/>
                  </a:cubicBezTo>
                  <a:cubicBezTo>
                    <a:pt x="20816" y="10856"/>
                    <a:pt x="20849" y="10989"/>
                    <a:pt x="20949" y="11056"/>
                  </a:cubicBezTo>
                  <a:lnTo>
                    <a:pt x="21049" y="11056"/>
                  </a:lnTo>
                  <a:cubicBezTo>
                    <a:pt x="21116" y="11056"/>
                    <a:pt x="21182" y="11023"/>
                    <a:pt x="21216" y="10956"/>
                  </a:cubicBezTo>
                  <a:cubicBezTo>
                    <a:pt x="21383" y="10723"/>
                    <a:pt x="21483" y="10456"/>
                    <a:pt x="21583" y="10155"/>
                  </a:cubicBezTo>
                  <a:cubicBezTo>
                    <a:pt x="21616" y="10055"/>
                    <a:pt x="21549" y="9955"/>
                    <a:pt x="21449" y="9922"/>
                  </a:cubicBezTo>
                  <a:cubicBezTo>
                    <a:pt x="21421" y="9903"/>
                    <a:pt x="21391" y="9895"/>
                    <a:pt x="21361" y="9895"/>
                  </a:cubicBezTo>
                  <a:close/>
                  <a:moveTo>
                    <a:pt x="20553" y="11340"/>
                  </a:moveTo>
                  <a:cubicBezTo>
                    <a:pt x="20499" y="11340"/>
                    <a:pt x="20449" y="11356"/>
                    <a:pt x="20415" y="11390"/>
                  </a:cubicBezTo>
                  <a:cubicBezTo>
                    <a:pt x="20248" y="11590"/>
                    <a:pt x="20082" y="11757"/>
                    <a:pt x="19882" y="11923"/>
                  </a:cubicBezTo>
                  <a:cubicBezTo>
                    <a:pt x="19781" y="11990"/>
                    <a:pt x="19781" y="12124"/>
                    <a:pt x="19848" y="12190"/>
                  </a:cubicBezTo>
                  <a:cubicBezTo>
                    <a:pt x="19882" y="12257"/>
                    <a:pt x="19948" y="12290"/>
                    <a:pt x="20015" y="12290"/>
                  </a:cubicBezTo>
                  <a:cubicBezTo>
                    <a:pt x="20048" y="12290"/>
                    <a:pt x="20082" y="12257"/>
                    <a:pt x="20148" y="12224"/>
                  </a:cubicBezTo>
                  <a:cubicBezTo>
                    <a:pt x="20349" y="12057"/>
                    <a:pt x="20549" y="11890"/>
                    <a:pt x="20715" y="11690"/>
                  </a:cubicBezTo>
                  <a:cubicBezTo>
                    <a:pt x="20782" y="11590"/>
                    <a:pt x="20782" y="11456"/>
                    <a:pt x="20715" y="11390"/>
                  </a:cubicBezTo>
                  <a:cubicBezTo>
                    <a:pt x="20665" y="11356"/>
                    <a:pt x="20607" y="11340"/>
                    <a:pt x="20553" y="1134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3" name="Google Shape;283;p4"/>
          <p:cNvGrpSpPr/>
          <p:nvPr/>
        </p:nvGrpSpPr>
        <p:grpSpPr>
          <a:xfrm>
            <a:off x="474332" y="6505207"/>
            <a:ext cx="971323" cy="197403"/>
            <a:chOff x="355749" y="4878905"/>
            <a:chExt cx="728492" cy="148052"/>
          </a:xfrm>
        </p:grpSpPr>
        <p:sp>
          <p:nvSpPr>
            <p:cNvPr id="284" name="Google Shape;284;p4"/>
            <p:cNvSpPr/>
            <p:nvPr/>
          </p:nvSpPr>
          <p:spPr>
            <a:xfrm>
              <a:off x="355749" y="4878905"/>
              <a:ext cx="728492" cy="148052"/>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87057" y="4918417"/>
              <a:ext cx="664138" cy="97502"/>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97962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6"/>
        <p:cNvGrpSpPr/>
        <p:nvPr/>
      </p:nvGrpSpPr>
      <p:grpSpPr>
        <a:xfrm>
          <a:off x="0" y="0"/>
          <a:ext cx="0" cy="0"/>
          <a:chOff x="0" y="0"/>
          <a:chExt cx="0" cy="0"/>
        </a:xfrm>
      </p:grpSpPr>
      <p:sp>
        <p:nvSpPr>
          <p:cNvPr id="287" name="Google Shape;287;p5"/>
          <p:cNvSpPr txBox="1">
            <a:spLocks noGrp="1"/>
          </p:cNvSpPr>
          <p:nvPr>
            <p:ph type="title"/>
          </p:nvPr>
        </p:nvSpPr>
        <p:spPr>
          <a:xfrm>
            <a:off x="960000" y="720000"/>
            <a:ext cx="102716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8" name="Google Shape;288;p5"/>
          <p:cNvSpPr txBox="1">
            <a:spLocks noGrp="1"/>
          </p:cNvSpPr>
          <p:nvPr>
            <p:ph type="subTitle" idx="1"/>
          </p:nvPr>
        </p:nvSpPr>
        <p:spPr>
          <a:xfrm>
            <a:off x="2081567" y="3990825"/>
            <a:ext cx="3175200" cy="9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9" name="Google Shape;289;p5"/>
          <p:cNvSpPr txBox="1">
            <a:spLocks noGrp="1"/>
          </p:cNvSpPr>
          <p:nvPr>
            <p:ph type="subTitle" idx="2"/>
          </p:nvPr>
        </p:nvSpPr>
        <p:spPr>
          <a:xfrm>
            <a:off x="6934600" y="3990825"/>
            <a:ext cx="3175200" cy="9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5"/>
          <p:cNvSpPr txBox="1">
            <a:spLocks noGrp="1"/>
          </p:cNvSpPr>
          <p:nvPr>
            <p:ph type="subTitle" idx="3"/>
          </p:nvPr>
        </p:nvSpPr>
        <p:spPr>
          <a:xfrm>
            <a:off x="2081572" y="3429000"/>
            <a:ext cx="3175200" cy="59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000"/>
              <a:buFont typeface="Arial"/>
              <a:buNone/>
              <a:defRPr sz="2667">
                <a:solidFill>
                  <a:schemeClr val="accent2"/>
                </a:solidFill>
                <a:latin typeface="Changa One"/>
                <a:ea typeface="Changa One"/>
                <a:cs typeface="Changa One"/>
                <a:sym typeface="Changa One"/>
              </a:defRPr>
            </a:lvl1pPr>
            <a:lvl2pPr lvl="1"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2pPr>
            <a:lvl3pPr lvl="2"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3pPr>
            <a:lvl4pPr lvl="3"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4pPr>
            <a:lvl5pPr lvl="4"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5pPr>
            <a:lvl6pPr lvl="5"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6pPr>
            <a:lvl7pPr lvl="6"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7pPr>
            <a:lvl8pPr lvl="7"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8pPr>
            <a:lvl9pPr lvl="8"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9pPr>
          </a:lstStyle>
          <a:p>
            <a:endParaRPr/>
          </a:p>
        </p:txBody>
      </p:sp>
      <p:sp>
        <p:nvSpPr>
          <p:cNvPr id="291" name="Google Shape;291;p5"/>
          <p:cNvSpPr txBox="1">
            <a:spLocks noGrp="1"/>
          </p:cNvSpPr>
          <p:nvPr>
            <p:ph type="subTitle" idx="4"/>
          </p:nvPr>
        </p:nvSpPr>
        <p:spPr>
          <a:xfrm>
            <a:off x="6934605" y="3429000"/>
            <a:ext cx="3175200" cy="59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000"/>
              <a:buFont typeface="Arial"/>
              <a:buNone/>
              <a:defRPr sz="2667">
                <a:solidFill>
                  <a:schemeClr val="accent2"/>
                </a:solidFill>
                <a:latin typeface="Changa One"/>
                <a:ea typeface="Changa One"/>
                <a:cs typeface="Changa One"/>
                <a:sym typeface="Changa One"/>
              </a:defRPr>
            </a:lvl1pPr>
            <a:lvl2pPr lvl="1"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2pPr>
            <a:lvl3pPr lvl="2"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3pPr>
            <a:lvl4pPr lvl="3"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4pPr>
            <a:lvl5pPr lvl="4"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5pPr>
            <a:lvl6pPr lvl="5"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6pPr>
            <a:lvl7pPr lvl="6"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7pPr>
            <a:lvl8pPr lvl="7"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8pPr>
            <a:lvl9pPr lvl="8" algn="ctr" rtl="0">
              <a:lnSpc>
                <a:spcPct val="100000"/>
              </a:lnSpc>
              <a:spcBef>
                <a:spcPts val="0"/>
              </a:spcBef>
              <a:spcAft>
                <a:spcPts val="0"/>
              </a:spcAft>
              <a:buClr>
                <a:schemeClr val="accent2"/>
              </a:buClr>
              <a:buSzPts val="2000"/>
              <a:buFont typeface="Arial"/>
              <a:buNone/>
              <a:defRPr sz="2667">
                <a:solidFill>
                  <a:schemeClr val="accent2"/>
                </a:solidFill>
                <a:latin typeface="Arial"/>
                <a:ea typeface="Arial"/>
                <a:cs typeface="Arial"/>
                <a:sym typeface="Arial"/>
              </a:defRPr>
            </a:lvl9pPr>
          </a:lstStyle>
          <a:p>
            <a:endParaRPr/>
          </a:p>
        </p:txBody>
      </p:sp>
      <p:grpSp>
        <p:nvGrpSpPr>
          <p:cNvPr id="292" name="Google Shape;292;p5"/>
          <p:cNvGrpSpPr/>
          <p:nvPr/>
        </p:nvGrpSpPr>
        <p:grpSpPr>
          <a:xfrm>
            <a:off x="225968" y="1662767"/>
            <a:ext cx="737233" cy="818600"/>
            <a:chOff x="3042350" y="1063550"/>
            <a:chExt cx="552925" cy="613950"/>
          </a:xfrm>
        </p:grpSpPr>
        <p:sp>
          <p:nvSpPr>
            <p:cNvPr id="293" name="Google Shape;293;p5"/>
            <p:cNvSpPr/>
            <p:nvPr/>
          </p:nvSpPr>
          <p:spPr>
            <a:xfrm>
              <a:off x="3486825" y="1063550"/>
              <a:ext cx="78425" cy="62725"/>
            </a:xfrm>
            <a:custGeom>
              <a:avLst/>
              <a:gdLst/>
              <a:ahLst/>
              <a:cxnLst/>
              <a:rect l="l" t="t" r="r" b="b"/>
              <a:pathLst>
                <a:path w="3137" h="2509" extrusionOk="0">
                  <a:moveTo>
                    <a:pt x="2750" y="0"/>
                  </a:moveTo>
                  <a:cubicBezTo>
                    <a:pt x="2508" y="0"/>
                    <a:pt x="1901" y="182"/>
                    <a:pt x="167" y="841"/>
                  </a:cubicBezTo>
                  <a:cubicBezTo>
                    <a:pt x="34" y="874"/>
                    <a:pt x="1" y="974"/>
                    <a:pt x="34" y="1107"/>
                  </a:cubicBezTo>
                  <a:cubicBezTo>
                    <a:pt x="58" y="1180"/>
                    <a:pt x="117" y="1234"/>
                    <a:pt x="185" y="1234"/>
                  </a:cubicBezTo>
                  <a:cubicBezTo>
                    <a:pt x="212" y="1234"/>
                    <a:pt x="240" y="1226"/>
                    <a:pt x="267" y="1208"/>
                  </a:cubicBezTo>
                  <a:cubicBezTo>
                    <a:pt x="1068" y="941"/>
                    <a:pt x="1902" y="607"/>
                    <a:pt x="2369" y="474"/>
                  </a:cubicBezTo>
                  <a:lnTo>
                    <a:pt x="2369" y="474"/>
                  </a:lnTo>
                  <a:cubicBezTo>
                    <a:pt x="2069" y="1007"/>
                    <a:pt x="1368" y="2041"/>
                    <a:pt x="1235" y="2175"/>
                  </a:cubicBezTo>
                  <a:cubicBezTo>
                    <a:pt x="1168" y="2275"/>
                    <a:pt x="1168" y="2375"/>
                    <a:pt x="1235" y="2475"/>
                  </a:cubicBezTo>
                  <a:cubicBezTo>
                    <a:pt x="1268" y="2508"/>
                    <a:pt x="1368" y="2508"/>
                    <a:pt x="1402" y="2508"/>
                  </a:cubicBezTo>
                  <a:cubicBezTo>
                    <a:pt x="1502" y="2508"/>
                    <a:pt x="1535" y="2475"/>
                    <a:pt x="1568" y="2442"/>
                  </a:cubicBezTo>
                  <a:cubicBezTo>
                    <a:pt x="1568" y="2442"/>
                    <a:pt x="3136" y="440"/>
                    <a:pt x="2936" y="107"/>
                  </a:cubicBezTo>
                  <a:cubicBezTo>
                    <a:pt x="2902" y="50"/>
                    <a:pt x="2875" y="0"/>
                    <a:pt x="27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325050" y="1065700"/>
              <a:ext cx="270225" cy="220950"/>
            </a:xfrm>
            <a:custGeom>
              <a:avLst/>
              <a:gdLst/>
              <a:ahLst/>
              <a:cxnLst/>
              <a:rect l="l" t="t" r="r" b="b"/>
              <a:pathLst>
                <a:path w="10809" h="8838" extrusionOk="0">
                  <a:moveTo>
                    <a:pt x="6042" y="1"/>
                  </a:moveTo>
                  <a:cubicBezTo>
                    <a:pt x="4502" y="1"/>
                    <a:pt x="4837" y="2923"/>
                    <a:pt x="4837" y="2923"/>
                  </a:cubicBezTo>
                  <a:cubicBezTo>
                    <a:pt x="4837" y="2923"/>
                    <a:pt x="2719" y="200"/>
                    <a:pt x="1451" y="200"/>
                  </a:cubicBezTo>
                  <a:cubicBezTo>
                    <a:pt x="1388" y="200"/>
                    <a:pt x="1327" y="207"/>
                    <a:pt x="1268" y="221"/>
                  </a:cubicBezTo>
                  <a:cubicBezTo>
                    <a:pt x="0" y="488"/>
                    <a:pt x="2035" y="3090"/>
                    <a:pt x="2035" y="3090"/>
                  </a:cubicBezTo>
                  <a:cubicBezTo>
                    <a:pt x="2035" y="3090"/>
                    <a:pt x="1523" y="2794"/>
                    <a:pt x="1110" y="2794"/>
                  </a:cubicBezTo>
                  <a:cubicBezTo>
                    <a:pt x="816" y="2794"/>
                    <a:pt x="573" y="2943"/>
                    <a:pt x="601" y="3457"/>
                  </a:cubicBezTo>
                  <a:cubicBezTo>
                    <a:pt x="634" y="4724"/>
                    <a:pt x="2602" y="5958"/>
                    <a:pt x="2602" y="5958"/>
                  </a:cubicBezTo>
                  <a:lnTo>
                    <a:pt x="334" y="6892"/>
                  </a:lnTo>
                  <a:cubicBezTo>
                    <a:pt x="334" y="6892"/>
                    <a:pt x="1631" y="8837"/>
                    <a:pt x="4103" y="8837"/>
                  </a:cubicBezTo>
                  <a:cubicBezTo>
                    <a:pt x="4853" y="8837"/>
                    <a:pt x="5710" y="8659"/>
                    <a:pt x="6672" y="8193"/>
                  </a:cubicBezTo>
                  <a:cubicBezTo>
                    <a:pt x="10808" y="6192"/>
                    <a:pt x="8707" y="421"/>
                    <a:pt x="6271" y="21"/>
                  </a:cubicBezTo>
                  <a:cubicBezTo>
                    <a:pt x="6191" y="7"/>
                    <a:pt x="6115" y="1"/>
                    <a:pt x="6042" y="1"/>
                  </a:cubicBezTo>
                  <a:close/>
                </a:path>
              </a:pathLst>
            </a:custGeom>
            <a:solidFill>
              <a:srgbClr val="D07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460975" y="1080675"/>
              <a:ext cx="39225" cy="42250"/>
            </a:xfrm>
            <a:custGeom>
              <a:avLst/>
              <a:gdLst/>
              <a:ahLst/>
              <a:cxnLst/>
              <a:rect l="l" t="t" r="r" b="b"/>
              <a:pathLst>
                <a:path w="1569" h="1690" extrusionOk="0">
                  <a:moveTo>
                    <a:pt x="769" y="0"/>
                  </a:moveTo>
                  <a:cubicBezTo>
                    <a:pt x="723" y="0"/>
                    <a:pt x="676" y="8"/>
                    <a:pt x="634" y="22"/>
                  </a:cubicBezTo>
                  <a:cubicBezTo>
                    <a:pt x="568" y="122"/>
                    <a:pt x="568" y="222"/>
                    <a:pt x="601" y="322"/>
                  </a:cubicBezTo>
                  <a:cubicBezTo>
                    <a:pt x="868" y="689"/>
                    <a:pt x="1035" y="1090"/>
                    <a:pt x="1068" y="1256"/>
                  </a:cubicBezTo>
                  <a:cubicBezTo>
                    <a:pt x="901" y="1190"/>
                    <a:pt x="568" y="956"/>
                    <a:pt x="367" y="689"/>
                  </a:cubicBezTo>
                  <a:cubicBezTo>
                    <a:pt x="317" y="656"/>
                    <a:pt x="267" y="639"/>
                    <a:pt x="217" y="639"/>
                  </a:cubicBezTo>
                  <a:cubicBezTo>
                    <a:pt x="167" y="639"/>
                    <a:pt x="117" y="656"/>
                    <a:pt x="67" y="689"/>
                  </a:cubicBezTo>
                  <a:cubicBezTo>
                    <a:pt x="1" y="789"/>
                    <a:pt x="1" y="923"/>
                    <a:pt x="67" y="990"/>
                  </a:cubicBezTo>
                  <a:cubicBezTo>
                    <a:pt x="234" y="1156"/>
                    <a:pt x="734" y="1690"/>
                    <a:pt x="1168" y="1690"/>
                  </a:cubicBezTo>
                  <a:cubicBezTo>
                    <a:pt x="1201" y="1690"/>
                    <a:pt x="1235" y="1690"/>
                    <a:pt x="1135" y="1623"/>
                  </a:cubicBezTo>
                  <a:cubicBezTo>
                    <a:pt x="1268" y="1590"/>
                    <a:pt x="1368" y="1490"/>
                    <a:pt x="1402" y="1390"/>
                  </a:cubicBezTo>
                  <a:cubicBezTo>
                    <a:pt x="1568" y="1123"/>
                    <a:pt x="1201" y="456"/>
                    <a:pt x="935" y="55"/>
                  </a:cubicBezTo>
                  <a:cubicBezTo>
                    <a:pt x="895" y="16"/>
                    <a:pt x="833" y="0"/>
                    <a:pt x="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365900" y="1129850"/>
              <a:ext cx="85100" cy="83150"/>
            </a:xfrm>
            <a:custGeom>
              <a:avLst/>
              <a:gdLst/>
              <a:ahLst/>
              <a:cxnLst/>
              <a:rect l="l" t="t" r="r" b="b"/>
              <a:pathLst>
                <a:path w="3404" h="3326" extrusionOk="0">
                  <a:moveTo>
                    <a:pt x="1296" y="1"/>
                  </a:moveTo>
                  <a:cubicBezTo>
                    <a:pt x="1236" y="1"/>
                    <a:pt x="1197" y="16"/>
                    <a:pt x="1168" y="23"/>
                  </a:cubicBezTo>
                  <a:cubicBezTo>
                    <a:pt x="868" y="157"/>
                    <a:pt x="868" y="624"/>
                    <a:pt x="1168" y="1358"/>
                  </a:cubicBezTo>
                  <a:cubicBezTo>
                    <a:pt x="942" y="1244"/>
                    <a:pt x="700" y="1177"/>
                    <a:pt x="484" y="1177"/>
                  </a:cubicBezTo>
                  <a:cubicBezTo>
                    <a:pt x="382" y="1177"/>
                    <a:pt x="287" y="1192"/>
                    <a:pt x="201" y="1224"/>
                  </a:cubicBezTo>
                  <a:cubicBezTo>
                    <a:pt x="134" y="1291"/>
                    <a:pt x="1" y="1391"/>
                    <a:pt x="1" y="1658"/>
                  </a:cubicBezTo>
                  <a:cubicBezTo>
                    <a:pt x="34" y="2458"/>
                    <a:pt x="1335" y="3192"/>
                    <a:pt x="1469" y="3292"/>
                  </a:cubicBezTo>
                  <a:cubicBezTo>
                    <a:pt x="1502" y="3326"/>
                    <a:pt x="1535" y="3326"/>
                    <a:pt x="1569" y="3326"/>
                  </a:cubicBezTo>
                  <a:cubicBezTo>
                    <a:pt x="1669" y="3326"/>
                    <a:pt x="1735" y="3292"/>
                    <a:pt x="1735" y="3226"/>
                  </a:cubicBezTo>
                  <a:cubicBezTo>
                    <a:pt x="1802" y="3092"/>
                    <a:pt x="1735" y="2992"/>
                    <a:pt x="1669" y="2925"/>
                  </a:cubicBezTo>
                  <a:cubicBezTo>
                    <a:pt x="1202" y="2658"/>
                    <a:pt x="468" y="2058"/>
                    <a:pt x="401" y="1658"/>
                  </a:cubicBezTo>
                  <a:lnTo>
                    <a:pt x="401" y="1624"/>
                  </a:lnTo>
                  <a:cubicBezTo>
                    <a:pt x="417" y="1616"/>
                    <a:pt x="438" y="1613"/>
                    <a:pt x="463" y="1613"/>
                  </a:cubicBezTo>
                  <a:cubicBezTo>
                    <a:pt x="652" y="1613"/>
                    <a:pt x="1086" y="1819"/>
                    <a:pt x="1469" y="2025"/>
                  </a:cubicBezTo>
                  <a:cubicBezTo>
                    <a:pt x="1488" y="2034"/>
                    <a:pt x="1510" y="2038"/>
                    <a:pt x="1534" y="2038"/>
                  </a:cubicBezTo>
                  <a:cubicBezTo>
                    <a:pt x="1591" y="2038"/>
                    <a:pt x="1655" y="2015"/>
                    <a:pt x="1702" y="1991"/>
                  </a:cubicBezTo>
                  <a:cubicBezTo>
                    <a:pt x="1735" y="1891"/>
                    <a:pt x="1802" y="1825"/>
                    <a:pt x="1735" y="1724"/>
                  </a:cubicBezTo>
                  <a:cubicBezTo>
                    <a:pt x="1535" y="1224"/>
                    <a:pt x="1368" y="657"/>
                    <a:pt x="1368" y="457"/>
                  </a:cubicBezTo>
                  <a:lnTo>
                    <a:pt x="1368" y="457"/>
                  </a:lnTo>
                  <a:cubicBezTo>
                    <a:pt x="1669" y="557"/>
                    <a:pt x="2403" y="1291"/>
                    <a:pt x="3036" y="1958"/>
                  </a:cubicBezTo>
                  <a:cubicBezTo>
                    <a:pt x="3086" y="1991"/>
                    <a:pt x="3136" y="2008"/>
                    <a:pt x="3186" y="2008"/>
                  </a:cubicBezTo>
                  <a:cubicBezTo>
                    <a:pt x="3236" y="2008"/>
                    <a:pt x="3287" y="1991"/>
                    <a:pt x="3337" y="1958"/>
                  </a:cubicBezTo>
                  <a:cubicBezTo>
                    <a:pt x="3403" y="1858"/>
                    <a:pt x="3403" y="1724"/>
                    <a:pt x="3337" y="1658"/>
                  </a:cubicBezTo>
                  <a:cubicBezTo>
                    <a:pt x="2006" y="197"/>
                    <a:pt x="1512" y="1"/>
                    <a:pt x="129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3430125" y="1156275"/>
              <a:ext cx="111775" cy="102600"/>
            </a:xfrm>
            <a:custGeom>
              <a:avLst/>
              <a:gdLst/>
              <a:ahLst/>
              <a:cxnLst/>
              <a:rect l="l" t="t" r="r" b="b"/>
              <a:pathLst>
                <a:path w="4471" h="4104" extrusionOk="0">
                  <a:moveTo>
                    <a:pt x="4203" y="0"/>
                  </a:moveTo>
                  <a:cubicBezTo>
                    <a:pt x="4103" y="0"/>
                    <a:pt x="4003" y="100"/>
                    <a:pt x="4003" y="234"/>
                  </a:cubicBezTo>
                  <a:cubicBezTo>
                    <a:pt x="4003" y="1401"/>
                    <a:pt x="3670" y="2302"/>
                    <a:pt x="3036" y="2902"/>
                  </a:cubicBezTo>
                  <a:cubicBezTo>
                    <a:pt x="2235" y="3653"/>
                    <a:pt x="1078" y="3747"/>
                    <a:pt x="550" y="3747"/>
                  </a:cubicBezTo>
                  <a:cubicBezTo>
                    <a:pt x="374" y="3747"/>
                    <a:pt x="267" y="3736"/>
                    <a:pt x="267" y="3736"/>
                  </a:cubicBezTo>
                  <a:cubicBezTo>
                    <a:pt x="245" y="3722"/>
                    <a:pt x="222" y="3715"/>
                    <a:pt x="198" y="3715"/>
                  </a:cubicBezTo>
                  <a:cubicBezTo>
                    <a:pt x="115" y="3715"/>
                    <a:pt x="34" y="3799"/>
                    <a:pt x="34" y="3903"/>
                  </a:cubicBezTo>
                  <a:cubicBezTo>
                    <a:pt x="0" y="3970"/>
                    <a:pt x="100" y="4103"/>
                    <a:pt x="200" y="4103"/>
                  </a:cubicBezTo>
                  <a:lnTo>
                    <a:pt x="567" y="4103"/>
                  </a:lnTo>
                  <a:cubicBezTo>
                    <a:pt x="1134" y="4103"/>
                    <a:pt x="2402" y="3970"/>
                    <a:pt x="3336" y="3169"/>
                  </a:cubicBezTo>
                  <a:cubicBezTo>
                    <a:pt x="4103" y="2502"/>
                    <a:pt x="4470" y="1501"/>
                    <a:pt x="4437" y="234"/>
                  </a:cubicBezTo>
                  <a:cubicBezTo>
                    <a:pt x="4437" y="100"/>
                    <a:pt x="4337" y="0"/>
                    <a:pt x="420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3042350" y="1327050"/>
              <a:ext cx="522900" cy="350450"/>
            </a:xfrm>
            <a:custGeom>
              <a:avLst/>
              <a:gdLst/>
              <a:ahLst/>
              <a:cxnLst/>
              <a:rect l="l" t="t" r="r" b="b"/>
              <a:pathLst>
                <a:path w="20916" h="14018" extrusionOk="0">
                  <a:moveTo>
                    <a:pt x="18027" y="1"/>
                  </a:moveTo>
                  <a:cubicBezTo>
                    <a:pt x="17913" y="1"/>
                    <a:pt x="17813" y="88"/>
                    <a:pt x="17813" y="174"/>
                  </a:cubicBezTo>
                  <a:cubicBezTo>
                    <a:pt x="17813" y="308"/>
                    <a:pt x="17846" y="408"/>
                    <a:pt x="17980" y="441"/>
                  </a:cubicBezTo>
                  <a:cubicBezTo>
                    <a:pt x="18247" y="475"/>
                    <a:pt x="18480" y="575"/>
                    <a:pt x="18680" y="675"/>
                  </a:cubicBezTo>
                  <a:cubicBezTo>
                    <a:pt x="18747" y="741"/>
                    <a:pt x="18780" y="741"/>
                    <a:pt x="18814" y="741"/>
                  </a:cubicBezTo>
                  <a:cubicBezTo>
                    <a:pt x="18914" y="741"/>
                    <a:pt x="18980" y="675"/>
                    <a:pt x="18980" y="641"/>
                  </a:cubicBezTo>
                  <a:cubicBezTo>
                    <a:pt x="19014" y="508"/>
                    <a:pt x="18980" y="408"/>
                    <a:pt x="18914" y="341"/>
                  </a:cubicBezTo>
                  <a:cubicBezTo>
                    <a:pt x="18647" y="174"/>
                    <a:pt x="18347" y="74"/>
                    <a:pt x="18080" y="8"/>
                  </a:cubicBezTo>
                  <a:cubicBezTo>
                    <a:pt x="18062" y="3"/>
                    <a:pt x="18044" y="1"/>
                    <a:pt x="18027" y="1"/>
                  </a:cubicBezTo>
                  <a:close/>
                  <a:moveTo>
                    <a:pt x="19510" y="833"/>
                  </a:moveTo>
                  <a:cubicBezTo>
                    <a:pt x="19456" y="833"/>
                    <a:pt x="19397" y="858"/>
                    <a:pt x="19347" y="908"/>
                  </a:cubicBezTo>
                  <a:cubicBezTo>
                    <a:pt x="19281" y="975"/>
                    <a:pt x="19281" y="1108"/>
                    <a:pt x="19347" y="1175"/>
                  </a:cubicBezTo>
                  <a:cubicBezTo>
                    <a:pt x="19514" y="1342"/>
                    <a:pt x="19681" y="1575"/>
                    <a:pt x="19814" y="1809"/>
                  </a:cubicBezTo>
                  <a:cubicBezTo>
                    <a:pt x="19848" y="1842"/>
                    <a:pt x="19914" y="1909"/>
                    <a:pt x="19981" y="1909"/>
                  </a:cubicBezTo>
                  <a:lnTo>
                    <a:pt x="20115" y="1909"/>
                  </a:lnTo>
                  <a:cubicBezTo>
                    <a:pt x="20248" y="1809"/>
                    <a:pt x="20248" y="1675"/>
                    <a:pt x="20181" y="1609"/>
                  </a:cubicBezTo>
                  <a:cubicBezTo>
                    <a:pt x="20015" y="1342"/>
                    <a:pt x="19848" y="1108"/>
                    <a:pt x="19648" y="908"/>
                  </a:cubicBezTo>
                  <a:cubicBezTo>
                    <a:pt x="19614" y="858"/>
                    <a:pt x="19564" y="833"/>
                    <a:pt x="19510" y="833"/>
                  </a:cubicBezTo>
                  <a:close/>
                  <a:moveTo>
                    <a:pt x="20365" y="2297"/>
                  </a:moveTo>
                  <a:cubicBezTo>
                    <a:pt x="20341" y="2297"/>
                    <a:pt x="20313" y="2301"/>
                    <a:pt x="20281" y="2309"/>
                  </a:cubicBezTo>
                  <a:cubicBezTo>
                    <a:pt x="20148" y="2343"/>
                    <a:pt x="20115" y="2443"/>
                    <a:pt x="20148" y="2576"/>
                  </a:cubicBezTo>
                  <a:cubicBezTo>
                    <a:pt x="20248" y="2776"/>
                    <a:pt x="20315" y="3076"/>
                    <a:pt x="20348" y="3310"/>
                  </a:cubicBezTo>
                  <a:cubicBezTo>
                    <a:pt x="20415" y="3410"/>
                    <a:pt x="20482" y="3477"/>
                    <a:pt x="20582" y="3477"/>
                  </a:cubicBezTo>
                  <a:cubicBezTo>
                    <a:pt x="20682" y="3443"/>
                    <a:pt x="20782" y="3310"/>
                    <a:pt x="20782" y="3277"/>
                  </a:cubicBezTo>
                  <a:cubicBezTo>
                    <a:pt x="20682" y="2976"/>
                    <a:pt x="20615" y="2676"/>
                    <a:pt x="20515" y="2443"/>
                  </a:cubicBezTo>
                  <a:cubicBezTo>
                    <a:pt x="20489" y="2341"/>
                    <a:pt x="20444" y="2297"/>
                    <a:pt x="20365" y="2297"/>
                  </a:cubicBezTo>
                  <a:close/>
                  <a:moveTo>
                    <a:pt x="20682" y="3810"/>
                  </a:moveTo>
                  <a:cubicBezTo>
                    <a:pt x="20548" y="3810"/>
                    <a:pt x="20482" y="3910"/>
                    <a:pt x="20482" y="4010"/>
                  </a:cubicBezTo>
                  <a:lnTo>
                    <a:pt x="20482" y="4277"/>
                  </a:lnTo>
                  <a:cubicBezTo>
                    <a:pt x="20482" y="4477"/>
                    <a:pt x="20482" y="4678"/>
                    <a:pt x="20448" y="4844"/>
                  </a:cubicBezTo>
                  <a:cubicBezTo>
                    <a:pt x="20448" y="4978"/>
                    <a:pt x="20515" y="5111"/>
                    <a:pt x="20648" y="5111"/>
                  </a:cubicBezTo>
                  <a:cubicBezTo>
                    <a:pt x="20748" y="5111"/>
                    <a:pt x="20815" y="5078"/>
                    <a:pt x="20848" y="4911"/>
                  </a:cubicBezTo>
                  <a:cubicBezTo>
                    <a:pt x="20915" y="4678"/>
                    <a:pt x="20915" y="4477"/>
                    <a:pt x="20915" y="4277"/>
                  </a:cubicBezTo>
                  <a:lnTo>
                    <a:pt x="20915" y="4010"/>
                  </a:lnTo>
                  <a:cubicBezTo>
                    <a:pt x="20915" y="3910"/>
                    <a:pt x="20815" y="3810"/>
                    <a:pt x="20682" y="3810"/>
                  </a:cubicBezTo>
                  <a:close/>
                  <a:moveTo>
                    <a:pt x="20459" y="5466"/>
                  </a:moveTo>
                  <a:cubicBezTo>
                    <a:pt x="20391" y="5466"/>
                    <a:pt x="20307" y="5510"/>
                    <a:pt x="20281" y="5612"/>
                  </a:cubicBezTo>
                  <a:cubicBezTo>
                    <a:pt x="20181" y="5912"/>
                    <a:pt x="20115" y="6145"/>
                    <a:pt x="19981" y="6345"/>
                  </a:cubicBezTo>
                  <a:cubicBezTo>
                    <a:pt x="19948" y="6479"/>
                    <a:pt x="19981" y="6612"/>
                    <a:pt x="20081" y="6646"/>
                  </a:cubicBezTo>
                  <a:cubicBezTo>
                    <a:pt x="20081" y="6679"/>
                    <a:pt x="20115" y="6679"/>
                    <a:pt x="20148" y="6679"/>
                  </a:cubicBezTo>
                  <a:cubicBezTo>
                    <a:pt x="20248" y="6679"/>
                    <a:pt x="20315" y="6679"/>
                    <a:pt x="20315" y="6512"/>
                  </a:cubicBezTo>
                  <a:cubicBezTo>
                    <a:pt x="20448" y="6279"/>
                    <a:pt x="20582" y="6012"/>
                    <a:pt x="20648" y="5745"/>
                  </a:cubicBezTo>
                  <a:cubicBezTo>
                    <a:pt x="20682" y="5645"/>
                    <a:pt x="20648" y="5511"/>
                    <a:pt x="20515" y="5478"/>
                  </a:cubicBezTo>
                  <a:cubicBezTo>
                    <a:pt x="20499" y="5470"/>
                    <a:pt x="20480" y="5466"/>
                    <a:pt x="20459" y="5466"/>
                  </a:cubicBezTo>
                  <a:close/>
                  <a:moveTo>
                    <a:pt x="15178" y="6345"/>
                  </a:moveTo>
                  <a:cubicBezTo>
                    <a:pt x="15111" y="6345"/>
                    <a:pt x="15011" y="6445"/>
                    <a:pt x="15011" y="6546"/>
                  </a:cubicBezTo>
                  <a:cubicBezTo>
                    <a:pt x="15011" y="6679"/>
                    <a:pt x="15111" y="6779"/>
                    <a:pt x="15244" y="6779"/>
                  </a:cubicBezTo>
                  <a:cubicBezTo>
                    <a:pt x="15411" y="6779"/>
                    <a:pt x="15511" y="6979"/>
                    <a:pt x="15578" y="7146"/>
                  </a:cubicBezTo>
                  <a:cubicBezTo>
                    <a:pt x="15611" y="7279"/>
                    <a:pt x="15678" y="7313"/>
                    <a:pt x="15778" y="7313"/>
                  </a:cubicBezTo>
                  <a:cubicBezTo>
                    <a:pt x="15778" y="7313"/>
                    <a:pt x="15812" y="7313"/>
                    <a:pt x="15812" y="7279"/>
                  </a:cubicBezTo>
                  <a:cubicBezTo>
                    <a:pt x="15912" y="7213"/>
                    <a:pt x="15978" y="7146"/>
                    <a:pt x="15945" y="7013"/>
                  </a:cubicBezTo>
                  <a:cubicBezTo>
                    <a:pt x="15778" y="6445"/>
                    <a:pt x="15411" y="6345"/>
                    <a:pt x="15178" y="6345"/>
                  </a:cubicBezTo>
                  <a:close/>
                  <a:moveTo>
                    <a:pt x="14436" y="6685"/>
                  </a:moveTo>
                  <a:cubicBezTo>
                    <a:pt x="14394" y="6685"/>
                    <a:pt x="14352" y="6704"/>
                    <a:pt x="14310" y="6746"/>
                  </a:cubicBezTo>
                  <a:cubicBezTo>
                    <a:pt x="13977" y="6946"/>
                    <a:pt x="13777" y="7179"/>
                    <a:pt x="13677" y="7446"/>
                  </a:cubicBezTo>
                  <a:cubicBezTo>
                    <a:pt x="13643" y="7513"/>
                    <a:pt x="13677" y="7646"/>
                    <a:pt x="13810" y="7680"/>
                  </a:cubicBezTo>
                  <a:lnTo>
                    <a:pt x="13910" y="7680"/>
                  </a:lnTo>
                  <a:cubicBezTo>
                    <a:pt x="13977" y="7680"/>
                    <a:pt x="14077" y="7646"/>
                    <a:pt x="14110" y="7580"/>
                  </a:cubicBezTo>
                  <a:cubicBezTo>
                    <a:pt x="14144" y="7413"/>
                    <a:pt x="14310" y="7246"/>
                    <a:pt x="14577" y="7079"/>
                  </a:cubicBezTo>
                  <a:cubicBezTo>
                    <a:pt x="14644" y="6979"/>
                    <a:pt x="14677" y="6846"/>
                    <a:pt x="14611" y="6779"/>
                  </a:cubicBezTo>
                  <a:cubicBezTo>
                    <a:pt x="14553" y="6721"/>
                    <a:pt x="14494" y="6685"/>
                    <a:pt x="14436" y="6685"/>
                  </a:cubicBezTo>
                  <a:close/>
                  <a:moveTo>
                    <a:pt x="19677" y="7004"/>
                  </a:moveTo>
                  <a:cubicBezTo>
                    <a:pt x="19623" y="7004"/>
                    <a:pt x="19564" y="7029"/>
                    <a:pt x="19514" y="7079"/>
                  </a:cubicBezTo>
                  <a:cubicBezTo>
                    <a:pt x="19347" y="7246"/>
                    <a:pt x="19147" y="7379"/>
                    <a:pt x="18947" y="7580"/>
                  </a:cubicBezTo>
                  <a:cubicBezTo>
                    <a:pt x="18847" y="7646"/>
                    <a:pt x="18814" y="7780"/>
                    <a:pt x="18914" y="7846"/>
                  </a:cubicBezTo>
                  <a:cubicBezTo>
                    <a:pt x="18947" y="7913"/>
                    <a:pt x="18980" y="7947"/>
                    <a:pt x="19081" y="7947"/>
                  </a:cubicBezTo>
                  <a:lnTo>
                    <a:pt x="19147" y="7947"/>
                  </a:lnTo>
                  <a:cubicBezTo>
                    <a:pt x="19414" y="7780"/>
                    <a:pt x="19614" y="7580"/>
                    <a:pt x="19814" y="7346"/>
                  </a:cubicBezTo>
                  <a:cubicBezTo>
                    <a:pt x="19881" y="7279"/>
                    <a:pt x="19881" y="7146"/>
                    <a:pt x="19814" y="7079"/>
                  </a:cubicBezTo>
                  <a:cubicBezTo>
                    <a:pt x="19781" y="7029"/>
                    <a:pt x="19731" y="7004"/>
                    <a:pt x="19677" y="7004"/>
                  </a:cubicBezTo>
                  <a:close/>
                  <a:moveTo>
                    <a:pt x="18329" y="7886"/>
                  </a:moveTo>
                  <a:cubicBezTo>
                    <a:pt x="18302" y="7886"/>
                    <a:pt x="18275" y="7895"/>
                    <a:pt x="18247" y="7913"/>
                  </a:cubicBezTo>
                  <a:cubicBezTo>
                    <a:pt x="18013" y="7980"/>
                    <a:pt x="17746" y="8080"/>
                    <a:pt x="17479" y="8113"/>
                  </a:cubicBezTo>
                  <a:cubicBezTo>
                    <a:pt x="17346" y="8147"/>
                    <a:pt x="17313" y="8247"/>
                    <a:pt x="17313" y="8347"/>
                  </a:cubicBezTo>
                  <a:cubicBezTo>
                    <a:pt x="17313" y="8447"/>
                    <a:pt x="17446" y="8514"/>
                    <a:pt x="17513" y="8514"/>
                  </a:cubicBezTo>
                  <a:cubicBezTo>
                    <a:pt x="17846" y="8480"/>
                    <a:pt x="18113" y="8414"/>
                    <a:pt x="18347" y="8280"/>
                  </a:cubicBezTo>
                  <a:cubicBezTo>
                    <a:pt x="18480" y="8247"/>
                    <a:pt x="18513" y="8147"/>
                    <a:pt x="18480" y="8013"/>
                  </a:cubicBezTo>
                  <a:cubicBezTo>
                    <a:pt x="18456" y="7941"/>
                    <a:pt x="18397" y="7886"/>
                    <a:pt x="18329" y="7886"/>
                  </a:cubicBezTo>
                  <a:close/>
                  <a:moveTo>
                    <a:pt x="14217" y="8001"/>
                  </a:moveTo>
                  <a:cubicBezTo>
                    <a:pt x="14129" y="8001"/>
                    <a:pt x="14060" y="8038"/>
                    <a:pt x="14010" y="8113"/>
                  </a:cubicBezTo>
                  <a:cubicBezTo>
                    <a:pt x="13977" y="8247"/>
                    <a:pt x="14010" y="8347"/>
                    <a:pt x="14110" y="8414"/>
                  </a:cubicBezTo>
                  <a:cubicBezTo>
                    <a:pt x="14344" y="8514"/>
                    <a:pt x="14644" y="8614"/>
                    <a:pt x="15011" y="8647"/>
                  </a:cubicBezTo>
                  <a:cubicBezTo>
                    <a:pt x="15111" y="8647"/>
                    <a:pt x="15178" y="8580"/>
                    <a:pt x="15178" y="8480"/>
                  </a:cubicBezTo>
                  <a:cubicBezTo>
                    <a:pt x="15244" y="8347"/>
                    <a:pt x="15144" y="8247"/>
                    <a:pt x="15011" y="8247"/>
                  </a:cubicBezTo>
                  <a:cubicBezTo>
                    <a:pt x="14744" y="8180"/>
                    <a:pt x="14477" y="8113"/>
                    <a:pt x="14310" y="8013"/>
                  </a:cubicBezTo>
                  <a:cubicBezTo>
                    <a:pt x="14277" y="8005"/>
                    <a:pt x="14246" y="8001"/>
                    <a:pt x="14217" y="8001"/>
                  </a:cubicBezTo>
                  <a:close/>
                  <a:moveTo>
                    <a:pt x="15845" y="7746"/>
                  </a:moveTo>
                  <a:cubicBezTo>
                    <a:pt x="15711" y="7746"/>
                    <a:pt x="15645" y="7813"/>
                    <a:pt x="15645" y="7947"/>
                  </a:cubicBezTo>
                  <a:cubicBezTo>
                    <a:pt x="15645" y="8180"/>
                    <a:pt x="15611" y="8447"/>
                    <a:pt x="15578" y="8747"/>
                  </a:cubicBezTo>
                  <a:cubicBezTo>
                    <a:pt x="15578" y="8847"/>
                    <a:pt x="15611" y="8947"/>
                    <a:pt x="15778" y="8981"/>
                  </a:cubicBezTo>
                  <a:cubicBezTo>
                    <a:pt x="15912" y="8981"/>
                    <a:pt x="15978" y="8914"/>
                    <a:pt x="16012" y="8780"/>
                  </a:cubicBezTo>
                  <a:lnTo>
                    <a:pt x="16012" y="8647"/>
                  </a:lnTo>
                  <a:cubicBezTo>
                    <a:pt x="16245" y="8647"/>
                    <a:pt x="16479" y="8647"/>
                    <a:pt x="16746" y="8614"/>
                  </a:cubicBezTo>
                  <a:cubicBezTo>
                    <a:pt x="16812" y="8614"/>
                    <a:pt x="16912" y="8514"/>
                    <a:pt x="16912" y="8414"/>
                  </a:cubicBezTo>
                  <a:cubicBezTo>
                    <a:pt x="16912" y="8313"/>
                    <a:pt x="16812" y="8247"/>
                    <a:pt x="16679" y="8247"/>
                  </a:cubicBezTo>
                  <a:cubicBezTo>
                    <a:pt x="16479" y="8247"/>
                    <a:pt x="16279" y="8280"/>
                    <a:pt x="16078" y="8280"/>
                  </a:cubicBezTo>
                  <a:lnTo>
                    <a:pt x="16078" y="7947"/>
                  </a:lnTo>
                  <a:cubicBezTo>
                    <a:pt x="16078" y="7813"/>
                    <a:pt x="15978" y="7746"/>
                    <a:pt x="15845" y="7746"/>
                  </a:cubicBezTo>
                  <a:close/>
                  <a:moveTo>
                    <a:pt x="351" y="7886"/>
                  </a:moveTo>
                  <a:cubicBezTo>
                    <a:pt x="281" y="7886"/>
                    <a:pt x="215" y="7941"/>
                    <a:pt x="167" y="8013"/>
                  </a:cubicBezTo>
                  <a:cubicBezTo>
                    <a:pt x="167" y="8013"/>
                    <a:pt x="67" y="8414"/>
                    <a:pt x="0" y="8914"/>
                  </a:cubicBezTo>
                  <a:cubicBezTo>
                    <a:pt x="0" y="8981"/>
                    <a:pt x="100" y="9114"/>
                    <a:pt x="234" y="9114"/>
                  </a:cubicBezTo>
                  <a:cubicBezTo>
                    <a:pt x="300" y="9114"/>
                    <a:pt x="401" y="9014"/>
                    <a:pt x="434" y="8914"/>
                  </a:cubicBezTo>
                  <a:cubicBezTo>
                    <a:pt x="467" y="8447"/>
                    <a:pt x="567" y="8147"/>
                    <a:pt x="567" y="8147"/>
                  </a:cubicBezTo>
                  <a:cubicBezTo>
                    <a:pt x="601" y="8080"/>
                    <a:pt x="567" y="7947"/>
                    <a:pt x="434" y="7913"/>
                  </a:cubicBezTo>
                  <a:cubicBezTo>
                    <a:pt x="406" y="7895"/>
                    <a:pt x="378" y="7886"/>
                    <a:pt x="351" y="7886"/>
                  </a:cubicBezTo>
                  <a:close/>
                  <a:moveTo>
                    <a:pt x="8556" y="9092"/>
                  </a:moveTo>
                  <a:cubicBezTo>
                    <a:pt x="8531" y="9092"/>
                    <a:pt x="8504" y="9099"/>
                    <a:pt x="8473" y="9114"/>
                  </a:cubicBezTo>
                  <a:cubicBezTo>
                    <a:pt x="8073" y="9281"/>
                    <a:pt x="7839" y="9514"/>
                    <a:pt x="7806" y="9881"/>
                  </a:cubicBezTo>
                  <a:cubicBezTo>
                    <a:pt x="7806" y="9981"/>
                    <a:pt x="7906" y="10115"/>
                    <a:pt x="8006" y="10115"/>
                  </a:cubicBezTo>
                  <a:cubicBezTo>
                    <a:pt x="8139" y="10115"/>
                    <a:pt x="8239" y="10015"/>
                    <a:pt x="8206" y="9881"/>
                  </a:cubicBezTo>
                  <a:cubicBezTo>
                    <a:pt x="8273" y="9648"/>
                    <a:pt x="8440" y="9514"/>
                    <a:pt x="8606" y="9481"/>
                  </a:cubicBezTo>
                  <a:cubicBezTo>
                    <a:pt x="8673" y="9448"/>
                    <a:pt x="8773" y="9348"/>
                    <a:pt x="8740" y="9214"/>
                  </a:cubicBezTo>
                  <a:cubicBezTo>
                    <a:pt x="8689" y="9163"/>
                    <a:pt x="8637" y="9092"/>
                    <a:pt x="8556" y="9092"/>
                  </a:cubicBezTo>
                  <a:close/>
                  <a:moveTo>
                    <a:pt x="9370" y="9102"/>
                  </a:moveTo>
                  <a:cubicBezTo>
                    <a:pt x="9295" y="9102"/>
                    <a:pt x="9224" y="9146"/>
                    <a:pt x="9173" y="9247"/>
                  </a:cubicBezTo>
                  <a:cubicBezTo>
                    <a:pt x="9140" y="9314"/>
                    <a:pt x="9173" y="9448"/>
                    <a:pt x="9307" y="9481"/>
                  </a:cubicBezTo>
                  <a:cubicBezTo>
                    <a:pt x="9407" y="9514"/>
                    <a:pt x="9507" y="9614"/>
                    <a:pt x="9507" y="9848"/>
                  </a:cubicBezTo>
                  <a:lnTo>
                    <a:pt x="9507" y="9948"/>
                  </a:lnTo>
                  <a:cubicBezTo>
                    <a:pt x="9507" y="10015"/>
                    <a:pt x="9607" y="10148"/>
                    <a:pt x="9741" y="10148"/>
                  </a:cubicBezTo>
                  <a:cubicBezTo>
                    <a:pt x="9807" y="10148"/>
                    <a:pt x="9941" y="10115"/>
                    <a:pt x="9941" y="9981"/>
                  </a:cubicBezTo>
                  <a:lnTo>
                    <a:pt x="9941" y="9848"/>
                  </a:lnTo>
                  <a:cubicBezTo>
                    <a:pt x="9941" y="9481"/>
                    <a:pt x="9774" y="9181"/>
                    <a:pt x="9440" y="9114"/>
                  </a:cubicBezTo>
                  <a:cubicBezTo>
                    <a:pt x="9417" y="9106"/>
                    <a:pt x="9393" y="9102"/>
                    <a:pt x="9370" y="9102"/>
                  </a:cubicBezTo>
                  <a:close/>
                  <a:moveTo>
                    <a:pt x="15577" y="9387"/>
                  </a:moveTo>
                  <a:cubicBezTo>
                    <a:pt x="15511" y="9387"/>
                    <a:pt x="15435" y="9442"/>
                    <a:pt x="15411" y="9514"/>
                  </a:cubicBezTo>
                  <a:cubicBezTo>
                    <a:pt x="15311" y="9781"/>
                    <a:pt x="15244" y="10015"/>
                    <a:pt x="15111" y="10282"/>
                  </a:cubicBezTo>
                  <a:cubicBezTo>
                    <a:pt x="15011" y="10415"/>
                    <a:pt x="15111" y="10515"/>
                    <a:pt x="15178" y="10582"/>
                  </a:cubicBezTo>
                  <a:lnTo>
                    <a:pt x="15278" y="10582"/>
                  </a:lnTo>
                  <a:cubicBezTo>
                    <a:pt x="15345" y="10582"/>
                    <a:pt x="15445" y="10515"/>
                    <a:pt x="15445" y="10448"/>
                  </a:cubicBezTo>
                  <a:cubicBezTo>
                    <a:pt x="15578" y="10181"/>
                    <a:pt x="15678" y="9948"/>
                    <a:pt x="15778" y="9648"/>
                  </a:cubicBezTo>
                  <a:cubicBezTo>
                    <a:pt x="15812" y="9581"/>
                    <a:pt x="15778" y="9448"/>
                    <a:pt x="15645" y="9414"/>
                  </a:cubicBezTo>
                  <a:cubicBezTo>
                    <a:pt x="15626" y="9396"/>
                    <a:pt x="15602" y="9387"/>
                    <a:pt x="15577" y="9387"/>
                  </a:cubicBezTo>
                  <a:close/>
                  <a:moveTo>
                    <a:pt x="167" y="9514"/>
                  </a:moveTo>
                  <a:cubicBezTo>
                    <a:pt x="100" y="9548"/>
                    <a:pt x="0" y="9648"/>
                    <a:pt x="0" y="9781"/>
                  </a:cubicBezTo>
                  <a:cubicBezTo>
                    <a:pt x="0" y="10048"/>
                    <a:pt x="100" y="10315"/>
                    <a:pt x="167" y="10615"/>
                  </a:cubicBezTo>
                  <a:cubicBezTo>
                    <a:pt x="234" y="10682"/>
                    <a:pt x="300" y="10715"/>
                    <a:pt x="401" y="10715"/>
                  </a:cubicBezTo>
                  <a:lnTo>
                    <a:pt x="467" y="10715"/>
                  </a:lnTo>
                  <a:cubicBezTo>
                    <a:pt x="567" y="10682"/>
                    <a:pt x="634" y="10615"/>
                    <a:pt x="601" y="10482"/>
                  </a:cubicBezTo>
                  <a:cubicBezTo>
                    <a:pt x="501" y="10248"/>
                    <a:pt x="467" y="9948"/>
                    <a:pt x="434" y="9681"/>
                  </a:cubicBezTo>
                  <a:cubicBezTo>
                    <a:pt x="401" y="9614"/>
                    <a:pt x="300" y="9514"/>
                    <a:pt x="167" y="9514"/>
                  </a:cubicBezTo>
                  <a:close/>
                  <a:moveTo>
                    <a:pt x="8296" y="10445"/>
                  </a:moveTo>
                  <a:cubicBezTo>
                    <a:pt x="8254" y="10445"/>
                    <a:pt x="8211" y="10456"/>
                    <a:pt x="8173" y="10482"/>
                  </a:cubicBezTo>
                  <a:cubicBezTo>
                    <a:pt x="8106" y="10582"/>
                    <a:pt x="8073" y="10682"/>
                    <a:pt x="8139" y="10782"/>
                  </a:cubicBezTo>
                  <a:cubicBezTo>
                    <a:pt x="8306" y="10982"/>
                    <a:pt x="8506" y="11182"/>
                    <a:pt x="8773" y="11416"/>
                  </a:cubicBezTo>
                  <a:cubicBezTo>
                    <a:pt x="8773" y="11449"/>
                    <a:pt x="8807" y="11449"/>
                    <a:pt x="8807" y="11449"/>
                  </a:cubicBezTo>
                  <a:cubicBezTo>
                    <a:pt x="8807" y="11482"/>
                    <a:pt x="8840" y="11582"/>
                    <a:pt x="8907" y="11616"/>
                  </a:cubicBezTo>
                  <a:cubicBezTo>
                    <a:pt x="8940" y="11649"/>
                    <a:pt x="8973" y="11649"/>
                    <a:pt x="9007" y="11649"/>
                  </a:cubicBezTo>
                  <a:cubicBezTo>
                    <a:pt x="9107" y="11649"/>
                    <a:pt x="9140" y="11649"/>
                    <a:pt x="9173" y="11582"/>
                  </a:cubicBezTo>
                  <a:cubicBezTo>
                    <a:pt x="9340" y="11316"/>
                    <a:pt x="9507" y="11082"/>
                    <a:pt x="9640" y="10815"/>
                  </a:cubicBezTo>
                  <a:cubicBezTo>
                    <a:pt x="9741" y="10682"/>
                    <a:pt x="9640" y="10582"/>
                    <a:pt x="9574" y="10515"/>
                  </a:cubicBezTo>
                  <a:cubicBezTo>
                    <a:pt x="9536" y="10496"/>
                    <a:pt x="9499" y="10488"/>
                    <a:pt x="9464" y="10488"/>
                  </a:cubicBezTo>
                  <a:cubicBezTo>
                    <a:pt x="9374" y="10488"/>
                    <a:pt x="9298" y="10543"/>
                    <a:pt x="9274" y="10615"/>
                  </a:cubicBezTo>
                  <a:cubicBezTo>
                    <a:pt x="9173" y="10782"/>
                    <a:pt x="9107" y="10915"/>
                    <a:pt x="9007" y="11082"/>
                  </a:cubicBezTo>
                  <a:cubicBezTo>
                    <a:pt x="8807" y="10915"/>
                    <a:pt x="8606" y="10682"/>
                    <a:pt x="8473" y="10515"/>
                  </a:cubicBezTo>
                  <a:cubicBezTo>
                    <a:pt x="8432" y="10474"/>
                    <a:pt x="8365" y="10445"/>
                    <a:pt x="8296" y="10445"/>
                  </a:cubicBezTo>
                  <a:close/>
                  <a:moveTo>
                    <a:pt x="14808" y="10855"/>
                  </a:moveTo>
                  <a:cubicBezTo>
                    <a:pt x="14744" y="10855"/>
                    <a:pt x="14683" y="10891"/>
                    <a:pt x="14644" y="10949"/>
                  </a:cubicBezTo>
                  <a:cubicBezTo>
                    <a:pt x="14511" y="11149"/>
                    <a:pt x="14310" y="11349"/>
                    <a:pt x="14144" y="11516"/>
                  </a:cubicBezTo>
                  <a:cubicBezTo>
                    <a:pt x="14077" y="11616"/>
                    <a:pt x="14077" y="11749"/>
                    <a:pt x="14144" y="11816"/>
                  </a:cubicBezTo>
                  <a:cubicBezTo>
                    <a:pt x="14177" y="11849"/>
                    <a:pt x="14277" y="11916"/>
                    <a:pt x="14310" y="11916"/>
                  </a:cubicBezTo>
                  <a:cubicBezTo>
                    <a:pt x="14344" y="11916"/>
                    <a:pt x="14411" y="11849"/>
                    <a:pt x="14377" y="11849"/>
                  </a:cubicBezTo>
                  <a:cubicBezTo>
                    <a:pt x="14611" y="11649"/>
                    <a:pt x="14811" y="11449"/>
                    <a:pt x="14978" y="11182"/>
                  </a:cubicBezTo>
                  <a:cubicBezTo>
                    <a:pt x="15078" y="11115"/>
                    <a:pt x="15011" y="10982"/>
                    <a:pt x="14944" y="10915"/>
                  </a:cubicBezTo>
                  <a:cubicBezTo>
                    <a:pt x="14902" y="10873"/>
                    <a:pt x="14855" y="10855"/>
                    <a:pt x="14808" y="10855"/>
                  </a:cubicBezTo>
                  <a:close/>
                  <a:moveTo>
                    <a:pt x="729" y="11096"/>
                  </a:moveTo>
                  <a:cubicBezTo>
                    <a:pt x="692" y="11096"/>
                    <a:pt x="658" y="11103"/>
                    <a:pt x="634" y="11115"/>
                  </a:cubicBezTo>
                  <a:cubicBezTo>
                    <a:pt x="501" y="11182"/>
                    <a:pt x="501" y="11316"/>
                    <a:pt x="567" y="11416"/>
                  </a:cubicBezTo>
                  <a:cubicBezTo>
                    <a:pt x="667" y="11649"/>
                    <a:pt x="834" y="11916"/>
                    <a:pt x="1068" y="12116"/>
                  </a:cubicBezTo>
                  <a:cubicBezTo>
                    <a:pt x="1101" y="12150"/>
                    <a:pt x="1168" y="12183"/>
                    <a:pt x="1234" y="12183"/>
                  </a:cubicBezTo>
                  <a:cubicBezTo>
                    <a:pt x="1268" y="12183"/>
                    <a:pt x="1301" y="12183"/>
                    <a:pt x="1335" y="12150"/>
                  </a:cubicBezTo>
                  <a:cubicBezTo>
                    <a:pt x="1468" y="12083"/>
                    <a:pt x="1468" y="11949"/>
                    <a:pt x="1368" y="11849"/>
                  </a:cubicBezTo>
                  <a:cubicBezTo>
                    <a:pt x="1201" y="11649"/>
                    <a:pt x="1068" y="11416"/>
                    <a:pt x="934" y="11182"/>
                  </a:cubicBezTo>
                  <a:cubicBezTo>
                    <a:pt x="871" y="11119"/>
                    <a:pt x="794" y="11096"/>
                    <a:pt x="729" y="11096"/>
                  </a:cubicBezTo>
                  <a:close/>
                  <a:moveTo>
                    <a:pt x="9642" y="11503"/>
                  </a:moveTo>
                  <a:cubicBezTo>
                    <a:pt x="9547" y="11503"/>
                    <a:pt x="9465" y="11541"/>
                    <a:pt x="9440" y="11616"/>
                  </a:cubicBezTo>
                  <a:cubicBezTo>
                    <a:pt x="9407" y="11749"/>
                    <a:pt x="9440" y="11849"/>
                    <a:pt x="9507" y="11916"/>
                  </a:cubicBezTo>
                  <a:cubicBezTo>
                    <a:pt x="9774" y="12016"/>
                    <a:pt x="10007" y="12150"/>
                    <a:pt x="10308" y="12250"/>
                  </a:cubicBezTo>
                  <a:lnTo>
                    <a:pt x="10408" y="12250"/>
                  </a:lnTo>
                  <a:cubicBezTo>
                    <a:pt x="10474" y="12250"/>
                    <a:pt x="10574" y="12150"/>
                    <a:pt x="10608" y="12083"/>
                  </a:cubicBezTo>
                  <a:cubicBezTo>
                    <a:pt x="10641" y="11983"/>
                    <a:pt x="10608" y="11849"/>
                    <a:pt x="10474" y="11816"/>
                  </a:cubicBezTo>
                  <a:cubicBezTo>
                    <a:pt x="10174" y="11749"/>
                    <a:pt x="9941" y="11649"/>
                    <a:pt x="9741" y="11516"/>
                  </a:cubicBezTo>
                  <a:cubicBezTo>
                    <a:pt x="9707" y="11507"/>
                    <a:pt x="9674" y="11503"/>
                    <a:pt x="9642" y="11503"/>
                  </a:cubicBezTo>
                  <a:close/>
                  <a:moveTo>
                    <a:pt x="11175" y="12016"/>
                  </a:moveTo>
                  <a:cubicBezTo>
                    <a:pt x="11075" y="12016"/>
                    <a:pt x="10975" y="12049"/>
                    <a:pt x="10941" y="12183"/>
                  </a:cubicBezTo>
                  <a:cubicBezTo>
                    <a:pt x="10941" y="12316"/>
                    <a:pt x="10975" y="12383"/>
                    <a:pt x="11108" y="12450"/>
                  </a:cubicBezTo>
                  <a:lnTo>
                    <a:pt x="11742" y="12583"/>
                  </a:lnTo>
                  <a:cubicBezTo>
                    <a:pt x="11809" y="12583"/>
                    <a:pt x="11909" y="12617"/>
                    <a:pt x="11975" y="12617"/>
                  </a:cubicBezTo>
                  <a:cubicBezTo>
                    <a:pt x="12109" y="12617"/>
                    <a:pt x="12176" y="12516"/>
                    <a:pt x="12142" y="12450"/>
                  </a:cubicBezTo>
                  <a:cubicBezTo>
                    <a:pt x="12176" y="12316"/>
                    <a:pt x="12109" y="12183"/>
                    <a:pt x="11975" y="12183"/>
                  </a:cubicBezTo>
                  <a:cubicBezTo>
                    <a:pt x="11909" y="12183"/>
                    <a:pt x="11842" y="12150"/>
                    <a:pt x="11775" y="12150"/>
                  </a:cubicBezTo>
                  <a:cubicBezTo>
                    <a:pt x="11575" y="12116"/>
                    <a:pt x="11408" y="12049"/>
                    <a:pt x="11175" y="12016"/>
                  </a:cubicBezTo>
                  <a:close/>
                  <a:moveTo>
                    <a:pt x="13596" y="11936"/>
                  </a:moveTo>
                  <a:cubicBezTo>
                    <a:pt x="13566" y="11936"/>
                    <a:pt x="13537" y="11940"/>
                    <a:pt x="13510" y="11949"/>
                  </a:cubicBezTo>
                  <a:cubicBezTo>
                    <a:pt x="13276" y="12049"/>
                    <a:pt x="13010" y="12150"/>
                    <a:pt x="12776" y="12183"/>
                  </a:cubicBezTo>
                  <a:cubicBezTo>
                    <a:pt x="12643" y="12216"/>
                    <a:pt x="12609" y="12316"/>
                    <a:pt x="12609" y="12450"/>
                  </a:cubicBezTo>
                  <a:cubicBezTo>
                    <a:pt x="12609" y="12516"/>
                    <a:pt x="12743" y="12617"/>
                    <a:pt x="12809" y="12617"/>
                  </a:cubicBezTo>
                  <a:cubicBezTo>
                    <a:pt x="13143" y="12583"/>
                    <a:pt x="13443" y="12483"/>
                    <a:pt x="13743" y="12316"/>
                  </a:cubicBezTo>
                  <a:cubicBezTo>
                    <a:pt x="13810" y="12216"/>
                    <a:pt x="13843" y="12116"/>
                    <a:pt x="13810" y="12016"/>
                  </a:cubicBezTo>
                  <a:cubicBezTo>
                    <a:pt x="13761" y="11967"/>
                    <a:pt x="13677" y="11936"/>
                    <a:pt x="13596" y="11936"/>
                  </a:cubicBezTo>
                  <a:close/>
                  <a:moveTo>
                    <a:pt x="8502" y="11874"/>
                  </a:moveTo>
                  <a:cubicBezTo>
                    <a:pt x="8448" y="11874"/>
                    <a:pt x="8390" y="11899"/>
                    <a:pt x="8340" y="11949"/>
                  </a:cubicBezTo>
                  <a:cubicBezTo>
                    <a:pt x="8173" y="12150"/>
                    <a:pt x="7973" y="12316"/>
                    <a:pt x="7772" y="12483"/>
                  </a:cubicBezTo>
                  <a:cubicBezTo>
                    <a:pt x="7672" y="12583"/>
                    <a:pt x="7639" y="12683"/>
                    <a:pt x="7739" y="12783"/>
                  </a:cubicBezTo>
                  <a:cubicBezTo>
                    <a:pt x="7772" y="12817"/>
                    <a:pt x="7839" y="12850"/>
                    <a:pt x="7906" y="12850"/>
                  </a:cubicBezTo>
                  <a:cubicBezTo>
                    <a:pt x="7939" y="12850"/>
                    <a:pt x="7973" y="12850"/>
                    <a:pt x="8006" y="12817"/>
                  </a:cubicBezTo>
                  <a:cubicBezTo>
                    <a:pt x="8206" y="12650"/>
                    <a:pt x="8440" y="12450"/>
                    <a:pt x="8640" y="12250"/>
                  </a:cubicBezTo>
                  <a:cubicBezTo>
                    <a:pt x="8706" y="12150"/>
                    <a:pt x="8706" y="12016"/>
                    <a:pt x="8640" y="11949"/>
                  </a:cubicBezTo>
                  <a:cubicBezTo>
                    <a:pt x="8606" y="11899"/>
                    <a:pt x="8556" y="11874"/>
                    <a:pt x="8502" y="11874"/>
                  </a:cubicBezTo>
                  <a:close/>
                  <a:moveTo>
                    <a:pt x="1756" y="12370"/>
                  </a:moveTo>
                  <a:cubicBezTo>
                    <a:pt x="1695" y="12370"/>
                    <a:pt x="1638" y="12395"/>
                    <a:pt x="1601" y="12450"/>
                  </a:cubicBezTo>
                  <a:cubicBezTo>
                    <a:pt x="1568" y="12516"/>
                    <a:pt x="1568" y="12650"/>
                    <a:pt x="1635" y="12750"/>
                  </a:cubicBezTo>
                  <a:cubicBezTo>
                    <a:pt x="1835" y="12917"/>
                    <a:pt x="2102" y="13084"/>
                    <a:pt x="2335" y="13250"/>
                  </a:cubicBezTo>
                  <a:cubicBezTo>
                    <a:pt x="2402" y="13284"/>
                    <a:pt x="2435" y="13284"/>
                    <a:pt x="2469" y="13284"/>
                  </a:cubicBezTo>
                  <a:cubicBezTo>
                    <a:pt x="2569" y="13284"/>
                    <a:pt x="2602" y="13217"/>
                    <a:pt x="2635" y="13150"/>
                  </a:cubicBezTo>
                  <a:cubicBezTo>
                    <a:pt x="2669" y="13084"/>
                    <a:pt x="2635" y="12917"/>
                    <a:pt x="2569" y="12850"/>
                  </a:cubicBezTo>
                  <a:cubicBezTo>
                    <a:pt x="2302" y="12750"/>
                    <a:pt x="2102" y="12583"/>
                    <a:pt x="1902" y="12416"/>
                  </a:cubicBezTo>
                  <a:cubicBezTo>
                    <a:pt x="1857" y="12386"/>
                    <a:pt x="1805" y="12370"/>
                    <a:pt x="1756" y="12370"/>
                  </a:cubicBezTo>
                  <a:close/>
                  <a:moveTo>
                    <a:pt x="7165" y="12964"/>
                  </a:moveTo>
                  <a:cubicBezTo>
                    <a:pt x="7130" y="12964"/>
                    <a:pt x="7096" y="12971"/>
                    <a:pt x="7072" y="12983"/>
                  </a:cubicBezTo>
                  <a:cubicBezTo>
                    <a:pt x="6838" y="13150"/>
                    <a:pt x="6605" y="13284"/>
                    <a:pt x="6338" y="13350"/>
                  </a:cubicBezTo>
                  <a:cubicBezTo>
                    <a:pt x="6238" y="13417"/>
                    <a:pt x="6171" y="13484"/>
                    <a:pt x="6238" y="13617"/>
                  </a:cubicBezTo>
                  <a:cubicBezTo>
                    <a:pt x="6271" y="13684"/>
                    <a:pt x="6338" y="13751"/>
                    <a:pt x="6438" y="13751"/>
                  </a:cubicBezTo>
                  <a:cubicBezTo>
                    <a:pt x="6458" y="13751"/>
                    <a:pt x="6478" y="13727"/>
                    <a:pt x="6484" y="13715"/>
                  </a:cubicBezTo>
                  <a:lnTo>
                    <a:pt x="6484" y="13715"/>
                  </a:lnTo>
                  <a:cubicBezTo>
                    <a:pt x="6778" y="13647"/>
                    <a:pt x="7009" y="13515"/>
                    <a:pt x="7272" y="13350"/>
                  </a:cubicBezTo>
                  <a:cubicBezTo>
                    <a:pt x="7372" y="13284"/>
                    <a:pt x="7439" y="13184"/>
                    <a:pt x="7339" y="13050"/>
                  </a:cubicBezTo>
                  <a:cubicBezTo>
                    <a:pt x="7297" y="12987"/>
                    <a:pt x="7227" y="12964"/>
                    <a:pt x="7165" y="12964"/>
                  </a:cubicBezTo>
                  <a:close/>
                  <a:moveTo>
                    <a:pt x="3336" y="13284"/>
                  </a:moveTo>
                  <a:lnTo>
                    <a:pt x="3236" y="13450"/>
                  </a:lnTo>
                  <a:lnTo>
                    <a:pt x="3169" y="13651"/>
                  </a:lnTo>
                  <a:cubicBezTo>
                    <a:pt x="3436" y="13784"/>
                    <a:pt x="3736" y="13851"/>
                    <a:pt x="3970" y="13951"/>
                  </a:cubicBezTo>
                  <a:lnTo>
                    <a:pt x="4003" y="13951"/>
                  </a:lnTo>
                  <a:cubicBezTo>
                    <a:pt x="4103" y="13951"/>
                    <a:pt x="4170" y="13851"/>
                    <a:pt x="4237" y="13784"/>
                  </a:cubicBezTo>
                  <a:cubicBezTo>
                    <a:pt x="4237" y="13651"/>
                    <a:pt x="4170" y="13584"/>
                    <a:pt x="4070" y="13517"/>
                  </a:cubicBezTo>
                  <a:cubicBezTo>
                    <a:pt x="3836" y="13484"/>
                    <a:pt x="3603" y="13417"/>
                    <a:pt x="3336" y="13284"/>
                  </a:cubicBezTo>
                  <a:close/>
                  <a:moveTo>
                    <a:pt x="5688" y="13511"/>
                  </a:moveTo>
                  <a:cubicBezTo>
                    <a:pt x="5672" y="13511"/>
                    <a:pt x="5655" y="13513"/>
                    <a:pt x="5638" y="13517"/>
                  </a:cubicBezTo>
                  <a:cubicBezTo>
                    <a:pt x="5404" y="13584"/>
                    <a:pt x="5137" y="13617"/>
                    <a:pt x="4904" y="13617"/>
                  </a:cubicBezTo>
                  <a:lnTo>
                    <a:pt x="4837" y="13617"/>
                  </a:lnTo>
                  <a:cubicBezTo>
                    <a:pt x="4737" y="13617"/>
                    <a:pt x="4637" y="13684"/>
                    <a:pt x="4637" y="13817"/>
                  </a:cubicBezTo>
                  <a:cubicBezTo>
                    <a:pt x="4637" y="13951"/>
                    <a:pt x="4737" y="14018"/>
                    <a:pt x="4837" y="14018"/>
                  </a:cubicBezTo>
                  <a:lnTo>
                    <a:pt x="4904" y="14018"/>
                  </a:lnTo>
                  <a:cubicBezTo>
                    <a:pt x="5137" y="14018"/>
                    <a:pt x="5437" y="13984"/>
                    <a:pt x="5738" y="13951"/>
                  </a:cubicBezTo>
                  <a:cubicBezTo>
                    <a:pt x="5838" y="13917"/>
                    <a:pt x="5938" y="13817"/>
                    <a:pt x="5904" y="13684"/>
                  </a:cubicBezTo>
                  <a:cubicBezTo>
                    <a:pt x="5847" y="13597"/>
                    <a:pt x="5789" y="13511"/>
                    <a:pt x="5688" y="1351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9" name="Google Shape;299;p5"/>
          <p:cNvGrpSpPr/>
          <p:nvPr/>
        </p:nvGrpSpPr>
        <p:grpSpPr>
          <a:xfrm>
            <a:off x="-87266" y="6057767"/>
            <a:ext cx="12314881" cy="852224"/>
            <a:chOff x="-65450" y="4543325"/>
            <a:chExt cx="9236161" cy="639168"/>
          </a:xfrm>
        </p:grpSpPr>
        <p:sp>
          <p:nvSpPr>
            <p:cNvPr id="300" name="Google Shape;300;p5"/>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65450" y="4708221"/>
              <a:ext cx="9209483" cy="474080"/>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2" name="Google Shape;302;p5"/>
          <p:cNvGrpSpPr/>
          <p:nvPr/>
        </p:nvGrpSpPr>
        <p:grpSpPr>
          <a:xfrm>
            <a:off x="10397947" y="3544330"/>
            <a:ext cx="1901320" cy="3045732"/>
            <a:chOff x="7798460" y="2658247"/>
            <a:chExt cx="1425990" cy="2284299"/>
          </a:xfrm>
        </p:grpSpPr>
        <p:sp>
          <p:nvSpPr>
            <p:cNvPr id="303" name="Google Shape;303;p5"/>
            <p:cNvSpPr/>
            <p:nvPr/>
          </p:nvSpPr>
          <p:spPr>
            <a:xfrm>
              <a:off x="7798460" y="4312852"/>
              <a:ext cx="120557" cy="106363"/>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7890529" y="4268034"/>
              <a:ext cx="87344" cy="109526"/>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7871194" y="4262360"/>
              <a:ext cx="31672" cy="64905"/>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7825031" y="4289563"/>
              <a:ext cx="58717" cy="4100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7848775" y="4340787"/>
              <a:ext cx="46183" cy="59666"/>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7896243" y="4299765"/>
              <a:ext cx="51461" cy="67732"/>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8497793" y="3060575"/>
              <a:ext cx="63881" cy="63903"/>
            </a:xfrm>
            <a:custGeom>
              <a:avLst/>
              <a:gdLst/>
              <a:ahLst/>
              <a:cxnLst/>
              <a:rect l="l" t="t" r="r" b="b"/>
              <a:pathLst>
                <a:path w="2903" h="2904" extrusionOk="0">
                  <a:moveTo>
                    <a:pt x="1435" y="435"/>
                  </a:moveTo>
                  <a:cubicBezTo>
                    <a:pt x="1735" y="435"/>
                    <a:pt x="1969" y="535"/>
                    <a:pt x="2169" y="735"/>
                  </a:cubicBezTo>
                  <a:cubicBezTo>
                    <a:pt x="2369" y="935"/>
                    <a:pt x="2469" y="1168"/>
                    <a:pt x="2469" y="1469"/>
                  </a:cubicBezTo>
                  <a:cubicBezTo>
                    <a:pt x="2469" y="2002"/>
                    <a:pt x="2002" y="2469"/>
                    <a:pt x="1435" y="2469"/>
                  </a:cubicBezTo>
                  <a:cubicBezTo>
                    <a:pt x="868" y="2469"/>
                    <a:pt x="434" y="2002"/>
                    <a:pt x="434" y="1435"/>
                  </a:cubicBezTo>
                  <a:cubicBezTo>
                    <a:pt x="434" y="868"/>
                    <a:pt x="868" y="435"/>
                    <a:pt x="1435" y="435"/>
                  </a:cubicBezTo>
                  <a:close/>
                  <a:moveTo>
                    <a:pt x="1435" y="1"/>
                  </a:moveTo>
                  <a:cubicBezTo>
                    <a:pt x="668" y="1"/>
                    <a:pt x="1" y="635"/>
                    <a:pt x="1" y="1435"/>
                  </a:cubicBezTo>
                  <a:cubicBezTo>
                    <a:pt x="1" y="2236"/>
                    <a:pt x="634" y="2903"/>
                    <a:pt x="1435" y="2903"/>
                  </a:cubicBezTo>
                  <a:cubicBezTo>
                    <a:pt x="2236" y="2903"/>
                    <a:pt x="2869" y="2236"/>
                    <a:pt x="2903" y="1469"/>
                  </a:cubicBezTo>
                  <a:cubicBezTo>
                    <a:pt x="2903" y="1068"/>
                    <a:pt x="2736" y="701"/>
                    <a:pt x="2469" y="435"/>
                  </a:cubicBezTo>
                  <a:cubicBezTo>
                    <a:pt x="2202" y="168"/>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8061775" y="3441689"/>
              <a:ext cx="102785" cy="102785"/>
            </a:xfrm>
            <a:custGeom>
              <a:avLst/>
              <a:gdLst/>
              <a:ahLst/>
              <a:cxnLst/>
              <a:rect l="l" t="t" r="r" b="b"/>
              <a:pathLst>
                <a:path w="4671" h="4671" extrusionOk="0">
                  <a:moveTo>
                    <a:pt x="2502" y="601"/>
                  </a:moveTo>
                  <a:cubicBezTo>
                    <a:pt x="2569" y="801"/>
                    <a:pt x="2636" y="1068"/>
                    <a:pt x="2669" y="1235"/>
                  </a:cubicBezTo>
                  <a:cubicBezTo>
                    <a:pt x="2802" y="1702"/>
                    <a:pt x="2802" y="1802"/>
                    <a:pt x="2869" y="1902"/>
                  </a:cubicBezTo>
                  <a:cubicBezTo>
                    <a:pt x="2936" y="1968"/>
                    <a:pt x="3003" y="2002"/>
                    <a:pt x="3470" y="2169"/>
                  </a:cubicBezTo>
                  <a:cubicBezTo>
                    <a:pt x="3636" y="2235"/>
                    <a:pt x="3903" y="2302"/>
                    <a:pt x="4070" y="2402"/>
                  </a:cubicBezTo>
                  <a:cubicBezTo>
                    <a:pt x="3803" y="2502"/>
                    <a:pt x="3403" y="2669"/>
                    <a:pt x="3003" y="2802"/>
                  </a:cubicBezTo>
                  <a:cubicBezTo>
                    <a:pt x="2969" y="2802"/>
                    <a:pt x="2903" y="2869"/>
                    <a:pt x="2903" y="2902"/>
                  </a:cubicBezTo>
                  <a:cubicBezTo>
                    <a:pt x="2702" y="3336"/>
                    <a:pt x="2469" y="3836"/>
                    <a:pt x="2335" y="4103"/>
                  </a:cubicBezTo>
                  <a:cubicBezTo>
                    <a:pt x="2235" y="3803"/>
                    <a:pt x="2069" y="3303"/>
                    <a:pt x="1969" y="2836"/>
                  </a:cubicBezTo>
                  <a:cubicBezTo>
                    <a:pt x="1935" y="2769"/>
                    <a:pt x="1868" y="2702"/>
                    <a:pt x="1802" y="2669"/>
                  </a:cubicBezTo>
                  <a:cubicBezTo>
                    <a:pt x="1368" y="2602"/>
                    <a:pt x="868" y="2502"/>
                    <a:pt x="601" y="2402"/>
                  </a:cubicBezTo>
                  <a:cubicBezTo>
                    <a:pt x="868" y="2235"/>
                    <a:pt x="1435" y="2002"/>
                    <a:pt x="1902" y="1802"/>
                  </a:cubicBezTo>
                  <a:cubicBezTo>
                    <a:pt x="1969" y="1802"/>
                    <a:pt x="2002" y="1735"/>
                    <a:pt x="2035" y="1702"/>
                  </a:cubicBezTo>
                  <a:cubicBezTo>
                    <a:pt x="2169" y="1301"/>
                    <a:pt x="2369" y="868"/>
                    <a:pt x="2502" y="601"/>
                  </a:cubicBezTo>
                  <a:close/>
                  <a:moveTo>
                    <a:pt x="2536" y="0"/>
                  </a:moveTo>
                  <a:cubicBezTo>
                    <a:pt x="2436" y="0"/>
                    <a:pt x="2235" y="0"/>
                    <a:pt x="1668" y="1468"/>
                  </a:cubicBezTo>
                  <a:cubicBezTo>
                    <a:pt x="101" y="2102"/>
                    <a:pt x="34" y="2302"/>
                    <a:pt x="34" y="2369"/>
                  </a:cubicBezTo>
                  <a:cubicBezTo>
                    <a:pt x="0" y="2435"/>
                    <a:pt x="34" y="2535"/>
                    <a:pt x="67" y="2602"/>
                  </a:cubicBezTo>
                  <a:cubicBezTo>
                    <a:pt x="101" y="2636"/>
                    <a:pt x="234" y="2802"/>
                    <a:pt x="1602" y="3069"/>
                  </a:cubicBezTo>
                  <a:cubicBezTo>
                    <a:pt x="2002" y="4670"/>
                    <a:pt x="2135" y="4670"/>
                    <a:pt x="2302" y="4670"/>
                  </a:cubicBezTo>
                  <a:cubicBezTo>
                    <a:pt x="2436" y="4670"/>
                    <a:pt x="2569" y="4670"/>
                    <a:pt x="3236" y="3169"/>
                  </a:cubicBezTo>
                  <a:cubicBezTo>
                    <a:pt x="3636" y="3002"/>
                    <a:pt x="4437" y="2736"/>
                    <a:pt x="4604" y="2569"/>
                  </a:cubicBezTo>
                  <a:cubicBezTo>
                    <a:pt x="4637" y="2535"/>
                    <a:pt x="4670" y="2435"/>
                    <a:pt x="4670" y="2369"/>
                  </a:cubicBezTo>
                  <a:cubicBezTo>
                    <a:pt x="4637" y="2169"/>
                    <a:pt x="4437" y="2068"/>
                    <a:pt x="3603" y="1768"/>
                  </a:cubicBezTo>
                  <a:cubicBezTo>
                    <a:pt x="3470" y="1735"/>
                    <a:pt x="3269" y="1668"/>
                    <a:pt x="3203" y="1601"/>
                  </a:cubicBezTo>
                  <a:cubicBezTo>
                    <a:pt x="3169" y="1535"/>
                    <a:pt x="3136" y="1301"/>
                    <a:pt x="3069" y="1134"/>
                  </a:cubicBezTo>
                  <a:cubicBezTo>
                    <a:pt x="2936" y="567"/>
                    <a:pt x="2836" y="234"/>
                    <a:pt x="2736" y="100"/>
                  </a:cubicBezTo>
                  <a:cubicBezTo>
                    <a:pt x="2702" y="34"/>
                    <a:pt x="2602" y="0"/>
                    <a:pt x="253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8200266" y="4285431"/>
              <a:ext cx="273043" cy="611605"/>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8205604" y="4059500"/>
              <a:ext cx="187914" cy="307799"/>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8048590" y="4139687"/>
              <a:ext cx="235441" cy="22703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8030778" y="4326375"/>
              <a:ext cx="236766" cy="134950"/>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8094753" y="4138580"/>
              <a:ext cx="182022" cy="233523"/>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8260940" y="4217106"/>
              <a:ext cx="49484" cy="127951"/>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8104638" y="4359490"/>
              <a:ext cx="154344" cy="54822"/>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8191686" y="4260956"/>
              <a:ext cx="80484" cy="107193"/>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8345358" y="4338454"/>
              <a:ext cx="141790" cy="157686"/>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8349312" y="4384360"/>
              <a:ext cx="96300" cy="115674"/>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8243799" y="4643268"/>
              <a:ext cx="194557" cy="101835"/>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8299847" y="4672805"/>
              <a:ext cx="143115" cy="41576"/>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8740362" y="3800078"/>
              <a:ext cx="202484" cy="1133236"/>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8861711" y="3652495"/>
              <a:ext cx="362740" cy="193944"/>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8840616" y="3586483"/>
              <a:ext cx="270394" cy="217826"/>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8717943" y="3633931"/>
              <a:ext cx="211954" cy="166799"/>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8857104" y="3646801"/>
              <a:ext cx="242697" cy="162766"/>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8933594" y="3781613"/>
              <a:ext cx="133902" cy="29932"/>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8810941" y="3686242"/>
              <a:ext cx="106185" cy="12267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8908546" y="3703877"/>
              <a:ext cx="70579" cy="10503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801709" y="4530362"/>
              <a:ext cx="141790" cy="158338"/>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8805663" y="4576920"/>
              <a:ext cx="96300" cy="11569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8764778" y="3813521"/>
              <a:ext cx="146417" cy="176744"/>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8808292" y="3865358"/>
              <a:ext cx="77834" cy="12886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457454" y="3915712"/>
              <a:ext cx="212369" cy="997812"/>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8153866" y="3513096"/>
              <a:ext cx="301631" cy="287159"/>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8409314" y="3524642"/>
              <a:ext cx="260509" cy="286942"/>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403363" y="3791399"/>
              <a:ext cx="277017" cy="261379"/>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8198289" y="3814945"/>
              <a:ext cx="256298" cy="24710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8061125" y="3688219"/>
              <a:ext cx="352163" cy="205193"/>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34128" y="3678947"/>
              <a:ext cx="75205" cy="107549"/>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8410638" y="3676970"/>
              <a:ext cx="120696" cy="119411"/>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8241150" y="3698737"/>
              <a:ext cx="157626" cy="184691"/>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400753" y="3785151"/>
              <a:ext cx="131253" cy="203137"/>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8409986" y="3637964"/>
              <a:ext cx="29022" cy="148532"/>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8415245" y="3816151"/>
              <a:ext cx="118066" cy="94975"/>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3361" y="3821805"/>
              <a:ext cx="63343" cy="12559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8280058" y="3778390"/>
              <a:ext cx="120043" cy="60200"/>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8372364" y="3780328"/>
              <a:ext cx="75877" cy="59112"/>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8380291" y="3776591"/>
              <a:ext cx="66645" cy="67277"/>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8366452" y="4102756"/>
              <a:ext cx="195229" cy="101321"/>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5"/>
            <p:cNvSpPr/>
            <p:nvPr/>
          </p:nvSpPr>
          <p:spPr>
            <a:xfrm>
              <a:off x="8422500" y="4132688"/>
              <a:ext cx="143787" cy="39599"/>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5"/>
            <p:cNvSpPr/>
            <p:nvPr/>
          </p:nvSpPr>
          <p:spPr>
            <a:xfrm>
              <a:off x="8440313" y="4547206"/>
              <a:ext cx="163577" cy="125737"/>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8485151" y="4581270"/>
              <a:ext cx="123345" cy="86948"/>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8640129" y="4326414"/>
              <a:ext cx="83785" cy="61613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8692895" y="4748049"/>
              <a:ext cx="195209" cy="100985"/>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8687616" y="4777665"/>
              <a:ext cx="143787" cy="3958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703215" y="4035618"/>
              <a:ext cx="269307" cy="287693"/>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8685006" y="4254748"/>
              <a:ext cx="359399" cy="256377"/>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8505060" y="4346382"/>
              <a:ext cx="328320" cy="277393"/>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8437012" y="4211828"/>
              <a:ext cx="305961" cy="244318"/>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491755" y="4028263"/>
              <a:ext cx="275673" cy="287634"/>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8734431" y="4203900"/>
              <a:ext cx="83785" cy="112155"/>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8735104" y="4324240"/>
              <a:ext cx="135859" cy="84141"/>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8588687" y="4131383"/>
              <a:ext cx="151043" cy="190603"/>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8580779" y="4340926"/>
              <a:ext cx="216996" cy="11164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741687" y="4268963"/>
              <a:ext cx="141810" cy="57630"/>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8660571" y="4344385"/>
              <a:ext cx="79811" cy="116742"/>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8582104" y="4318151"/>
              <a:ext cx="122020" cy="52628"/>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8634198" y="4205066"/>
              <a:ext cx="85742" cy="116267"/>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8686272" y="4307633"/>
              <a:ext cx="67317" cy="54486"/>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686964" y="4303738"/>
              <a:ext cx="69907" cy="62434"/>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7925917" y="4425640"/>
              <a:ext cx="273716" cy="309835"/>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4" name="Google Shape;374;p5"/>
            <p:cNvGrpSpPr/>
            <p:nvPr/>
          </p:nvGrpSpPr>
          <p:grpSpPr>
            <a:xfrm>
              <a:off x="8645795" y="2658247"/>
              <a:ext cx="416020" cy="374661"/>
              <a:chOff x="9027245" y="4627235"/>
              <a:chExt cx="416020" cy="374661"/>
            </a:xfrm>
          </p:grpSpPr>
          <p:sp>
            <p:nvSpPr>
              <p:cNvPr id="375" name="Google Shape;375;p5"/>
              <p:cNvSpPr/>
              <p:nvPr/>
            </p:nvSpPr>
            <p:spPr>
              <a:xfrm>
                <a:off x="9264900" y="4627235"/>
                <a:ext cx="128465" cy="102666"/>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9321284" y="4700819"/>
                <a:ext cx="121981" cy="92346"/>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9368851" y="4676027"/>
                <a:ext cx="66625" cy="26472"/>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9363572" y="4631901"/>
                <a:ext cx="30347" cy="64015"/>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9293665" y="4670986"/>
                <a:ext cx="59369" cy="53280"/>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9340481" y="4709735"/>
                <a:ext cx="67297" cy="58045"/>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9027245" y="4754989"/>
                <a:ext cx="276997" cy="246908"/>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2" name="Google Shape;382;p5"/>
          <p:cNvSpPr/>
          <p:nvPr/>
        </p:nvSpPr>
        <p:spPr>
          <a:xfrm>
            <a:off x="182000" y="595071"/>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flipH="1">
            <a:off x="10603021" y="910771"/>
            <a:ext cx="1487105" cy="38207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4" name="Google Shape;384;p5"/>
          <p:cNvGrpSpPr/>
          <p:nvPr/>
        </p:nvGrpSpPr>
        <p:grpSpPr>
          <a:xfrm>
            <a:off x="225975" y="4612434"/>
            <a:ext cx="1386864" cy="1830469"/>
            <a:chOff x="4861256" y="3672075"/>
            <a:chExt cx="1040148" cy="1372852"/>
          </a:xfrm>
        </p:grpSpPr>
        <p:sp>
          <p:nvSpPr>
            <p:cNvPr id="385" name="Google Shape;385;p5"/>
            <p:cNvSpPr/>
            <p:nvPr/>
          </p:nvSpPr>
          <p:spPr>
            <a:xfrm>
              <a:off x="5812819" y="4503401"/>
              <a:ext cx="88586" cy="89211"/>
            </a:xfrm>
            <a:custGeom>
              <a:avLst/>
              <a:gdLst/>
              <a:ahLst/>
              <a:cxnLst/>
              <a:rect l="l" t="t" r="r" b="b"/>
              <a:pathLst>
                <a:path w="4671" h="4704" extrusionOk="0">
                  <a:moveTo>
                    <a:pt x="2502" y="601"/>
                  </a:moveTo>
                  <a:cubicBezTo>
                    <a:pt x="2569" y="801"/>
                    <a:pt x="2635" y="1068"/>
                    <a:pt x="2669" y="1234"/>
                  </a:cubicBezTo>
                  <a:cubicBezTo>
                    <a:pt x="2802" y="1701"/>
                    <a:pt x="2835" y="1835"/>
                    <a:pt x="2869" y="1902"/>
                  </a:cubicBezTo>
                  <a:cubicBezTo>
                    <a:pt x="2936" y="1968"/>
                    <a:pt x="3002" y="2002"/>
                    <a:pt x="3469" y="2168"/>
                  </a:cubicBezTo>
                  <a:cubicBezTo>
                    <a:pt x="3636" y="2235"/>
                    <a:pt x="3903" y="2335"/>
                    <a:pt x="4070" y="2402"/>
                  </a:cubicBezTo>
                  <a:cubicBezTo>
                    <a:pt x="3803" y="2502"/>
                    <a:pt x="3403" y="2669"/>
                    <a:pt x="3002" y="2802"/>
                  </a:cubicBezTo>
                  <a:cubicBezTo>
                    <a:pt x="2969" y="2836"/>
                    <a:pt x="2936" y="2869"/>
                    <a:pt x="2902" y="2902"/>
                  </a:cubicBezTo>
                  <a:cubicBezTo>
                    <a:pt x="2702" y="3336"/>
                    <a:pt x="2469" y="3836"/>
                    <a:pt x="2335" y="4103"/>
                  </a:cubicBezTo>
                  <a:cubicBezTo>
                    <a:pt x="2235" y="3803"/>
                    <a:pt x="2068" y="3303"/>
                    <a:pt x="1968" y="2836"/>
                  </a:cubicBezTo>
                  <a:cubicBezTo>
                    <a:pt x="1935" y="2769"/>
                    <a:pt x="1868" y="2702"/>
                    <a:pt x="1801" y="2702"/>
                  </a:cubicBezTo>
                  <a:cubicBezTo>
                    <a:pt x="1368" y="2602"/>
                    <a:pt x="867" y="2502"/>
                    <a:pt x="601" y="2402"/>
                  </a:cubicBezTo>
                  <a:cubicBezTo>
                    <a:pt x="867" y="2268"/>
                    <a:pt x="1434" y="2002"/>
                    <a:pt x="1901" y="1801"/>
                  </a:cubicBezTo>
                  <a:cubicBezTo>
                    <a:pt x="1968" y="1801"/>
                    <a:pt x="2002" y="1735"/>
                    <a:pt x="2035" y="1701"/>
                  </a:cubicBezTo>
                  <a:cubicBezTo>
                    <a:pt x="2168" y="1301"/>
                    <a:pt x="2368" y="867"/>
                    <a:pt x="2502" y="601"/>
                  </a:cubicBezTo>
                  <a:close/>
                  <a:moveTo>
                    <a:pt x="2569" y="0"/>
                  </a:moveTo>
                  <a:cubicBezTo>
                    <a:pt x="2435" y="0"/>
                    <a:pt x="2235" y="0"/>
                    <a:pt x="1668" y="1468"/>
                  </a:cubicBezTo>
                  <a:cubicBezTo>
                    <a:pt x="100" y="2102"/>
                    <a:pt x="33" y="2302"/>
                    <a:pt x="33" y="2369"/>
                  </a:cubicBezTo>
                  <a:cubicBezTo>
                    <a:pt x="0" y="2435"/>
                    <a:pt x="33" y="2535"/>
                    <a:pt x="67" y="2602"/>
                  </a:cubicBezTo>
                  <a:cubicBezTo>
                    <a:pt x="100" y="2635"/>
                    <a:pt x="234" y="2802"/>
                    <a:pt x="1601" y="3069"/>
                  </a:cubicBezTo>
                  <a:cubicBezTo>
                    <a:pt x="2002" y="4704"/>
                    <a:pt x="2135" y="4704"/>
                    <a:pt x="2302" y="4704"/>
                  </a:cubicBezTo>
                  <a:cubicBezTo>
                    <a:pt x="2435" y="4670"/>
                    <a:pt x="2569" y="4670"/>
                    <a:pt x="3236" y="3169"/>
                  </a:cubicBezTo>
                  <a:cubicBezTo>
                    <a:pt x="3636" y="3036"/>
                    <a:pt x="4437" y="2735"/>
                    <a:pt x="4603" y="2602"/>
                  </a:cubicBezTo>
                  <a:cubicBezTo>
                    <a:pt x="4637" y="2535"/>
                    <a:pt x="4670" y="2435"/>
                    <a:pt x="4670" y="2369"/>
                  </a:cubicBezTo>
                  <a:cubicBezTo>
                    <a:pt x="4637" y="2168"/>
                    <a:pt x="4437" y="2068"/>
                    <a:pt x="3603" y="1768"/>
                  </a:cubicBezTo>
                  <a:cubicBezTo>
                    <a:pt x="3469" y="1735"/>
                    <a:pt x="3302" y="1668"/>
                    <a:pt x="3202" y="1635"/>
                  </a:cubicBezTo>
                  <a:cubicBezTo>
                    <a:pt x="3169" y="1535"/>
                    <a:pt x="3136" y="1334"/>
                    <a:pt x="3069" y="1134"/>
                  </a:cubicBezTo>
                  <a:cubicBezTo>
                    <a:pt x="2936" y="567"/>
                    <a:pt x="2835" y="234"/>
                    <a:pt x="2735"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5530614" y="3758513"/>
              <a:ext cx="109106" cy="81758"/>
            </a:xfrm>
            <a:custGeom>
              <a:avLst/>
              <a:gdLst/>
              <a:ahLst/>
              <a:cxnLst/>
              <a:rect l="l" t="t" r="r" b="b"/>
              <a:pathLst>
                <a:path w="5753" h="4311" extrusionOk="0">
                  <a:moveTo>
                    <a:pt x="2080" y="0"/>
                  </a:moveTo>
                  <a:cubicBezTo>
                    <a:pt x="1289" y="0"/>
                    <a:pt x="371" y="219"/>
                    <a:pt x="171" y="1185"/>
                  </a:cubicBezTo>
                  <a:cubicBezTo>
                    <a:pt x="1" y="2003"/>
                    <a:pt x="810" y="2300"/>
                    <a:pt x="1628" y="2300"/>
                  </a:cubicBezTo>
                  <a:cubicBezTo>
                    <a:pt x="1810" y="2300"/>
                    <a:pt x="1991" y="2286"/>
                    <a:pt x="2163" y="2259"/>
                  </a:cubicBezTo>
                  <a:lnTo>
                    <a:pt x="2163" y="2259"/>
                  </a:lnTo>
                  <a:cubicBezTo>
                    <a:pt x="1841" y="2922"/>
                    <a:pt x="1691" y="3803"/>
                    <a:pt x="2272" y="4221"/>
                  </a:cubicBezTo>
                  <a:cubicBezTo>
                    <a:pt x="2361" y="4282"/>
                    <a:pt x="2461" y="4310"/>
                    <a:pt x="2567" y="4310"/>
                  </a:cubicBezTo>
                  <a:cubicBezTo>
                    <a:pt x="3742" y="4310"/>
                    <a:pt x="5752" y="885"/>
                    <a:pt x="3306" y="151"/>
                  </a:cubicBezTo>
                  <a:cubicBezTo>
                    <a:pt x="3306" y="151"/>
                    <a:pt x="2736"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5528774" y="3754417"/>
              <a:ext cx="92379" cy="89837"/>
            </a:xfrm>
            <a:custGeom>
              <a:avLst/>
              <a:gdLst/>
              <a:ahLst/>
              <a:cxnLst/>
              <a:rect l="l" t="t" r="r" b="b"/>
              <a:pathLst>
                <a:path w="4871" h="4737" extrusionOk="0">
                  <a:moveTo>
                    <a:pt x="2969" y="1835"/>
                  </a:moveTo>
                  <a:cubicBezTo>
                    <a:pt x="3036" y="1902"/>
                    <a:pt x="3070" y="1935"/>
                    <a:pt x="3070" y="1935"/>
                  </a:cubicBezTo>
                  <a:cubicBezTo>
                    <a:pt x="3036" y="1968"/>
                    <a:pt x="2936" y="2068"/>
                    <a:pt x="2703" y="2168"/>
                  </a:cubicBezTo>
                  <a:cubicBezTo>
                    <a:pt x="2836" y="1935"/>
                    <a:pt x="2969" y="1835"/>
                    <a:pt x="2969" y="1835"/>
                  </a:cubicBezTo>
                  <a:close/>
                  <a:moveTo>
                    <a:pt x="2202" y="434"/>
                  </a:moveTo>
                  <a:cubicBezTo>
                    <a:pt x="2803" y="434"/>
                    <a:pt x="3336" y="567"/>
                    <a:pt x="3336" y="567"/>
                  </a:cubicBezTo>
                  <a:cubicBezTo>
                    <a:pt x="4304" y="868"/>
                    <a:pt x="4404" y="1601"/>
                    <a:pt x="4337" y="2168"/>
                  </a:cubicBezTo>
                  <a:cubicBezTo>
                    <a:pt x="4170" y="3236"/>
                    <a:pt x="3236" y="4303"/>
                    <a:pt x="2669" y="4303"/>
                  </a:cubicBezTo>
                  <a:cubicBezTo>
                    <a:pt x="2603" y="4303"/>
                    <a:pt x="2536" y="4303"/>
                    <a:pt x="2502" y="4270"/>
                  </a:cubicBezTo>
                  <a:cubicBezTo>
                    <a:pt x="2035" y="3936"/>
                    <a:pt x="2169" y="3236"/>
                    <a:pt x="2402" y="2669"/>
                  </a:cubicBezTo>
                  <a:cubicBezTo>
                    <a:pt x="2736" y="2602"/>
                    <a:pt x="3336" y="2435"/>
                    <a:pt x="3470" y="2035"/>
                  </a:cubicBezTo>
                  <a:cubicBezTo>
                    <a:pt x="3503" y="1935"/>
                    <a:pt x="3503" y="1735"/>
                    <a:pt x="3236" y="1501"/>
                  </a:cubicBezTo>
                  <a:cubicBezTo>
                    <a:pt x="3170" y="1468"/>
                    <a:pt x="3103" y="1435"/>
                    <a:pt x="3003" y="1435"/>
                  </a:cubicBezTo>
                  <a:cubicBezTo>
                    <a:pt x="2703" y="1435"/>
                    <a:pt x="2336" y="1868"/>
                    <a:pt x="2136" y="2269"/>
                  </a:cubicBezTo>
                  <a:cubicBezTo>
                    <a:pt x="2002" y="2302"/>
                    <a:pt x="1869" y="2302"/>
                    <a:pt x="1735" y="2302"/>
                  </a:cubicBezTo>
                  <a:cubicBezTo>
                    <a:pt x="1202" y="2302"/>
                    <a:pt x="768" y="2168"/>
                    <a:pt x="568" y="1935"/>
                  </a:cubicBezTo>
                  <a:cubicBezTo>
                    <a:pt x="468" y="1835"/>
                    <a:pt x="434" y="1668"/>
                    <a:pt x="468" y="1468"/>
                  </a:cubicBezTo>
                  <a:cubicBezTo>
                    <a:pt x="634" y="767"/>
                    <a:pt x="1202" y="434"/>
                    <a:pt x="2202" y="434"/>
                  </a:cubicBezTo>
                  <a:close/>
                  <a:moveTo>
                    <a:pt x="2202" y="0"/>
                  </a:moveTo>
                  <a:cubicBezTo>
                    <a:pt x="1001" y="0"/>
                    <a:pt x="268" y="467"/>
                    <a:pt x="67" y="1368"/>
                  </a:cubicBezTo>
                  <a:cubicBezTo>
                    <a:pt x="1" y="1701"/>
                    <a:pt x="67" y="2002"/>
                    <a:pt x="268" y="2202"/>
                  </a:cubicBezTo>
                  <a:cubicBezTo>
                    <a:pt x="601" y="2669"/>
                    <a:pt x="1335" y="2736"/>
                    <a:pt x="1735" y="2736"/>
                  </a:cubicBezTo>
                  <a:cubicBezTo>
                    <a:pt x="1802" y="2736"/>
                    <a:pt x="1869" y="2736"/>
                    <a:pt x="1935" y="2702"/>
                  </a:cubicBezTo>
                  <a:lnTo>
                    <a:pt x="1935" y="2702"/>
                  </a:lnTo>
                  <a:cubicBezTo>
                    <a:pt x="1669" y="3403"/>
                    <a:pt x="1669" y="4170"/>
                    <a:pt x="2269" y="4604"/>
                  </a:cubicBezTo>
                  <a:cubicBezTo>
                    <a:pt x="2369" y="4670"/>
                    <a:pt x="2536" y="4737"/>
                    <a:pt x="2669" y="4737"/>
                  </a:cubicBezTo>
                  <a:cubicBezTo>
                    <a:pt x="3503" y="4737"/>
                    <a:pt x="4537" y="3436"/>
                    <a:pt x="4737" y="2202"/>
                  </a:cubicBezTo>
                  <a:cubicBezTo>
                    <a:pt x="4871" y="1201"/>
                    <a:pt x="4404" y="467"/>
                    <a:pt x="3436" y="167"/>
                  </a:cubicBezTo>
                  <a:cubicBezTo>
                    <a:pt x="3403" y="167"/>
                    <a:pt x="2869" y="0"/>
                    <a:pt x="22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5599624" y="3675830"/>
              <a:ext cx="95109" cy="82043"/>
            </a:xfrm>
            <a:custGeom>
              <a:avLst/>
              <a:gdLst/>
              <a:ahLst/>
              <a:cxnLst/>
              <a:rect l="l" t="t" r="r" b="b"/>
              <a:pathLst>
                <a:path w="5015" h="4326" extrusionOk="0">
                  <a:moveTo>
                    <a:pt x="1893" y="1"/>
                  </a:moveTo>
                  <a:cubicBezTo>
                    <a:pt x="1853" y="1"/>
                    <a:pt x="1812" y="3"/>
                    <a:pt x="1769" y="8"/>
                  </a:cubicBezTo>
                  <a:cubicBezTo>
                    <a:pt x="1" y="208"/>
                    <a:pt x="468" y="3010"/>
                    <a:pt x="468" y="3010"/>
                  </a:cubicBezTo>
                  <a:cubicBezTo>
                    <a:pt x="656" y="3975"/>
                    <a:pt x="1305" y="4325"/>
                    <a:pt x="2038" y="4325"/>
                  </a:cubicBezTo>
                  <a:cubicBezTo>
                    <a:pt x="3384" y="4325"/>
                    <a:pt x="5014" y="3144"/>
                    <a:pt x="4604" y="2410"/>
                  </a:cubicBezTo>
                  <a:cubicBezTo>
                    <a:pt x="4394" y="2043"/>
                    <a:pt x="4007" y="1907"/>
                    <a:pt x="3584" y="1907"/>
                  </a:cubicBezTo>
                  <a:cubicBezTo>
                    <a:pt x="3274" y="1907"/>
                    <a:pt x="2945" y="1980"/>
                    <a:pt x="2652" y="2089"/>
                  </a:cubicBezTo>
                  <a:lnTo>
                    <a:pt x="2652" y="2089"/>
                  </a:lnTo>
                  <a:cubicBezTo>
                    <a:pt x="2878" y="1196"/>
                    <a:pt x="2795"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5598998" y="3672075"/>
              <a:ext cx="94275" cy="89951"/>
            </a:xfrm>
            <a:custGeom>
              <a:avLst/>
              <a:gdLst/>
              <a:ahLst/>
              <a:cxnLst/>
              <a:rect l="l" t="t" r="r" b="b"/>
              <a:pathLst>
                <a:path w="4971" h="4743" extrusionOk="0">
                  <a:moveTo>
                    <a:pt x="2335" y="2708"/>
                  </a:moveTo>
                  <a:lnTo>
                    <a:pt x="2335" y="2708"/>
                  </a:lnTo>
                  <a:cubicBezTo>
                    <a:pt x="2235" y="2941"/>
                    <a:pt x="2102" y="3041"/>
                    <a:pt x="2069" y="3041"/>
                  </a:cubicBezTo>
                  <a:cubicBezTo>
                    <a:pt x="2069" y="3041"/>
                    <a:pt x="2035" y="3008"/>
                    <a:pt x="2002" y="2975"/>
                  </a:cubicBezTo>
                  <a:cubicBezTo>
                    <a:pt x="2002" y="2941"/>
                    <a:pt x="2102" y="2841"/>
                    <a:pt x="2335" y="2708"/>
                  </a:cubicBezTo>
                  <a:close/>
                  <a:moveTo>
                    <a:pt x="1935" y="406"/>
                  </a:moveTo>
                  <a:cubicBezTo>
                    <a:pt x="2135" y="406"/>
                    <a:pt x="2269" y="473"/>
                    <a:pt x="2369" y="640"/>
                  </a:cubicBezTo>
                  <a:cubicBezTo>
                    <a:pt x="2636" y="940"/>
                    <a:pt x="2636" y="1607"/>
                    <a:pt x="2502" y="2141"/>
                  </a:cubicBezTo>
                  <a:cubicBezTo>
                    <a:pt x="2102" y="2307"/>
                    <a:pt x="1702" y="2574"/>
                    <a:pt x="1602" y="2875"/>
                  </a:cubicBezTo>
                  <a:cubicBezTo>
                    <a:pt x="1568" y="2975"/>
                    <a:pt x="1568" y="3108"/>
                    <a:pt x="1635" y="3175"/>
                  </a:cubicBezTo>
                  <a:cubicBezTo>
                    <a:pt x="1802" y="3408"/>
                    <a:pt x="1968" y="3442"/>
                    <a:pt x="2069" y="3442"/>
                  </a:cubicBezTo>
                  <a:cubicBezTo>
                    <a:pt x="2502" y="3442"/>
                    <a:pt x="2769" y="2774"/>
                    <a:pt x="2869" y="2441"/>
                  </a:cubicBezTo>
                  <a:cubicBezTo>
                    <a:pt x="3136" y="2374"/>
                    <a:pt x="3403" y="2307"/>
                    <a:pt x="3636" y="2307"/>
                  </a:cubicBezTo>
                  <a:cubicBezTo>
                    <a:pt x="4037" y="2307"/>
                    <a:pt x="4303" y="2441"/>
                    <a:pt x="4437" y="2708"/>
                  </a:cubicBezTo>
                  <a:cubicBezTo>
                    <a:pt x="4504" y="2808"/>
                    <a:pt x="4504" y="2975"/>
                    <a:pt x="4370" y="3141"/>
                  </a:cubicBezTo>
                  <a:cubicBezTo>
                    <a:pt x="4070" y="3708"/>
                    <a:pt x="3003" y="4309"/>
                    <a:pt x="2069" y="4309"/>
                  </a:cubicBezTo>
                  <a:cubicBezTo>
                    <a:pt x="1301" y="4309"/>
                    <a:pt x="834" y="3942"/>
                    <a:pt x="701" y="3175"/>
                  </a:cubicBezTo>
                  <a:cubicBezTo>
                    <a:pt x="701" y="3175"/>
                    <a:pt x="434" y="1640"/>
                    <a:pt x="1034" y="873"/>
                  </a:cubicBezTo>
                  <a:cubicBezTo>
                    <a:pt x="1235" y="606"/>
                    <a:pt x="1501" y="473"/>
                    <a:pt x="1835" y="439"/>
                  </a:cubicBezTo>
                  <a:cubicBezTo>
                    <a:pt x="1868" y="439"/>
                    <a:pt x="1902" y="406"/>
                    <a:pt x="1935" y="406"/>
                  </a:cubicBezTo>
                  <a:close/>
                  <a:moveTo>
                    <a:pt x="1920" y="1"/>
                  </a:moveTo>
                  <a:cubicBezTo>
                    <a:pt x="1881" y="1"/>
                    <a:pt x="1842" y="2"/>
                    <a:pt x="1802" y="6"/>
                  </a:cubicBezTo>
                  <a:cubicBezTo>
                    <a:pt x="1335" y="73"/>
                    <a:pt x="968" y="273"/>
                    <a:pt x="701" y="606"/>
                  </a:cubicBezTo>
                  <a:cubicBezTo>
                    <a:pt x="0" y="1540"/>
                    <a:pt x="267" y="3175"/>
                    <a:pt x="267" y="3275"/>
                  </a:cubicBezTo>
                  <a:cubicBezTo>
                    <a:pt x="467" y="4209"/>
                    <a:pt x="1101" y="4743"/>
                    <a:pt x="2069" y="4743"/>
                  </a:cubicBezTo>
                  <a:cubicBezTo>
                    <a:pt x="3069" y="4743"/>
                    <a:pt x="4303" y="4075"/>
                    <a:pt x="4737" y="3342"/>
                  </a:cubicBezTo>
                  <a:cubicBezTo>
                    <a:pt x="4971" y="2975"/>
                    <a:pt x="4904" y="2674"/>
                    <a:pt x="4804" y="2508"/>
                  </a:cubicBezTo>
                  <a:cubicBezTo>
                    <a:pt x="4570" y="2107"/>
                    <a:pt x="4170" y="1907"/>
                    <a:pt x="3636" y="1907"/>
                  </a:cubicBezTo>
                  <a:cubicBezTo>
                    <a:pt x="3403" y="1907"/>
                    <a:pt x="3169" y="1941"/>
                    <a:pt x="2969" y="1974"/>
                  </a:cubicBezTo>
                  <a:cubicBezTo>
                    <a:pt x="3069" y="1407"/>
                    <a:pt x="3036" y="773"/>
                    <a:pt x="2702" y="373"/>
                  </a:cubicBezTo>
                  <a:cubicBezTo>
                    <a:pt x="2522" y="133"/>
                    <a:pt x="2262" y="1"/>
                    <a:pt x="19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5620504" y="3767654"/>
              <a:ext cx="84793" cy="71233"/>
            </a:xfrm>
            <a:custGeom>
              <a:avLst/>
              <a:gdLst/>
              <a:ahLst/>
              <a:cxnLst/>
              <a:rect l="l" t="t" r="r" b="b"/>
              <a:pathLst>
                <a:path w="4471" h="3756" extrusionOk="0">
                  <a:moveTo>
                    <a:pt x="1937" y="0"/>
                  </a:moveTo>
                  <a:cubicBezTo>
                    <a:pt x="1016" y="0"/>
                    <a:pt x="360" y="513"/>
                    <a:pt x="334" y="903"/>
                  </a:cubicBezTo>
                  <a:cubicBezTo>
                    <a:pt x="334" y="903"/>
                    <a:pt x="1" y="2505"/>
                    <a:pt x="1201" y="3205"/>
                  </a:cubicBezTo>
                  <a:cubicBezTo>
                    <a:pt x="1797" y="3546"/>
                    <a:pt x="2489" y="3756"/>
                    <a:pt x="3058" y="3756"/>
                  </a:cubicBezTo>
                  <a:cubicBezTo>
                    <a:pt x="3605" y="3756"/>
                    <a:pt x="4039" y="3562"/>
                    <a:pt x="4170" y="3105"/>
                  </a:cubicBezTo>
                  <a:cubicBezTo>
                    <a:pt x="4470" y="2138"/>
                    <a:pt x="4103" y="570"/>
                    <a:pt x="2769" y="136"/>
                  </a:cubicBezTo>
                  <a:cubicBezTo>
                    <a:pt x="2476" y="41"/>
                    <a:pt x="2196" y="0"/>
                    <a:pt x="1937"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5629360" y="3767692"/>
              <a:ext cx="33549" cy="44302"/>
            </a:xfrm>
            <a:custGeom>
              <a:avLst/>
              <a:gdLst/>
              <a:ahLst/>
              <a:cxnLst/>
              <a:rect l="l" t="t" r="r" b="b"/>
              <a:pathLst>
                <a:path w="1769" h="2336" extrusionOk="0">
                  <a:moveTo>
                    <a:pt x="1768" y="1"/>
                  </a:moveTo>
                  <a:lnTo>
                    <a:pt x="1" y="2336"/>
                  </a:lnTo>
                  <a:cubicBezTo>
                    <a:pt x="1" y="2336"/>
                    <a:pt x="1702" y="468"/>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5624941" y="3763899"/>
              <a:ext cx="41761" cy="51888"/>
            </a:xfrm>
            <a:custGeom>
              <a:avLst/>
              <a:gdLst/>
              <a:ahLst/>
              <a:cxnLst/>
              <a:rect l="l" t="t" r="r" b="b"/>
              <a:pathLst>
                <a:path w="2202" h="2736" extrusionOk="0">
                  <a:moveTo>
                    <a:pt x="2035" y="1"/>
                  </a:moveTo>
                  <a:cubicBezTo>
                    <a:pt x="1901" y="1"/>
                    <a:pt x="1801" y="67"/>
                    <a:pt x="1801" y="201"/>
                  </a:cubicBezTo>
                  <a:cubicBezTo>
                    <a:pt x="1768" y="434"/>
                    <a:pt x="867" y="1502"/>
                    <a:pt x="67" y="2369"/>
                  </a:cubicBezTo>
                  <a:cubicBezTo>
                    <a:pt x="0" y="2469"/>
                    <a:pt x="0" y="2602"/>
                    <a:pt x="67" y="2669"/>
                  </a:cubicBezTo>
                  <a:cubicBezTo>
                    <a:pt x="100" y="2703"/>
                    <a:pt x="167" y="2736"/>
                    <a:pt x="234" y="2736"/>
                  </a:cubicBezTo>
                  <a:cubicBezTo>
                    <a:pt x="267" y="2736"/>
                    <a:pt x="334" y="2703"/>
                    <a:pt x="367" y="2669"/>
                  </a:cubicBezTo>
                  <a:cubicBezTo>
                    <a:pt x="801" y="2202"/>
                    <a:pt x="2135" y="734"/>
                    <a:pt x="2202" y="234"/>
                  </a:cubicBezTo>
                  <a:cubicBezTo>
                    <a:pt x="2202" y="134"/>
                    <a:pt x="2135" y="34"/>
                    <a:pt x="20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5645176" y="3775296"/>
              <a:ext cx="38613" cy="53159"/>
            </a:xfrm>
            <a:custGeom>
              <a:avLst/>
              <a:gdLst/>
              <a:ahLst/>
              <a:cxnLst/>
              <a:rect l="l" t="t" r="r" b="b"/>
              <a:pathLst>
                <a:path w="2036" h="2803" extrusionOk="0">
                  <a:moveTo>
                    <a:pt x="2035" y="0"/>
                  </a:moveTo>
                  <a:lnTo>
                    <a:pt x="0" y="2802"/>
                  </a:lnTo>
                  <a:cubicBezTo>
                    <a:pt x="0" y="2802"/>
                    <a:pt x="1969" y="600"/>
                    <a:pt x="2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5641383" y="3771484"/>
              <a:ext cx="46199" cy="61390"/>
            </a:xfrm>
            <a:custGeom>
              <a:avLst/>
              <a:gdLst/>
              <a:ahLst/>
              <a:cxnLst/>
              <a:rect l="l" t="t" r="r" b="b"/>
              <a:pathLst>
                <a:path w="2436" h="3237" extrusionOk="0">
                  <a:moveTo>
                    <a:pt x="2235" y="1"/>
                  </a:moveTo>
                  <a:cubicBezTo>
                    <a:pt x="2135" y="1"/>
                    <a:pt x="2035" y="68"/>
                    <a:pt x="2035" y="201"/>
                  </a:cubicBezTo>
                  <a:cubicBezTo>
                    <a:pt x="1968" y="535"/>
                    <a:pt x="834" y="1969"/>
                    <a:pt x="67" y="2870"/>
                  </a:cubicBezTo>
                  <a:cubicBezTo>
                    <a:pt x="0" y="2970"/>
                    <a:pt x="0" y="3103"/>
                    <a:pt x="67" y="3170"/>
                  </a:cubicBezTo>
                  <a:cubicBezTo>
                    <a:pt x="134" y="3203"/>
                    <a:pt x="167" y="3237"/>
                    <a:pt x="200" y="3237"/>
                  </a:cubicBezTo>
                  <a:cubicBezTo>
                    <a:pt x="267" y="3237"/>
                    <a:pt x="334" y="3203"/>
                    <a:pt x="367" y="3136"/>
                  </a:cubicBezTo>
                  <a:cubicBezTo>
                    <a:pt x="701" y="2770"/>
                    <a:pt x="2369" y="835"/>
                    <a:pt x="2435" y="234"/>
                  </a:cubicBezTo>
                  <a:cubicBezTo>
                    <a:pt x="2435" y="134"/>
                    <a:pt x="23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5538901" y="3735813"/>
              <a:ext cx="52533" cy="12289"/>
            </a:xfrm>
            <a:custGeom>
              <a:avLst/>
              <a:gdLst/>
              <a:ahLst/>
              <a:cxnLst/>
              <a:rect l="l" t="t" r="r" b="b"/>
              <a:pathLst>
                <a:path w="2770" h="648" extrusionOk="0">
                  <a:moveTo>
                    <a:pt x="1130" y="0"/>
                  </a:moveTo>
                  <a:cubicBezTo>
                    <a:pt x="790" y="0"/>
                    <a:pt x="409" y="76"/>
                    <a:pt x="0" y="281"/>
                  </a:cubicBezTo>
                  <a:lnTo>
                    <a:pt x="2769" y="648"/>
                  </a:lnTo>
                  <a:cubicBezTo>
                    <a:pt x="2769" y="648"/>
                    <a:pt x="2122" y="0"/>
                    <a:pt x="1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5534463" y="3731679"/>
              <a:ext cx="61390" cy="20861"/>
            </a:xfrm>
            <a:custGeom>
              <a:avLst/>
              <a:gdLst/>
              <a:ahLst/>
              <a:cxnLst/>
              <a:rect l="l" t="t" r="r" b="b"/>
              <a:pathLst>
                <a:path w="3237" h="1100" extrusionOk="0">
                  <a:moveTo>
                    <a:pt x="1322" y="0"/>
                  </a:moveTo>
                  <a:cubicBezTo>
                    <a:pt x="960" y="0"/>
                    <a:pt x="560" y="82"/>
                    <a:pt x="134" y="299"/>
                  </a:cubicBezTo>
                  <a:cubicBezTo>
                    <a:pt x="34" y="365"/>
                    <a:pt x="1" y="499"/>
                    <a:pt x="68" y="599"/>
                  </a:cubicBezTo>
                  <a:cubicBezTo>
                    <a:pt x="89" y="663"/>
                    <a:pt x="152" y="700"/>
                    <a:pt x="222" y="700"/>
                  </a:cubicBezTo>
                  <a:cubicBezTo>
                    <a:pt x="259" y="700"/>
                    <a:pt x="299" y="689"/>
                    <a:pt x="334" y="666"/>
                  </a:cubicBezTo>
                  <a:cubicBezTo>
                    <a:pt x="696" y="489"/>
                    <a:pt x="1034" y="423"/>
                    <a:pt x="1338" y="423"/>
                  </a:cubicBezTo>
                  <a:cubicBezTo>
                    <a:pt x="2241" y="423"/>
                    <a:pt x="2845" y="1008"/>
                    <a:pt x="2870" y="1032"/>
                  </a:cubicBezTo>
                  <a:cubicBezTo>
                    <a:pt x="2903" y="1066"/>
                    <a:pt x="2970" y="1099"/>
                    <a:pt x="3003" y="1099"/>
                  </a:cubicBezTo>
                  <a:cubicBezTo>
                    <a:pt x="3070" y="1099"/>
                    <a:pt x="3103" y="1066"/>
                    <a:pt x="3170" y="1032"/>
                  </a:cubicBezTo>
                  <a:cubicBezTo>
                    <a:pt x="3237" y="932"/>
                    <a:pt x="3237" y="799"/>
                    <a:pt x="3170" y="732"/>
                  </a:cubicBezTo>
                  <a:cubicBezTo>
                    <a:pt x="3145" y="732"/>
                    <a:pt x="2407" y="0"/>
                    <a:pt x="13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5666681" y="3791738"/>
              <a:ext cx="29756" cy="41761"/>
            </a:xfrm>
            <a:custGeom>
              <a:avLst/>
              <a:gdLst/>
              <a:ahLst/>
              <a:cxnLst/>
              <a:rect l="l" t="t" r="r" b="b"/>
              <a:pathLst>
                <a:path w="1569" h="2202" extrusionOk="0">
                  <a:moveTo>
                    <a:pt x="1568" y="0"/>
                  </a:moveTo>
                  <a:lnTo>
                    <a:pt x="1" y="2202"/>
                  </a:lnTo>
                  <a:cubicBezTo>
                    <a:pt x="1" y="2202"/>
                    <a:pt x="1535" y="701"/>
                    <a:pt x="1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5662263" y="3787300"/>
              <a:ext cx="38594" cy="50011"/>
            </a:xfrm>
            <a:custGeom>
              <a:avLst/>
              <a:gdLst/>
              <a:ahLst/>
              <a:cxnLst/>
              <a:rect l="l" t="t" r="r" b="b"/>
              <a:pathLst>
                <a:path w="2035" h="2637" extrusionOk="0">
                  <a:moveTo>
                    <a:pt x="1835" y="1"/>
                  </a:moveTo>
                  <a:cubicBezTo>
                    <a:pt x="1701" y="1"/>
                    <a:pt x="1601" y="101"/>
                    <a:pt x="1601" y="201"/>
                  </a:cubicBezTo>
                  <a:cubicBezTo>
                    <a:pt x="1568" y="668"/>
                    <a:pt x="634" y="1735"/>
                    <a:pt x="67" y="2269"/>
                  </a:cubicBezTo>
                  <a:cubicBezTo>
                    <a:pt x="0" y="2369"/>
                    <a:pt x="0" y="2503"/>
                    <a:pt x="67" y="2569"/>
                  </a:cubicBezTo>
                  <a:cubicBezTo>
                    <a:pt x="100" y="2636"/>
                    <a:pt x="167" y="2636"/>
                    <a:pt x="234" y="2636"/>
                  </a:cubicBezTo>
                  <a:cubicBezTo>
                    <a:pt x="267" y="2636"/>
                    <a:pt x="334" y="2636"/>
                    <a:pt x="367" y="2569"/>
                  </a:cubicBezTo>
                  <a:cubicBezTo>
                    <a:pt x="534" y="2436"/>
                    <a:pt x="1968" y="1002"/>
                    <a:pt x="2002" y="234"/>
                  </a:cubicBezTo>
                  <a:cubicBezTo>
                    <a:pt x="2035" y="134"/>
                    <a:pt x="1935" y="34"/>
                    <a:pt x="18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5567992" y="3691779"/>
              <a:ext cx="31027" cy="51262"/>
            </a:xfrm>
            <a:custGeom>
              <a:avLst/>
              <a:gdLst/>
              <a:ahLst/>
              <a:cxnLst/>
              <a:rect l="l" t="t" r="r" b="b"/>
              <a:pathLst>
                <a:path w="1636" h="2703" extrusionOk="0">
                  <a:moveTo>
                    <a:pt x="635" y="1"/>
                  </a:moveTo>
                  <a:lnTo>
                    <a:pt x="635" y="1"/>
                  </a:lnTo>
                  <a:cubicBezTo>
                    <a:pt x="635" y="1"/>
                    <a:pt x="1" y="1435"/>
                    <a:pt x="1635" y="2703"/>
                  </a:cubicBezTo>
                  <a:lnTo>
                    <a:pt x="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5563573" y="3687758"/>
              <a:ext cx="39864" cy="59076"/>
            </a:xfrm>
            <a:custGeom>
              <a:avLst/>
              <a:gdLst/>
              <a:ahLst/>
              <a:cxnLst/>
              <a:rect l="l" t="t" r="r" b="b"/>
              <a:pathLst>
                <a:path w="2102" h="3115" extrusionOk="0">
                  <a:moveTo>
                    <a:pt x="888" y="0"/>
                  </a:moveTo>
                  <a:cubicBezTo>
                    <a:pt x="805" y="0"/>
                    <a:pt x="718" y="38"/>
                    <a:pt x="667" y="113"/>
                  </a:cubicBezTo>
                  <a:cubicBezTo>
                    <a:pt x="667" y="146"/>
                    <a:pt x="0" y="1747"/>
                    <a:pt x="1768" y="3082"/>
                  </a:cubicBezTo>
                  <a:cubicBezTo>
                    <a:pt x="1802" y="3082"/>
                    <a:pt x="1835" y="3115"/>
                    <a:pt x="1868" y="3115"/>
                  </a:cubicBezTo>
                  <a:cubicBezTo>
                    <a:pt x="1935" y="3115"/>
                    <a:pt x="2002" y="3082"/>
                    <a:pt x="2035" y="3015"/>
                  </a:cubicBezTo>
                  <a:cubicBezTo>
                    <a:pt x="2102" y="2948"/>
                    <a:pt x="2102" y="2815"/>
                    <a:pt x="2002" y="2748"/>
                  </a:cubicBezTo>
                  <a:cubicBezTo>
                    <a:pt x="501" y="1614"/>
                    <a:pt x="1034" y="346"/>
                    <a:pt x="1068" y="280"/>
                  </a:cubicBezTo>
                  <a:cubicBezTo>
                    <a:pt x="1101" y="180"/>
                    <a:pt x="1068" y="79"/>
                    <a:pt x="968" y="13"/>
                  </a:cubicBezTo>
                  <a:cubicBezTo>
                    <a:pt x="943" y="4"/>
                    <a:pt x="916" y="0"/>
                    <a:pt x="88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970831" y="4547568"/>
              <a:ext cx="228889" cy="205088"/>
            </a:xfrm>
            <a:custGeom>
              <a:avLst/>
              <a:gdLst/>
              <a:ahLst/>
              <a:cxnLst/>
              <a:rect l="l" t="t" r="r" b="b"/>
              <a:pathLst>
                <a:path w="12069" h="10814" extrusionOk="0">
                  <a:moveTo>
                    <a:pt x="2143" y="0"/>
                  </a:moveTo>
                  <a:cubicBezTo>
                    <a:pt x="2009" y="0"/>
                    <a:pt x="1873" y="2"/>
                    <a:pt x="1735" y="6"/>
                  </a:cubicBezTo>
                  <a:cubicBezTo>
                    <a:pt x="1735" y="6"/>
                    <a:pt x="1" y="9246"/>
                    <a:pt x="11809" y="10814"/>
                  </a:cubicBezTo>
                  <a:cubicBezTo>
                    <a:pt x="11809" y="10814"/>
                    <a:pt x="12069"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5053078" y="4603190"/>
              <a:ext cx="139829" cy="149463"/>
            </a:xfrm>
            <a:custGeom>
              <a:avLst/>
              <a:gdLst/>
              <a:ahLst/>
              <a:cxnLst/>
              <a:rect l="l" t="t" r="r" b="b"/>
              <a:pathLst>
                <a:path w="7373" h="7881" extrusionOk="0">
                  <a:moveTo>
                    <a:pt x="238" y="0"/>
                  </a:moveTo>
                  <a:cubicBezTo>
                    <a:pt x="184" y="0"/>
                    <a:pt x="134" y="25"/>
                    <a:pt x="100" y="75"/>
                  </a:cubicBezTo>
                  <a:cubicBezTo>
                    <a:pt x="33" y="142"/>
                    <a:pt x="0" y="275"/>
                    <a:pt x="100" y="342"/>
                  </a:cubicBezTo>
                  <a:cubicBezTo>
                    <a:pt x="167" y="409"/>
                    <a:pt x="6305" y="6647"/>
                    <a:pt x="6972" y="7781"/>
                  </a:cubicBezTo>
                  <a:cubicBezTo>
                    <a:pt x="7005" y="7848"/>
                    <a:pt x="7072" y="7881"/>
                    <a:pt x="7139" y="7881"/>
                  </a:cubicBezTo>
                  <a:cubicBezTo>
                    <a:pt x="7172" y="7881"/>
                    <a:pt x="7205" y="7881"/>
                    <a:pt x="7239" y="7848"/>
                  </a:cubicBezTo>
                  <a:cubicBezTo>
                    <a:pt x="7339" y="7814"/>
                    <a:pt x="7372" y="7681"/>
                    <a:pt x="7305" y="7581"/>
                  </a:cubicBezTo>
                  <a:cubicBezTo>
                    <a:pt x="6638" y="6380"/>
                    <a:pt x="634" y="309"/>
                    <a:pt x="400" y="75"/>
                  </a:cubicBezTo>
                  <a:cubicBezTo>
                    <a:pt x="350" y="25"/>
                    <a:pt x="292" y="0"/>
                    <a:pt x="23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5149852" y="4015514"/>
              <a:ext cx="127179" cy="994013"/>
            </a:xfrm>
            <a:custGeom>
              <a:avLst/>
              <a:gdLst/>
              <a:ahLst/>
              <a:cxnLst/>
              <a:rect l="l" t="t" r="r" b="b"/>
              <a:pathLst>
                <a:path w="6706" h="52413" extrusionOk="0">
                  <a:moveTo>
                    <a:pt x="6452" y="0"/>
                  </a:moveTo>
                  <a:cubicBezTo>
                    <a:pt x="6363" y="0"/>
                    <a:pt x="6272" y="65"/>
                    <a:pt x="6272" y="176"/>
                  </a:cubicBezTo>
                  <a:cubicBezTo>
                    <a:pt x="6205" y="509"/>
                    <a:pt x="1" y="35568"/>
                    <a:pt x="2869" y="52246"/>
                  </a:cubicBezTo>
                  <a:cubicBezTo>
                    <a:pt x="2869" y="52346"/>
                    <a:pt x="2970" y="52413"/>
                    <a:pt x="3070" y="52413"/>
                  </a:cubicBezTo>
                  <a:lnTo>
                    <a:pt x="3103" y="52413"/>
                  </a:lnTo>
                  <a:cubicBezTo>
                    <a:pt x="3236" y="52380"/>
                    <a:pt x="3303" y="52280"/>
                    <a:pt x="3270" y="52146"/>
                  </a:cubicBezTo>
                  <a:cubicBezTo>
                    <a:pt x="434" y="35568"/>
                    <a:pt x="6605" y="609"/>
                    <a:pt x="6672" y="242"/>
                  </a:cubicBezTo>
                  <a:cubicBezTo>
                    <a:pt x="6706" y="142"/>
                    <a:pt x="6605" y="9"/>
                    <a:pt x="6505" y="9"/>
                  </a:cubicBezTo>
                  <a:cubicBezTo>
                    <a:pt x="6488" y="3"/>
                    <a:pt x="6470" y="0"/>
                    <a:pt x="64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5320017" y="4518269"/>
              <a:ext cx="182216" cy="526658"/>
            </a:xfrm>
            <a:custGeom>
              <a:avLst/>
              <a:gdLst/>
              <a:ahLst/>
              <a:cxnLst/>
              <a:rect l="l" t="t" r="r" b="b"/>
              <a:pathLst>
                <a:path w="9608" h="27770" extrusionOk="0">
                  <a:moveTo>
                    <a:pt x="9378" y="0"/>
                  </a:moveTo>
                  <a:cubicBezTo>
                    <a:pt x="9324" y="0"/>
                    <a:pt x="9274" y="17"/>
                    <a:pt x="9241" y="50"/>
                  </a:cubicBezTo>
                  <a:cubicBezTo>
                    <a:pt x="9141" y="150"/>
                    <a:pt x="1" y="9824"/>
                    <a:pt x="701" y="27570"/>
                  </a:cubicBezTo>
                  <a:cubicBezTo>
                    <a:pt x="701" y="27670"/>
                    <a:pt x="768" y="27770"/>
                    <a:pt x="901" y="27770"/>
                  </a:cubicBezTo>
                  <a:cubicBezTo>
                    <a:pt x="1035" y="27770"/>
                    <a:pt x="1102" y="27670"/>
                    <a:pt x="1102" y="27536"/>
                  </a:cubicBezTo>
                  <a:cubicBezTo>
                    <a:pt x="434" y="10024"/>
                    <a:pt x="9441" y="450"/>
                    <a:pt x="9541" y="350"/>
                  </a:cubicBezTo>
                  <a:cubicBezTo>
                    <a:pt x="9608" y="250"/>
                    <a:pt x="9608" y="117"/>
                    <a:pt x="9541" y="50"/>
                  </a:cubicBezTo>
                  <a:cubicBezTo>
                    <a:pt x="9491" y="17"/>
                    <a:pt x="9433" y="0"/>
                    <a:pt x="93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5"/>
            <p:cNvSpPr/>
            <p:nvPr/>
          </p:nvSpPr>
          <p:spPr>
            <a:xfrm>
              <a:off x="5246209" y="3815197"/>
              <a:ext cx="248821" cy="188683"/>
            </a:xfrm>
            <a:custGeom>
              <a:avLst/>
              <a:gdLst/>
              <a:ahLst/>
              <a:cxnLst/>
              <a:rect l="l" t="t" r="r" b="b"/>
              <a:pathLst>
                <a:path w="13120" h="9949" extrusionOk="0">
                  <a:moveTo>
                    <a:pt x="11735" y="1"/>
                  </a:moveTo>
                  <a:cubicBezTo>
                    <a:pt x="9159" y="1"/>
                    <a:pt x="2344" y="4968"/>
                    <a:pt x="1057" y="7470"/>
                  </a:cubicBezTo>
                  <a:cubicBezTo>
                    <a:pt x="1" y="9524"/>
                    <a:pt x="632" y="9949"/>
                    <a:pt x="1333" y="9949"/>
                  </a:cubicBezTo>
                  <a:cubicBezTo>
                    <a:pt x="1828" y="9949"/>
                    <a:pt x="2358" y="9738"/>
                    <a:pt x="2358" y="9738"/>
                  </a:cubicBezTo>
                  <a:cubicBezTo>
                    <a:pt x="2358" y="9738"/>
                    <a:pt x="2413" y="9741"/>
                    <a:pt x="2515" y="9741"/>
                  </a:cubicBezTo>
                  <a:cubicBezTo>
                    <a:pt x="3523" y="9741"/>
                    <a:pt x="9137" y="9438"/>
                    <a:pt x="12165" y="2866"/>
                  </a:cubicBezTo>
                  <a:cubicBezTo>
                    <a:pt x="13119" y="797"/>
                    <a:pt x="12767" y="1"/>
                    <a:pt x="1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5"/>
            <p:cNvSpPr/>
            <p:nvPr/>
          </p:nvSpPr>
          <p:spPr>
            <a:xfrm>
              <a:off x="5249167" y="3811347"/>
              <a:ext cx="245483" cy="196136"/>
            </a:xfrm>
            <a:custGeom>
              <a:avLst/>
              <a:gdLst/>
              <a:ahLst/>
              <a:cxnLst/>
              <a:rect l="l" t="t" r="r" b="b"/>
              <a:pathLst>
                <a:path w="12944" h="10342" extrusionOk="0">
                  <a:moveTo>
                    <a:pt x="11609" y="401"/>
                  </a:moveTo>
                  <a:cubicBezTo>
                    <a:pt x="11909" y="401"/>
                    <a:pt x="12143" y="501"/>
                    <a:pt x="12243" y="668"/>
                  </a:cubicBezTo>
                  <a:cubicBezTo>
                    <a:pt x="12410" y="934"/>
                    <a:pt x="12476" y="1535"/>
                    <a:pt x="11843" y="2969"/>
                  </a:cubicBezTo>
                  <a:cubicBezTo>
                    <a:pt x="8874" y="9407"/>
                    <a:pt x="3403" y="9741"/>
                    <a:pt x="2369" y="9741"/>
                  </a:cubicBezTo>
                  <a:lnTo>
                    <a:pt x="2202" y="9741"/>
                  </a:lnTo>
                  <a:cubicBezTo>
                    <a:pt x="2191" y="9730"/>
                    <a:pt x="2184" y="9726"/>
                    <a:pt x="2178" y="9726"/>
                  </a:cubicBezTo>
                  <a:cubicBezTo>
                    <a:pt x="2165" y="9726"/>
                    <a:pt x="2158" y="9741"/>
                    <a:pt x="2136" y="9741"/>
                  </a:cubicBezTo>
                  <a:cubicBezTo>
                    <a:pt x="2136" y="9741"/>
                    <a:pt x="1635" y="9941"/>
                    <a:pt x="1168" y="9941"/>
                  </a:cubicBezTo>
                  <a:cubicBezTo>
                    <a:pt x="901" y="9941"/>
                    <a:pt x="701" y="9874"/>
                    <a:pt x="635" y="9707"/>
                  </a:cubicBezTo>
                  <a:cubicBezTo>
                    <a:pt x="501" y="9541"/>
                    <a:pt x="434" y="9040"/>
                    <a:pt x="1102" y="7773"/>
                  </a:cubicBezTo>
                  <a:cubicBezTo>
                    <a:pt x="2536" y="4971"/>
                    <a:pt x="9408" y="401"/>
                    <a:pt x="11609" y="401"/>
                  </a:cubicBezTo>
                  <a:close/>
                  <a:moveTo>
                    <a:pt x="11609" y="0"/>
                  </a:moveTo>
                  <a:cubicBezTo>
                    <a:pt x="9274" y="0"/>
                    <a:pt x="2269" y="4604"/>
                    <a:pt x="735" y="7572"/>
                  </a:cubicBezTo>
                  <a:cubicBezTo>
                    <a:pt x="134" y="8707"/>
                    <a:pt x="1" y="9474"/>
                    <a:pt x="268" y="9941"/>
                  </a:cubicBezTo>
                  <a:cubicBezTo>
                    <a:pt x="401" y="10141"/>
                    <a:pt x="635" y="10341"/>
                    <a:pt x="1168" y="10341"/>
                  </a:cubicBezTo>
                  <a:cubicBezTo>
                    <a:pt x="1635" y="10341"/>
                    <a:pt x="2102" y="10208"/>
                    <a:pt x="2236" y="10141"/>
                  </a:cubicBezTo>
                  <a:lnTo>
                    <a:pt x="2369" y="10141"/>
                  </a:lnTo>
                  <a:cubicBezTo>
                    <a:pt x="3470" y="10141"/>
                    <a:pt x="9141" y="9807"/>
                    <a:pt x="12210" y="3136"/>
                  </a:cubicBezTo>
                  <a:cubicBezTo>
                    <a:pt x="12810" y="1835"/>
                    <a:pt x="12943" y="968"/>
                    <a:pt x="12610" y="467"/>
                  </a:cubicBezTo>
                  <a:cubicBezTo>
                    <a:pt x="12410" y="134"/>
                    <a:pt x="12076" y="0"/>
                    <a:pt x="1160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5"/>
            <p:cNvSpPr/>
            <p:nvPr/>
          </p:nvSpPr>
          <p:spPr>
            <a:xfrm>
              <a:off x="5223926" y="3699137"/>
              <a:ext cx="154963" cy="269056"/>
            </a:xfrm>
            <a:custGeom>
              <a:avLst/>
              <a:gdLst/>
              <a:ahLst/>
              <a:cxnLst/>
              <a:rect l="l" t="t" r="r" b="b"/>
              <a:pathLst>
                <a:path w="8171" h="14187" extrusionOk="0">
                  <a:moveTo>
                    <a:pt x="6210" y="1"/>
                  </a:moveTo>
                  <a:cubicBezTo>
                    <a:pt x="4058" y="1"/>
                    <a:pt x="1" y="8949"/>
                    <a:pt x="131" y="12022"/>
                  </a:cubicBezTo>
                  <a:cubicBezTo>
                    <a:pt x="217" y="13705"/>
                    <a:pt x="644" y="14186"/>
                    <a:pt x="1104" y="14186"/>
                  </a:cubicBezTo>
                  <a:cubicBezTo>
                    <a:pt x="1722" y="14186"/>
                    <a:pt x="2399" y="13323"/>
                    <a:pt x="2399" y="13323"/>
                  </a:cubicBezTo>
                  <a:cubicBezTo>
                    <a:pt x="2399" y="13323"/>
                    <a:pt x="8170" y="10387"/>
                    <a:pt x="7436" y="2448"/>
                  </a:cubicBezTo>
                  <a:cubicBezTo>
                    <a:pt x="7268" y="707"/>
                    <a:pt x="6814" y="1"/>
                    <a:pt x="6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5"/>
            <p:cNvSpPr/>
            <p:nvPr/>
          </p:nvSpPr>
          <p:spPr>
            <a:xfrm>
              <a:off x="5220076" y="3694946"/>
              <a:ext cx="156272" cy="277117"/>
            </a:xfrm>
            <a:custGeom>
              <a:avLst/>
              <a:gdLst/>
              <a:ahLst/>
              <a:cxnLst/>
              <a:rect l="l" t="t" r="r" b="b"/>
              <a:pathLst>
                <a:path w="8240" h="14612" extrusionOk="0">
                  <a:moveTo>
                    <a:pt x="6405" y="434"/>
                  </a:moveTo>
                  <a:cubicBezTo>
                    <a:pt x="6939" y="434"/>
                    <a:pt x="7272" y="1235"/>
                    <a:pt x="7406" y="2669"/>
                  </a:cubicBezTo>
                  <a:cubicBezTo>
                    <a:pt x="8140" y="10375"/>
                    <a:pt x="2569" y="13310"/>
                    <a:pt x="2502" y="13344"/>
                  </a:cubicBezTo>
                  <a:cubicBezTo>
                    <a:pt x="2469" y="13377"/>
                    <a:pt x="2435" y="13377"/>
                    <a:pt x="2435" y="13410"/>
                  </a:cubicBezTo>
                  <a:cubicBezTo>
                    <a:pt x="2269" y="13610"/>
                    <a:pt x="1735" y="14177"/>
                    <a:pt x="1301" y="14177"/>
                  </a:cubicBezTo>
                  <a:cubicBezTo>
                    <a:pt x="868" y="14177"/>
                    <a:pt x="601" y="13477"/>
                    <a:pt x="567" y="12243"/>
                  </a:cubicBezTo>
                  <a:cubicBezTo>
                    <a:pt x="434" y="9774"/>
                    <a:pt x="3136" y="3370"/>
                    <a:pt x="5237" y="1168"/>
                  </a:cubicBezTo>
                  <a:cubicBezTo>
                    <a:pt x="5704" y="668"/>
                    <a:pt x="6105" y="434"/>
                    <a:pt x="6405" y="434"/>
                  </a:cubicBezTo>
                  <a:close/>
                  <a:moveTo>
                    <a:pt x="6405" y="1"/>
                  </a:moveTo>
                  <a:cubicBezTo>
                    <a:pt x="5971" y="1"/>
                    <a:pt x="5471" y="301"/>
                    <a:pt x="4937" y="868"/>
                  </a:cubicBezTo>
                  <a:cubicBezTo>
                    <a:pt x="2736" y="3170"/>
                    <a:pt x="0" y="9674"/>
                    <a:pt x="134" y="12243"/>
                  </a:cubicBezTo>
                  <a:cubicBezTo>
                    <a:pt x="201" y="13811"/>
                    <a:pt x="601" y="14611"/>
                    <a:pt x="1301" y="14611"/>
                  </a:cubicBezTo>
                  <a:cubicBezTo>
                    <a:pt x="1935" y="14611"/>
                    <a:pt x="2569" y="13877"/>
                    <a:pt x="2736" y="13710"/>
                  </a:cubicBezTo>
                  <a:cubicBezTo>
                    <a:pt x="2969" y="13577"/>
                    <a:pt x="4303" y="12810"/>
                    <a:pt x="5571" y="11209"/>
                  </a:cubicBezTo>
                  <a:cubicBezTo>
                    <a:pt x="6805" y="9608"/>
                    <a:pt x="8240" y="6806"/>
                    <a:pt x="7839" y="2636"/>
                  </a:cubicBezTo>
                  <a:cubicBezTo>
                    <a:pt x="7673" y="901"/>
                    <a:pt x="7206" y="1"/>
                    <a:pt x="64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5"/>
            <p:cNvSpPr/>
            <p:nvPr/>
          </p:nvSpPr>
          <p:spPr>
            <a:xfrm>
              <a:off x="5093206" y="3711160"/>
              <a:ext cx="197748" cy="272015"/>
            </a:xfrm>
            <a:custGeom>
              <a:avLst/>
              <a:gdLst/>
              <a:ahLst/>
              <a:cxnLst/>
              <a:rect l="l" t="t" r="r" b="b"/>
              <a:pathLst>
                <a:path w="10427" h="14343" extrusionOk="0">
                  <a:moveTo>
                    <a:pt x="2582" y="1"/>
                  </a:moveTo>
                  <a:cubicBezTo>
                    <a:pt x="0" y="1"/>
                    <a:pt x="3145" y="10827"/>
                    <a:pt x="5456" y="13222"/>
                  </a:cubicBezTo>
                  <a:cubicBezTo>
                    <a:pt x="6265" y="14051"/>
                    <a:pt x="6820" y="14343"/>
                    <a:pt x="7201" y="14343"/>
                  </a:cubicBezTo>
                  <a:cubicBezTo>
                    <a:pt x="8107" y="14343"/>
                    <a:pt x="8025" y="12689"/>
                    <a:pt x="8025" y="12689"/>
                  </a:cubicBezTo>
                  <a:cubicBezTo>
                    <a:pt x="8025" y="12689"/>
                    <a:pt x="10426" y="6684"/>
                    <a:pt x="4622" y="1214"/>
                  </a:cubicBezTo>
                  <a:cubicBezTo>
                    <a:pt x="3722" y="366"/>
                    <a:pt x="3056" y="1"/>
                    <a:pt x="2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5"/>
            <p:cNvSpPr/>
            <p:nvPr/>
          </p:nvSpPr>
          <p:spPr>
            <a:xfrm>
              <a:off x="5104945" y="3707595"/>
              <a:ext cx="179674" cy="279639"/>
            </a:xfrm>
            <a:custGeom>
              <a:avLst/>
              <a:gdLst/>
              <a:ahLst/>
              <a:cxnLst/>
              <a:rect l="l" t="t" r="r" b="b"/>
              <a:pathLst>
                <a:path w="9474" h="14745" extrusionOk="0">
                  <a:moveTo>
                    <a:pt x="1968" y="401"/>
                  </a:moveTo>
                  <a:cubicBezTo>
                    <a:pt x="2269" y="401"/>
                    <a:pt x="2836" y="601"/>
                    <a:pt x="3836" y="1569"/>
                  </a:cubicBezTo>
                  <a:cubicBezTo>
                    <a:pt x="9474" y="6839"/>
                    <a:pt x="7239" y="12743"/>
                    <a:pt x="7206" y="12810"/>
                  </a:cubicBezTo>
                  <a:cubicBezTo>
                    <a:pt x="7206" y="12843"/>
                    <a:pt x="7172" y="12877"/>
                    <a:pt x="7172" y="12910"/>
                  </a:cubicBezTo>
                  <a:cubicBezTo>
                    <a:pt x="7206" y="13177"/>
                    <a:pt x="7172" y="13911"/>
                    <a:pt x="6905" y="14211"/>
                  </a:cubicBezTo>
                  <a:cubicBezTo>
                    <a:pt x="6805" y="14278"/>
                    <a:pt x="6705" y="14344"/>
                    <a:pt x="6605" y="14344"/>
                  </a:cubicBezTo>
                  <a:cubicBezTo>
                    <a:pt x="6338" y="14344"/>
                    <a:pt x="5871" y="14144"/>
                    <a:pt x="5004" y="13277"/>
                  </a:cubicBezTo>
                  <a:cubicBezTo>
                    <a:pt x="3069" y="11276"/>
                    <a:pt x="467" y="3036"/>
                    <a:pt x="1401" y="835"/>
                  </a:cubicBezTo>
                  <a:cubicBezTo>
                    <a:pt x="1568" y="434"/>
                    <a:pt x="1802" y="401"/>
                    <a:pt x="1968" y="401"/>
                  </a:cubicBezTo>
                  <a:close/>
                  <a:moveTo>
                    <a:pt x="1968" y="1"/>
                  </a:moveTo>
                  <a:cubicBezTo>
                    <a:pt x="1668" y="1"/>
                    <a:pt x="1235" y="101"/>
                    <a:pt x="1001" y="701"/>
                  </a:cubicBezTo>
                  <a:cubicBezTo>
                    <a:pt x="0" y="3036"/>
                    <a:pt x="2669" y="11476"/>
                    <a:pt x="4704" y="13544"/>
                  </a:cubicBezTo>
                  <a:cubicBezTo>
                    <a:pt x="5471" y="14344"/>
                    <a:pt x="6105" y="14745"/>
                    <a:pt x="6605" y="14745"/>
                  </a:cubicBezTo>
                  <a:cubicBezTo>
                    <a:pt x="6839" y="14745"/>
                    <a:pt x="7039" y="14645"/>
                    <a:pt x="7206" y="14478"/>
                  </a:cubicBezTo>
                  <a:cubicBezTo>
                    <a:pt x="7606" y="14044"/>
                    <a:pt x="7606" y="13144"/>
                    <a:pt x="7606" y="12910"/>
                  </a:cubicBezTo>
                  <a:cubicBezTo>
                    <a:pt x="7706" y="12643"/>
                    <a:pt x="8206" y="11209"/>
                    <a:pt x="8073" y="9174"/>
                  </a:cubicBezTo>
                  <a:cubicBezTo>
                    <a:pt x="7973" y="7139"/>
                    <a:pt x="7172" y="4104"/>
                    <a:pt x="4137" y="1235"/>
                  </a:cubicBezTo>
                  <a:cubicBezTo>
                    <a:pt x="3236" y="401"/>
                    <a:pt x="2502" y="1"/>
                    <a:pt x="19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5"/>
            <p:cNvSpPr/>
            <p:nvPr/>
          </p:nvSpPr>
          <p:spPr>
            <a:xfrm>
              <a:off x="4946860" y="3807478"/>
              <a:ext cx="292990" cy="205220"/>
            </a:xfrm>
            <a:custGeom>
              <a:avLst/>
              <a:gdLst/>
              <a:ahLst/>
              <a:cxnLst/>
              <a:rect l="l" t="t" r="r" b="b"/>
              <a:pathLst>
                <a:path w="15449" h="10821" extrusionOk="0">
                  <a:moveTo>
                    <a:pt x="4323" y="0"/>
                  </a:moveTo>
                  <a:cubicBezTo>
                    <a:pt x="1" y="0"/>
                    <a:pt x="8862" y="9385"/>
                    <a:pt x="12273" y="10512"/>
                  </a:cubicBezTo>
                  <a:cubicBezTo>
                    <a:pt x="12934" y="10730"/>
                    <a:pt x="13424" y="10820"/>
                    <a:pt x="13782" y="10820"/>
                  </a:cubicBezTo>
                  <a:cubicBezTo>
                    <a:pt x="15449" y="10820"/>
                    <a:pt x="14274" y="8877"/>
                    <a:pt x="14274" y="8877"/>
                  </a:cubicBezTo>
                  <a:cubicBezTo>
                    <a:pt x="14274" y="8877"/>
                    <a:pt x="13607" y="2406"/>
                    <a:pt x="5935" y="271"/>
                  </a:cubicBezTo>
                  <a:cubicBezTo>
                    <a:pt x="5267" y="85"/>
                    <a:pt x="4735" y="0"/>
                    <a:pt x="4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5"/>
            <p:cNvSpPr/>
            <p:nvPr/>
          </p:nvSpPr>
          <p:spPr>
            <a:xfrm>
              <a:off x="4995503" y="3803761"/>
              <a:ext cx="237878" cy="212579"/>
            </a:xfrm>
            <a:custGeom>
              <a:avLst/>
              <a:gdLst/>
              <a:ahLst/>
              <a:cxnLst/>
              <a:rect l="l" t="t" r="r" b="b"/>
              <a:pathLst>
                <a:path w="12543" h="11209" extrusionOk="0">
                  <a:moveTo>
                    <a:pt x="1769" y="400"/>
                  </a:moveTo>
                  <a:cubicBezTo>
                    <a:pt x="2169" y="400"/>
                    <a:pt x="2703" y="500"/>
                    <a:pt x="3336" y="667"/>
                  </a:cubicBezTo>
                  <a:cubicBezTo>
                    <a:pt x="10775" y="2769"/>
                    <a:pt x="11509" y="9040"/>
                    <a:pt x="11509" y="9107"/>
                  </a:cubicBezTo>
                  <a:cubicBezTo>
                    <a:pt x="11509" y="9140"/>
                    <a:pt x="11542" y="9140"/>
                    <a:pt x="11542" y="9173"/>
                  </a:cubicBezTo>
                  <a:cubicBezTo>
                    <a:pt x="11676" y="9407"/>
                    <a:pt x="12043" y="10207"/>
                    <a:pt x="11842" y="10574"/>
                  </a:cubicBezTo>
                  <a:cubicBezTo>
                    <a:pt x="11742" y="10741"/>
                    <a:pt x="11542" y="10808"/>
                    <a:pt x="11209" y="10808"/>
                  </a:cubicBezTo>
                  <a:cubicBezTo>
                    <a:pt x="10842" y="10808"/>
                    <a:pt x="10375" y="10708"/>
                    <a:pt x="9774" y="10508"/>
                  </a:cubicBezTo>
                  <a:cubicBezTo>
                    <a:pt x="8473" y="10074"/>
                    <a:pt x="6205" y="8339"/>
                    <a:pt x="4104" y="6138"/>
                  </a:cubicBezTo>
                  <a:cubicBezTo>
                    <a:pt x="1969" y="3903"/>
                    <a:pt x="668" y="1835"/>
                    <a:pt x="835" y="934"/>
                  </a:cubicBezTo>
                  <a:cubicBezTo>
                    <a:pt x="835" y="801"/>
                    <a:pt x="901" y="400"/>
                    <a:pt x="1769" y="400"/>
                  </a:cubicBezTo>
                  <a:close/>
                  <a:moveTo>
                    <a:pt x="1769" y="0"/>
                  </a:moveTo>
                  <a:cubicBezTo>
                    <a:pt x="768" y="0"/>
                    <a:pt x="468" y="467"/>
                    <a:pt x="401" y="867"/>
                  </a:cubicBezTo>
                  <a:cubicBezTo>
                    <a:pt x="1" y="3336"/>
                    <a:pt x="6939" y="10007"/>
                    <a:pt x="9641" y="10908"/>
                  </a:cubicBezTo>
                  <a:cubicBezTo>
                    <a:pt x="10275" y="11108"/>
                    <a:pt x="10808" y="11208"/>
                    <a:pt x="11209" y="11208"/>
                  </a:cubicBezTo>
                  <a:cubicBezTo>
                    <a:pt x="11709" y="11208"/>
                    <a:pt x="12043" y="11075"/>
                    <a:pt x="12209" y="10775"/>
                  </a:cubicBezTo>
                  <a:cubicBezTo>
                    <a:pt x="12543" y="10174"/>
                    <a:pt x="12043" y="9240"/>
                    <a:pt x="11909" y="9007"/>
                  </a:cubicBezTo>
                  <a:cubicBezTo>
                    <a:pt x="11876" y="8706"/>
                    <a:pt x="11642" y="7205"/>
                    <a:pt x="10608" y="5471"/>
                  </a:cubicBezTo>
                  <a:cubicBezTo>
                    <a:pt x="9574" y="3736"/>
                    <a:pt x="7473" y="1401"/>
                    <a:pt x="3436" y="267"/>
                  </a:cubicBezTo>
                  <a:cubicBezTo>
                    <a:pt x="2769" y="100"/>
                    <a:pt x="2202" y="0"/>
                    <a:pt x="1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5"/>
            <p:cNvSpPr/>
            <p:nvPr/>
          </p:nvSpPr>
          <p:spPr>
            <a:xfrm>
              <a:off x="4861256" y="3915327"/>
              <a:ext cx="405036" cy="111457"/>
            </a:xfrm>
            <a:custGeom>
              <a:avLst/>
              <a:gdLst/>
              <a:ahLst/>
              <a:cxnLst/>
              <a:rect l="l" t="t" r="r" b="b"/>
              <a:pathLst>
                <a:path w="21357" h="5877" extrusionOk="0">
                  <a:moveTo>
                    <a:pt x="10739" y="1"/>
                  </a:moveTo>
                  <a:cubicBezTo>
                    <a:pt x="9512" y="1"/>
                    <a:pt x="8146" y="197"/>
                    <a:pt x="6646" y="688"/>
                  </a:cubicBezTo>
                  <a:cubicBezTo>
                    <a:pt x="0" y="2884"/>
                    <a:pt x="10519" y="5877"/>
                    <a:pt x="15763" y="5877"/>
                  </a:cubicBezTo>
                  <a:cubicBezTo>
                    <a:pt x="16494" y="5877"/>
                    <a:pt x="17122" y="5819"/>
                    <a:pt x="17587" y="5692"/>
                  </a:cubicBezTo>
                  <a:cubicBezTo>
                    <a:pt x="21356" y="4625"/>
                    <a:pt x="18354" y="3190"/>
                    <a:pt x="18354" y="3190"/>
                  </a:cubicBezTo>
                  <a:cubicBezTo>
                    <a:pt x="18354" y="3190"/>
                    <a:pt x="15679" y="1"/>
                    <a:pt x="10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5"/>
            <p:cNvSpPr/>
            <p:nvPr/>
          </p:nvSpPr>
          <p:spPr>
            <a:xfrm>
              <a:off x="4940470" y="3911287"/>
              <a:ext cx="295456" cy="119593"/>
            </a:xfrm>
            <a:custGeom>
              <a:avLst/>
              <a:gdLst/>
              <a:ahLst/>
              <a:cxnLst/>
              <a:rect l="l" t="t" r="r" b="b"/>
              <a:pathLst>
                <a:path w="15579" h="6306" extrusionOk="0">
                  <a:moveTo>
                    <a:pt x="6572" y="434"/>
                  </a:moveTo>
                  <a:cubicBezTo>
                    <a:pt x="11342" y="434"/>
                    <a:pt x="13977" y="3503"/>
                    <a:pt x="14011" y="3537"/>
                  </a:cubicBezTo>
                  <a:cubicBezTo>
                    <a:pt x="14044" y="3570"/>
                    <a:pt x="14044" y="3603"/>
                    <a:pt x="14077" y="3603"/>
                  </a:cubicBezTo>
                  <a:cubicBezTo>
                    <a:pt x="14344" y="3737"/>
                    <a:pt x="15145" y="4204"/>
                    <a:pt x="15111" y="4638"/>
                  </a:cubicBezTo>
                  <a:cubicBezTo>
                    <a:pt x="15078" y="4871"/>
                    <a:pt x="14844" y="5271"/>
                    <a:pt x="13343" y="5705"/>
                  </a:cubicBezTo>
                  <a:cubicBezTo>
                    <a:pt x="12910" y="5805"/>
                    <a:pt x="12309" y="5872"/>
                    <a:pt x="11542" y="5872"/>
                  </a:cubicBezTo>
                  <a:cubicBezTo>
                    <a:pt x="7406" y="5872"/>
                    <a:pt x="768" y="4104"/>
                    <a:pt x="534" y="2569"/>
                  </a:cubicBezTo>
                  <a:cubicBezTo>
                    <a:pt x="468" y="2069"/>
                    <a:pt x="1168" y="1535"/>
                    <a:pt x="2502" y="1102"/>
                  </a:cubicBezTo>
                  <a:cubicBezTo>
                    <a:pt x="3903" y="668"/>
                    <a:pt x="5271" y="434"/>
                    <a:pt x="6572" y="434"/>
                  </a:cubicBezTo>
                  <a:close/>
                  <a:moveTo>
                    <a:pt x="6572" y="1"/>
                  </a:moveTo>
                  <a:cubicBezTo>
                    <a:pt x="5204" y="1"/>
                    <a:pt x="3803" y="234"/>
                    <a:pt x="2402" y="701"/>
                  </a:cubicBezTo>
                  <a:cubicBezTo>
                    <a:pt x="734" y="1235"/>
                    <a:pt x="1" y="1869"/>
                    <a:pt x="134" y="2636"/>
                  </a:cubicBezTo>
                  <a:cubicBezTo>
                    <a:pt x="468" y="4704"/>
                    <a:pt x="7940" y="6305"/>
                    <a:pt x="11542" y="6305"/>
                  </a:cubicBezTo>
                  <a:cubicBezTo>
                    <a:pt x="12343" y="6305"/>
                    <a:pt x="12976" y="6239"/>
                    <a:pt x="13443" y="6105"/>
                  </a:cubicBezTo>
                  <a:cubicBezTo>
                    <a:pt x="14778" y="5738"/>
                    <a:pt x="15478" y="5271"/>
                    <a:pt x="15512" y="4671"/>
                  </a:cubicBezTo>
                  <a:cubicBezTo>
                    <a:pt x="15578" y="3937"/>
                    <a:pt x="14544" y="3370"/>
                    <a:pt x="14311" y="3236"/>
                  </a:cubicBezTo>
                  <a:cubicBezTo>
                    <a:pt x="13977" y="2870"/>
                    <a:pt x="11342" y="1"/>
                    <a:pt x="65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5"/>
            <p:cNvSpPr/>
            <p:nvPr/>
          </p:nvSpPr>
          <p:spPr>
            <a:xfrm>
              <a:off x="4999182" y="3997403"/>
              <a:ext cx="272508" cy="163782"/>
            </a:xfrm>
            <a:custGeom>
              <a:avLst/>
              <a:gdLst/>
              <a:ahLst/>
              <a:cxnLst/>
              <a:rect l="l" t="t" r="r" b="b"/>
              <a:pathLst>
                <a:path w="14369" h="8636" extrusionOk="0">
                  <a:moveTo>
                    <a:pt x="12664" y="0"/>
                  </a:moveTo>
                  <a:cubicBezTo>
                    <a:pt x="12256" y="0"/>
                    <a:pt x="11882" y="97"/>
                    <a:pt x="11882" y="97"/>
                  </a:cubicBezTo>
                  <a:cubicBezTo>
                    <a:pt x="11882" y="97"/>
                    <a:pt x="11481" y="25"/>
                    <a:pt x="10813" y="25"/>
                  </a:cubicBezTo>
                  <a:cubicBezTo>
                    <a:pt x="8821" y="25"/>
                    <a:pt x="4456" y="661"/>
                    <a:pt x="1308" y="5734"/>
                  </a:cubicBezTo>
                  <a:cubicBezTo>
                    <a:pt x="1" y="7840"/>
                    <a:pt x="413" y="8636"/>
                    <a:pt x="1669" y="8636"/>
                  </a:cubicBezTo>
                  <a:cubicBezTo>
                    <a:pt x="4452" y="8636"/>
                    <a:pt x="11376" y="4728"/>
                    <a:pt x="12916" y="2498"/>
                  </a:cubicBezTo>
                  <a:cubicBezTo>
                    <a:pt x="14369" y="363"/>
                    <a:pt x="13454" y="0"/>
                    <a:pt x="12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5"/>
            <p:cNvSpPr/>
            <p:nvPr/>
          </p:nvSpPr>
          <p:spPr>
            <a:xfrm>
              <a:off x="5001837" y="3993534"/>
              <a:ext cx="263822" cy="171463"/>
            </a:xfrm>
            <a:custGeom>
              <a:avLst/>
              <a:gdLst/>
              <a:ahLst/>
              <a:cxnLst/>
              <a:rect l="l" t="t" r="r" b="b"/>
              <a:pathLst>
                <a:path w="13911" h="9041" extrusionOk="0">
                  <a:moveTo>
                    <a:pt x="12542" y="401"/>
                  </a:moveTo>
                  <a:cubicBezTo>
                    <a:pt x="12809" y="401"/>
                    <a:pt x="13176" y="467"/>
                    <a:pt x="13276" y="701"/>
                  </a:cubicBezTo>
                  <a:cubicBezTo>
                    <a:pt x="13376" y="868"/>
                    <a:pt x="13410" y="1368"/>
                    <a:pt x="12609" y="2569"/>
                  </a:cubicBezTo>
                  <a:cubicBezTo>
                    <a:pt x="11175" y="4670"/>
                    <a:pt x="4337" y="8606"/>
                    <a:pt x="1535" y="8606"/>
                  </a:cubicBezTo>
                  <a:cubicBezTo>
                    <a:pt x="1068" y="8606"/>
                    <a:pt x="767" y="8506"/>
                    <a:pt x="667" y="8273"/>
                  </a:cubicBezTo>
                  <a:cubicBezTo>
                    <a:pt x="501" y="8006"/>
                    <a:pt x="501" y="7406"/>
                    <a:pt x="1334" y="6038"/>
                  </a:cubicBezTo>
                  <a:cubicBezTo>
                    <a:pt x="4370" y="1168"/>
                    <a:pt x="8473" y="434"/>
                    <a:pt x="10674" y="434"/>
                  </a:cubicBezTo>
                  <a:cubicBezTo>
                    <a:pt x="11308" y="434"/>
                    <a:pt x="11709" y="501"/>
                    <a:pt x="11709" y="501"/>
                  </a:cubicBezTo>
                  <a:lnTo>
                    <a:pt x="11809" y="501"/>
                  </a:lnTo>
                  <a:cubicBezTo>
                    <a:pt x="11809" y="501"/>
                    <a:pt x="12176" y="401"/>
                    <a:pt x="12542" y="401"/>
                  </a:cubicBezTo>
                  <a:close/>
                  <a:moveTo>
                    <a:pt x="12542" y="0"/>
                  </a:moveTo>
                  <a:cubicBezTo>
                    <a:pt x="12209" y="0"/>
                    <a:pt x="11875" y="67"/>
                    <a:pt x="11742" y="100"/>
                  </a:cubicBezTo>
                  <a:cubicBezTo>
                    <a:pt x="11608" y="67"/>
                    <a:pt x="11242" y="34"/>
                    <a:pt x="10674" y="34"/>
                  </a:cubicBezTo>
                  <a:cubicBezTo>
                    <a:pt x="8840" y="34"/>
                    <a:pt x="4237" y="601"/>
                    <a:pt x="1001" y="5804"/>
                  </a:cubicBezTo>
                  <a:cubicBezTo>
                    <a:pt x="234" y="7072"/>
                    <a:pt x="0" y="7939"/>
                    <a:pt x="300" y="8473"/>
                  </a:cubicBezTo>
                  <a:cubicBezTo>
                    <a:pt x="501" y="8840"/>
                    <a:pt x="901" y="9040"/>
                    <a:pt x="1535" y="9040"/>
                  </a:cubicBezTo>
                  <a:cubicBezTo>
                    <a:pt x="4470" y="9040"/>
                    <a:pt x="11442" y="5004"/>
                    <a:pt x="12943" y="2802"/>
                  </a:cubicBezTo>
                  <a:cubicBezTo>
                    <a:pt x="13677" y="1735"/>
                    <a:pt x="13910" y="968"/>
                    <a:pt x="13643" y="501"/>
                  </a:cubicBezTo>
                  <a:cubicBezTo>
                    <a:pt x="13543" y="267"/>
                    <a:pt x="13243" y="0"/>
                    <a:pt x="125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5"/>
            <p:cNvSpPr/>
            <p:nvPr/>
          </p:nvSpPr>
          <p:spPr>
            <a:xfrm>
              <a:off x="5128347" y="3989173"/>
              <a:ext cx="155437" cy="268488"/>
            </a:xfrm>
            <a:custGeom>
              <a:avLst/>
              <a:gdLst/>
              <a:ahLst/>
              <a:cxnLst/>
              <a:rect l="l" t="t" r="r" b="b"/>
              <a:pathLst>
                <a:path w="8196" h="14157" extrusionOk="0">
                  <a:moveTo>
                    <a:pt x="7093" y="0"/>
                  </a:moveTo>
                  <a:cubicBezTo>
                    <a:pt x="6483" y="0"/>
                    <a:pt x="5805" y="864"/>
                    <a:pt x="5805" y="864"/>
                  </a:cubicBezTo>
                  <a:cubicBezTo>
                    <a:pt x="5805" y="864"/>
                    <a:pt x="1" y="3800"/>
                    <a:pt x="734" y="11705"/>
                  </a:cubicBezTo>
                  <a:cubicBezTo>
                    <a:pt x="896" y="13449"/>
                    <a:pt x="1348" y="14157"/>
                    <a:pt x="1955" y="14157"/>
                  </a:cubicBezTo>
                  <a:cubicBezTo>
                    <a:pt x="4107" y="14157"/>
                    <a:pt x="8196" y="5236"/>
                    <a:pt x="8040" y="2165"/>
                  </a:cubicBezTo>
                  <a:cubicBezTo>
                    <a:pt x="7968" y="482"/>
                    <a:pt x="7550" y="0"/>
                    <a:pt x="7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5"/>
            <p:cNvSpPr/>
            <p:nvPr/>
          </p:nvSpPr>
          <p:spPr>
            <a:xfrm>
              <a:off x="5130888" y="3985304"/>
              <a:ext cx="156272" cy="276472"/>
            </a:xfrm>
            <a:custGeom>
              <a:avLst/>
              <a:gdLst/>
              <a:ahLst/>
              <a:cxnLst/>
              <a:rect l="l" t="t" r="r" b="b"/>
              <a:pathLst>
                <a:path w="8240" h="14578" extrusionOk="0">
                  <a:moveTo>
                    <a:pt x="6972" y="434"/>
                  </a:moveTo>
                  <a:cubicBezTo>
                    <a:pt x="7405" y="434"/>
                    <a:pt x="7672" y="1135"/>
                    <a:pt x="7706" y="2369"/>
                  </a:cubicBezTo>
                  <a:cubicBezTo>
                    <a:pt x="7839" y="4837"/>
                    <a:pt x="5104" y="11242"/>
                    <a:pt x="3002" y="13410"/>
                  </a:cubicBezTo>
                  <a:cubicBezTo>
                    <a:pt x="2535" y="13911"/>
                    <a:pt x="2135" y="14177"/>
                    <a:pt x="1801" y="14177"/>
                  </a:cubicBezTo>
                  <a:cubicBezTo>
                    <a:pt x="1301" y="14177"/>
                    <a:pt x="934" y="13377"/>
                    <a:pt x="801" y="11909"/>
                  </a:cubicBezTo>
                  <a:cubicBezTo>
                    <a:pt x="100" y="4204"/>
                    <a:pt x="5704" y="1268"/>
                    <a:pt x="5771" y="1268"/>
                  </a:cubicBezTo>
                  <a:cubicBezTo>
                    <a:pt x="5804" y="1235"/>
                    <a:pt x="5804" y="1235"/>
                    <a:pt x="5838" y="1202"/>
                  </a:cubicBezTo>
                  <a:cubicBezTo>
                    <a:pt x="6004" y="968"/>
                    <a:pt x="6538" y="434"/>
                    <a:pt x="6972" y="434"/>
                  </a:cubicBezTo>
                  <a:close/>
                  <a:moveTo>
                    <a:pt x="6972" y="1"/>
                  </a:moveTo>
                  <a:cubicBezTo>
                    <a:pt x="6338" y="1"/>
                    <a:pt x="5704" y="735"/>
                    <a:pt x="5537" y="901"/>
                  </a:cubicBezTo>
                  <a:cubicBezTo>
                    <a:pt x="5270" y="1035"/>
                    <a:pt x="3970" y="1802"/>
                    <a:pt x="2702" y="3403"/>
                  </a:cubicBezTo>
                  <a:cubicBezTo>
                    <a:pt x="1434" y="5004"/>
                    <a:pt x="0" y="7773"/>
                    <a:pt x="400" y="11943"/>
                  </a:cubicBezTo>
                  <a:cubicBezTo>
                    <a:pt x="567" y="13710"/>
                    <a:pt x="1034" y="14578"/>
                    <a:pt x="1801" y="14578"/>
                  </a:cubicBezTo>
                  <a:cubicBezTo>
                    <a:pt x="2235" y="14578"/>
                    <a:pt x="2735" y="14278"/>
                    <a:pt x="3302" y="13710"/>
                  </a:cubicBezTo>
                  <a:cubicBezTo>
                    <a:pt x="5504" y="11409"/>
                    <a:pt x="8239" y="4938"/>
                    <a:pt x="8139" y="2369"/>
                  </a:cubicBezTo>
                  <a:cubicBezTo>
                    <a:pt x="8072" y="801"/>
                    <a:pt x="7672" y="1"/>
                    <a:pt x="69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5"/>
            <p:cNvSpPr/>
            <p:nvPr/>
          </p:nvSpPr>
          <p:spPr>
            <a:xfrm>
              <a:off x="5213742" y="3998086"/>
              <a:ext cx="218647" cy="255345"/>
            </a:xfrm>
            <a:custGeom>
              <a:avLst/>
              <a:gdLst/>
              <a:ahLst/>
              <a:cxnLst/>
              <a:rect l="l" t="t" r="r" b="b"/>
              <a:pathLst>
                <a:path w="11529" h="13464" extrusionOk="0">
                  <a:moveTo>
                    <a:pt x="2097" y="0"/>
                  </a:moveTo>
                  <a:cubicBezTo>
                    <a:pt x="1058" y="0"/>
                    <a:pt x="1435" y="1762"/>
                    <a:pt x="1435" y="1762"/>
                  </a:cubicBezTo>
                  <a:cubicBezTo>
                    <a:pt x="1435" y="1762"/>
                    <a:pt x="1" y="8100"/>
                    <a:pt x="6606" y="12569"/>
                  </a:cubicBezTo>
                  <a:cubicBezTo>
                    <a:pt x="7514" y="13192"/>
                    <a:pt x="8179" y="13464"/>
                    <a:pt x="8642" y="13464"/>
                  </a:cubicBezTo>
                  <a:cubicBezTo>
                    <a:pt x="11528" y="13464"/>
                    <a:pt x="6572" y="2902"/>
                    <a:pt x="3870" y="861"/>
                  </a:cubicBezTo>
                  <a:cubicBezTo>
                    <a:pt x="3036" y="231"/>
                    <a:pt x="2474" y="0"/>
                    <a:pt x="2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5"/>
            <p:cNvSpPr/>
            <p:nvPr/>
          </p:nvSpPr>
          <p:spPr>
            <a:xfrm>
              <a:off x="5220076" y="3994179"/>
              <a:ext cx="191072" cy="263177"/>
            </a:xfrm>
            <a:custGeom>
              <a:avLst/>
              <a:gdLst/>
              <a:ahLst/>
              <a:cxnLst/>
              <a:rect l="l" t="t" r="r" b="b"/>
              <a:pathLst>
                <a:path w="10075" h="13877" extrusionOk="0">
                  <a:moveTo>
                    <a:pt x="1768" y="400"/>
                  </a:moveTo>
                  <a:cubicBezTo>
                    <a:pt x="2035" y="400"/>
                    <a:pt x="2502" y="567"/>
                    <a:pt x="3403" y="1234"/>
                  </a:cubicBezTo>
                  <a:cubicBezTo>
                    <a:pt x="5671" y="2902"/>
                    <a:pt x="9607" y="10841"/>
                    <a:pt x="8907" y="13009"/>
                  </a:cubicBezTo>
                  <a:cubicBezTo>
                    <a:pt x="8807" y="13309"/>
                    <a:pt x="8607" y="13476"/>
                    <a:pt x="8306" y="13476"/>
                  </a:cubicBezTo>
                  <a:cubicBezTo>
                    <a:pt x="7839" y="13476"/>
                    <a:pt x="7206" y="13176"/>
                    <a:pt x="6372" y="12609"/>
                  </a:cubicBezTo>
                  <a:cubicBezTo>
                    <a:pt x="0" y="8272"/>
                    <a:pt x="1301" y="2068"/>
                    <a:pt x="1301" y="2001"/>
                  </a:cubicBezTo>
                  <a:cubicBezTo>
                    <a:pt x="1301" y="2001"/>
                    <a:pt x="1301" y="1968"/>
                    <a:pt x="1301" y="1934"/>
                  </a:cubicBezTo>
                  <a:cubicBezTo>
                    <a:pt x="1235" y="1668"/>
                    <a:pt x="1168" y="900"/>
                    <a:pt x="1401" y="567"/>
                  </a:cubicBezTo>
                  <a:cubicBezTo>
                    <a:pt x="1501" y="467"/>
                    <a:pt x="1602" y="400"/>
                    <a:pt x="1768" y="400"/>
                  </a:cubicBezTo>
                  <a:close/>
                  <a:moveTo>
                    <a:pt x="1753" y="0"/>
                  </a:moveTo>
                  <a:cubicBezTo>
                    <a:pt x="1478" y="0"/>
                    <a:pt x="1262" y="102"/>
                    <a:pt x="1101" y="300"/>
                  </a:cubicBezTo>
                  <a:cubicBezTo>
                    <a:pt x="701" y="800"/>
                    <a:pt x="834" y="1734"/>
                    <a:pt x="901" y="1968"/>
                  </a:cubicBezTo>
                  <a:cubicBezTo>
                    <a:pt x="834" y="2235"/>
                    <a:pt x="567" y="3736"/>
                    <a:pt x="1001" y="5737"/>
                  </a:cubicBezTo>
                  <a:cubicBezTo>
                    <a:pt x="1435" y="7739"/>
                    <a:pt x="2669" y="10607"/>
                    <a:pt x="6138" y="12942"/>
                  </a:cubicBezTo>
                  <a:cubicBezTo>
                    <a:pt x="7039" y="13576"/>
                    <a:pt x="7773" y="13876"/>
                    <a:pt x="8306" y="13876"/>
                  </a:cubicBezTo>
                  <a:cubicBezTo>
                    <a:pt x="8773" y="13876"/>
                    <a:pt x="9140" y="13643"/>
                    <a:pt x="9274" y="13142"/>
                  </a:cubicBezTo>
                  <a:cubicBezTo>
                    <a:pt x="10074" y="10807"/>
                    <a:pt x="6071" y="2702"/>
                    <a:pt x="3670" y="900"/>
                  </a:cubicBezTo>
                  <a:cubicBezTo>
                    <a:pt x="2852" y="292"/>
                    <a:pt x="2218" y="0"/>
                    <a:pt x="17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5"/>
            <p:cNvSpPr/>
            <p:nvPr/>
          </p:nvSpPr>
          <p:spPr>
            <a:xfrm>
              <a:off x="5201795" y="3995962"/>
              <a:ext cx="391551" cy="154470"/>
            </a:xfrm>
            <a:custGeom>
              <a:avLst/>
              <a:gdLst/>
              <a:ahLst/>
              <a:cxnLst/>
              <a:rect l="l" t="t" r="r" b="b"/>
              <a:pathLst>
                <a:path w="20646" h="8145" extrusionOk="0">
                  <a:moveTo>
                    <a:pt x="3478" y="0"/>
                  </a:moveTo>
                  <a:cubicBezTo>
                    <a:pt x="1" y="0"/>
                    <a:pt x="2299" y="2141"/>
                    <a:pt x="2299" y="2141"/>
                  </a:cubicBezTo>
                  <a:cubicBezTo>
                    <a:pt x="2299" y="2141"/>
                    <a:pt x="4687" y="8145"/>
                    <a:pt x="12607" y="8145"/>
                  </a:cubicBezTo>
                  <a:cubicBezTo>
                    <a:pt x="12629" y="8145"/>
                    <a:pt x="12651" y="8145"/>
                    <a:pt x="12673" y="8145"/>
                  </a:cubicBezTo>
                  <a:cubicBezTo>
                    <a:pt x="20645" y="8078"/>
                    <a:pt x="7736" y="173"/>
                    <a:pt x="3800" y="6"/>
                  </a:cubicBezTo>
                  <a:cubicBezTo>
                    <a:pt x="3687" y="2"/>
                    <a:pt x="3580" y="0"/>
                    <a:pt x="3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5"/>
            <p:cNvSpPr/>
            <p:nvPr/>
          </p:nvSpPr>
          <p:spPr>
            <a:xfrm>
              <a:off x="5223243" y="3992264"/>
              <a:ext cx="272034" cy="161980"/>
            </a:xfrm>
            <a:custGeom>
              <a:avLst/>
              <a:gdLst/>
              <a:ahLst/>
              <a:cxnLst/>
              <a:rect l="l" t="t" r="r" b="b"/>
              <a:pathLst>
                <a:path w="14344" h="8541" extrusionOk="0">
                  <a:moveTo>
                    <a:pt x="2302" y="401"/>
                  </a:moveTo>
                  <a:cubicBezTo>
                    <a:pt x="2402" y="401"/>
                    <a:pt x="2535" y="401"/>
                    <a:pt x="2669" y="434"/>
                  </a:cubicBezTo>
                  <a:cubicBezTo>
                    <a:pt x="4036" y="468"/>
                    <a:pt x="6805" y="1602"/>
                    <a:pt x="9440" y="3170"/>
                  </a:cubicBezTo>
                  <a:cubicBezTo>
                    <a:pt x="12142" y="4771"/>
                    <a:pt x="13910" y="6405"/>
                    <a:pt x="13877" y="7272"/>
                  </a:cubicBezTo>
                  <a:cubicBezTo>
                    <a:pt x="13877" y="7973"/>
                    <a:pt x="12609" y="8106"/>
                    <a:pt x="11542" y="8106"/>
                  </a:cubicBezTo>
                  <a:lnTo>
                    <a:pt x="11475" y="8106"/>
                  </a:lnTo>
                  <a:cubicBezTo>
                    <a:pt x="3803" y="8106"/>
                    <a:pt x="1401" y="2336"/>
                    <a:pt x="1368" y="2269"/>
                  </a:cubicBezTo>
                  <a:cubicBezTo>
                    <a:pt x="1368" y="2236"/>
                    <a:pt x="1334" y="2202"/>
                    <a:pt x="1301" y="2202"/>
                  </a:cubicBezTo>
                  <a:cubicBezTo>
                    <a:pt x="1101" y="1969"/>
                    <a:pt x="501" y="1302"/>
                    <a:pt x="667" y="901"/>
                  </a:cubicBezTo>
                  <a:cubicBezTo>
                    <a:pt x="767" y="568"/>
                    <a:pt x="1368" y="401"/>
                    <a:pt x="2302" y="401"/>
                  </a:cubicBezTo>
                  <a:close/>
                  <a:moveTo>
                    <a:pt x="2302" y="1"/>
                  </a:moveTo>
                  <a:cubicBezTo>
                    <a:pt x="1134" y="1"/>
                    <a:pt x="467" y="234"/>
                    <a:pt x="267" y="734"/>
                  </a:cubicBezTo>
                  <a:cubicBezTo>
                    <a:pt x="0" y="1435"/>
                    <a:pt x="801" y="2269"/>
                    <a:pt x="1001" y="2469"/>
                  </a:cubicBezTo>
                  <a:cubicBezTo>
                    <a:pt x="1101" y="2736"/>
                    <a:pt x="1735" y="4104"/>
                    <a:pt x="3202" y="5471"/>
                  </a:cubicBezTo>
                  <a:cubicBezTo>
                    <a:pt x="4704" y="6872"/>
                    <a:pt x="7305" y="8540"/>
                    <a:pt x="11475" y="8540"/>
                  </a:cubicBezTo>
                  <a:lnTo>
                    <a:pt x="11542" y="8540"/>
                  </a:lnTo>
                  <a:cubicBezTo>
                    <a:pt x="13376" y="8540"/>
                    <a:pt x="14277" y="8106"/>
                    <a:pt x="14310" y="7272"/>
                  </a:cubicBezTo>
                  <a:cubicBezTo>
                    <a:pt x="14344" y="4837"/>
                    <a:pt x="5671" y="134"/>
                    <a:pt x="26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5"/>
            <p:cNvSpPr/>
            <p:nvPr/>
          </p:nvSpPr>
          <p:spPr>
            <a:xfrm>
              <a:off x="5237163" y="3948495"/>
              <a:ext cx="390907" cy="103549"/>
            </a:xfrm>
            <a:custGeom>
              <a:avLst/>
              <a:gdLst/>
              <a:ahLst/>
              <a:cxnLst/>
              <a:rect l="l" t="t" r="r" b="b"/>
              <a:pathLst>
                <a:path w="20612" h="5460" extrusionOk="0">
                  <a:moveTo>
                    <a:pt x="7664" y="1"/>
                  </a:moveTo>
                  <a:cubicBezTo>
                    <a:pt x="5982" y="1"/>
                    <a:pt x="4492" y="162"/>
                    <a:pt x="3636" y="507"/>
                  </a:cubicBezTo>
                  <a:cubicBezTo>
                    <a:pt x="0" y="2008"/>
                    <a:pt x="3169" y="3076"/>
                    <a:pt x="3169" y="3076"/>
                  </a:cubicBezTo>
                  <a:cubicBezTo>
                    <a:pt x="3169" y="3076"/>
                    <a:pt x="5677" y="5459"/>
                    <a:pt x="9836" y="5459"/>
                  </a:cubicBezTo>
                  <a:cubicBezTo>
                    <a:pt x="11372" y="5459"/>
                    <a:pt x="13134" y="5134"/>
                    <a:pt x="15077" y="4243"/>
                  </a:cubicBezTo>
                  <a:cubicBezTo>
                    <a:pt x="20611" y="1693"/>
                    <a:pt x="13123" y="1"/>
                    <a:pt x="7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5"/>
            <p:cNvSpPr/>
            <p:nvPr/>
          </p:nvSpPr>
          <p:spPr>
            <a:xfrm>
              <a:off x="5268776" y="3944816"/>
              <a:ext cx="297997" cy="111362"/>
            </a:xfrm>
            <a:custGeom>
              <a:avLst/>
              <a:gdLst/>
              <a:ahLst/>
              <a:cxnLst/>
              <a:rect l="l" t="t" r="r" b="b"/>
              <a:pathLst>
                <a:path w="15713" h="5872" extrusionOk="0">
                  <a:moveTo>
                    <a:pt x="6072" y="401"/>
                  </a:moveTo>
                  <a:cubicBezTo>
                    <a:pt x="10108" y="401"/>
                    <a:pt x="14878" y="1335"/>
                    <a:pt x="15145" y="2603"/>
                  </a:cubicBezTo>
                  <a:cubicBezTo>
                    <a:pt x="15245" y="3070"/>
                    <a:pt x="14611" y="3637"/>
                    <a:pt x="13344" y="4237"/>
                  </a:cubicBezTo>
                  <a:cubicBezTo>
                    <a:pt x="11576" y="5038"/>
                    <a:pt x="9841" y="5438"/>
                    <a:pt x="8140" y="5438"/>
                  </a:cubicBezTo>
                  <a:cubicBezTo>
                    <a:pt x="4137" y="5438"/>
                    <a:pt x="1669" y="3136"/>
                    <a:pt x="1635" y="3136"/>
                  </a:cubicBezTo>
                  <a:cubicBezTo>
                    <a:pt x="1635" y="3103"/>
                    <a:pt x="1602" y="3070"/>
                    <a:pt x="1569" y="3070"/>
                  </a:cubicBezTo>
                  <a:cubicBezTo>
                    <a:pt x="1268" y="2970"/>
                    <a:pt x="435" y="2603"/>
                    <a:pt x="435" y="2169"/>
                  </a:cubicBezTo>
                  <a:cubicBezTo>
                    <a:pt x="435" y="1936"/>
                    <a:pt x="635" y="1502"/>
                    <a:pt x="2069" y="901"/>
                  </a:cubicBezTo>
                  <a:cubicBezTo>
                    <a:pt x="2836" y="601"/>
                    <a:pt x="4271" y="401"/>
                    <a:pt x="6072" y="401"/>
                  </a:cubicBezTo>
                  <a:close/>
                  <a:moveTo>
                    <a:pt x="6072" y="1"/>
                  </a:moveTo>
                  <a:cubicBezTo>
                    <a:pt x="4204" y="1"/>
                    <a:pt x="2736" y="168"/>
                    <a:pt x="1902" y="534"/>
                  </a:cubicBezTo>
                  <a:cubicBezTo>
                    <a:pt x="601" y="1035"/>
                    <a:pt x="1" y="1569"/>
                    <a:pt x="1" y="2169"/>
                  </a:cubicBezTo>
                  <a:cubicBezTo>
                    <a:pt x="34" y="2903"/>
                    <a:pt x="1135" y="3370"/>
                    <a:pt x="1402" y="3470"/>
                  </a:cubicBezTo>
                  <a:cubicBezTo>
                    <a:pt x="1702" y="3737"/>
                    <a:pt x="4171" y="5872"/>
                    <a:pt x="8140" y="5872"/>
                  </a:cubicBezTo>
                  <a:cubicBezTo>
                    <a:pt x="9908" y="5872"/>
                    <a:pt x="11709" y="5438"/>
                    <a:pt x="13511" y="4604"/>
                  </a:cubicBezTo>
                  <a:cubicBezTo>
                    <a:pt x="15045" y="3904"/>
                    <a:pt x="15712" y="3203"/>
                    <a:pt x="15545" y="2503"/>
                  </a:cubicBezTo>
                  <a:cubicBezTo>
                    <a:pt x="15178" y="801"/>
                    <a:pt x="9674" y="1"/>
                    <a:pt x="60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5"/>
            <p:cNvSpPr/>
            <p:nvPr/>
          </p:nvSpPr>
          <p:spPr>
            <a:xfrm>
              <a:off x="5116627" y="3901047"/>
              <a:ext cx="254036" cy="175445"/>
            </a:xfrm>
            <a:custGeom>
              <a:avLst/>
              <a:gdLst/>
              <a:ahLst/>
              <a:cxnLst/>
              <a:rect l="l" t="t" r="r" b="b"/>
              <a:pathLst>
                <a:path w="13395" h="9251" extrusionOk="0">
                  <a:moveTo>
                    <a:pt x="6720" y="1"/>
                  </a:moveTo>
                  <a:cubicBezTo>
                    <a:pt x="5551" y="1"/>
                    <a:pt x="4248" y="482"/>
                    <a:pt x="3054" y="2009"/>
                  </a:cubicBezTo>
                  <a:cubicBezTo>
                    <a:pt x="1" y="5911"/>
                    <a:pt x="4046" y="9250"/>
                    <a:pt x="8043" y="9250"/>
                  </a:cubicBezTo>
                  <a:cubicBezTo>
                    <a:pt x="8282" y="9250"/>
                    <a:pt x="8521" y="9238"/>
                    <a:pt x="8758" y="9214"/>
                  </a:cubicBezTo>
                  <a:cubicBezTo>
                    <a:pt x="12961" y="8780"/>
                    <a:pt x="13394" y="3877"/>
                    <a:pt x="10326" y="1408"/>
                  </a:cubicBezTo>
                  <a:cubicBezTo>
                    <a:pt x="10326" y="1408"/>
                    <a:pt x="8719" y="1"/>
                    <a:pt x="6720"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5"/>
            <p:cNvSpPr/>
            <p:nvPr/>
          </p:nvSpPr>
          <p:spPr>
            <a:xfrm>
              <a:off x="5213742" y="3930687"/>
              <a:ext cx="42406" cy="19837"/>
            </a:xfrm>
            <a:custGeom>
              <a:avLst/>
              <a:gdLst/>
              <a:ahLst/>
              <a:cxnLst/>
              <a:rect l="l" t="t" r="r" b="b"/>
              <a:pathLst>
                <a:path w="2236" h="1046" extrusionOk="0">
                  <a:moveTo>
                    <a:pt x="963" y="0"/>
                  </a:moveTo>
                  <a:cubicBezTo>
                    <a:pt x="695" y="0"/>
                    <a:pt x="414" y="82"/>
                    <a:pt x="134" y="245"/>
                  </a:cubicBezTo>
                  <a:cubicBezTo>
                    <a:pt x="34" y="312"/>
                    <a:pt x="1" y="446"/>
                    <a:pt x="68" y="546"/>
                  </a:cubicBezTo>
                  <a:cubicBezTo>
                    <a:pt x="111" y="610"/>
                    <a:pt x="182" y="647"/>
                    <a:pt x="244" y="647"/>
                  </a:cubicBezTo>
                  <a:cubicBezTo>
                    <a:pt x="279" y="647"/>
                    <a:pt x="311" y="636"/>
                    <a:pt x="334" y="612"/>
                  </a:cubicBezTo>
                  <a:cubicBezTo>
                    <a:pt x="544" y="473"/>
                    <a:pt x="753" y="414"/>
                    <a:pt x="951" y="414"/>
                  </a:cubicBezTo>
                  <a:cubicBezTo>
                    <a:pt x="1037" y="414"/>
                    <a:pt x="1121" y="425"/>
                    <a:pt x="1202" y="446"/>
                  </a:cubicBezTo>
                  <a:cubicBezTo>
                    <a:pt x="1602" y="546"/>
                    <a:pt x="1835" y="913"/>
                    <a:pt x="1835" y="946"/>
                  </a:cubicBezTo>
                  <a:cubicBezTo>
                    <a:pt x="1869" y="1013"/>
                    <a:pt x="1936" y="1046"/>
                    <a:pt x="2002" y="1046"/>
                  </a:cubicBezTo>
                  <a:cubicBezTo>
                    <a:pt x="2036" y="1046"/>
                    <a:pt x="2069" y="1013"/>
                    <a:pt x="2102" y="1013"/>
                  </a:cubicBezTo>
                  <a:cubicBezTo>
                    <a:pt x="2202" y="946"/>
                    <a:pt x="2236" y="812"/>
                    <a:pt x="2169" y="712"/>
                  </a:cubicBezTo>
                  <a:cubicBezTo>
                    <a:pt x="2169" y="712"/>
                    <a:pt x="1869" y="179"/>
                    <a:pt x="1302" y="45"/>
                  </a:cubicBezTo>
                  <a:cubicBezTo>
                    <a:pt x="1192" y="15"/>
                    <a:pt x="1079"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5"/>
            <p:cNvSpPr/>
            <p:nvPr/>
          </p:nvSpPr>
          <p:spPr>
            <a:xfrm>
              <a:off x="5239685" y="3982554"/>
              <a:ext cx="42406" cy="19856"/>
            </a:xfrm>
            <a:custGeom>
              <a:avLst/>
              <a:gdLst/>
              <a:ahLst/>
              <a:cxnLst/>
              <a:rect l="l" t="t" r="r" b="b"/>
              <a:pathLst>
                <a:path w="2236" h="1047" extrusionOk="0">
                  <a:moveTo>
                    <a:pt x="937" y="1"/>
                  </a:moveTo>
                  <a:cubicBezTo>
                    <a:pt x="678" y="1"/>
                    <a:pt x="414" y="82"/>
                    <a:pt x="134" y="246"/>
                  </a:cubicBezTo>
                  <a:cubicBezTo>
                    <a:pt x="34" y="312"/>
                    <a:pt x="0" y="446"/>
                    <a:pt x="67" y="546"/>
                  </a:cubicBezTo>
                  <a:cubicBezTo>
                    <a:pt x="89" y="611"/>
                    <a:pt x="152" y="647"/>
                    <a:pt x="221" y="647"/>
                  </a:cubicBezTo>
                  <a:cubicBezTo>
                    <a:pt x="259" y="647"/>
                    <a:pt x="299" y="636"/>
                    <a:pt x="334" y="613"/>
                  </a:cubicBezTo>
                  <a:cubicBezTo>
                    <a:pt x="557" y="489"/>
                    <a:pt x="779" y="420"/>
                    <a:pt x="975" y="420"/>
                  </a:cubicBezTo>
                  <a:cubicBezTo>
                    <a:pt x="1043" y="420"/>
                    <a:pt x="1108" y="429"/>
                    <a:pt x="1168" y="446"/>
                  </a:cubicBezTo>
                  <a:cubicBezTo>
                    <a:pt x="1568" y="546"/>
                    <a:pt x="1802" y="946"/>
                    <a:pt x="1802" y="946"/>
                  </a:cubicBezTo>
                  <a:cubicBezTo>
                    <a:pt x="1835" y="1013"/>
                    <a:pt x="1935" y="1046"/>
                    <a:pt x="2002" y="1046"/>
                  </a:cubicBezTo>
                  <a:cubicBezTo>
                    <a:pt x="2035" y="1046"/>
                    <a:pt x="2069" y="1046"/>
                    <a:pt x="2102" y="1013"/>
                  </a:cubicBezTo>
                  <a:cubicBezTo>
                    <a:pt x="2202" y="946"/>
                    <a:pt x="2235" y="813"/>
                    <a:pt x="2169" y="713"/>
                  </a:cubicBezTo>
                  <a:cubicBezTo>
                    <a:pt x="2169" y="713"/>
                    <a:pt x="1868" y="179"/>
                    <a:pt x="1268" y="46"/>
                  </a:cubicBezTo>
                  <a:cubicBezTo>
                    <a:pt x="1158" y="16"/>
                    <a:pt x="1048" y="1"/>
                    <a:pt x="9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5"/>
            <p:cNvSpPr/>
            <p:nvPr/>
          </p:nvSpPr>
          <p:spPr>
            <a:xfrm>
              <a:off x="5272588" y="3950296"/>
              <a:ext cx="42387" cy="19856"/>
            </a:xfrm>
            <a:custGeom>
              <a:avLst/>
              <a:gdLst/>
              <a:ahLst/>
              <a:cxnLst/>
              <a:rect l="l" t="t" r="r" b="b"/>
              <a:pathLst>
                <a:path w="2235" h="1047" extrusionOk="0">
                  <a:moveTo>
                    <a:pt x="963" y="0"/>
                  </a:moveTo>
                  <a:cubicBezTo>
                    <a:pt x="694" y="0"/>
                    <a:pt x="414" y="82"/>
                    <a:pt x="133" y="245"/>
                  </a:cubicBezTo>
                  <a:cubicBezTo>
                    <a:pt x="33" y="312"/>
                    <a:pt x="0" y="446"/>
                    <a:pt x="67" y="546"/>
                  </a:cubicBezTo>
                  <a:cubicBezTo>
                    <a:pt x="110" y="610"/>
                    <a:pt x="167" y="647"/>
                    <a:pt x="229" y="647"/>
                  </a:cubicBezTo>
                  <a:cubicBezTo>
                    <a:pt x="263" y="647"/>
                    <a:pt x="298" y="636"/>
                    <a:pt x="334" y="612"/>
                  </a:cubicBezTo>
                  <a:cubicBezTo>
                    <a:pt x="543" y="473"/>
                    <a:pt x="752" y="414"/>
                    <a:pt x="939" y="414"/>
                  </a:cubicBezTo>
                  <a:cubicBezTo>
                    <a:pt x="1020" y="414"/>
                    <a:pt x="1097" y="425"/>
                    <a:pt x="1168" y="446"/>
                  </a:cubicBezTo>
                  <a:cubicBezTo>
                    <a:pt x="1601" y="546"/>
                    <a:pt x="1835" y="913"/>
                    <a:pt x="1835" y="946"/>
                  </a:cubicBezTo>
                  <a:cubicBezTo>
                    <a:pt x="1868" y="1013"/>
                    <a:pt x="1935" y="1046"/>
                    <a:pt x="2001" y="1046"/>
                  </a:cubicBezTo>
                  <a:cubicBezTo>
                    <a:pt x="2035" y="1046"/>
                    <a:pt x="2068" y="1013"/>
                    <a:pt x="2102" y="1013"/>
                  </a:cubicBezTo>
                  <a:cubicBezTo>
                    <a:pt x="2202" y="946"/>
                    <a:pt x="2235" y="813"/>
                    <a:pt x="2168" y="712"/>
                  </a:cubicBezTo>
                  <a:cubicBezTo>
                    <a:pt x="2168" y="712"/>
                    <a:pt x="1868" y="179"/>
                    <a:pt x="1301" y="45"/>
                  </a:cubicBezTo>
                  <a:cubicBezTo>
                    <a:pt x="1191" y="15"/>
                    <a:pt x="1078"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5"/>
            <p:cNvSpPr/>
            <p:nvPr/>
          </p:nvSpPr>
          <p:spPr>
            <a:xfrm>
              <a:off x="5293449" y="3991429"/>
              <a:ext cx="42406" cy="19837"/>
            </a:xfrm>
            <a:custGeom>
              <a:avLst/>
              <a:gdLst/>
              <a:ahLst/>
              <a:cxnLst/>
              <a:rect l="l" t="t" r="r" b="b"/>
              <a:pathLst>
                <a:path w="2236" h="1046" extrusionOk="0">
                  <a:moveTo>
                    <a:pt x="973" y="0"/>
                  </a:moveTo>
                  <a:cubicBezTo>
                    <a:pt x="701" y="0"/>
                    <a:pt x="418" y="89"/>
                    <a:pt x="134" y="278"/>
                  </a:cubicBezTo>
                  <a:cubicBezTo>
                    <a:pt x="34" y="311"/>
                    <a:pt x="1" y="445"/>
                    <a:pt x="68" y="545"/>
                  </a:cubicBezTo>
                  <a:cubicBezTo>
                    <a:pt x="111" y="610"/>
                    <a:pt x="182" y="646"/>
                    <a:pt x="253" y="646"/>
                  </a:cubicBezTo>
                  <a:cubicBezTo>
                    <a:pt x="293" y="646"/>
                    <a:pt x="332" y="635"/>
                    <a:pt x="368" y="612"/>
                  </a:cubicBezTo>
                  <a:cubicBezTo>
                    <a:pt x="590" y="488"/>
                    <a:pt x="795" y="419"/>
                    <a:pt x="994" y="419"/>
                  </a:cubicBezTo>
                  <a:cubicBezTo>
                    <a:pt x="1064" y="419"/>
                    <a:pt x="1133" y="428"/>
                    <a:pt x="1202" y="445"/>
                  </a:cubicBezTo>
                  <a:cubicBezTo>
                    <a:pt x="1602" y="545"/>
                    <a:pt x="1835" y="945"/>
                    <a:pt x="1835" y="945"/>
                  </a:cubicBezTo>
                  <a:cubicBezTo>
                    <a:pt x="1869" y="1012"/>
                    <a:pt x="1936" y="1045"/>
                    <a:pt x="2002" y="1045"/>
                  </a:cubicBezTo>
                  <a:cubicBezTo>
                    <a:pt x="2036" y="1045"/>
                    <a:pt x="2069" y="1045"/>
                    <a:pt x="2102" y="1012"/>
                  </a:cubicBezTo>
                  <a:cubicBezTo>
                    <a:pt x="2202" y="979"/>
                    <a:pt x="2236" y="845"/>
                    <a:pt x="2202" y="745"/>
                  </a:cubicBezTo>
                  <a:cubicBezTo>
                    <a:pt x="2169" y="712"/>
                    <a:pt x="1869" y="211"/>
                    <a:pt x="1302" y="45"/>
                  </a:cubicBezTo>
                  <a:cubicBezTo>
                    <a:pt x="1195" y="15"/>
                    <a:pt x="1085" y="0"/>
                    <a:pt x="97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5"/>
            <p:cNvSpPr/>
            <p:nvPr/>
          </p:nvSpPr>
          <p:spPr>
            <a:xfrm>
              <a:off x="5258024" y="4032543"/>
              <a:ext cx="42406" cy="19837"/>
            </a:xfrm>
            <a:custGeom>
              <a:avLst/>
              <a:gdLst/>
              <a:ahLst/>
              <a:cxnLst/>
              <a:rect l="l" t="t" r="r" b="b"/>
              <a:pathLst>
                <a:path w="2236" h="1046" extrusionOk="0">
                  <a:moveTo>
                    <a:pt x="947" y="1"/>
                  </a:moveTo>
                  <a:cubicBezTo>
                    <a:pt x="685" y="1"/>
                    <a:pt x="418" y="89"/>
                    <a:pt x="134" y="278"/>
                  </a:cubicBezTo>
                  <a:cubicBezTo>
                    <a:pt x="34" y="312"/>
                    <a:pt x="1" y="445"/>
                    <a:pt x="34" y="545"/>
                  </a:cubicBezTo>
                  <a:cubicBezTo>
                    <a:pt x="77" y="610"/>
                    <a:pt x="148" y="647"/>
                    <a:pt x="220" y="647"/>
                  </a:cubicBezTo>
                  <a:cubicBezTo>
                    <a:pt x="259" y="647"/>
                    <a:pt x="299" y="635"/>
                    <a:pt x="334" y="612"/>
                  </a:cubicBezTo>
                  <a:cubicBezTo>
                    <a:pt x="557" y="488"/>
                    <a:pt x="761" y="420"/>
                    <a:pt x="961" y="420"/>
                  </a:cubicBezTo>
                  <a:cubicBezTo>
                    <a:pt x="1030" y="420"/>
                    <a:pt x="1099" y="428"/>
                    <a:pt x="1168" y="445"/>
                  </a:cubicBezTo>
                  <a:cubicBezTo>
                    <a:pt x="1569" y="545"/>
                    <a:pt x="1802" y="945"/>
                    <a:pt x="1802" y="945"/>
                  </a:cubicBezTo>
                  <a:cubicBezTo>
                    <a:pt x="1835" y="1012"/>
                    <a:pt x="1902" y="1046"/>
                    <a:pt x="2002" y="1046"/>
                  </a:cubicBezTo>
                  <a:cubicBezTo>
                    <a:pt x="2036" y="1046"/>
                    <a:pt x="2069" y="1046"/>
                    <a:pt x="2102" y="1012"/>
                  </a:cubicBezTo>
                  <a:cubicBezTo>
                    <a:pt x="2202" y="979"/>
                    <a:pt x="2236" y="845"/>
                    <a:pt x="2169" y="745"/>
                  </a:cubicBezTo>
                  <a:cubicBezTo>
                    <a:pt x="2169" y="712"/>
                    <a:pt x="1869" y="212"/>
                    <a:pt x="1268" y="45"/>
                  </a:cubicBezTo>
                  <a:cubicBezTo>
                    <a:pt x="1161" y="16"/>
                    <a:pt x="1055" y="1"/>
                    <a:pt x="9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5"/>
            <p:cNvSpPr/>
            <p:nvPr/>
          </p:nvSpPr>
          <p:spPr>
            <a:xfrm>
              <a:off x="5194133" y="4025583"/>
              <a:ext cx="42406" cy="19837"/>
            </a:xfrm>
            <a:custGeom>
              <a:avLst/>
              <a:gdLst/>
              <a:ahLst/>
              <a:cxnLst/>
              <a:rect l="l" t="t" r="r" b="b"/>
              <a:pathLst>
                <a:path w="2236" h="1046" extrusionOk="0">
                  <a:moveTo>
                    <a:pt x="973" y="1"/>
                  </a:moveTo>
                  <a:cubicBezTo>
                    <a:pt x="701" y="1"/>
                    <a:pt x="418" y="89"/>
                    <a:pt x="134" y="278"/>
                  </a:cubicBezTo>
                  <a:cubicBezTo>
                    <a:pt x="34" y="312"/>
                    <a:pt x="1" y="445"/>
                    <a:pt x="67" y="545"/>
                  </a:cubicBezTo>
                  <a:cubicBezTo>
                    <a:pt x="111" y="610"/>
                    <a:pt x="168" y="647"/>
                    <a:pt x="229" y="647"/>
                  </a:cubicBezTo>
                  <a:cubicBezTo>
                    <a:pt x="263" y="647"/>
                    <a:pt x="299" y="636"/>
                    <a:pt x="334" y="612"/>
                  </a:cubicBezTo>
                  <a:cubicBezTo>
                    <a:pt x="557" y="488"/>
                    <a:pt x="780" y="420"/>
                    <a:pt x="975" y="420"/>
                  </a:cubicBezTo>
                  <a:cubicBezTo>
                    <a:pt x="1043" y="420"/>
                    <a:pt x="1108" y="428"/>
                    <a:pt x="1168" y="445"/>
                  </a:cubicBezTo>
                  <a:cubicBezTo>
                    <a:pt x="1602" y="545"/>
                    <a:pt x="1835" y="946"/>
                    <a:pt x="1835" y="946"/>
                  </a:cubicBezTo>
                  <a:cubicBezTo>
                    <a:pt x="1869" y="1012"/>
                    <a:pt x="1935" y="1046"/>
                    <a:pt x="2002" y="1046"/>
                  </a:cubicBezTo>
                  <a:cubicBezTo>
                    <a:pt x="2036" y="1046"/>
                    <a:pt x="2069" y="1046"/>
                    <a:pt x="2102" y="1012"/>
                  </a:cubicBezTo>
                  <a:cubicBezTo>
                    <a:pt x="2202" y="979"/>
                    <a:pt x="2236" y="845"/>
                    <a:pt x="2169" y="745"/>
                  </a:cubicBezTo>
                  <a:cubicBezTo>
                    <a:pt x="2169" y="712"/>
                    <a:pt x="1869" y="212"/>
                    <a:pt x="1302" y="45"/>
                  </a:cubicBezTo>
                  <a:cubicBezTo>
                    <a:pt x="1195" y="16"/>
                    <a:pt x="1085" y="1"/>
                    <a:pt x="97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5"/>
            <p:cNvSpPr/>
            <p:nvPr/>
          </p:nvSpPr>
          <p:spPr>
            <a:xfrm>
              <a:off x="5175169" y="3981416"/>
              <a:ext cx="42387" cy="19724"/>
            </a:xfrm>
            <a:custGeom>
              <a:avLst/>
              <a:gdLst/>
              <a:ahLst/>
              <a:cxnLst/>
              <a:rect l="l" t="t" r="r" b="b"/>
              <a:pathLst>
                <a:path w="2235" h="1040" extrusionOk="0">
                  <a:moveTo>
                    <a:pt x="1007" y="0"/>
                  </a:moveTo>
                  <a:cubicBezTo>
                    <a:pt x="725" y="0"/>
                    <a:pt x="429" y="100"/>
                    <a:pt x="133" y="272"/>
                  </a:cubicBezTo>
                  <a:cubicBezTo>
                    <a:pt x="33" y="339"/>
                    <a:pt x="0" y="439"/>
                    <a:pt x="67" y="539"/>
                  </a:cubicBezTo>
                  <a:cubicBezTo>
                    <a:pt x="110" y="604"/>
                    <a:pt x="181" y="641"/>
                    <a:pt x="253" y="641"/>
                  </a:cubicBezTo>
                  <a:cubicBezTo>
                    <a:pt x="292" y="641"/>
                    <a:pt x="332" y="630"/>
                    <a:pt x="367" y="606"/>
                  </a:cubicBezTo>
                  <a:cubicBezTo>
                    <a:pt x="590" y="482"/>
                    <a:pt x="794" y="414"/>
                    <a:pt x="994" y="414"/>
                  </a:cubicBezTo>
                  <a:cubicBezTo>
                    <a:pt x="1063" y="414"/>
                    <a:pt x="1132" y="422"/>
                    <a:pt x="1201" y="439"/>
                  </a:cubicBezTo>
                  <a:cubicBezTo>
                    <a:pt x="1601" y="573"/>
                    <a:pt x="1835" y="940"/>
                    <a:pt x="1835" y="940"/>
                  </a:cubicBezTo>
                  <a:cubicBezTo>
                    <a:pt x="1868" y="1006"/>
                    <a:pt x="1935" y="1040"/>
                    <a:pt x="2001" y="1040"/>
                  </a:cubicBezTo>
                  <a:lnTo>
                    <a:pt x="2102" y="1040"/>
                  </a:lnTo>
                  <a:cubicBezTo>
                    <a:pt x="2202" y="973"/>
                    <a:pt x="2235" y="839"/>
                    <a:pt x="2202" y="739"/>
                  </a:cubicBezTo>
                  <a:cubicBezTo>
                    <a:pt x="2168" y="706"/>
                    <a:pt x="1868" y="206"/>
                    <a:pt x="1301" y="39"/>
                  </a:cubicBezTo>
                  <a:cubicBezTo>
                    <a:pt x="1205" y="13"/>
                    <a:pt x="1107" y="0"/>
                    <a:pt x="10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5"/>
            <p:cNvSpPr/>
            <p:nvPr/>
          </p:nvSpPr>
          <p:spPr>
            <a:xfrm>
              <a:off x="5343438" y="4759643"/>
              <a:ext cx="244193" cy="156594"/>
            </a:xfrm>
            <a:custGeom>
              <a:avLst/>
              <a:gdLst/>
              <a:ahLst/>
              <a:cxnLst/>
              <a:rect l="l" t="t" r="r" b="b"/>
              <a:pathLst>
                <a:path w="12876" h="8257" extrusionOk="0">
                  <a:moveTo>
                    <a:pt x="9398" y="0"/>
                  </a:moveTo>
                  <a:cubicBezTo>
                    <a:pt x="6527" y="0"/>
                    <a:pt x="2527" y="1346"/>
                    <a:pt x="0" y="7870"/>
                  </a:cubicBezTo>
                  <a:cubicBezTo>
                    <a:pt x="0" y="7870"/>
                    <a:pt x="1429" y="8256"/>
                    <a:pt x="3349" y="8256"/>
                  </a:cubicBezTo>
                  <a:cubicBezTo>
                    <a:pt x="6691" y="8256"/>
                    <a:pt x="11520" y="7085"/>
                    <a:pt x="12876" y="665"/>
                  </a:cubicBezTo>
                  <a:cubicBezTo>
                    <a:pt x="12876" y="665"/>
                    <a:pt x="11416" y="0"/>
                    <a:pt x="9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5"/>
            <p:cNvSpPr/>
            <p:nvPr/>
          </p:nvSpPr>
          <p:spPr>
            <a:xfrm>
              <a:off x="5344064" y="4806370"/>
              <a:ext cx="177778" cy="101273"/>
            </a:xfrm>
            <a:custGeom>
              <a:avLst/>
              <a:gdLst/>
              <a:ahLst/>
              <a:cxnLst/>
              <a:rect l="l" t="t" r="r" b="b"/>
              <a:pathLst>
                <a:path w="9374" h="5340" extrusionOk="0">
                  <a:moveTo>
                    <a:pt x="9130" y="1"/>
                  </a:moveTo>
                  <a:cubicBezTo>
                    <a:pt x="9096" y="1"/>
                    <a:pt x="9064" y="12"/>
                    <a:pt x="9040" y="36"/>
                  </a:cubicBezTo>
                  <a:cubicBezTo>
                    <a:pt x="8940" y="69"/>
                    <a:pt x="1435" y="4572"/>
                    <a:pt x="167" y="4939"/>
                  </a:cubicBezTo>
                  <a:cubicBezTo>
                    <a:pt x="67" y="4973"/>
                    <a:pt x="0" y="5073"/>
                    <a:pt x="34" y="5206"/>
                  </a:cubicBezTo>
                  <a:cubicBezTo>
                    <a:pt x="67" y="5273"/>
                    <a:pt x="134" y="5339"/>
                    <a:pt x="234" y="5339"/>
                  </a:cubicBezTo>
                  <a:lnTo>
                    <a:pt x="301" y="5339"/>
                  </a:lnTo>
                  <a:cubicBezTo>
                    <a:pt x="1602" y="4939"/>
                    <a:pt x="8940" y="569"/>
                    <a:pt x="9240" y="403"/>
                  </a:cubicBezTo>
                  <a:cubicBezTo>
                    <a:pt x="9340" y="336"/>
                    <a:pt x="9374" y="202"/>
                    <a:pt x="9307" y="102"/>
                  </a:cubicBezTo>
                  <a:cubicBezTo>
                    <a:pt x="9264" y="38"/>
                    <a:pt x="9193" y="1"/>
                    <a:pt x="91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5"/>
            <p:cNvSpPr/>
            <p:nvPr/>
          </p:nvSpPr>
          <p:spPr>
            <a:xfrm>
              <a:off x="5446622" y="4364281"/>
              <a:ext cx="267539" cy="168656"/>
            </a:xfrm>
            <a:custGeom>
              <a:avLst/>
              <a:gdLst/>
              <a:ahLst/>
              <a:cxnLst/>
              <a:rect l="l" t="t" r="r" b="b"/>
              <a:pathLst>
                <a:path w="14107" h="8893" extrusionOk="0">
                  <a:moveTo>
                    <a:pt x="12502" y="1"/>
                  </a:moveTo>
                  <a:cubicBezTo>
                    <a:pt x="9761" y="1"/>
                    <a:pt x="2846" y="4110"/>
                    <a:pt x="1364" y="6402"/>
                  </a:cubicBezTo>
                  <a:cubicBezTo>
                    <a:pt x="0" y="8511"/>
                    <a:pt x="814" y="8892"/>
                    <a:pt x="1580" y="8892"/>
                  </a:cubicBezTo>
                  <a:cubicBezTo>
                    <a:pt x="2013" y="8892"/>
                    <a:pt x="2431" y="8771"/>
                    <a:pt x="2431" y="8771"/>
                  </a:cubicBezTo>
                  <a:cubicBezTo>
                    <a:pt x="2431" y="8771"/>
                    <a:pt x="2757" y="8821"/>
                    <a:pt x="3308" y="8821"/>
                  </a:cubicBezTo>
                  <a:cubicBezTo>
                    <a:pt x="5200" y="8821"/>
                    <a:pt x="9746" y="8221"/>
                    <a:pt x="12872" y="2900"/>
                  </a:cubicBezTo>
                  <a:cubicBezTo>
                    <a:pt x="14106" y="798"/>
                    <a:pt x="13709" y="1"/>
                    <a:pt x="1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5"/>
            <p:cNvSpPr/>
            <p:nvPr/>
          </p:nvSpPr>
          <p:spPr>
            <a:xfrm>
              <a:off x="5451609" y="4360431"/>
              <a:ext cx="260655" cy="176526"/>
            </a:xfrm>
            <a:custGeom>
              <a:avLst/>
              <a:gdLst/>
              <a:ahLst/>
              <a:cxnLst/>
              <a:rect l="l" t="t" r="r" b="b"/>
              <a:pathLst>
                <a:path w="13744" h="9308" extrusionOk="0">
                  <a:moveTo>
                    <a:pt x="12242" y="434"/>
                  </a:moveTo>
                  <a:cubicBezTo>
                    <a:pt x="12676" y="434"/>
                    <a:pt x="12943" y="534"/>
                    <a:pt x="13076" y="734"/>
                  </a:cubicBezTo>
                  <a:cubicBezTo>
                    <a:pt x="13210" y="1001"/>
                    <a:pt x="13243" y="1635"/>
                    <a:pt x="12442" y="3003"/>
                  </a:cubicBezTo>
                  <a:cubicBezTo>
                    <a:pt x="9340" y="8273"/>
                    <a:pt x="4837" y="8840"/>
                    <a:pt x="3036" y="8840"/>
                  </a:cubicBezTo>
                  <a:cubicBezTo>
                    <a:pt x="2502" y="8840"/>
                    <a:pt x="2202" y="8773"/>
                    <a:pt x="2202" y="8773"/>
                  </a:cubicBezTo>
                  <a:lnTo>
                    <a:pt x="2102" y="8773"/>
                  </a:lnTo>
                  <a:cubicBezTo>
                    <a:pt x="2102" y="8773"/>
                    <a:pt x="1701" y="8907"/>
                    <a:pt x="1301" y="8907"/>
                  </a:cubicBezTo>
                  <a:cubicBezTo>
                    <a:pt x="1068" y="8907"/>
                    <a:pt x="734" y="8840"/>
                    <a:pt x="634" y="8640"/>
                  </a:cubicBezTo>
                  <a:cubicBezTo>
                    <a:pt x="534" y="8440"/>
                    <a:pt x="467" y="7973"/>
                    <a:pt x="1268" y="6739"/>
                  </a:cubicBezTo>
                  <a:cubicBezTo>
                    <a:pt x="2669" y="4570"/>
                    <a:pt x="9474" y="434"/>
                    <a:pt x="12242" y="434"/>
                  </a:cubicBezTo>
                  <a:close/>
                  <a:moveTo>
                    <a:pt x="12242" y="0"/>
                  </a:moveTo>
                  <a:cubicBezTo>
                    <a:pt x="9307" y="0"/>
                    <a:pt x="2402" y="4203"/>
                    <a:pt x="934" y="6505"/>
                  </a:cubicBezTo>
                  <a:cubicBezTo>
                    <a:pt x="200" y="7606"/>
                    <a:pt x="0" y="8340"/>
                    <a:pt x="267" y="8840"/>
                  </a:cubicBezTo>
                  <a:cubicBezTo>
                    <a:pt x="367" y="9040"/>
                    <a:pt x="667" y="9307"/>
                    <a:pt x="1301" y="9307"/>
                  </a:cubicBezTo>
                  <a:cubicBezTo>
                    <a:pt x="1701" y="9307"/>
                    <a:pt x="2068" y="9240"/>
                    <a:pt x="2168" y="9207"/>
                  </a:cubicBezTo>
                  <a:cubicBezTo>
                    <a:pt x="2302" y="9207"/>
                    <a:pt x="2602" y="9240"/>
                    <a:pt x="3036" y="9240"/>
                  </a:cubicBezTo>
                  <a:cubicBezTo>
                    <a:pt x="4904" y="9240"/>
                    <a:pt x="9607" y="8673"/>
                    <a:pt x="12776" y="3236"/>
                  </a:cubicBezTo>
                  <a:cubicBezTo>
                    <a:pt x="13543" y="1969"/>
                    <a:pt x="13743" y="1068"/>
                    <a:pt x="13443" y="534"/>
                  </a:cubicBezTo>
                  <a:cubicBezTo>
                    <a:pt x="13243" y="201"/>
                    <a:pt x="12843" y="0"/>
                    <a:pt x="122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5"/>
            <p:cNvSpPr/>
            <p:nvPr/>
          </p:nvSpPr>
          <p:spPr>
            <a:xfrm>
              <a:off x="5434086" y="4236615"/>
              <a:ext cx="157485" cy="258171"/>
            </a:xfrm>
            <a:custGeom>
              <a:avLst/>
              <a:gdLst/>
              <a:ahLst/>
              <a:cxnLst/>
              <a:rect l="l" t="t" r="r" b="b"/>
              <a:pathLst>
                <a:path w="8304" h="13613" extrusionOk="0">
                  <a:moveTo>
                    <a:pt x="7241" y="1"/>
                  </a:moveTo>
                  <a:cubicBezTo>
                    <a:pt x="5060" y="1"/>
                    <a:pt x="245" y="8331"/>
                    <a:pt x="90" y="11366"/>
                  </a:cubicBezTo>
                  <a:cubicBezTo>
                    <a:pt x="1" y="13126"/>
                    <a:pt x="411" y="13612"/>
                    <a:pt x="892" y="13612"/>
                  </a:cubicBezTo>
                  <a:cubicBezTo>
                    <a:pt x="1488" y="13612"/>
                    <a:pt x="2192" y="12867"/>
                    <a:pt x="2192" y="12867"/>
                  </a:cubicBezTo>
                  <a:cubicBezTo>
                    <a:pt x="2192" y="12867"/>
                    <a:pt x="8263" y="10532"/>
                    <a:pt x="8296" y="2560"/>
                  </a:cubicBezTo>
                  <a:cubicBezTo>
                    <a:pt x="8304" y="735"/>
                    <a:pt x="7888" y="1"/>
                    <a:pt x="7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5"/>
            <p:cNvSpPr/>
            <p:nvPr/>
          </p:nvSpPr>
          <p:spPr>
            <a:xfrm>
              <a:off x="5430730" y="4232652"/>
              <a:ext cx="164502" cy="266344"/>
            </a:xfrm>
            <a:custGeom>
              <a:avLst/>
              <a:gdLst/>
              <a:ahLst/>
              <a:cxnLst/>
              <a:rect l="l" t="t" r="r" b="b"/>
              <a:pathLst>
                <a:path w="8674" h="14044" extrusionOk="0">
                  <a:moveTo>
                    <a:pt x="7406" y="401"/>
                  </a:moveTo>
                  <a:cubicBezTo>
                    <a:pt x="7539" y="401"/>
                    <a:pt x="7672" y="467"/>
                    <a:pt x="7773" y="567"/>
                  </a:cubicBezTo>
                  <a:cubicBezTo>
                    <a:pt x="8006" y="801"/>
                    <a:pt x="8273" y="1335"/>
                    <a:pt x="8240" y="2769"/>
                  </a:cubicBezTo>
                  <a:cubicBezTo>
                    <a:pt x="8206" y="10474"/>
                    <a:pt x="2369" y="12876"/>
                    <a:pt x="2302" y="12910"/>
                  </a:cubicBezTo>
                  <a:cubicBezTo>
                    <a:pt x="2269" y="12910"/>
                    <a:pt x="2235" y="12910"/>
                    <a:pt x="2235" y="12943"/>
                  </a:cubicBezTo>
                  <a:cubicBezTo>
                    <a:pt x="2035" y="13143"/>
                    <a:pt x="1501" y="13610"/>
                    <a:pt x="1068" y="13610"/>
                  </a:cubicBezTo>
                  <a:cubicBezTo>
                    <a:pt x="968" y="13610"/>
                    <a:pt x="868" y="13577"/>
                    <a:pt x="801" y="13477"/>
                  </a:cubicBezTo>
                  <a:cubicBezTo>
                    <a:pt x="601" y="13310"/>
                    <a:pt x="401" y="12809"/>
                    <a:pt x="467" y="11575"/>
                  </a:cubicBezTo>
                  <a:cubicBezTo>
                    <a:pt x="634" y="8640"/>
                    <a:pt x="5404" y="401"/>
                    <a:pt x="7406" y="401"/>
                  </a:cubicBezTo>
                  <a:close/>
                  <a:moveTo>
                    <a:pt x="7406" y="0"/>
                  </a:moveTo>
                  <a:cubicBezTo>
                    <a:pt x="4971" y="0"/>
                    <a:pt x="200" y="8606"/>
                    <a:pt x="67" y="11575"/>
                  </a:cubicBezTo>
                  <a:cubicBezTo>
                    <a:pt x="0" y="12709"/>
                    <a:pt x="134" y="13410"/>
                    <a:pt x="467" y="13777"/>
                  </a:cubicBezTo>
                  <a:cubicBezTo>
                    <a:pt x="634" y="13944"/>
                    <a:pt x="834" y="14044"/>
                    <a:pt x="1068" y="14044"/>
                  </a:cubicBezTo>
                  <a:cubicBezTo>
                    <a:pt x="1702" y="14044"/>
                    <a:pt x="2335" y="13443"/>
                    <a:pt x="2502" y="13276"/>
                  </a:cubicBezTo>
                  <a:cubicBezTo>
                    <a:pt x="2769" y="13143"/>
                    <a:pt x="4137" y="12543"/>
                    <a:pt x="5571" y="11075"/>
                  </a:cubicBezTo>
                  <a:cubicBezTo>
                    <a:pt x="6972" y="9574"/>
                    <a:pt x="8640" y="6939"/>
                    <a:pt x="8673" y="2769"/>
                  </a:cubicBezTo>
                  <a:cubicBezTo>
                    <a:pt x="8673" y="1501"/>
                    <a:pt x="8473" y="667"/>
                    <a:pt x="8073" y="267"/>
                  </a:cubicBezTo>
                  <a:cubicBezTo>
                    <a:pt x="7906" y="100"/>
                    <a:pt x="7672"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5"/>
            <p:cNvSpPr/>
            <p:nvPr/>
          </p:nvSpPr>
          <p:spPr>
            <a:xfrm>
              <a:off x="5325119" y="4229333"/>
              <a:ext cx="183448" cy="279108"/>
            </a:xfrm>
            <a:custGeom>
              <a:avLst/>
              <a:gdLst/>
              <a:ahLst/>
              <a:cxnLst/>
              <a:rect l="l" t="t" r="r" b="b"/>
              <a:pathLst>
                <a:path w="9673" h="14717" extrusionOk="0">
                  <a:moveTo>
                    <a:pt x="2439" y="1"/>
                  </a:moveTo>
                  <a:cubicBezTo>
                    <a:pt x="0" y="1"/>
                    <a:pt x="2039" y="10854"/>
                    <a:pt x="4102" y="13418"/>
                  </a:cubicBezTo>
                  <a:cubicBezTo>
                    <a:pt x="4869" y="14385"/>
                    <a:pt x="5408" y="14716"/>
                    <a:pt x="5786" y="14716"/>
                  </a:cubicBezTo>
                  <a:cubicBezTo>
                    <a:pt x="6608" y="14716"/>
                    <a:pt x="6670" y="13151"/>
                    <a:pt x="6670" y="13151"/>
                  </a:cubicBezTo>
                  <a:cubicBezTo>
                    <a:pt x="6670" y="13151"/>
                    <a:pt x="9672" y="7414"/>
                    <a:pt x="4435" y="1410"/>
                  </a:cubicBezTo>
                  <a:cubicBezTo>
                    <a:pt x="3574" y="422"/>
                    <a:pt x="2920" y="1"/>
                    <a:pt x="2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5"/>
            <p:cNvSpPr/>
            <p:nvPr/>
          </p:nvSpPr>
          <p:spPr>
            <a:xfrm>
              <a:off x="5331415" y="4225066"/>
              <a:ext cx="170818" cy="287225"/>
            </a:xfrm>
            <a:custGeom>
              <a:avLst/>
              <a:gdLst/>
              <a:ahLst/>
              <a:cxnLst/>
              <a:rect l="l" t="t" r="r" b="b"/>
              <a:pathLst>
                <a:path w="9007" h="15145" extrusionOk="0">
                  <a:moveTo>
                    <a:pt x="2102" y="434"/>
                  </a:moveTo>
                  <a:cubicBezTo>
                    <a:pt x="2402" y="434"/>
                    <a:pt x="2969" y="667"/>
                    <a:pt x="3936" y="1768"/>
                  </a:cubicBezTo>
                  <a:cubicBezTo>
                    <a:pt x="9007" y="7572"/>
                    <a:pt x="6205" y="13243"/>
                    <a:pt x="6171" y="13276"/>
                  </a:cubicBezTo>
                  <a:cubicBezTo>
                    <a:pt x="6138" y="13310"/>
                    <a:pt x="6138" y="13343"/>
                    <a:pt x="6138" y="13376"/>
                  </a:cubicBezTo>
                  <a:cubicBezTo>
                    <a:pt x="6138" y="13743"/>
                    <a:pt x="5971" y="14744"/>
                    <a:pt x="5471" y="14744"/>
                  </a:cubicBezTo>
                  <a:cubicBezTo>
                    <a:pt x="5204" y="14744"/>
                    <a:pt x="4737" y="14544"/>
                    <a:pt x="3936" y="13510"/>
                  </a:cubicBezTo>
                  <a:cubicBezTo>
                    <a:pt x="2235" y="11408"/>
                    <a:pt x="434" y="3102"/>
                    <a:pt x="1535" y="867"/>
                  </a:cubicBezTo>
                  <a:cubicBezTo>
                    <a:pt x="1668" y="567"/>
                    <a:pt x="1868" y="434"/>
                    <a:pt x="2102" y="434"/>
                  </a:cubicBezTo>
                  <a:close/>
                  <a:moveTo>
                    <a:pt x="2102" y="0"/>
                  </a:moveTo>
                  <a:cubicBezTo>
                    <a:pt x="1802" y="0"/>
                    <a:pt x="1435" y="133"/>
                    <a:pt x="1134" y="701"/>
                  </a:cubicBezTo>
                  <a:cubicBezTo>
                    <a:pt x="0" y="3069"/>
                    <a:pt x="1802" y="11542"/>
                    <a:pt x="3603" y="13777"/>
                  </a:cubicBezTo>
                  <a:cubicBezTo>
                    <a:pt x="4337" y="14711"/>
                    <a:pt x="4937" y="15144"/>
                    <a:pt x="5471" y="15144"/>
                  </a:cubicBezTo>
                  <a:cubicBezTo>
                    <a:pt x="6405" y="15144"/>
                    <a:pt x="6538" y="13710"/>
                    <a:pt x="6538" y="13443"/>
                  </a:cubicBezTo>
                  <a:cubicBezTo>
                    <a:pt x="6672" y="13176"/>
                    <a:pt x="7305" y="11808"/>
                    <a:pt x="7406" y="9774"/>
                  </a:cubicBezTo>
                  <a:cubicBezTo>
                    <a:pt x="7472" y="7739"/>
                    <a:pt x="7005" y="4637"/>
                    <a:pt x="4237" y="1468"/>
                  </a:cubicBezTo>
                  <a:cubicBezTo>
                    <a:pt x="3369" y="500"/>
                    <a:pt x="2669" y="0"/>
                    <a:pt x="21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5"/>
            <p:cNvSpPr/>
            <p:nvPr/>
          </p:nvSpPr>
          <p:spPr>
            <a:xfrm>
              <a:off x="5175302" y="4313382"/>
              <a:ext cx="263632" cy="222289"/>
            </a:xfrm>
            <a:custGeom>
              <a:avLst/>
              <a:gdLst/>
              <a:ahLst/>
              <a:cxnLst/>
              <a:rect l="l" t="t" r="r" b="b"/>
              <a:pathLst>
                <a:path w="13901" h="11721" extrusionOk="0">
                  <a:moveTo>
                    <a:pt x="3730" y="0"/>
                  </a:moveTo>
                  <a:cubicBezTo>
                    <a:pt x="1" y="0"/>
                    <a:pt x="7643" y="9853"/>
                    <a:pt x="10834" y="11254"/>
                  </a:cubicBezTo>
                  <a:cubicBezTo>
                    <a:pt x="11586" y="11589"/>
                    <a:pt x="12118" y="11721"/>
                    <a:pt x="12490" y="11721"/>
                  </a:cubicBezTo>
                  <a:cubicBezTo>
                    <a:pt x="13900" y="11721"/>
                    <a:pt x="13002" y="9820"/>
                    <a:pt x="13002" y="9820"/>
                  </a:cubicBezTo>
                  <a:cubicBezTo>
                    <a:pt x="13002" y="9820"/>
                    <a:pt x="13002" y="3349"/>
                    <a:pt x="5564" y="447"/>
                  </a:cubicBezTo>
                  <a:cubicBezTo>
                    <a:pt x="4775" y="139"/>
                    <a:pt x="4173" y="0"/>
                    <a:pt x="3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5"/>
            <p:cNvSpPr/>
            <p:nvPr/>
          </p:nvSpPr>
          <p:spPr>
            <a:xfrm>
              <a:off x="5217535" y="4309816"/>
              <a:ext cx="217642" cy="229666"/>
            </a:xfrm>
            <a:custGeom>
              <a:avLst/>
              <a:gdLst/>
              <a:ahLst/>
              <a:cxnLst/>
              <a:rect l="l" t="t" r="r" b="b"/>
              <a:pathLst>
                <a:path w="11476" h="12110" extrusionOk="0">
                  <a:moveTo>
                    <a:pt x="1502" y="401"/>
                  </a:moveTo>
                  <a:cubicBezTo>
                    <a:pt x="1936" y="401"/>
                    <a:pt x="2536" y="535"/>
                    <a:pt x="3270" y="835"/>
                  </a:cubicBezTo>
                  <a:cubicBezTo>
                    <a:pt x="10475" y="3637"/>
                    <a:pt x="10575" y="9975"/>
                    <a:pt x="10575" y="10008"/>
                  </a:cubicBezTo>
                  <a:cubicBezTo>
                    <a:pt x="10575" y="10041"/>
                    <a:pt x="10575" y="10075"/>
                    <a:pt x="10609" y="10108"/>
                  </a:cubicBezTo>
                  <a:cubicBezTo>
                    <a:pt x="10709" y="10342"/>
                    <a:pt x="11009" y="11142"/>
                    <a:pt x="10775" y="11509"/>
                  </a:cubicBezTo>
                  <a:cubicBezTo>
                    <a:pt x="10675" y="11643"/>
                    <a:pt x="10542" y="11709"/>
                    <a:pt x="10275" y="11709"/>
                  </a:cubicBezTo>
                  <a:cubicBezTo>
                    <a:pt x="9908" y="11709"/>
                    <a:pt x="9374" y="11542"/>
                    <a:pt x="8707" y="11276"/>
                  </a:cubicBezTo>
                  <a:cubicBezTo>
                    <a:pt x="6072" y="10108"/>
                    <a:pt x="301" y="2970"/>
                    <a:pt x="735" y="902"/>
                  </a:cubicBezTo>
                  <a:cubicBezTo>
                    <a:pt x="768" y="668"/>
                    <a:pt x="902" y="401"/>
                    <a:pt x="1502" y="401"/>
                  </a:cubicBezTo>
                  <a:close/>
                  <a:moveTo>
                    <a:pt x="1502" y="1"/>
                  </a:moveTo>
                  <a:cubicBezTo>
                    <a:pt x="668" y="1"/>
                    <a:pt x="401" y="435"/>
                    <a:pt x="335" y="801"/>
                  </a:cubicBezTo>
                  <a:cubicBezTo>
                    <a:pt x="1" y="2403"/>
                    <a:pt x="2469" y="5705"/>
                    <a:pt x="3203" y="6672"/>
                  </a:cubicBezTo>
                  <a:cubicBezTo>
                    <a:pt x="4771" y="8674"/>
                    <a:pt x="7039" y="10975"/>
                    <a:pt x="8540" y="11643"/>
                  </a:cubicBezTo>
                  <a:cubicBezTo>
                    <a:pt x="9274" y="11976"/>
                    <a:pt x="9841" y="12110"/>
                    <a:pt x="10275" y="12110"/>
                  </a:cubicBezTo>
                  <a:cubicBezTo>
                    <a:pt x="10675" y="12110"/>
                    <a:pt x="10975" y="11976"/>
                    <a:pt x="11142" y="11743"/>
                  </a:cubicBezTo>
                  <a:cubicBezTo>
                    <a:pt x="11476" y="11176"/>
                    <a:pt x="11109" y="10208"/>
                    <a:pt x="11009" y="9975"/>
                  </a:cubicBezTo>
                  <a:cubicBezTo>
                    <a:pt x="10975" y="9674"/>
                    <a:pt x="10909" y="8173"/>
                    <a:pt x="10041" y="6339"/>
                  </a:cubicBezTo>
                  <a:cubicBezTo>
                    <a:pt x="9174" y="4471"/>
                    <a:pt x="7306" y="1969"/>
                    <a:pt x="3403" y="435"/>
                  </a:cubicBezTo>
                  <a:cubicBezTo>
                    <a:pt x="2636" y="134"/>
                    <a:pt x="2002" y="1"/>
                    <a:pt x="15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5"/>
            <p:cNvSpPr/>
            <p:nvPr/>
          </p:nvSpPr>
          <p:spPr>
            <a:xfrm>
              <a:off x="5059450" y="4423506"/>
              <a:ext cx="408639" cy="122305"/>
            </a:xfrm>
            <a:custGeom>
              <a:avLst/>
              <a:gdLst/>
              <a:ahLst/>
              <a:cxnLst/>
              <a:rect l="l" t="t" r="r" b="b"/>
              <a:pathLst>
                <a:path w="21547" h="6449" extrusionOk="0">
                  <a:moveTo>
                    <a:pt x="10258" y="1"/>
                  </a:moveTo>
                  <a:cubicBezTo>
                    <a:pt x="9340" y="1"/>
                    <a:pt x="8344" y="104"/>
                    <a:pt x="7270" y="344"/>
                  </a:cubicBezTo>
                  <a:cubicBezTo>
                    <a:pt x="0" y="1966"/>
                    <a:pt x="12048" y="6448"/>
                    <a:pt x="16804" y="6448"/>
                  </a:cubicBezTo>
                  <a:cubicBezTo>
                    <a:pt x="17133" y="6448"/>
                    <a:pt x="17427" y="6427"/>
                    <a:pt x="17677" y="6381"/>
                  </a:cubicBezTo>
                  <a:cubicBezTo>
                    <a:pt x="21546" y="5714"/>
                    <a:pt x="18678" y="4013"/>
                    <a:pt x="18678" y="4013"/>
                  </a:cubicBezTo>
                  <a:cubicBezTo>
                    <a:pt x="18678" y="4013"/>
                    <a:pt x="15978" y="1"/>
                    <a:pt x="10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5"/>
            <p:cNvSpPr/>
            <p:nvPr/>
          </p:nvSpPr>
          <p:spPr>
            <a:xfrm>
              <a:off x="5148601" y="4419903"/>
              <a:ext cx="290373" cy="129702"/>
            </a:xfrm>
            <a:custGeom>
              <a:avLst/>
              <a:gdLst/>
              <a:ahLst/>
              <a:cxnLst/>
              <a:rect l="l" t="t" r="r" b="b"/>
              <a:pathLst>
                <a:path w="15311" h="6839" extrusionOk="0">
                  <a:moveTo>
                    <a:pt x="5537" y="400"/>
                  </a:moveTo>
                  <a:cubicBezTo>
                    <a:pt x="11075" y="400"/>
                    <a:pt x="13777" y="4270"/>
                    <a:pt x="13810" y="4303"/>
                  </a:cubicBezTo>
                  <a:cubicBezTo>
                    <a:pt x="13810" y="4336"/>
                    <a:pt x="13843" y="4336"/>
                    <a:pt x="13877" y="4370"/>
                  </a:cubicBezTo>
                  <a:cubicBezTo>
                    <a:pt x="14143" y="4537"/>
                    <a:pt x="14844" y="5070"/>
                    <a:pt x="14777" y="5504"/>
                  </a:cubicBezTo>
                  <a:cubicBezTo>
                    <a:pt x="14744" y="5704"/>
                    <a:pt x="14444" y="6104"/>
                    <a:pt x="12943" y="6371"/>
                  </a:cubicBezTo>
                  <a:cubicBezTo>
                    <a:pt x="12709" y="6405"/>
                    <a:pt x="12442" y="6438"/>
                    <a:pt x="12109" y="6438"/>
                  </a:cubicBezTo>
                  <a:cubicBezTo>
                    <a:pt x="8373" y="6438"/>
                    <a:pt x="667" y="3736"/>
                    <a:pt x="500" y="2001"/>
                  </a:cubicBezTo>
                  <a:cubicBezTo>
                    <a:pt x="434" y="1501"/>
                    <a:pt x="1201" y="1067"/>
                    <a:pt x="2602" y="734"/>
                  </a:cubicBezTo>
                  <a:cubicBezTo>
                    <a:pt x="3603" y="500"/>
                    <a:pt x="4603" y="400"/>
                    <a:pt x="5537" y="400"/>
                  </a:cubicBezTo>
                  <a:close/>
                  <a:moveTo>
                    <a:pt x="5537" y="0"/>
                  </a:moveTo>
                  <a:cubicBezTo>
                    <a:pt x="4570" y="0"/>
                    <a:pt x="3536" y="100"/>
                    <a:pt x="2502" y="334"/>
                  </a:cubicBezTo>
                  <a:cubicBezTo>
                    <a:pt x="801" y="701"/>
                    <a:pt x="0" y="1301"/>
                    <a:pt x="67" y="2068"/>
                  </a:cubicBezTo>
                  <a:cubicBezTo>
                    <a:pt x="300" y="4170"/>
                    <a:pt x="8406" y="6838"/>
                    <a:pt x="12109" y="6838"/>
                  </a:cubicBezTo>
                  <a:cubicBezTo>
                    <a:pt x="12442" y="6838"/>
                    <a:pt x="12742" y="6838"/>
                    <a:pt x="13009" y="6772"/>
                  </a:cubicBezTo>
                  <a:cubicBezTo>
                    <a:pt x="14377" y="6538"/>
                    <a:pt x="15077" y="6138"/>
                    <a:pt x="15178" y="5571"/>
                  </a:cubicBezTo>
                  <a:cubicBezTo>
                    <a:pt x="15311" y="4837"/>
                    <a:pt x="14344" y="4170"/>
                    <a:pt x="14110" y="4036"/>
                  </a:cubicBezTo>
                  <a:cubicBezTo>
                    <a:pt x="13810" y="3603"/>
                    <a:pt x="11008" y="0"/>
                    <a:pt x="55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5"/>
            <p:cNvSpPr/>
            <p:nvPr/>
          </p:nvSpPr>
          <p:spPr>
            <a:xfrm>
              <a:off x="5185163" y="4519331"/>
              <a:ext cx="292402" cy="146637"/>
            </a:xfrm>
            <a:custGeom>
              <a:avLst/>
              <a:gdLst/>
              <a:ahLst/>
              <a:cxnLst/>
              <a:rect l="l" t="t" r="r" b="b"/>
              <a:pathLst>
                <a:path w="15418" h="7732" extrusionOk="0">
                  <a:moveTo>
                    <a:pt x="10699" y="1"/>
                  </a:moveTo>
                  <a:cubicBezTo>
                    <a:pt x="8457" y="1"/>
                    <a:pt x="4767" y="729"/>
                    <a:pt x="1641" y="4798"/>
                  </a:cubicBezTo>
                  <a:cubicBezTo>
                    <a:pt x="1" y="6936"/>
                    <a:pt x="548" y="7731"/>
                    <a:pt x="2086" y="7731"/>
                  </a:cubicBezTo>
                  <a:cubicBezTo>
                    <a:pt x="5083" y="7731"/>
                    <a:pt x="11841" y="4713"/>
                    <a:pt x="13516" y="2729"/>
                  </a:cubicBezTo>
                  <a:cubicBezTo>
                    <a:pt x="15418" y="478"/>
                    <a:pt x="14036" y="196"/>
                    <a:pt x="13226" y="196"/>
                  </a:cubicBezTo>
                  <a:cubicBezTo>
                    <a:pt x="12956" y="196"/>
                    <a:pt x="12749" y="228"/>
                    <a:pt x="12749" y="228"/>
                  </a:cubicBezTo>
                  <a:cubicBezTo>
                    <a:pt x="12749" y="228"/>
                    <a:pt x="11949" y="1"/>
                    <a:pt x="10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5"/>
            <p:cNvSpPr/>
            <p:nvPr/>
          </p:nvSpPr>
          <p:spPr>
            <a:xfrm>
              <a:off x="5190341" y="4515405"/>
              <a:ext cx="276472" cy="154394"/>
            </a:xfrm>
            <a:custGeom>
              <a:avLst/>
              <a:gdLst/>
              <a:ahLst/>
              <a:cxnLst/>
              <a:rect l="l" t="t" r="r" b="b"/>
              <a:pathLst>
                <a:path w="14578" h="8141" extrusionOk="0">
                  <a:moveTo>
                    <a:pt x="10408" y="435"/>
                  </a:moveTo>
                  <a:cubicBezTo>
                    <a:pt x="11609" y="435"/>
                    <a:pt x="12409" y="635"/>
                    <a:pt x="12409" y="668"/>
                  </a:cubicBezTo>
                  <a:lnTo>
                    <a:pt x="12510" y="668"/>
                  </a:lnTo>
                  <a:cubicBezTo>
                    <a:pt x="12510" y="668"/>
                    <a:pt x="12710" y="635"/>
                    <a:pt x="12977" y="635"/>
                  </a:cubicBezTo>
                  <a:cubicBezTo>
                    <a:pt x="13277" y="635"/>
                    <a:pt x="13810" y="668"/>
                    <a:pt x="13944" y="968"/>
                  </a:cubicBezTo>
                  <a:cubicBezTo>
                    <a:pt x="14044" y="1168"/>
                    <a:pt x="14044" y="1669"/>
                    <a:pt x="13077" y="2803"/>
                  </a:cubicBezTo>
                  <a:cubicBezTo>
                    <a:pt x="11409" y="4771"/>
                    <a:pt x="4671" y="7740"/>
                    <a:pt x="1835" y="7740"/>
                  </a:cubicBezTo>
                  <a:cubicBezTo>
                    <a:pt x="1368" y="7740"/>
                    <a:pt x="835" y="7673"/>
                    <a:pt x="634" y="7306"/>
                  </a:cubicBezTo>
                  <a:cubicBezTo>
                    <a:pt x="468" y="6906"/>
                    <a:pt x="768" y="6139"/>
                    <a:pt x="1535" y="5138"/>
                  </a:cubicBezTo>
                  <a:cubicBezTo>
                    <a:pt x="4537" y="1235"/>
                    <a:pt x="8006" y="435"/>
                    <a:pt x="10408" y="435"/>
                  </a:cubicBezTo>
                  <a:close/>
                  <a:moveTo>
                    <a:pt x="10408" y="1"/>
                  </a:moveTo>
                  <a:cubicBezTo>
                    <a:pt x="7906" y="1"/>
                    <a:pt x="4304" y="868"/>
                    <a:pt x="1235" y="4871"/>
                  </a:cubicBezTo>
                  <a:cubicBezTo>
                    <a:pt x="301" y="6072"/>
                    <a:pt x="1" y="6939"/>
                    <a:pt x="267" y="7506"/>
                  </a:cubicBezTo>
                  <a:cubicBezTo>
                    <a:pt x="501" y="7940"/>
                    <a:pt x="1001" y="8140"/>
                    <a:pt x="1835" y="8140"/>
                  </a:cubicBezTo>
                  <a:cubicBezTo>
                    <a:pt x="4837" y="8140"/>
                    <a:pt x="11642" y="5171"/>
                    <a:pt x="13410" y="3070"/>
                  </a:cubicBezTo>
                  <a:cubicBezTo>
                    <a:pt x="14244" y="2036"/>
                    <a:pt x="14578" y="1302"/>
                    <a:pt x="14311" y="802"/>
                  </a:cubicBezTo>
                  <a:cubicBezTo>
                    <a:pt x="14144" y="401"/>
                    <a:pt x="13677" y="201"/>
                    <a:pt x="12977" y="201"/>
                  </a:cubicBezTo>
                  <a:cubicBezTo>
                    <a:pt x="12743" y="201"/>
                    <a:pt x="12576" y="234"/>
                    <a:pt x="12476" y="234"/>
                  </a:cubicBezTo>
                  <a:cubicBezTo>
                    <a:pt x="12309" y="201"/>
                    <a:pt x="11509" y="1"/>
                    <a:pt x="1040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5"/>
            <p:cNvSpPr/>
            <p:nvPr/>
          </p:nvSpPr>
          <p:spPr>
            <a:xfrm>
              <a:off x="5323526" y="4517738"/>
              <a:ext cx="158263" cy="257621"/>
            </a:xfrm>
            <a:custGeom>
              <a:avLst/>
              <a:gdLst/>
              <a:ahLst/>
              <a:cxnLst/>
              <a:rect l="l" t="t" r="r" b="b"/>
              <a:pathLst>
                <a:path w="8345" h="13584" extrusionOk="0">
                  <a:moveTo>
                    <a:pt x="7439" y="1"/>
                  </a:moveTo>
                  <a:cubicBezTo>
                    <a:pt x="6834" y="1"/>
                    <a:pt x="6120" y="745"/>
                    <a:pt x="6120" y="745"/>
                  </a:cubicBezTo>
                  <a:cubicBezTo>
                    <a:pt x="6120" y="745"/>
                    <a:pt x="83" y="3080"/>
                    <a:pt x="16" y="11019"/>
                  </a:cubicBezTo>
                  <a:cubicBezTo>
                    <a:pt x="1" y="12848"/>
                    <a:pt x="413" y="13583"/>
                    <a:pt x="1062" y="13583"/>
                  </a:cubicBezTo>
                  <a:cubicBezTo>
                    <a:pt x="3240" y="13583"/>
                    <a:pt x="8075" y="5280"/>
                    <a:pt x="8255" y="2246"/>
                  </a:cubicBezTo>
                  <a:cubicBezTo>
                    <a:pt x="8345" y="487"/>
                    <a:pt x="7928" y="1"/>
                    <a:pt x="7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5"/>
            <p:cNvSpPr/>
            <p:nvPr/>
          </p:nvSpPr>
          <p:spPr>
            <a:xfrm>
              <a:off x="5319391" y="4513509"/>
              <a:ext cx="165773" cy="265719"/>
            </a:xfrm>
            <a:custGeom>
              <a:avLst/>
              <a:gdLst/>
              <a:ahLst/>
              <a:cxnLst/>
              <a:rect l="l" t="t" r="r" b="b"/>
              <a:pathLst>
                <a:path w="8741" h="14011" extrusionOk="0">
                  <a:moveTo>
                    <a:pt x="7639" y="435"/>
                  </a:moveTo>
                  <a:cubicBezTo>
                    <a:pt x="7773" y="435"/>
                    <a:pt x="7873" y="468"/>
                    <a:pt x="7939" y="568"/>
                  </a:cubicBezTo>
                  <a:cubicBezTo>
                    <a:pt x="8106" y="735"/>
                    <a:pt x="8306" y="1235"/>
                    <a:pt x="8240" y="2469"/>
                  </a:cubicBezTo>
                  <a:cubicBezTo>
                    <a:pt x="8106" y="5405"/>
                    <a:pt x="3303" y="13611"/>
                    <a:pt x="1268" y="13611"/>
                  </a:cubicBezTo>
                  <a:cubicBezTo>
                    <a:pt x="1135" y="13611"/>
                    <a:pt x="1001" y="13544"/>
                    <a:pt x="901" y="13444"/>
                  </a:cubicBezTo>
                  <a:cubicBezTo>
                    <a:pt x="701" y="13244"/>
                    <a:pt x="434" y="12677"/>
                    <a:pt x="434" y="11242"/>
                  </a:cubicBezTo>
                  <a:cubicBezTo>
                    <a:pt x="501" y="3537"/>
                    <a:pt x="6372" y="1168"/>
                    <a:pt x="6438" y="1135"/>
                  </a:cubicBezTo>
                  <a:cubicBezTo>
                    <a:pt x="6472" y="1135"/>
                    <a:pt x="6472" y="1102"/>
                    <a:pt x="6505" y="1102"/>
                  </a:cubicBezTo>
                  <a:cubicBezTo>
                    <a:pt x="6672" y="902"/>
                    <a:pt x="7239" y="435"/>
                    <a:pt x="7639" y="435"/>
                  </a:cubicBezTo>
                  <a:close/>
                  <a:moveTo>
                    <a:pt x="7639" y="1"/>
                  </a:moveTo>
                  <a:cubicBezTo>
                    <a:pt x="7039" y="1"/>
                    <a:pt x="6405" y="601"/>
                    <a:pt x="6238" y="768"/>
                  </a:cubicBezTo>
                  <a:cubicBezTo>
                    <a:pt x="5971" y="868"/>
                    <a:pt x="4570" y="1502"/>
                    <a:pt x="3169" y="2970"/>
                  </a:cubicBezTo>
                  <a:cubicBezTo>
                    <a:pt x="1768" y="4437"/>
                    <a:pt x="67" y="7073"/>
                    <a:pt x="34" y="11242"/>
                  </a:cubicBezTo>
                  <a:cubicBezTo>
                    <a:pt x="0" y="12510"/>
                    <a:pt x="201" y="13344"/>
                    <a:pt x="601" y="13744"/>
                  </a:cubicBezTo>
                  <a:cubicBezTo>
                    <a:pt x="801" y="13911"/>
                    <a:pt x="1001" y="14011"/>
                    <a:pt x="1268" y="14011"/>
                  </a:cubicBezTo>
                  <a:cubicBezTo>
                    <a:pt x="3703" y="14011"/>
                    <a:pt x="8507" y="5438"/>
                    <a:pt x="8673" y="2469"/>
                  </a:cubicBezTo>
                  <a:cubicBezTo>
                    <a:pt x="8740" y="1369"/>
                    <a:pt x="8607" y="635"/>
                    <a:pt x="8240" y="268"/>
                  </a:cubicBezTo>
                  <a:cubicBezTo>
                    <a:pt x="8106" y="101"/>
                    <a:pt x="7873" y="1"/>
                    <a:pt x="76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5"/>
            <p:cNvSpPr/>
            <p:nvPr/>
          </p:nvSpPr>
          <p:spPr>
            <a:xfrm>
              <a:off x="5400994" y="4525532"/>
              <a:ext cx="205524" cy="266307"/>
            </a:xfrm>
            <a:custGeom>
              <a:avLst/>
              <a:gdLst/>
              <a:ahLst/>
              <a:cxnLst/>
              <a:rect l="l" t="t" r="r" b="b"/>
              <a:pathLst>
                <a:path w="10837" h="14042" extrusionOk="0">
                  <a:moveTo>
                    <a:pt x="2799" y="0"/>
                  </a:moveTo>
                  <a:cubicBezTo>
                    <a:pt x="1848" y="0"/>
                    <a:pt x="2035" y="1702"/>
                    <a:pt x="2035" y="1702"/>
                  </a:cubicBezTo>
                  <a:cubicBezTo>
                    <a:pt x="2035" y="1702"/>
                    <a:pt x="1" y="7840"/>
                    <a:pt x="6105" y="12943"/>
                  </a:cubicBezTo>
                  <a:cubicBezTo>
                    <a:pt x="7016" y="13710"/>
                    <a:pt x="7686" y="14041"/>
                    <a:pt x="8156" y="14041"/>
                  </a:cubicBezTo>
                  <a:cubicBezTo>
                    <a:pt x="10836" y="14041"/>
                    <a:pt x="7039" y="3277"/>
                    <a:pt x="4570" y="1035"/>
                  </a:cubicBezTo>
                  <a:cubicBezTo>
                    <a:pt x="3741" y="272"/>
                    <a:pt x="3179"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5"/>
            <p:cNvSpPr/>
            <p:nvPr/>
          </p:nvSpPr>
          <p:spPr>
            <a:xfrm>
              <a:off x="5407328" y="4521739"/>
              <a:ext cx="184112" cy="273949"/>
            </a:xfrm>
            <a:custGeom>
              <a:avLst/>
              <a:gdLst/>
              <a:ahLst/>
              <a:cxnLst/>
              <a:rect l="l" t="t" r="r" b="b"/>
              <a:pathLst>
                <a:path w="9708" h="14445" extrusionOk="0">
                  <a:moveTo>
                    <a:pt x="2469" y="401"/>
                  </a:moveTo>
                  <a:cubicBezTo>
                    <a:pt x="2702" y="401"/>
                    <a:pt x="3202" y="568"/>
                    <a:pt x="4070" y="1368"/>
                  </a:cubicBezTo>
                  <a:cubicBezTo>
                    <a:pt x="6505" y="3603"/>
                    <a:pt x="9140" y="11709"/>
                    <a:pt x="8406" y="13610"/>
                  </a:cubicBezTo>
                  <a:cubicBezTo>
                    <a:pt x="8239" y="14011"/>
                    <a:pt x="8006" y="14044"/>
                    <a:pt x="7839" y="14044"/>
                  </a:cubicBezTo>
                  <a:cubicBezTo>
                    <a:pt x="7505" y="14044"/>
                    <a:pt x="6938" y="13844"/>
                    <a:pt x="5904" y="13010"/>
                  </a:cubicBezTo>
                  <a:cubicBezTo>
                    <a:pt x="0" y="8040"/>
                    <a:pt x="1901" y="2002"/>
                    <a:pt x="1901" y="1969"/>
                  </a:cubicBezTo>
                  <a:cubicBezTo>
                    <a:pt x="1901" y="1935"/>
                    <a:pt x="1935" y="1902"/>
                    <a:pt x="1901" y="1869"/>
                  </a:cubicBezTo>
                  <a:cubicBezTo>
                    <a:pt x="1901" y="1602"/>
                    <a:pt x="1868" y="868"/>
                    <a:pt x="2135" y="534"/>
                  </a:cubicBezTo>
                  <a:cubicBezTo>
                    <a:pt x="2235" y="434"/>
                    <a:pt x="2335" y="401"/>
                    <a:pt x="2469" y="401"/>
                  </a:cubicBezTo>
                  <a:close/>
                  <a:moveTo>
                    <a:pt x="2469" y="1"/>
                  </a:moveTo>
                  <a:cubicBezTo>
                    <a:pt x="2202" y="1"/>
                    <a:pt x="2002" y="67"/>
                    <a:pt x="1835" y="267"/>
                  </a:cubicBezTo>
                  <a:cubicBezTo>
                    <a:pt x="1434" y="734"/>
                    <a:pt x="1468" y="1635"/>
                    <a:pt x="1501" y="1869"/>
                  </a:cubicBezTo>
                  <a:cubicBezTo>
                    <a:pt x="1401" y="2135"/>
                    <a:pt x="1001" y="3603"/>
                    <a:pt x="1234" y="5638"/>
                  </a:cubicBezTo>
                  <a:cubicBezTo>
                    <a:pt x="1468" y="7673"/>
                    <a:pt x="2435" y="10642"/>
                    <a:pt x="5637" y="13310"/>
                  </a:cubicBezTo>
                  <a:cubicBezTo>
                    <a:pt x="6571" y="14077"/>
                    <a:pt x="7272" y="14444"/>
                    <a:pt x="7839" y="14444"/>
                  </a:cubicBezTo>
                  <a:cubicBezTo>
                    <a:pt x="8139" y="14444"/>
                    <a:pt x="8573" y="14344"/>
                    <a:pt x="8773" y="13744"/>
                  </a:cubicBezTo>
                  <a:cubicBezTo>
                    <a:pt x="9707" y="11375"/>
                    <a:pt x="6571" y="3069"/>
                    <a:pt x="4370" y="1068"/>
                  </a:cubicBezTo>
                  <a:cubicBezTo>
                    <a:pt x="3569" y="334"/>
                    <a:pt x="2936" y="1"/>
                    <a:pt x="24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5"/>
            <p:cNvSpPr/>
            <p:nvPr/>
          </p:nvSpPr>
          <p:spPr>
            <a:xfrm>
              <a:off x="5409926" y="4524129"/>
              <a:ext cx="351327" cy="172392"/>
            </a:xfrm>
            <a:custGeom>
              <a:avLst/>
              <a:gdLst/>
              <a:ahLst/>
              <a:cxnLst/>
              <a:rect l="l" t="t" r="r" b="b"/>
              <a:pathLst>
                <a:path w="18525" h="9090" extrusionOk="0">
                  <a:moveTo>
                    <a:pt x="2509" y="0"/>
                  </a:moveTo>
                  <a:cubicBezTo>
                    <a:pt x="0" y="0"/>
                    <a:pt x="1798" y="2043"/>
                    <a:pt x="1798" y="2043"/>
                  </a:cubicBezTo>
                  <a:cubicBezTo>
                    <a:pt x="1798" y="2043"/>
                    <a:pt x="3599" y="8281"/>
                    <a:pt x="11538" y="9048"/>
                  </a:cubicBezTo>
                  <a:cubicBezTo>
                    <a:pt x="11843" y="9076"/>
                    <a:pt x="12118" y="9090"/>
                    <a:pt x="12365" y="9090"/>
                  </a:cubicBezTo>
                  <a:cubicBezTo>
                    <a:pt x="18525" y="9090"/>
                    <a:pt x="7218" y="620"/>
                    <a:pt x="3466" y="75"/>
                  </a:cubicBezTo>
                  <a:cubicBezTo>
                    <a:pt x="3093" y="23"/>
                    <a:pt x="2776" y="0"/>
                    <a:pt x="2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5"/>
            <p:cNvSpPr/>
            <p:nvPr/>
          </p:nvSpPr>
          <p:spPr>
            <a:xfrm>
              <a:off x="5423770" y="4520203"/>
              <a:ext cx="261926" cy="179959"/>
            </a:xfrm>
            <a:custGeom>
              <a:avLst/>
              <a:gdLst/>
              <a:ahLst/>
              <a:cxnLst/>
              <a:rect l="l" t="t" r="r" b="b"/>
              <a:pathLst>
                <a:path w="13811" h="9489" extrusionOk="0">
                  <a:moveTo>
                    <a:pt x="1768" y="415"/>
                  </a:moveTo>
                  <a:cubicBezTo>
                    <a:pt x="2035" y="415"/>
                    <a:pt x="2369" y="448"/>
                    <a:pt x="2702" y="482"/>
                  </a:cubicBezTo>
                  <a:cubicBezTo>
                    <a:pt x="5604" y="915"/>
                    <a:pt x="13377" y="6386"/>
                    <a:pt x="13210" y="8388"/>
                  </a:cubicBezTo>
                  <a:cubicBezTo>
                    <a:pt x="13177" y="8855"/>
                    <a:pt x="12643" y="9088"/>
                    <a:pt x="11642" y="9088"/>
                  </a:cubicBezTo>
                  <a:cubicBezTo>
                    <a:pt x="11375" y="9088"/>
                    <a:pt x="11108" y="9055"/>
                    <a:pt x="10808" y="9021"/>
                  </a:cubicBezTo>
                  <a:cubicBezTo>
                    <a:pt x="3136" y="8321"/>
                    <a:pt x="1268" y="2250"/>
                    <a:pt x="1268" y="2216"/>
                  </a:cubicBezTo>
                  <a:cubicBezTo>
                    <a:pt x="1235" y="2183"/>
                    <a:pt x="1235" y="2150"/>
                    <a:pt x="1201" y="2116"/>
                  </a:cubicBezTo>
                  <a:cubicBezTo>
                    <a:pt x="1001" y="1916"/>
                    <a:pt x="501" y="1182"/>
                    <a:pt x="668" y="782"/>
                  </a:cubicBezTo>
                  <a:cubicBezTo>
                    <a:pt x="801" y="482"/>
                    <a:pt x="1335" y="415"/>
                    <a:pt x="1768" y="415"/>
                  </a:cubicBezTo>
                  <a:close/>
                  <a:moveTo>
                    <a:pt x="1761" y="0"/>
                  </a:moveTo>
                  <a:cubicBezTo>
                    <a:pt x="962" y="0"/>
                    <a:pt x="471" y="201"/>
                    <a:pt x="301" y="615"/>
                  </a:cubicBezTo>
                  <a:cubicBezTo>
                    <a:pt x="0" y="1282"/>
                    <a:pt x="701" y="2150"/>
                    <a:pt x="868" y="2350"/>
                  </a:cubicBezTo>
                  <a:cubicBezTo>
                    <a:pt x="968" y="2650"/>
                    <a:pt x="1468" y="4084"/>
                    <a:pt x="2802" y="5619"/>
                  </a:cubicBezTo>
                  <a:cubicBezTo>
                    <a:pt x="4137" y="7153"/>
                    <a:pt x="6605" y="9055"/>
                    <a:pt x="10775" y="9455"/>
                  </a:cubicBezTo>
                  <a:cubicBezTo>
                    <a:pt x="11075" y="9488"/>
                    <a:pt x="11375" y="9488"/>
                    <a:pt x="11642" y="9488"/>
                  </a:cubicBezTo>
                  <a:cubicBezTo>
                    <a:pt x="12910" y="9488"/>
                    <a:pt x="13577" y="9121"/>
                    <a:pt x="13644" y="8421"/>
                  </a:cubicBezTo>
                  <a:cubicBezTo>
                    <a:pt x="13810" y="6019"/>
                    <a:pt x="5671" y="482"/>
                    <a:pt x="2769" y="82"/>
                  </a:cubicBezTo>
                  <a:cubicBezTo>
                    <a:pt x="2392" y="28"/>
                    <a:pt x="2055" y="0"/>
                    <a:pt x="1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5"/>
            <p:cNvSpPr/>
            <p:nvPr/>
          </p:nvSpPr>
          <p:spPr>
            <a:xfrm>
              <a:off x="5440212" y="4487054"/>
              <a:ext cx="404163" cy="109864"/>
            </a:xfrm>
            <a:custGeom>
              <a:avLst/>
              <a:gdLst/>
              <a:ahLst/>
              <a:cxnLst/>
              <a:rect l="l" t="t" r="r" b="b"/>
              <a:pathLst>
                <a:path w="21311" h="5793" extrusionOk="0">
                  <a:moveTo>
                    <a:pt x="5873" y="1"/>
                  </a:moveTo>
                  <a:cubicBezTo>
                    <a:pt x="5020" y="1"/>
                    <a:pt x="4290" y="72"/>
                    <a:pt x="3770" y="228"/>
                  </a:cubicBezTo>
                  <a:cubicBezTo>
                    <a:pt x="1" y="1329"/>
                    <a:pt x="3070" y="2730"/>
                    <a:pt x="3070" y="2730"/>
                  </a:cubicBezTo>
                  <a:cubicBezTo>
                    <a:pt x="3070" y="2730"/>
                    <a:pt x="5695" y="5793"/>
                    <a:pt x="10517" y="5793"/>
                  </a:cubicBezTo>
                  <a:cubicBezTo>
                    <a:pt x="11797" y="5793"/>
                    <a:pt x="13231" y="5577"/>
                    <a:pt x="14811" y="5032"/>
                  </a:cubicBezTo>
                  <a:cubicBezTo>
                    <a:pt x="21310" y="2789"/>
                    <a:pt x="11200" y="1"/>
                    <a:pt x="5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5"/>
            <p:cNvSpPr/>
            <p:nvPr/>
          </p:nvSpPr>
          <p:spPr>
            <a:xfrm>
              <a:off x="5471218" y="4483148"/>
              <a:ext cx="296082" cy="117697"/>
            </a:xfrm>
            <a:custGeom>
              <a:avLst/>
              <a:gdLst/>
              <a:ahLst/>
              <a:cxnLst/>
              <a:rect l="l" t="t" r="r" b="b"/>
              <a:pathLst>
                <a:path w="15612" h="6206" extrusionOk="0">
                  <a:moveTo>
                    <a:pt x="4237" y="401"/>
                  </a:moveTo>
                  <a:cubicBezTo>
                    <a:pt x="8373" y="401"/>
                    <a:pt x="14811" y="2069"/>
                    <a:pt x="15078" y="3570"/>
                  </a:cubicBezTo>
                  <a:cubicBezTo>
                    <a:pt x="15144" y="4070"/>
                    <a:pt x="14444" y="4571"/>
                    <a:pt x="13110" y="5038"/>
                  </a:cubicBezTo>
                  <a:cubicBezTo>
                    <a:pt x="11675" y="5538"/>
                    <a:pt x="10241" y="5805"/>
                    <a:pt x="8907" y="5805"/>
                  </a:cubicBezTo>
                  <a:cubicBezTo>
                    <a:pt x="4237" y="5805"/>
                    <a:pt x="1601" y="2803"/>
                    <a:pt x="1568" y="2803"/>
                  </a:cubicBezTo>
                  <a:cubicBezTo>
                    <a:pt x="1568" y="2769"/>
                    <a:pt x="1535" y="2736"/>
                    <a:pt x="1501" y="2736"/>
                  </a:cubicBezTo>
                  <a:cubicBezTo>
                    <a:pt x="1234" y="2603"/>
                    <a:pt x="434" y="2136"/>
                    <a:pt x="467" y="1702"/>
                  </a:cubicBezTo>
                  <a:cubicBezTo>
                    <a:pt x="501" y="1502"/>
                    <a:pt x="734" y="1068"/>
                    <a:pt x="2202" y="635"/>
                  </a:cubicBezTo>
                  <a:cubicBezTo>
                    <a:pt x="2702" y="501"/>
                    <a:pt x="3369" y="401"/>
                    <a:pt x="4237" y="401"/>
                  </a:cubicBezTo>
                  <a:close/>
                  <a:moveTo>
                    <a:pt x="4237" y="1"/>
                  </a:moveTo>
                  <a:cubicBezTo>
                    <a:pt x="3336" y="1"/>
                    <a:pt x="2602" y="67"/>
                    <a:pt x="2102" y="234"/>
                  </a:cubicBezTo>
                  <a:cubicBezTo>
                    <a:pt x="767" y="635"/>
                    <a:pt x="100" y="1102"/>
                    <a:pt x="67" y="1669"/>
                  </a:cubicBezTo>
                  <a:cubicBezTo>
                    <a:pt x="0" y="2436"/>
                    <a:pt x="1034" y="2970"/>
                    <a:pt x="1301" y="3103"/>
                  </a:cubicBezTo>
                  <a:cubicBezTo>
                    <a:pt x="1601" y="3470"/>
                    <a:pt x="4237" y="6205"/>
                    <a:pt x="8907" y="6205"/>
                  </a:cubicBezTo>
                  <a:cubicBezTo>
                    <a:pt x="10308" y="6205"/>
                    <a:pt x="11775" y="5938"/>
                    <a:pt x="13243" y="5438"/>
                  </a:cubicBezTo>
                  <a:cubicBezTo>
                    <a:pt x="14878" y="4871"/>
                    <a:pt x="15611" y="4237"/>
                    <a:pt x="15478" y="3503"/>
                  </a:cubicBezTo>
                  <a:cubicBezTo>
                    <a:pt x="15144" y="1468"/>
                    <a:pt x="7873" y="1"/>
                    <a:pt x="42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5"/>
            <p:cNvSpPr/>
            <p:nvPr/>
          </p:nvSpPr>
          <p:spPr>
            <a:xfrm>
              <a:off x="5314612" y="4427716"/>
              <a:ext cx="260370" cy="178195"/>
            </a:xfrm>
            <a:custGeom>
              <a:avLst/>
              <a:gdLst/>
              <a:ahLst/>
              <a:cxnLst/>
              <a:rect l="l" t="t" r="r" b="b"/>
              <a:pathLst>
                <a:path w="13729" h="9396" extrusionOk="0">
                  <a:moveTo>
                    <a:pt x="7034" y="0"/>
                  </a:moveTo>
                  <a:cubicBezTo>
                    <a:pt x="5975" y="0"/>
                    <a:pt x="4795" y="418"/>
                    <a:pt x="3622" y="1656"/>
                  </a:cubicBezTo>
                  <a:cubicBezTo>
                    <a:pt x="1" y="5443"/>
                    <a:pt x="4286" y="9395"/>
                    <a:pt x="8505" y="9395"/>
                  </a:cubicBezTo>
                  <a:cubicBezTo>
                    <a:pt x="8523" y="9395"/>
                    <a:pt x="8541" y="9395"/>
                    <a:pt x="8558" y="9395"/>
                  </a:cubicBezTo>
                  <a:cubicBezTo>
                    <a:pt x="12795" y="9362"/>
                    <a:pt x="13729" y="4558"/>
                    <a:pt x="10893" y="1790"/>
                  </a:cubicBezTo>
                  <a:cubicBezTo>
                    <a:pt x="10893" y="1790"/>
                    <a:pt x="9225" y="0"/>
                    <a:pt x="703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5"/>
            <p:cNvSpPr/>
            <p:nvPr/>
          </p:nvSpPr>
          <p:spPr>
            <a:xfrm>
              <a:off x="5421873" y="4456332"/>
              <a:ext cx="41761" cy="21772"/>
            </a:xfrm>
            <a:custGeom>
              <a:avLst/>
              <a:gdLst/>
              <a:ahLst/>
              <a:cxnLst/>
              <a:rect l="l" t="t" r="r" b="b"/>
              <a:pathLst>
                <a:path w="2202" h="1148" extrusionOk="0">
                  <a:moveTo>
                    <a:pt x="878" y="0"/>
                  </a:moveTo>
                  <a:cubicBezTo>
                    <a:pt x="642" y="0"/>
                    <a:pt x="394" y="60"/>
                    <a:pt x="134" y="181"/>
                  </a:cubicBezTo>
                  <a:cubicBezTo>
                    <a:pt x="34" y="214"/>
                    <a:pt x="0" y="347"/>
                    <a:pt x="34" y="447"/>
                  </a:cubicBezTo>
                  <a:cubicBezTo>
                    <a:pt x="84" y="522"/>
                    <a:pt x="171" y="560"/>
                    <a:pt x="254" y="560"/>
                  </a:cubicBezTo>
                  <a:cubicBezTo>
                    <a:pt x="282" y="560"/>
                    <a:pt x="309" y="556"/>
                    <a:pt x="334" y="547"/>
                  </a:cubicBezTo>
                  <a:cubicBezTo>
                    <a:pt x="518" y="445"/>
                    <a:pt x="702" y="406"/>
                    <a:pt x="870" y="406"/>
                  </a:cubicBezTo>
                  <a:cubicBezTo>
                    <a:pt x="977" y="406"/>
                    <a:pt x="1077" y="422"/>
                    <a:pt x="1168" y="447"/>
                  </a:cubicBezTo>
                  <a:cubicBezTo>
                    <a:pt x="1568" y="614"/>
                    <a:pt x="1768" y="1014"/>
                    <a:pt x="1768" y="1014"/>
                  </a:cubicBezTo>
                  <a:cubicBezTo>
                    <a:pt x="1802" y="1081"/>
                    <a:pt x="1868" y="1148"/>
                    <a:pt x="1968" y="1148"/>
                  </a:cubicBezTo>
                  <a:cubicBezTo>
                    <a:pt x="1968" y="1148"/>
                    <a:pt x="2002" y="1148"/>
                    <a:pt x="2035" y="1115"/>
                  </a:cubicBezTo>
                  <a:cubicBezTo>
                    <a:pt x="2135" y="1081"/>
                    <a:pt x="2202" y="948"/>
                    <a:pt x="2135" y="848"/>
                  </a:cubicBezTo>
                  <a:cubicBezTo>
                    <a:pt x="2135" y="814"/>
                    <a:pt x="1902" y="281"/>
                    <a:pt x="1335" y="80"/>
                  </a:cubicBezTo>
                  <a:cubicBezTo>
                    <a:pt x="1188" y="27"/>
                    <a:pt x="1036" y="0"/>
                    <a:pt x="8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5"/>
            <p:cNvSpPr/>
            <p:nvPr/>
          </p:nvSpPr>
          <p:spPr>
            <a:xfrm>
              <a:off x="5442108" y="4510095"/>
              <a:ext cx="41780" cy="21791"/>
            </a:xfrm>
            <a:custGeom>
              <a:avLst/>
              <a:gdLst/>
              <a:ahLst/>
              <a:cxnLst/>
              <a:rect l="l" t="t" r="r" b="b"/>
              <a:pathLst>
                <a:path w="2203" h="1149" extrusionOk="0">
                  <a:moveTo>
                    <a:pt x="881" y="1"/>
                  </a:moveTo>
                  <a:cubicBezTo>
                    <a:pt x="648" y="1"/>
                    <a:pt x="408" y="61"/>
                    <a:pt x="168" y="181"/>
                  </a:cubicBezTo>
                  <a:cubicBezTo>
                    <a:pt x="67" y="248"/>
                    <a:pt x="1" y="381"/>
                    <a:pt x="67" y="481"/>
                  </a:cubicBezTo>
                  <a:cubicBezTo>
                    <a:pt x="93" y="556"/>
                    <a:pt x="174" y="594"/>
                    <a:pt x="255" y="594"/>
                  </a:cubicBezTo>
                  <a:cubicBezTo>
                    <a:pt x="282" y="594"/>
                    <a:pt x="309" y="590"/>
                    <a:pt x="334" y="581"/>
                  </a:cubicBezTo>
                  <a:cubicBezTo>
                    <a:pt x="543" y="477"/>
                    <a:pt x="725" y="425"/>
                    <a:pt x="898" y="425"/>
                  </a:cubicBezTo>
                  <a:cubicBezTo>
                    <a:pt x="1001" y="425"/>
                    <a:pt x="1102" y="444"/>
                    <a:pt x="1202" y="481"/>
                  </a:cubicBezTo>
                  <a:cubicBezTo>
                    <a:pt x="1569" y="615"/>
                    <a:pt x="1769" y="1048"/>
                    <a:pt x="1769" y="1048"/>
                  </a:cubicBezTo>
                  <a:cubicBezTo>
                    <a:pt x="1802" y="1115"/>
                    <a:pt x="1902" y="1148"/>
                    <a:pt x="1969" y="1148"/>
                  </a:cubicBezTo>
                  <a:lnTo>
                    <a:pt x="2036" y="1148"/>
                  </a:lnTo>
                  <a:cubicBezTo>
                    <a:pt x="2169" y="1082"/>
                    <a:pt x="2202" y="981"/>
                    <a:pt x="2169" y="881"/>
                  </a:cubicBezTo>
                  <a:cubicBezTo>
                    <a:pt x="2136" y="848"/>
                    <a:pt x="1902" y="314"/>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5"/>
            <p:cNvSpPr/>
            <p:nvPr/>
          </p:nvSpPr>
          <p:spPr>
            <a:xfrm>
              <a:off x="5478178" y="4481630"/>
              <a:ext cx="41761" cy="21791"/>
            </a:xfrm>
            <a:custGeom>
              <a:avLst/>
              <a:gdLst/>
              <a:ahLst/>
              <a:cxnLst/>
              <a:rect l="l" t="t" r="r" b="b"/>
              <a:pathLst>
                <a:path w="2202" h="1149" extrusionOk="0">
                  <a:moveTo>
                    <a:pt x="890" y="1"/>
                  </a:moveTo>
                  <a:cubicBezTo>
                    <a:pt x="663" y="1"/>
                    <a:pt x="427" y="61"/>
                    <a:pt x="167" y="181"/>
                  </a:cubicBezTo>
                  <a:cubicBezTo>
                    <a:pt x="67" y="214"/>
                    <a:pt x="0" y="348"/>
                    <a:pt x="67" y="448"/>
                  </a:cubicBezTo>
                  <a:cubicBezTo>
                    <a:pt x="92" y="523"/>
                    <a:pt x="173" y="560"/>
                    <a:pt x="254" y="560"/>
                  </a:cubicBezTo>
                  <a:cubicBezTo>
                    <a:pt x="282" y="560"/>
                    <a:pt x="309" y="556"/>
                    <a:pt x="334" y="548"/>
                  </a:cubicBezTo>
                  <a:cubicBezTo>
                    <a:pt x="538" y="446"/>
                    <a:pt x="717" y="406"/>
                    <a:pt x="887" y="406"/>
                  </a:cubicBezTo>
                  <a:cubicBezTo>
                    <a:pt x="994" y="406"/>
                    <a:pt x="1098" y="422"/>
                    <a:pt x="1201" y="448"/>
                  </a:cubicBezTo>
                  <a:cubicBezTo>
                    <a:pt x="1601" y="614"/>
                    <a:pt x="1768" y="1015"/>
                    <a:pt x="1768" y="1015"/>
                  </a:cubicBezTo>
                  <a:cubicBezTo>
                    <a:pt x="1801" y="1081"/>
                    <a:pt x="1901" y="1148"/>
                    <a:pt x="1968" y="1148"/>
                  </a:cubicBezTo>
                  <a:cubicBezTo>
                    <a:pt x="2002" y="1148"/>
                    <a:pt x="2035" y="1148"/>
                    <a:pt x="2068" y="1115"/>
                  </a:cubicBezTo>
                  <a:cubicBezTo>
                    <a:pt x="2168" y="1081"/>
                    <a:pt x="2202" y="948"/>
                    <a:pt x="2168" y="848"/>
                  </a:cubicBezTo>
                  <a:cubicBezTo>
                    <a:pt x="2135" y="815"/>
                    <a:pt x="1901" y="281"/>
                    <a:pt x="1334" y="81"/>
                  </a:cubicBezTo>
                  <a:cubicBezTo>
                    <a:pt x="1188" y="27"/>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5"/>
            <p:cNvSpPr/>
            <p:nvPr/>
          </p:nvSpPr>
          <p:spPr>
            <a:xfrm>
              <a:off x="5495246" y="4524660"/>
              <a:ext cx="41780" cy="21772"/>
            </a:xfrm>
            <a:custGeom>
              <a:avLst/>
              <a:gdLst/>
              <a:ahLst/>
              <a:cxnLst/>
              <a:rect l="l" t="t" r="r" b="b"/>
              <a:pathLst>
                <a:path w="2203" h="1148" extrusionOk="0">
                  <a:moveTo>
                    <a:pt x="881" y="0"/>
                  </a:moveTo>
                  <a:cubicBezTo>
                    <a:pt x="648" y="0"/>
                    <a:pt x="408" y="60"/>
                    <a:pt x="168" y="180"/>
                  </a:cubicBezTo>
                  <a:cubicBezTo>
                    <a:pt x="34" y="247"/>
                    <a:pt x="1" y="347"/>
                    <a:pt x="67" y="480"/>
                  </a:cubicBezTo>
                  <a:cubicBezTo>
                    <a:pt x="89" y="545"/>
                    <a:pt x="152" y="582"/>
                    <a:pt x="221" y="582"/>
                  </a:cubicBezTo>
                  <a:cubicBezTo>
                    <a:pt x="259" y="582"/>
                    <a:pt x="299" y="571"/>
                    <a:pt x="334" y="547"/>
                  </a:cubicBezTo>
                  <a:cubicBezTo>
                    <a:pt x="516" y="466"/>
                    <a:pt x="698" y="422"/>
                    <a:pt x="865" y="422"/>
                  </a:cubicBezTo>
                  <a:cubicBezTo>
                    <a:pt x="974" y="422"/>
                    <a:pt x="1076" y="441"/>
                    <a:pt x="1168" y="480"/>
                  </a:cubicBezTo>
                  <a:cubicBezTo>
                    <a:pt x="1569" y="614"/>
                    <a:pt x="1769" y="1014"/>
                    <a:pt x="1769" y="1047"/>
                  </a:cubicBezTo>
                  <a:cubicBezTo>
                    <a:pt x="1802" y="1114"/>
                    <a:pt x="1869" y="1147"/>
                    <a:pt x="1969" y="1147"/>
                  </a:cubicBezTo>
                  <a:lnTo>
                    <a:pt x="2036" y="1147"/>
                  </a:lnTo>
                  <a:cubicBezTo>
                    <a:pt x="2136" y="1081"/>
                    <a:pt x="2202" y="981"/>
                    <a:pt x="2136" y="847"/>
                  </a:cubicBezTo>
                  <a:cubicBezTo>
                    <a:pt x="2136" y="847"/>
                    <a:pt x="1902" y="280"/>
                    <a:pt x="1335" y="80"/>
                  </a:cubicBezTo>
                  <a:cubicBezTo>
                    <a:pt x="1188" y="27"/>
                    <a:pt x="1036" y="0"/>
                    <a:pt x="8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5"/>
            <p:cNvSpPr/>
            <p:nvPr/>
          </p:nvSpPr>
          <p:spPr>
            <a:xfrm>
              <a:off x="5455402" y="4561981"/>
              <a:ext cx="41761" cy="21772"/>
            </a:xfrm>
            <a:custGeom>
              <a:avLst/>
              <a:gdLst/>
              <a:ahLst/>
              <a:cxnLst/>
              <a:rect l="l" t="t" r="r" b="b"/>
              <a:pathLst>
                <a:path w="2202" h="1148" extrusionOk="0">
                  <a:moveTo>
                    <a:pt x="880" y="0"/>
                  </a:moveTo>
                  <a:cubicBezTo>
                    <a:pt x="647" y="0"/>
                    <a:pt x="407" y="60"/>
                    <a:pt x="167" y="180"/>
                  </a:cubicBezTo>
                  <a:cubicBezTo>
                    <a:pt x="67" y="247"/>
                    <a:pt x="0" y="347"/>
                    <a:pt x="67" y="480"/>
                  </a:cubicBezTo>
                  <a:cubicBezTo>
                    <a:pt x="89" y="545"/>
                    <a:pt x="152" y="582"/>
                    <a:pt x="221" y="582"/>
                  </a:cubicBezTo>
                  <a:cubicBezTo>
                    <a:pt x="259" y="582"/>
                    <a:pt x="298" y="571"/>
                    <a:pt x="334" y="547"/>
                  </a:cubicBezTo>
                  <a:cubicBezTo>
                    <a:pt x="536" y="466"/>
                    <a:pt x="713" y="422"/>
                    <a:pt x="881" y="422"/>
                  </a:cubicBezTo>
                  <a:cubicBezTo>
                    <a:pt x="991" y="422"/>
                    <a:pt x="1096" y="441"/>
                    <a:pt x="1201" y="480"/>
                  </a:cubicBezTo>
                  <a:cubicBezTo>
                    <a:pt x="1568" y="614"/>
                    <a:pt x="1768" y="1014"/>
                    <a:pt x="1768" y="1047"/>
                  </a:cubicBezTo>
                  <a:cubicBezTo>
                    <a:pt x="1802" y="1114"/>
                    <a:pt x="1868" y="1148"/>
                    <a:pt x="1968" y="1148"/>
                  </a:cubicBezTo>
                  <a:lnTo>
                    <a:pt x="2035" y="1148"/>
                  </a:lnTo>
                  <a:cubicBezTo>
                    <a:pt x="2168" y="1081"/>
                    <a:pt x="2202" y="981"/>
                    <a:pt x="2168" y="847"/>
                  </a:cubicBezTo>
                  <a:cubicBezTo>
                    <a:pt x="2135" y="847"/>
                    <a:pt x="1902" y="280"/>
                    <a:pt x="1335" y="80"/>
                  </a:cubicBezTo>
                  <a:cubicBezTo>
                    <a:pt x="1188" y="27"/>
                    <a:pt x="1036" y="0"/>
                    <a:pt x="88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5"/>
            <p:cNvSpPr/>
            <p:nvPr/>
          </p:nvSpPr>
          <p:spPr>
            <a:xfrm>
              <a:off x="5392764" y="4548687"/>
              <a:ext cx="41780" cy="21791"/>
            </a:xfrm>
            <a:custGeom>
              <a:avLst/>
              <a:gdLst/>
              <a:ahLst/>
              <a:cxnLst/>
              <a:rect l="l" t="t" r="r" b="b"/>
              <a:pathLst>
                <a:path w="2203" h="1149" extrusionOk="0">
                  <a:moveTo>
                    <a:pt x="881" y="1"/>
                  </a:moveTo>
                  <a:cubicBezTo>
                    <a:pt x="648" y="1"/>
                    <a:pt x="408" y="61"/>
                    <a:pt x="168" y="181"/>
                  </a:cubicBezTo>
                  <a:cubicBezTo>
                    <a:pt x="68" y="247"/>
                    <a:pt x="1" y="347"/>
                    <a:pt x="68" y="481"/>
                  </a:cubicBezTo>
                  <a:cubicBezTo>
                    <a:pt x="93" y="556"/>
                    <a:pt x="174" y="594"/>
                    <a:pt x="255" y="594"/>
                  </a:cubicBezTo>
                  <a:cubicBezTo>
                    <a:pt x="282" y="594"/>
                    <a:pt x="309" y="589"/>
                    <a:pt x="334" y="581"/>
                  </a:cubicBezTo>
                  <a:cubicBezTo>
                    <a:pt x="543" y="477"/>
                    <a:pt x="725" y="425"/>
                    <a:pt x="898" y="425"/>
                  </a:cubicBezTo>
                  <a:cubicBezTo>
                    <a:pt x="1002" y="425"/>
                    <a:pt x="1102" y="443"/>
                    <a:pt x="1202" y="481"/>
                  </a:cubicBezTo>
                  <a:cubicBezTo>
                    <a:pt x="1569" y="614"/>
                    <a:pt x="1769" y="1015"/>
                    <a:pt x="1769" y="1048"/>
                  </a:cubicBezTo>
                  <a:cubicBezTo>
                    <a:pt x="1802" y="1115"/>
                    <a:pt x="1869" y="1148"/>
                    <a:pt x="1969" y="1148"/>
                  </a:cubicBezTo>
                  <a:lnTo>
                    <a:pt x="2036" y="1148"/>
                  </a:lnTo>
                  <a:cubicBezTo>
                    <a:pt x="2169" y="1081"/>
                    <a:pt x="2202" y="981"/>
                    <a:pt x="2169" y="848"/>
                  </a:cubicBezTo>
                  <a:cubicBezTo>
                    <a:pt x="2136" y="848"/>
                    <a:pt x="1902" y="281"/>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5"/>
            <p:cNvSpPr/>
            <p:nvPr/>
          </p:nvSpPr>
          <p:spPr>
            <a:xfrm>
              <a:off x="5378218" y="4503136"/>
              <a:ext cx="41780" cy="21791"/>
            </a:xfrm>
            <a:custGeom>
              <a:avLst/>
              <a:gdLst/>
              <a:ahLst/>
              <a:cxnLst/>
              <a:rect l="l" t="t" r="r" b="b"/>
              <a:pathLst>
                <a:path w="2203" h="1149" extrusionOk="0">
                  <a:moveTo>
                    <a:pt x="890" y="1"/>
                  </a:moveTo>
                  <a:cubicBezTo>
                    <a:pt x="664" y="1"/>
                    <a:pt x="428" y="61"/>
                    <a:pt x="167" y="181"/>
                  </a:cubicBezTo>
                  <a:cubicBezTo>
                    <a:pt x="67" y="214"/>
                    <a:pt x="1" y="348"/>
                    <a:pt x="67" y="448"/>
                  </a:cubicBezTo>
                  <a:cubicBezTo>
                    <a:pt x="91" y="520"/>
                    <a:pt x="167" y="575"/>
                    <a:pt x="246" y="575"/>
                  </a:cubicBezTo>
                  <a:cubicBezTo>
                    <a:pt x="276" y="575"/>
                    <a:pt x="306" y="567"/>
                    <a:pt x="334" y="548"/>
                  </a:cubicBezTo>
                  <a:cubicBezTo>
                    <a:pt x="536" y="467"/>
                    <a:pt x="714" y="423"/>
                    <a:pt x="882" y="423"/>
                  </a:cubicBezTo>
                  <a:cubicBezTo>
                    <a:pt x="991" y="423"/>
                    <a:pt x="1096" y="442"/>
                    <a:pt x="1202" y="481"/>
                  </a:cubicBezTo>
                  <a:cubicBezTo>
                    <a:pt x="1568" y="615"/>
                    <a:pt x="1769" y="1015"/>
                    <a:pt x="1769" y="1015"/>
                  </a:cubicBezTo>
                  <a:cubicBezTo>
                    <a:pt x="1802" y="1115"/>
                    <a:pt x="1902" y="1148"/>
                    <a:pt x="1969" y="1148"/>
                  </a:cubicBezTo>
                  <a:cubicBezTo>
                    <a:pt x="2002" y="1148"/>
                    <a:pt x="2035" y="1148"/>
                    <a:pt x="2069" y="1115"/>
                  </a:cubicBezTo>
                  <a:cubicBezTo>
                    <a:pt x="2169" y="1082"/>
                    <a:pt x="2202" y="948"/>
                    <a:pt x="2169" y="848"/>
                  </a:cubicBezTo>
                  <a:cubicBezTo>
                    <a:pt x="2136" y="815"/>
                    <a:pt x="1902" y="281"/>
                    <a:pt x="1335" y="81"/>
                  </a:cubicBezTo>
                  <a:cubicBezTo>
                    <a:pt x="1188" y="28"/>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5"/>
            <p:cNvSpPr/>
            <p:nvPr/>
          </p:nvSpPr>
          <p:spPr>
            <a:xfrm>
              <a:off x="5669222" y="3843870"/>
              <a:ext cx="187905" cy="536216"/>
            </a:xfrm>
            <a:custGeom>
              <a:avLst/>
              <a:gdLst/>
              <a:ahLst/>
              <a:cxnLst/>
              <a:rect l="l" t="t" r="r" b="b"/>
              <a:pathLst>
                <a:path w="9908" h="28274" extrusionOk="0">
                  <a:moveTo>
                    <a:pt x="1683" y="0"/>
                  </a:moveTo>
                  <a:cubicBezTo>
                    <a:pt x="1612" y="0"/>
                    <a:pt x="1543" y="23"/>
                    <a:pt x="1501" y="87"/>
                  </a:cubicBezTo>
                  <a:cubicBezTo>
                    <a:pt x="1434" y="187"/>
                    <a:pt x="1468" y="320"/>
                    <a:pt x="1568" y="387"/>
                  </a:cubicBezTo>
                  <a:cubicBezTo>
                    <a:pt x="1568" y="387"/>
                    <a:pt x="1835" y="554"/>
                    <a:pt x="2202" y="887"/>
                  </a:cubicBezTo>
                  <a:cubicBezTo>
                    <a:pt x="2235" y="921"/>
                    <a:pt x="2302" y="921"/>
                    <a:pt x="2335" y="921"/>
                  </a:cubicBezTo>
                  <a:cubicBezTo>
                    <a:pt x="2402" y="921"/>
                    <a:pt x="2468" y="921"/>
                    <a:pt x="2502" y="854"/>
                  </a:cubicBezTo>
                  <a:cubicBezTo>
                    <a:pt x="2569" y="787"/>
                    <a:pt x="2569" y="654"/>
                    <a:pt x="2468" y="587"/>
                  </a:cubicBezTo>
                  <a:cubicBezTo>
                    <a:pt x="2102" y="220"/>
                    <a:pt x="1801" y="53"/>
                    <a:pt x="1801" y="20"/>
                  </a:cubicBezTo>
                  <a:cubicBezTo>
                    <a:pt x="1765" y="8"/>
                    <a:pt x="1724" y="0"/>
                    <a:pt x="1683" y="0"/>
                  </a:cubicBezTo>
                  <a:close/>
                  <a:moveTo>
                    <a:pt x="2923" y="1108"/>
                  </a:moveTo>
                  <a:cubicBezTo>
                    <a:pt x="2875" y="1108"/>
                    <a:pt x="2832" y="1124"/>
                    <a:pt x="2802" y="1154"/>
                  </a:cubicBezTo>
                  <a:cubicBezTo>
                    <a:pt x="2702" y="1254"/>
                    <a:pt x="2702" y="1388"/>
                    <a:pt x="2769" y="1454"/>
                  </a:cubicBezTo>
                  <a:cubicBezTo>
                    <a:pt x="2969" y="1654"/>
                    <a:pt x="3136" y="1888"/>
                    <a:pt x="3269" y="2088"/>
                  </a:cubicBezTo>
                  <a:cubicBezTo>
                    <a:pt x="3302" y="2155"/>
                    <a:pt x="3369" y="2188"/>
                    <a:pt x="3436" y="2188"/>
                  </a:cubicBezTo>
                  <a:cubicBezTo>
                    <a:pt x="3503" y="2188"/>
                    <a:pt x="3536" y="2155"/>
                    <a:pt x="3569" y="2155"/>
                  </a:cubicBezTo>
                  <a:cubicBezTo>
                    <a:pt x="3669" y="2088"/>
                    <a:pt x="3669" y="1955"/>
                    <a:pt x="3603" y="1855"/>
                  </a:cubicBezTo>
                  <a:cubicBezTo>
                    <a:pt x="3469" y="1621"/>
                    <a:pt x="3269" y="1388"/>
                    <a:pt x="3102" y="1187"/>
                  </a:cubicBezTo>
                  <a:cubicBezTo>
                    <a:pt x="3047" y="1132"/>
                    <a:pt x="2982" y="1108"/>
                    <a:pt x="2923" y="1108"/>
                  </a:cubicBezTo>
                  <a:close/>
                  <a:moveTo>
                    <a:pt x="3863" y="2476"/>
                  </a:moveTo>
                  <a:cubicBezTo>
                    <a:pt x="3834" y="2476"/>
                    <a:pt x="3803" y="2480"/>
                    <a:pt x="3769" y="2488"/>
                  </a:cubicBezTo>
                  <a:cubicBezTo>
                    <a:pt x="3669" y="2555"/>
                    <a:pt x="3636" y="2689"/>
                    <a:pt x="3703" y="2789"/>
                  </a:cubicBezTo>
                  <a:cubicBezTo>
                    <a:pt x="3836" y="3022"/>
                    <a:pt x="3936" y="3256"/>
                    <a:pt x="4036" y="3522"/>
                  </a:cubicBezTo>
                  <a:cubicBezTo>
                    <a:pt x="4070" y="3589"/>
                    <a:pt x="4136" y="3656"/>
                    <a:pt x="4236" y="3656"/>
                  </a:cubicBezTo>
                  <a:cubicBezTo>
                    <a:pt x="4236" y="3656"/>
                    <a:pt x="4270" y="3656"/>
                    <a:pt x="4303" y="3623"/>
                  </a:cubicBezTo>
                  <a:cubicBezTo>
                    <a:pt x="4403" y="3589"/>
                    <a:pt x="4470" y="3489"/>
                    <a:pt x="4437" y="3356"/>
                  </a:cubicBezTo>
                  <a:cubicBezTo>
                    <a:pt x="4336" y="3089"/>
                    <a:pt x="4203" y="2855"/>
                    <a:pt x="4070" y="2588"/>
                  </a:cubicBezTo>
                  <a:cubicBezTo>
                    <a:pt x="4020" y="2513"/>
                    <a:pt x="3951" y="2476"/>
                    <a:pt x="3863" y="2476"/>
                  </a:cubicBezTo>
                  <a:close/>
                  <a:moveTo>
                    <a:pt x="4403" y="4023"/>
                  </a:moveTo>
                  <a:cubicBezTo>
                    <a:pt x="4303" y="4056"/>
                    <a:pt x="4236" y="4190"/>
                    <a:pt x="4270" y="4290"/>
                  </a:cubicBezTo>
                  <a:cubicBezTo>
                    <a:pt x="4336" y="4557"/>
                    <a:pt x="4370" y="4823"/>
                    <a:pt x="4403" y="5090"/>
                  </a:cubicBezTo>
                  <a:cubicBezTo>
                    <a:pt x="4403" y="5190"/>
                    <a:pt x="4503" y="5257"/>
                    <a:pt x="4603" y="5257"/>
                  </a:cubicBezTo>
                  <a:cubicBezTo>
                    <a:pt x="4737" y="5257"/>
                    <a:pt x="4803" y="5157"/>
                    <a:pt x="4803" y="5057"/>
                  </a:cubicBezTo>
                  <a:cubicBezTo>
                    <a:pt x="4770" y="4757"/>
                    <a:pt x="4737" y="4456"/>
                    <a:pt x="4670" y="4190"/>
                  </a:cubicBezTo>
                  <a:cubicBezTo>
                    <a:pt x="4637" y="4090"/>
                    <a:pt x="4537" y="4023"/>
                    <a:pt x="4403" y="4023"/>
                  </a:cubicBezTo>
                  <a:close/>
                  <a:moveTo>
                    <a:pt x="4637" y="5691"/>
                  </a:moveTo>
                  <a:cubicBezTo>
                    <a:pt x="4503" y="5691"/>
                    <a:pt x="4403" y="5791"/>
                    <a:pt x="4403" y="5891"/>
                  </a:cubicBezTo>
                  <a:cubicBezTo>
                    <a:pt x="4403" y="6158"/>
                    <a:pt x="4370" y="6425"/>
                    <a:pt x="4336" y="6691"/>
                  </a:cubicBezTo>
                  <a:cubicBezTo>
                    <a:pt x="4336" y="6825"/>
                    <a:pt x="4403" y="6925"/>
                    <a:pt x="4503" y="6925"/>
                  </a:cubicBezTo>
                  <a:lnTo>
                    <a:pt x="4537" y="6925"/>
                  </a:lnTo>
                  <a:cubicBezTo>
                    <a:pt x="4637" y="6925"/>
                    <a:pt x="4737" y="6858"/>
                    <a:pt x="4737" y="6758"/>
                  </a:cubicBezTo>
                  <a:cubicBezTo>
                    <a:pt x="4803" y="6458"/>
                    <a:pt x="4837" y="6191"/>
                    <a:pt x="4837" y="5891"/>
                  </a:cubicBezTo>
                  <a:cubicBezTo>
                    <a:pt x="4837" y="5791"/>
                    <a:pt x="4737" y="5691"/>
                    <a:pt x="4637" y="5691"/>
                  </a:cubicBezTo>
                  <a:close/>
                  <a:moveTo>
                    <a:pt x="4437" y="7325"/>
                  </a:moveTo>
                  <a:cubicBezTo>
                    <a:pt x="4303" y="7325"/>
                    <a:pt x="4203" y="7392"/>
                    <a:pt x="4170" y="7492"/>
                  </a:cubicBezTo>
                  <a:cubicBezTo>
                    <a:pt x="4103" y="7759"/>
                    <a:pt x="4036" y="8026"/>
                    <a:pt x="3936" y="8259"/>
                  </a:cubicBezTo>
                  <a:cubicBezTo>
                    <a:pt x="3903" y="8359"/>
                    <a:pt x="3936" y="8493"/>
                    <a:pt x="4070" y="8526"/>
                  </a:cubicBezTo>
                  <a:cubicBezTo>
                    <a:pt x="4070" y="8526"/>
                    <a:pt x="4103" y="8559"/>
                    <a:pt x="4136" y="8559"/>
                  </a:cubicBezTo>
                  <a:cubicBezTo>
                    <a:pt x="4203" y="8559"/>
                    <a:pt x="4303" y="8493"/>
                    <a:pt x="4336" y="8426"/>
                  </a:cubicBezTo>
                  <a:cubicBezTo>
                    <a:pt x="4403" y="8159"/>
                    <a:pt x="4503" y="7892"/>
                    <a:pt x="4570" y="7592"/>
                  </a:cubicBezTo>
                  <a:cubicBezTo>
                    <a:pt x="4603" y="7492"/>
                    <a:pt x="4537" y="7359"/>
                    <a:pt x="4437" y="7325"/>
                  </a:cubicBezTo>
                  <a:close/>
                  <a:moveTo>
                    <a:pt x="1701" y="9160"/>
                  </a:moveTo>
                  <a:cubicBezTo>
                    <a:pt x="1601" y="9160"/>
                    <a:pt x="1501" y="9260"/>
                    <a:pt x="1534" y="9393"/>
                  </a:cubicBezTo>
                  <a:cubicBezTo>
                    <a:pt x="1534" y="9493"/>
                    <a:pt x="1635" y="9594"/>
                    <a:pt x="1735" y="9594"/>
                  </a:cubicBezTo>
                  <a:cubicBezTo>
                    <a:pt x="1845" y="9580"/>
                    <a:pt x="1956" y="9572"/>
                    <a:pt x="2066" y="9572"/>
                  </a:cubicBezTo>
                  <a:cubicBezTo>
                    <a:pt x="2223" y="9572"/>
                    <a:pt x="2379" y="9588"/>
                    <a:pt x="2535" y="9627"/>
                  </a:cubicBezTo>
                  <a:lnTo>
                    <a:pt x="2569" y="9627"/>
                  </a:lnTo>
                  <a:cubicBezTo>
                    <a:pt x="2669" y="9627"/>
                    <a:pt x="2735" y="9527"/>
                    <a:pt x="2769" y="9427"/>
                  </a:cubicBezTo>
                  <a:cubicBezTo>
                    <a:pt x="2769" y="9327"/>
                    <a:pt x="2702" y="9227"/>
                    <a:pt x="2602" y="9193"/>
                  </a:cubicBezTo>
                  <a:cubicBezTo>
                    <a:pt x="2302" y="9160"/>
                    <a:pt x="2001" y="9160"/>
                    <a:pt x="1701" y="9160"/>
                  </a:cubicBezTo>
                  <a:close/>
                  <a:moveTo>
                    <a:pt x="902" y="9318"/>
                  </a:moveTo>
                  <a:cubicBezTo>
                    <a:pt x="880" y="9318"/>
                    <a:pt x="858" y="9321"/>
                    <a:pt x="834" y="9327"/>
                  </a:cubicBezTo>
                  <a:cubicBezTo>
                    <a:pt x="467" y="9460"/>
                    <a:pt x="200" y="9627"/>
                    <a:pt x="67" y="9860"/>
                  </a:cubicBezTo>
                  <a:cubicBezTo>
                    <a:pt x="0" y="9960"/>
                    <a:pt x="33" y="10094"/>
                    <a:pt x="133" y="10161"/>
                  </a:cubicBezTo>
                  <a:cubicBezTo>
                    <a:pt x="167" y="10161"/>
                    <a:pt x="200" y="10194"/>
                    <a:pt x="234" y="10194"/>
                  </a:cubicBezTo>
                  <a:cubicBezTo>
                    <a:pt x="300" y="10194"/>
                    <a:pt x="367" y="10161"/>
                    <a:pt x="400" y="10094"/>
                  </a:cubicBezTo>
                  <a:cubicBezTo>
                    <a:pt x="500" y="9960"/>
                    <a:pt x="701" y="9827"/>
                    <a:pt x="967" y="9727"/>
                  </a:cubicBezTo>
                  <a:cubicBezTo>
                    <a:pt x="1101" y="9694"/>
                    <a:pt x="1134" y="9560"/>
                    <a:pt x="1101" y="9460"/>
                  </a:cubicBezTo>
                  <a:cubicBezTo>
                    <a:pt x="1073" y="9378"/>
                    <a:pt x="1001" y="9318"/>
                    <a:pt x="902" y="9318"/>
                  </a:cubicBezTo>
                  <a:close/>
                  <a:moveTo>
                    <a:pt x="3765" y="8892"/>
                  </a:moveTo>
                  <a:cubicBezTo>
                    <a:pt x="3703" y="8892"/>
                    <a:pt x="3646" y="8928"/>
                    <a:pt x="3603" y="8993"/>
                  </a:cubicBezTo>
                  <a:cubicBezTo>
                    <a:pt x="3536" y="9127"/>
                    <a:pt x="3436" y="9293"/>
                    <a:pt x="3369" y="9393"/>
                  </a:cubicBezTo>
                  <a:cubicBezTo>
                    <a:pt x="3269" y="9427"/>
                    <a:pt x="3202" y="9460"/>
                    <a:pt x="3169" y="9560"/>
                  </a:cubicBezTo>
                  <a:cubicBezTo>
                    <a:pt x="3169" y="9594"/>
                    <a:pt x="3169" y="9627"/>
                    <a:pt x="3169" y="9660"/>
                  </a:cubicBezTo>
                  <a:cubicBezTo>
                    <a:pt x="3102" y="9760"/>
                    <a:pt x="3102" y="9894"/>
                    <a:pt x="3202" y="9960"/>
                  </a:cubicBezTo>
                  <a:cubicBezTo>
                    <a:pt x="3247" y="9990"/>
                    <a:pt x="3299" y="10007"/>
                    <a:pt x="3348" y="10007"/>
                  </a:cubicBezTo>
                  <a:cubicBezTo>
                    <a:pt x="3409" y="10007"/>
                    <a:pt x="3466" y="9982"/>
                    <a:pt x="3503" y="9927"/>
                  </a:cubicBezTo>
                  <a:cubicBezTo>
                    <a:pt x="3503" y="9927"/>
                    <a:pt x="3503" y="9894"/>
                    <a:pt x="3503" y="9894"/>
                  </a:cubicBezTo>
                  <a:cubicBezTo>
                    <a:pt x="3669" y="9960"/>
                    <a:pt x="3836" y="10061"/>
                    <a:pt x="4003" y="10161"/>
                  </a:cubicBezTo>
                  <a:cubicBezTo>
                    <a:pt x="4036" y="10161"/>
                    <a:pt x="4070" y="10194"/>
                    <a:pt x="4103" y="10194"/>
                  </a:cubicBezTo>
                  <a:cubicBezTo>
                    <a:pt x="4203" y="10194"/>
                    <a:pt x="4270" y="10161"/>
                    <a:pt x="4303" y="10094"/>
                  </a:cubicBezTo>
                  <a:cubicBezTo>
                    <a:pt x="4370" y="9994"/>
                    <a:pt x="4336" y="9860"/>
                    <a:pt x="4236" y="9794"/>
                  </a:cubicBezTo>
                  <a:cubicBezTo>
                    <a:pt x="4070" y="9694"/>
                    <a:pt x="3903" y="9627"/>
                    <a:pt x="3769" y="9560"/>
                  </a:cubicBezTo>
                  <a:cubicBezTo>
                    <a:pt x="3836" y="9427"/>
                    <a:pt x="3903" y="9327"/>
                    <a:pt x="3970" y="9193"/>
                  </a:cubicBezTo>
                  <a:cubicBezTo>
                    <a:pt x="4036" y="9093"/>
                    <a:pt x="4003" y="8960"/>
                    <a:pt x="3869" y="8926"/>
                  </a:cubicBezTo>
                  <a:cubicBezTo>
                    <a:pt x="3834" y="8903"/>
                    <a:pt x="3799" y="8892"/>
                    <a:pt x="3765" y="8892"/>
                  </a:cubicBezTo>
                  <a:close/>
                  <a:moveTo>
                    <a:pt x="2748" y="10181"/>
                  </a:moveTo>
                  <a:cubicBezTo>
                    <a:pt x="2699" y="10181"/>
                    <a:pt x="2647" y="10197"/>
                    <a:pt x="2602" y="10227"/>
                  </a:cubicBezTo>
                  <a:cubicBezTo>
                    <a:pt x="2402" y="10394"/>
                    <a:pt x="2168" y="10528"/>
                    <a:pt x="1935" y="10594"/>
                  </a:cubicBezTo>
                  <a:cubicBezTo>
                    <a:pt x="1835" y="10628"/>
                    <a:pt x="1801" y="10761"/>
                    <a:pt x="1835" y="10861"/>
                  </a:cubicBezTo>
                  <a:cubicBezTo>
                    <a:pt x="1868" y="10961"/>
                    <a:pt x="1935" y="10995"/>
                    <a:pt x="2035" y="10995"/>
                  </a:cubicBezTo>
                  <a:lnTo>
                    <a:pt x="2102" y="10995"/>
                  </a:lnTo>
                  <a:cubicBezTo>
                    <a:pt x="2368" y="10894"/>
                    <a:pt x="2635" y="10728"/>
                    <a:pt x="2869" y="10561"/>
                  </a:cubicBezTo>
                  <a:cubicBezTo>
                    <a:pt x="2969" y="10461"/>
                    <a:pt x="2969" y="10361"/>
                    <a:pt x="2902" y="10261"/>
                  </a:cubicBezTo>
                  <a:cubicBezTo>
                    <a:pt x="2865" y="10206"/>
                    <a:pt x="2808" y="10181"/>
                    <a:pt x="2748" y="10181"/>
                  </a:cubicBezTo>
                  <a:close/>
                  <a:moveTo>
                    <a:pt x="444" y="10493"/>
                  </a:moveTo>
                  <a:cubicBezTo>
                    <a:pt x="381" y="10493"/>
                    <a:pt x="310" y="10530"/>
                    <a:pt x="267" y="10594"/>
                  </a:cubicBezTo>
                  <a:cubicBezTo>
                    <a:pt x="200" y="10661"/>
                    <a:pt x="200" y="10794"/>
                    <a:pt x="300" y="10861"/>
                  </a:cubicBezTo>
                  <a:cubicBezTo>
                    <a:pt x="534" y="11061"/>
                    <a:pt x="834" y="11161"/>
                    <a:pt x="1201" y="11161"/>
                  </a:cubicBezTo>
                  <a:cubicBezTo>
                    <a:pt x="1334" y="11161"/>
                    <a:pt x="1401" y="11061"/>
                    <a:pt x="1401" y="10961"/>
                  </a:cubicBezTo>
                  <a:cubicBezTo>
                    <a:pt x="1434" y="10828"/>
                    <a:pt x="1334" y="10728"/>
                    <a:pt x="1201" y="10728"/>
                  </a:cubicBezTo>
                  <a:cubicBezTo>
                    <a:pt x="934" y="10728"/>
                    <a:pt x="701" y="10661"/>
                    <a:pt x="534" y="10528"/>
                  </a:cubicBezTo>
                  <a:cubicBezTo>
                    <a:pt x="510" y="10504"/>
                    <a:pt x="478" y="10493"/>
                    <a:pt x="444" y="10493"/>
                  </a:cubicBezTo>
                  <a:close/>
                  <a:moveTo>
                    <a:pt x="4790" y="10264"/>
                  </a:moveTo>
                  <a:cubicBezTo>
                    <a:pt x="4730" y="10264"/>
                    <a:pt x="4673" y="10291"/>
                    <a:pt x="4637" y="10327"/>
                  </a:cubicBezTo>
                  <a:cubicBezTo>
                    <a:pt x="4570" y="10427"/>
                    <a:pt x="4570" y="10561"/>
                    <a:pt x="4637" y="10628"/>
                  </a:cubicBezTo>
                  <a:cubicBezTo>
                    <a:pt x="4837" y="10794"/>
                    <a:pt x="5037" y="10995"/>
                    <a:pt x="5204" y="11195"/>
                  </a:cubicBezTo>
                  <a:cubicBezTo>
                    <a:pt x="5237" y="11261"/>
                    <a:pt x="5304" y="11295"/>
                    <a:pt x="5371" y="11295"/>
                  </a:cubicBezTo>
                  <a:cubicBezTo>
                    <a:pt x="5404" y="11295"/>
                    <a:pt x="5437" y="11261"/>
                    <a:pt x="5471" y="11228"/>
                  </a:cubicBezTo>
                  <a:cubicBezTo>
                    <a:pt x="5571" y="11161"/>
                    <a:pt x="5604" y="11028"/>
                    <a:pt x="5504" y="10961"/>
                  </a:cubicBezTo>
                  <a:cubicBezTo>
                    <a:pt x="5337" y="10728"/>
                    <a:pt x="5137" y="10494"/>
                    <a:pt x="4937" y="10327"/>
                  </a:cubicBezTo>
                  <a:cubicBezTo>
                    <a:pt x="4892" y="10282"/>
                    <a:pt x="4840" y="10264"/>
                    <a:pt x="4790" y="10264"/>
                  </a:cubicBezTo>
                  <a:close/>
                  <a:moveTo>
                    <a:pt x="5819" y="11560"/>
                  </a:moveTo>
                  <a:cubicBezTo>
                    <a:pt x="5779" y="11560"/>
                    <a:pt x="5740" y="11571"/>
                    <a:pt x="5704" y="11595"/>
                  </a:cubicBezTo>
                  <a:cubicBezTo>
                    <a:pt x="5604" y="11628"/>
                    <a:pt x="5571" y="11762"/>
                    <a:pt x="5637" y="11862"/>
                  </a:cubicBezTo>
                  <a:cubicBezTo>
                    <a:pt x="5771" y="12095"/>
                    <a:pt x="5904" y="12329"/>
                    <a:pt x="6004" y="12596"/>
                  </a:cubicBezTo>
                  <a:cubicBezTo>
                    <a:pt x="6038" y="12662"/>
                    <a:pt x="6104" y="12729"/>
                    <a:pt x="6171" y="12729"/>
                  </a:cubicBezTo>
                  <a:cubicBezTo>
                    <a:pt x="6204" y="12729"/>
                    <a:pt x="6238" y="12729"/>
                    <a:pt x="6271" y="12696"/>
                  </a:cubicBezTo>
                  <a:cubicBezTo>
                    <a:pt x="6371" y="12662"/>
                    <a:pt x="6438" y="12529"/>
                    <a:pt x="6371" y="12429"/>
                  </a:cubicBezTo>
                  <a:cubicBezTo>
                    <a:pt x="6271" y="12162"/>
                    <a:pt x="6138" y="11895"/>
                    <a:pt x="6004" y="11662"/>
                  </a:cubicBezTo>
                  <a:cubicBezTo>
                    <a:pt x="5961" y="11597"/>
                    <a:pt x="5890" y="11560"/>
                    <a:pt x="5819" y="11560"/>
                  </a:cubicBezTo>
                  <a:close/>
                  <a:moveTo>
                    <a:pt x="6460" y="13087"/>
                  </a:moveTo>
                  <a:cubicBezTo>
                    <a:pt x="6441" y="13087"/>
                    <a:pt x="6422" y="13090"/>
                    <a:pt x="6405" y="13096"/>
                  </a:cubicBezTo>
                  <a:cubicBezTo>
                    <a:pt x="6305" y="13129"/>
                    <a:pt x="6238" y="13263"/>
                    <a:pt x="6271" y="13363"/>
                  </a:cubicBezTo>
                  <a:cubicBezTo>
                    <a:pt x="6338" y="13630"/>
                    <a:pt x="6405" y="13897"/>
                    <a:pt x="6438" y="14130"/>
                  </a:cubicBezTo>
                  <a:cubicBezTo>
                    <a:pt x="6438" y="14264"/>
                    <a:pt x="6538" y="14330"/>
                    <a:pt x="6638" y="14330"/>
                  </a:cubicBezTo>
                  <a:lnTo>
                    <a:pt x="6671" y="14330"/>
                  </a:lnTo>
                  <a:cubicBezTo>
                    <a:pt x="6772" y="14297"/>
                    <a:pt x="6872" y="14197"/>
                    <a:pt x="6838" y="14097"/>
                  </a:cubicBezTo>
                  <a:cubicBezTo>
                    <a:pt x="6805" y="13797"/>
                    <a:pt x="6738" y="13530"/>
                    <a:pt x="6671" y="13229"/>
                  </a:cubicBezTo>
                  <a:cubicBezTo>
                    <a:pt x="6644" y="13147"/>
                    <a:pt x="6549" y="13087"/>
                    <a:pt x="6460" y="13087"/>
                  </a:cubicBezTo>
                  <a:close/>
                  <a:moveTo>
                    <a:pt x="6705" y="14731"/>
                  </a:moveTo>
                  <a:cubicBezTo>
                    <a:pt x="6571" y="14731"/>
                    <a:pt x="6471" y="14831"/>
                    <a:pt x="6471" y="14931"/>
                  </a:cubicBezTo>
                  <a:cubicBezTo>
                    <a:pt x="6471" y="15198"/>
                    <a:pt x="6471" y="15464"/>
                    <a:pt x="6405" y="15731"/>
                  </a:cubicBezTo>
                  <a:cubicBezTo>
                    <a:pt x="6371" y="15865"/>
                    <a:pt x="6471" y="15965"/>
                    <a:pt x="6571" y="15965"/>
                  </a:cubicBezTo>
                  <a:cubicBezTo>
                    <a:pt x="6571" y="15998"/>
                    <a:pt x="6605" y="15998"/>
                    <a:pt x="6605" y="15998"/>
                  </a:cubicBezTo>
                  <a:cubicBezTo>
                    <a:pt x="6705" y="15998"/>
                    <a:pt x="6805" y="15898"/>
                    <a:pt x="6805" y="15831"/>
                  </a:cubicBezTo>
                  <a:cubicBezTo>
                    <a:pt x="6872" y="15531"/>
                    <a:pt x="6905" y="15231"/>
                    <a:pt x="6905" y="14964"/>
                  </a:cubicBezTo>
                  <a:cubicBezTo>
                    <a:pt x="6905" y="14831"/>
                    <a:pt x="6805" y="14731"/>
                    <a:pt x="6705" y="14731"/>
                  </a:cubicBezTo>
                  <a:close/>
                  <a:moveTo>
                    <a:pt x="6385" y="16356"/>
                  </a:moveTo>
                  <a:cubicBezTo>
                    <a:pt x="6303" y="16356"/>
                    <a:pt x="6226" y="16416"/>
                    <a:pt x="6171" y="16498"/>
                  </a:cubicBezTo>
                  <a:cubicBezTo>
                    <a:pt x="6071" y="16732"/>
                    <a:pt x="5971" y="16965"/>
                    <a:pt x="5804" y="17199"/>
                  </a:cubicBezTo>
                  <a:cubicBezTo>
                    <a:pt x="5737" y="17299"/>
                    <a:pt x="5771" y="17432"/>
                    <a:pt x="5871" y="17499"/>
                  </a:cubicBezTo>
                  <a:cubicBezTo>
                    <a:pt x="5904" y="17499"/>
                    <a:pt x="5938" y="17533"/>
                    <a:pt x="5971" y="17533"/>
                  </a:cubicBezTo>
                  <a:cubicBezTo>
                    <a:pt x="6038" y="17533"/>
                    <a:pt x="6104" y="17499"/>
                    <a:pt x="6171" y="17432"/>
                  </a:cubicBezTo>
                  <a:cubicBezTo>
                    <a:pt x="6305" y="17166"/>
                    <a:pt x="6471" y="16932"/>
                    <a:pt x="6571" y="16665"/>
                  </a:cubicBezTo>
                  <a:cubicBezTo>
                    <a:pt x="6605" y="16532"/>
                    <a:pt x="6571" y="16432"/>
                    <a:pt x="6438" y="16365"/>
                  </a:cubicBezTo>
                  <a:cubicBezTo>
                    <a:pt x="6420" y="16359"/>
                    <a:pt x="6402" y="16356"/>
                    <a:pt x="6385" y="16356"/>
                  </a:cubicBezTo>
                  <a:close/>
                  <a:moveTo>
                    <a:pt x="5054" y="17241"/>
                  </a:moveTo>
                  <a:cubicBezTo>
                    <a:pt x="4904" y="17241"/>
                    <a:pt x="4753" y="17249"/>
                    <a:pt x="4603" y="17266"/>
                  </a:cubicBezTo>
                  <a:cubicBezTo>
                    <a:pt x="4503" y="17299"/>
                    <a:pt x="4403" y="17399"/>
                    <a:pt x="4437" y="17533"/>
                  </a:cubicBezTo>
                  <a:cubicBezTo>
                    <a:pt x="4437" y="17633"/>
                    <a:pt x="4537" y="17699"/>
                    <a:pt x="4637" y="17699"/>
                  </a:cubicBezTo>
                  <a:lnTo>
                    <a:pt x="4670" y="17699"/>
                  </a:lnTo>
                  <a:cubicBezTo>
                    <a:pt x="4904" y="17666"/>
                    <a:pt x="5170" y="17666"/>
                    <a:pt x="5437" y="17666"/>
                  </a:cubicBezTo>
                  <a:cubicBezTo>
                    <a:pt x="5455" y="17670"/>
                    <a:pt x="5472" y="17672"/>
                    <a:pt x="5489" y="17672"/>
                  </a:cubicBezTo>
                  <a:cubicBezTo>
                    <a:pt x="5596" y="17672"/>
                    <a:pt x="5671" y="17586"/>
                    <a:pt x="5671" y="17499"/>
                  </a:cubicBezTo>
                  <a:cubicBezTo>
                    <a:pt x="5704" y="17366"/>
                    <a:pt x="5604" y="17266"/>
                    <a:pt x="5504" y="17266"/>
                  </a:cubicBezTo>
                  <a:cubicBezTo>
                    <a:pt x="5354" y="17249"/>
                    <a:pt x="5204" y="17241"/>
                    <a:pt x="5054" y="17241"/>
                  </a:cubicBezTo>
                  <a:close/>
                  <a:moveTo>
                    <a:pt x="6259" y="17440"/>
                  </a:moveTo>
                  <a:cubicBezTo>
                    <a:pt x="6189" y="17440"/>
                    <a:pt x="6129" y="17502"/>
                    <a:pt x="6104" y="17599"/>
                  </a:cubicBezTo>
                  <a:cubicBezTo>
                    <a:pt x="6038" y="17699"/>
                    <a:pt x="6104" y="17799"/>
                    <a:pt x="6238" y="17833"/>
                  </a:cubicBezTo>
                  <a:cubicBezTo>
                    <a:pt x="6471" y="17933"/>
                    <a:pt x="6705" y="18033"/>
                    <a:pt x="6938" y="18166"/>
                  </a:cubicBezTo>
                  <a:cubicBezTo>
                    <a:pt x="6972" y="18200"/>
                    <a:pt x="7005" y="18200"/>
                    <a:pt x="7038" y="18200"/>
                  </a:cubicBezTo>
                  <a:cubicBezTo>
                    <a:pt x="7105" y="18200"/>
                    <a:pt x="7205" y="18166"/>
                    <a:pt x="7239" y="18100"/>
                  </a:cubicBezTo>
                  <a:cubicBezTo>
                    <a:pt x="7272" y="18000"/>
                    <a:pt x="7239" y="17866"/>
                    <a:pt x="7138" y="17799"/>
                  </a:cubicBezTo>
                  <a:cubicBezTo>
                    <a:pt x="6905" y="17666"/>
                    <a:pt x="6638" y="17533"/>
                    <a:pt x="6338" y="17466"/>
                  </a:cubicBezTo>
                  <a:cubicBezTo>
                    <a:pt x="6311" y="17448"/>
                    <a:pt x="6284" y="17440"/>
                    <a:pt x="6259" y="17440"/>
                  </a:cubicBezTo>
                  <a:close/>
                  <a:moveTo>
                    <a:pt x="3852" y="17506"/>
                  </a:moveTo>
                  <a:cubicBezTo>
                    <a:pt x="3825" y="17506"/>
                    <a:pt x="3797" y="17514"/>
                    <a:pt x="3769" y="17533"/>
                  </a:cubicBezTo>
                  <a:cubicBezTo>
                    <a:pt x="3436" y="17699"/>
                    <a:pt x="3202" y="17899"/>
                    <a:pt x="3036" y="18133"/>
                  </a:cubicBezTo>
                  <a:cubicBezTo>
                    <a:pt x="2969" y="18233"/>
                    <a:pt x="3002" y="18366"/>
                    <a:pt x="3102" y="18433"/>
                  </a:cubicBezTo>
                  <a:cubicBezTo>
                    <a:pt x="3136" y="18433"/>
                    <a:pt x="3169" y="18467"/>
                    <a:pt x="3202" y="18467"/>
                  </a:cubicBezTo>
                  <a:cubicBezTo>
                    <a:pt x="3269" y="18467"/>
                    <a:pt x="3336" y="18433"/>
                    <a:pt x="3369" y="18366"/>
                  </a:cubicBezTo>
                  <a:cubicBezTo>
                    <a:pt x="3503" y="18166"/>
                    <a:pt x="3669" y="18033"/>
                    <a:pt x="3936" y="17899"/>
                  </a:cubicBezTo>
                  <a:cubicBezTo>
                    <a:pt x="4036" y="17866"/>
                    <a:pt x="4070" y="17733"/>
                    <a:pt x="4036" y="17633"/>
                  </a:cubicBezTo>
                  <a:cubicBezTo>
                    <a:pt x="3988" y="17560"/>
                    <a:pt x="3923" y="17506"/>
                    <a:pt x="3852" y="17506"/>
                  </a:cubicBezTo>
                  <a:close/>
                  <a:moveTo>
                    <a:pt x="5466" y="17749"/>
                  </a:moveTo>
                  <a:cubicBezTo>
                    <a:pt x="5412" y="17749"/>
                    <a:pt x="5354" y="17766"/>
                    <a:pt x="5304" y="17799"/>
                  </a:cubicBezTo>
                  <a:cubicBezTo>
                    <a:pt x="5137" y="18000"/>
                    <a:pt x="4937" y="18166"/>
                    <a:pt x="4703" y="18333"/>
                  </a:cubicBezTo>
                  <a:cubicBezTo>
                    <a:pt x="4603" y="18400"/>
                    <a:pt x="4570" y="18500"/>
                    <a:pt x="4637" y="18600"/>
                  </a:cubicBezTo>
                  <a:cubicBezTo>
                    <a:pt x="4703" y="18667"/>
                    <a:pt x="4770" y="18700"/>
                    <a:pt x="4837" y="18700"/>
                  </a:cubicBezTo>
                  <a:cubicBezTo>
                    <a:pt x="4870" y="18700"/>
                    <a:pt x="4904" y="18700"/>
                    <a:pt x="4937" y="18667"/>
                  </a:cubicBezTo>
                  <a:cubicBezTo>
                    <a:pt x="5170" y="18500"/>
                    <a:pt x="5404" y="18300"/>
                    <a:pt x="5604" y="18100"/>
                  </a:cubicBezTo>
                  <a:cubicBezTo>
                    <a:pt x="5704" y="18033"/>
                    <a:pt x="5704" y="17899"/>
                    <a:pt x="5604" y="17799"/>
                  </a:cubicBezTo>
                  <a:cubicBezTo>
                    <a:pt x="5571" y="17766"/>
                    <a:pt x="5521" y="17749"/>
                    <a:pt x="5466" y="17749"/>
                  </a:cubicBezTo>
                  <a:close/>
                  <a:moveTo>
                    <a:pt x="4070" y="18658"/>
                  </a:moveTo>
                  <a:cubicBezTo>
                    <a:pt x="4049" y="18658"/>
                    <a:pt x="4026" y="18661"/>
                    <a:pt x="4003" y="18667"/>
                  </a:cubicBezTo>
                  <a:cubicBezTo>
                    <a:pt x="3803" y="18742"/>
                    <a:pt x="3603" y="18779"/>
                    <a:pt x="3459" y="18779"/>
                  </a:cubicBezTo>
                  <a:cubicBezTo>
                    <a:pt x="3411" y="18779"/>
                    <a:pt x="3369" y="18775"/>
                    <a:pt x="3336" y="18767"/>
                  </a:cubicBezTo>
                  <a:cubicBezTo>
                    <a:pt x="3311" y="18758"/>
                    <a:pt x="3284" y="18754"/>
                    <a:pt x="3256" y="18754"/>
                  </a:cubicBezTo>
                  <a:cubicBezTo>
                    <a:pt x="3175" y="18754"/>
                    <a:pt x="3094" y="18792"/>
                    <a:pt x="3069" y="18867"/>
                  </a:cubicBezTo>
                  <a:cubicBezTo>
                    <a:pt x="3036" y="19000"/>
                    <a:pt x="3102" y="19100"/>
                    <a:pt x="3202" y="19167"/>
                  </a:cubicBezTo>
                  <a:cubicBezTo>
                    <a:pt x="3269" y="19200"/>
                    <a:pt x="3402" y="19200"/>
                    <a:pt x="3503" y="19200"/>
                  </a:cubicBezTo>
                  <a:cubicBezTo>
                    <a:pt x="3703" y="19200"/>
                    <a:pt x="3936" y="19167"/>
                    <a:pt x="4170" y="19067"/>
                  </a:cubicBezTo>
                  <a:cubicBezTo>
                    <a:pt x="4270" y="19034"/>
                    <a:pt x="4336" y="18900"/>
                    <a:pt x="4270" y="18800"/>
                  </a:cubicBezTo>
                  <a:cubicBezTo>
                    <a:pt x="4242" y="18718"/>
                    <a:pt x="4170" y="18658"/>
                    <a:pt x="4070" y="18658"/>
                  </a:cubicBezTo>
                  <a:close/>
                  <a:moveTo>
                    <a:pt x="7726" y="18253"/>
                  </a:moveTo>
                  <a:cubicBezTo>
                    <a:pt x="7666" y="18253"/>
                    <a:pt x="7609" y="18278"/>
                    <a:pt x="7572" y="18333"/>
                  </a:cubicBezTo>
                  <a:cubicBezTo>
                    <a:pt x="7505" y="18400"/>
                    <a:pt x="7505" y="18533"/>
                    <a:pt x="7605" y="18633"/>
                  </a:cubicBezTo>
                  <a:cubicBezTo>
                    <a:pt x="7806" y="18800"/>
                    <a:pt x="7972" y="18967"/>
                    <a:pt x="8173" y="19167"/>
                  </a:cubicBezTo>
                  <a:cubicBezTo>
                    <a:pt x="8206" y="19234"/>
                    <a:pt x="8273" y="19267"/>
                    <a:pt x="8339" y="19267"/>
                  </a:cubicBezTo>
                  <a:cubicBezTo>
                    <a:pt x="8373" y="19267"/>
                    <a:pt x="8406" y="19234"/>
                    <a:pt x="8473" y="19200"/>
                  </a:cubicBezTo>
                  <a:cubicBezTo>
                    <a:pt x="8539" y="19134"/>
                    <a:pt x="8573" y="19000"/>
                    <a:pt x="8473" y="18900"/>
                  </a:cubicBezTo>
                  <a:cubicBezTo>
                    <a:pt x="8306" y="18700"/>
                    <a:pt x="8072" y="18467"/>
                    <a:pt x="7872" y="18300"/>
                  </a:cubicBezTo>
                  <a:cubicBezTo>
                    <a:pt x="7827" y="18270"/>
                    <a:pt x="7776" y="18253"/>
                    <a:pt x="7726" y="18253"/>
                  </a:cubicBezTo>
                  <a:close/>
                  <a:moveTo>
                    <a:pt x="8821" y="19499"/>
                  </a:moveTo>
                  <a:cubicBezTo>
                    <a:pt x="8781" y="19499"/>
                    <a:pt x="8742" y="19510"/>
                    <a:pt x="8706" y="19534"/>
                  </a:cubicBezTo>
                  <a:cubicBezTo>
                    <a:pt x="8606" y="19601"/>
                    <a:pt x="8573" y="19734"/>
                    <a:pt x="8640" y="19834"/>
                  </a:cubicBezTo>
                  <a:cubicBezTo>
                    <a:pt x="8773" y="20034"/>
                    <a:pt x="8906" y="20234"/>
                    <a:pt x="9006" y="20468"/>
                  </a:cubicBezTo>
                  <a:lnTo>
                    <a:pt x="9040" y="20535"/>
                  </a:lnTo>
                  <a:cubicBezTo>
                    <a:pt x="9073" y="20601"/>
                    <a:pt x="9140" y="20635"/>
                    <a:pt x="9240" y="20635"/>
                  </a:cubicBezTo>
                  <a:lnTo>
                    <a:pt x="9307" y="20635"/>
                  </a:lnTo>
                  <a:cubicBezTo>
                    <a:pt x="9407" y="20568"/>
                    <a:pt x="9473" y="20468"/>
                    <a:pt x="9407" y="20335"/>
                  </a:cubicBezTo>
                  <a:lnTo>
                    <a:pt x="9373" y="20268"/>
                  </a:lnTo>
                  <a:cubicBezTo>
                    <a:pt x="9273" y="20034"/>
                    <a:pt x="9140" y="19801"/>
                    <a:pt x="9006" y="19601"/>
                  </a:cubicBezTo>
                  <a:cubicBezTo>
                    <a:pt x="8963" y="19536"/>
                    <a:pt x="8892" y="19499"/>
                    <a:pt x="8821" y="19499"/>
                  </a:cubicBezTo>
                  <a:close/>
                  <a:moveTo>
                    <a:pt x="9526" y="21026"/>
                  </a:moveTo>
                  <a:cubicBezTo>
                    <a:pt x="9509" y="21026"/>
                    <a:pt x="9491" y="21029"/>
                    <a:pt x="9473" y="21035"/>
                  </a:cubicBezTo>
                  <a:cubicBezTo>
                    <a:pt x="9340" y="21035"/>
                    <a:pt x="9273" y="21168"/>
                    <a:pt x="9307" y="21269"/>
                  </a:cubicBezTo>
                  <a:cubicBezTo>
                    <a:pt x="9373" y="21535"/>
                    <a:pt x="9440" y="21802"/>
                    <a:pt x="9473" y="22069"/>
                  </a:cubicBezTo>
                  <a:cubicBezTo>
                    <a:pt x="9473" y="22169"/>
                    <a:pt x="9574" y="22236"/>
                    <a:pt x="9674" y="22236"/>
                  </a:cubicBezTo>
                  <a:lnTo>
                    <a:pt x="9707" y="22236"/>
                  </a:lnTo>
                  <a:cubicBezTo>
                    <a:pt x="9807" y="22236"/>
                    <a:pt x="9907" y="22136"/>
                    <a:pt x="9874" y="22002"/>
                  </a:cubicBezTo>
                  <a:cubicBezTo>
                    <a:pt x="9840" y="21736"/>
                    <a:pt x="9807" y="21435"/>
                    <a:pt x="9707" y="21168"/>
                  </a:cubicBezTo>
                  <a:cubicBezTo>
                    <a:pt x="9679" y="21086"/>
                    <a:pt x="9607" y="21026"/>
                    <a:pt x="9526" y="21026"/>
                  </a:cubicBezTo>
                  <a:close/>
                  <a:moveTo>
                    <a:pt x="9658" y="22663"/>
                  </a:moveTo>
                  <a:cubicBezTo>
                    <a:pt x="9557" y="22663"/>
                    <a:pt x="9502" y="22754"/>
                    <a:pt x="9473" y="22870"/>
                  </a:cubicBezTo>
                  <a:cubicBezTo>
                    <a:pt x="9473" y="23137"/>
                    <a:pt x="9440" y="23403"/>
                    <a:pt x="9373" y="23670"/>
                  </a:cubicBezTo>
                  <a:cubicBezTo>
                    <a:pt x="9373" y="23770"/>
                    <a:pt x="9440" y="23870"/>
                    <a:pt x="9540" y="23904"/>
                  </a:cubicBezTo>
                  <a:lnTo>
                    <a:pt x="9607" y="23904"/>
                  </a:lnTo>
                  <a:cubicBezTo>
                    <a:pt x="9707" y="23904"/>
                    <a:pt x="9774" y="23837"/>
                    <a:pt x="9807" y="23737"/>
                  </a:cubicBezTo>
                  <a:cubicBezTo>
                    <a:pt x="9840" y="23470"/>
                    <a:pt x="9874" y="23170"/>
                    <a:pt x="9907" y="22870"/>
                  </a:cubicBezTo>
                  <a:cubicBezTo>
                    <a:pt x="9907" y="22770"/>
                    <a:pt x="9807" y="22670"/>
                    <a:pt x="9707" y="22670"/>
                  </a:cubicBezTo>
                  <a:cubicBezTo>
                    <a:pt x="9689" y="22665"/>
                    <a:pt x="9673" y="22663"/>
                    <a:pt x="9658" y="22663"/>
                  </a:cubicBezTo>
                  <a:close/>
                  <a:moveTo>
                    <a:pt x="9385" y="24295"/>
                  </a:moveTo>
                  <a:cubicBezTo>
                    <a:pt x="9296" y="24295"/>
                    <a:pt x="9201" y="24355"/>
                    <a:pt x="9173" y="24437"/>
                  </a:cubicBezTo>
                  <a:cubicBezTo>
                    <a:pt x="9107" y="24704"/>
                    <a:pt x="9006" y="24938"/>
                    <a:pt x="8873" y="25171"/>
                  </a:cubicBezTo>
                  <a:cubicBezTo>
                    <a:pt x="8840" y="25305"/>
                    <a:pt x="8873" y="25405"/>
                    <a:pt x="8973" y="25472"/>
                  </a:cubicBezTo>
                  <a:lnTo>
                    <a:pt x="9073" y="25472"/>
                  </a:lnTo>
                  <a:cubicBezTo>
                    <a:pt x="9140" y="25472"/>
                    <a:pt x="9207" y="25438"/>
                    <a:pt x="9273" y="25371"/>
                  </a:cubicBezTo>
                  <a:cubicBezTo>
                    <a:pt x="9373" y="25105"/>
                    <a:pt x="9473" y="24838"/>
                    <a:pt x="9574" y="24571"/>
                  </a:cubicBezTo>
                  <a:cubicBezTo>
                    <a:pt x="9607" y="24471"/>
                    <a:pt x="9574" y="24337"/>
                    <a:pt x="9440" y="24304"/>
                  </a:cubicBezTo>
                  <a:cubicBezTo>
                    <a:pt x="9422" y="24298"/>
                    <a:pt x="9404" y="24295"/>
                    <a:pt x="9385" y="24295"/>
                  </a:cubicBezTo>
                  <a:close/>
                  <a:moveTo>
                    <a:pt x="8658" y="25804"/>
                  </a:moveTo>
                  <a:cubicBezTo>
                    <a:pt x="8587" y="25804"/>
                    <a:pt x="8516" y="25841"/>
                    <a:pt x="8473" y="25905"/>
                  </a:cubicBezTo>
                  <a:cubicBezTo>
                    <a:pt x="8339" y="26105"/>
                    <a:pt x="8173" y="26339"/>
                    <a:pt x="8006" y="26539"/>
                  </a:cubicBezTo>
                  <a:cubicBezTo>
                    <a:pt x="7939" y="26606"/>
                    <a:pt x="7939" y="26739"/>
                    <a:pt x="8006" y="26839"/>
                  </a:cubicBezTo>
                  <a:cubicBezTo>
                    <a:pt x="8072" y="26873"/>
                    <a:pt x="8106" y="26873"/>
                    <a:pt x="8173" y="26873"/>
                  </a:cubicBezTo>
                  <a:cubicBezTo>
                    <a:pt x="8206" y="26873"/>
                    <a:pt x="8273" y="26839"/>
                    <a:pt x="8306" y="26806"/>
                  </a:cubicBezTo>
                  <a:cubicBezTo>
                    <a:pt x="8506" y="26606"/>
                    <a:pt x="8673" y="26372"/>
                    <a:pt x="8840" y="26105"/>
                  </a:cubicBezTo>
                  <a:cubicBezTo>
                    <a:pt x="8906" y="26005"/>
                    <a:pt x="8873" y="25905"/>
                    <a:pt x="8773" y="25838"/>
                  </a:cubicBezTo>
                  <a:cubicBezTo>
                    <a:pt x="8737" y="25815"/>
                    <a:pt x="8698" y="25804"/>
                    <a:pt x="8658" y="25804"/>
                  </a:cubicBezTo>
                  <a:close/>
                  <a:moveTo>
                    <a:pt x="7537" y="27036"/>
                  </a:moveTo>
                  <a:cubicBezTo>
                    <a:pt x="7499" y="27036"/>
                    <a:pt x="7464" y="27047"/>
                    <a:pt x="7439" y="27073"/>
                  </a:cubicBezTo>
                  <a:cubicBezTo>
                    <a:pt x="7205" y="27273"/>
                    <a:pt x="7005" y="27406"/>
                    <a:pt x="6772" y="27540"/>
                  </a:cubicBezTo>
                  <a:cubicBezTo>
                    <a:pt x="6671" y="27573"/>
                    <a:pt x="6638" y="27706"/>
                    <a:pt x="6671" y="27807"/>
                  </a:cubicBezTo>
                  <a:cubicBezTo>
                    <a:pt x="6705" y="27873"/>
                    <a:pt x="6805" y="27907"/>
                    <a:pt x="6872" y="27907"/>
                  </a:cubicBezTo>
                  <a:lnTo>
                    <a:pt x="6972" y="27907"/>
                  </a:lnTo>
                  <a:cubicBezTo>
                    <a:pt x="7205" y="27773"/>
                    <a:pt x="7472" y="27606"/>
                    <a:pt x="7706" y="27406"/>
                  </a:cubicBezTo>
                  <a:cubicBezTo>
                    <a:pt x="7772" y="27340"/>
                    <a:pt x="7806" y="27206"/>
                    <a:pt x="7706" y="27106"/>
                  </a:cubicBezTo>
                  <a:cubicBezTo>
                    <a:pt x="7664" y="27065"/>
                    <a:pt x="7598" y="27036"/>
                    <a:pt x="7537" y="27036"/>
                  </a:cubicBezTo>
                  <a:close/>
                  <a:moveTo>
                    <a:pt x="4189" y="27372"/>
                  </a:moveTo>
                  <a:cubicBezTo>
                    <a:pt x="4117" y="27372"/>
                    <a:pt x="4046" y="27408"/>
                    <a:pt x="4003" y="27473"/>
                  </a:cubicBezTo>
                  <a:cubicBezTo>
                    <a:pt x="3936" y="27573"/>
                    <a:pt x="3970" y="27706"/>
                    <a:pt x="4070" y="27773"/>
                  </a:cubicBezTo>
                  <a:cubicBezTo>
                    <a:pt x="4170" y="27840"/>
                    <a:pt x="4270" y="27907"/>
                    <a:pt x="4370" y="27940"/>
                  </a:cubicBezTo>
                  <a:cubicBezTo>
                    <a:pt x="4403" y="27973"/>
                    <a:pt x="4437" y="27973"/>
                    <a:pt x="4470" y="27973"/>
                  </a:cubicBezTo>
                  <a:cubicBezTo>
                    <a:pt x="4537" y="27973"/>
                    <a:pt x="4603" y="27940"/>
                    <a:pt x="4670" y="27873"/>
                  </a:cubicBezTo>
                  <a:cubicBezTo>
                    <a:pt x="4703" y="27773"/>
                    <a:pt x="4670" y="27640"/>
                    <a:pt x="4570" y="27573"/>
                  </a:cubicBezTo>
                  <a:cubicBezTo>
                    <a:pt x="4470" y="27540"/>
                    <a:pt x="4403" y="27473"/>
                    <a:pt x="4303" y="27406"/>
                  </a:cubicBezTo>
                  <a:cubicBezTo>
                    <a:pt x="4268" y="27383"/>
                    <a:pt x="4228" y="27372"/>
                    <a:pt x="4189" y="27372"/>
                  </a:cubicBezTo>
                  <a:close/>
                  <a:moveTo>
                    <a:pt x="6105" y="27798"/>
                  </a:moveTo>
                  <a:cubicBezTo>
                    <a:pt x="6084" y="27798"/>
                    <a:pt x="6061" y="27801"/>
                    <a:pt x="6038" y="27807"/>
                  </a:cubicBezTo>
                  <a:cubicBezTo>
                    <a:pt x="5873" y="27830"/>
                    <a:pt x="5691" y="27854"/>
                    <a:pt x="5516" y="27854"/>
                  </a:cubicBezTo>
                  <a:cubicBezTo>
                    <a:pt x="5443" y="27854"/>
                    <a:pt x="5372" y="27850"/>
                    <a:pt x="5304" y="27840"/>
                  </a:cubicBezTo>
                  <a:cubicBezTo>
                    <a:pt x="5281" y="27834"/>
                    <a:pt x="5259" y="27831"/>
                    <a:pt x="5238" y="27831"/>
                  </a:cubicBezTo>
                  <a:cubicBezTo>
                    <a:pt x="5138" y="27831"/>
                    <a:pt x="5065" y="27896"/>
                    <a:pt x="5037" y="28007"/>
                  </a:cubicBezTo>
                  <a:cubicBezTo>
                    <a:pt x="5037" y="28107"/>
                    <a:pt x="5104" y="28207"/>
                    <a:pt x="5237" y="28240"/>
                  </a:cubicBezTo>
                  <a:cubicBezTo>
                    <a:pt x="5337" y="28240"/>
                    <a:pt x="5471" y="28274"/>
                    <a:pt x="5571" y="28274"/>
                  </a:cubicBezTo>
                  <a:cubicBezTo>
                    <a:pt x="5771" y="28274"/>
                    <a:pt x="5938" y="28240"/>
                    <a:pt x="6138" y="28207"/>
                  </a:cubicBezTo>
                  <a:cubicBezTo>
                    <a:pt x="6238" y="28173"/>
                    <a:pt x="6305" y="28073"/>
                    <a:pt x="6305" y="27940"/>
                  </a:cubicBezTo>
                  <a:cubicBezTo>
                    <a:pt x="6277" y="27858"/>
                    <a:pt x="6204" y="27798"/>
                    <a:pt x="6105" y="2779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443545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6"/>
        <p:cNvGrpSpPr/>
        <p:nvPr/>
      </p:nvGrpSpPr>
      <p:grpSpPr>
        <a:xfrm>
          <a:off x="0" y="0"/>
          <a:ext cx="0" cy="0"/>
          <a:chOff x="0" y="0"/>
          <a:chExt cx="0" cy="0"/>
        </a:xfrm>
      </p:grpSpPr>
      <p:sp>
        <p:nvSpPr>
          <p:cNvPr id="977" name="Google Shape;977;p9"/>
          <p:cNvSpPr txBox="1">
            <a:spLocks noGrp="1"/>
          </p:cNvSpPr>
          <p:nvPr>
            <p:ph type="title"/>
          </p:nvPr>
        </p:nvSpPr>
        <p:spPr>
          <a:xfrm>
            <a:off x="6264267" y="2161793"/>
            <a:ext cx="4967600" cy="9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78" name="Google Shape;978;p9"/>
          <p:cNvSpPr txBox="1">
            <a:spLocks noGrp="1"/>
          </p:cNvSpPr>
          <p:nvPr>
            <p:ph type="subTitle" idx="1"/>
          </p:nvPr>
        </p:nvSpPr>
        <p:spPr>
          <a:xfrm>
            <a:off x="6264267" y="3020815"/>
            <a:ext cx="4967600" cy="166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9" name="Google Shape;979;p9"/>
          <p:cNvSpPr/>
          <p:nvPr/>
        </p:nvSpPr>
        <p:spPr>
          <a:xfrm flipH="1">
            <a:off x="-87267" y="4930534"/>
            <a:ext cx="12279248" cy="1979335"/>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9"/>
          <p:cNvSpPr/>
          <p:nvPr/>
        </p:nvSpPr>
        <p:spPr>
          <a:xfrm flipH="1">
            <a:off x="-51696" y="5317432"/>
            <a:ext cx="12279311" cy="159208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1" name="Google Shape;981;p9"/>
          <p:cNvGrpSpPr/>
          <p:nvPr/>
        </p:nvGrpSpPr>
        <p:grpSpPr>
          <a:xfrm>
            <a:off x="254400" y="4272767"/>
            <a:ext cx="354733" cy="319167"/>
            <a:chOff x="-4577275" y="4640425"/>
            <a:chExt cx="266050" cy="239375"/>
          </a:xfrm>
        </p:grpSpPr>
        <p:sp>
          <p:nvSpPr>
            <p:cNvPr id="982" name="Google Shape;982;p9"/>
            <p:cNvSpPr/>
            <p:nvPr/>
          </p:nvSpPr>
          <p:spPr>
            <a:xfrm>
              <a:off x="-4574700" y="4644225"/>
              <a:ext cx="263475" cy="231500"/>
            </a:xfrm>
            <a:custGeom>
              <a:avLst/>
              <a:gdLst/>
              <a:ahLst/>
              <a:cxnLst/>
              <a:rect l="l" t="t" r="r" b="b"/>
              <a:pathLst>
                <a:path w="10539" h="9260" extrusionOk="0">
                  <a:moveTo>
                    <a:pt x="3729" y="1"/>
                  </a:moveTo>
                  <a:cubicBezTo>
                    <a:pt x="3646" y="1"/>
                    <a:pt x="3558" y="16"/>
                    <a:pt x="3467" y="49"/>
                  </a:cubicBezTo>
                  <a:cubicBezTo>
                    <a:pt x="2266" y="483"/>
                    <a:pt x="3534" y="3385"/>
                    <a:pt x="3534" y="3385"/>
                  </a:cubicBezTo>
                  <a:cubicBezTo>
                    <a:pt x="3534" y="3385"/>
                    <a:pt x="2314" y="2974"/>
                    <a:pt x="1320" y="2974"/>
                  </a:cubicBezTo>
                  <a:cubicBezTo>
                    <a:pt x="663" y="2974"/>
                    <a:pt x="105" y="3154"/>
                    <a:pt x="65" y="3752"/>
                  </a:cubicBezTo>
                  <a:cubicBezTo>
                    <a:pt x="0" y="4909"/>
                    <a:pt x="1301" y="5116"/>
                    <a:pt x="2238" y="5116"/>
                  </a:cubicBezTo>
                  <a:cubicBezTo>
                    <a:pt x="2758" y="5116"/>
                    <a:pt x="3167" y="5052"/>
                    <a:pt x="3167" y="5052"/>
                  </a:cubicBezTo>
                  <a:lnTo>
                    <a:pt x="3167" y="5052"/>
                  </a:lnTo>
                  <a:cubicBezTo>
                    <a:pt x="3167" y="5053"/>
                    <a:pt x="332" y="7321"/>
                    <a:pt x="1499" y="7821"/>
                  </a:cubicBezTo>
                  <a:cubicBezTo>
                    <a:pt x="1614" y="7868"/>
                    <a:pt x="1732" y="7890"/>
                    <a:pt x="1852" y="7890"/>
                  </a:cubicBezTo>
                  <a:cubicBezTo>
                    <a:pt x="2909" y="7890"/>
                    <a:pt x="4068" y="6220"/>
                    <a:pt x="4068" y="6220"/>
                  </a:cubicBezTo>
                  <a:cubicBezTo>
                    <a:pt x="4068" y="6220"/>
                    <a:pt x="4333" y="9260"/>
                    <a:pt x="5142" y="9260"/>
                  </a:cubicBezTo>
                  <a:cubicBezTo>
                    <a:pt x="5193" y="9260"/>
                    <a:pt x="5246" y="9248"/>
                    <a:pt x="5302" y="9222"/>
                  </a:cubicBezTo>
                  <a:cubicBezTo>
                    <a:pt x="6236" y="8788"/>
                    <a:pt x="6102" y="6254"/>
                    <a:pt x="6102" y="6253"/>
                  </a:cubicBezTo>
                  <a:lnTo>
                    <a:pt x="6102" y="6253"/>
                  </a:lnTo>
                  <a:cubicBezTo>
                    <a:pt x="6103" y="6254"/>
                    <a:pt x="6817" y="8277"/>
                    <a:pt x="8076" y="8277"/>
                  </a:cubicBezTo>
                  <a:cubicBezTo>
                    <a:pt x="8150" y="8277"/>
                    <a:pt x="8226" y="8270"/>
                    <a:pt x="8304" y="8255"/>
                  </a:cubicBezTo>
                  <a:cubicBezTo>
                    <a:pt x="9738" y="8021"/>
                    <a:pt x="7403" y="5386"/>
                    <a:pt x="6903" y="5386"/>
                  </a:cubicBezTo>
                  <a:cubicBezTo>
                    <a:pt x="6436" y="5386"/>
                    <a:pt x="10539" y="5319"/>
                    <a:pt x="10139" y="3918"/>
                  </a:cubicBezTo>
                  <a:cubicBezTo>
                    <a:pt x="9982" y="3378"/>
                    <a:pt x="9506" y="3205"/>
                    <a:pt x="8961" y="3205"/>
                  </a:cubicBezTo>
                  <a:cubicBezTo>
                    <a:pt x="7992" y="3205"/>
                    <a:pt x="6803" y="3752"/>
                    <a:pt x="6803" y="3752"/>
                  </a:cubicBezTo>
                  <a:cubicBezTo>
                    <a:pt x="6803" y="3752"/>
                    <a:pt x="9004" y="983"/>
                    <a:pt x="7670" y="416"/>
                  </a:cubicBezTo>
                  <a:cubicBezTo>
                    <a:pt x="7549" y="364"/>
                    <a:pt x="7430" y="341"/>
                    <a:pt x="7314" y="341"/>
                  </a:cubicBezTo>
                  <a:cubicBezTo>
                    <a:pt x="6156" y="341"/>
                    <a:pt x="5302" y="2684"/>
                    <a:pt x="5302" y="2684"/>
                  </a:cubicBezTo>
                  <a:cubicBezTo>
                    <a:pt x="5302" y="2684"/>
                    <a:pt x="4840" y="1"/>
                    <a:pt x="3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9"/>
            <p:cNvSpPr/>
            <p:nvPr/>
          </p:nvSpPr>
          <p:spPr>
            <a:xfrm>
              <a:off x="-4577275" y="4640425"/>
              <a:ext cx="261900" cy="239375"/>
            </a:xfrm>
            <a:custGeom>
              <a:avLst/>
              <a:gdLst/>
              <a:ahLst/>
              <a:cxnLst/>
              <a:rect l="l" t="t" r="r" b="b"/>
              <a:pathLst>
                <a:path w="10476" h="9575" extrusionOk="0">
                  <a:moveTo>
                    <a:pt x="3837" y="301"/>
                  </a:moveTo>
                  <a:cubicBezTo>
                    <a:pt x="4638" y="301"/>
                    <a:pt x="5105" y="2169"/>
                    <a:pt x="5238" y="2869"/>
                  </a:cubicBezTo>
                  <a:cubicBezTo>
                    <a:pt x="5238" y="2936"/>
                    <a:pt x="5305" y="3003"/>
                    <a:pt x="5371" y="3003"/>
                  </a:cubicBezTo>
                  <a:cubicBezTo>
                    <a:pt x="5438" y="3003"/>
                    <a:pt x="5505" y="2970"/>
                    <a:pt x="5538" y="2903"/>
                  </a:cubicBezTo>
                  <a:cubicBezTo>
                    <a:pt x="5772" y="2269"/>
                    <a:pt x="6572" y="635"/>
                    <a:pt x="7440" y="635"/>
                  </a:cubicBezTo>
                  <a:cubicBezTo>
                    <a:pt x="7540" y="635"/>
                    <a:pt x="7640" y="668"/>
                    <a:pt x="7740" y="701"/>
                  </a:cubicBezTo>
                  <a:cubicBezTo>
                    <a:pt x="7907" y="768"/>
                    <a:pt x="8007" y="901"/>
                    <a:pt x="8040" y="1068"/>
                  </a:cubicBezTo>
                  <a:cubicBezTo>
                    <a:pt x="8240" y="1802"/>
                    <a:pt x="7206" y="3303"/>
                    <a:pt x="6772" y="3803"/>
                  </a:cubicBezTo>
                  <a:cubicBezTo>
                    <a:pt x="6739" y="3870"/>
                    <a:pt x="6739" y="3937"/>
                    <a:pt x="6772" y="4004"/>
                  </a:cubicBezTo>
                  <a:cubicBezTo>
                    <a:pt x="6812" y="4043"/>
                    <a:pt x="6851" y="4059"/>
                    <a:pt x="6890" y="4059"/>
                  </a:cubicBezTo>
                  <a:cubicBezTo>
                    <a:pt x="6917" y="4059"/>
                    <a:pt x="6945" y="4051"/>
                    <a:pt x="6973" y="4037"/>
                  </a:cubicBezTo>
                  <a:cubicBezTo>
                    <a:pt x="6973" y="4037"/>
                    <a:pt x="8140" y="3503"/>
                    <a:pt x="9074" y="3503"/>
                  </a:cubicBezTo>
                  <a:cubicBezTo>
                    <a:pt x="9641" y="3503"/>
                    <a:pt x="9975" y="3703"/>
                    <a:pt x="10108" y="4137"/>
                  </a:cubicBezTo>
                  <a:cubicBezTo>
                    <a:pt x="10142" y="4270"/>
                    <a:pt x="10108" y="4404"/>
                    <a:pt x="10041" y="4504"/>
                  </a:cubicBezTo>
                  <a:cubicBezTo>
                    <a:pt x="9741" y="4938"/>
                    <a:pt x="8640" y="5271"/>
                    <a:pt x="7039" y="5371"/>
                  </a:cubicBezTo>
                  <a:cubicBezTo>
                    <a:pt x="6973" y="5371"/>
                    <a:pt x="6806" y="5405"/>
                    <a:pt x="6839" y="5538"/>
                  </a:cubicBezTo>
                  <a:cubicBezTo>
                    <a:pt x="6839" y="5605"/>
                    <a:pt x="6839" y="5705"/>
                    <a:pt x="7006" y="5705"/>
                  </a:cubicBezTo>
                  <a:cubicBezTo>
                    <a:pt x="7306" y="5705"/>
                    <a:pt x="8674" y="7106"/>
                    <a:pt x="8707" y="7906"/>
                  </a:cubicBezTo>
                  <a:cubicBezTo>
                    <a:pt x="8741" y="8107"/>
                    <a:pt x="8640" y="8240"/>
                    <a:pt x="8374" y="8273"/>
                  </a:cubicBezTo>
                  <a:cubicBezTo>
                    <a:pt x="8307" y="8286"/>
                    <a:pt x="8242" y="8291"/>
                    <a:pt x="8178" y="8291"/>
                  </a:cubicBezTo>
                  <a:cubicBezTo>
                    <a:pt x="7031" y="8291"/>
                    <a:pt x="6372" y="6404"/>
                    <a:pt x="6372" y="6372"/>
                  </a:cubicBezTo>
                  <a:cubicBezTo>
                    <a:pt x="6345" y="6317"/>
                    <a:pt x="6295" y="6263"/>
                    <a:pt x="6224" y="6263"/>
                  </a:cubicBezTo>
                  <a:cubicBezTo>
                    <a:pt x="6208" y="6263"/>
                    <a:pt x="6190" y="6266"/>
                    <a:pt x="6172" y="6272"/>
                  </a:cubicBezTo>
                  <a:cubicBezTo>
                    <a:pt x="6105" y="6272"/>
                    <a:pt x="6039" y="6339"/>
                    <a:pt x="6072" y="6439"/>
                  </a:cubicBezTo>
                  <a:cubicBezTo>
                    <a:pt x="6072" y="7106"/>
                    <a:pt x="6005" y="8907"/>
                    <a:pt x="5338" y="9241"/>
                  </a:cubicBezTo>
                  <a:cubicBezTo>
                    <a:pt x="5305" y="9274"/>
                    <a:pt x="5271" y="9274"/>
                    <a:pt x="5238" y="9274"/>
                  </a:cubicBezTo>
                  <a:cubicBezTo>
                    <a:pt x="4771" y="9274"/>
                    <a:pt x="4437" y="7539"/>
                    <a:pt x="4337" y="6372"/>
                  </a:cubicBezTo>
                  <a:cubicBezTo>
                    <a:pt x="4337" y="6305"/>
                    <a:pt x="4271" y="6239"/>
                    <a:pt x="4204" y="6239"/>
                  </a:cubicBezTo>
                  <a:cubicBezTo>
                    <a:pt x="4204" y="6205"/>
                    <a:pt x="4204" y="6205"/>
                    <a:pt x="4171" y="6205"/>
                  </a:cubicBezTo>
                  <a:cubicBezTo>
                    <a:pt x="4137" y="6205"/>
                    <a:pt x="4071" y="6239"/>
                    <a:pt x="4037" y="6272"/>
                  </a:cubicBezTo>
                  <a:cubicBezTo>
                    <a:pt x="4037" y="6305"/>
                    <a:pt x="2936" y="7873"/>
                    <a:pt x="1969" y="7873"/>
                  </a:cubicBezTo>
                  <a:cubicBezTo>
                    <a:pt x="1836" y="7873"/>
                    <a:pt x="1736" y="7873"/>
                    <a:pt x="1669" y="7806"/>
                  </a:cubicBezTo>
                  <a:cubicBezTo>
                    <a:pt x="1502" y="7773"/>
                    <a:pt x="1502" y="7673"/>
                    <a:pt x="1469" y="7640"/>
                  </a:cubicBezTo>
                  <a:cubicBezTo>
                    <a:pt x="1402" y="7106"/>
                    <a:pt x="2603" y="5938"/>
                    <a:pt x="3370" y="5305"/>
                  </a:cubicBezTo>
                  <a:cubicBezTo>
                    <a:pt x="3403" y="5271"/>
                    <a:pt x="3437" y="5204"/>
                    <a:pt x="3403" y="5138"/>
                  </a:cubicBezTo>
                  <a:cubicBezTo>
                    <a:pt x="3370" y="5071"/>
                    <a:pt x="3303" y="5038"/>
                    <a:pt x="3237" y="5038"/>
                  </a:cubicBezTo>
                  <a:cubicBezTo>
                    <a:pt x="3237" y="5038"/>
                    <a:pt x="2836" y="5104"/>
                    <a:pt x="2336" y="5104"/>
                  </a:cubicBezTo>
                  <a:cubicBezTo>
                    <a:pt x="1736" y="5104"/>
                    <a:pt x="935" y="5004"/>
                    <a:pt x="568" y="4604"/>
                  </a:cubicBezTo>
                  <a:cubicBezTo>
                    <a:pt x="401" y="4437"/>
                    <a:pt x="335" y="4204"/>
                    <a:pt x="335" y="3904"/>
                  </a:cubicBezTo>
                  <a:cubicBezTo>
                    <a:pt x="335" y="3770"/>
                    <a:pt x="368" y="3270"/>
                    <a:pt x="1435" y="3270"/>
                  </a:cubicBezTo>
                  <a:cubicBezTo>
                    <a:pt x="2369" y="3270"/>
                    <a:pt x="3570" y="3670"/>
                    <a:pt x="3570" y="3670"/>
                  </a:cubicBezTo>
                  <a:cubicBezTo>
                    <a:pt x="3590" y="3680"/>
                    <a:pt x="3609" y="3684"/>
                    <a:pt x="3628" y="3684"/>
                  </a:cubicBezTo>
                  <a:cubicBezTo>
                    <a:pt x="3673" y="3684"/>
                    <a:pt x="3713" y="3660"/>
                    <a:pt x="3737" y="3637"/>
                  </a:cubicBezTo>
                  <a:cubicBezTo>
                    <a:pt x="3770" y="3570"/>
                    <a:pt x="3804" y="3503"/>
                    <a:pt x="3770" y="3470"/>
                  </a:cubicBezTo>
                  <a:cubicBezTo>
                    <a:pt x="3770" y="3437"/>
                    <a:pt x="2936" y="1502"/>
                    <a:pt x="3303" y="668"/>
                  </a:cubicBezTo>
                  <a:cubicBezTo>
                    <a:pt x="3370" y="501"/>
                    <a:pt x="3470" y="401"/>
                    <a:pt x="3604" y="334"/>
                  </a:cubicBezTo>
                  <a:cubicBezTo>
                    <a:pt x="3670" y="334"/>
                    <a:pt x="3770" y="301"/>
                    <a:pt x="3837" y="301"/>
                  </a:cubicBezTo>
                  <a:close/>
                  <a:moveTo>
                    <a:pt x="3837" y="1"/>
                  </a:moveTo>
                  <a:cubicBezTo>
                    <a:pt x="3704" y="1"/>
                    <a:pt x="3604" y="34"/>
                    <a:pt x="3503" y="67"/>
                  </a:cubicBezTo>
                  <a:cubicBezTo>
                    <a:pt x="3270" y="134"/>
                    <a:pt x="3103" y="301"/>
                    <a:pt x="3003" y="534"/>
                  </a:cubicBezTo>
                  <a:cubicBezTo>
                    <a:pt x="2670" y="1302"/>
                    <a:pt x="3137" y="2669"/>
                    <a:pt x="3370" y="3270"/>
                  </a:cubicBezTo>
                  <a:cubicBezTo>
                    <a:pt x="2936" y="3170"/>
                    <a:pt x="2136" y="2970"/>
                    <a:pt x="1435" y="2970"/>
                  </a:cubicBezTo>
                  <a:cubicBezTo>
                    <a:pt x="301" y="2970"/>
                    <a:pt x="34" y="3470"/>
                    <a:pt x="34" y="3904"/>
                  </a:cubicBezTo>
                  <a:cubicBezTo>
                    <a:pt x="1" y="4270"/>
                    <a:pt x="101" y="4571"/>
                    <a:pt x="335" y="4838"/>
                  </a:cubicBezTo>
                  <a:cubicBezTo>
                    <a:pt x="793" y="5323"/>
                    <a:pt x="1667" y="5416"/>
                    <a:pt x="2338" y="5416"/>
                  </a:cubicBezTo>
                  <a:cubicBezTo>
                    <a:pt x="2496" y="5416"/>
                    <a:pt x="2642" y="5411"/>
                    <a:pt x="2770" y="5405"/>
                  </a:cubicBezTo>
                  <a:lnTo>
                    <a:pt x="2770" y="5405"/>
                  </a:lnTo>
                  <a:cubicBezTo>
                    <a:pt x="2169" y="5938"/>
                    <a:pt x="1068" y="7039"/>
                    <a:pt x="1168" y="7673"/>
                  </a:cubicBezTo>
                  <a:cubicBezTo>
                    <a:pt x="1202" y="7806"/>
                    <a:pt x="1269" y="8006"/>
                    <a:pt x="1535" y="8107"/>
                  </a:cubicBezTo>
                  <a:cubicBezTo>
                    <a:pt x="1669" y="8173"/>
                    <a:pt x="1802" y="8173"/>
                    <a:pt x="1969" y="8173"/>
                  </a:cubicBezTo>
                  <a:cubicBezTo>
                    <a:pt x="2803" y="8173"/>
                    <a:pt x="3637" y="7273"/>
                    <a:pt x="4071" y="6772"/>
                  </a:cubicBezTo>
                  <a:cubicBezTo>
                    <a:pt x="4171" y="7706"/>
                    <a:pt x="4471" y="9574"/>
                    <a:pt x="5238" y="9574"/>
                  </a:cubicBezTo>
                  <a:cubicBezTo>
                    <a:pt x="5305" y="9574"/>
                    <a:pt x="5371" y="9574"/>
                    <a:pt x="5472" y="9541"/>
                  </a:cubicBezTo>
                  <a:cubicBezTo>
                    <a:pt x="6139" y="9207"/>
                    <a:pt x="6339" y="7973"/>
                    <a:pt x="6372" y="7139"/>
                  </a:cubicBezTo>
                  <a:cubicBezTo>
                    <a:pt x="6710" y="7753"/>
                    <a:pt x="7330" y="8593"/>
                    <a:pt x="8207" y="8593"/>
                  </a:cubicBezTo>
                  <a:cubicBezTo>
                    <a:pt x="8283" y="8593"/>
                    <a:pt x="8361" y="8587"/>
                    <a:pt x="8440" y="8574"/>
                  </a:cubicBezTo>
                  <a:cubicBezTo>
                    <a:pt x="8841" y="8507"/>
                    <a:pt x="9074" y="8240"/>
                    <a:pt x="9041" y="7840"/>
                  </a:cubicBezTo>
                  <a:cubicBezTo>
                    <a:pt x="8974" y="7173"/>
                    <a:pt x="8140" y="6138"/>
                    <a:pt x="7506" y="5638"/>
                  </a:cubicBezTo>
                  <a:cubicBezTo>
                    <a:pt x="8640" y="5538"/>
                    <a:pt x="9875" y="5271"/>
                    <a:pt x="10275" y="4704"/>
                  </a:cubicBezTo>
                  <a:cubicBezTo>
                    <a:pt x="10442" y="4504"/>
                    <a:pt x="10475" y="4270"/>
                    <a:pt x="10408" y="4037"/>
                  </a:cubicBezTo>
                  <a:cubicBezTo>
                    <a:pt x="10275" y="3670"/>
                    <a:pt x="9975" y="3203"/>
                    <a:pt x="9074" y="3203"/>
                  </a:cubicBezTo>
                  <a:cubicBezTo>
                    <a:pt x="8474" y="3203"/>
                    <a:pt x="7807" y="3403"/>
                    <a:pt x="7373" y="3570"/>
                  </a:cubicBezTo>
                  <a:cubicBezTo>
                    <a:pt x="7807" y="2903"/>
                    <a:pt x="8540" y="1702"/>
                    <a:pt x="8340" y="968"/>
                  </a:cubicBezTo>
                  <a:cubicBezTo>
                    <a:pt x="8274" y="701"/>
                    <a:pt x="8107" y="534"/>
                    <a:pt x="7840" y="434"/>
                  </a:cubicBezTo>
                  <a:cubicBezTo>
                    <a:pt x="7706" y="368"/>
                    <a:pt x="7573" y="334"/>
                    <a:pt x="7440" y="334"/>
                  </a:cubicBezTo>
                  <a:cubicBezTo>
                    <a:pt x="6506" y="334"/>
                    <a:pt x="5772" y="1602"/>
                    <a:pt x="5438" y="2336"/>
                  </a:cubicBezTo>
                  <a:cubicBezTo>
                    <a:pt x="5238" y="1502"/>
                    <a:pt x="4771" y="1"/>
                    <a:pt x="3837"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9"/>
            <p:cNvSpPr/>
            <p:nvPr/>
          </p:nvSpPr>
          <p:spPr>
            <a:xfrm>
              <a:off x="-4508050" y="4780125"/>
              <a:ext cx="31725" cy="37125"/>
            </a:xfrm>
            <a:custGeom>
              <a:avLst/>
              <a:gdLst/>
              <a:ahLst/>
              <a:cxnLst/>
              <a:rect l="l" t="t" r="r" b="b"/>
              <a:pathLst>
                <a:path w="1269" h="1485" extrusionOk="0">
                  <a:moveTo>
                    <a:pt x="1055" y="0"/>
                  </a:moveTo>
                  <a:cubicBezTo>
                    <a:pt x="1018" y="0"/>
                    <a:pt x="985" y="17"/>
                    <a:pt x="968" y="50"/>
                  </a:cubicBezTo>
                  <a:lnTo>
                    <a:pt x="34" y="1218"/>
                  </a:lnTo>
                  <a:cubicBezTo>
                    <a:pt x="1" y="1284"/>
                    <a:pt x="1" y="1384"/>
                    <a:pt x="67" y="1451"/>
                  </a:cubicBezTo>
                  <a:cubicBezTo>
                    <a:pt x="101" y="1451"/>
                    <a:pt x="134" y="1484"/>
                    <a:pt x="167" y="1484"/>
                  </a:cubicBezTo>
                  <a:cubicBezTo>
                    <a:pt x="201" y="1484"/>
                    <a:pt x="267" y="1451"/>
                    <a:pt x="301" y="1418"/>
                  </a:cubicBezTo>
                  <a:lnTo>
                    <a:pt x="1201" y="250"/>
                  </a:lnTo>
                  <a:cubicBezTo>
                    <a:pt x="1268" y="184"/>
                    <a:pt x="1235" y="83"/>
                    <a:pt x="1168" y="50"/>
                  </a:cubicBezTo>
                  <a:cubicBezTo>
                    <a:pt x="1135" y="17"/>
                    <a:pt x="1093" y="0"/>
                    <a:pt x="105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9"/>
            <p:cNvSpPr/>
            <p:nvPr/>
          </p:nvSpPr>
          <p:spPr>
            <a:xfrm>
              <a:off x="-4534725" y="4738000"/>
              <a:ext cx="54225" cy="17550"/>
            </a:xfrm>
            <a:custGeom>
              <a:avLst/>
              <a:gdLst/>
              <a:ahLst/>
              <a:cxnLst/>
              <a:rect l="l" t="t" r="r" b="b"/>
              <a:pathLst>
                <a:path w="2169" h="702" extrusionOk="0">
                  <a:moveTo>
                    <a:pt x="200" y="1"/>
                  </a:moveTo>
                  <a:cubicBezTo>
                    <a:pt x="100" y="1"/>
                    <a:pt x="34" y="34"/>
                    <a:pt x="0" y="134"/>
                  </a:cubicBezTo>
                  <a:cubicBezTo>
                    <a:pt x="0" y="201"/>
                    <a:pt x="34" y="301"/>
                    <a:pt x="134" y="301"/>
                  </a:cubicBezTo>
                  <a:lnTo>
                    <a:pt x="1968" y="701"/>
                  </a:lnTo>
                  <a:lnTo>
                    <a:pt x="2002" y="701"/>
                  </a:lnTo>
                  <a:cubicBezTo>
                    <a:pt x="2102" y="701"/>
                    <a:pt x="2168" y="634"/>
                    <a:pt x="2168" y="568"/>
                  </a:cubicBezTo>
                  <a:cubicBezTo>
                    <a:pt x="2168" y="501"/>
                    <a:pt x="2135" y="401"/>
                    <a:pt x="2035" y="401"/>
                  </a:cubicBezTo>
                  <a:lnTo>
                    <a:pt x="20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9"/>
            <p:cNvSpPr/>
            <p:nvPr/>
          </p:nvSpPr>
          <p:spPr>
            <a:xfrm>
              <a:off x="-4477200" y="4688475"/>
              <a:ext cx="18375" cy="42875"/>
            </a:xfrm>
            <a:custGeom>
              <a:avLst/>
              <a:gdLst/>
              <a:ahLst/>
              <a:cxnLst/>
              <a:rect l="l" t="t" r="r" b="b"/>
              <a:pathLst>
                <a:path w="735" h="1715" extrusionOk="0">
                  <a:moveTo>
                    <a:pt x="189" y="1"/>
                  </a:moveTo>
                  <a:cubicBezTo>
                    <a:pt x="170" y="1"/>
                    <a:pt x="151" y="5"/>
                    <a:pt x="134" y="13"/>
                  </a:cubicBezTo>
                  <a:cubicBezTo>
                    <a:pt x="34" y="13"/>
                    <a:pt x="1" y="114"/>
                    <a:pt x="34" y="214"/>
                  </a:cubicBezTo>
                  <a:lnTo>
                    <a:pt x="434" y="1581"/>
                  </a:lnTo>
                  <a:cubicBezTo>
                    <a:pt x="434" y="1648"/>
                    <a:pt x="501" y="1715"/>
                    <a:pt x="568" y="1715"/>
                  </a:cubicBezTo>
                  <a:lnTo>
                    <a:pt x="601" y="1715"/>
                  </a:lnTo>
                  <a:cubicBezTo>
                    <a:pt x="701" y="1681"/>
                    <a:pt x="735" y="1581"/>
                    <a:pt x="735" y="1515"/>
                  </a:cubicBezTo>
                  <a:lnTo>
                    <a:pt x="334" y="114"/>
                  </a:lnTo>
                  <a:cubicBezTo>
                    <a:pt x="309" y="38"/>
                    <a:pt x="247" y="1"/>
                    <a:pt x="189"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9"/>
            <p:cNvSpPr/>
            <p:nvPr/>
          </p:nvSpPr>
          <p:spPr>
            <a:xfrm>
              <a:off x="-4428825" y="4692100"/>
              <a:ext cx="27550" cy="41750"/>
            </a:xfrm>
            <a:custGeom>
              <a:avLst/>
              <a:gdLst/>
              <a:ahLst/>
              <a:cxnLst/>
              <a:rect l="l" t="t" r="r" b="b"/>
              <a:pathLst>
                <a:path w="1102" h="1670" extrusionOk="0">
                  <a:moveTo>
                    <a:pt x="898" y="1"/>
                  </a:moveTo>
                  <a:cubicBezTo>
                    <a:pt x="839" y="1"/>
                    <a:pt x="789" y="37"/>
                    <a:pt x="768" y="102"/>
                  </a:cubicBezTo>
                  <a:lnTo>
                    <a:pt x="34" y="1436"/>
                  </a:lnTo>
                  <a:cubicBezTo>
                    <a:pt x="1" y="1536"/>
                    <a:pt x="34" y="1603"/>
                    <a:pt x="101" y="1670"/>
                  </a:cubicBezTo>
                  <a:lnTo>
                    <a:pt x="201" y="1670"/>
                  </a:lnTo>
                  <a:cubicBezTo>
                    <a:pt x="234" y="1670"/>
                    <a:pt x="301" y="1636"/>
                    <a:pt x="334" y="1603"/>
                  </a:cubicBezTo>
                  <a:lnTo>
                    <a:pt x="1035" y="235"/>
                  </a:lnTo>
                  <a:cubicBezTo>
                    <a:pt x="1101" y="169"/>
                    <a:pt x="1068" y="69"/>
                    <a:pt x="1001" y="35"/>
                  </a:cubicBezTo>
                  <a:cubicBezTo>
                    <a:pt x="966" y="12"/>
                    <a:pt x="930" y="1"/>
                    <a:pt x="898"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9"/>
            <p:cNvSpPr/>
            <p:nvPr/>
          </p:nvSpPr>
          <p:spPr>
            <a:xfrm>
              <a:off x="-4417150" y="4747800"/>
              <a:ext cx="59225" cy="14400"/>
            </a:xfrm>
            <a:custGeom>
              <a:avLst/>
              <a:gdLst/>
              <a:ahLst/>
              <a:cxnLst/>
              <a:rect l="l" t="t" r="r" b="b"/>
              <a:pathLst>
                <a:path w="2369" h="576" extrusionOk="0">
                  <a:moveTo>
                    <a:pt x="2219" y="0"/>
                  </a:moveTo>
                  <a:cubicBezTo>
                    <a:pt x="2203" y="0"/>
                    <a:pt x="2186" y="3"/>
                    <a:pt x="2169" y="9"/>
                  </a:cubicBezTo>
                  <a:lnTo>
                    <a:pt x="167" y="276"/>
                  </a:lnTo>
                  <a:cubicBezTo>
                    <a:pt x="67" y="309"/>
                    <a:pt x="1" y="376"/>
                    <a:pt x="34" y="442"/>
                  </a:cubicBezTo>
                  <a:cubicBezTo>
                    <a:pt x="34" y="543"/>
                    <a:pt x="101" y="576"/>
                    <a:pt x="167" y="576"/>
                  </a:cubicBezTo>
                  <a:lnTo>
                    <a:pt x="201" y="576"/>
                  </a:lnTo>
                  <a:lnTo>
                    <a:pt x="2235" y="309"/>
                  </a:lnTo>
                  <a:cubicBezTo>
                    <a:pt x="2302" y="309"/>
                    <a:pt x="2369" y="209"/>
                    <a:pt x="2369" y="142"/>
                  </a:cubicBezTo>
                  <a:cubicBezTo>
                    <a:pt x="2341" y="60"/>
                    <a:pt x="2291" y="0"/>
                    <a:pt x="2219"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9"/>
            <p:cNvSpPr/>
            <p:nvPr/>
          </p:nvSpPr>
          <p:spPr>
            <a:xfrm>
              <a:off x="-4419650" y="4782950"/>
              <a:ext cx="31700" cy="34300"/>
            </a:xfrm>
            <a:custGeom>
              <a:avLst/>
              <a:gdLst/>
              <a:ahLst/>
              <a:cxnLst/>
              <a:rect l="l" t="t" r="r" b="b"/>
              <a:pathLst>
                <a:path w="1268" h="1372" extrusionOk="0">
                  <a:moveTo>
                    <a:pt x="154" y="1"/>
                  </a:moveTo>
                  <a:cubicBezTo>
                    <a:pt x="123" y="1"/>
                    <a:pt x="93" y="12"/>
                    <a:pt x="67" y="37"/>
                  </a:cubicBezTo>
                  <a:cubicBezTo>
                    <a:pt x="0" y="104"/>
                    <a:pt x="0" y="204"/>
                    <a:pt x="67" y="271"/>
                  </a:cubicBezTo>
                  <a:lnTo>
                    <a:pt x="1001" y="1305"/>
                  </a:lnTo>
                  <a:cubicBezTo>
                    <a:pt x="1035" y="1338"/>
                    <a:pt x="1068" y="1371"/>
                    <a:pt x="1101" y="1371"/>
                  </a:cubicBezTo>
                  <a:cubicBezTo>
                    <a:pt x="1135" y="1371"/>
                    <a:pt x="1168" y="1338"/>
                    <a:pt x="1201" y="1305"/>
                  </a:cubicBezTo>
                  <a:cubicBezTo>
                    <a:pt x="1268" y="1271"/>
                    <a:pt x="1268" y="1171"/>
                    <a:pt x="1235" y="1105"/>
                  </a:cubicBezTo>
                  <a:lnTo>
                    <a:pt x="301" y="71"/>
                  </a:lnTo>
                  <a:cubicBezTo>
                    <a:pt x="259" y="29"/>
                    <a:pt x="205" y="1"/>
                    <a:pt x="154"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9"/>
            <p:cNvSpPr/>
            <p:nvPr/>
          </p:nvSpPr>
          <p:spPr>
            <a:xfrm>
              <a:off x="-4453850" y="4792200"/>
              <a:ext cx="11700" cy="44225"/>
            </a:xfrm>
            <a:custGeom>
              <a:avLst/>
              <a:gdLst/>
              <a:ahLst/>
              <a:cxnLst/>
              <a:rect l="l" t="t" r="r" b="b"/>
              <a:pathLst>
                <a:path w="468" h="1769" extrusionOk="0">
                  <a:moveTo>
                    <a:pt x="134" y="1"/>
                  </a:moveTo>
                  <a:cubicBezTo>
                    <a:pt x="68" y="1"/>
                    <a:pt x="1" y="67"/>
                    <a:pt x="1" y="168"/>
                  </a:cubicBezTo>
                  <a:lnTo>
                    <a:pt x="134" y="1635"/>
                  </a:lnTo>
                  <a:cubicBezTo>
                    <a:pt x="134" y="1735"/>
                    <a:pt x="201" y="1769"/>
                    <a:pt x="301" y="1769"/>
                  </a:cubicBezTo>
                  <a:cubicBezTo>
                    <a:pt x="401" y="1769"/>
                    <a:pt x="468" y="1702"/>
                    <a:pt x="434" y="1602"/>
                  </a:cubicBezTo>
                  <a:lnTo>
                    <a:pt x="301" y="134"/>
                  </a:lnTo>
                  <a:cubicBezTo>
                    <a:pt x="301" y="67"/>
                    <a:pt x="234" y="1"/>
                    <a:pt x="134"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9"/>
            <p:cNvSpPr/>
            <p:nvPr/>
          </p:nvSpPr>
          <p:spPr>
            <a:xfrm>
              <a:off x="-4495550" y="4712975"/>
              <a:ext cx="94275" cy="94275"/>
            </a:xfrm>
            <a:custGeom>
              <a:avLst/>
              <a:gdLst/>
              <a:ahLst/>
              <a:cxnLst/>
              <a:rect l="l" t="t" r="r" b="b"/>
              <a:pathLst>
                <a:path w="3771" h="3771" extrusionOk="0">
                  <a:moveTo>
                    <a:pt x="1902" y="1"/>
                  </a:moveTo>
                  <a:cubicBezTo>
                    <a:pt x="835" y="1"/>
                    <a:pt x="1" y="835"/>
                    <a:pt x="1" y="1902"/>
                  </a:cubicBezTo>
                  <a:cubicBezTo>
                    <a:pt x="1" y="2936"/>
                    <a:pt x="835" y="3770"/>
                    <a:pt x="1902" y="3770"/>
                  </a:cubicBezTo>
                  <a:cubicBezTo>
                    <a:pt x="2936" y="3770"/>
                    <a:pt x="3770" y="2936"/>
                    <a:pt x="3770" y="1902"/>
                  </a:cubicBezTo>
                  <a:cubicBezTo>
                    <a:pt x="3770" y="835"/>
                    <a:pt x="2936" y="1"/>
                    <a:pt x="1902" y="1"/>
                  </a:cubicBez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2" name="Google Shape;992;p9"/>
          <p:cNvSpPr/>
          <p:nvPr/>
        </p:nvSpPr>
        <p:spPr>
          <a:xfrm>
            <a:off x="11809433" y="4525901"/>
            <a:ext cx="113467" cy="103500"/>
          </a:xfrm>
          <a:custGeom>
            <a:avLst/>
            <a:gdLst/>
            <a:ahLst/>
            <a:cxnLst/>
            <a:rect l="l" t="t" r="r" b="b"/>
            <a:pathLst>
              <a:path w="3404" h="3105" extrusionOk="0">
                <a:moveTo>
                  <a:pt x="1771" y="413"/>
                </a:moveTo>
                <a:cubicBezTo>
                  <a:pt x="1976" y="413"/>
                  <a:pt x="2183" y="468"/>
                  <a:pt x="2369" y="585"/>
                </a:cubicBezTo>
                <a:cubicBezTo>
                  <a:pt x="2636" y="752"/>
                  <a:pt x="2803" y="985"/>
                  <a:pt x="2870" y="1285"/>
                </a:cubicBezTo>
                <a:cubicBezTo>
                  <a:pt x="2970" y="1586"/>
                  <a:pt x="2903" y="1886"/>
                  <a:pt x="2770" y="2153"/>
                </a:cubicBezTo>
                <a:cubicBezTo>
                  <a:pt x="2549" y="2484"/>
                  <a:pt x="2166" y="2684"/>
                  <a:pt x="1778" y="2684"/>
                </a:cubicBezTo>
                <a:cubicBezTo>
                  <a:pt x="1581" y="2684"/>
                  <a:pt x="1382" y="2632"/>
                  <a:pt x="1202" y="2520"/>
                </a:cubicBezTo>
                <a:cubicBezTo>
                  <a:pt x="668" y="2186"/>
                  <a:pt x="501" y="1486"/>
                  <a:pt x="801" y="952"/>
                </a:cubicBezTo>
                <a:cubicBezTo>
                  <a:pt x="1018" y="605"/>
                  <a:pt x="1391" y="413"/>
                  <a:pt x="1771" y="413"/>
                </a:cubicBezTo>
                <a:close/>
                <a:moveTo>
                  <a:pt x="1780" y="1"/>
                </a:moveTo>
                <a:cubicBezTo>
                  <a:pt x="1259" y="1"/>
                  <a:pt x="754" y="267"/>
                  <a:pt x="468" y="752"/>
                </a:cubicBezTo>
                <a:cubicBezTo>
                  <a:pt x="1" y="1486"/>
                  <a:pt x="234" y="2420"/>
                  <a:pt x="1002" y="2887"/>
                </a:cubicBezTo>
                <a:cubicBezTo>
                  <a:pt x="1239" y="3034"/>
                  <a:pt x="1508" y="3104"/>
                  <a:pt x="1776" y="3104"/>
                </a:cubicBezTo>
                <a:cubicBezTo>
                  <a:pt x="2297" y="3104"/>
                  <a:pt x="2817" y="2838"/>
                  <a:pt x="3103" y="2353"/>
                </a:cubicBezTo>
                <a:cubicBezTo>
                  <a:pt x="3337" y="1986"/>
                  <a:pt x="3403" y="1586"/>
                  <a:pt x="3303" y="1185"/>
                </a:cubicBezTo>
                <a:cubicBezTo>
                  <a:pt x="3203" y="785"/>
                  <a:pt x="2936" y="452"/>
                  <a:pt x="2603" y="218"/>
                </a:cubicBezTo>
                <a:lnTo>
                  <a:pt x="2569" y="218"/>
                </a:lnTo>
                <a:cubicBezTo>
                  <a:pt x="2320" y="71"/>
                  <a:pt x="2048" y="1"/>
                  <a:pt x="1780" y="1"/>
                </a:cubicBezTo>
                <a:close/>
              </a:path>
            </a:pathLst>
          </a:custGeom>
          <a:solidFill>
            <a:srgbClr val="261D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3" name="Google Shape;993;p9"/>
          <p:cNvGrpSpPr/>
          <p:nvPr/>
        </p:nvGrpSpPr>
        <p:grpSpPr>
          <a:xfrm>
            <a:off x="10323898" y="5145272"/>
            <a:ext cx="1816205" cy="1638368"/>
            <a:chOff x="2485333" y="3736351"/>
            <a:chExt cx="1383319" cy="1247869"/>
          </a:xfrm>
        </p:grpSpPr>
        <p:sp>
          <p:nvSpPr>
            <p:cNvPr id="994" name="Google Shape;994;p9"/>
            <p:cNvSpPr/>
            <p:nvPr/>
          </p:nvSpPr>
          <p:spPr>
            <a:xfrm>
              <a:off x="3143197" y="3806603"/>
              <a:ext cx="114274" cy="55573"/>
            </a:xfrm>
            <a:custGeom>
              <a:avLst/>
              <a:gdLst/>
              <a:ahLst/>
              <a:cxnLst/>
              <a:rect l="l" t="t" r="r" b="b"/>
              <a:pathLst>
                <a:path w="7598" h="3695" extrusionOk="0">
                  <a:moveTo>
                    <a:pt x="4687" y="0"/>
                  </a:moveTo>
                  <a:cubicBezTo>
                    <a:pt x="4616" y="0"/>
                    <a:pt x="4544" y="3"/>
                    <a:pt x="4470" y="9"/>
                  </a:cubicBezTo>
                  <a:cubicBezTo>
                    <a:pt x="4470" y="9"/>
                    <a:pt x="0" y="343"/>
                    <a:pt x="1735" y="3078"/>
                  </a:cubicBezTo>
                  <a:cubicBezTo>
                    <a:pt x="1947" y="3412"/>
                    <a:pt x="2251" y="3544"/>
                    <a:pt x="2590" y="3544"/>
                  </a:cubicBezTo>
                  <a:cubicBezTo>
                    <a:pt x="3373" y="3544"/>
                    <a:pt x="4344" y="2840"/>
                    <a:pt x="4814" y="2292"/>
                  </a:cubicBezTo>
                  <a:lnTo>
                    <a:pt x="4814" y="2292"/>
                  </a:lnTo>
                  <a:cubicBezTo>
                    <a:pt x="4848" y="2821"/>
                    <a:pt x="5144" y="3514"/>
                    <a:pt x="6038" y="3679"/>
                  </a:cubicBezTo>
                  <a:cubicBezTo>
                    <a:pt x="6094" y="3689"/>
                    <a:pt x="6148" y="3694"/>
                    <a:pt x="6200" y="3694"/>
                  </a:cubicBezTo>
                  <a:cubicBezTo>
                    <a:pt x="7597" y="3694"/>
                    <a:pt x="7139" y="0"/>
                    <a:pt x="4687"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9"/>
            <p:cNvSpPr/>
            <p:nvPr/>
          </p:nvSpPr>
          <p:spPr>
            <a:xfrm>
              <a:off x="3157245" y="3736351"/>
              <a:ext cx="122456" cy="69349"/>
            </a:xfrm>
            <a:custGeom>
              <a:avLst/>
              <a:gdLst/>
              <a:ahLst/>
              <a:cxnLst/>
              <a:rect l="l" t="t" r="r" b="b"/>
              <a:pathLst>
                <a:path w="8142" h="4611" extrusionOk="0">
                  <a:moveTo>
                    <a:pt x="3340" y="1"/>
                  </a:moveTo>
                  <a:cubicBezTo>
                    <a:pt x="3199" y="1"/>
                    <a:pt x="3053" y="35"/>
                    <a:pt x="2902" y="110"/>
                  </a:cubicBezTo>
                  <a:cubicBezTo>
                    <a:pt x="0" y="1545"/>
                    <a:pt x="3603" y="4180"/>
                    <a:pt x="3603" y="4180"/>
                  </a:cubicBezTo>
                  <a:cubicBezTo>
                    <a:pt x="4028" y="4485"/>
                    <a:pt x="4467" y="4611"/>
                    <a:pt x="4887" y="4611"/>
                  </a:cubicBezTo>
                  <a:cubicBezTo>
                    <a:pt x="6677" y="4611"/>
                    <a:pt x="8141" y="2331"/>
                    <a:pt x="6872" y="1845"/>
                  </a:cubicBezTo>
                  <a:cubicBezTo>
                    <a:pt x="6663" y="1765"/>
                    <a:pt x="6469" y="1731"/>
                    <a:pt x="6291" y="1731"/>
                  </a:cubicBezTo>
                  <a:cubicBezTo>
                    <a:pt x="5727" y="1731"/>
                    <a:pt x="5319" y="2075"/>
                    <a:pt x="5091" y="2412"/>
                  </a:cubicBezTo>
                  <a:lnTo>
                    <a:pt x="5091" y="2412"/>
                  </a:lnTo>
                  <a:cubicBezTo>
                    <a:pt x="4953" y="1516"/>
                    <a:pt x="4275" y="1"/>
                    <a:pt x="3340"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9"/>
            <p:cNvSpPr/>
            <p:nvPr/>
          </p:nvSpPr>
          <p:spPr>
            <a:xfrm>
              <a:off x="3167773" y="3760460"/>
              <a:ext cx="35133" cy="40773"/>
            </a:xfrm>
            <a:custGeom>
              <a:avLst/>
              <a:gdLst/>
              <a:ahLst/>
              <a:cxnLst/>
              <a:rect l="l" t="t" r="r" b="b"/>
              <a:pathLst>
                <a:path w="2336" h="2711" extrusionOk="0">
                  <a:moveTo>
                    <a:pt x="314" y="0"/>
                  </a:moveTo>
                  <a:cubicBezTo>
                    <a:pt x="225" y="0"/>
                    <a:pt x="128" y="65"/>
                    <a:pt x="101" y="175"/>
                  </a:cubicBezTo>
                  <a:cubicBezTo>
                    <a:pt x="1" y="742"/>
                    <a:pt x="67" y="1243"/>
                    <a:pt x="334" y="1643"/>
                  </a:cubicBezTo>
                  <a:cubicBezTo>
                    <a:pt x="901" y="2477"/>
                    <a:pt x="2035" y="2677"/>
                    <a:pt x="2102" y="2710"/>
                  </a:cubicBezTo>
                  <a:lnTo>
                    <a:pt x="2136" y="2710"/>
                  </a:lnTo>
                  <a:cubicBezTo>
                    <a:pt x="2236" y="2710"/>
                    <a:pt x="2302" y="2644"/>
                    <a:pt x="2336" y="2544"/>
                  </a:cubicBezTo>
                  <a:cubicBezTo>
                    <a:pt x="2336" y="2410"/>
                    <a:pt x="2269" y="2310"/>
                    <a:pt x="2169" y="2277"/>
                  </a:cubicBezTo>
                  <a:cubicBezTo>
                    <a:pt x="2136" y="2277"/>
                    <a:pt x="1135" y="2110"/>
                    <a:pt x="701" y="1410"/>
                  </a:cubicBezTo>
                  <a:cubicBezTo>
                    <a:pt x="468" y="1109"/>
                    <a:pt x="434" y="709"/>
                    <a:pt x="534" y="242"/>
                  </a:cubicBezTo>
                  <a:cubicBezTo>
                    <a:pt x="534" y="142"/>
                    <a:pt x="468" y="42"/>
                    <a:pt x="368" y="9"/>
                  </a:cubicBezTo>
                  <a:cubicBezTo>
                    <a:pt x="350" y="3"/>
                    <a:pt x="332" y="0"/>
                    <a:pt x="31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9"/>
            <p:cNvSpPr/>
            <p:nvPr/>
          </p:nvSpPr>
          <p:spPr>
            <a:xfrm>
              <a:off x="3154237" y="3797519"/>
              <a:ext cx="47165" cy="24786"/>
            </a:xfrm>
            <a:custGeom>
              <a:avLst/>
              <a:gdLst/>
              <a:ahLst/>
              <a:cxnLst/>
              <a:rect l="l" t="t" r="r" b="b"/>
              <a:pathLst>
                <a:path w="3136" h="1648" extrusionOk="0">
                  <a:moveTo>
                    <a:pt x="1641" y="0"/>
                  </a:moveTo>
                  <a:cubicBezTo>
                    <a:pt x="1241" y="0"/>
                    <a:pt x="907" y="92"/>
                    <a:pt x="634" y="280"/>
                  </a:cubicBezTo>
                  <a:cubicBezTo>
                    <a:pt x="33" y="713"/>
                    <a:pt x="0" y="1414"/>
                    <a:pt x="0" y="1447"/>
                  </a:cubicBezTo>
                  <a:cubicBezTo>
                    <a:pt x="0" y="1547"/>
                    <a:pt x="100" y="1647"/>
                    <a:pt x="234" y="1647"/>
                  </a:cubicBezTo>
                  <a:cubicBezTo>
                    <a:pt x="334" y="1647"/>
                    <a:pt x="434" y="1547"/>
                    <a:pt x="434" y="1447"/>
                  </a:cubicBezTo>
                  <a:cubicBezTo>
                    <a:pt x="434" y="1447"/>
                    <a:pt x="467" y="914"/>
                    <a:pt x="867" y="647"/>
                  </a:cubicBezTo>
                  <a:cubicBezTo>
                    <a:pt x="1067" y="497"/>
                    <a:pt x="1343" y="422"/>
                    <a:pt x="1676" y="422"/>
                  </a:cubicBezTo>
                  <a:cubicBezTo>
                    <a:pt x="2010" y="422"/>
                    <a:pt x="2402" y="497"/>
                    <a:pt x="2835" y="647"/>
                  </a:cubicBezTo>
                  <a:cubicBezTo>
                    <a:pt x="2853" y="653"/>
                    <a:pt x="2872" y="655"/>
                    <a:pt x="2891" y="655"/>
                  </a:cubicBezTo>
                  <a:cubicBezTo>
                    <a:pt x="2980" y="655"/>
                    <a:pt x="3075" y="596"/>
                    <a:pt x="3102" y="513"/>
                  </a:cubicBezTo>
                  <a:cubicBezTo>
                    <a:pt x="3136" y="380"/>
                    <a:pt x="3069" y="280"/>
                    <a:pt x="2969" y="246"/>
                  </a:cubicBezTo>
                  <a:cubicBezTo>
                    <a:pt x="2464" y="84"/>
                    <a:pt x="2023" y="0"/>
                    <a:pt x="16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9"/>
            <p:cNvSpPr/>
            <p:nvPr/>
          </p:nvSpPr>
          <p:spPr>
            <a:xfrm>
              <a:off x="3193867" y="3809220"/>
              <a:ext cx="48669" cy="38668"/>
            </a:xfrm>
            <a:custGeom>
              <a:avLst/>
              <a:gdLst/>
              <a:ahLst/>
              <a:cxnLst/>
              <a:rect l="l" t="t" r="r" b="b"/>
              <a:pathLst>
                <a:path w="3236" h="2571" extrusionOk="0">
                  <a:moveTo>
                    <a:pt x="1249" y="1"/>
                  </a:moveTo>
                  <a:cubicBezTo>
                    <a:pt x="1209" y="1"/>
                    <a:pt x="1170" y="12"/>
                    <a:pt x="1134" y="36"/>
                  </a:cubicBezTo>
                  <a:cubicBezTo>
                    <a:pt x="801" y="269"/>
                    <a:pt x="0" y="869"/>
                    <a:pt x="34" y="1336"/>
                  </a:cubicBezTo>
                  <a:cubicBezTo>
                    <a:pt x="34" y="1437"/>
                    <a:pt x="100" y="1537"/>
                    <a:pt x="200" y="1603"/>
                  </a:cubicBezTo>
                  <a:cubicBezTo>
                    <a:pt x="265" y="1644"/>
                    <a:pt x="353" y="1661"/>
                    <a:pt x="457" y="1661"/>
                  </a:cubicBezTo>
                  <a:cubicBezTo>
                    <a:pt x="779" y="1661"/>
                    <a:pt x="1248" y="1496"/>
                    <a:pt x="1601" y="1370"/>
                  </a:cubicBezTo>
                  <a:cubicBezTo>
                    <a:pt x="1802" y="1870"/>
                    <a:pt x="2135" y="2537"/>
                    <a:pt x="2502" y="2571"/>
                  </a:cubicBezTo>
                  <a:lnTo>
                    <a:pt x="2535" y="2571"/>
                  </a:lnTo>
                  <a:cubicBezTo>
                    <a:pt x="2635" y="2571"/>
                    <a:pt x="2736" y="2537"/>
                    <a:pt x="2836" y="2404"/>
                  </a:cubicBezTo>
                  <a:cubicBezTo>
                    <a:pt x="3236" y="1870"/>
                    <a:pt x="2869" y="936"/>
                    <a:pt x="2802" y="836"/>
                  </a:cubicBezTo>
                  <a:cubicBezTo>
                    <a:pt x="2778" y="764"/>
                    <a:pt x="2702" y="709"/>
                    <a:pt x="2624" y="709"/>
                  </a:cubicBezTo>
                  <a:cubicBezTo>
                    <a:pt x="2594" y="709"/>
                    <a:pt x="2563" y="717"/>
                    <a:pt x="2535" y="736"/>
                  </a:cubicBezTo>
                  <a:cubicBezTo>
                    <a:pt x="2435" y="769"/>
                    <a:pt x="2369" y="903"/>
                    <a:pt x="2435" y="1003"/>
                  </a:cubicBezTo>
                  <a:cubicBezTo>
                    <a:pt x="2502" y="1203"/>
                    <a:pt x="2702" y="1837"/>
                    <a:pt x="2502" y="2137"/>
                  </a:cubicBezTo>
                  <a:cubicBezTo>
                    <a:pt x="2369" y="2037"/>
                    <a:pt x="2102" y="1537"/>
                    <a:pt x="1902" y="1003"/>
                  </a:cubicBezTo>
                  <a:cubicBezTo>
                    <a:pt x="1902" y="970"/>
                    <a:pt x="1835" y="936"/>
                    <a:pt x="1802" y="903"/>
                  </a:cubicBezTo>
                  <a:cubicBezTo>
                    <a:pt x="1768" y="886"/>
                    <a:pt x="1735" y="878"/>
                    <a:pt x="1706" y="878"/>
                  </a:cubicBezTo>
                  <a:cubicBezTo>
                    <a:pt x="1676" y="878"/>
                    <a:pt x="1651" y="886"/>
                    <a:pt x="1635" y="903"/>
                  </a:cubicBezTo>
                  <a:cubicBezTo>
                    <a:pt x="1168" y="1103"/>
                    <a:pt x="667" y="1236"/>
                    <a:pt x="467" y="1236"/>
                  </a:cubicBezTo>
                  <a:cubicBezTo>
                    <a:pt x="534" y="1070"/>
                    <a:pt x="934" y="669"/>
                    <a:pt x="1368" y="402"/>
                  </a:cubicBezTo>
                  <a:cubicBezTo>
                    <a:pt x="1468" y="336"/>
                    <a:pt x="1468" y="202"/>
                    <a:pt x="1435" y="102"/>
                  </a:cubicBezTo>
                  <a:cubicBezTo>
                    <a:pt x="1392" y="38"/>
                    <a:pt x="1321" y="1"/>
                    <a:pt x="12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9"/>
            <p:cNvSpPr/>
            <p:nvPr/>
          </p:nvSpPr>
          <p:spPr>
            <a:xfrm>
              <a:off x="3199883" y="3764867"/>
              <a:ext cx="53196" cy="40382"/>
            </a:xfrm>
            <a:custGeom>
              <a:avLst/>
              <a:gdLst/>
              <a:ahLst/>
              <a:cxnLst/>
              <a:rect l="l" t="t" r="r" b="b"/>
              <a:pathLst>
                <a:path w="3537" h="2685" extrusionOk="0">
                  <a:moveTo>
                    <a:pt x="505" y="1"/>
                  </a:moveTo>
                  <a:cubicBezTo>
                    <a:pt x="469" y="1"/>
                    <a:pt x="434" y="5"/>
                    <a:pt x="401" y="16"/>
                  </a:cubicBezTo>
                  <a:cubicBezTo>
                    <a:pt x="301" y="49"/>
                    <a:pt x="234" y="116"/>
                    <a:pt x="201" y="216"/>
                  </a:cubicBezTo>
                  <a:cubicBezTo>
                    <a:pt x="1" y="616"/>
                    <a:pt x="434" y="1717"/>
                    <a:pt x="568" y="2051"/>
                  </a:cubicBezTo>
                  <a:cubicBezTo>
                    <a:pt x="618" y="2126"/>
                    <a:pt x="686" y="2163"/>
                    <a:pt x="774" y="2163"/>
                  </a:cubicBezTo>
                  <a:cubicBezTo>
                    <a:pt x="803" y="2163"/>
                    <a:pt x="834" y="2159"/>
                    <a:pt x="868" y="2151"/>
                  </a:cubicBezTo>
                  <a:cubicBezTo>
                    <a:pt x="968" y="2084"/>
                    <a:pt x="1001" y="1984"/>
                    <a:pt x="968" y="1884"/>
                  </a:cubicBezTo>
                  <a:cubicBezTo>
                    <a:pt x="701" y="1250"/>
                    <a:pt x="534" y="616"/>
                    <a:pt x="568" y="416"/>
                  </a:cubicBezTo>
                  <a:lnTo>
                    <a:pt x="568" y="416"/>
                  </a:lnTo>
                  <a:cubicBezTo>
                    <a:pt x="768" y="516"/>
                    <a:pt x="1268" y="1117"/>
                    <a:pt x="1702" y="1750"/>
                  </a:cubicBezTo>
                  <a:cubicBezTo>
                    <a:pt x="1752" y="1825"/>
                    <a:pt x="1821" y="1863"/>
                    <a:pt x="1894" y="1863"/>
                  </a:cubicBezTo>
                  <a:cubicBezTo>
                    <a:pt x="1919" y="1863"/>
                    <a:pt x="1944" y="1859"/>
                    <a:pt x="1969" y="1850"/>
                  </a:cubicBezTo>
                  <a:cubicBezTo>
                    <a:pt x="2302" y="1684"/>
                    <a:pt x="2702" y="1517"/>
                    <a:pt x="2936" y="1450"/>
                  </a:cubicBezTo>
                  <a:lnTo>
                    <a:pt x="2936" y="1450"/>
                  </a:lnTo>
                  <a:cubicBezTo>
                    <a:pt x="2803" y="1684"/>
                    <a:pt x="2536" y="2051"/>
                    <a:pt x="2269" y="2351"/>
                  </a:cubicBezTo>
                  <a:cubicBezTo>
                    <a:pt x="2202" y="2451"/>
                    <a:pt x="2202" y="2584"/>
                    <a:pt x="2302" y="2651"/>
                  </a:cubicBezTo>
                  <a:cubicBezTo>
                    <a:pt x="2336" y="2684"/>
                    <a:pt x="2369" y="2684"/>
                    <a:pt x="2436" y="2684"/>
                  </a:cubicBezTo>
                  <a:cubicBezTo>
                    <a:pt x="2502" y="2684"/>
                    <a:pt x="2536" y="2684"/>
                    <a:pt x="2602" y="2618"/>
                  </a:cubicBezTo>
                  <a:cubicBezTo>
                    <a:pt x="3536" y="1517"/>
                    <a:pt x="3470" y="1283"/>
                    <a:pt x="3436" y="1183"/>
                  </a:cubicBezTo>
                  <a:cubicBezTo>
                    <a:pt x="3436" y="1117"/>
                    <a:pt x="3370" y="1050"/>
                    <a:pt x="3303" y="1016"/>
                  </a:cubicBezTo>
                  <a:cubicBezTo>
                    <a:pt x="3269" y="1005"/>
                    <a:pt x="3229" y="1000"/>
                    <a:pt x="3181" y="1000"/>
                  </a:cubicBezTo>
                  <a:cubicBezTo>
                    <a:pt x="2948" y="1000"/>
                    <a:pt x="2551" y="1134"/>
                    <a:pt x="1969" y="1383"/>
                  </a:cubicBezTo>
                  <a:cubicBezTo>
                    <a:pt x="1507" y="706"/>
                    <a:pt x="931" y="1"/>
                    <a:pt x="5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9"/>
            <p:cNvSpPr/>
            <p:nvPr/>
          </p:nvSpPr>
          <p:spPr>
            <a:xfrm>
              <a:off x="2485333" y="4460031"/>
              <a:ext cx="91714" cy="80915"/>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9"/>
            <p:cNvSpPr/>
            <p:nvPr/>
          </p:nvSpPr>
          <p:spPr>
            <a:xfrm>
              <a:off x="2555374" y="4425935"/>
              <a:ext cx="66447" cy="83322"/>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9"/>
            <p:cNvSpPr/>
            <p:nvPr/>
          </p:nvSpPr>
          <p:spPr>
            <a:xfrm>
              <a:off x="2540665" y="4421619"/>
              <a:ext cx="24094" cy="49376"/>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9"/>
            <p:cNvSpPr/>
            <p:nvPr/>
          </p:nvSpPr>
          <p:spPr>
            <a:xfrm>
              <a:off x="2505546" y="4442314"/>
              <a:ext cx="44669" cy="3119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9"/>
            <p:cNvSpPr/>
            <p:nvPr/>
          </p:nvSpPr>
          <p:spPr>
            <a:xfrm>
              <a:off x="2523609" y="4481283"/>
              <a:ext cx="35133" cy="45391"/>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9"/>
            <p:cNvSpPr/>
            <p:nvPr/>
          </p:nvSpPr>
          <p:spPr>
            <a:xfrm>
              <a:off x="2559720" y="4450075"/>
              <a:ext cx="39149" cy="51527"/>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9"/>
            <p:cNvSpPr/>
            <p:nvPr/>
          </p:nvSpPr>
          <p:spPr>
            <a:xfrm>
              <a:off x="3600925" y="4699197"/>
              <a:ext cx="97730" cy="78103"/>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9"/>
            <p:cNvSpPr/>
            <p:nvPr/>
          </p:nvSpPr>
          <p:spPr>
            <a:xfrm>
              <a:off x="3643819" y="4755176"/>
              <a:ext cx="92797" cy="70252"/>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9"/>
            <p:cNvSpPr/>
            <p:nvPr/>
          </p:nvSpPr>
          <p:spPr>
            <a:xfrm>
              <a:off x="3680005" y="4736316"/>
              <a:ext cx="50685" cy="20139"/>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9"/>
            <p:cNvSpPr/>
            <p:nvPr/>
          </p:nvSpPr>
          <p:spPr>
            <a:xfrm>
              <a:off x="3675989" y="4702747"/>
              <a:ext cx="23086" cy="48700"/>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9"/>
            <p:cNvSpPr/>
            <p:nvPr/>
          </p:nvSpPr>
          <p:spPr>
            <a:xfrm>
              <a:off x="3622808" y="4732481"/>
              <a:ext cx="45165" cy="40533"/>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9"/>
            <p:cNvSpPr/>
            <p:nvPr/>
          </p:nvSpPr>
          <p:spPr>
            <a:xfrm>
              <a:off x="3658422" y="4761959"/>
              <a:ext cx="51196" cy="44157"/>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9"/>
            <p:cNvSpPr/>
            <p:nvPr/>
          </p:nvSpPr>
          <p:spPr>
            <a:xfrm>
              <a:off x="2521098" y="4309436"/>
              <a:ext cx="43165" cy="43165"/>
            </a:xfrm>
            <a:custGeom>
              <a:avLst/>
              <a:gdLst/>
              <a:ahLst/>
              <a:cxnLst/>
              <a:rect l="l" t="t" r="r" b="b"/>
              <a:pathLst>
                <a:path w="2870" h="2870" extrusionOk="0">
                  <a:moveTo>
                    <a:pt x="1435" y="434"/>
                  </a:moveTo>
                  <a:cubicBezTo>
                    <a:pt x="1702" y="434"/>
                    <a:pt x="1968" y="534"/>
                    <a:pt x="2169" y="734"/>
                  </a:cubicBezTo>
                  <a:cubicBezTo>
                    <a:pt x="2335" y="901"/>
                    <a:pt x="2469" y="1168"/>
                    <a:pt x="2469" y="1435"/>
                  </a:cubicBezTo>
                  <a:cubicBezTo>
                    <a:pt x="2469" y="2002"/>
                    <a:pt x="2002" y="2469"/>
                    <a:pt x="1435" y="2469"/>
                  </a:cubicBezTo>
                  <a:cubicBezTo>
                    <a:pt x="868" y="2469"/>
                    <a:pt x="401" y="2002"/>
                    <a:pt x="401" y="1435"/>
                  </a:cubicBezTo>
                  <a:cubicBezTo>
                    <a:pt x="401" y="868"/>
                    <a:pt x="868" y="434"/>
                    <a:pt x="1435" y="434"/>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169" y="167"/>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9"/>
            <p:cNvSpPr/>
            <p:nvPr/>
          </p:nvSpPr>
          <p:spPr>
            <a:xfrm>
              <a:off x="3825487" y="4167458"/>
              <a:ext cx="43165" cy="43150"/>
            </a:xfrm>
            <a:custGeom>
              <a:avLst/>
              <a:gdLst/>
              <a:ahLst/>
              <a:cxnLst/>
              <a:rect l="l" t="t" r="r" b="b"/>
              <a:pathLst>
                <a:path w="2870" h="2869" extrusionOk="0">
                  <a:moveTo>
                    <a:pt x="1435" y="401"/>
                  </a:moveTo>
                  <a:cubicBezTo>
                    <a:pt x="1702" y="401"/>
                    <a:pt x="1969" y="501"/>
                    <a:pt x="2169" y="701"/>
                  </a:cubicBezTo>
                  <a:cubicBezTo>
                    <a:pt x="2336"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5" y="0"/>
                    <a:pt x="1" y="634"/>
                    <a:pt x="1" y="1435"/>
                  </a:cubicBezTo>
                  <a:cubicBezTo>
                    <a:pt x="1" y="2235"/>
                    <a:pt x="635" y="2869"/>
                    <a:pt x="1435" y="2869"/>
                  </a:cubicBezTo>
                  <a:cubicBezTo>
                    <a:pt x="2236" y="2869"/>
                    <a:pt x="2870" y="2235"/>
                    <a:pt x="2870" y="1435"/>
                  </a:cubicBezTo>
                  <a:cubicBezTo>
                    <a:pt x="2870" y="1068"/>
                    <a:pt x="2736" y="701"/>
                    <a:pt x="2469" y="401"/>
                  </a:cubicBezTo>
                  <a:cubicBezTo>
                    <a:pt x="2169" y="134"/>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9"/>
            <p:cNvSpPr/>
            <p:nvPr/>
          </p:nvSpPr>
          <p:spPr>
            <a:xfrm>
              <a:off x="2791006" y="4439171"/>
              <a:ext cx="207717" cy="465277"/>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9"/>
            <p:cNvSpPr/>
            <p:nvPr/>
          </p:nvSpPr>
          <p:spPr>
            <a:xfrm>
              <a:off x="2795066" y="4267293"/>
              <a:ext cx="142955" cy="234158"/>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9"/>
            <p:cNvSpPr/>
            <p:nvPr/>
          </p:nvSpPr>
          <p:spPr>
            <a:xfrm>
              <a:off x="2675619" y="4328296"/>
              <a:ext cx="179111" cy="17271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9"/>
            <p:cNvSpPr/>
            <p:nvPr/>
          </p:nvSpPr>
          <p:spPr>
            <a:xfrm>
              <a:off x="2662068" y="4470318"/>
              <a:ext cx="180119" cy="102663"/>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9"/>
            <p:cNvSpPr/>
            <p:nvPr/>
          </p:nvSpPr>
          <p:spPr>
            <a:xfrm>
              <a:off x="2710737" y="4327453"/>
              <a:ext cx="138473" cy="177652"/>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9"/>
            <p:cNvSpPr/>
            <p:nvPr/>
          </p:nvSpPr>
          <p:spPr>
            <a:xfrm>
              <a:off x="2837163" y="4387192"/>
              <a:ext cx="37645" cy="97339"/>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9"/>
            <p:cNvSpPr/>
            <p:nvPr/>
          </p:nvSpPr>
          <p:spPr>
            <a:xfrm>
              <a:off x="2718257" y="4495510"/>
              <a:ext cx="117417" cy="41706"/>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9"/>
            <p:cNvSpPr/>
            <p:nvPr/>
          </p:nvSpPr>
          <p:spPr>
            <a:xfrm>
              <a:off x="2784478" y="4420551"/>
              <a:ext cx="61228" cy="81547"/>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9"/>
            <p:cNvSpPr/>
            <p:nvPr/>
          </p:nvSpPr>
          <p:spPr>
            <a:xfrm>
              <a:off x="2901384" y="4479508"/>
              <a:ext cx="107867" cy="119959"/>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9"/>
            <p:cNvSpPr/>
            <p:nvPr/>
          </p:nvSpPr>
          <p:spPr>
            <a:xfrm>
              <a:off x="2904392" y="4514431"/>
              <a:ext cx="73260" cy="87999"/>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9"/>
            <p:cNvSpPr/>
            <p:nvPr/>
          </p:nvSpPr>
          <p:spPr>
            <a:xfrm>
              <a:off x="2824124" y="4711395"/>
              <a:ext cx="148009" cy="77471"/>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9"/>
            <p:cNvSpPr/>
            <p:nvPr/>
          </p:nvSpPr>
          <p:spPr>
            <a:xfrm>
              <a:off x="2866762" y="4733864"/>
              <a:ext cx="108875" cy="31629"/>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9"/>
            <p:cNvSpPr/>
            <p:nvPr/>
          </p:nvSpPr>
          <p:spPr>
            <a:xfrm>
              <a:off x="3312262" y="4419258"/>
              <a:ext cx="227284" cy="521316"/>
            </a:xfrm>
            <a:custGeom>
              <a:avLst/>
              <a:gdLst/>
              <a:ahLst/>
              <a:cxnLst/>
              <a:rect l="l" t="t" r="r" b="b"/>
              <a:pathLst>
                <a:path w="15112" h="34662" extrusionOk="0">
                  <a:moveTo>
                    <a:pt x="14888" y="1"/>
                  </a:moveTo>
                  <a:cubicBezTo>
                    <a:pt x="14819" y="1"/>
                    <a:pt x="14752" y="29"/>
                    <a:pt x="14711" y="70"/>
                  </a:cubicBezTo>
                  <a:cubicBezTo>
                    <a:pt x="14544" y="270"/>
                    <a:pt x="1" y="19317"/>
                    <a:pt x="3937" y="34495"/>
                  </a:cubicBezTo>
                  <a:cubicBezTo>
                    <a:pt x="3970" y="34595"/>
                    <a:pt x="4070" y="34662"/>
                    <a:pt x="4170" y="34662"/>
                  </a:cubicBezTo>
                  <a:lnTo>
                    <a:pt x="4204" y="34662"/>
                  </a:lnTo>
                  <a:cubicBezTo>
                    <a:pt x="4304" y="34628"/>
                    <a:pt x="4370" y="34528"/>
                    <a:pt x="4370" y="34395"/>
                  </a:cubicBezTo>
                  <a:cubicBezTo>
                    <a:pt x="468" y="19417"/>
                    <a:pt x="14878" y="537"/>
                    <a:pt x="15045" y="337"/>
                  </a:cubicBezTo>
                  <a:cubicBezTo>
                    <a:pt x="15111" y="237"/>
                    <a:pt x="15078" y="104"/>
                    <a:pt x="15011" y="37"/>
                  </a:cubicBezTo>
                  <a:cubicBezTo>
                    <a:pt x="14973" y="11"/>
                    <a:pt x="14930" y="1"/>
                    <a:pt x="148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9"/>
            <p:cNvSpPr/>
            <p:nvPr/>
          </p:nvSpPr>
          <p:spPr>
            <a:xfrm>
              <a:off x="3428927" y="4082903"/>
              <a:ext cx="230518" cy="218606"/>
            </a:xfrm>
            <a:custGeom>
              <a:avLst/>
              <a:gdLst/>
              <a:ahLst/>
              <a:cxnLst/>
              <a:rect l="l" t="t" r="r" b="b"/>
              <a:pathLst>
                <a:path w="15327" h="14535" extrusionOk="0">
                  <a:moveTo>
                    <a:pt x="11494" y="0"/>
                  </a:moveTo>
                  <a:cubicBezTo>
                    <a:pt x="9758" y="0"/>
                    <a:pt x="7987" y="1813"/>
                    <a:pt x="6648" y="1813"/>
                  </a:cubicBezTo>
                  <a:cubicBezTo>
                    <a:pt x="6512" y="1813"/>
                    <a:pt x="6380" y="1794"/>
                    <a:pt x="6254" y="1753"/>
                  </a:cubicBezTo>
                  <a:cubicBezTo>
                    <a:pt x="5414" y="1473"/>
                    <a:pt x="4653" y="1339"/>
                    <a:pt x="3993" y="1339"/>
                  </a:cubicBezTo>
                  <a:cubicBezTo>
                    <a:pt x="797" y="1339"/>
                    <a:pt x="1" y="4487"/>
                    <a:pt x="4452" y="9492"/>
                  </a:cubicBezTo>
                  <a:cubicBezTo>
                    <a:pt x="8395" y="13952"/>
                    <a:pt x="9880" y="14535"/>
                    <a:pt x="10387" y="14535"/>
                  </a:cubicBezTo>
                  <a:cubicBezTo>
                    <a:pt x="10566" y="14535"/>
                    <a:pt x="10623" y="14462"/>
                    <a:pt x="10623" y="14462"/>
                  </a:cubicBezTo>
                  <a:cubicBezTo>
                    <a:pt x="12491" y="11627"/>
                    <a:pt x="15327" y="2453"/>
                    <a:pt x="12992" y="552"/>
                  </a:cubicBezTo>
                  <a:cubicBezTo>
                    <a:pt x="12503" y="154"/>
                    <a:pt x="12000" y="0"/>
                    <a:pt x="11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9"/>
            <p:cNvSpPr/>
            <p:nvPr/>
          </p:nvSpPr>
          <p:spPr>
            <a:xfrm>
              <a:off x="3591464" y="4107027"/>
              <a:ext cx="210966" cy="214485"/>
            </a:xfrm>
            <a:custGeom>
              <a:avLst/>
              <a:gdLst/>
              <a:ahLst/>
              <a:cxnLst/>
              <a:rect l="l" t="t" r="r" b="b"/>
              <a:pathLst>
                <a:path w="14027" h="14261" extrusionOk="0">
                  <a:moveTo>
                    <a:pt x="6226" y="0"/>
                  </a:moveTo>
                  <a:cubicBezTo>
                    <a:pt x="4088" y="0"/>
                    <a:pt x="83" y="11790"/>
                    <a:pt x="83" y="11790"/>
                  </a:cubicBezTo>
                  <a:cubicBezTo>
                    <a:pt x="0" y="13562"/>
                    <a:pt x="2083" y="14260"/>
                    <a:pt x="4620" y="14260"/>
                  </a:cubicBezTo>
                  <a:cubicBezTo>
                    <a:pt x="8196" y="14260"/>
                    <a:pt x="12674" y="12874"/>
                    <a:pt x="13259" y="11157"/>
                  </a:cubicBezTo>
                  <a:cubicBezTo>
                    <a:pt x="14026" y="8888"/>
                    <a:pt x="12359" y="6453"/>
                    <a:pt x="10124" y="5786"/>
                  </a:cubicBezTo>
                  <a:cubicBezTo>
                    <a:pt x="8689" y="5319"/>
                    <a:pt x="10657" y="1116"/>
                    <a:pt x="6354" y="15"/>
                  </a:cubicBezTo>
                  <a:cubicBezTo>
                    <a:pt x="6312" y="5"/>
                    <a:pt x="6270" y="0"/>
                    <a:pt x="6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9"/>
            <p:cNvSpPr/>
            <p:nvPr/>
          </p:nvSpPr>
          <p:spPr>
            <a:xfrm>
              <a:off x="3573116" y="4309917"/>
              <a:ext cx="213267" cy="192888"/>
            </a:xfrm>
            <a:custGeom>
              <a:avLst/>
              <a:gdLst/>
              <a:ahLst/>
              <a:cxnLst/>
              <a:rect l="l" t="t" r="r" b="b"/>
              <a:pathLst>
                <a:path w="14180" h="12825" extrusionOk="0">
                  <a:moveTo>
                    <a:pt x="4373" y="1"/>
                  </a:moveTo>
                  <a:cubicBezTo>
                    <a:pt x="3039" y="1"/>
                    <a:pt x="2137" y="135"/>
                    <a:pt x="2137" y="135"/>
                  </a:cubicBezTo>
                  <a:cubicBezTo>
                    <a:pt x="2103" y="119"/>
                    <a:pt x="2068" y="112"/>
                    <a:pt x="2035" y="112"/>
                  </a:cubicBezTo>
                  <a:cubicBezTo>
                    <a:pt x="661" y="112"/>
                    <a:pt x="1" y="12824"/>
                    <a:pt x="2906" y="12824"/>
                  </a:cubicBezTo>
                  <a:cubicBezTo>
                    <a:pt x="2960" y="12824"/>
                    <a:pt x="3015" y="12820"/>
                    <a:pt x="3071" y="12811"/>
                  </a:cubicBezTo>
                  <a:cubicBezTo>
                    <a:pt x="6143" y="12294"/>
                    <a:pt x="5140" y="10805"/>
                    <a:pt x="8386" y="10805"/>
                  </a:cubicBezTo>
                  <a:cubicBezTo>
                    <a:pt x="8489" y="10805"/>
                    <a:pt x="8597" y="10806"/>
                    <a:pt x="8708" y="10809"/>
                  </a:cubicBezTo>
                  <a:cubicBezTo>
                    <a:pt x="8851" y="10812"/>
                    <a:pt x="8989" y="10813"/>
                    <a:pt x="9120" y="10813"/>
                  </a:cubicBezTo>
                  <a:cubicBezTo>
                    <a:pt x="12370" y="10813"/>
                    <a:pt x="12270" y="10002"/>
                    <a:pt x="12078" y="7374"/>
                  </a:cubicBezTo>
                  <a:cubicBezTo>
                    <a:pt x="11844" y="4638"/>
                    <a:pt x="14179" y="3971"/>
                    <a:pt x="12945" y="2770"/>
                  </a:cubicBezTo>
                  <a:cubicBezTo>
                    <a:pt x="10470" y="424"/>
                    <a:pt x="6740"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9"/>
            <p:cNvSpPr/>
            <p:nvPr/>
          </p:nvSpPr>
          <p:spPr>
            <a:xfrm>
              <a:off x="3405074" y="4311932"/>
              <a:ext cx="215493" cy="184766"/>
            </a:xfrm>
            <a:custGeom>
              <a:avLst/>
              <a:gdLst/>
              <a:ahLst/>
              <a:cxnLst/>
              <a:rect l="l" t="t" r="r" b="b"/>
              <a:pathLst>
                <a:path w="14328" h="12285" extrusionOk="0">
                  <a:moveTo>
                    <a:pt x="11484" y="0"/>
                  </a:moveTo>
                  <a:cubicBezTo>
                    <a:pt x="11470" y="0"/>
                    <a:pt x="11456" y="1"/>
                    <a:pt x="11442" y="1"/>
                  </a:cubicBezTo>
                  <a:cubicBezTo>
                    <a:pt x="8540" y="101"/>
                    <a:pt x="1402" y="3570"/>
                    <a:pt x="1402" y="3570"/>
                  </a:cubicBezTo>
                  <a:cubicBezTo>
                    <a:pt x="1" y="6773"/>
                    <a:pt x="2536" y="7340"/>
                    <a:pt x="3536" y="8240"/>
                  </a:cubicBezTo>
                  <a:cubicBezTo>
                    <a:pt x="4537" y="9174"/>
                    <a:pt x="3603" y="11309"/>
                    <a:pt x="6038" y="11309"/>
                  </a:cubicBezTo>
                  <a:cubicBezTo>
                    <a:pt x="7798" y="11309"/>
                    <a:pt x="8425" y="12285"/>
                    <a:pt x="9368" y="12285"/>
                  </a:cubicBezTo>
                  <a:cubicBezTo>
                    <a:pt x="9730" y="12285"/>
                    <a:pt x="10138" y="12141"/>
                    <a:pt x="10675" y="11743"/>
                  </a:cubicBezTo>
                  <a:cubicBezTo>
                    <a:pt x="12567" y="10282"/>
                    <a:pt x="14327" y="0"/>
                    <a:pt x="1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9"/>
            <p:cNvSpPr/>
            <p:nvPr/>
          </p:nvSpPr>
          <p:spPr>
            <a:xfrm>
              <a:off x="3341364" y="4183506"/>
              <a:ext cx="246370" cy="159830"/>
            </a:xfrm>
            <a:custGeom>
              <a:avLst/>
              <a:gdLst/>
              <a:ahLst/>
              <a:cxnLst/>
              <a:rect l="l" t="t" r="r" b="b"/>
              <a:pathLst>
                <a:path w="16381" h="10627" extrusionOk="0">
                  <a:moveTo>
                    <a:pt x="5071" y="1"/>
                  </a:moveTo>
                  <a:cubicBezTo>
                    <a:pt x="0" y="268"/>
                    <a:pt x="4337" y="4771"/>
                    <a:pt x="3436" y="6105"/>
                  </a:cubicBezTo>
                  <a:cubicBezTo>
                    <a:pt x="2535" y="7439"/>
                    <a:pt x="134" y="10008"/>
                    <a:pt x="5171" y="10542"/>
                  </a:cubicBezTo>
                  <a:cubicBezTo>
                    <a:pt x="5722" y="10600"/>
                    <a:pt x="6287" y="10626"/>
                    <a:pt x="6856" y="10626"/>
                  </a:cubicBezTo>
                  <a:cubicBezTo>
                    <a:pt x="11513" y="10626"/>
                    <a:pt x="16381" y="8821"/>
                    <a:pt x="15578" y="7573"/>
                  </a:cubicBezTo>
                  <a:cubicBezTo>
                    <a:pt x="11575" y="1335"/>
                    <a:pt x="5071" y="1"/>
                    <a:pt x="5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9"/>
            <p:cNvSpPr/>
            <p:nvPr/>
          </p:nvSpPr>
          <p:spPr>
            <a:xfrm>
              <a:off x="3549563" y="4201674"/>
              <a:ext cx="42157" cy="89217"/>
            </a:xfrm>
            <a:custGeom>
              <a:avLst/>
              <a:gdLst/>
              <a:ahLst/>
              <a:cxnLst/>
              <a:rect l="l" t="t" r="r" b="b"/>
              <a:pathLst>
                <a:path w="2803" h="5932" extrusionOk="0">
                  <a:moveTo>
                    <a:pt x="250" y="0"/>
                  </a:moveTo>
                  <a:cubicBezTo>
                    <a:pt x="223" y="0"/>
                    <a:pt x="195" y="8"/>
                    <a:pt x="167" y="27"/>
                  </a:cubicBezTo>
                  <a:cubicBezTo>
                    <a:pt x="34" y="60"/>
                    <a:pt x="0" y="160"/>
                    <a:pt x="34" y="294"/>
                  </a:cubicBezTo>
                  <a:cubicBezTo>
                    <a:pt x="101" y="461"/>
                    <a:pt x="1635" y="4697"/>
                    <a:pt x="2135" y="5664"/>
                  </a:cubicBezTo>
                  <a:cubicBezTo>
                    <a:pt x="2202" y="5764"/>
                    <a:pt x="2302" y="5931"/>
                    <a:pt x="2469" y="5931"/>
                  </a:cubicBezTo>
                  <a:lnTo>
                    <a:pt x="2536" y="5931"/>
                  </a:lnTo>
                  <a:cubicBezTo>
                    <a:pt x="2802" y="5864"/>
                    <a:pt x="2802" y="5564"/>
                    <a:pt x="2736" y="4096"/>
                  </a:cubicBezTo>
                  <a:cubicBezTo>
                    <a:pt x="2702" y="3162"/>
                    <a:pt x="2636" y="1962"/>
                    <a:pt x="2702" y="994"/>
                  </a:cubicBezTo>
                  <a:cubicBezTo>
                    <a:pt x="2736" y="894"/>
                    <a:pt x="2636" y="794"/>
                    <a:pt x="2536" y="761"/>
                  </a:cubicBezTo>
                  <a:cubicBezTo>
                    <a:pt x="2402" y="761"/>
                    <a:pt x="2302" y="861"/>
                    <a:pt x="2302" y="961"/>
                  </a:cubicBezTo>
                  <a:cubicBezTo>
                    <a:pt x="2202" y="1962"/>
                    <a:pt x="2269" y="3162"/>
                    <a:pt x="2302" y="4130"/>
                  </a:cubicBezTo>
                  <a:cubicBezTo>
                    <a:pt x="2335" y="4463"/>
                    <a:pt x="2335" y="4830"/>
                    <a:pt x="2369" y="5131"/>
                  </a:cubicBezTo>
                  <a:cubicBezTo>
                    <a:pt x="1735" y="3763"/>
                    <a:pt x="434" y="194"/>
                    <a:pt x="434" y="127"/>
                  </a:cubicBezTo>
                  <a:cubicBezTo>
                    <a:pt x="386" y="55"/>
                    <a:pt x="321" y="0"/>
                    <a:pt x="2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9"/>
            <p:cNvSpPr/>
            <p:nvPr/>
          </p:nvSpPr>
          <p:spPr>
            <a:xfrm>
              <a:off x="3592201" y="4220429"/>
              <a:ext cx="95339" cy="80494"/>
            </a:xfrm>
            <a:custGeom>
              <a:avLst/>
              <a:gdLst/>
              <a:ahLst/>
              <a:cxnLst/>
              <a:rect l="l" t="t" r="r" b="b"/>
              <a:pathLst>
                <a:path w="6339" h="5352" extrusionOk="0">
                  <a:moveTo>
                    <a:pt x="4525" y="1"/>
                  </a:moveTo>
                  <a:cubicBezTo>
                    <a:pt x="4464" y="1"/>
                    <a:pt x="4407" y="26"/>
                    <a:pt x="4371" y="81"/>
                  </a:cubicBezTo>
                  <a:cubicBezTo>
                    <a:pt x="1" y="4717"/>
                    <a:pt x="134" y="5051"/>
                    <a:pt x="201" y="5184"/>
                  </a:cubicBezTo>
                  <a:cubicBezTo>
                    <a:pt x="234" y="5285"/>
                    <a:pt x="301" y="5351"/>
                    <a:pt x="401" y="5351"/>
                  </a:cubicBezTo>
                  <a:lnTo>
                    <a:pt x="535" y="5351"/>
                  </a:lnTo>
                  <a:cubicBezTo>
                    <a:pt x="1368" y="5351"/>
                    <a:pt x="5171" y="5018"/>
                    <a:pt x="6239" y="4117"/>
                  </a:cubicBezTo>
                  <a:cubicBezTo>
                    <a:pt x="6339" y="4050"/>
                    <a:pt x="6339" y="3917"/>
                    <a:pt x="6272" y="3850"/>
                  </a:cubicBezTo>
                  <a:cubicBezTo>
                    <a:pt x="6235" y="3795"/>
                    <a:pt x="6178" y="3770"/>
                    <a:pt x="6118" y="3770"/>
                  </a:cubicBezTo>
                  <a:cubicBezTo>
                    <a:pt x="6068" y="3770"/>
                    <a:pt x="6017" y="3787"/>
                    <a:pt x="5972" y="3817"/>
                  </a:cubicBezTo>
                  <a:cubicBezTo>
                    <a:pt x="5071" y="4551"/>
                    <a:pt x="1702" y="4918"/>
                    <a:pt x="668" y="4951"/>
                  </a:cubicBezTo>
                  <a:cubicBezTo>
                    <a:pt x="1102" y="4250"/>
                    <a:pt x="2936" y="2182"/>
                    <a:pt x="4671" y="348"/>
                  </a:cubicBezTo>
                  <a:cubicBezTo>
                    <a:pt x="4738" y="281"/>
                    <a:pt x="4738" y="148"/>
                    <a:pt x="4671" y="47"/>
                  </a:cubicBezTo>
                  <a:cubicBezTo>
                    <a:pt x="4626" y="17"/>
                    <a:pt x="4574" y="1"/>
                    <a:pt x="45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9"/>
            <p:cNvSpPr/>
            <p:nvPr/>
          </p:nvSpPr>
          <p:spPr>
            <a:xfrm>
              <a:off x="3473310" y="4203629"/>
              <a:ext cx="107371" cy="141948"/>
            </a:xfrm>
            <a:custGeom>
              <a:avLst/>
              <a:gdLst/>
              <a:ahLst/>
              <a:cxnLst/>
              <a:rect l="l" t="t" r="r" b="b"/>
              <a:pathLst>
                <a:path w="7139" h="9438" extrusionOk="0">
                  <a:moveTo>
                    <a:pt x="487" y="1"/>
                  </a:moveTo>
                  <a:cubicBezTo>
                    <a:pt x="427" y="1"/>
                    <a:pt x="370" y="27"/>
                    <a:pt x="334" y="64"/>
                  </a:cubicBezTo>
                  <a:cubicBezTo>
                    <a:pt x="267" y="164"/>
                    <a:pt x="267" y="297"/>
                    <a:pt x="334" y="364"/>
                  </a:cubicBezTo>
                  <a:cubicBezTo>
                    <a:pt x="367" y="364"/>
                    <a:pt x="1034" y="964"/>
                    <a:pt x="2702" y="2866"/>
                  </a:cubicBezTo>
                  <a:cubicBezTo>
                    <a:pt x="3469" y="3733"/>
                    <a:pt x="4337" y="4433"/>
                    <a:pt x="5070" y="5067"/>
                  </a:cubicBezTo>
                  <a:cubicBezTo>
                    <a:pt x="5904" y="5768"/>
                    <a:pt x="6638" y="6368"/>
                    <a:pt x="6705" y="6768"/>
                  </a:cubicBezTo>
                  <a:cubicBezTo>
                    <a:pt x="6705" y="6802"/>
                    <a:pt x="6672" y="6835"/>
                    <a:pt x="6605" y="6935"/>
                  </a:cubicBezTo>
                  <a:cubicBezTo>
                    <a:pt x="5913" y="7726"/>
                    <a:pt x="2230" y="9004"/>
                    <a:pt x="306" y="9004"/>
                  </a:cubicBezTo>
                  <a:cubicBezTo>
                    <a:pt x="282" y="9004"/>
                    <a:pt x="258" y="9004"/>
                    <a:pt x="234" y="9003"/>
                  </a:cubicBezTo>
                  <a:cubicBezTo>
                    <a:pt x="100" y="9003"/>
                    <a:pt x="0" y="9103"/>
                    <a:pt x="0" y="9204"/>
                  </a:cubicBezTo>
                  <a:cubicBezTo>
                    <a:pt x="0" y="9337"/>
                    <a:pt x="100" y="9437"/>
                    <a:pt x="200" y="9437"/>
                  </a:cubicBezTo>
                  <a:lnTo>
                    <a:pt x="300" y="9437"/>
                  </a:lnTo>
                  <a:cubicBezTo>
                    <a:pt x="2268" y="9437"/>
                    <a:pt x="6105" y="8136"/>
                    <a:pt x="6905" y="7202"/>
                  </a:cubicBezTo>
                  <a:cubicBezTo>
                    <a:pt x="7072" y="7035"/>
                    <a:pt x="7139" y="6869"/>
                    <a:pt x="7105" y="6702"/>
                  </a:cubicBezTo>
                  <a:cubicBezTo>
                    <a:pt x="7005" y="6168"/>
                    <a:pt x="6305" y="5568"/>
                    <a:pt x="5337" y="4767"/>
                  </a:cubicBezTo>
                  <a:cubicBezTo>
                    <a:pt x="4603" y="4133"/>
                    <a:pt x="3770" y="3433"/>
                    <a:pt x="3002" y="2599"/>
                  </a:cubicBezTo>
                  <a:cubicBezTo>
                    <a:pt x="1301" y="664"/>
                    <a:pt x="667" y="64"/>
                    <a:pt x="634" y="64"/>
                  </a:cubicBezTo>
                  <a:cubicBezTo>
                    <a:pt x="589" y="18"/>
                    <a:pt x="537" y="1"/>
                    <a:pt x="4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9"/>
            <p:cNvSpPr/>
            <p:nvPr/>
          </p:nvSpPr>
          <p:spPr>
            <a:xfrm>
              <a:off x="3577161" y="4307601"/>
              <a:ext cx="105370" cy="140820"/>
            </a:xfrm>
            <a:custGeom>
              <a:avLst/>
              <a:gdLst/>
              <a:ahLst/>
              <a:cxnLst/>
              <a:rect l="l" t="t" r="r" b="b"/>
              <a:pathLst>
                <a:path w="7006" h="9363" extrusionOk="0">
                  <a:moveTo>
                    <a:pt x="6548" y="0"/>
                  </a:moveTo>
                  <a:cubicBezTo>
                    <a:pt x="6366" y="0"/>
                    <a:pt x="6109" y="17"/>
                    <a:pt x="5738" y="56"/>
                  </a:cubicBezTo>
                  <a:cubicBezTo>
                    <a:pt x="5127" y="115"/>
                    <a:pt x="4331" y="185"/>
                    <a:pt x="3527" y="185"/>
                  </a:cubicBezTo>
                  <a:cubicBezTo>
                    <a:pt x="2969" y="185"/>
                    <a:pt x="2407" y="151"/>
                    <a:pt x="1901" y="56"/>
                  </a:cubicBezTo>
                  <a:cubicBezTo>
                    <a:pt x="1863" y="50"/>
                    <a:pt x="1825" y="47"/>
                    <a:pt x="1787" y="47"/>
                  </a:cubicBezTo>
                  <a:cubicBezTo>
                    <a:pt x="1602" y="47"/>
                    <a:pt x="1440" y="117"/>
                    <a:pt x="1301" y="256"/>
                  </a:cubicBezTo>
                  <a:cubicBezTo>
                    <a:pt x="0" y="1490"/>
                    <a:pt x="801" y="8395"/>
                    <a:pt x="867" y="9162"/>
                  </a:cubicBezTo>
                  <a:cubicBezTo>
                    <a:pt x="901" y="9296"/>
                    <a:pt x="967" y="9362"/>
                    <a:pt x="1068" y="9362"/>
                  </a:cubicBezTo>
                  <a:lnTo>
                    <a:pt x="1101" y="9362"/>
                  </a:lnTo>
                  <a:cubicBezTo>
                    <a:pt x="1234" y="9362"/>
                    <a:pt x="1301" y="9229"/>
                    <a:pt x="1301" y="9129"/>
                  </a:cubicBezTo>
                  <a:cubicBezTo>
                    <a:pt x="1034" y="7061"/>
                    <a:pt x="634" y="1490"/>
                    <a:pt x="1568" y="556"/>
                  </a:cubicBezTo>
                  <a:cubicBezTo>
                    <a:pt x="1641" y="507"/>
                    <a:pt x="1697" y="476"/>
                    <a:pt x="1760" y="476"/>
                  </a:cubicBezTo>
                  <a:cubicBezTo>
                    <a:pt x="1784" y="476"/>
                    <a:pt x="1808" y="480"/>
                    <a:pt x="1835" y="489"/>
                  </a:cubicBezTo>
                  <a:cubicBezTo>
                    <a:pt x="2315" y="565"/>
                    <a:pt x="2843" y="593"/>
                    <a:pt x="3373" y="593"/>
                  </a:cubicBezTo>
                  <a:cubicBezTo>
                    <a:pt x="4239" y="593"/>
                    <a:pt x="5108" y="518"/>
                    <a:pt x="5771" y="456"/>
                  </a:cubicBezTo>
                  <a:cubicBezTo>
                    <a:pt x="6078" y="432"/>
                    <a:pt x="6384" y="409"/>
                    <a:pt x="6573" y="409"/>
                  </a:cubicBezTo>
                  <a:cubicBezTo>
                    <a:pt x="6651" y="409"/>
                    <a:pt x="6709" y="413"/>
                    <a:pt x="6738" y="423"/>
                  </a:cubicBezTo>
                  <a:cubicBezTo>
                    <a:pt x="6761" y="428"/>
                    <a:pt x="6783" y="431"/>
                    <a:pt x="6804" y="431"/>
                  </a:cubicBezTo>
                  <a:cubicBezTo>
                    <a:pt x="6904" y="431"/>
                    <a:pt x="6977" y="366"/>
                    <a:pt x="7005" y="256"/>
                  </a:cubicBezTo>
                  <a:cubicBezTo>
                    <a:pt x="7005" y="156"/>
                    <a:pt x="6938" y="22"/>
                    <a:pt x="6838" y="22"/>
                  </a:cubicBezTo>
                  <a:cubicBezTo>
                    <a:pt x="6769" y="8"/>
                    <a:pt x="6677" y="0"/>
                    <a:pt x="65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9"/>
            <p:cNvSpPr/>
            <p:nvPr/>
          </p:nvSpPr>
          <p:spPr>
            <a:xfrm>
              <a:off x="3592201" y="4184378"/>
              <a:ext cx="41661" cy="108514"/>
            </a:xfrm>
            <a:custGeom>
              <a:avLst/>
              <a:gdLst/>
              <a:ahLst/>
              <a:cxnLst/>
              <a:rect l="l" t="t" r="r" b="b"/>
              <a:pathLst>
                <a:path w="2770" h="7215" extrusionOk="0">
                  <a:moveTo>
                    <a:pt x="2535" y="1"/>
                  </a:moveTo>
                  <a:cubicBezTo>
                    <a:pt x="2436" y="1"/>
                    <a:pt x="2363" y="60"/>
                    <a:pt x="2336" y="143"/>
                  </a:cubicBezTo>
                  <a:cubicBezTo>
                    <a:pt x="2302" y="210"/>
                    <a:pt x="535" y="6014"/>
                    <a:pt x="68" y="6914"/>
                  </a:cubicBezTo>
                  <a:cubicBezTo>
                    <a:pt x="1" y="7014"/>
                    <a:pt x="68" y="7148"/>
                    <a:pt x="168" y="7215"/>
                  </a:cubicBezTo>
                  <a:lnTo>
                    <a:pt x="234" y="7215"/>
                  </a:lnTo>
                  <a:cubicBezTo>
                    <a:pt x="334" y="7215"/>
                    <a:pt x="401" y="7181"/>
                    <a:pt x="434" y="7114"/>
                  </a:cubicBezTo>
                  <a:cubicBezTo>
                    <a:pt x="901" y="6180"/>
                    <a:pt x="2669" y="510"/>
                    <a:pt x="2736" y="276"/>
                  </a:cubicBezTo>
                  <a:cubicBezTo>
                    <a:pt x="2769" y="176"/>
                    <a:pt x="2703" y="43"/>
                    <a:pt x="2603" y="9"/>
                  </a:cubicBezTo>
                  <a:cubicBezTo>
                    <a:pt x="2579" y="3"/>
                    <a:pt x="2556" y="1"/>
                    <a:pt x="2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9"/>
            <p:cNvSpPr/>
            <p:nvPr/>
          </p:nvSpPr>
          <p:spPr>
            <a:xfrm>
              <a:off x="3590201" y="4316414"/>
              <a:ext cx="84299" cy="77817"/>
            </a:xfrm>
            <a:custGeom>
              <a:avLst/>
              <a:gdLst/>
              <a:ahLst/>
              <a:cxnLst/>
              <a:rect l="l" t="t" r="r" b="b"/>
              <a:pathLst>
                <a:path w="5605" h="5174" extrusionOk="0">
                  <a:moveTo>
                    <a:pt x="510" y="0"/>
                  </a:moveTo>
                  <a:cubicBezTo>
                    <a:pt x="442" y="0"/>
                    <a:pt x="375" y="29"/>
                    <a:pt x="334" y="70"/>
                  </a:cubicBezTo>
                  <a:cubicBezTo>
                    <a:pt x="234" y="170"/>
                    <a:pt x="0" y="404"/>
                    <a:pt x="2069" y="5074"/>
                  </a:cubicBezTo>
                  <a:cubicBezTo>
                    <a:pt x="2102" y="5140"/>
                    <a:pt x="2169" y="5174"/>
                    <a:pt x="2269" y="5174"/>
                  </a:cubicBezTo>
                  <a:lnTo>
                    <a:pt x="2335" y="5174"/>
                  </a:lnTo>
                  <a:cubicBezTo>
                    <a:pt x="2435" y="5140"/>
                    <a:pt x="2502" y="5007"/>
                    <a:pt x="2435" y="4907"/>
                  </a:cubicBezTo>
                  <a:cubicBezTo>
                    <a:pt x="1668" y="3172"/>
                    <a:pt x="901" y="1238"/>
                    <a:pt x="734" y="537"/>
                  </a:cubicBezTo>
                  <a:lnTo>
                    <a:pt x="734" y="537"/>
                  </a:lnTo>
                  <a:cubicBezTo>
                    <a:pt x="1235" y="804"/>
                    <a:pt x="2269" y="1404"/>
                    <a:pt x="3236" y="1938"/>
                  </a:cubicBezTo>
                  <a:cubicBezTo>
                    <a:pt x="4070" y="2405"/>
                    <a:pt x="4837" y="2872"/>
                    <a:pt x="5271" y="3072"/>
                  </a:cubicBezTo>
                  <a:cubicBezTo>
                    <a:pt x="5306" y="3096"/>
                    <a:pt x="5346" y="3107"/>
                    <a:pt x="5384" y="3107"/>
                  </a:cubicBezTo>
                  <a:cubicBezTo>
                    <a:pt x="5453" y="3107"/>
                    <a:pt x="5516" y="3070"/>
                    <a:pt x="5538" y="3005"/>
                  </a:cubicBezTo>
                  <a:cubicBezTo>
                    <a:pt x="5604" y="2905"/>
                    <a:pt x="5571" y="2772"/>
                    <a:pt x="5471" y="2705"/>
                  </a:cubicBezTo>
                  <a:cubicBezTo>
                    <a:pt x="5037" y="2505"/>
                    <a:pt x="4270" y="2038"/>
                    <a:pt x="3436" y="1571"/>
                  </a:cubicBezTo>
                  <a:cubicBezTo>
                    <a:pt x="2202" y="871"/>
                    <a:pt x="934" y="170"/>
                    <a:pt x="634" y="37"/>
                  </a:cubicBezTo>
                  <a:cubicBezTo>
                    <a:pt x="596" y="11"/>
                    <a:pt x="553" y="0"/>
                    <a:pt x="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9"/>
            <p:cNvSpPr/>
            <p:nvPr/>
          </p:nvSpPr>
          <p:spPr>
            <a:xfrm>
              <a:off x="3524476" y="4316956"/>
              <a:ext cx="59212" cy="91323"/>
            </a:xfrm>
            <a:custGeom>
              <a:avLst/>
              <a:gdLst/>
              <a:ahLst/>
              <a:cxnLst/>
              <a:rect l="l" t="t" r="r" b="b"/>
              <a:pathLst>
                <a:path w="3937" h="6072" extrusionOk="0">
                  <a:moveTo>
                    <a:pt x="3470" y="1"/>
                  </a:moveTo>
                  <a:cubicBezTo>
                    <a:pt x="2869" y="34"/>
                    <a:pt x="901" y="2636"/>
                    <a:pt x="67" y="3737"/>
                  </a:cubicBezTo>
                  <a:cubicBezTo>
                    <a:pt x="1" y="3837"/>
                    <a:pt x="34" y="3970"/>
                    <a:pt x="134" y="4037"/>
                  </a:cubicBezTo>
                  <a:cubicBezTo>
                    <a:pt x="172" y="4062"/>
                    <a:pt x="215" y="4073"/>
                    <a:pt x="258" y="4073"/>
                  </a:cubicBezTo>
                  <a:cubicBezTo>
                    <a:pt x="326" y="4073"/>
                    <a:pt x="393" y="4045"/>
                    <a:pt x="434" y="4004"/>
                  </a:cubicBezTo>
                  <a:cubicBezTo>
                    <a:pt x="1502" y="2502"/>
                    <a:pt x="2836" y="868"/>
                    <a:pt x="3370" y="501"/>
                  </a:cubicBezTo>
                  <a:lnTo>
                    <a:pt x="3370" y="501"/>
                  </a:lnTo>
                  <a:cubicBezTo>
                    <a:pt x="3236" y="1001"/>
                    <a:pt x="2636" y="2336"/>
                    <a:pt x="2236" y="3236"/>
                  </a:cubicBezTo>
                  <a:cubicBezTo>
                    <a:pt x="1602" y="4637"/>
                    <a:pt x="1235" y="5505"/>
                    <a:pt x="1201" y="5872"/>
                  </a:cubicBezTo>
                  <a:cubicBezTo>
                    <a:pt x="1201" y="5972"/>
                    <a:pt x="1302" y="6072"/>
                    <a:pt x="1402" y="6072"/>
                  </a:cubicBezTo>
                  <a:cubicBezTo>
                    <a:pt x="1535" y="6072"/>
                    <a:pt x="1635" y="5972"/>
                    <a:pt x="1635" y="5872"/>
                  </a:cubicBezTo>
                  <a:cubicBezTo>
                    <a:pt x="1635" y="5571"/>
                    <a:pt x="2169" y="4437"/>
                    <a:pt x="2602" y="3403"/>
                  </a:cubicBezTo>
                  <a:cubicBezTo>
                    <a:pt x="3670" y="1068"/>
                    <a:pt x="3937" y="334"/>
                    <a:pt x="3703" y="67"/>
                  </a:cubicBezTo>
                  <a:cubicBezTo>
                    <a:pt x="3637" y="1"/>
                    <a:pt x="3536" y="1"/>
                    <a:pt x="34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9"/>
            <p:cNvSpPr/>
            <p:nvPr/>
          </p:nvSpPr>
          <p:spPr>
            <a:xfrm>
              <a:off x="3487854" y="4268602"/>
              <a:ext cx="93323" cy="47361"/>
            </a:xfrm>
            <a:custGeom>
              <a:avLst/>
              <a:gdLst/>
              <a:ahLst/>
              <a:cxnLst/>
              <a:rect l="l" t="t" r="r" b="b"/>
              <a:pathLst>
                <a:path w="6205" h="3149" extrusionOk="0">
                  <a:moveTo>
                    <a:pt x="789" y="1"/>
                  </a:moveTo>
                  <a:cubicBezTo>
                    <a:pt x="707" y="1"/>
                    <a:pt x="626" y="38"/>
                    <a:pt x="601" y="113"/>
                  </a:cubicBezTo>
                  <a:cubicBezTo>
                    <a:pt x="534" y="247"/>
                    <a:pt x="601" y="347"/>
                    <a:pt x="701" y="414"/>
                  </a:cubicBezTo>
                  <a:cubicBezTo>
                    <a:pt x="868" y="480"/>
                    <a:pt x="4137" y="1915"/>
                    <a:pt x="5438" y="2448"/>
                  </a:cubicBezTo>
                  <a:cubicBezTo>
                    <a:pt x="4693" y="2580"/>
                    <a:pt x="3128" y="2740"/>
                    <a:pt x="1867" y="2740"/>
                  </a:cubicBezTo>
                  <a:cubicBezTo>
                    <a:pt x="1208" y="2740"/>
                    <a:pt x="633" y="2696"/>
                    <a:pt x="301" y="2582"/>
                  </a:cubicBezTo>
                  <a:cubicBezTo>
                    <a:pt x="277" y="2574"/>
                    <a:pt x="253" y="2570"/>
                    <a:pt x="230" y="2570"/>
                  </a:cubicBezTo>
                  <a:cubicBezTo>
                    <a:pt x="155" y="2570"/>
                    <a:pt x="85" y="2613"/>
                    <a:pt x="34" y="2715"/>
                  </a:cubicBezTo>
                  <a:cubicBezTo>
                    <a:pt x="1" y="2815"/>
                    <a:pt x="67" y="2915"/>
                    <a:pt x="167" y="2982"/>
                  </a:cubicBezTo>
                  <a:cubicBezTo>
                    <a:pt x="534" y="3116"/>
                    <a:pt x="1201" y="3149"/>
                    <a:pt x="1969" y="3149"/>
                  </a:cubicBezTo>
                  <a:cubicBezTo>
                    <a:pt x="3670" y="3149"/>
                    <a:pt x="5805" y="2882"/>
                    <a:pt x="6105" y="2649"/>
                  </a:cubicBezTo>
                  <a:cubicBezTo>
                    <a:pt x="6172" y="2615"/>
                    <a:pt x="6205" y="2515"/>
                    <a:pt x="6205" y="2415"/>
                  </a:cubicBezTo>
                  <a:cubicBezTo>
                    <a:pt x="6172" y="2348"/>
                    <a:pt x="6138" y="2282"/>
                    <a:pt x="6005" y="2215"/>
                  </a:cubicBezTo>
                  <a:cubicBezTo>
                    <a:pt x="5338" y="1981"/>
                    <a:pt x="901" y="47"/>
                    <a:pt x="868" y="13"/>
                  </a:cubicBezTo>
                  <a:cubicBezTo>
                    <a:pt x="843" y="5"/>
                    <a:pt x="816" y="1"/>
                    <a:pt x="7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9"/>
            <p:cNvSpPr/>
            <p:nvPr/>
          </p:nvSpPr>
          <p:spPr>
            <a:xfrm>
              <a:off x="3558918" y="4287928"/>
              <a:ext cx="59393" cy="45195"/>
            </a:xfrm>
            <a:custGeom>
              <a:avLst/>
              <a:gdLst/>
              <a:ahLst/>
              <a:cxnLst/>
              <a:rect l="l" t="t" r="r" b="b"/>
              <a:pathLst>
                <a:path w="3949" h="3005" extrusionOk="0">
                  <a:moveTo>
                    <a:pt x="2232" y="0"/>
                  </a:moveTo>
                  <a:cubicBezTo>
                    <a:pt x="1890" y="0"/>
                    <a:pt x="1647" y="163"/>
                    <a:pt x="1647" y="163"/>
                  </a:cubicBezTo>
                  <a:cubicBezTo>
                    <a:pt x="1" y="1131"/>
                    <a:pt x="1134" y="3005"/>
                    <a:pt x="2176" y="3005"/>
                  </a:cubicBezTo>
                  <a:cubicBezTo>
                    <a:pt x="2211" y="3005"/>
                    <a:pt x="2246" y="3002"/>
                    <a:pt x="2281" y="2998"/>
                  </a:cubicBezTo>
                  <a:cubicBezTo>
                    <a:pt x="3348" y="2831"/>
                    <a:pt x="3948" y="1397"/>
                    <a:pt x="3181" y="496"/>
                  </a:cubicBezTo>
                  <a:cubicBezTo>
                    <a:pt x="2852" y="108"/>
                    <a:pt x="2510" y="0"/>
                    <a:pt x="2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9"/>
            <p:cNvSpPr/>
            <p:nvPr/>
          </p:nvSpPr>
          <p:spPr>
            <a:xfrm>
              <a:off x="3566122" y="4284845"/>
              <a:ext cx="50685" cy="51196"/>
            </a:xfrm>
            <a:custGeom>
              <a:avLst/>
              <a:gdLst/>
              <a:ahLst/>
              <a:cxnLst/>
              <a:rect l="l" t="t" r="r" b="b"/>
              <a:pathLst>
                <a:path w="3370" h="3404" extrusionOk="0">
                  <a:moveTo>
                    <a:pt x="1735" y="401"/>
                  </a:moveTo>
                  <a:cubicBezTo>
                    <a:pt x="2035" y="401"/>
                    <a:pt x="2302" y="568"/>
                    <a:pt x="2569" y="868"/>
                  </a:cubicBezTo>
                  <a:cubicBezTo>
                    <a:pt x="2869" y="1202"/>
                    <a:pt x="2936" y="1669"/>
                    <a:pt x="2736" y="2136"/>
                  </a:cubicBezTo>
                  <a:cubicBezTo>
                    <a:pt x="2569" y="2603"/>
                    <a:pt x="2202" y="2936"/>
                    <a:pt x="1768" y="3003"/>
                  </a:cubicBezTo>
                  <a:cubicBezTo>
                    <a:pt x="1752" y="3004"/>
                    <a:pt x="1737" y="3005"/>
                    <a:pt x="1721" y="3005"/>
                  </a:cubicBezTo>
                  <a:cubicBezTo>
                    <a:pt x="1266" y="3005"/>
                    <a:pt x="762" y="2550"/>
                    <a:pt x="601" y="2002"/>
                  </a:cubicBezTo>
                  <a:cubicBezTo>
                    <a:pt x="501" y="1669"/>
                    <a:pt x="467" y="1035"/>
                    <a:pt x="1301" y="535"/>
                  </a:cubicBezTo>
                  <a:cubicBezTo>
                    <a:pt x="1301" y="535"/>
                    <a:pt x="1468" y="401"/>
                    <a:pt x="1735" y="401"/>
                  </a:cubicBezTo>
                  <a:close/>
                  <a:moveTo>
                    <a:pt x="1735" y="1"/>
                  </a:moveTo>
                  <a:cubicBezTo>
                    <a:pt x="1335" y="1"/>
                    <a:pt x="1068" y="201"/>
                    <a:pt x="1068" y="201"/>
                  </a:cubicBezTo>
                  <a:cubicBezTo>
                    <a:pt x="300" y="635"/>
                    <a:pt x="0" y="1368"/>
                    <a:pt x="200" y="2102"/>
                  </a:cubicBezTo>
                  <a:cubicBezTo>
                    <a:pt x="401" y="2836"/>
                    <a:pt x="1034" y="3403"/>
                    <a:pt x="1668" y="3403"/>
                  </a:cubicBezTo>
                  <a:lnTo>
                    <a:pt x="1835" y="3403"/>
                  </a:lnTo>
                  <a:cubicBezTo>
                    <a:pt x="2402" y="3337"/>
                    <a:pt x="2902" y="2903"/>
                    <a:pt x="3136" y="2302"/>
                  </a:cubicBezTo>
                  <a:cubicBezTo>
                    <a:pt x="3369" y="1702"/>
                    <a:pt x="3269" y="1035"/>
                    <a:pt x="2869" y="568"/>
                  </a:cubicBezTo>
                  <a:cubicBezTo>
                    <a:pt x="2469" y="101"/>
                    <a:pt x="2035" y="1"/>
                    <a:pt x="1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9"/>
            <p:cNvSpPr/>
            <p:nvPr/>
          </p:nvSpPr>
          <p:spPr>
            <a:xfrm>
              <a:off x="3377475" y="4683360"/>
              <a:ext cx="147512" cy="77697"/>
            </a:xfrm>
            <a:custGeom>
              <a:avLst/>
              <a:gdLst/>
              <a:ahLst/>
              <a:cxnLst/>
              <a:rect l="l" t="t" r="r" b="b"/>
              <a:pathLst>
                <a:path w="9808" h="5166" extrusionOk="0">
                  <a:moveTo>
                    <a:pt x="6341" y="0"/>
                  </a:moveTo>
                  <a:cubicBezTo>
                    <a:pt x="2200" y="0"/>
                    <a:pt x="1" y="3459"/>
                    <a:pt x="1" y="3459"/>
                  </a:cubicBezTo>
                  <a:cubicBezTo>
                    <a:pt x="1" y="3459"/>
                    <a:pt x="2099" y="5165"/>
                    <a:pt x="4168" y="5165"/>
                  </a:cubicBezTo>
                  <a:cubicBezTo>
                    <a:pt x="4588" y="5165"/>
                    <a:pt x="5006" y="5095"/>
                    <a:pt x="5405" y="4926"/>
                  </a:cubicBezTo>
                  <a:cubicBezTo>
                    <a:pt x="8140" y="3792"/>
                    <a:pt x="9808" y="757"/>
                    <a:pt x="9808" y="757"/>
                  </a:cubicBezTo>
                  <a:cubicBezTo>
                    <a:pt x="8534" y="216"/>
                    <a:pt x="7377" y="0"/>
                    <a:pt x="6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9"/>
            <p:cNvSpPr/>
            <p:nvPr/>
          </p:nvSpPr>
          <p:spPr>
            <a:xfrm>
              <a:off x="3373971" y="4705770"/>
              <a:ext cx="108378" cy="33133"/>
            </a:xfrm>
            <a:custGeom>
              <a:avLst/>
              <a:gdLst/>
              <a:ahLst/>
              <a:cxnLst/>
              <a:rect l="l" t="t" r="r" b="b"/>
              <a:pathLst>
                <a:path w="7206" h="2203" extrusionOk="0">
                  <a:moveTo>
                    <a:pt x="7005" y="1"/>
                  </a:moveTo>
                  <a:cubicBezTo>
                    <a:pt x="6839" y="1"/>
                    <a:pt x="2536" y="134"/>
                    <a:pt x="101" y="1802"/>
                  </a:cubicBezTo>
                  <a:cubicBezTo>
                    <a:pt x="34" y="1869"/>
                    <a:pt x="0" y="2002"/>
                    <a:pt x="67" y="2102"/>
                  </a:cubicBezTo>
                  <a:cubicBezTo>
                    <a:pt x="101" y="2169"/>
                    <a:pt x="167" y="2202"/>
                    <a:pt x="234" y="2202"/>
                  </a:cubicBezTo>
                  <a:cubicBezTo>
                    <a:pt x="267" y="2202"/>
                    <a:pt x="301" y="2169"/>
                    <a:pt x="367" y="2135"/>
                  </a:cubicBezTo>
                  <a:cubicBezTo>
                    <a:pt x="2669" y="534"/>
                    <a:pt x="6972" y="401"/>
                    <a:pt x="7005" y="401"/>
                  </a:cubicBezTo>
                  <a:cubicBezTo>
                    <a:pt x="7139" y="401"/>
                    <a:pt x="7206" y="334"/>
                    <a:pt x="7206" y="201"/>
                  </a:cubicBezTo>
                  <a:cubicBezTo>
                    <a:pt x="7206" y="101"/>
                    <a:pt x="7106" y="1"/>
                    <a:pt x="70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9"/>
            <p:cNvSpPr/>
            <p:nvPr/>
          </p:nvSpPr>
          <p:spPr>
            <a:xfrm>
              <a:off x="3352404" y="4440374"/>
              <a:ext cx="111386" cy="133961"/>
            </a:xfrm>
            <a:custGeom>
              <a:avLst/>
              <a:gdLst/>
              <a:ahLst/>
              <a:cxnLst/>
              <a:rect l="l" t="t" r="r" b="b"/>
              <a:pathLst>
                <a:path w="7406" h="8907" extrusionOk="0">
                  <a:moveTo>
                    <a:pt x="1001" y="1"/>
                  </a:moveTo>
                  <a:lnTo>
                    <a:pt x="1001" y="1"/>
                  </a:lnTo>
                  <a:cubicBezTo>
                    <a:pt x="1001" y="1"/>
                    <a:pt x="0" y="3303"/>
                    <a:pt x="1068" y="6038"/>
                  </a:cubicBezTo>
                  <a:cubicBezTo>
                    <a:pt x="2035" y="8440"/>
                    <a:pt x="5904" y="8907"/>
                    <a:pt x="5904" y="8907"/>
                  </a:cubicBezTo>
                  <a:cubicBezTo>
                    <a:pt x="5904" y="8907"/>
                    <a:pt x="7405" y="2636"/>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9"/>
            <p:cNvSpPr/>
            <p:nvPr/>
          </p:nvSpPr>
          <p:spPr>
            <a:xfrm>
              <a:off x="3386018" y="4479388"/>
              <a:ext cx="58701" cy="97971"/>
            </a:xfrm>
            <a:custGeom>
              <a:avLst/>
              <a:gdLst/>
              <a:ahLst/>
              <a:cxnLst/>
              <a:rect l="l" t="t" r="r" b="b"/>
              <a:pathLst>
                <a:path w="3903" h="6514" extrusionOk="0">
                  <a:moveTo>
                    <a:pt x="229" y="0"/>
                  </a:moveTo>
                  <a:cubicBezTo>
                    <a:pt x="175" y="0"/>
                    <a:pt x="117" y="25"/>
                    <a:pt x="67" y="75"/>
                  </a:cubicBezTo>
                  <a:cubicBezTo>
                    <a:pt x="0" y="142"/>
                    <a:pt x="0" y="275"/>
                    <a:pt x="67" y="342"/>
                  </a:cubicBezTo>
                  <a:cubicBezTo>
                    <a:pt x="100" y="375"/>
                    <a:pt x="3002" y="3544"/>
                    <a:pt x="3469" y="6346"/>
                  </a:cubicBezTo>
                  <a:cubicBezTo>
                    <a:pt x="3503" y="6446"/>
                    <a:pt x="3569" y="6513"/>
                    <a:pt x="3669" y="6513"/>
                  </a:cubicBezTo>
                  <a:lnTo>
                    <a:pt x="3703" y="6513"/>
                  </a:lnTo>
                  <a:cubicBezTo>
                    <a:pt x="3836" y="6480"/>
                    <a:pt x="3903" y="6380"/>
                    <a:pt x="3869" y="6280"/>
                  </a:cubicBezTo>
                  <a:cubicBezTo>
                    <a:pt x="3402" y="3344"/>
                    <a:pt x="500" y="209"/>
                    <a:pt x="367" y="75"/>
                  </a:cubicBezTo>
                  <a:cubicBezTo>
                    <a:pt x="334" y="25"/>
                    <a:pt x="284" y="0"/>
                    <a:pt x="22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9"/>
            <p:cNvSpPr/>
            <p:nvPr/>
          </p:nvSpPr>
          <p:spPr>
            <a:xfrm>
              <a:off x="3201883" y="4069939"/>
              <a:ext cx="154040" cy="862108"/>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9"/>
            <p:cNvSpPr/>
            <p:nvPr/>
          </p:nvSpPr>
          <p:spPr>
            <a:xfrm>
              <a:off x="3294199" y="3957665"/>
              <a:ext cx="275954" cy="147542"/>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9"/>
            <p:cNvSpPr/>
            <p:nvPr/>
          </p:nvSpPr>
          <p:spPr>
            <a:xfrm>
              <a:off x="3278151" y="3907446"/>
              <a:ext cx="205702" cy="165711"/>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9"/>
            <p:cNvSpPr/>
            <p:nvPr/>
          </p:nvSpPr>
          <p:spPr>
            <a:xfrm>
              <a:off x="3184828" y="3943542"/>
              <a:ext cx="161244" cy="126892"/>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9"/>
            <p:cNvSpPr/>
            <p:nvPr/>
          </p:nvSpPr>
          <p:spPr>
            <a:xfrm>
              <a:off x="3290694" y="3953333"/>
              <a:ext cx="184631" cy="123824"/>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9"/>
            <p:cNvSpPr/>
            <p:nvPr/>
          </p:nvSpPr>
          <p:spPr>
            <a:xfrm>
              <a:off x="3348884" y="4055891"/>
              <a:ext cx="101866" cy="22771"/>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9"/>
            <p:cNvSpPr/>
            <p:nvPr/>
          </p:nvSpPr>
          <p:spPr>
            <a:xfrm>
              <a:off x="3255576" y="3983338"/>
              <a:ext cx="80780" cy="9332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9"/>
            <p:cNvSpPr/>
            <p:nvPr/>
          </p:nvSpPr>
          <p:spPr>
            <a:xfrm>
              <a:off x="3329829" y="3996754"/>
              <a:ext cx="53693" cy="7990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9"/>
            <p:cNvSpPr/>
            <p:nvPr/>
          </p:nvSpPr>
          <p:spPr>
            <a:xfrm>
              <a:off x="3248552" y="4625501"/>
              <a:ext cx="107867" cy="120455"/>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9"/>
            <p:cNvSpPr/>
            <p:nvPr/>
          </p:nvSpPr>
          <p:spPr>
            <a:xfrm>
              <a:off x="3251560" y="4660920"/>
              <a:ext cx="73260" cy="8801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9"/>
            <p:cNvSpPr/>
            <p:nvPr/>
          </p:nvSpPr>
          <p:spPr>
            <a:xfrm>
              <a:off x="3220458" y="4080166"/>
              <a:ext cx="111386" cy="134458"/>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rgbClr val="CC7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9"/>
            <p:cNvSpPr/>
            <p:nvPr/>
          </p:nvSpPr>
          <p:spPr>
            <a:xfrm>
              <a:off x="3253561" y="4119601"/>
              <a:ext cx="59212" cy="9803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9"/>
            <p:cNvSpPr/>
            <p:nvPr/>
          </p:nvSpPr>
          <p:spPr>
            <a:xfrm>
              <a:off x="2986661" y="4157908"/>
              <a:ext cx="161560" cy="759084"/>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9"/>
            <p:cNvSpPr/>
            <p:nvPr/>
          </p:nvSpPr>
          <p:spPr>
            <a:xfrm>
              <a:off x="2755707" y="3851618"/>
              <a:ext cx="229465" cy="218456"/>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9"/>
            <p:cNvSpPr/>
            <p:nvPr/>
          </p:nvSpPr>
          <p:spPr>
            <a:xfrm>
              <a:off x="2950038" y="3860401"/>
              <a:ext cx="198182" cy="218291"/>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9"/>
            <p:cNvSpPr/>
            <p:nvPr/>
          </p:nvSpPr>
          <p:spPr>
            <a:xfrm>
              <a:off x="2945511" y="4063336"/>
              <a:ext cx="210740" cy="198844"/>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9"/>
            <p:cNvSpPr/>
            <p:nvPr/>
          </p:nvSpPr>
          <p:spPr>
            <a:xfrm>
              <a:off x="2789502" y="4081249"/>
              <a:ext cx="194979" cy="18798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9"/>
            <p:cNvSpPr/>
            <p:nvPr/>
          </p:nvSpPr>
          <p:spPr>
            <a:xfrm>
              <a:off x="2685154" y="3984842"/>
              <a:ext cx="267908" cy="156100"/>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9"/>
            <p:cNvSpPr/>
            <p:nvPr/>
          </p:nvSpPr>
          <p:spPr>
            <a:xfrm>
              <a:off x="2892841" y="3977788"/>
              <a:ext cx="57212" cy="81818"/>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9"/>
            <p:cNvSpPr/>
            <p:nvPr/>
          </p:nvSpPr>
          <p:spPr>
            <a:xfrm>
              <a:off x="2951046" y="3976284"/>
              <a:ext cx="91819" cy="90842"/>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9"/>
            <p:cNvSpPr/>
            <p:nvPr/>
          </p:nvSpPr>
          <p:spPr>
            <a:xfrm>
              <a:off x="2822108" y="3992844"/>
              <a:ext cx="119914" cy="140504"/>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9"/>
            <p:cNvSpPr/>
            <p:nvPr/>
          </p:nvSpPr>
          <p:spPr>
            <a:xfrm>
              <a:off x="2943526" y="4058583"/>
              <a:ext cx="99851" cy="154536"/>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9"/>
            <p:cNvSpPr/>
            <p:nvPr/>
          </p:nvSpPr>
          <p:spPr>
            <a:xfrm>
              <a:off x="2950550" y="3946611"/>
              <a:ext cx="22079" cy="112996"/>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9"/>
            <p:cNvSpPr/>
            <p:nvPr/>
          </p:nvSpPr>
          <p:spPr>
            <a:xfrm>
              <a:off x="2954550" y="4082166"/>
              <a:ext cx="89819" cy="72252"/>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9"/>
            <p:cNvSpPr/>
            <p:nvPr/>
          </p:nvSpPr>
          <p:spPr>
            <a:xfrm>
              <a:off x="2899865" y="4086468"/>
              <a:ext cx="48188" cy="9554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9"/>
            <p:cNvSpPr/>
            <p:nvPr/>
          </p:nvSpPr>
          <p:spPr>
            <a:xfrm>
              <a:off x="2851707" y="4053440"/>
              <a:ext cx="91323" cy="45797"/>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9"/>
            <p:cNvSpPr/>
            <p:nvPr/>
          </p:nvSpPr>
          <p:spPr>
            <a:xfrm>
              <a:off x="2921929" y="4054914"/>
              <a:ext cx="57724" cy="44970"/>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9"/>
            <p:cNvSpPr/>
            <p:nvPr/>
          </p:nvSpPr>
          <p:spPr>
            <a:xfrm>
              <a:off x="2927960" y="4052071"/>
              <a:ext cx="50700" cy="51181"/>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9"/>
            <p:cNvSpPr/>
            <p:nvPr/>
          </p:nvSpPr>
          <p:spPr>
            <a:xfrm>
              <a:off x="2917432" y="4300201"/>
              <a:ext cx="148520" cy="77080"/>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9"/>
            <p:cNvSpPr/>
            <p:nvPr/>
          </p:nvSpPr>
          <p:spPr>
            <a:xfrm>
              <a:off x="2960070" y="4322972"/>
              <a:ext cx="109386" cy="30125"/>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9"/>
            <p:cNvSpPr/>
            <p:nvPr/>
          </p:nvSpPr>
          <p:spPr>
            <a:xfrm>
              <a:off x="2973621" y="4638315"/>
              <a:ext cx="124441" cy="95654"/>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9"/>
            <p:cNvSpPr/>
            <p:nvPr/>
          </p:nvSpPr>
          <p:spPr>
            <a:xfrm>
              <a:off x="3007732" y="4664229"/>
              <a:ext cx="93835" cy="66146"/>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9"/>
            <p:cNvSpPr/>
            <p:nvPr/>
          </p:nvSpPr>
          <p:spPr>
            <a:xfrm>
              <a:off x="3125630" y="4470348"/>
              <a:ext cx="63740" cy="46872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9"/>
            <p:cNvSpPr/>
            <p:nvPr/>
          </p:nvSpPr>
          <p:spPr>
            <a:xfrm>
              <a:off x="3165772" y="4791107"/>
              <a:ext cx="148505" cy="76824"/>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9"/>
            <p:cNvSpPr/>
            <p:nvPr/>
          </p:nvSpPr>
          <p:spPr>
            <a:xfrm>
              <a:off x="3161757" y="4813636"/>
              <a:ext cx="109386" cy="3011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9"/>
            <p:cNvSpPr/>
            <p:nvPr/>
          </p:nvSpPr>
          <p:spPr>
            <a:xfrm>
              <a:off x="3173623" y="4249125"/>
              <a:ext cx="204875" cy="218862"/>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9"/>
            <p:cNvSpPr/>
            <p:nvPr/>
          </p:nvSpPr>
          <p:spPr>
            <a:xfrm>
              <a:off x="3159771" y="4415828"/>
              <a:ext cx="273412" cy="195039"/>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9"/>
            <p:cNvSpPr/>
            <p:nvPr/>
          </p:nvSpPr>
          <p:spPr>
            <a:xfrm>
              <a:off x="3022877" y="4485539"/>
              <a:ext cx="249769" cy="211026"/>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9"/>
            <p:cNvSpPr/>
            <p:nvPr/>
          </p:nvSpPr>
          <p:spPr>
            <a:xfrm>
              <a:off x="2971110" y="4383177"/>
              <a:ext cx="232759" cy="185864"/>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9"/>
            <p:cNvSpPr/>
            <p:nvPr/>
          </p:nvSpPr>
          <p:spPr>
            <a:xfrm>
              <a:off x="3012755" y="4243530"/>
              <a:ext cx="209718" cy="218817"/>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9"/>
            <p:cNvSpPr/>
            <p:nvPr/>
          </p:nvSpPr>
          <p:spPr>
            <a:xfrm>
              <a:off x="3197371" y="4377146"/>
              <a:ext cx="63740" cy="85322"/>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9"/>
            <p:cNvSpPr/>
            <p:nvPr/>
          </p:nvSpPr>
          <p:spPr>
            <a:xfrm>
              <a:off x="3197883" y="4468694"/>
              <a:ext cx="103355" cy="64010"/>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9"/>
            <p:cNvSpPr/>
            <p:nvPr/>
          </p:nvSpPr>
          <p:spPr>
            <a:xfrm>
              <a:off x="3086496" y="4321979"/>
              <a:ext cx="114906" cy="145001"/>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9"/>
            <p:cNvSpPr/>
            <p:nvPr/>
          </p:nvSpPr>
          <p:spPr>
            <a:xfrm>
              <a:off x="3080480" y="4481388"/>
              <a:ext cx="165079" cy="8493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9"/>
            <p:cNvSpPr/>
            <p:nvPr/>
          </p:nvSpPr>
          <p:spPr>
            <a:xfrm>
              <a:off x="3202891" y="4426642"/>
              <a:ext cx="107882" cy="43842"/>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9"/>
            <p:cNvSpPr/>
            <p:nvPr/>
          </p:nvSpPr>
          <p:spPr>
            <a:xfrm>
              <a:off x="3141182" y="4484020"/>
              <a:ext cx="60716" cy="88811"/>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9"/>
            <p:cNvSpPr/>
            <p:nvPr/>
          </p:nvSpPr>
          <p:spPr>
            <a:xfrm>
              <a:off x="3081488" y="4464062"/>
              <a:ext cx="92827" cy="40036"/>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9"/>
            <p:cNvSpPr/>
            <p:nvPr/>
          </p:nvSpPr>
          <p:spPr>
            <a:xfrm>
              <a:off x="3121118" y="4378033"/>
              <a:ext cx="65228" cy="88450"/>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9"/>
            <p:cNvSpPr/>
            <p:nvPr/>
          </p:nvSpPr>
          <p:spPr>
            <a:xfrm>
              <a:off x="3160734" y="4456060"/>
              <a:ext cx="51211" cy="41450"/>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9"/>
            <p:cNvSpPr/>
            <p:nvPr/>
          </p:nvSpPr>
          <p:spPr>
            <a:xfrm>
              <a:off x="3161260" y="4453098"/>
              <a:ext cx="53181" cy="47496"/>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9"/>
            <p:cNvSpPr/>
            <p:nvPr/>
          </p:nvSpPr>
          <p:spPr>
            <a:xfrm>
              <a:off x="2582295" y="4545834"/>
              <a:ext cx="208229" cy="235707"/>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9"/>
            <p:cNvSpPr/>
            <p:nvPr/>
          </p:nvSpPr>
          <p:spPr>
            <a:xfrm>
              <a:off x="3420129" y="4796386"/>
              <a:ext cx="210725" cy="187835"/>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9"/>
            <p:cNvSpPr/>
            <p:nvPr/>
          </p:nvSpPr>
          <p:spPr>
            <a:xfrm>
              <a:off x="3301222" y="3774914"/>
              <a:ext cx="328128" cy="184857"/>
            </a:xfrm>
            <a:custGeom>
              <a:avLst/>
              <a:gdLst/>
              <a:ahLst/>
              <a:cxnLst/>
              <a:rect l="l" t="t" r="r" b="b"/>
              <a:pathLst>
                <a:path w="21817" h="12291" extrusionOk="0">
                  <a:moveTo>
                    <a:pt x="4947" y="0"/>
                  </a:moveTo>
                  <a:cubicBezTo>
                    <a:pt x="4760" y="0"/>
                    <a:pt x="4582" y="15"/>
                    <a:pt x="4404" y="15"/>
                  </a:cubicBezTo>
                  <a:cubicBezTo>
                    <a:pt x="4270" y="48"/>
                    <a:pt x="4204" y="148"/>
                    <a:pt x="4204" y="248"/>
                  </a:cubicBezTo>
                  <a:cubicBezTo>
                    <a:pt x="4204" y="348"/>
                    <a:pt x="4304" y="449"/>
                    <a:pt x="4404" y="449"/>
                  </a:cubicBezTo>
                  <a:lnTo>
                    <a:pt x="4437" y="449"/>
                  </a:lnTo>
                  <a:cubicBezTo>
                    <a:pt x="4671" y="415"/>
                    <a:pt x="4938" y="415"/>
                    <a:pt x="5238" y="415"/>
                  </a:cubicBezTo>
                  <a:cubicBezTo>
                    <a:pt x="5338" y="415"/>
                    <a:pt x="5438" y="348"/>
                    <a:pt x="5438" y="215"/>
                  </a:cubicBezTo>
                  <a:cubicBezTo>
                    <a:pt x="5471" y="115"/>
                    <a:pt x="5371" y="15"/>
                    <a:pt x="5238" y="15"/>
                  </a:cubicBezTo>
                  <a:cubicBezTo>
                    <a:pt x="5138" y="4"/>
                    <a:pt x="5041" y="0"/>
                    <a:pt x="4947" y="0"/>
                  </a:cubicBezTo>
                  <a:close/>
                  <a:moveTo>
                    <a:pt x="6053" y="75"/>
                  </a:moveTo>
                  <a:cubicBezTo>
                    <a:pt x="5947" y="75"/>
                    <a:pt x="5872" y="162"/>
                    <a:pt x="5872" y="248"/>
                  </a:cubicBezTo>
                  <a:cubicBezTo>
                    <a:pt x="5838" y="382"/>
                    <a:pt x="5938" y="482"/>
                    <a:pt x="6038" y="482"/>
                  </a:cubicBezTo>
                  <a:cubicBezTo>
                    <a:pt x="6205" y="515"/>
                    <a:pt x="6372" y="549"/>
                    <a:pt x="6539" y="582"/>
                  </a:cubicBezTo>
                  <a:cubicBezTo>
                    <a:pt x="6639" y="582"/>
                    <a:pt x="6739" y="615"/>
                    <a:pt x="6839" y="649"/>
                  </a:cubicBezTo>
                  <a:lnTo>
                    <a:pt x="6906" y="649"/>
                  </a:lnTo>
                  <a:cubicBezTo>
                    <a:pt x="7006" y="649"/>
                    <a:pt x="7072" y="582"/>
                    <a:pt x="7106" y="482"/>
                  </a:cubicBezTo>
                  <a:cubicBezTo>
                    <a:pt x="7139" y="382"/>
                    <a:pt x="7072" y="248"/>
                    <a:pt x="6939" y="215"/>
                  </a:cubicBezTo>
                  <a:cubicBezTo>
                    <a:pt x="6839" y="215"/>
                    <a:pt x="6705" y="182"/>
                    <a:pt x="6605" y="148"/>
                  </a:cubicBezTo>
                  <a:cubicBezTo>
                    <a:pt x="6439" y="115"/>
                    <a:pt x="6272" y="82"/>
                    <a:pt x="6105" y="82"/>
                  </a:cubicBezTo>
                  <a:cubicBezTo>
                    <a:pt x="6087" y="77"/>
                    <a:pt x="6070" y="75"/>
                    <a:pt x="6053" y="75"/>
                  </a:cubicBezTo>
                  <a:close/>
                  <a:moveTo>
                    <a:pt x="3602" y="140"/>
                  </a:moveTo>
                  <a:cubicBezTo>
                    <a:pt x="3581" y="140"/>
                    <a:pt x="3559" y="143"/>
                    <a:pt x="3537" y="148"/>
                  </a:cubicBezTo>
                  <a:cubicBezTo>
                    <a:pt x="3270" y="215"/>
                    <a:pt x="2969" y="282"/>
                    <a:pt x="2703" y="382"/>
                  </a:cubicBezTo>
                  <a:cubicBezTo>
                    <a:pt x="2603" y="415"/>
                    <a:pt x="2536" y="549"/>
                    <a:pt x="2603" y="649"/>
                  </a:cubicBezTo>
                  <a:cubicBezTo>
                    <a:pt x="2636" y="749"/>
                    <a:pt x="2703" y="782"/>
                    <a:pt x="2803" y="782"/>
                  </a:cubicBezTo>
                  <a:lnTo>
                    <a:pt x="2869" y="782"/>
                  </a:lnTo>
                  <a:cubicBezTo>
                    <a:pt x="3103" y="682"/>
                    <a:pt x="3370" y="615"/>
                    <a:pt x="3637" y="549"/>
                  </a:cubicBezTo>
                  <a:cubicBezTo>
                    <a:pt x="3737" y="515"/>
                    <a:pt x="3803" y="415"/>
                    <a:pt x="3803" y="315"/>
                  </a:cubicBezTo>
                  <a:cubicBezTo>
                    <a:pt x="3776" y="205"/>
                    <a:pt x="3702" y="140"/>
                    <a:pt x="3602" y="140"/>
                  </a:cubicBezTo>
                  <a:close/>
                  <a:moveTo>
                    <a:pt x="7698" y="470"/>
                  </a:moveTo>
                  <a:cubicBezTo>
                    <a:pt x="7615" y="470"/>
                    <a:pt x="7532" y="513"/>
                    <a:pt x="7506" y="615"/>
                  </a:cubicBezTo>
                  <a:cubicBezTo>
                    <a:pt x="7439" y="715"/>
                    <a:pt x="7506" y="815"/>
                    <a:pt x="7606" y="882"/>
                  </a:cubicBezTo>
                  <a:cubicBezTo>
                    <a:pt x="7873" y="982"/>
                    <a:pt x="8106" y="1082"/>
                    <a:pt x="8307" y="1249"/>
                  </a:cubicBezTo>
                  <a:cubicBezTo>
                    <a:pt x="8340" y="1249"/>
                    <a:pt x="8407" y="1282"/>
                    <a:pt x="8440" y="1282"/>
                  </a:cubicBezTo>
                  <a:cubicBezTo>
                    <a:pt x="8507" y="1282"/>
                    <a:pt x="8573" y="1249"/>
                    <a:pt x="8607" y="1182"/>
                  </a:cubicBezTo>
                  <a:cubicBezTo>
                    <a:pt x="8674" y="1082"/>
                    <a:pt x="8640" y="949"/>
                    <a:pt x="8540" y="882"/>
                  </a:cubicBezTo>
                  <a:cubicBezTo>
                    <a:pt x="8307" y="715"/>
                    <a:pt x="8040" y="615"/>
                    <a:pt x="7773" y="482"/>
                  </a:cubicBezTo>
                  <a:cubicBezTo>
                    <a:pt x="7749" y="474"/>
                    <a:pt x="7724" y="470"/>
                    <a:pt x="7698" y="470"/>
                  </a:cubicBezTo>
                  <a:close/>
                  <a:moveTo>
                    <a:pt x="2048" y="714"/>
                  </a:moveTo>
                  <a:cubicBezTo>
                    <a:pt x="2010" y="714"/>
                    <a:pt x="1971" y="725"/>
                    <a:pt x="1935" y="749"/>
                  </a:cubicBezTo>
                  <a:cubicBezTo>
                    <a:pt x="1669" y="882"/>
                    <a:pt x="1435" y="1049"/>
                    <a:pt x="1202" y="1216"/>
                  </a:cubicBezTo>
                  <a:cubicBezTo>
                    <a:pt x="1101" y="1282"/>
                    <a:pt x="1101" y="1416"/>
                    <a:pt x="1168" y="1516"/>
                  </a:cubicBezTo>
                  <a:cubicBezTo>
                    <a:pt x="1202" y="1549"/>
                    <a:pt x="1268" y="1583"/>
                    <a:pt x="1335" y="1583"/>
                  </a:cubicBezTo>
                  <a:cubicBezTo>
                    <a:pt x="1368" y="1583"/>
                    <a:pt x="1435" y="1583"/>
                    <a:pt x="1468" y="1549"/>
                  </a:cubicBezTo>
                  <a:cubicBezTo>
                    <a:pt x="1669" y="1383"/>
                    <a:pt x="1902" y="1216"/>
                    <a:pt x="2136" y="1116"/>
                  </a:cubicBezTo>
                  <a:cubicBezTo>
                    <a:pt x="2236" y="1049"/>
                    <a:pt x="2269" y="916"/>
                    <a:pt x="2202" y="815"/>
                  </a:cubicBezTo>
                  <a:cubicBezTo>
                    <a:pt x="2181" y="751"/>
                    <a:pt x="2117" y="714"/>
                    <a:pt x="2048" y="714"/>
                  </a:cubicBezTo>
                  <a:close/>
                  <a:moveTo>
                    <a:pt x="14044" y="1783"/>
                  </a:moveTo>
                  <a:cubicBezTo>
                    <a:pt x="13777" y="1783"/>
                    <a:pt x="13510" y="1816"/>
                    <a:pt x="13243" y="1850"/>
                  </a:cubicBezTo>
                  <a:cubicBezTo>
                    <a:pt x="13110" y="1850"/>
                    <a:pt x="13043" y="1950"/>
                    <a:pt x="13043" y="2050"/>
                  </a:cubicBezTo>
                  <a:cubicBezTo>
                    <a:pt x="13077" y="2183"/>
                    <a:pt x="13143" y="2250"/>
                    <a:pt x="13277" y="2250"/>
                  </a:cubicBezTo>
                  <a:cubicBezTo>
                    <a:pt x="13544" y="2216"/>
                    <a:pt x="13777" y="2216"/>
                    <a:pt x="14044" y="2216"/>
                  </a:cubicBezTo>
                  <a:lnTo>
                    <a:pt x="14111" y="2216"/>
                  </a:lnTo>
                  <a:cubicBezTo>
                    <a:pt x="14211" y="2216"/>
                    <a:pt x="14311" y="2116"/>
                    <a:pt x="14311" y="2016"/>
                  </a:cubicBezTo>
                  <a:cubicBezTo>
                    <a:pt x="14311" y="1883"/>
                    <a:pt x="14211" y="1783"/>
                    <a:pt x="14111" y="1783"/>
                  </a:cubicBezTo>
                  <a:close/>
                  <a:moveTo>
                    <a:pt x="9078" y="1366"/>
                  </a:moveTo>
                  <a:cubicBezTo>
                    <a:pt x="9024" y="1366"/>
                    <a:pt x="8974" y="1383"/>
                    <a:pt x="8940" y="1416"/>
                  </a:cubicBezTo>
                  <a:cubicBezTo>
                    <a:pt x="8874" y="1516"/>
                    <a:pt x="8874" y="1649"/>
                    <a:pt x="8940" y="1716"/>
                  </a:cubicBezTo>
                  <a:cubicBezTo>
                    <a:pt x="9141" y="1883"/>
                    <a:pt x="9307" y="2083"/>
                    <a:pt x="9474" y="2317"/>
                  </a:cubicBezTo>
                  <a:cubicBezTo>
                    <a:pt x="9507" y="2383"/>
                    <a:pt x="9574" y="2417"/>
                    <a:pt x="9641" y="2417"/>
                  </a:cubicBezTo>
                  <a:cubicBezTo>
                    <a:pt x="9674" y="2417"/>
                    <a:pt x="9708" y="2383"/>
                    <a:pt x="9774" y="2350"/>
                  </a:cubicBezTo>
                  <a:cubicBezTo>
                    <a:pt x="9841" y="2283"/>
                    <a:pt x="9874" y="2183"/>
                    <a:pt x="9808" y="2083"/>
                  </a:cubicBezTo>
                  <a:cubicBezTo>
                    <a:pt x="9641" y="1850"/>
                    <a:pt x="9441" y="1616"/>
                    <a:pt x="9241" y="1416"/>
                  </a:cubicBezTo>
                  <a:cubicBezTo>
                    <a:pt x="9191" y="1383"/>
                    <a:pt x="9132" y="1366"/>
                    <a:pt x="9078" y="1366"/>
                  </a:cubicBezTo>
                  <a:close/>
                  <a:moveTo>
                    <a:pt x="14905" y="1843"/>
                  </a:moveTo>
                  <a:cubicBezTo>
                    <a:pt x="14819" y="1843"/>
                    <a:pt x="14740" y="1930"/>
                    <a:pt x="14711" y="2016"/>
                  </a:cubicBezTo>
                  <a:cubicBezTo>
                    <a:pt x="14711" y="2150"/>
                    <a:pt x="14778" y="2250"/>
                    <a:pt x="14911" y="2250"/>
                  </a:cubicBezTo>
                  <a:cubicBezTo>
                    <a:pt x="15178" y="2283"/>
                    <a:pt x="15445" y="2350"/>
                    <a:pt x="15712" y="2417"/>
                  </a:cubicBezTo>
                  <a:lnTo>
                    <a:pt x="15745" y="2417"/>
                  </a:lnTo>
                  <a:cubicBezTo>
                    <a:pt x="15845" y="2417"/>
                    <a:pt x="15945" y="2350"/>
                    <a:pt x="15945" y="2250"/>
                  </a:cubicBezTo>
                  <a:cubicBezTo>
                    <a:pt x="15979" y="2116"/>
                    <a:pt x="15912" y="2016"/>
                    <a:pt x="15779" y="1983"/>
                  </a:cubicBezTo>
                  <a:cubicBezTo>
                    <a:pt x="15512" y="1916"/>
                    <a:pt x="15245" y="1883"/>
                    <a:pt x="14945" y="1850"/>
                  </a:cubicBezTo>
                  <a:cubicBezTo>
                    <a:pt x="14931" y="1845"/>
                    <a:pt x="14918" y="1843"/>
                    <a:pt x="14905" y="1843"/>
                  </a:cubicBezTo>
                  <a:close/>
                  <a:moveTo>
                    <a:pt x="12461" y="1974"/>
                  </a:moveTo>
                  <a:cubicBezTo>
                    <a:pt x="12444" y="1974"/>
                    <a:pt x="12427" y="1977"/>
                    <a:pt x="12410" y="1983"/>
                  </a:cubicBezTo>
                  <a:cubicBezTo>
                    <a:pt x="12109" y="2050"/>
                    <a:pt x="11842" y="2150"/>
                    <a:pt x="11576" y="2250"/>
                  </a:cubicBezTo>
                  <a:cubicBezTo>
                    <a:pt x="11476" y="2283"/>
                    <a:pt x="11409" y="2383"/>
                    <a:pt x="11442" y="2517"/>
                  </a:cubicBezTo>
                  <a:cubicBezTo>
                    <a:pt x="11476" y="2583"/>
                    <a:pt x="11576" y="2650"/>
                    <a:pt x="11642" y="2650"/>
                  </a:cubicBezTo>
                  <a:cubicBezTo>
                    <a:pt x="11676" y="2650"/>
                    <a:pt x="11709" y="2650"/>
                    <a:pt x="11709" y="2617"/>
                  </a:cubicBezTo>
                  <a:cubicBezTo>
                    <a:pt x="11976" y="2517"/>
                    <a:pt x="12243" y="2450"/>
                    <a:pt x="12476" y="2383"/>
                  </a:cubicBezTo>
                  <a:cubicBezTo>
                    <a:pt x="12610" y="2350"/>
                    <a:pt x="12676" y="2250"/>
                    <a:pt x="12643" y="2150"/>
                  </a:cubicBezTo>
                  <a:cubicBezTo>
                    <a:pt x="12615" y="2039"/>
                    <a:pt x="12542" y="1974"/>
                    <a:pt x="12461" y="1974"/>
                  </a:cubicBezTo>
                  <a:close/>
                  <a:moveTo>
                    <a:pt x="722" y="1736"/>
                  </a:moveTo>
                  <a:cubicBezTo>
                    <a:pt x="661" y="1736"/>
                    <a:pt x="604" y="1761"/>
                    <a:pt x="568" y="1816"/>
                  </a:cubicBezTo>
                  <a:cubicBezTo>
                    <a:pt x="201" y="2216"/>
                    <a:pt x="34" y="2517"/>
                    <a:pt x="34" y="2517"/>
                  </a:cubicBezTo>
                  <a:cubicBezTo>
                    <a:pt x="1" y="2617"/>
                    <a:pt x="34" y="2750"/>
                    <a:pt x="134" y="2817"/>
                  </a:cubicBezTo>
                  <a:lnTo>
                    <a:pt x="234" y="2817"/>
                  </a:lnTo>
                  <a:cubicBezTo>
                    <a:pt x="301" y="2817"/>
                    <a:pt x="368" y="2784"/>
                    <a:pt x="401" y="2717"/>
                  </a:cubicBezTo>
                  <a:cubicBezTo>
                    <a:pt x="401" y="2717"/>
                    <a:pt x="568" y="2450"/>
                    <a:pt x="868" y="2083"/>
                  </a:cubicBezTo>
                  <a:cubicBezTo>
                    <a:pt x="968" y="2016"/>
                    <a:pt x="935" y="1883"/>
                    <a:pt x="868" y="1783"/>
                  </a:cubicBezTo>
                  <a:cubicBezTo>
                    <a:pt x="823" y="1753"/>
                    <a:pt x="771" y="1736"/>
                    <a:pt x="722" y="1736"/>
                  </a:cubicBezTo>
                  <a:close/>
                  <a:moveTo>
                    <a:pt x="16557" y="2208"/>
                  </a:moveTo>
                  <a:cubicBezTo>
                    <a:pt x="16468" y="2208"/>
                    <a:pt x="16373" y="2268"/>
                    <a:pt x="16346" y="2350"/>
                  </a:cubicBezTo>
                  <a:cubicBezTo>
                    <a:pt x="16312" y="2450"/>
                    <a:pt x="16379" y="2583"/>
                    <a:pt x="16479" y="2617"/>
                  </a:cubicBezTo>
                  <a:cubicBezTo>
                    <a:pt x="16746" y="2717"/>
                    <a:pt x="16979" y="2817"/>
                    <a:pt x="17246" y="2917"/>
                  </a:cubicBezTo>
                  <a:cubicBezTo>
                    <a:pt x="17280" y="2917"/>
                    <a:pt x="17313" y="2950"/>
                    <a:pt x="17313" y="2950"/>
                  </a:cubicBezTo>
                  <a:cubicBezTo>
                    <a:pt x="17413" y="2950"/>
                    <a:pt x="17480" y="2884"/>
                    <a:pt x="17513" y="2817"/>
                  </a:cubicBezTo>
                  <a:cubicBezTo>
                    <a:pt x="17580" y="2717"/>
                    <a:pt x="17513" y="2583"/>
                    <a:pt x="17413" y="2550"/>
                  </a:cubicBezTo>
                  <a:cubicBezTo>
                    <a:pt x="17146" y="2417"/>
                    <a:pt x="16879" y="2317"/>
                    <a:pt x="16613" y="2216"/>
                  </a:cubicBezTo>
                  <a:cubicBezTo>
                    <a:pt x="16595" y="2211"/>
                    <a:pt x="16576" y="2208"/>
                    <a:pt x="16557" y="2208"/>
                  </a:cubicBezTo>
                  <a:close/>
                  <a:moveTo>
                    <a:pt x="18101" y="2904"/>
                  </a:moveTo>
                  <a:cubicBezTo>
                    <a:pt x="18018" y="2904"/>
                    <a:pt x="17930" y="2942"/>
                    <a:pt x="17880" y="3017"/>
                  </a:cubicBezTo>
                  <a:cubicBezTo>
                    <a:pt x="17813" y="3117"/>
                    <a:pt x="17847" y="3217"/>
                    <a:pt x="17947" y="3284"/>
                  </a:cubicBezTo>
                  <a:cubicBezTo>
                    <a:pt x="18180" y="3417"/>
                    <a:pt x="18414" y="3584"/>
                    <a:pt x="18647" y="3751"/>
                  </a:cubicBezTo>
                  <a:cubicBezTo>
                    <a:pt x="18681" y="3751"/>
                    <a:pt x="18714" y="3784"/>
                    <a:pt x="18747" y="3784"/>
                  </a:cubicBezTo>
                  <a:cubicBezTo>
                    <a:pt x="18814" y="3784"/>
                    <a:pt x="18881" y="3751"/>
                    <a:pt x="18948" y="3684"/>
                  </a:cubicBezTo>
                  <a:cubicBezTo>
                    <a:pt x="19014" y="3584"/>
                    <a:pt x="18981" y="3451"/>
                    <a:pt x="18881" y="3384"/>
                  </a:cubicBezTo>
                  <a:cubicBezTo>
                    <a:pt x="18647" y="3217"/>
                    <a:pt x="18414" y="3084"/>
                    <a:pt x="18180" y="2917"/>
                  </a:cubicBezTo>
                  <a:cubicBezTo>
                    <a:pt x="18155" y="2909"/>
                    <a:pt x="18128" y="2904"/>
                    <a:pt x="18101" y="2904"/>
                  </a:cubicBezTo>
                  <a:close/>
                  <a:moveTo>
                    <a:pt x="10889" y="2582"/>
                  </a:moveTo>
                  <a:cubicBezTo>
                    <a:pt x="10850" y="2582"/>
                    <a:pt x="10810" y="2593"/>
                    <a:pt x="10775" y="2617"/>
                  </a:cubicBezTo>
                  <a:cubicBezTo>
                    <a:pt x="10608" y="2683"/>
                    <a:pt x="10441" y="2817"/>
                    <a:pt x="10275" y="2917"/>
                  </a:cubicBezTo>
                  <a:cubicBezTo>
                    <a:pt x="10275" y="2884"/>
                    <a:pt x="10241" y="2850"/>
                    <a:pt x="10241" y="2817"/>
                  </a:cubicBezTo>
                  <a:cubicBezTo>
                    <a:pt x="10216" y="2742"/>
                    <a:pt x="10135" y="2704"/>
                    <a:pt x="10054" y="2704"/>
                  </a:cubicBezTo>
                  <a:cubicBezTo>
                    <a:pt x="10027" y="2704"/>
                    <a:pt x="9999" y="2708"/>
                    <a:pt x="9974" y="2717"/>
                  </a:cubicBezTo>
                  <a:cubicBezTo>
                    <a:pt x="9874" y="2784"/>
                    <a:pt x="9808" y="2884"/>
                    <a:pt x="9874" y="3017"/>
                  </a:cubicBezTo>
                  <a:cubicBezTo>
                    <a:pt x="9974" y="3251"/>
                    <a:pt x="10041" y="3484"/>
                    <a:pt x="10108" y="3751"/>
                  </a:cubicBezTo>
                  <a:cubicBezTo>
                    <a:pt x="10108" y="3851"/>
                    <a:pt x="10208" y="3918"/>
                    <a:pt x="10308" y="3918"/>
                  </a:cubicBezTo>
                  <a:lnTo>
                    <a:pt x="10341" y="3918"/>
                  </a:lnTo>
                  <a:cubicBezTo>
                    <a:pt x="10475" y="3884"/>
                    <a:pt x="10542" y="3784"/>
                    <a:pt x="10508" y="3651"/>
                  </a:cubicBezTo>
                  <a:cubicBezTo>
                    <a:pt x="10475" y="3551"/>
                    <a:pt x="10441" y="3451"/>
                    <a:pt x="10408" y="3317"/>
                  </a:cubicBezTo>
                  <a:cubicBezTo>
                    <a:pt x="10608" y="3184"/>
                    <a:pt x="10808" y="3084"/>
                    <a:pt x="10975" y="2950"/>
                  </a:cubicBezTo>
                  <a:cubicBezTo>
                    <a:pt x="11109" y="2917"/>
                    <a:pt x="11142" y="2784"/>
                    <a:pt x="11075" y="2683"/>
                  </a:cubicBezTo>
                  <a:cubicBezTo>
                    <a:pt x="11032" y="2619"/>
                    <a:pt x="10961" y="2582"/>
                    <a:pt x="10889" y="2582"/>
                  </a:cubicBezTo>
                  <a:close/>
                  <a:moveTo>
                    <a:pt x="9589" y="3604"/>
                  </a:moveTo>
                  <a:cubicBezTo>
                    <a:pt x="9534" y="3604"/>
                    <a:pt x="9477" y="3629"/>
                    <a:pt x="9441" y="3684"/>
                  </a:cubicBezTo>
                  <a:cubicBezTo>
                    <a:pt x="9207" y="3918"/>
                    <a:pt x="9040" y="4185"/>
                    <a:pt x="8940" y="4418"/>
                  </a:cubicBezTo>
                  <a:cubicBezTo>
                    <a:pt x="8907" y="4518"/>
                    <a:pt x="8940" y="4652"/>
                    <a:pt x="9040" y="4685"/>
                  </a:cubicBezTo>
                  <a:cubicBezTo>
                    <a:pt x="9074" y="4718"/>
                    <a:pt x="9107" y="4718"/>
                    <a:pt x="9141" y="4718"/>
                  </a:cubicBezTo>
                  <a:cubicBezTo>
                    <a:pt x="9207" y="4718"/>
                    <a:pt x="9274" y="4652"/>
                    <a:pt x="9307" y="4585"/>
                  </a:cubicBezTo>
                  <a:cubicBezTo>
                    <a:pt x="9407" y="4385"/>
                    <a:pt x="9541" y="4151"/>
                    <a:pt x="9741" y="3951"/>
                  </a:cubicBezTo>
                  <a:cubicBezTo>
                    <a:pt x="9808" y="3851"/>
                    <a:pt x="9808" y="3718"/>
                    <a:pt x="9708" y="3651"/>
                  </a:cubicBezTo>
                  <a:cubicBezTo>
                    <a:pt x="9678" y="3621"/>
                    <a:pt x="9634" y="3604"/>
                    <a:pt x="9589" y="3604"/>
                  </a:cubicBezTo>
                  <a:close/>
                  <a:moveTo>
                    <a:pt x="19401" y="3888"/>
                  </a:moveTo>
                  <a:cubicBezTo>
                    <a:pt x="19341" y="3888"/>
                    <a:pt x="19284" y="3914"/>
                    <a:pt x="19248" y="3951"/>
                  </a:cubicBezTo>
                  <a:cubicBezTo>
                    <a:pt x="19181" y="4051"/>
                    <a:pt x="19181" y="4185"/>
                    <a:pt x="19281" y="4251"/>
                  </a:cubicBezTo>
                  <a:cubicBezTo>
                    <a:pt x="19481" y="4451"/>
                    <a:pt x="19648" y="4618"/>
                    <a:pt x="19815" y="4818"/>
                  </a:cubicBezTo>
                  <a:cubicBezTo>
                    <a:pt x="19882" y="4885"/>
                    <a:pt x="19915" y="4918"/>
                    <a:pt x="19982" y="4918"/>
                  </a:cubicBezTo>
                  <a:cubicBezTo>
                    <a:pt x="20048" y="4918"/>
                    <a:pt x="20082" y="4885"/>
                    <a:pt x="20115" y="4852"/>
                  </a:cubicBezTo>
                  <a:cubicBezTo>
                    <a:pt x="20215" y="4785"/>
                    <a:pt x="20215" y="4652"/>
                    <a:pt x="20148" y="4551"/>
                  </a:cubicBezTo>
                  <a:cubicBezTo>
                    <a:pt x="19948" y="4351"/>
                    <a:pt x="19748" y="4151"/>
                    <a:pt x="19548" y="3951"/>
                  </a:cubicBezTo>
                  <a:cubicBezTo>
                    <a:pt x="19503" y="3906"/>
                    <a:pt x="19451" y="3888"/>
                    <a:pt x="19401" y="3888"/>
                  </a:cubicBezTo>
                  <a:close/>
                  <a:moveTo>
                    <a:pt x="10408" y="4318"/>
                  </a:moveTo>
                  <a:cubicBezTo>
                    <a:pt x="10275" y="4351"/>
                    <a:pt x="10175" y="4418"/>
                    <a:pt x="10175" y="4518"/>
                  </a:cubicBezTo>
                  <a:cubicBezTo>
                    <a:pt x="10175" y="4818"/>
                    <a:pt x="10141" y="5085"/>
                    <a:pt x="10041" y="5285"/>
                  </a:cubicBezTo>
                  <a:cubicBezTo>
                    <a:pt x="10008" y="5385"/>
                    <a:pt x="10041" y="5485"/>
                    <a:pt x="10141" y="5552"/>
                  </a:cubicBezTo>
                  <a:lnTo>
                    <a:pt x="10241" y="5552"/>
                  </a:lnTo>
                  <a:cubicBezTo>
                    <a:pt x="10308" y="5552"/>
                    <a:pt x="10408" y="5519"/>
                    <a:pt x="10441" y="5419"/>
                  </a:cubicBezTo>
                  <a:cubicBezTo>
                    <a:pt x="10542" y="5185"/>
                    <a:pt x="10608" y="4885"/>
                    <a:pt x="10608" y="4551"/>
                  </a:cubicBezTo>
                  <a:cubicBezTo>
                    <a:pt x="10608" y="4418"/>
                    <a:pt x="10508" y="4318"/>
                    <a:pt x="10408" y="4318"/>
                  </a:cubicBezTo>
                  <a:close/>
                  <a:moveTo>
                    <a:pt x="9029" y="5110"/>
                  </a:moveTo>
                  <a:cubicBezTo>
                    <a:pt x="9010" y="5110"/>
                    <a:pt x="8991" y="5113"/>
                    <a:pt x="8974" y="5119"/>
                  </a:cubicBezTo>
                  <a:cubicBezTo>
                    <a:pt x="8840" y="5152"/>
                    <a:pt x="8807" y="5252"/>
                    <a:pt x="8807" y="5385"/>
                  </a:cubicBezTo>
                  <a:cubicBezTo>
                    <a:pt x="8874" y="5619"/>
                    <a:pt x="9040" y="5786"/>
                    <a:pt x="9274" y="5919"/>
                  </a:cubicBezTo>
                  <a:cubicBezTo>
                    <a:pt x="9374" y="5986"/>
                    <a:pt x="9474" y="6019"/>
                    <a:pt x="9608" y="6019"/>
                  </a:cubicBezTo>
                  <a:lnTo>
                    <a:pt x="9641" y="6019"/>
                  </a:lnTo>
                  <a:cubicBezTo>
                    <a:pt x="9741" y="6019"/>
                    <a:pt x="9808" y="5952"/>
                    <a:pt x="9841" y="5852"/>
                  </a:cubicBezTo>
                  <a:cubicBezTo>
                    <a:pt x="9841" y="5719"/>
                    <a:pt x="9774" y="5619"/>
                    <a:pt x="9641" y="5619"/>
                  </a:cubicBezTo>
                  <a:cubicBezTo>
                    <a:pt x="9574" y="5619"/>
                    <a:pt x="9541" y="5586"/>
                    <a:pt x="9474" y="5552"/>
                  </a:cubicBezTo>
                  <a:cubicBezTo>
                    <a:pt x="9341" y="5485"/>
                    <a:pt x="9274" y="5385"/>
                    <a:pt x="9207" y="5252"/>
                  </a:cubicBezTo>
                  <a:cubicBezTo>
                    <a:pt x="9207" y="5170"/>
                    <a:pt x="9117" y="5110"/>
                    <a:pt x="9029" y="5110"/>
                  </a:cubicBezTo>
                  <a:close/>
                  <a:moveTo>
                    <a:pt x="20496" y="5151"/>
                  </a:moveTo>
                  <a:cubicBezTo>
                    <a:pt x="20457" y="5151"/>
                    <a:pt x="20417" y="5162"/>
                    <a:pt x="20382" y="5185"/>
                  </a:cubicBezTo>
                  <a:cubicBezTo>
                    <a:pt x="20282" y="5252"/>
                    <a:pt x="20248" y="5385"/>
                    <a:pt x="20315" y="5485"/>
                  </a:cubicBezTo>
                  <a:cubicBezTo>
                    <a:pt x="20482" y="5686"/>
                    <a:pt x="20615" y="5919"/>
                    <a:pt x="20749" y="6153"/>
                  </a:cubicBezTo>
                  <a:cubicBezTo>
                    <a:pt x="20782" y="6253"/>
                    <a:pt x="20849" y="6286"/>
                    <a:pt x="20916" y="6286"/>
                  </a:cubicBezTo>
                  <a:cubicBezTo>
                    <a:pt x="20949" y="6286"/>
                    <a:pt x="20982" y="6286"/>
                    <a:pt x="21016" y="6253"/>
                  </a:cubicBezTo>
                  <a:cubicBezTo>
                    <a:pt x="21116" y="6186"/>
                    <a:pt x="21149" y="6086"/>
                    <a:pt x="21116" y="5986"/>
                  </a:cubicBezTo>
                  <a:cubicBezTo>
                    <a:pt x="20982" y="5719"/>
                    <a:pt x="20816" y="5485"/>
                    <a:pt x="20682" y="5252"/>
                  </a:cubicBezTo>
                  <a:cubicBezTo>
                    <a:pt x="20639" y="5187"/>
                    <a:pt x="20568" y="5151"/>
                    <a:pt x="20496" y="5151"/>
                  </a:cubicBezTo>
                  <a:close/>
                  <a:moveTo>
                    <a:pt x="21250" y="6611"/>
                  </a:moveTo>
                  <a:cubicBezTo>
                    <a:pt x="21229" y="6611"/>
                    <a:pt x="21206" y="6614"/>
                    <a:pt x="21182" y="6620"/>
                  </a:cubicBezTo>
                  <a:cubicBezTo>
                    <a:pt x="21082" y="6686"/>
                    <a:pt x="21016" y="6786"/>
                    <a:pt x="21049" y="6886"/>
                  </a:cubicBezTo>
                  <a:cubicBezTo>
                    <a:pt x="21149" y="7153"/>
                    <a:pt x="21249" y="7420"/>
                    <a:pt x="21283" y="7687"/>
                  </a:cubicBezTo>
                  <a:cubicBezTo>
                    <a:pt x="21316" y="7787"/>
                    <a:pt x="21383" y="7854"/>
                    <a:pt x="21483" y="7854"/>
                  </a:cubicBezTo>
                  <a:cubicBezTo>
                    <a:pt x="21516" y="7854"/>
                    <a:pt x="21516" y="7854"/>
                    <a:pt x="21549" y="7820"/>
                  </a:cubicBezTo>
                  <a:cubicBezTo>
                    <a:pt x="21649" y="7820"/>
                    <a:pt x="21716" y="7687"/>
                    <a:pt x="21683" y="7587"/>
                  </a:cubicBezTo>
                  <a:cubicBezTo>
                    <a:pt x="21649" y="7320"/>
                    <a:pt x="21549" y="7020"/>
                    <a:pt x="21449" y="6753"/>
                  </a:cubicBezTo>
                  <a:cubicBezTo>
                    <a:pt x="21422" y="6671"/>
                    <a:pt x="21349" y="6611"/>
                    <a:pt x="21250" y="6611"/>
                  </a:cubicBezTo>
                  <a:close/>
                  <a:moveTo>
                    <a:pt x="21624" y="8248"/>
                  </a:moveTo>
                  <a:cubicBezTo>
                    <a:pt x="21610" y="8248"/>
                    <a:pt x="21596" y="8250"/>
                    <a:pt x="21583" y="8254"/>
                  </a:cubicBezTo>
                  <a:cubicBezTo>
                    <a:pt x="21483" y="8254"/>
                    <a:pt x="21383" y="8354"/>
                    <a:pt x="21383" y="8454"/>
                  </a:cubicBezTo>
                  <a:cubicBezTo>
                    <a:pt x="21383" y="8554"/>
                    <a:pt x="21383" y="8621"/>
                    <a:pt x="21383" y="8688"/>
                  </a:cubicBezTo>
                  <a:cubicBezTo>
                    <a:pt x="21383" y="8888"/>
                    <a:pt x="21383" y="9088"/>
                    <a:pt x="21349" y="9255"/>
                  </a:cubicBezTo>
                  <a:cubicBezTo>
                    <a:pt x="21349" y="9388"/>
                    <a:pt x="21416" y="9488"/>
                    <a:pt x="21549" y="9488"/>
                  </a:cubicBezTo>
                  <a:lnTo>
                    <a:pt x="21583" y="9488"/>
                  </a:lnTo>
                  <a:cubicBezTo>
                    <a:pt x="21683" y="9488"/>
                    <a:pt x="21750" y="9422"/>
                    <a:pt x="21783" y="9322"/>
                  </a:cubicBezTo>
                  <a:cubicBezTo>
                    <a:pt x="21816" y="9121"/>
                    <a:pt x="21816" y="8921"/>
                    <a:pt x="21816" y="8688"/>
                  </a:cubicBezTo>
                  <a:cubicBezTo>
                    <a:pt x="21816" y="8621"/>
                    <a:pt x="21816" y="8521"/>
                    <a:pt x="21816" y="8454"/>
                  </a:cubicBezTo>
                  <a:cubicBezTo>
                    <a:pt x="21816" y="8338"/>
                    <a:pt x="21716" y="8248"/>
                    <a:pt x="21624" y="8248"/>
                  </a:cubicBezTo>
                  <a:close/>
                  <a:moveTo>
                    <a:pt x="21361" y="9895"/>
                  </a:moveTo>
                  <a:cubicBezTo>
                    <a:pt x="21283" y="9895"/>
                    <a:pt x="21207" y="9950"/>
                    <a:pt x="21182" y="10022"/>
                  </a:cubicBezTo>
                  <a:cubicBezTo>
                    <a:pt x="21116" y="10289"/>
                    <a:pt x="20982" y="10522"/>
                    <a:pt x="20882" y="10756"/>
                  </a:cubicBezTo>
                  <a:cubicBezTo>
                    <a:pt x="20816" y="10856"/>
                    <a:pt x="20849" y="10989"/>
                    <a:pt x="20949" y="11056"/>
                  </a:cubicBezTo>
                  <a:lnTo>
                    <a:pt x="21049" y="11056"/>
                  </a:lnTo>
                  <a:cubicBezTo>
                    <a:pt x="21116" y="11056"/>
                    <a:pt x="21182" y="11023"/>
                    <a:pt x="21216" y="10956"/>
                  </a:cubicBezTo>
                  <a:cubicBezTo>
                    <a:pt x="21383" y="10723"/>
                    <a:pt x="21483" y="10456"/>
                    <a:pt x="21583" y="10155"/>
                  </a:cubicBezTo>
                  <a:cubicBezTo>
                    <a:pt x="21616" y="10055"/>
                    <a:pt x="21549" y="9955"/>
                    <a:pt x="21449" y="9922"/>
                  </a:cubicBezTo>
                  <a:cubicBezTo>
                    <a:pt x="21421" y="9903"/>
                    <a:pt x="21391" y="9895"/>
                    <a:pt x="21361" y="9895"/>
                  </a:cubicBezTo>
                  <a:close/>
                  <a:moveTo>
                    <a:pt x="20553" y="11340"/>
                  </a:moveTo>
                  <a:cubicBezTo>
                    <a:pt x="20499" y="11340"/>
                    <a:pt x="20449" y="11356"/>
                    <a:pt x="20415" y="11390"/>
                  </a:cubicBezTo>
                  <a:cubicBezTo>
                    <a:pt x="20248" y="11590"/>
                    <a:pt x="20082" y="11757"/>
                    <a:pt x="19882" y="11923"/>
                  </a:cubicBezTo>
                  <a:cubicBezTo>
                    <a:pt x="19781" y="11990"/>
                    <a:pt x="19781" y="12124"/>
                    <a:pt x="19848" y="12190"/>
                  </a:cubicBezTo>
                  <a:cubicBezTo>
                    <a:pt x="19882" y="12257"/>
                    <a:pt x="19948" y="12290"/>
                    <a:pt x="20015" y="12290"/>
                  </a:cubicBezTo>
                  <a:cubicBezTo>
                    <a:pt x="20048" y="12290"/>
                    <a:pt x="20082" y="12257"/>
                    <a:pt x="20148" y="12224"/>
                  </a:cubicBezTo>
                  <a:cubicBezTo>
                    <a:pt x="20349" y="12057"/>
                    <a:pt x="20549" y="11890"/>
                    <a:pt x="20715" y="11690"/>
                  </a:cubicBezTo>
                  <a:cubicBezTo>
                    <a:pt x="20782" y="11590"/>
                    <a:pt x="20782" y="11456"/>
                    <a:pt x="20715" y="11390"/>
                  </a:cubicBezTo>
                  <a:cubicBezTo>
                    <a:pt x="20665" y="11356"/>
                    <a:pt x="20607" y="11340"/>
                    <a:pt x="20553" y="1134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9" name="Google Shape;1099;p9"/>
          <p:cNvGrpSpPr/>
          <p:nvPr/>
        </p:nvGrpSpPr>
        <p:grpSpPr>
          <a:xfrm>
            <a:off x="94021" y="6255583"/>
            <a:ext cx="1541480" cy="404037"/>
            <a:chOff x="70516" y="4691687"/>
            <a:chExt cx="1156110" cy="303028"/>
          </a:xfrm>
        </p:grpSpPr>
        <p:sp>
          <p:nvSpPr>
            <p:cNvPr id="1100" name="Google Shape;1100;p9"/>
            <p:cNvSpPr/>
            <p:nvPr/>
          </p:nvSpPr>
          <p:spPr>
            <a:xfrm>
              <a:off x="70516" y="4691687"/>
              <a:ext cx="506635" cy="102953"/>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9"/>
            <p:cNvSpPr/>
            <p:nvPr/>
          </p:nvSpPr>
          <p:spPr>
            <a:xfrm>
              <a:off x="92289" y="4719163"/>
              <a:ext cx="461880" cy="678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9"/>
            <p:cNvSpPr/>
            <p:nvPr/>
          </p:nvSpPr>
          <p:spPr>
            <a:xfrm>
              <a:off x="719991" y="4891762"/>
              <a:ext cx="506635" cy="102953"/>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9"/>
            <p:cNvSpPr/>
            <p:nvPr/>
          </p:nvSpPr>
          <p:spPr>
            <a:xfrm>
              <a:off x="741764" y="4919238"/>
              <a:ext cx="461880" cy="678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4" name="Google Shape;1104;p9"/>
          <p:cNvSpPr/>
          <p:nvPr/>
        </p:nvSpPr>
        <p:spPr>
          <a:xfrm>
            <a:off x="11510767" y="2078367"/>
            <a:ext cx="146800" cy="140933"/>
          </a:xfrm>
          <a:custGeom>
            <a:avLst/>
            <a:gdLst/>
            <a:ahLst/>
            <a:cxnLst/>
            <a:rect l="l" t="t" r="r" b="b"/>
            <a:pathLst>
              <a:path w="4404" h="4228" extrusionOk="0">
                <a:moveTo>
                  <a:pt x="3169" y="520"/>
                </a:moveTo>
                <a:cubicBezTo>
                  <a:pt x="3102" y="853"/>
                  <a:pt x="2969" y="1420"/>
                  <a:pt x="2802" y="1921"/>
                </a:cubicBezTo>
                <a:cubicBezTo>
                  <a:pt x="2769" y="1987"/>
                  <a:pt x="2802" y="2054"/>
                  <a:pt x="2869" y="2121"/>
                </a:cubicBezTo>
                <a:cubicBezTo>
                  <a:pt x="3236" y="2454"/>
                  <a:pt x="3636" y="2855"/>
                  <a:pt x="3836" y="3055"/>
                </a:cubicBezTo>
                <a:cubicBezTo>
                  <a:pt x="3503" y="3055"/>
                  <a:pt x="2835" y="2988"/>
                  <a:pt x="2268" y="2888"/>
                </a:cubicBezTo>
                <a:cubicBezTo>
                  <a:pt x="2202" y="2888"/>
                  <a:pt x="2168" y="2888"/>
                  <a:pt x="2102" y="2921"/>
                </a:cubicBezTo>
                <a:cubicBezTo>
                  <a:pt x="1735" y="3222"/>
                  <a:pt x="1301" y="3522"/>
                  <a:pt x="1034" y="3689"/>
                </a:cubicBezTo>
                <a:cubicBezTo>
                  <a:pt x="1101" y="3455"/>
                  <a:pt x="1201" y="3155"/>
                  <a:pt x="1234" y="2988"/>
                </a:cubicBezTo>
                <a:cubicBezTo>
                  <a:pt x="1401" y="2488"/>
                  <a:pt x="1434" y="2354"/>
                  <a:pt x="1434" y="2288"/>
                </a:cubicBezTo>
                <a:cubicBezTo>
                  <a:pt x="1401" y="2187"/>
                  <a:pt x="1368" y="2087"/>
                  <a:pt x="1034" y="1687"/>
                </a:cubicBezTo>
                <a:cubicBezTo>
                  <a:pt x="901" y="1554"/>
                  <a:pt x="701" y="1320"/>
                  <a:pt x="601" y="1120"/>
                </a:cubicBezTo>
                <a:lnTo>
                  <a:pt x="601" y="1120"/>
                </a:lnTo>
                <a:cubicBezTo>
                  <a:pt x="901" y="1153"/>
                  <a:pt x="1368" y="1253"/>
                  <a:pt x="1801" y="1354"/>
                </a:cubicBezTo>
                <a:cubicBezTo>
                  <a:pt x="1868" y="1354"/>
                  <a:pt x="1935" y="1354"/>
                  <a:pt x="1968" y="1320"/>
                </a:cubicBezTo>
                <a:cubicBezTo>
                  <a:pt x="2402" y="1020"/>
                  <a:pt x="2902" y="686"/>
                  <a:pt x="3169" y="520"/>
                </a:cubicBezTo>
                <a:close/>
                <a:moveTo>
                  <a:pt x="3394" y="0"/>
                </a:moveTo>
                <a:cubicBezTo>
                  <a:pt x="3238" y="0"/>
                  <a:pt x="2904" y="125"/>
                  <a:pt x="1801" y="920"/>
                </a:cubicBezTo>
                <a:cubicBezTo>
                  <a:pt x="1437" y="836"/>
                  <a:pt x="742" y="704"/>
                  <a:pt x="391" y="704"/>
                </a:cubicBezTo>
                <a:cubicBezTo>
                  <a:pt x="325" y="704"/>
                  <a:pt x="271" y="709"/>
                  <a:pt x="234" y="720"/>
                </a:cubicBezTo>
                <a:cubicBezTo>
                  <a:pt x="167" y="720"/>
                  <a:pt x="100" y="786"/>
                  <a:pt x="67" y="853"/>
                </a:cubicBezTo>
                <a:cubicBezTo>
                  <a:pt x="0" y="1053"/>
                  <a:pt x="134" y="1253"/>
                  <a:pt x="701" y="1954"/>
                </a:cubicBezTo>
                <a:cubicBezTo>
                  <a:pt x="801" y="2087"/>
                  <a:pt x="934" y="2254"/>
                  <a:pt x="1001" y="2321"/>
                </a:cubicBezTo>
                <a:cubicBezTo>
                  <a:pt x="967" y="2421"/>
                  <a:pt x="901" y="2654"/>
                  <a:pt x="867" y="2855"/>
                </a:cubicBezTo>
                <a:cubicBezTo>
                  <a:pt x="667" y="3455"/>
                  <a:pt x="567" y="3822"/>
                  <a:pt x="567" y="3989"/>
                </a:cubicBezTo>
                <a:cubicBezTo>
                  <a:pt x="601" y="4055"/>
                  <a:pt x="634" y="4156"/>
                  <a:pt x="701" y="4189"/>
                </a:cubicBezTo>
                <a:cubicBezTo>
                  <a:pt x="728" y="4207"/>
                  <a:pt x="759" y="4227"/>
                  <a:pt x="817" y="4227"/>
                </a:cubicBezTo>
                <a:cubicBezTo>
                  <a:pt x="975" y="4227"/>
                  <a:pt x="1327" y="4077"/>
                  <a:pt x="2302" y="3322"/>
                </a:cubicBezTo>
                <a:cubicBezTo>
                  <a:pt x="3103" y="3443"/>
                  <a:pt x="3575" y="3481"/>
                  <a:pt x="3858" y="3481"/>
                </a:cubicBezTo>
                <a:cubicBezTo>
                  <a:pt x="4200" y="3481"/>
                  <a:pt x="4267" y="3425"/>
                  <a:pt x="4303" y="3388"/>
                </a:cubicBezTo>
                <a:cubicBezTo>
                  <a:pt x="4370" y="3322"/>
                  <a:pt x="4403" y="3255"/>
                  <a:pt x="4403" y="3188"/>
                </a:cubicBezTo>
                <a:cubicBezTo>
                  <a:pt x="4370" y="3121"/>
                  <a:pt x="4370" y="2888"/>
                  <a:pt x="3236" y="1887"/>
                </a:cubicBezTo>
                <a:cubicBezTo>
                  <a:pt x="3769" y="186"/>
                  <a:pt x="3636" y="119"/>
                  <a:pt x="3503" y="19"/>
                </a:cubicBezTo>
                <a:cubicBezTo>
                  <a:pt x="3472" y="12"/>
                  <a:pt x="3441" y="0"/>
                  <a:pt x="3394" y="0"/>
                </a:cubicBezTo>
                <a:close/>
              </a:path>
            </a:pathLst>
          </a:custGeom>
          <a:solidFill>
            <a:srgbClr val="261D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5" name="Google Shape;1105;p9"/>
          <p:cNvSpPr/>
          <p:nvPr/>
        </p:nvSpPr>
        <p:spPr>
          <a:xfrm>
            <a:off x="471267" y="328305"/>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6" name="Google Shape;1106;p9"/>
          <p:cNvSpPr/>
          <p:nvPr/>
        </p:nvSpPr>
        <p:spPr>
          <a:xfrm flipH="1">
            <a:off x="4424770" y="1505271"/>
            <a:ext cx="1487105" cy="38207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6946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0524-1A92-44BF-B4D6-980BFA63F1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1B0E1A8-A3A3-4C4F-A37E-D38A252EF74E}"/>
              </a:ext>
            </a:extLst>
          </p:cNvPr>
          <p:cNvSpPr>
            <a:spLocks noGrp="1"/>
          </p:cNvSpPr>
          <p:nvPr>
            <p:ph type="dt" sz="half" idx="10"/>
          </p:nvPr>
        </p:nvSpPr>
        <p:spPr>
          <a:xfrm>
            <a:off x="838200" y="6356350"/>
            <a:ext cx="2743200" cy="365125"/>
          </a:xfrm>
          <a:prstGeom prst="rect">
            <a:avLst/>
          </a:prstGeom>
        </p:spPr>
        <p:txBody>
          <a:bodyPr/>
          <a:lstStyle/>
          <a:p>
            <a:fld id="{1523C31E-F484-43EF-BC53-B2B3C938A67B}" type="datetimeFigureOut">
              <a:rPr lang="en-US" smtClean="0"/>
              <a:t>2/27/2026</a:t>
            </a:fld>
            <a:endParaRPr lang="en-US"/>
          </a:p>
        </p:txBody>
      </p:sp>
      <p:sp>
        <p:nvSpPr>
          <p:cNvPr id="4" name="Footer Placeholder 3">
            <a:extLst>
              <a:ext uri="{FF2B5EF4-FFF2-40B4-BE49-F238E27FC236}">
                <a16:creationId xmlns:a16="http://schemas.microsoft.com/office/drawing/2014/main" id="{46CCADBD-80BD-443E-B1A9-02A5CC1051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77E73E-521B-4D69-B249-D774CAA8A754}"/>
              </a:ext>
            </a:extLst>
          </p:cNvPr>
          <p:cNvSpPr>
            <a:spLocks noGrp="1"/>
          </p:cNvSpPr>
          <p:nvPr>
            <p:ph type="sldNum" sz="quarter" idx="12"/>
          </p:nvPr>
        </p:nvSpPr>
        <p:spPr>
          <a:xfrm>
            <a:off x="8610600" y="6356350"/>
            <a:ext cx="2743200" cy="365125"/>
          </a:xfrm>
          <a:prstGeom prst="rect">
            <a:avLst/>
          </a:prstGeom>
        </p:spPr>
        <p:txBody>
          <a:bodyPr/>
          <a:lstStyle/>
          <a:p>
            <a:fld id="{29A57CC8-F2C7-4BD5-8851-0656A4B96E2D}" type="slidenum">
              <a:rPr lang="en-US" smtClean="0"/>
              <a:t>‹#›</a:t>
            </a:fld>
            <a:endParaRPr lang="en-US"/>
          </a:p>
        </p:txBody>
      </p:sp>
    </p:spTree>
    <p:extLst>
      <p:ext uri="{BB962C8B-B14F-4D97-AF65-F5344CB8AC3E}">
        <p14:creationId xmlns:p14="http://schemas.microsoft.com/office/powerpoint/2010/main" val="28182444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31"/>
        <p:cNvGrpSpPr/>
        <p:nvPr/>
      </p:nvGrpSpPr>
      <p:grpSpPr>
        <a:xfrm>
          <a:off x="0" y="0"/>
          <a:ext cx="0" cy="0"/>
          <a:chOff x="0" y="0"/>
          <a:chExt cx="0" cy="0"/>
        </a:xfrm>
      </p:grpSpPr>
    </p:spTree>
    <p:extLst>
      <p:ext uri="{BB962C8B-B14F-4D97-AF65-F5344CB8AC3E}">
        <p14:creationId xmlns:p14="http://schemas.microsoft.com/office/powerpoint/2010/main" val="42250788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38"/>
        <p:cNvGrpSpPr/>
        <p:nvPr/>
      </p:nvGrpSpPr>
      <p:grpSpPr>
        <a:xfrm>
          <a:off x="0" y="0"/>
          <a:ext cx="0" cy="0"/>
          <a:chOff x="0" y="0"/>
          <a:chExt cx="0" cy="0"/>
        </a:xfrm>
      </p:grpSpPr>
      <p:grpSp>
        <p:nvGrpSpPr>
          <p:cNvPr id="1439" name="Google Shape;1439;p14"/>
          <p:cNvGrpSpPr/>
          <p:nvPr/>
        </p:nvGrpSpPr>
        <p:grpSpPr>
          <a:xfrm>
            <a:off x="-87266" y="5067500"/>
            <a:ext cx="12314881" cy="1842248"/>
            <a:chOff x="-65450" y="3800625"/>
            <a:chExt cx="9236161" cy="1381686"/>
          </a:xfrm>
        </p:grpSpPr>
        <p:sp>
          <p:nvSpPr>
            <p:cNvPr id="1440" name="Google Shape;1440;p14"/>
            <p:cNvSpPr/>
            <p:nvPr/>
          </p:nvSpPr>
          <p:spPr>
            <a:xfrm>
              <a:off x="-38725" y="3800625"/>
              <a:ext cx="9209436" cy="138168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4"/>
            <p:cNvSpPr/>
            <p:nvPr/>
          </p:nvSpPr>
          <p:spPr>
            <a:xfrm>
              <a:off x="-65450" y="4070720"/>
              <a:ext cx="9236152" cy="1111347"/>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2" name="Google Shape;1442;p14"/>
          <p:cNvSpPr txBox="1">
            <a:spLocks noGrp="1"/>
          </p:cNvSpPr>
          <p:nvPr>
            <p:ph type="title"/>
          </p:nvPr>
        </p:nvSpPr>
        <p:spPr>
          <a:xfrm>
            <a:off x="6988533" y="4033000"/>
            <a:ext cx="36340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667">
                <a:solidFill>
                  <a:schemeClr val="dk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443" name="Google Shape;1443;p14"/>
          <p:cNvSpPr txBox="1">
            <a:spLocks noGrp="1"/>
          </p:cNvSpPr>
          <p:nvPr>
            <p:ph type="subTitle" idx="1"/>
          </p:nvPr>
        </p:nvSpPr>
        <p:spPr>
          <a:xfrm>
            <a:off x="5086500" y="1123900"/>
            <a:ext cx="5536000" cy="290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7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444" name="Google Shape;1444;p14"/>
          <p:cNvSpPr/>
          <p:nvPr/>
        </p:nvSpPr>
        <p:spPr>
          <a:xfrm flipH="1">
            <a:off x="-311763" y="1393371"/>
            <a:ext cx="1487105" cy="38207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4"/>
          <p:cNvSpPr/>
          <p:nvPr/>
        </p:nvSpPr>
        <p:spPr>
          <a:xfrm>
            <a:off x="2028733" y="302505"/>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4"/>
          <p:cNvGrpSpPr/>
          <p:nvPr/>
        </p:nvGrpSpPr>
        <p:grpSpPr>
          <a:xfrm>
            <a:off x="9893767" y="4700667"/>
            <a:ext cx="1856868" cy="1842381"/>
            <a:chOff x="3457850" y="3441600"/>
            <a:chExt cx="1392651" cy="1381786"/>
          </a:xfrm>
        </p:grpSpPr>
        <p:sp>
          <p:nvSpPr>
            <p:cNvPr id="1447" name="Google Shape;1447;p14"/>
            <p:cNvSpPr/>
            <p:nvPr/>
          </p:nvSpPr>
          <p:spPr>
            <a:xfrm>
              <a:off x="4478767" y="3441600"/>
              <a:ext cx="48094" cy="48647"/>
            </a:xfrm>
            <a:custGeom>
              <a:avLst/>
              <a:gdLst/>
              <a:ahLst/>
              <a:cxnLst/>
              <a:rect l="l" t="t" r="r" b="b"/>
              <a:pathLst>
                <a:path w="2870" h="2903" extrusionOk="0">
                  <a:moveTo>
                    <a:pt x="1435" y="434"/>
                  </a:moveTo>
                  <a:cubicBezTo>
                    <a:pt x="1702" y="434"/>
                    <a:pt x="1969" y="534"/>
                    <a:pt x="2169" y="735"/>
                  </a:cubicBezTo>
                  <a:cubicBezTo>
                    <a:pt x="2369" y="935"/>
                    <a:pt x="2469" y="1202"/>
                    <a:pt x="2469" y="1468"/>
                  </a:cubicBezTo>
                  <a:cubicBezTo>
                    <a:pt x="2469" y="2036"/>
                    <a:pt x="2002" y="2469"/>
                    <a:pt x="1435" y="2469"/>
                  </a:cubicBezTo>
                  <a:cubicBezTo>
                    <a:pt x="868" y="2469"/>
                    <a:pt x="401" y="2002"/>
                    <a:pt x="401" y="1435"/>
                  </a:cubicBezTo>
                  <a:cubicBezTo>
                    <a:pt x="401" y="901"/>
                    <a:pt x="868" y="434"/>
                    <a:pt x="1435" y="434"/>
                  </a:cubicBezTo>
                  <a:close/>
                  <a:moveTo>
                    <a:pt x="1435" y="1"/>
                  </a:moveTo>
                  <a:cubicBezTo>
                    <a:pt x="634" y="1"/>
                    <a:pt x="1" y="668"/>
                    <a:pt x="1" y="1435"/>
                  </a:cubicBezTo>
                  <a:cubicBezTo>
                    <a:pt x="1" y="2236"/>
                    <a:pt x="634" y="2903"/>
                    <a:pt x="1435" y="2903"/>
                  </a:cubicBezTo>
                  <a:cubicBezTo>
                    <a:pt x="2235" y="2903"/>
                    <a:pt x="2869" y="2269"/>
                    <a:pt x="2869" y="1468"/>
                  </a:cubicBezTo>
                  <a:cubicBezTo>
                    <a:pt x="2869" y="1068"/>
                    <a:pt x="2736" y="701"/>
                    <a:pt x="2469" y="434"/>
                  </a:cubicBezTo>
                  <a:cubicBezTo>
                    <a:pt x="2202" y="168"/>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4"/>
            <p:cNvSpPr/>
            <p:nvPr/>
          </p:nvSpPr>
          <p:spPr>
            <a:xfrm>
              <a:off x="3479349" y="4493563"/>
              <a:ext cx="48094" cy="48647"/>
            </a:xfrm>
            <a:custGeom>
              <a:avLst/>
              <a:gdLst/>
              <a:ahLst/>
              <a:cxnLst/>
              <a:rect l="l" t="t" r="r" b="b"/>
              <a:pathLst>
                <a:path w="2870" h="2903" extrusionOk="0">
                  <a:moveTo>
                    <a:pt x="1435" y="434"/>
                  </a:moveTo>
                  <a:cubicBezTo>
                    <a:pt x="1702" y="434"/>
                    <a:pt x="1969" y="534"/>
                    <a:pt x="2169" y="734"/>
                  </a:cubicBezTo>
                  <a:cubicBezTo>
                    <a:pt x="2369" y="934"/>
                    <a:pt x="2469" y="1168"/>
                    <a:pt x="2469" y="1468"/>
                  </a:cubicBezTo>
                  <a:cubicBezTo>
                    <a:pt x="2469" y="2035"/>
                    <a:pt x="2002" y="2468"/>
                    <a:pt x="1435" y="2468"/>
                  </a:cubicBezTo>
                  <a:cubicBezTo>
                    <a:pt x="868" y="2468"/>
                    <a:pt x="401" y="2001"/>
                    <a:pt x="401" y="1434"/>
                  </a:cubicBezTo>
                  <a:cubicBezTo>
                    <a:pt x="435" y="901"/>
                    <a:pt x="868" y="434"/>
                    <a:pt x="1435" y="434"/>
                  </a:cubicBezTo>
                  <a:close/>
                  <a:moveTo>
                    <a:pt x="1435" y="0"/>
                  </a:moveTo>
                  <a:cubicBezTo>
                    <a:pt x="635" y="0"/>
                    <a:pt x="1" y="667"/>
                    <a:pt x="1" y="1434"/>
                  </a:cubicBezTo>
                  <a:cubicBezTo>
                    <a:pt x="1" y="2235"/>
                    <a:pt x="635" y="2902"/>
                    <a:pt x="1435" y="2902"/>
                  </a:cubicBezTo>
                  <a:cubicBezTo>
                    <a:pt x="2236" y="2902"/>
                    <a:pt x="2870" y="2235"/>
                    <a:pt x="2870" y="1468"/>
                  </a:cubicBezTo>
                  <a:cubicBezTo>
                    <a:pt x="2870" y="1067"/>
                    <a:pt x="2736" y="701"/>
                    <a:pt x="2469" y="434"/>
                  </a:cubicBezTo>
                  <a:cubicBezTo>
                    <a:pt x="2203" y="167"/>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14"/>
            <p:cNvSpPr/>
            <p:nvPr/>
          </p:nvSpPr>
          <p:spPr>
            <a:xfrm>
              <a:off x="3472093" y="3794863"/>
              <a:ext cx="48094" cy="48094"/>
            </a:xfrm>
            <a:custGeom>
              <a:avLst/>
              <a:gdLst/>
              <a:ahLst/>
              <a:cxnLst/>
              <a:rect l="l" t="t" r="r" b="b"/>
              <a:pathLst>
                <a:path w="2870" h="2870" extrusionOk="0">
                  <a:moveTo>
                    <a:pt x="1435" y="401"/>
                  </a:moveTo>
                  <a:cubicBezTo>
                    <a:pt x="1702" y="401"/>
                    <a:pt x="1968" y="534"/>
                    <a:pt x="2169" y="734"/>
                  </a:cubicBezTo>
                  <a:cubicBezTo>
                    <a:pt x="2369"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202" y="134"/>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4"/>
            <p:cNvSpPr/>
            <p:nvPr/>
          </p:nvSpPr>
          <p:spPr>
            <a:xfrm>
              <a:off x="4772227" y="4271656"/>
              <a:ext cx="78274" cy="78827"/>
            </a:xfrm>
            <a:custGeom>
              <a:avLst/>
              <a:gdLst/>
              <a:ahLst/>
              <a:cxnLst/>
              <a:rect l="l" t="t" r="r" b="b"/>
              <a:pathLst>
                <a:path w="4671" h="4704" extrusionOk="0">
                  <a:moveTo>
                    <a:pt x="2502" y="601"/>
                  </a:moveTo>
                  <a:cubicBezTo>
                    <a:pt x="2569" y="801"/>
                    <a:pt x="2635" y="1068"/>
                    <a:pt x="2669" y="1234"/>
                  </a:cubicBezTo>
                  <a:cubicBezTo>
                    <a:pt x="2802" y="1701"/>
                    <a:pt x="2835" y="1835"/>
                    <a:pt x="2869" y="1902"/>
                  </a:cubicBezTo>
                  <a:cubicBezTo>
                    <a:pt x="2936" y="1968"/>
                    <a:pt x="3002" y="2002"/>
                    <a:pt x="3469" y="2168"/>
                  </a:cubicBezTo>
                  <a:cubicBezTo>
                    <a:pt x="3636" y="2235"/>
                    <a:pt x="3903" y="2335"/>
                    <a:pt x="4070" y="2402"/>
                  </a:cubicBezTo>
                  <a:cubicBezTo>
                    <a:pt x="3803" y="2502"/>
                    <a:pt x="3403" y="2669"/>
                    <a:pt x="3002" y="2802"/>
                  </a:cubicBezTo>
                  <a:cubicBezTo>
                    <a:pt x="2969" y="2836"/>
                    <a:pt x="2936" y="2869"/>
                    <a:pt x="2902" y="2902"/>
                  </a:cubicBezTo>
                  <a:cubicBezTo>
                    <a:pt x="2702" y="3336"/>
                    <a:pt x="2469" y="3836"/>
                    <a:pt x="2335" y="4103"/>
                  </a:cubicBezTo>
                  <a:cubicBezTo>
                    <a:pt x="2235" y="3803"/>
                    <a:pt x="2068" y="3303"/>
                    <a:pt x="1968" y="2836"/>
                  </a:cubicBezTo>
                  <a:cubicBezTo>
                    <a:pt x="1935" y="2769"/>
                    <a:pt x="1868" y="2702"/>
                    <a:pt x="1801" y="2702"/>
                  </a:cubicBezTo>
                  <a:cubicBezTo>
                    <a:pt x="1368" y="2602"/>
                    <a:pt x="867" y="2502"/>
                    <a:pt x="601" y="2402"/>
                  </a:cubicBezTo>
                  <a:cubicBezTo>
                    <a:pt x="867" y="2268"/>
                    <a:pt x="1434" y="2002"/>
                    <a:pt x="1901" y="1801"/>
                  </a:cubicBezTo>
                  <a:cubicBezTo>
                    <a:pt x="1968" y="1801"/>
                    <a:pt x="2002" y="1735"/>
                    <a:pt x="2035" y="1701"/>
                  </a:cubicBezTo>
                  <a:cubicBezTo>
                    <a:pt x="2168" y="1301"/>
                    <a:pt x="2368" y="867"/>
                    <a:pt x="2502" y="601"/>
                  </a:cubicBezTo>
                  <a:close/>
                  <a:moveTo>
                    <a:pt x="2569" y="0"/>
                  </a:moveTo>
                  <a:cubicBezTo>
                    <a:pt x="2435" y="0"/>
                    <a:pt x="2235" y="0"/>
                    <a:pt x="1668" y="1468"/>
                  </a:cubicBezTo>
                  <a:cubicBezTo>
                    <a:pt x="100" y="2102"/>
                    <a:pt x="33" y="2302"/>
                    <a:pt x="33" y="2369"/>
                  </a:cubicBezTo>
                  <a:cubicBezTo>
                    <a:pt x="0" y="2435"/>
                    <a:pt x="33" y="2535"/>
                    <a:pt x="67" y="2602"/>
                  </a:cubicBezTo>
                  <a:cubicBezTo>
                    <a:pt x="100" y="2635"/>
                    <a:pt x="234" y="2802"/>
                    <a:pt x="1601" y="3069"/>
                  </a:cubicBezTo>
                  <a:cubicBezTo>
                    <a:pt x="2002" y="4704"/>
                    <a:pt x="2135" y="4704"/>
                    <a:pt x="2302" y="4704"/>
                  </a:cubicBezTo>
                  <a:cubicBezTo>
                    <a:pt x="2435" y="4670"/>
                    <a:pt x="2569" y="4670"/>
                    <a:pt x="3236" y="3169"/>
                  </a:cubicBezTo>
                  <a:cubicBezTo>
                    <a:pt x="3636" y="3036"/>
                    <a:pt x="4437" y="2735"/>
                    <a:pt x="4603" y="2602"/>
                  </a:cubicBezTo>
                  <a:cubicBezTo>
                    <a:pt x="4637" y="2535"/>
                    <a:pt x="4670" y="2435"/>
                    <a:pt x="4670" y="2369"/>
                  </a:cubicBezTo>
                  <a:cubicBezTo>
                    <a:pt x="4637" y="2168"/>
                    <a:pt x="4437" y="2068"/>
                    <a:pt x="3603" y="1768"/>
                  </a:cubicBezTo>
                  <a:cubicBezTo>
                    <a:pt x="3469" y="1735"/>
                    <a:pt x="3302" y="1668"/>
                    <a:pt x="3202" y="1635"/>
                  </a:cubicBezTo>
                  <a:cubicBezTo>
                    <a:pt x="3169" y="1535"/>
                    <a:pt x="3136" y="1334"/>
                    <a:pt x="3069" y="1134"/>
                  </a:cubicBezTo>
                  <a:cubicBezTo>
                    <a:pt x="2936" y="567"/>
                    <a:pt x="2835" y="234"/>
                    <a:pt x="2735"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4"/>
            <p:cNvSpPr/>
            <p:nvPr/>
          </p:nvSpPr>
          <p:spPr>
            <a:xfrm>
              <a:off x="3895216" y="3702082"/>
              <a:ext cx="78844" cy="78827"/>
            </a:xfrm>
            <a:custGeom>
              <a:avLst/>
              <a:gdLst/>
              <a:ahLst/>
              <a:cxnLst/>
              <a:rect l="l" t="t" r="r" b="b"/>
              <a:pathLst>
                <a:path w="4705" h="4704" extrusionOk="0">
                  <a:moveTo>
                    <a:pt x="2502" y="601"/>
                  </a:moveTo>
                  <a:cubicBezTo>
                    <a:pt x="2569" y="801"/>
                    <a:pt x="2636" y="1068"/>
                    <a:pt x="2669" y="1268"/>
                  </a:cubicBezTo>
                  <a:cubicBezTo>
                    <a:pt x="2803" y="1701"/>
                    <a:pt x="2836" y="1835"/>
                    <a:pt x="2869" y="1902"/>
                  </a:cubicBezTo>
                  <a:cubicBezTo>
                    <a:pt x="2936" y="1968"/>
                    <a:pt x="3036" y="2002"/>
                    <a:pt x="3470" y="2168"/>
                  </a:cubicBezTo>
                  <a:cubicBezTo>
                    <a:pt x="3637" y="2235"/>
                    <a:pt x="3903" y="2335"/>
                    <a:pt x="4070" y="2402"/>
                  </a:cubicBezTo>
                  <a:cubicBezTo>
                    <a:pt x="3803" y="2535"/>
                    <a:pt x="3403" y="2669"/>
                    <a:pt x="3036" y="2802"/>
                  </a:cubicBezTo>
                  <a:cubicBezTo>
                    <a:pt x="2969" y="2836"/>
                    <a:pt x="2936" y="2869"/>
                    <a:pt x="2903" y="2936"/>
                  </a:cubicBezTo>
                  <a:cubicBezTo>
                    <a:pt x="2703" y="3369"/>
                    <a:pt x="2502" y="3836"/>
                    <a:pt x="2336" y="4103"/>
                  </a:cubicBezTo>
                  <a:cubicBezTo>
                    <a:pt x="2236" y="3803"/>
                    <a:pt x="2102" y="3303"/>
                    <a:pt x="1969" y="2836"/>
                  </a:cubicBezTo>
                  <a:cubicBezTo>
                    <a:pt x="1969" y="2769"/>
                    <a:pt x="1902" y="2702"/>
                    <a:pt x="1802" y="2702"/>
                  </a:cubicBezTo>
                  <a:cubicBezTo>
                    <a:pt x="1368" y="2602"/>
                    <a:pt x="868" y="2502"/>
                    <a:pt x="601" y="2435"/>
                  </a:cubicBezTo>
                  <a:cubicBezTo>
                    <a:pt x="901" y="2268"/>
                    <a:pt x="1435" y="2002"/>
                    <a:pt x="1935" y="1835"/>
                  </a:cubicBezTo>
                  <a:cubicBezTo>
                    <a:pt x="1969" y="1801"/>
                    <a:pt x="2002" y="1768"/>
                    <a:pt x="2035" y="1701"/>
                  </a:cubicBezTo>
                  <a:cubicBezTo>
                    <a:pt x="2202" y="1301"/>
                    <a:pt x="2369" y="867"/>
                    <a:pt x="2502" y="601"/>
                  </a:cubicBezTo>
                  <a:close/>
                  <a:moveTo>
                    <a:pt x="2569" y="0"/>
                  </a:moveTo>
                  <a:cubicBezTo>
                    <a:pt x="2436" y="0"/>
                    <a:pt x="2236" y="0"/>
                    <a:pt x="1669" y="1468"/>
                  </a:cubicBezTo>
                  <a:cubicBezTo>
                    <a:pt x="101" y="2102"/>
                    <a:pt x="67" y="2302"/>
                    <a:pt x="34" y="2402"/>
                  </a:cubicBezTo>
                  <a:cubicBezTo>
                    <a:pt x="1" y="2469"/>
                    <a:pt x="34" y="2535"/>
                    <a:pt x="67" y="2602"/>
                  </a:cubicBezTo>
                  <a:cubicBezTo>
                    <a:pt x="101" y="2669"/>
                    <a:pt x="234" y="2802"/>
                    <a:pt x="1602" y="3069"/>
                  </a:cubicBezTo>
                  <a:cubicBezTo>
                    <a:pt x="2002" y="4704"/>
                    <a:pt x="2169" y="4704"/>
                    <a:pt x="2302" y="4704"/>
                  </a:cubicBezTo>
                  <a:lnTo>
                    <a:pt x="2336" y="4704"/>
                  </a:lnTo>
                  <a:cubicBezTo>
                    <a:pt x="2436" y="4704"/>
                    <a:pt x="2603" y="4670"/>
                    <a:pt x="3236" y="3169"/>
                  </a:cubicBezTo>
                  <a:cubicBezTo>
                    <a:pt x="3670" y="3036"/>
                    <a:pt x="4437" y="2735"/>
                    <a:pt x="4604" y="2602"/>
                  </a:cubicBezTo>
                  <a:cubicBezTo>
                    <a:pt x="4671" y="2535"/>
                    <a:pt x="4704" y="2435"/>
                    <a:pt x="4671" y="2369"/>
                  </a:cubicBezTo>
                  <a:cubicBezTo>
                    <a:pt x="4637" y="2168"/>
                    <a:pt x="4437" y="2068"/>
                    <a:pt x="3637" y="1801"/>
                  </a:cubicBezTo>
                  <a:cubicBezTo>
                    <a:pt x="3470" y="1735"/>
                    <a:pt x="3303" y="1668"/>
                    <a:pt x="3203" y="1635"/>
                  </a:cubicBezTo>
                  <a:cubicBezTo>
                    <a:pt x="3170" y="1535"/>
                    <a:pt x="3136" y="1334"/>
                    <a:pt x="3103" y="1168"/>
                  </a:cubicBezTo>
                  <a:cubicBezTo>
                    <a:pt x="2936" y="601"/>
                    <a:pt x="2869" y="234"/>
                    <a:pt x="2769" y="100"/>
                  </a:cubicBezTo>
                  <a:cubicBezTo>
                    <a:pt x="2703" y="67"/>
                    <a:pt x="2636"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4"/>
            <p:cNvSpPr/>
            <p:nvPr/>
          </p:nvSpPr>
          <p:spPr>
            <a:xfrm>
              <a:off x="3457850" y="3937948"/>
              <a:ext cx="79665" cy="72242"/>
            </a:xfrm>
            <a:custGeom>
              <a:avLst/>
              <a:gdLst/>
              <a:ahLst/>
              <a:cxnLst/>
              <a:rect l="l" t="t" r="r" b="b"/>
              <a:pathLst>
                <a:path w="4754" h="4311" extrusionOk="0">
                  <a:moveTo>
                    <a:pt x="2908" y="0"/>
                  </a:moveTo>
                  <a:cubicBezTo>
                    <a:pt x="1931" y="0"/>
                    <a:pt x="1943" y="1248"/>
                    <a:pt x="2253" y="2141"/>
                  </a:cubicBezTo>
                  <a:lnTo>
                    <a:pt x="2253" y="2141"/>
                  </a:lnTo>
                  <a:cubicBezTo>
                    <a:pt x="2002" y="2070"/>
                    <a:pt x="1728" y="2024"/>
                    <a:pt x="1466" y="2024"/>
                  </a:cubicBezTo>
                  <a:cubicBezTo>
                    <a:pt x="983" y="2024"/>
                    <a:pt x="539" y="2178"/>
                    <a:pt x="350" y="2603"/>
                  </a:cubicBezTo>
                  <a:cubicBezTo>
                    <a:pt x="0" y="3323"/>
                    <a:pt x="1542" y="4310"/>
                    <a:pt x="2853" y="4310"/>
                  </a:cubicBezTo>
                  <a:cubicBezTo>
                    <a:pt x="3667" y="4310"/>
                    <a:pt x="4392" y="3930"/>
                    <a:pt x="4520" y="2870"/>
                  </a:cubicBezTo>
                  <a:cubicBezTo>
                    <a:pt x="4520" y="2870"/>
                    <a:pt x="4753" y="34"/>
                    <a:pt x="2952" y="1"/>
                  </a:cubicBezTo>
                  <a:cubicBezTo>
                    <a:pt x="2937" y="0"/>
                    <a:pt x="2922" y="0"/>
                    <a:pt x="2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4"/>
            <p:cNvSpPr/>
            <p:nvPr/>
          </p:nvSpPr>
          <p:spPr>
            <a:xfrm>
              <a:off x="3458118" y="3934043"/>
              <a:ext cx="81073" cy="79950"/>
            </a:xfrm>
            <a:custGeom>
              <a:avLst/>
              <a:gdLst/>
              <a:ahLst/>
              <a:cxnLst/>
              <a:rect l="l" t="t" r="r" b="b"/>
              <a:pathLst>
                <a:path w="4838" h="4771" extrusionOk="0">
                  <a:moveTo>
                    <a:pt x="2602" y="2736"/>
                  </a:moveTo>
                  <a:cubicBezTo>
                    <a:pt x="2836" y="2836"/>
                    <a:pt x="2969" y="2936"/>
                    <a:pt x="2969" y="2969"/>
                  </a:cubicBezTo>
                  <a:cubicBezTo>
                    <a:pt x="2936" y="3036"/>
                    <a:pt x="2902" y="3036"/>
                    <a:pt x="2902" y="3036"/>
                  </a:cubicBezTo>
                  <a:cubicBezTo>
                    <a:pt x="2869" y="3036"/>
                    <a:pt x="2736" y="2936"/>
                    <a:pt x="2602" y="2736"/>
                  </a:cubicBezTo>
                  <a:close/>
                  <a:moveTo>
                    <a:pt x="2902" y="434"/>
                  </a:moveTo>
                  <a:cubicBezTo>
                    <a:pt x="3269" y="434"/>
                    <a:pt x="3536" y="568"/>
                    <a:pt x="3736" y="801"/>
                  </a:cubicBezTo>
                  <a:cubicBezTo>
                    <a:pt x="4404" y="1535"/>
                    <a:pt x="4303" y="3069"/>
                    <a:pt x="4303" y="3069"/>
                  </a:cubicBezTo>
                  <a:cubicBezTo>
                    <a:pt x="4170" y="4137"/>
                    <a:pt x="3436" y="4337"/>
                    <a:pt x="2836" y="4337"/>
                  </a:cubicBezTo>
                  <a:cubicBezTo>
                    <a:pt x="1902" y="4337"/>
                    <a:pt x="901" y="3803"/>
                    <a:pt x="601" y="3336"/>
                  </a:cubicBezTo>
                  <a:cubicBezTo>
                    <a:pt x="501" y="3169"/>
                    <a:pt x="467" y="3036"/>
                    <a:pt x="501" y="2903"/>
                  </a:cubicBezTo>
                  <a:cubicBezTo>
                    <a:pt x="701" y="2536"/>
                    <a:pt x="1135" y="2469"/>
                    <a:pt x="1468" y="2469"/>
                  </a:cubicBezTo>
                  <a:cubicBezTo>
                    <a:pt x="1635" y="2469"/>
                    <a:pt x="1868" y="2502"/>
                    <a:pt x="2069" y="2536"/>
                  </a:cubicBezTo>
                  <a:cubicBezTo>
                    <a:pt x="2202" y="2836"/>
                    <a:pt x="2469" y="3470"/>
                    <a:pt x="2902" y="3470"/>
                  </a:cubicBezTo>
                  <a:cubicBezTo>
                    <a:pt x="3036" y="3470"/>
                    <a:pt x="3203" y="3403"/>
                    <a:pt x="3336" y="3169"/>
                  </a:cubicBezTo>
                  <a:cubicBezTo>
                    <a:pt x="3403" y="3069"/>
                    <a:pt x="3403" y="2936"/>
                    <a:pt x="3369" y="2836"/>
                  </a:cubicBezTo>
                  <a:cubicBezTo>
                    <a:pt x="3236" y="2569"/>
                    <a:pt x="2802" y="2335"/>
                    <a:pt x="2402" y="2202"/>
                  </a:cubicBezTo>
                  <a:cubicBezTo>
                    <a:pt x="2202" y="1568"/>
                    <a:pt x="2202" y="934"/>
                    <a:pt x="2402" y="668"/>
                  </a:cubicBezTo>
                  <a:cubicBezTo>
                    <a:pt x="2502" y="501"/>
                    <a:pt x="2669" y="434"/>
                    <a:pt x="2902" y="434"/>
                  </a:cubicBezTo>
                  <a:close/>
                  <a:moveTo>
                    <a:pt x="2902" y="0"/>
                  </a:moveTo>
                  <a:cubicBezTo>
                    <a:pt x="2536" y="0"/>
                    <a:pt x="2269" y="167"/>
                    <a:pt x="2069" y="401"/>
                  </a:cubicBezTo>
                  <a:cubicBezTo>
                    <a:pt x="1768" y="834"/>
                    <a:pt x="1802" y="1535"/>
                    <a:pt x="1935" y="2102"/>
                  </a:cubicBezTo>
                  <a:cubicBezTo>
                    <a:pt x="1768" y="2069"/>
                    <a:pt x="1602" y="2035"/>
                    <a:pt x="1468" y="2035"/>
                  </a:cubicBezTo>
                  <a:cubicBezTo>
                    <a:pt x="801" y="2035"/>
                    <a:pt x="334" y="2302"/>
                    <a:pt x="134" y="2736"/>
                  </a:cubicBezTo>
                  <a:cubicBezTo>
                    <a:pt x="67" y="2903"/>
                    <a:pt x="0" y="3203"/>
                    <a:pt x="234" y="3536"/>
                  </a:cubicBezTo>
                  <a:cubicBezTo>
                    <a:pt x="668" y="4203"/>
                    <a:pt x="1835" y="4771"/>
                    <a:pt x="2836" y="4771"/>
                  </a:cubicBezTo>
                  <a:cubicBezTo>
                    <a:pt x="3903" y="4771"/>
                    <a:pt x="4570" y="4170"/>
                    <a:pt x="4704" y="3103"/>
                  </a:cubicBezTo>
                  <a:cubicBezTo>
                    <a:pt x="4704" y="3036"/>
                    <a:pt x="4837" y="1401"/>
                    <a:pt x="4070" y="534"/>
                  </a:cubicBezTo>
                  <a:cubicBezTo>
                    <a:pt x="3770" y="201"/>
                    <a:pt x="3369" y="34"/>
                    <a:pt x="29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4"/>
            <p:cNvSpPr/>
            <p:nvPr/>
          </p:nvSpPr>
          <p:spPr>
            <a:xfrm>
              <a:off x="3521123" y="3990463"/>
              <a:ext cx="97294" cy="72493"/>
            </a:xfrm>
            <a:custGeom>
              <a:avLst/>
              <a:gdLst/>
              <a:ahLst/>
              <a:cxnLst/>
              <a:rect l="l" t="t" r="r" b="b"/>
              <a:pathLst>
                <a:path w="5806" h="4326" extrusionOk="0">
                  <a:moveTo>
                    <a:pt x="3866" y="0"/>
                  </a:moveTo>
                  <a:cubicBezTo>
                    <a:pt x="3087" y="0"/>
                    <a:pt x="2345" y="269"/>
                    <a:pt x="2345" y="269"/>
                  </a:cubicBezTo>
                  <a:cubicBezTo>
                    <a:pt x="1" y="1201"/>
                    <a:pt x="2178" y="4326"/>
                    <a:pt x="3364" y="4326"/>
                  </a:cubicBezTo>
                  <a:cubicBezTo>
                    <a:pt x="3495" y="4326"/>
                    <a:pt x="3613" y="4288"/>
                    <a:pt x="3712" y="4206"/>
                  </a:cubicBezTo>
                  <a:cubicBezTo>
                    <a:pt x="4252" y="3756"/>
                    <a:pt x="4035" y="2899"/>
                    <a:pt x="3663" y="2267"/>
                  </a:cubicBezTo>
                  <a:lnTo>
                    <a:pt x="3663" y="2267"/>
                  </a:lnTo>
                  <a:cubicBezTo>
                    <a:pt x="3745" y="2273"/>
                    <a:pt x="3828" y="2276"/>
                    <a:pt x="3912" y="2276"/>
                  </a:cubicBezTo>
                  <a:cubicBezTo>
                    <a:pt x="4811" y="2276"/>
                    <a:pt x="5805" y="1932"/>
                    <a:pt x="5547" y="1037"/>
                  </a:cubicBezTo>
                  <a:cubicBezTo>
                    <a:pt x="5295" y="217"/>
                    <a:pt x="4565" y="0"/>
                    <a:pt x="3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4"/>
            <p:cNvSpPr/>
            <p:nvPr/>
          </p:nvSpPr>
          <p:spPr>
            <a:xfrm>
              <a:off x="3536925" y="3986592"/>
              <a:ext cx="82196" cy="79950"/>
            </a:xfrm>
            <a:custGeom>
              <a:avLst/>
              <a:gdLst/>
              <a:ahLst/>
              <a:cxnLst/>
              <a:rect l="l" t="t" r="r" b="b"/>
              <a:pathLst>
                <a:path w="4905" h="4771" extrusionOk="0">
                  <a:moveTo>
                    <a:pt x="1902" y="1935"/>
                  </a:moveTo>
                  <a:cubicBezTo>
                    <a:pt x="1935" y="1935"/>
                    <a:pt x="2069" y="2001"/>
                    <a:pt x="2236" y="2202"/>
                  </a:cubicBezTo>
                  <a:cubicBezTo>
                    <a:pt x="2002" y="2135"/>
                    <a:pt x="1902" y="2068"/>
                    <a:pt x="1869" y="2001"/>
                  </a:cubicBezTo>
                  <a:cubicBezTo>
                    <a:pt x="1869" y="2001"/>
                    <a:pt x="1869" y="1968"/>
                    <a:pt x="1902" y="1935"/>
                  </a:cubicBezTo>
                  <a:close/>
                  <a:moveTo>
                    <a:pt x="2903" y="434"/>
                  </a:moveTo>
                  <a:cubicBezTo>
                    <a:pt x="3737" y="434"/>
                    <a:pt x="4204" y="734"/>
                    <a:pt x="4404" y="1334"/>
                  </a:cubicBezTo>
                  <a:cubicBezTo>
                    <a:pt x="4471" y="1534"/>
                    <a:pt x="4437" y="1701"/>
                    <a:pt x="4337" y="1835"/>
                  </a:cubicBezTo>
                  <a:cubicBezTo>
                    <a:pt x="4137" y="2102"/>
                    <a:pt x="3603" y="2302"/>
                    <a:pt x="2970" y="2302"/>
                  </a:cubicBezTo>
                  <a:lnTo>
                    <a:pt x="2836" y="2302"/>
                  </a:lnTo>
                  <a:cubicBezTo>
                    <a:pt x="2569" y="1901"/>
                    <a:pt x="2236" y="1501"/>
                    <a:pt x="1902" y="1501"/>
                  </a:cubicBezTo>
                  <a:cubicBezTo>
                    <a:pt x="1802" y="1501"/>
                    <a:pt x="1702" y="1568"/>
                    <a:pt x="1635" y="1635"/>
                  </a:cubicBezTo>
                  <a:cubicBezTo>
                    <a:pt x="1402" y="1835"/>
                    <a:pt x="1435" y="2068"/>
                    <a:pt x="1468" y="2168"/>
                  </a:cubicBezTo>
                  <a:cubicBezTo>
                    <a:pt x="1635" y="2535"/>
                    <a:pt x="2236" y="2669"/>
                    <a:pt x="2569" y="2702"/>
                  </a:cubicBezTo>
                  <a:cubicBezTo>
                    <a:pt x="2869" y="3236"/>
                    <a:pt x="3036" y="3936"/>
                    <a:pt x="2636" y="4270"/>
                  </a:cubicBezTo>
                  <a:cubicBezTo>
                    <a:pt x="2575" y="4322"/>
                    <a:pt x="2498" y="4347"/>
                    <a:pt x="2411" y="4347"/>
                  </a:cubicBezTo>
                  <a:cubicBezTo>
                    <a:pt x="1837" y="4347"/>
                    <a:pt x="804" y="3282"/>
                    <a:pt x="601" y="2268"/>
                  </a:cubicBezTo>
                  <a:cubicBezTo>
                    <a:pt x="501" y="1735"/>
                    <a:pt x="568" y="1034"/>
                    <a:pt x="1468" y="667"/>
                  </a:cubicBezTo>
                  <a:cubicBezTo>
                    <a:pt x="1468" y="667"/>
                    <a:pt x="2202" y="434"/>
                    <a:pt x="2903" y="434"/>
                  </a:cubicBezTo>
                  <a:close/>
                  <a:moveTo>
                    <a:pt x="2903" y="0"/>
                  </a:moveTo>
                  <a:cubicBezTo>
                    <a:pt x="2102" y="0"/>
                    <a:pt x="1368" y="267"/>
                    <a:pt x="1335" y="300"/>
                  </a:cubicBezTo>
                  <a:cubicBezTo>
                    <a:pt x="401" y="667"/>
                    <a:pt x="1" y="1368"/>
                    <a:pt x="201" y="2335"/>
                  </a:cubicBezTo>
                  <a:cubicBezTo>
                    <a:pt x="434" y="3536"/>
                    <a:pt x="1569" y="4770"/>
                    <a:pt x="2402" y="4770"/>
                  </a:cubicBezTo>
                  <a:cubicBezTo>
                    <a:pt x="2603" y="4770"/>
                    <a:pt x="2769" y="4703"/>
                    <a:pt x="2903" y="4603"/>
                  </a:cubicBezTo>
                  <a:cubicBezTo>
                    <a:pt x="3437" y="4136"/>
                    <a:pt x="3370" y="3369"/>
                    <a:pt x="3070" y="2702"/>
                  </a:cubicBezTo>
                  <a:cubicBezTo>
                    <a:pt x="3803" y="2702"/>
                    <a:pt x="4404" y="2468"/>
                    <a:pt x="4671" y="2102"/>
                  </a:cubicBezTo>
                  <a:cubicBezTo>
                    <a:pt x="4838" y="1835"/>
                    <a:pt x="4904" y="1534"/>
                    <a:pt x="4804" y="1201"/>
                  </a:cubicBezTo>
                  <a:cubicBezTo>
                    <a:pt x="4571" y="434"/>
                    <a:pt x="3904" y="0"/>
                    <a:pt x="290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4"/>
            <p:cNvSpPr/>
            <p:nvPr/>
          </p:nvSpPr>
          <p:spPr>
            <a:xfrm>
              <a:off x="3475445" y="4018983"/>
              <a:ext cx="66477" cy="70197"/>
            </a:xfrm>
            <a:custGeom>
              <a:avLst/>
              <a:gdLst/>
              <a:ahLst/>
              <a:cxnLst/>
              <a:rect l="l" t="t" r="r" b="b"/>
              <a:pathLst>
                <a:path w="3967" h="4189" extrusionOk="0">
                  <a:moveTo>
                    <a:pt x="2596" y="1"/>
                  </a:moveTo>
                  <a:cubicBezTo>
                    <a:pt x="2587" y="1"/>
                    <a:pt x="2578" y="1"/>
                    <a:pt x="2569" y="2"/>
                  </a:cubicBezTo>
                  <a:cubicBezTo>
                    <a:pt x="2569" y="2"/>
                    <a:pt x="2565" y="2"/>
                    <a:pt x="2558" y="2"/>
                  </a:cubicBezTo>
                  <a:cubicBezTo>
                    <a:pt x="2412" y="2"/>
                    <a:pt x="912" y="32"/>
                    <a:pt x="467" y="1269"/>
                  </a:cubicBezTo>
                  <a:cubicBezTo>
                    <a:pt x="0" y="2537"/>
                    <a:pt x="101" y="4071"/>
                    <a:pt x="1101" y="4171"/>
                  </a:cubicBezTo>
                  <a:cubicBezTo>
                    <a:pt x="1185" y="4183"/>
                    <a:pt x="1274" y="4189"/>
                    <a:pt x="1365" y="4189"/>
                  </a:cubicBezTo>
                  <a:cubicBezTo>
                    <a:pt x="2320" y="4189"/>
                    <a:pt x="3587" y="3549"/>
                    <a:pt x="3770" y="2270"/>
                  </a:cubicBezTo>
                  <a:cubicBezTo>
                    <a:pt x="3966" y="894"/>
                    <a:pt x="3101" y="1"/>
                    <a:pt x="2596"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4"/>
            <p:cNvSpPr/>
            <p:nvPr/>
          </p:nvSpPr>
          <p:spPr>
            <a:xfrm>
              <a:off x="3495569" y="4025149"/>
              <a:ext cx="43050" cy="22388"/>
            </a:xfrm>
            <a:custGeom>
              <a:avLst/>
              <a:gdLst/>
              <a:ahLst/>
              <a:cxnLst/>
              <a:rect l="l" t="t" r="r" b="b"/>
              <a:pathLst>
                <a:path w="2569" h="1336" extrusionOk="0">
                  <a:moveTo>
                    <a:pt x="0" y="1"/>
                  </a:moveTo>
                  <a:lnTo>
                    <a:pt x="0" y="1"/>
                  </a:lnTo>
                  <a:cubicBezTo>
                    <a:pt x="1" y="1"/>
                    <a:pt x="2084" y="1336"/>
                    <a:pt x="2552" y="1336"/>
                  </a:cubicBezTo>
                  <a:cubicBezTo>
                    <a:pt x="2558" y="1336"/>
                    <a:pt x="2564" y="1335"/>
                    <a:pt x="2569" y="133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4"/>
            <p:cNvSpPr/>
            <p:nvPr/>
          </p:nvSpPr>
          <p:spPr>
            <a:xfrm>
              <a:off x="3491648" y="4021781"/>
              <a:ext cx="50893" cy="29661"/>
            </a:xfrm>
            <a:custGeom>
              <a:avLst/>
              <a:gdLst/>
              <a:ahLst/>
              <a:cxnLst/>
              <a:rect l="l" t="t" r="r" b="b"/>
              <a:pathLst>
                <a:path w="3037" h="1770" extrusionOk="0">
                  <a:moveTo>
                    <a:pt x="221" y="0"/>
                  </a:moveTo>
                  <a:cubicBezTo>
                    <a:pt x="152" y="0"/>
                    <a:pt x="89" y="37"/>
                    <a:pt x="68" y="102"/>
                  </a:cubicBezTo>
                  <a:cubicBezTo>
                    <a:pt x="1" y="202"/>
                    <a:pt x="34" y="335"/>
                    <a:pt x="101" y="368"/>
                  </a:cubicBezTo>
                  <a:cubicBezTo>
                    <a:pt x="635" y="702"/>
                    <a:pt x="2302" y="1769"/>
                    <a:pt x="2803" y="1769"/>
                  </a:cubicBezTo>
                  <a:lnTo>
                    <a:pt x="2836" y="1769"/>
                  </a:lnTo>
                  <a:cubicBezTo>
                    <a:pt x="2936" y="1736"/>
                    <a:pt x="3036" y="1636"/>
                    <a:pt x="3036" y="1536"/>
                  </a:cubicBezTo>
                  <a:cubicBezTo>
                    <a:pt x="3003" y="1436"/>
                    <a:pt x="2936" y="1336"/>
                    <a:pt x="2803" y="1336"/>
                  </a:cubicBezTo>
                  <a:cubicBezTo>
                    <a:pt x="2536" y="1336"/>
                    <a:pt x="1335" y="669"/>
                    <a:pt x="334" y="35"/>
                  </a:cubicBezTo>
                  <a:cubicBezTo>
                    <a:pt x="299" y="11"/>
                    <a:pt x="259" y="0"/>
                    <a:pt x="22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4"/>
            <p:cNvSpPr/>
            <p:nvPr/>
          </p:nvSpPr>
          <p:spPr>
            <a:xfrm>
              <a:off x="3483270" y="4041922"/>
              <a:ext cx="51999" cy="25170"/>
            </a:xfrm>
            <a:custGeom>
              <a:avLst/>
              <a:gdLst/>
              <a:ahLst/>
              <a:cxnLst/>
              <a:rect l="l" t="t" r="r" b="b"/>
              <a:pathLst>
                <a:path w="3103" h="1502" extrusionOk="0">
                  <a:moveTo>
                    <a:pt x="0" y="0"/>
                  </a:moveTo>
                  <a:cubicBezTo>
                    <a:pt x="1" y="1"/>
                    <a:pt x="2481" y="1502"/>
                    <a:pt x="3084" y="1502"/>
                  </a:cubicBezTo>
                  <a:cubicBezTo>
                    <a:pt x="3090" y="1502"/>
                    <a:pt x="3097" y="1502"/>
                    <a:pt x="3103" y="1501"/>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4"/>
            <p:cNvSpPr/>
            <p:nvPr/>
          </p:nvSpPr>
          <p:spPr>
            <a:xfrm>
              <a:off x="3479349" y="4038538"/>
              <a:ext cx="59841" cy="31906"/>
            </a:xfrm>
            <a:custGeom>
              <a:avLst/>
              <a:gdLst/>
              <a:ahLst/>
              <a:cxnLst/>
              <a:rect l="l" t="t" r="r" b="b"/>
              <a:pathLst>
                <a:path w="3571" h="1904" extrusionOk="0">
                  <a:moveTo>
                    <a:pt x="230" y="1"/>
                  </a:moveTo>
                  <a:cubicBezTo>
                    <a:pt x="168" y="1"/>
                    <a:pt x="111" y="38"/>
                    <a:pt x="68" y="102"/>
                  </a:cubicBezTo>
                  <a:cubicBezTo>
                    <a:pt x="1" y="202"/>
                    <a:pt x="34" y="336"/>
                    <a:pt x="134" y="403"/>
                  </a:cubicBezTo>
                  <a:cubicBezTo>
                    <a:pt x="568" y="636"/>
                    <a:pt x="2670" y="1904"/>
                    <a:pt x="3337" y="1904"/>
                  </a:cubicBezTo>
                  <a:lnTo>
                    <a:pt x="3370" y="1904"/>
                  </a:lnTo>
                  <a:cubicBezTo>
                    <a:pt x="3470" y="1904"/>
                    <a:pt x="3570" y="1804"/>
                    <a:pt x="3570" y="1670"/>
                  </a:cubicBezTo>
                  <a:cubicBezTo>
                    <a:pt x="3541" y="1583"/>
                    <a:pt x="3462" y="1497"/>
                    <a:pt x="3377" y="1497"/>
                  </a:cubicBezTo>
                  <a:cubicBezTo>
                    <a:pt x="3364" y="1497"/>
                    <a:pt x="3350" y="1499"/>
                    <a:pt x="3337" y="1503"/>
                  </a:cubicBezTo>
                  <a:cubicBezTo>
                    <a:pt x="2970" y="1503"/>
                    <a:pt x="1369" y="669"/>
                    <a:pt x="335" y="36"/>
                  </a:cubicBezTo>
                  <a:cubicBezTo>
                    <a:pt x="299" y="12"/>
                    <a:pt x="264"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4"/>
            <p:cNvSpPr/>
            <p:nvPr/>
          </p:nvSpPr>
          <p:spPr>
            <a:xfrm>
              <a:off x="3542521" y="3935719"/>
              <a:ext cx="17897" cy="46971"/>
            </a:xfrm>
            <a:custGeom>
              <a:avLst/>
              <a:gdLst/>
              <a:ahLst/>
              <a:cxnLst/>
              <a:rect l="l" t="t" r="r" b="b"/>
              <a:pathLst>
                <a:path w="1068" h="2803" extrusionOk="0">
                  <a:moveTo>
                    <a:pt x="0" y="1"/>
                  </a:moveTo>
                  <a:lnTo>
                    <a:pt x="134" y="2803"/>
                  </a:lnTo>
                  <a:cubicBezTo>
                    <a:pt x="134" y="2803"/>
                    <a:pt x="1068" y="1435"/>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4"/>
            <p:cNvSpPr/>
            <p:nvPr/>
          </p:nvSpPr>
          <p:spPr>
            <a:xfrm>
              <a:off x="3538600" y="3932318"/>
              <a:ext cx="26293" cy="53725"/>
            </a:xfrm>
            <a:custGeom>
              <a:avLst/>
              <a:gdLst/>
              <a:ahLst/>
              <a:cxnLst/>
              <a:rect l="l" t="t" r="r" b="b"/>
              <a:pathLst>
                <a:path w="1569" h="3206" extrusionOk="0">
                  <a:moveTo>
                    <a:pt x="232" y="0"/>
                  </a:moveTo>
                  <a:cubicBezTo>
                    <a:pt x="195" y="0"/>
                    <a:pt x="160" y="11"/>
                    <a:pt x="134" y="37"/>
                  </a:cubicBezTo>
                  <a:cubicBezTo>
                    <a:pt x="34" y="103"/>
                    <a:pt x="1" y="237"/>
                    <a:pt x="68" y="337"/>
                  </a:cubicBezTo>
                  <a:cubicBezTo>
                    <a:pt x="1035" y="1605"/>
                    <a:pt x="234" y="2839"/>
                    <a:pt x="201" y="2872"/>
                  </a:cubicBezTo>
                  <a:cubicBezTo>
                    <a:pt x="134" y="2972"/>
                    <a:pt x="134" y="3106"/>
                    <a:pt x="234" y="3172"/>
                  </a:cubicBezTo>
                  <a:cubicBezTo>
                    <a:pt x="268" y="3206"/>
                    <a:pt x="301" y="3206"/>
                    <a:pt x="368" y="3206"/>
                  </a:cubicBezTo>
                  <a:cubicBezTo>
                    <a:pt x="434" y="3206"/>
                    <a:pt x="501" y="3172"/>
                    <a:pt x="535" y="3139"/>
                  </a:cubicBezTo>
                  <a:cubicBezTo>
                    <a:pt x="535" y="3106"/>
                    <a:pt x="1569" y="1605"/>
                    <a:pt x="401" y="70"/>
                  </a:cubicBezTo>
                  <a:cubicBezTo>
                    <a:pt x="360" y="29"/>
                    <a:pt x="293" y="0"/>
                    <a:pt x="2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4"/>
            <p:cNvSpPr/>
            <p:nvPr/>
          </p:nvSpPr>
          <p:spPr>
            <a:xfrm>
              <a:off x="3482147" y="4060924"/>
              <a:ext cx="41391" cy="19673"/>
            </a:xfrm>
            <a:custGeom>
              <a:avLst/>
              <a:gdLst/>
              <a:ahLst/>
              <a:cxnLst/>
              <a:rect l="l" t="t" r="r" b="b"/>
              <a:pathLst>
                <a:path w="2470" h="1174" extrusionOk="0">
                  <a:moveTo>
                    <a:pt x="1" y="1"/>
                  </a:moveTo>
                  <a:cubicBezTo>
                    <a:pt x="1" y="1"/>
                    <a:pt x="1637" y="1174"/>
                    <a:pt x="2385" y="1174"/>
                  </a:cubicBezTo>
                  <a:cubicBezTo>
                    <a:pt x="2414" y="1174"/>
                    <a:pt x="2443" y="1172"/>
                    <a:pt x="2469" y="1168"/>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14"/>
            <p:cNvSpPr/>
            <p:nvPr/>
          </p:nvSpPr>
          <p:spPr>
            <a:xfrm>
              <a:off x="3478243" y="4057556"/>
              <a:ext cx="49200" cy="26862"/>
            </a:xfrm>
            <a:custGeom>
              <a:avLst/>
              <a:gdLst/>
              <a:ahLst/>
              <a:cxnLst/>
              <a:rect l="l" t="t" r="r" b="b"/>
              <a:pathLst>
                <a:path w="2936" h="1603" extrusionOk="0">
                  <a:moveTo>
                    <a:pt x="253" y="0"/>
                  </a:moveTo>
                  <a:cubicBezTo>
                    <a:pt x="181" y="0"/>
                    <a:pt x="110" y="37"/>
                    <a:pt x="67" y="101"/>
                  </a:cubicBezTo>
                  <a:cubicBezTo>
                    <a:pt x="0" y="202"/>
                    <a:pt x="34" y="302"/>
                    <a:pt x="134" y="368"/>
                  </a:cubicBezTo>
                  <a:cubicBezTo>
                    <a:pt x="300" y="502"/>
                    <a:pt x="1868" y="1603"/>
                    <a:pt x="2635" y="1603"/>
                  </a:cubicBezTo>
                  <a:lnTo>
                    <a:pt x="2736" y="1603"/>
                  </a:lnTo>
                  <a:cubicBezTo>
                    <a:pt x="2836" y="1569"/>
                    <a:pt x="2936" y="1469"/>
                    <a:pt x="2902" y="1369"/>
                  </a:cubicBezTo>
                  <a:cubicBezTo>
                    <a:pt x="2902" y="1236"/>
                    <a:pt x="2802" y="1169"/>
                    <a:pt x="2669" y="1169"/>
                  </a:cubicBezTo>
                  <a:cubicBezTo>
                    <a:pt x="2650" y="1172"/>
                    <a:pt x="2630" y="1173"/>
                    <a:pt x="2609" y="1173"/>
                  </a:cubicBezTo>
                  <a:cubicBezTo>
                    <a:pt x="2133" y="1173"/>
                    <a:pt x="1006" y="482"/>
                    <a:pt x="367" y="35"/>
                  </a:cubicBezTo>
                  <a:cubicBezTo>
                    <a:pt x="332" y="11"/>
                    <a:pt x="292" y="0"/>
                    <a:pt x="2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4"/>
            <p:cNvSpPr/>
            <p:nvPr/>
          </p:nvSpPr>
          <p:spPr>
            <a:xfrm>
              <a:off x="3550900" y="3963166"/>
              <a:ext cx="41391" cy="25119"/>
            </a:xfrm>
            <a:custGeom>
              <a:avLst/>
              <a:gdLst/>
              <a:ahLst/>
              <a:cxnLst/>
              <a:rect l="l" t="t" r="r" b="b"/>
              <a:pathLst>
                <a:path w="2470" h="1499" extrusionOk="0">
                  <a:moveTo>
                    <a:pt x="2137" y="0"/>
                  </a:moveTo>
                  <a:cubicBezTo>
                    <a:pt x="1628" y="0"/>
                    <a:pt x="644" y="188"/>
                    <a:pt x="1" y="1498"/>
                  </a:cubicBezTo>
                  <a:lnTo>
                    <a:pt x="2469" y="30"/>
                  </a:lnTo>
                  <a:cubicBezTo>
                    <a:pt x="2469" y="30"/>
                    <a:pt x="2341" y="0"/>
                    <a:pt x="2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4"/>
            <p:cNvSpPr/>
            <p:nvPr/>
          </p:nvSpPr>
          <p:spPr>
            <a:xfrm>
              <a:off x="3546426" y="3959748"/>
              <a:ext cx="49217" cy="32443"/>
            </a:xfrm>
            <a:custGeom>
              <a:avLst/>
              <a:gdLst/>
              <a:ahLst/>
              <a:cxnLst/>
              <a:rect l="l" t="t" r="r" b="b"/>
              <a:pathLst>
                <a:path w="2937" h="1936" extrusionOk="0">
                  <a:moveTo>
                    <a:pt x="2401" y="1"/>
                  </a:moveTo>
                  <a:cubicBezTo>
                    <a:pt x="1844" y="1"/>
                    <a:pt x="779" y="203"/>
                    <a:pt x="68" y="1602"/>
                  </a:cubicBezTo>
                  <a:cubicBezTo>
                    <a:pt x="1" y="1735"/>
                    <a:pt x="68" y="1836"/>
                    <a:pt x="168" y="1902"/>
                  </a:cubicBezTo>
                  <a:cubicBezTo>
                    <a:pt x="201" y="1902"/>
                    <a:pt x="234" y="1936"/>
                    <a:pt x="268" y="1936"/>
                  </a:cubicBezTo>
                  <a:cubicBezTo>
                    <a:pt x="334" y="1936"/>
                    <a:pt x="401" y="1869"/>
                    <a:pt x="434" y="1802"/>
                  </a:cubicBezTo>
                  <a:cubicBezTo>
                    <a:pt x="1048" y="576"/>
                    <a:pt x="1931" y="413"/>
                    <a:pt x="2383" y="413"/>
                  </a:cubicBezTo>
                  <a:cubicBezTo>
                    <a:pt x="2545" y="413"/>
                    <a:pt x="2652" y="435"/>
                    <a:pt x="2669" y="435"/>
                  </a:cubicBezTo>
                  <a:cubicBezTo>
                    <a:pt x="2693" y="440"/>
                    <a:pt x="2716" y="443"/>
                    <a:pt x="2737" y="443"/>
                  </a:cubicBezTo>
                  <a:cubicBezTo>
                    <a:pt x="2836" y="443"/>
                    <a:pt x="2909" y="383"/>
                    <a:pt x="2936" y="301"/>
                  </a:cubicBezTo>
                  <a:cubicBezTo>
                    <a:pt x="2936" y="168"/>
                    <a:pt x="2870" y="68"/>
                    <a:pt x="2769" y="34"/>
                  </a:cubicBezTo>
                  <a:cubicBezTo>
                    <a:pt x="2769" y="34"/>
                    <a:pt x="2627" y="1"/>
                    <a:pt x="24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4"/>
            <p:cNvSpPr/>
            <p:nvPr/>
          </p:nvSpPr>
          <p:spPr>
            <a:xfrm>
              <a:off x="4522871" y="3613473"/>
              <a:ext cx="96406" cy="72242"/>
            </a:xfrm>
            <a:custGeom>
              <a:avLst/>
              <a:gdLst/>
              <a:ahLst/>
              <a:cxnLst/>
              <a:rect l="l" t="t" r="r" b="b"/>
              <a:pathLst>
                <a:path w="5753" h="4311" extrusionOk="0">
                  <a:moveTo>
                    <a:pt x="2080" y="0"/>
                  </a:moveTo>
                  <a:cubicBezTo>
                    <a:pt x="1289" y="0"/>
                    <a:pt x="371" y="219"/>
                    <a:pt x="171" y="1185"/>
                  </a:cubicBezTo>
                  <a:cubicBezTo>
                    <a:pt x="1" y="2003"/>
                    <a:pt x="810" y="2300"/>
                    <a:pt x="1628" y="2300"/>
                  </a:cubicBezTo>
                  <a:cubicBezTo>
                    <a:pt x="1810" y="2300"/>
                    <a:pt x="1991" y="2286"/>
                    <a:pt x="2163" y="2259"/>
                  </a:cubicBezTo>
                  <a:lnTo>
                    <a:pt x="2163" y="2259"/>
                  </a:lnTo>
                  <a:cubicBezTo>
                    <a:pt x="1841" y="2922"/>
                    <a:pt x="1691" y="3803"/>
                    <a:pt x="2272" y="4221"/>
                  </a:cubicBezTo>
                  <a:cubicBezTo>
                    <a:pt x="2361" y="4282"/>
                    <a:pt x="2461" y="4310"/>
                    <a:pt x="2567" y="4310"/>
                  </a:cubicBezTo>
                  <a:cubicBezTo>
                    <a:pt x="3742" y="4310"/>
                    <a:pt x="5752" y="885"/>
                    <a:pt x="3306" y="151"/>
                  </a:cubicBezTo>
                  <a:cubicBezTo>
                    <a:pt x="3306" y="151"/>
                    <a:pt x="2736"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4"/>
            <p:cNvSpPr/>
            <p:nvPr/>
          </p:nvSpPr>
          <p:spPr>
            <a:xfrm>
              <a:off x="4521245" y="3609853"/>
              <a:ext cx="81626" cy="79380"/>
            </a:xfrm>
            <a:custGeom>
              <a:avLst/>
              <a:gdLst/>
              <a:ahLst/>
              <a:cxnLst/>
              <a:rect l="l" t="t" r="r" b="b"/>
              <a:pathLst>
                <a:path w="4871" h="4737" extrusionOk="0">
                  <a:moveTo>
                    <a:pt x="2969" y="1835"/>
                  </a:moveTo>
                  <a:cubicBezTo>
                    <a:pt x="3036" y="1902"/>
                    <a:pt x="3070" y="1935"/>
                    <a:pt x="3070" y="1935"/>
                  </a:cubicBezTo>
                  <a:cubicBezTo>
                    <a:pt x="3036" y="1968"/>
                    <a:pt x="2936" y="2068"/>
                    <a:pt x="2703" y="2168"/>
                  </a:cubicBezTo>
                  <a:cubicBezTo>
                    <a:pt x="2836" y="1935"/>
                    <a:pt x="2969" y="1835"/>
                    <a:pt x="2969" y="1835"/>
                  </a:cubicBezTo>
                  <a:close/>
                  <a:moveTo>
                    <a:pt x="2202" y="434"/>
                  </a:moveTo>
                  <a:cubicBezTo>
                    <a:pt x="2803" y="434"/>
                    <a:pt x="3336" y="567"/>
                    <a:pt x="3336" y="567"/>
                  </a:cubicBezTo>
                  <a:cubicBezTo>
                    <a:pt x="4304" y="868"/>
                    <a:pt x="4404" y="1601"/>
                    <a:pt x="4337" y="2168"/>
                  </a:cubicBezTo>
                  <a:cubicBezTo>
                    <a:pt x="4170" y="3236"/>
                    <a:pt x="3236" y="4303"/>
                    <a:pt x="2669" y="4303"/>
                  </a:cubicBezTo>
                  <a:cubicBezTo>
                    <a:pt x="2603" y="4303"/>
                    <a:pt x="2536" y="4303"/>
                    <a:pt x="2502" y="4270"/>
                  </a:cubicBezTo>
                  <a:cubicBezTo>
                    <a:pt x="2035" y="3936"/>
                    <a:pt x="2169" y="3236"/>
                    <a:pt x="2402" y="2669"/>
                  </a:cubicBezTo>
                  <a:cubicBezTo>
                    <a:pt x="2736" y="2602"/>
                    <a:pt x="3336" y="2435"/>
                    <a:pt x="3470" y="2035"/>
                  </a:cubicBezTo>
                  <a:cubicBezTo>
                    <a:pt x="3503" y="1935"/>
                    <a:pt x="3503" y="1735"/>
                    <a:pt x="3236" y="1501"/>
                  </a:cubicBezTo>
                  <a:cubicBezTo>
                    <a:pt x="3170" y="1468"/>
                    <a:pt x="3103" y="1435"/>
                    <a:pt x="3003" y="1435"/>
                  </a:cubicBezTo>
                  <a:cubicBezTo>
                    <a:pt x="2703" y="1435"/>
                    <a:pt x="2336" y="1868"/>
                    <a:pt x="2136" y="2269"/>
                  </a:cubicBezTo>
                  <a:cubicBezTo>
                    <a:pt x="2002" y="2302"/>
                    <a:pt x="1869" y="2302"/>
                    <a:pt x="1735" y="2302"/>
                  </a:cubicBezTo>
                  <a:cubicBezTo>
                    <a:pt x="1202" y="2302"/>
                    <a:pt x="768" y="2168"/>
                    <a:pt x="568" y="1935"/>
                  </a:cubicBezTo>
                  <a:cubicBezTo>
                    <a:pt x="468" y="1835"/>
                    <a:pt x="434" y="1668"/>
                    <a:pt x="468" y="1468"/>
                  </a:cubicBezTo>
                  <a:cubicBezTo>
                    <a:pt x="634" y="767"/>
                    <a:pt x="1202" y="434"/>
                    <a:pt x="2202" y="434"/>
                  </a:cubicBezTo>
                  <a:close/>
                  <a:moveTo>
                    <a:pt x="2202" y="0"/>
                  </a:moveTo>
                  <a:cubicBezTo>
                    <a:pt x="1001" y="0"/>
                    <a:pt x="268" y="467"/>
                    <a:pt x="67" y="1368"/>
                  </a:cubicBezTo>
                  <a:cubicBezTo>
                    <a:pt x="1" y="1701"/>
                    <a:pt x="67" y="2002"/>
                    <a:pt x="268" y="2202"/>
                  </a:cubicBezTo>
                  <a:cubicBezTo>
                    <a:pt x="601" y="2669"/>
                    <a:pt x="1335" y="2736"/>
                    <a:pt x="1735" y="2736"/>
                  </a:cubicBezTo>
                  <a:cubicBezTo>
                    <a:pt x="1802" y="2736"/>
                    <a:pt x="1869" y="2736"/>
                    <a:pt x="1935" y="2702"/>
                  </a:cubicBezTo>
                  <a:lnTo>
                    <a:pt x="1935" y="2702"/>
                  </a:lnTo>
                  <a:cubicBezTo>
                    <a:pt x="1669" y="3403"/>
                    <a:pt x="1669" y="4170"/>
                    <a:pt x="2269" y="4604"/>
                  </a:cubicBezTo>
                  <a:cubicBezTo>
                    <a:pt x="2369" y="4670"/>
                    <a:pt x="2536" y="4737"/>
                    <a:pt x="2669" y="4737"/>
                  </a:cubicBezTo>
                  <a:cubicBezTo>
                    <a:pt x="3503" y="4737"/>
                    <a:pt x="4537" y="3436"/>
                    <a:pt x="4737" y="2202"/>
                  </a:cubicBezTo>
                  <a:cubicBezTo>
                    <a:pt x="4871" y="1201"/>
                    <a:pt x="4404" y="467"/>
                    <a:pt x="3436" y="167"/>
                  </a:cubicBezTo>
                  <a:cubicBezTo>
                    <a:pt x="3403" y="167"/>
                    <a:pt x="2869" y="0"/>
                    <a:pt x="22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4"/>
            <p:cNvSpPr/>
            <p:nvPr/>
          </p:nvSpPr>
          <p:spPr>
            <a:xfrm>
              <a:off x="4583848" y="3540414"/>
              <a:ext cx="84039" cy="72493"/>
            </a:xfrm>
            <a:custGeom>
              <a:avLst/>
              <a:gdLst/>
              <a:ahLst/>
              <a:cxnLst/>
              <a:rect l="l" t="t" r="r" b="b"/>
              <a:pathLst>
                <a:path w="5015" h="4326" extrusionOk="0">
                  <a:moveTo>
                    <a:pt x="1893" y="1"/>
                  </a:moveTo>
                  <a:cubicBezTo>
                    <a:pt x="1853" y="1"/>
                    <a:pt x="1812" y="3"/>
                    <a:pt x="1769" y="8"/>
                  </a:cubicBezTo>
                  <a:cubicBezTo>
                    <a:pt x="1" y="208"/>
                    <a:pt x="468" y="3010"/>
                    <a:pt x="468" y="3010"/>
                  </a:cubicBezTo>
                  <a:cubicBezTo>
                    <a:pt x="656" y="3975"/>
                    <a:pt x="1305" y="4325"/>
                    <a:pt x="2038" y="4325"/>
                  </a:cubicBezTo>
                  <a:cubicBezTo>
                    <a:pt x="3384" y="4325"/>
                    <a:pt x="5014" y="3144"/>
                    <a:pt x="4604" y="2410"/>
                  </a:cubicBezTo>
                  <a:cubicBezTo>
                    <a:pt x="4394" y="2043"/>
                    <a:pt x="4007" y="1907"/>
                    <a:pt x="3584" y="1907"/>
                  </a:cubicBezTo>
                  <a:cubicBezTo>
                    <a:pt x="3274" y="1907"/>
                    <a:pt x="2945" y="1980"/>
                    <a:pt x="2652" y="2089"/>
                  </a:cubicBezTo>
                  <a:lnTo>
                    <a:pt x="2652" y="2089"/>
                  </a:lnTo>
                  <a:cubicBezTo>
                    <a:pt x="2878" y="1196"/>
                    <a:pt x="2795"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4"/>
            <p:cNvSpPr/>
            <p:nvPr/>
          </p:nvSpPr>
          <p:spPr>
            <a:xfrm>
              <a:off x="4583295" y="3537096"/>
              <a:ext cx="83302" cy="79481"/>
            </a:xfrm>
            <a:custGeom>
              <a:avLst/>
              <a:gdLst/>
              <a:ahLst/>
              <a:cxnLst/>
              <a:rect l="l" t="t" r="r" b="b"/>
              <a:pathLst>
                <a:path w="4971" h="4743" extrusionOk="0">
                  <a:moveTo>
                    <a:pt x="2335" y="2708"/>
                  </a:moveTo>
                  <a:lnTo>
                    <a:pt x="2335" y="2708"/>
                  </a:lnTo>
                  <a:cubicBezTo>
                    <a:pt x="2235" y="2941"/>
                    <a:pt x="2102" y="3041"/>
                    <a:pt x="2069" y="3041"/>
                  </a:cubicBezTo>
                  <a:cubicBezTo>
                    <a:pt x="2069" y="3041"/>
                    <a:pt x="2035" y="3008"/>
                    <a:pt x="2002" y="2975"/>
                  </a:cubicBezTo>
                  <a:cubicBezTo>
                    <a:pt x="2002" y="2941"/>
                    <a:pt x="2102" y="2841"/>
                    <a:pt x="2335" y="2708"/>
                  </a:cubicBezTo>
                  <a:close/>
                  <a:moveTo>
                    <a:pt x="1935" y="406"/>
                  </a:moveTo>
                  <a:cubicBezTo>
                    <a:pt x="2135" y="406"/>
                    <a:pt x="2269" y="473"/>
                    <a:pt x="2369" y="640"/>
                  </a:cubicBezTo>
                  <a:cubicBezTo>
                    <a:pt x="2636" y="940"/>
                    <a:pt x="2636" y="1607"/>
                    <a:pt x="2502" y="2141"/>
                  </a:cubicBezTo>
                  <a:cubicBezTo>
                    <a:pt x="2102" y="2307"/>
                    <a:pt x="1702" y="2574"/>
                    <a:pt x="1602" y="2875"/>
                  </a:cubicBezTo>
                  <a:cubicBezTo>
                    <a:pt x="1568" y="2975"/>
                    <a:pt x="1568" y="3108"/>
                    <a:pt x="1635" y="3175"/>
                  </a:cubicBezTo>
                  <a:cubicBezTo>
                    <a:pt x="1802" y="3408"/>
                    <a:pt x="1968" y="3442"/>
                    <a:pt x="2069" y="3442"/>
                  </a:cubicBezTo>
                  <a:cubicBezTo>
                    <a:pt x="2502" y="3442"/>
                    <a:pt x="2769" y="2774"/>
                    <a:pt x="2869" y="2441"/>
                  </a:cubicBezTo>
                  <a:cubicBezTo>
                    <a:pt x="3136" y="2374"/>
                    <a:pt x="3403" y="2307"/>
                    <a:pt x="3636" y="2307"/>
                  </a:cubicBezTo>
                  <a:cubicBezTo>
                    <a:pt x="4037" y="2307"/>
                    <a:pt x="4303" y="2441"/>
                    <a:pt x="4437" y="2708"/>
                  </a:cubicBezTo>
                  <a:cubicBezTo>
                    <a:pt x="4504" y="2808"/>
                    <a:pt x="4504" y="2975"/>
                    <a:pt x="4370" y="3141"/>
                  </a:cubicBezTo>
                  <a:cubicBezTo>
                    <a:pt x="4070" y="3708"/>
                    <a:pt x="3003" y="4309"/>
                    <a:pt x="2069" y="4309"/>
                  </a:cubicBezTo>
                  <a:cubicBezTo>
                    <a:pt x="1301" y="4309"/>
                    <a:pt x="834" y="3942"/>
                    <a:pt x="701" y="3175"/>
                  </a:cubicBezTo>
                  <a:cubicBezTo>
                    <a:pt x="701" y="3175"/>
                    <a:pt x="434" y="1640"/>
                    <a:pt x="1034" y="873"/>
                  </a:cubicBezTo>
                  <a:cubicBezTo>
                    <a:pt x="1235" y="606"/>
                    <a:pt x="1501" y="473"/>
                    <a:pt x="1835" y="439"/>
                  </a:cubicBezTo>
                  <a:cubicBezTo>
                    <a:pt x="1868" y="439"/>
                    <a:pt x="1902" y="406"/>
                    <a:pt x="1935" y="406"/>
                  </a:cubicBezTo>
                  <a:close/>
                  <a:moveTo>
                    <a:pt x="1920" y="1"/>
                  </a:moveTo>
                  <a:cubicBezTo>
                    <a:pt x="1881" y="1"/>
                    <a:pt x="1842" y="2"/>
                    <a:pt x="1802" y="6"/>
                  </a:cubicBezTo>
                  <a:cubicBezTo>
                    <a:pt x="1335" y="73"/>
                    <a:pt x="968" y="273"/>
                    <a:pt x="701" y="606"/>
                  </a:cubicBezTo>
                  <a:cubicBezTo>
                    <a:pt x="0" y="1540"/>
                    <a:pt x="267" y="3175"/>
                    <a:pt x="267" y="3275"/>
                  </a:cubicBezTo>
                  <a:cubicBezTo>
                    <a:pt x="467" y="4209"/>
                    <a:pt x="1101" y="4743"/>
                    <a:pt x="2069" y="4743"/>
                  </a:cubicBezTo>
                  <a:cubicBezTo>
                    <a:pt x="3069" y="4743"/>
                    <a:pt x="4303" y="4075"/>
                    <a:pt x="4737" y="3342"/>
                  </a:cubicBezTo>
                  <a:cubicBezTo>
                    <a:pt x="4971" y="2975"/>
                    <a:pt x="4904" y="2674"/>
                    <a:pt x="4804" y="2508"/>
                  </a:cubicBezTo>
                  <a:cubicBezTo>
                    <a:pt x="4570" y="2107"/>
                    <a:pt x="4170" y="1907"/>
                    <a:pt x="3636" y="1907"/>
                  </a:cubicBezTo>
                  <a:cubicBezTo>
                    <a:pt x="3403" y="1907"/>
                    <a:pt x="3169" y="1941"/>
                    <a:pt x="2969" y="1974"/>
                  </a:cubicBezTo>
                  <a:cubicBezTo>
                    <a:pt x="3069" y="1407"/>
                    <a:pt x="3036" y="773"/>
                    <a:pt x="2702" y="373"/>
                  </a:cubicBezTo>
                  <a:cubicBezTo>
                    <a:pt x="2522" y="133"/>
                    <a:pt x="2262" y="1"/>
                    <a:pt x="19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4"/>
            <p:cNvSpPr/>
            <p:nvPr/>
          </p:nvSpPr>
          <p:spPr>
            <a:xfrm>
              <a:off x="4602297" y="3621550"/>
              <a:ext cx="74923" cy="62941"/>
            </a:xfrm>
            <a:custGeom>
              <a:avLst/>
              <a:gdLst/>
              <a:ahLst/>
              <a:cxnLst/>
              <a:rect l="l" t="t" r="r" b="b"/>
              <a:pathLst>
                <a:path w="4471" h="3756" extrusionOk="0">
                  <a:moveTo>
                    <a:pt x="1937" y="0"/>
                  </a:moveTo>
                  <a:cubicBezTo>
                    <a:pt x="1016" y="0"/>
                    <a:pt x="360" y="513"/>
                    <a:pt x="334" y="903"/>
                  </a:cubicBezTo>
                  <a:cubicBezTo>
                    <a:pt x="334" y="903"/>
                    <a:pt x="1" y="2505"/>
                    <a:pt x="1201" y="3205"/>
                  </a:cubicBezTo>
                  <a:cubicBezTo>
                    <a:pt x="1797" y="3546"/>
                    <a:pt x="2489" y="3756"/>
                    <a:pt x="3058" y="3756"/>
                  </a:cubicBezTo>
                  <a:cubicBezTo>
                    <a:pt x="3605" y="3756"/>
                    <a:pt x="4039" y="3562"/>
                    <a:pt x="4170" y="3105"/>
                  </a:cubicBezTo>
                  <a:cubicBezTo>
                    <a:pt x="4470" y="2138"/>
                    <a:pt x="4103" y="570"/>
                    <a:pt x="2769" y="136"/>
                  </a:cubicBezTo>
                  <a:cubicBezTo>
                    <a:pt x="2476" y="41"/>
                    <a:pt x="2196" y="0"/>
                    <a:pt x="1937"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4"/>
            <p:cNvSpPr/>
            <p:nvPr/>
          </p:nvSpPr>
          <p:spPr>
            <a:xfrm>
              <a:off x="4610123" y="3621583"/>
              <a:ext cx="29644" cy="39146"/>
            </a:xfrm>
            <a:custGeom>
              <a:avLst/>
              <a:gdLst/>
              <a:ahLst/>
              <a:cxnLst/>
              <a:rect l="l" t="t" r="r" b="b"/>
              <a:pathLst>
                <a:path w="1769" h="2336" extrusionOk="0">
                  <a:moveTo>
                    <a:pt x="1768" y="1"/>
                  </a:moveTo>
                  <a:lnTo>
                    <a:pt x="1" y="2336"/>
                  </a:lnTo>
                  <a:cubicBezTo>
                    <a:pt x="1" y="2336"/>
                    <a:pt x="1702" y="468"/>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4"/>
            <p:cNvSpPr/>
            <p:nvPr/>
          </p:nvSpPr>
          <p:spPr>
            <a:xfrm>
              <a:off x="4606218" y="3618232"/>
              <a:ext cx="36900" cy="45849"/>
            </a:xfrm>
            <a:custGeom>
              <a:avLst/>
              <a:gdLst/>
              <a:ahLst/>
              <a:cxnLst/>
              <a:rect l="l" t="t" r="r" b="b"/>
              <a:pathLst>
                <a:path w="2202" h="2736" extrusionOk="0">
                  <a:moveTo>
                    <a:pt x="2035" y="1"/>
                  </a:moveTo>
                  <a:cubicBezTo>
                    <a:pt x="1901" y="1"/>
                    <a:pt x="1801" y="67"/>
                    <a:pt x="1801" y="201"/>
                  </a:cubicBezTo>
                  <a:cubicBezTo>
                    <a:pt x="1768" y="434"/>
                    <a:pt x="867" y="1502"/>
                    <a:pt x="67" y="2369"/>
                  </a:cubicBezTo>
                  <a:cubicBezTo>
                    <a:pt x="0" y="2469"/>
                    <a:pt x="0" y="2602"/>
                    <a:pt x="67" y="2669"/>
                  </a:cubicBezTo>
                  <a:cubicBezTo>
                    <a:pt x="100" y="2703"/>
                    <a:pt x="167" y="2736"/>
                    <a:pt x="234" y="2736"/>
                  </a:cubicBezTo>
                  <a:cubicBezTo>
                    <a:pt x="267" y="2736"/>
                    <a:pt x="334" y="2703"/>
                    <a:pt x="367" y="2669"/>
                  </a:cubicBezTo>
                  <a:cubicBezTo>
                    <a:pt x="801" y="2202"/>
                    <a:pt x="2135" y="734"/>
                    <a:pt x="2202" y="234"/>
                  </a:cubicBezTo>
                  <a:cubicBezTo>
                    <a:pt x="2202" y="134"/>
                    <a:pt x="2135" y="34"/>
                    <a:pt x="20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4"/>
            <p:cNvSpPr/>
            <p:nvPr/>
          </p:nvSpPr>
          <p:spPr>
            <a:xfrm>
              <a:off x="4624098" y="3628302"/>
              <a:ext cx="34118" cy="46971"/>
            </a:xfrm>
            <a:custGeom>
              <a:avLst/>
              <a:gdLst/>
              <a:ahLst/>
              <a:cxnLst/>
              <a:rect l="l" t="t" r="r" b="b"/>
              <a:pathLst>
                <a:path w="2036" h="2803" extrusionOk="0">
                  <a:moveTo>
                    <a:pt x="2035" y="0"/>
                  </a:moveTo>
                  <a:lnTo>
                    <a:pt x="0" y="2802"/>
                  </a:lnTo>
                  <a:cubicBezTo>
                    <a:pt x="0" y="2802"/>
                    <a:pt x="1969" y="600"/>
                    <a:pt x="2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4"/>
            <p:cNvSpPr/>
            <p:nvPr/>
          </p:nvSpPr>
          <p:spPr>
            <a:xfrm>
              <a:off x="4620746" y="3624934"/>
              <a:ext cx="40821" cy="54244"/>
            </a:xfrm>
            <a:custGeom>
              <a:avLst/>
              <a:gdLst/>
              <a:ahLst/>
              <a:cxnLst/>
              <a:rect l="l" t="t" r="r" b="b"/>
              <a:pathLst>
                <a:path w="2436" h="3237" extrusionOk="0">
                  <a:moveTo>
                    <a:pt x="2235" y="1"/>
                  </a:moveTo>
                  <a:cubicBezTo>
                    <a:pt x="2135" y="1"/>
                    <a:pt x="2035" y="68"/>
                    <a:pt x="2035" y="201"/>
                  </a:cubicBezTo>
                  <a:cubicBezTo>
                    <a:pt x="1968" y="535"/>
                    <a:pt x="834" y="1969"/>
                    <a:pt x="67" y="2870"/>
                  </a:cubicBezTo>
                  <a:cubicBezTo>
                    <a:pt x="0" y="2970"/>
                    <a:pt x="0" y="3103"/>
                    <a:pt x="67" y="3170"/>
                  </a:cubicBezTo>
                  <a:cubicBezTo>
                    <a:pt x="134" y="3203"/>
                    <a:pt x="167" y="3237"/>
                    <a:pt x="200" y="3237"/>
                  </a:cubicBezTo>
                  <a:cubicBezTo>
                    <a:pt x="267" y="3237"/>
                    <a:pt x="334" y="3203"/>
                    <a:pt x="367" y="3136"/>
                  </a:cubicBezTo>
                  <a:cubicBezTo>
                    <a:pt x="701" y="2770"/>
                    <a:pt x="2369" y="835"/>
                    <a:pt x="2435" y="234"/>
                  </a:cubicBezTo>
                  <a:cubicBezTo>
                    <a:pt x="2435" y="134"/>
                    <a:pt x="23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4"/>
            <p:cNvSpPr/>
            <p:nvPr/>
          </p:nvSpPr>
          <p:spPr>
            <a:xfrm>
              <a:off x="4530193" y="3593415"/>
              <a:ext cx="46418" cy="10859"/>
            </a:xfrm>
            <a:custGeom>
              <a:avLst/>
              <a:gdLst/>
              <a:ahLst/>
              <a:cxnLst/>
              <a:rect l="l" t="t" r="r" b="b"/>
              <a:pathLst>
                <a:path w="2770" h="648" extrusionOk="0">
                  <a:moveTo>
                    <a:pt x="1130" y="0"/>
                  </a:moveTo>
                  <a:cubicBezTo>
                    <a:pt x="790" y="0"/>
                    <a:pt x="409" y="76"/>
                    <a:pt x="0" y="281"/>
                  </a:cubicBezTo>
                  <a:lnTo>
                    <a:pt x="2769" y="648"/>
                  </a:lnTo>
                  <a:cubicBezTo>
                    <a:pt x="2769" y="648"/>
                    <a:pt x="2122" y="0"/>
                    <a:pt x="1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4"/>
            <p:cNvSpPr/>
            <p:nvPr/>
          </p:nvSpPr>
          <p:spPr>
            <a:xfrm>
              <a:off x="4526272" y="3589762"/>
              <a:ext cx="54244" cy="18433"/>
            </a:xfrm>
            <a:custGeom>
              <a:avLst/>
              <a:gdLst/>
              <a:ahLst/>
              <a:cxnLst/>
              <a:rect l="l" t="t" r="r" b="b"/>
              <a:pathLst>
                <a:path w="3237" h="1100" extrusionOk="0">
                  <a:moveTo>
                    <a:pt x="1322" y="0"/>
                  </a:moveTo>
                  <a:cubicBezTo>
                    <a:pt x="960" y="0"/>
                    <a:pt x="560" y="82"/>
                    <a:pt x="134" y="299"/>
                  </a:cubicBezTo>
                  <a:cubicBezTo>
                    <a:pt x="34" y="365"/>
                    <a:pt x="1" y="499"/>
                    <a:pt x="68" y="599"/>
                  </a:cubicBezTo>
                  <a:cubicBezTo>
                    <a:pt x="89" y="663"/>
                    <a:pt x="152" y="700"/>
                    <a:pt x="222" y="700"/>
                  </a:cubicBezTo>
                  <a:cubicBezTo>
                    <a:pt x="259" y="700"/>
                    <a:pt x="299" y="689"/>
                    <a:pt x="334" y="666"/>
                  </a:cubicBezTo>
                  <a:cubicBezTo>
                    <a:pt x="696" y="489"/>
                    <a:pt x="1034" y="423"/>
                    <a:pt x="1338" y="423"/>
                  </a:cubicBezTo>
                  <a:cubicBezTo>
                    <a:pt x="2241" y="423"/>
                    <a:pt x="2845" y="1008"/>
                    <a:pt x="2870" y="1032"/>
                  </a:cubicBezTo>
                  <a:cubicBezTo>
                    <a:pt x="2903" y="1066"/>
                    <a:pt x="2970" y="1099"/>
                    <a:pt x="3003" y="1099"/>
                  </a:cubicBezTo>
                  <a:cubicBezTo>
                    <a:pt x="3070" y="1099"/>
                    <a:pt x="3103" y="1066"/>
                    <a:pt x="3170" y="1032"/>
                  </a:cubicBezTo>
                  <a:cubicBezTo>
                    <a:pt x="3237" y="932"/>
                    <a:pt x="3237" y="799"/>
                    <a:pt x="3170" y="732"/>
                  </a:cubicBezTo>
                  <a:cubicBezTo>
                    <a:pt x="3145" y="732"/>
                    <a:pt x="2407" y="0"/>
                    <a:pt x="13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4"/>
            <p:cNvSpPr/>
            <p:nvPr/>
          </p:nvSpPr>
          <p:spPr>
            <a:xfrm>
              <a:off x="4643100" y="3642830"/>
              <a:ext cx="26293" cy="36900"/>
            </a:xfrm>
            <a:custGeom>
              <a:avLst/>
              <a:gdLst/>
              <a:ahLst/>
              <a:cxnLst/>
              <a:rect l="l" t="t" r="r" b="b"/>
              <a:pathLst>
                <a:path w="1569" h="2202" extrusionOk="0">
                  <a:moveTo>
                    <a:pt x="1568" y="0"/>
                  </a:moveTo>
                  <a:lnTo>
                    <a:pt x="1" y="2202"/>
                  </a:lnTo>
                  <a:cubicBezTo>
                    <a:pt x="1" y="2202"/>
                    <a:pt x="1535" y="701"/>
                    <a:pt x="1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4"/>
            <p:cNvSpPr/>
            <p:nvPr/>
          </p:nvSpPr>
          <p:spPr>
            <a:xfrm>
              <a:off x="4639196" y="3638909"/>
              <a:ext cx="34102" cy="44190"/>
            </a:xfrm>
            <a:custGeom>
              <a:avLst/>
              <a:gdLst/>
              <a:ahLst/>
              <a:cxnLst/>
              <a:rect l="l" t="t" r="r" b="b"/>
              <a:pathLst>
                <a:path w="2035" h="2637" extrusionOk="0">
                  <a:moveTo>
                    <a:pt x="1835" y="1"/>
                  </a:moveTo>
                  <a:cubicBezTo>
                    <a:pt x="1701" y="1"/>
                    <a:pt x="1601" y="101"/>
                    <a:pt x="1601" y="201"/>
                  </a:cubicBezTo>
                  <a:cubicBezTo>
                    <a:pt x="1568" y="668"/>
                    <a:pt x="634" y="1735"/>
                    <a:pt x="67" y="2269"/>
                  </a:cubicBezTo>
                  <a:cubicBezTo>
                    <a:pt x="0" y="2369"/>
                    <a:pt x="0" y="2503"/>
                    <a:pt x="67" y="2569"/>
                  </a:cubicBezTo>
                  <a:cubicBezTo>
                    <a:pt x="100" y="2636"/>
                    <a:pt x="167" y="2636"/>
                    <a:pt x="234" y="2636"/>
                  </a:cubicBezTo>
                  <a:cubicBezTo>
                    <a:pt x="267" y="2636"/>
                    <a:pt x="334" y="2636"/>
                    <a:pt x="367" y="2569"/>
                  </a:cubicBezTo>
                  <a:cubicBezTo>
                    <a:pt x="534" y="2436"/>
                    <a:pt x="1968" y="1002"/>
                    <a:pt x="2002" y="234"/>
                  </a:cubicBezTo>
                  <a:cubicBezTo>
                    <a:pt x="2035" y="134"/>
                    <a:pt x="1935" y="34"/>
                    <a:pt x="18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4"/>
            <p:cNvSpPr/>
            <p:nvPr/>
          </p:nvSpPr>
          <p:spPr>
            <a:xfrm>
              <a:off x="4555898" y="3554506"/>
              <a:ext cx="27415" cy="45296"/>
            </a:xfrm>
            <a:custGeom>
              <a:avLst/>
              <a:gdLst/>
              <a:ahLst/>
              <a:cxnLst/>
              <a:rect l="l" t="t" r="r" b="b"/>
              <a:pathLst>
                <a:path w="1636" h="2703" extrusionOk="0">
                  <a:moveTo>
                    <a:pt x="635" y="1"/>
                  </a:moveTo>
                  <a:lnTo>
                    <a:pt x="635" y="1"/>
                  </a:lnTo>
                  <a:cubicBezTo>
                    <a:pt x="635" y="1"/>
                    <a:pt x="1" y="1435"/>
                    <a:pt x="1635" y="2703"/>
                  </a:cubicBezTo>
                  <a:lnTo>
                    <a:pt x="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4"/>
            <p:cNvSpPr/>
            <p:nvPr/>
          </p:nvSpPr>
          <p:spPr>
            <a:xfrm>
              <a:off x="4551994" y="3550954"/>
              <a:ext cx="35224" cy="52200"/>
            </a:xfrm>
            <a:custGeom>
              <a:avLst/>
              <a:gdLst/>
              <a:ahLst/>
              <a:cxnLst/>
              <a:rect l="l" t="t" r="r" b="b"/>
              <a:pathLst>
                <a:path w="2102" h="3115" extrusionOk="0">
                  <a:moveTo>
                    <a:pt x="888" y="0"/>
                  </a:moveTo>
                  <a:cubicBezTo>
                    <a:pt x="805" y="0"/>
                    <a:pt x="718" y="38"/>
                    <a:pt x="667" y="113"/>
                  </a:cubicBezTo>
                  <a:cubicBezTo>
                    <a:pt x="667" y="146"/>
                    <a:pt x="0" y="1747"/>
                    <a:pt x="1768" y="3082"/>
                  </a:cubicBezTo>
                  <a:cubicBezTo>
                    <a:pt x="1802" y="3082"/>
                    <a:pt x="1835" y="3115"/>
                    <a:pt x="1868" y="3115"/>
                  </a:cubicBezTo>
                  <a:cubicBezTo>
                    <a:pt x="1935" y="3115"/>
                    <a:pt x="2002" y="3082"/>
                    <a:pt x="2035" y="3015"/>
                  </a:cubicBezTo>
                  <a:cubicBezTo>
                    <a:pt x="2102" y="2948"/>
                    <a:pt x="2102" y="2815"/>
                    <a:pt x="2002" y="2748"/>
                  </a:cubicBezTo>
                  <a:cubicBezTo>
                    <a:pt x="501" y="1614"/>
                    <a:pt x="1034" y="346"/>
                    <a:pt x="1068" y="280"/>
                  </a:cubicBezTo>
                  <a:cubicBezTo>
                    <a:pt x="1101" y="180"/>
                    <a:pt x="1068" y="79"/>
                    <a:pt x="968" y="13"/>
                  </a:cubicBezTo>
                  <a:cubicBezTo>
                    <a:pt x="943" y="4"/>
                    <a:pt x="916" y="0"/>
                    <a:pt x="88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4"/>
            <p:cNvSpPr/>
            <p:nvPr/>
          </p:nvSpPr>
          <p:spPr>
            <a:xfrm>
              <a:off x="3803557" y="4428280"/>
              <a:ext cx="246520" cy="114605"/>
            </a:xfrm>
            <a:custGeom>
              <a:avLst/>
              <a:gdLst/>
              <a:ahLst/>
              <a:cxnLst/>
              <a:rect l="l" t="t" r="r" b="b"/>
              <a:pathLst>
                <a:path w="14711" h="6839" extrusionOk="0">
                  <a:moveTo>
                    <a:pt x="6642" y="1"/>
                  </a:moveTo>
                  <a:cubicBezTo>
                    <a:pt x="4546" y="1"/>
                    <a:pt x="2244" y="814"/>
                    <a:pt x="0" y="3196"/>
                  </a:cubicBezTo>
                  <a:cubicBezTo>
                    <a:pt x="0" y="3196"/>
                    <a:pt x="2460" y="6839"/>
                    <a:pt x="7029" y="6839"/>
                  </a:cubicBezTo>
                  <a:cubicBezTo>
                    <a:pt x="9148" y="6839"/>
                    <a:pt x="11720" y="6056"/>
                    <a:pt x="14711" y="3763"/>
                  </a:cubicBezTo>
                  <a:cubicBezTo>
                    <a:pt x="14711" y="3763"/>
                    <a:pt x="11151" y="1"/>
                    <a:pt x="6642"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4"/>
            <p:cNvSpPr/>
            <p:nvPr/>
          </p:nvSpPr>
          <p:spPr>
            <a:xfrm>
              <a:off x="3870617" y="4482370"/>
              <a:ext cx="177227" cy="13993"/>
            </a:xfrm>
            <a:custGeom>
              <a:avLst/>
              <a:gdLst/>
              <a:ahLst/>
              <a:cxnLst/>
              <a:rect l="l" t="t" r="r" b="b"/>
              <a:pathLst>
                <a:path w="10576" h="835" extrusionOk="0">
                  <a:moveTo>
                    <a:pt x="201" y="1"/>
                  </a:moveTo>
                  <a:cubicBezTo>
                    <a:pt x="101" y="1"/>
                    <a:pt x="1" y="68"/>
                    <a:pt x="1" y="201"/>
                  </a:cubicBezTo>
                  <a:cubicBezTo>
                    <a:pt x="1" y="301"/>
                    <a:pt x="68" y="401"/>
                    <a:pt x="201" y="401"/>
                  </a:cubicBezTo>
                  <a:cubicBezTo>
                    <a:pt x="301" y="401"/>
                    <a:pt x="9041" y="501"/>
                    <a:pt x="10308" y="835"/>
                  </a:cubicBezTo>
                  <a:lnTo>
                    <a:pt x="10375" y="835"/>
                  </a:lnTo>
                  <a:cubicBezTo>
                    <a:pt x="10442" y="835"/>
                    <a:pt x="10542" y="768"/>
                    <a:pt x="10575" y="701"/>
                  </a:cubicBezTo>
                  <a:cubicBezTo>
                    <a:pt x="10575" y="568"/>
                    <a:pt x="10508" y="468"/>
                    <a:pt x="10408" y="435"/>
                  </a:cubicBezTo>
                  <a:cubicBezTo>
                    <a:pt x="9074" y="68"/>
                    <a:pt x="568"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4"/>
            <p:cNvSpPr/>
            <p:nvPr/>
          </p:nvSpPr>
          <p:spPr>
            <a:xfrm>
              <a:off x="4028247" y="4310682"/>
              <a:ext cx="202246" cy="181216"/>
            </a:xfrm>
            <a:custGeom>
              <a:avLst/>
              <a:gdLst/>
              <a:ahLst/>
              <a:cxnLst/>
              <a:rect l="l" t="t" r="r" b="b"/>
              <a:pathLst>
                <a:path w="12069" h="10814" extrusionOk="0">
                  <a:moveTo>
                    <a:pt x="2143" y="0"/>
                  </a:moveTo>
                  <a:cubicBezTo>
                    <a:pt x="2009" y="0"/>
                    <a:pt x="1873" y="2"/>
                    <a:pt x="1735" y="6"/>
                  </a:cubicBezTo>
                  <a:cubicBezTo>
                    <a:pt x="1735" y="6"/>
                    <a:pt x="1" y="9246"/>
                    <a:pt x="11809" y="10814"/>
                  </a:cubicBezTo>
                  <a:cubicBezTo>
                    <a:pt x="11809" y="10814"/>
                    <a:pt x="12069" y="0"/>
                    <a:pt x="2143"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4"/>
            <p:cNvSpPr/>
            <p:nvPr/>
          </p:nvSpPr>
          <p:spPr>
            <a:xfrm>
              <a:off x="4100921" y="4359829"/>
              <a:ext cx="123553" cy="132066"/>
            </a:xfrm>
            <a:custGeom>
              <a:avLst/>
              <a:gdLst/>
              <a:ahLst/>
              <a:cxnLst/>
              <a:rect l="l" t="t" r="r" b="b"/>
              <a:pathLst>
                <a:path w="7373" h="7881" extrusionOk="0">
                  <a:moveTo>
                    <a:pt x="238" y="0"/>
                  </a:moveTo>
                  <a:cubicBezTo>
                    <a:pt x="184" y="0"/>
                    <a:pt x="134" y="25"/>
                    <a:pt x="100" y="75"/>
                  </a:cubicBezTo>
                  <a:cubicBezTo>
                    <a:pt x="33" y="142"/>
                    <a:pt x="0" y="275"/>
                    <a:pt x="100" y="342"/>
                  </a:cubicBezTo>
                  <a:cubicBezTo>
                    <a:pt x="167" y="409"/>
                    <a:pt x="6305" y="6647"/>
                    <a:pt x="6972" y="7781"/>
                  </a:cubicBezTo>
                  <a:cubicBezTo>
                    <a:pt x="7005" y="7848"/>
                    <a:pt x="7072" y="7881"/>
                    <a:pt x="7139" y="7881"/>
                  </a:cubicBezTo>
                  <a:cubicBezTo>
                    <a:pt x="7172" y="7881"/>
                    <a:pt x="7205" y="7881"/>
                    <a:pt x="7239" y="7848"/>
                  </a:cubicBezTo>
                  <a:cubicBezTo>
                    <a:pt x="7339" y="7814"/>
                    <a:pt x="7372" y="7681"/>
                    <a:pt x="7305" y="7581"/>
                  </a:cubicBezTo>
                  <a:cubicBezTo>
                    <a:pt x="6638" y="6380"/>
                    <a:pt x="634" y="309"/>
                    <a:pt x="400" y="75"/>
                  </a:cubicBezTo>
                  <a:cubicBezTo>
                    <a:pt x="350" y="25"/>
                    <a:pt x="292" y="0"/>
                    <a:pt x="23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4"/>
            <p:cNvSpPr/>
            <p:nvPr/>
          </p:nvSpPr>
          <p:spPr>
            <a:xfrm>
              <a:off x="3894663" y="4143065"/>
              <a:ext cx="226964" cy="680321"/>
            </a:xfrm>
            <a:custGeom>
              <a:avLst/>
              <a:gdLst/>
              <a:ahLst/>
              <a:cxnLst/>
              <a:rect l="l" t="t" r="r" b="b"/>
              <a:pathLst>
                <a:path w="13544" h="40598" extrusionOk="0">
                  <a:moveTo>
                    <a:pt x="248" y="1"/>
                  </a:moveTo>
                  <a:cubicBezTo>
                    <a:pt x="209" y="1"/>
                    <a:pt x="169" y="12"/>
                    <a:pt x="134" y="35"/>
                  </a:cubicBezTo>
                  <a:cubicBezTo>
                    <a:pt x="34" y="102"/>
                    <a:pt x="0" y="236"/>
                    <a:pt x="100" y="336"/>
                  </a:cubicBezTo>
                  <a:cubicBezTo>
                    <a:pt x="9941" y="13612"/>
                    <a:pt x="13076" y="40131"/>
                    <a:pt x="13110" y="40398"/>
                  </a:cubicBezTo>
                  <a:cubicBezTo>
                    <a:pt x="13110" y="40498"/>
                    <a:pt x="13210" y="40598"/>
                    <a:pt x="13310" y="40598"/>
                  </a:cubicBezTo>
                  <a:lnTo>
                    <a:pt x="13343" y="40598"/>
                  </a:lnTo>
                  <a:cubicBezTo>
                    <a:pt x="13443" y="40564"/>
                    <a:pt x="13543" y="40464"/>
                    <a:pt x="13510" y="40364"/>
                  </a:cubicBezTo>
                  <a:cubicBezTo>
                    <a:pt x="13510" y="40097"/>
                    <a:pt x="10341" y="13478"/>
                    <a:pt x="434" y="102"/>
                  </a:cubicBezTo>
                  <a:cubicBezTo>
                    <a:pt x="391" y="37"/>
                    <a:pt x="320" y="1"/>
                    <a:pt x="24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4"/>
            <p:cNvSpPr/>
            <p:nvPr/>
          </p:nvSpPr>
          <p:spPr>
            <a:xfrm>
              <a:off x="3677228" y="4026875"/>
              <a:ext cx="236951" cy="149024"/>
            </a:xfrm>
            <a:custGeom>
              <a:avLst/>
              <a:gdLst/>
              <a:ahLst/>
              <a:cxnLst/>
              <a:rect l="l" t="t" r="r" b="b"/>
              <a:pathLst>
                <a:path w="14140" h="8893" extrusionOk="0">
                  <a:moveTo>
                    <a:pt x="1606" y="1"/>
                  </a:moveTo>
                  <a:cubicBezTo>
                    <a:pt x="398" y="1"/>
                    <a:pt x="0" y="798"/>
                    <a:pt x="1235" y="2900"/>
                  </a:cubicBezTo>
                  <a:cubicBezTo>
                    <a:pt x="4360" y="8221"/>
                    <a:pt x="8927" y="8822"/>
                    <a:pt x="10828" y="8822"/>
                  </a:cubicBezTo>
                  <a:cubicBezTo>
                    <a:pt x="11381" y="8822"/>
                    <a:pt x="11709" y="8771"/>
                    <a:pt x="11709" y="8771"/>
                  </a:cubicBezTo>
                  <a:cubicBezTo>
                    <a:pt x="11709" y="8771"/>
                    <a:pt x="12127" y="8893"/>
                    <a:pt x="12560" y="8893"/>
                  </a:cubicBezTo>
                  <a:cubicBezTo>
                    <a:pt x="13326" y="8893"/>
                    <a:pt x="14140" y="8512"/>
                    <a:pt x="12776" y="6402"/>
                  </a:cubicBezTo>
                  <a:cubicBezTo>
                    <a:pt x="11271" y="4110"/>
                    <a:pt x="4349" y="1"/>
                    <a:pt x="1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4"/>
            <p:cNvSpPr/>
            <p:nvPr/>
          </p:nvSpPr>
          <p:spPr>
            <a:xfrm>
              <a:off x="3678904" y="4023473"/>
              <a:ext cx="230868" cy="155979"/>
            </a:xfrm>
            <a:custGeom>
              <a:avLst/>
              <a:gdLst/>
              <a:ahLst/>
              <a:cxnLst/>
              <a:rect l="l" t="t" r="r" b="b"/>
              <a:pathLst>
                <a:path w="13777" h="9308" extrusionOk="0">
                  <a:moveTo>
                    <a:pt x="1535" y="434"/>
                  </a:moveTo>
                  <a:cubicBezTo>
                    <a:pt x="4270" y="434"/>
                    <a:pt x="11075" y="4571"/>
                    <a:pt x="12476" y="6739"/>
                  </a:cubicBezTo>
                  <a:cubicBezTo>
                    <a:pt x="13277" y="7973"/>
                    <a:pt x="13243" y="8440"/>
                    <a:pt x="13143" y="8640"/>
                  </a:cubicBezTo>
                  <a:cubicBezTo>
                    <a:pt x="13010" y="8840"/>
                    <a:pt x="12710" y="8907"/>
                    <a:pt x="12443" y="8907"/>
                  </a:cubicBezTo>
                  <a:cubicBezTo>
                    <a:pt x="12042" y="8907"/>
                    <a:pt x="11642" y="8774"/>
                    <a:pt x="11642" y="8774"/>
                  </a:cubicBezTo>
                  <a:lnTo>
                    <a:pt x="11575" y="8774"/>
                  </a:lnTo>
                  <a:cubicBezTo>
                    <a:pt x="11542" y="8774"/>
                    <a:pt x="11242" y="8840"/>
                    <a:pt x="10708" y="8840"/>
                  </a:cubicBezTo>
                  <a:cubicBezTo>
                    <a:pt x="8907" y="8840"/>
                    <a:pt x="4404" y="8273"/>
                    <a:pt x="1335" y="3003"/>
                  </a:cubicBezTo>
                  <a:cubicBezTo>
                    <a:pt x="501" y="1635"/>
                    <a:pt x="534" y="1035"/>
                    <a:pt x="701" y="734"/>
                  </a:cubicBezTo>
                  <a:cubicBezTo>
                    <a:pt x="801" y="534"/>
                    <a:pt x="1101" y="434"/>
                    <a:pt x="1535" y="434"/>
                  </a:cubicBezTo>
                  <a:close/>
                  <a:moveTo>
                    <a:pt x="1535" y="1"/>
                  </a:moveTo>
                  <a:cubicBezTo>
                    <a:pt x="934" y="1"/>
                    <a:pt x="534" y="201"/>
                    <a:pt x="334" y="534"/>
                  </a:cubicBezTo>
                  <a:cubicBezTo>
                    <a:pt x="0" y="1068"/>
                    <a:pt x="234" y="1969"/>
                    <a:pt x="968" y="3236"/>
                  </a:cubicBezTo>
                  <a:cubicBezTo>
                    <a:pt x="4170" y="8673"/>
                    <a:pt x="8840" y="9241"/>
                    <a:pt x="10708" y="9241"/>
                  </a:cubicBezTo>
                  <a:cubicBezTo>
                    <a:pt x="11175" y="9241"/>
                    <a:pt x="11475" y="9207"/>
                    <a:pt x="11575" y="9207"/>
                  </a:cubicBezTo>
                  <a:cubicBezTo>
                    <a:pt x="11709" y="9241"/>
                    <a:pt x="12076" y="9307"/>
                    <a:pt x="12443" y="9307"/>
                  </a:cubicBezTo>
                  <a:cubicBezTo>
                    <a:pt x="13110" y="9307"/>
                    <a:pt x="13377" y="9040"/>
                    <a:pt x="13510" y="8840"/>
                  </a:cubicBezTo>
                  <a:cubicBezTo>
                    <a:pt x="13777" y="8340"/>
                    <a:pt x="13543" y="7606"/>
                    <a:pt x="12843" y="6505"/>
                  </a:cubicBezTo>
                  <a:cubicBezTo>
                    <a:pt x="11342" y="4204"/>
                    <a:pt x="4437" y="1"/>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4"/>
            <p:cNvSpPr/>
            <p:nvPr/>
          </p:nvSpPr>
          <p:spPr>
            <a:xfrm>
              <a:off x="3786097" y="3914070"/>
              <a:ext cx="138601" cy="228120"/>
            </a:xfrm>
            <a:custGeom>
              <a:avLst/>
              <a:gdLst/>
              <a:ahLst/>
              <a:cxnLst/>
              <a:rect l="l" t="t" r="r" b="b"/>
              <a:pathLst>
                <a:path w="8271" h="13613" extrusionOk="0">
                  <a:moveTo>
                    <a:pt x="1063" y="1"/>
                  </a:moveTo>
                  <a:cubicBezTo>
                    <a:pt x="416" y="1"/>
                    <a:pt x="0" y="735"/>
                    <a:pt x="8" y="2560"/>
                  </a:cubicBezTo>
                  <a:cubicBezTo>
                    <a:pt x="41" y="10532"/>
                    <a:pt x="6079" y="12867"/>
                    <a:pt x="6079" y="12867"/>
                  </a:cubicBezTo>
                  <a:cubicBezTo>
                    <a:pt x="6079" y="12867"/>
                    <a:pt x="6783" y="13612"/>
                    <a:pt x="7378" y="13612"/>
                  </a:cubicBezTo>
                  <a:cubicBezTo>
                    <a:pt x="7860" y="13612"/>
                    <a:pt x="8270" y="13126"/>
                    <a:pt x="8181" y="11366"/>
                  </a:cubicBezTo>
                  <a:cubicBezTo>
                    <a:pt x="8052" y="8331"/>
                    <a:pt x="3243" y="1"/>
                    <a:pt x="10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4"/>
            <p:cNvSpPr/>
            <p:nvPr/>
          </p:nvSpPr>
          <p:spPr>
            <a:xfrm>
              <a:off x="3782310" y="3910567"/>
              <a:ext cx="145355" cy="235342"/>
            </a:xfrm>
            <a:custGeom>
              <a:avLst/>
              <a:gdLst/>
              <a:ahLst/>
              <a:cxnLst/>
              <a:rect l="l" t="t" r="r" b="b"/>
              <a:pathLst>
                <a:path w="8674" h="14044" extrusionOk="0">
                  <a:moveTo>
                    <a:pt x="1268" y="401"/>
                  </a:moveTo>
                  <a:cubicBezTo>
                    <a:pt x="3303" y="401"/>
                    <a:pt x="8073" y="8640"/>
                    <a:pt x="8206" y="11575"/>
                  </a:cubicBezTo>
                  <a:cubicBezTo>
                    <a:pt x="8273" y="12810"/>
                    <a:pt x="8073" y="13310"/>
                    <a:pt x="7906" y="13477"/>
                  </a:cubicBezTo>
                  <a:cubicBezTo>
                    <a:pt x="7806" y="13577"/>
                    <a:pt x="7739" y="13610"/>
                    <a:pt x="7606" y="13610"/>
                  </a:cubicBezTo>
                  <a:cubicBezTo>
                    <a:pt x="7206" y="13610"/>
                    <a:pt x="6639" y="13143"/>
                    <a:pt x="6472" y="12943"/>
                  </a:cubicBezTo>
                  <a:cubicBezTo>
                    <a:pt x="6438" y="12910"/>
                    <a:pt x="6405" y="12910"/>
                    <a:pt x="6372" y="12910"/>
                  </a:cubicBezTo>
                  <a:cubicBezTo>
                    <a:pt x="6372" y="12876"/>
                    <a:pt x="4871" y="12309"/>
                    <a:pt x="3403" y="10741"/>
                  </a:cubicBezTo>
                  <a:cubicBezTo>
                    <a:pt x="2069" y="9340"/>
                    <a:pt x="468" y="6805"/>
                    <a:pt x="434" y="2769"/>
                  </a:cubicBezTo>
                  <a:cubicBezTo>
                    <a:pt x="434" y="1335"/>
                    <a:pt x="701" y="801"/>
                    <a:pt x="901" y="568"/>
                  </a:cubicBezTo>
                  <a:cubicBezTo>
                    <a:pt x="1001" y="467"/>
                    <a:pt x="1135" y="401"/>
                    <a:pt x="1268" y="401"/>
                  </a:cubicBezTo>
                  <a:close/>
                  <a:moveTo>
                    <a:pt x="1268" y="0"/>
                  </a:moveTo>
                  <a:cubicBezTo>
                    <a:pt x="1035" y="0"/>
                    <a:pt x="801" y="101"/>
                    <a:pt x="601" y="267"/>
                  </a:cubicBezTo>
                  <a:cubicBezTo>
                    <a:pt x="201" y="668"/>
                    <a:pt x="1" y="1502"/>
                    <a:pt x="34" y="2769"/>
                  </a:cubicBezTo>
                  <a:cubicBezTo>
                    <a:pt x="67" y="10408"/>
                    <a:pt x="5638" y="13010"/>
                    <a:pt x="6172" y="13277"/>
                  </a:cubicBezTo>
                  <a:cubicBezTo>
                    <a:pt x="6338" y="13443"/>
                    <a:pt x="7006" y="14044"/>
                    <a:pt x="7606" y="14044"/>
                  </a:cubicBezTo>
                  <a:cubicBezTo>
                    <a:pt x="7839" y="14044"/>
                    <a:pt x="8040" y="13944"/>
                    <a:pt x="8206" y="13777"/>
                  </a:cubicBezTo>
                  <a:cubicBezTo>
                    <a:pt x="8540" y="13410"/>
                    <a:pt x="8673" y="12710"/>
                    <a:pt x="8640" y="11575"/>
                  </a:cubicBezTo>
                  <a:cubicBezTo>
                    <a:pt x="8473" y="8607"/>
                    <a:pt x="3703" y="0"/>
                    <a:pt x="12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4"/>
            <p:cNvSpPr/>
            <p:nvPr/>
          </p:nvSpPr>
          <p:spPr>
            <a:xfrm>
              <a:off x="3859440" y="3907652"/>
              <a:ext cx="161944" cy="246603"/>
            </a:xfrm>
            <a:custGeom>
              <a:avLst/>
              <a:gdLst/>
              <a:ahLst/>
              <a:cxnLst/>
              <a:rect l="l" t="t" r="r" b="b"/>
              <a:pathLst>
                <a:path w="9664" h="14716" extrusionOk="0">
                  <a:moveTo>
                    <a:pt x="7231" y="0"/>
                  </a:moveTo>
                  <a:cubicBezTo>
                    <a:pt x="6753" y="0"/>
                    <a:pt x="6099" y="421"/>
                    <a:pt x="5238" y="1409"/>
                  </a:cubicBezTo>
                  <a:cubicBezTo>
                    <a:pt x="1" y="7413"/>
                    <a:pt x="2970" y="13150"/>
                    <a:pt x="2970" y="13150"/>
                  </a:cubicBezTo>
                  <a:cubicBezTo>
                    <a:pt x="2970" y="13150"/>
                    <a:pt x="3032" y="14715"/>
                    <a:pt x="3865" y="14715"/>
                  </a:cubicBezTo>
                  <a:cubicBezTo>
                    <a:pt x="4248" y="14715"/>
                    <a:pt x="4794" y="14384"/>
                    <a:pt x="5571" y="13417"/>
                  </a:cubicBezTo>
                  <a:cubicBezTo>
                    <a:pt x="7606" y="10853"/>
                    <a:pt x="9664" y="0"/>
                    <a:pt x="7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4"/>
            <p:cNvSpPr/>
            <p:nvPr/>
          </p:nvSpPr>
          <p:spPr>
            <a:xfrm>
              <a:off x="3860010" y="3903865"/>
              <a:ext cx="155409" cy="253792"/>
            </a:xfrm>
            <a:custGeom>
              <a:avLst/>
              <a:gdLst/>
              <a:ahLst/>
              <a:cxnLst/>
              <a:rect l="l" t="t" r="r" b="b"/>
              <a:pathLst>
                <a:path w="9274" h="15145" extrusionOk="0">
                  <a:moveTo>
                    <a:pt x="7172" y="434"/>
                  </a:moveTo>
                  <a:cubicBezTo>
                    <a:pt x="7439" y="434"/>
                    <a:pt x="7606" y="567"/>
                    <a:pt x="7772" y="867"/>
                  </a:cubicBezTo>
                  <a:cubicBezTo>
                    <a:pt x="8840" y="3102"/>
                    <a:pt x="7039" y="11408"/>
                    <a:pt x="5371" y="13510"/>
                  </a:cubicBezTo>
                  <a:cubicBezTo>
                    <a:pt x="4570" y="14544"/>
                    <a:pt x="4070" y="14744"/>
                    <a:pt x="3836" y="14744"/>
                  </a:cubicBezTo>
                  <a:cubicBezTo>
                    <a:pt x="3336" y="14744"/>
                    <a:pt x="3169" y="13743"/>
                    <a:pt x="3136" y="13376"/>
                  </a:cubicBezTo>
                  <a:cubicBezTo>
                    <a:pt x="3136" y="13343"/>
                    <a:pt x="3136" y="13310"/>
                    <a:pt x="3136" y="13276"/>
                  </a:cubicBezTo>
                  <a:cubicBezTo>
                    <a:pt x="3102" y="13243"/>
                    <a:pt x="267" y="7572"/>
                    <a:pt x="5337" y="1768"/>
                  </a:cubicBezTo>
                  <a:cubicBezTo>
                    <a:pt x="6305" y="667"/>
                    <a:pt x="6872" y="434"/>
                    <a:pt x="7172" y="434"/>
                  </a:cubicBezTo>
                  <a:close/>
                  <a:moveTo>
                    <a:pt x="7172" y="0"/>
                  </a:moveTo>
                  <a:cubicBezTo>
                    <a:pt x="6605" y="0"/>
                    <a:pt x="5904" y="501"/>
                    <a:pt x="5037" y="1468"/>
                  </a:cubicBezTo>
                  <a:cubicBezTo>
                    <a:pt x="0" y="7239"/>
                    <a:pt x="2469" y="12909"/>
                    <a:pt x="2735" y="13443"/>
                  </a:cubicBezTo>
                  <a:cubicBezTo>
                    <a:pt x="2769" y="13710"/>
                    <a:pt x="2902" y="15144"/>
                    <a:pt x="3836" y="15144"/>
                  </a:cubicBezTo>
                  <a:cubicBezTo>
                    <a:pt x="4337" y="15144"/>
                    <a:pt x="4937" y="14711"/>
                    <a:pt x="5704" y="13777"/>
                  </a:cubicBezTo>
                  <a:cubicBezTo>
                    <a:pt x="7472" y="11542"/>
                    <a:pt x="9273" y="3069"/>
                    <a:pt x="8139" y="701"/>
                  </a:cubicBezTo>
                  <a:cubicBezTo>
                    <a:pt x="7872" y="134"/>
                    <a:pt x="7472" y="0"/>
                    <a:pt x="71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4"/>
            <p:cNvSpPr/>
            <p:nvPr/>
          </p:nvSpPr>
          <p:spPr>
            <a:xfrm>
              <a:off x="3920418" y="3981900"/>
              <a:ext cx="233047" cy="196415"/>
            </a:xfrm>
            <a:custGeom>
              <a:avLst/>
              <a:gdLst/>
              <a:ahLst/>
              <a:cxnLst/>
              <a:rect l="l" t="t" r="r" b="b"/>
              <a:pathLst>
                <a:path w="13907" h="11721" extrusionOk="0">
                  <a:moveTo>
                    <a:pt x="10171" y="1"/>
                  </a:moveTo>
                  <a:cubicBezTo>
                    <a:pt x="9728" y="1"/>
                    <a:pt x="9126" y="139"/>
                    <a:pt x="8337" y="447"/>
                  </a:cubicBezTo>
                  <a:cubicBezTo>
                    <a:pt x="932" y="3349"/>
                    <a:pt x="898" y="9820"/>
                    <a:pt x="898" y="9820"/>
                  </a:cubicBezTo>
                  <a:cubicBezTo>
                    <a:pt x="898" y="9820"/>
                    <a:pt x="0" y="11721"/>
                    <a:pt x="1410" y="11721"/>
                  </a:cubicBezTo>
                  <a:cubicBezTo>
                    <a:pt x="1782" y="11721"/>
                    <a:pt x="2315" y="11589"/>
                    <a:pt x="3067" y="11255"/>
                  </a:cubicBezTo>
                  <a:cubicBezTo>
                    <a:pt x="6287" y="9853"/>
                    <a:pt x="13907" y="1"/>
                    <a:pt x="10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4"/>
            <p:cNvSpPr/>
            <p:nvPr/>
          </p:nvSpPr>
          <p:spPr>
            <a:xfrm>
              <a:off x="3923719" y="3978767"/>
              <a:ext cx="192879" cy="202917"/>
            </a:xfrm>
            <a:custGeom>
              <a:avLst/>
              <a:gdLst/>
              <a:ahLst/>
              <a:cxnLst/>
              <a:rect l="l" t="t" r="r" b="b"/>
              <a:pathLst>
                <a:path w="11510" h="12109" extrusionOk="0">
                  <a:moveTo>
                    <a:pt x="9975" y="400"/>
                  </a:moveTo>
                  <a:cubicBezTo>
                    <a:pt x="10575" y="400"/>
                    <a:pt x="10709" y="667"/>
                    <a:pt x="10742" y="901"/>
                  </a:cubicBezTo>
                  <a:cubicBezTo>
                    <a:pt x="11209" y="2969"/>
                    <a:pt x="5405" y="10107"/>
                    <a:pt x="2770" y="11275"/>
                  </a:cubicBezTo>
                  <a:cubicBezTo>
                    <a:pt x="2105" y="11556"/>
                    <a:pt x="1575" y="11705"/>
                    <a:pt x="1207" y="11705"/>
                  </a:cubicBezTo>
                  <a:cubicBezTo>
                    <a:pt x="965" y="11705"/>
                    <a:pt x="794" y="11641"/>
                    <a:pt x="701" y="11508"/>
                  </a:cubicBezTo>
                  <a:cubicBezTo>
                    <a:pt x="501" y="11141"/>
                    <a:pt x="768" y="10374"/>
                    <a:pt x="902" y="10107"/>
                  </a:cubicBezTo>
                  <a:cubicBezTo>
                    <a:pt x="902" y="10074"/>
                    <a:pt x="902" y="10041"/>
                    <a:pt x="902" y="10007"/>
                  </a:cubicBezTo>
                  <a:cubicBezTo>
                    <a:pt x="902" y="9974"/>
                    <a:pt x="1035" y="3636"/>
                    <a:pt x="8240" y="834"/>
                  </a:cubicBezTo>
                  <a:cubicBezTo>
                    <a:pt x="8974" y="534"/>
                    <a:pt x="9541" y="400"/>
                    <a:pt x="9975" y="400"/>
                  </a:cubicBezTo>
                  <a:close/>
                  <a:moveTo>
                    <a:pt x="9975" y="0"/>
                  </a:moveTo>
                  <a:cubicBezTo>
                    <a:pt x="9508" y="0"/>
                    <a:pt x="8874" y="133"/>
                    <a:pt x="8073" y="434"/>
                  </a:cubicBezTo>
                  <a:cubicBezTo>
                    <a:pt x="935" y="3236"/>
                    <a:pt x="501" y="9373"/>
                    <a:pt x="501" y="9974"/>
                  </a:cubicBezTo>
                  <a:cubicBezTo>
                    <a:pt x="401" y="10207"/>
                    <a:pt x="1" y="11141"/>
                    <a:pt x="368" y="11742"/>
                  </a:cubicBezTo>
                  <a:cubicBezTo>
                    <a:pt x="535" y="11975"/>
                    <a:pt x="801" y="12109"/>
                    <a:pt x="1202" y="12109"/>
                  </a:cubicBezTo>
                  <a:cubicBezTo>
                    <a:pt x="1669" y="12109"/>
                    <a:pt x="2236" y="11975"/>
                    <a:pt x="2970" y="11642"/>
                  </a:cubicBezTo>
                  <a:cubicBezTo>
                    <a:pt x="4437" y="10975"/>
                    <a:pt x="6706" y="8673"/>
                    <a:pt x="8273" y="6671"/>
                  </a:cubicBezTo>
                  <a:cubicBezTo>
                    <a:pt x="9041" y="5671"/>
                    <a:pt x="11509" y="2402"/>
                    <a:pt x="11176" y="801"/>
                  </a:cubicBezTo>
                  <a:cubicBezTo>
                    <a:pt x="11075" y="434"/>
                    <a:pt x="10809" y="0"/>
                    <a:pt x="997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4"/>
            <p:cNvSpPr/>
            <p:nvPr/>
          </p:nvSpPr>
          <p:spPr>
            <a:xfrm>
              <a:off x="3895216" y="4079206"/>
              <a:ext cx="361074" cy="108069"/>
            </a:xfrm>
            <a:custGeom>
              <a:avLst/>
              <a:gdLst/>
              <a:ahLst/>
              <a:cxnLst/>
              <a:rect l="l" t="t" r="r" b="b"/>
              <a:pathLst>
                <a:path w="21547" h="6449" extrusionOk="0">
                  <a:moveTo>
                    <a:pt x="11279" y="1"/>
                  </a:moveTo>
                  <a:cubicBezTo>
                    <a:pt x="5544" y="1"/>
                    <a:pt x="2869" y="4013"/>
                    <a:pt x="2869" y="4013"/>
                  </a:cubicBezTo>
                  <a:cubicBezTo>
                    <a:pt x="2869" y="4013"/>
                    <a:pt x="1" y="5714"/>
                    <a:pt x="3870" y="6382"/>
                  </a:cubicBezTo>
                  <a:cubicBezTo>
                    <a:pt x="4120" y="6427"/>
                    <a:pt x="4415" y="6448"/>
                    <a:pt x="4743" y="6448"/>
                  </a:cubicBezTo>
                  <a:cubicBezTo>
                    <a:pt x="9499" y="6448"/>
                    <a:pt x="21547" y="1966"/>
                    <a:pt x="14278" y="344"/>
                  </a:cubicBezTo>
                  <a:cubicBezTo>
                    <a:pt x="13198" y="104"/>
                    <a:pt x="12199" y="1"/>
                    <a:pt x="11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4"/>
            <p:cNvSpPr/>
            <p:nvPr/>
          </p:nvSpPr>
          <p:spPr>
            <a:xfrm>
              <a:off x="3920368" y="4076022"/>
              <a:ext cx="257161" cy="114605"/>
            </a:xfrm>
            <a:custGeom>
              <a:avLst/>
              <a:gdLst/>
              <a:ahLst/>
              <a:cxnLst/>
              <a:rect l="l" t="t" r="r" b="b"/>
              <a:pathLst>
                <a:path w="15346" h="6839" extrusionOk="0">
                  <a:moveTo>
                    <a:pt x="9774" y="400"/>
                  </a:moveTo>
                  <a:cubicBezTo>
                    <a:pt x="10708" y="400"/>
                    <a:pt x="11709" y="501"/>
                    <a:pt x="12710" y="734"/>
                  </a:cubicBezTo>
                  <a:cubicBezTo>
                    <a:pt x="14144" y="1068"/>
                    <a:pt x="14878" y="1501"/>
                    <a:pt x="14845" y="2002"/>
                  </a:cubicBezTo>
                  <a:cubicBezTo>
                    <a:pt x="14645" y="3736"/>
                    <a:pt x="6939" y="6438"/>
                    <a:pt x="3203" y="6438"/>
                  </a:cubicBezTo>
                  <a:cubicBezTo>
                    <a:pt x="2903" y="6438"/>
                    <a:pt x="2636" y="6405"/>
                    <a:pt x="2402" y="6371"/>
                  </a:cubicBezTo>
                  <a:cubicBezTo>
                    <a:pt x="868" y="6105"/>
                    <a:pt x="601" y="5704"/>
                    <a:pt x="534" y="5504"/>
                  </a:cubicBezTo>
                  <a:cubicBezTo>
                    <a:pt x="468" y="5070"/>
                    <a:pt x="1202" y="4537"/>
                    <a:pt x="1468" y="4370"/>
                  </a:cubicBezTo>
                  <a:cubicBezTo>
                    <a:pt x="1502" y="4337"/>
                    <a:pt x="1502" y="4337"/>
                    <a:pt x="1535" y="4303"/>
                  </a:cubicBezTo>
                  <a:cubicBezTo>
                    <a:pt x="1535" y="4270"/>
                    <a:pt x="4237" y="400"/>
                    <a:pt x="9774" y="400"/>
                  </a:cubicBezTo>
                  <a:close/>
                  <a:moveTo>
                    <a:pt x="9774" y="0"/>
                  </a:moveTo>
                  <a:cubicBezTo>
                    <a:pt x="4304" y="0"/>
                    <a:pt x="1502" y="3603"/>
                    <a:pt x="1202" y="4036"/>
                  </a:cubicBezTo>
                  <a:cubicBezTo>
                    <a:pt x="968" y="4170"/>
                    <a:pt x="1" y="4837"/>
                    <a:pt x="134" y="5571"/>
                  </a:cubicBezTo>
                  <a:cubicBezTo>
                    <a:pt x="234" y="6138"/>
                    <a:pt x="968" y="6538"/>
                    <a:pt x="2336" y="6772"/>
                  </a:cubicBezTo>
                  <a:cubicBezTo>
                    <a:pt x="2569" y="6838"/>
                    <a:pt x="2869" y="6838"/>
                    <a:pt x="3203" y="6838"/>
                  </a:cubicBezTo>
                  <a:cubicBezTo>
                    <a:pt x="6906" y="6838"/>
                    <a:pt x="15011" y="4170"/>
                    <a:pt x="15245" y="2068"/>
                  </a:cubicBezTo>
                  <a:cubicBezTo>
                    <a:pt x="15345" y="1301"/>
                    <a:pt x="14511" y="701"/>
                    <a:pt x="12810" y="334"/>
                  </a:cubicBezTo>
                  <a:cubicBezTo>
                    <a:pt x="11776" y="100"/>
                    <a:pt x="10742" y="0"/>
                    <a:pt x="977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4"/>
            <p:cNvSpPr/>
            <p:nvPr/>
          </p:nvSpPr>
          <p:spPr>
            <a:xfrm>
              <a:off x="3886838" y="4163894"/>
              <a:ext cx="257814" cy="129552"/>
            </a:xfrm>
            <a:custGeom>
              <a:avLst/>
              <a:gdLst/>
              <a:ahLst/>
              <a:cxnLst/>
              <a:rect l="l" t="t" r="r" b="b"/>
              <a:pathLst>
                <a:path w="15385" h="7731" extrusionOk="0">
                  <a:moveTo>
                    <a:pt x="4718" y="0"/>
                  </a:moveTo>
                  <a:cubicBezTo>
                    <a:pt x="3469" y="0"/>
                    <a:pt x="2669" y="227"/>
                    <a:pt x="2669" y="227"/>
                  </a:cubicBezTo>
                  <a:cubicBezTo>
                    <a:pt x="2669" y="227"/>
                    <a:pt x="2463" y="195"/>
                    <a:pt x="2193" y="195"/>
                  </a:cubicBezTo>
                  <a:cubicBezTo>
                    <a:pt x="1383" y="195"/>
                    <a:pt x="0" y="477"/>
                    <a:pt x="1902" y="2729"/>
                  </a:cubicBezTo>
                  <a:cubicBezTo>
                    <a:pt x="3555" y="4712"/>
                    <a:pt x="10306" y="7730"/>
                    <a:pt x="13300" y="7730"/>
                  </a:cubicBezTo>
                  <a:cubicBezTo>
                    <a:pt x="14837" y="7730"/>
                    <a:pt x="15384" y="6935"/>
                    <a:pt x="13743" y="4797"/>
                  </a:cubicBezTo>
                  <a:cubicBezTo>
                    <a:pt x="10639" y="728"/>
                    <a:pt x="6957" y="0"/>
                    <a:pt x="4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4"/>
            <p:cNvSpPr/>
            <p:nvPr/>
          </p:nvSpPr>
          <p:spPr>
            <a:xfrm>
              <a:off x="3896339" y="4160425"/>
              <a:ext cx="244291" cy="136406"/>
            </a:xfrm>
            <a:custGeom>
              <a:avLst/>
              <a:gdLst/>
              <a:ahLst/>
              <a:cxnLst/>
              <a:rect l="l" t="t" r="r" b="b"/>
              <a:pathLst>
                <a:path w="14578" h="8140" extrusionOk="0">
                  <a:moveTo>
                    <a:pt x="4170" y="434"/>
                  </a:moveTo>
                  <a:cubicBezTo>
                    <a:pt x="6538" y="434"/>
                    <a:pt x="10041" y="1234"/>
                    <a:pt x="13010" y="5137"/>
                  </a:cubicBezTo>
                  <a:cubicBezTo>
                    <a:pt x="13777" y="6138"/>
                    <a:pt x="14110" y="6905"/>
                    <a:pt x="13910" y="7305"/>
                  </a:cubicBezTo>
                  <a:cubicBezTo>
                    <a:pt x="13744" y="7672"/>
                    <a:pt x="13176" y="7739"/>
                    <a:pt x="12743" y="7739"/>
                  </a:cubicBezTo>
                  <a:cubicBezTo>
                    <a:pt x="9874" y="7739"/>
                    <a:pt x="3136" y="4770"/>
                    <a:pt x="1468" y="2802"/>
                  </a:cubicBezTo>
                  <a:cubicBezTo>
                    <a:pt x="501" y="1668"/>
                    <a:pt x="534" y="1168"/>
                    <a:pt x="601" y="967"/>
                  </a:cubicBezTo>
                  <a:cubicBezTo>
                    <a:pt x="734" y="667"/>
                    <a:pt x="1268" y="634"/>
                    <a:pt x="1568" y="634"/>
                  </a:cubicBezTo>
                  <a:cubicBezTo>
                    <a:pt x="1835" y="634"/>
                    <a:pt x="2069" y="667"/>
                    <a:pt x="2069" y="667"/>
                  </a:cubicBezTo>
                  <a:cubicBezTo>
                    <a:pt x="2102" y="667"/>
                    <a:pt x="2102" y="667"/>
                    <a:pt x="2135" y="634"/>
                  </a:cubicBezTo>
                  <a:cubicBezTo>
                    <a:pt x="2169" y="634"/>
                    <a:pt x="2936" y="434"/>
                    <a:pt x="4170" y="434"/>
                  </a:cubicBezTo>
                  <a:close/>
                  <a:moveTo>
                    <a:pt x="4170" y="0"/>
                  </a:moveTo>
                  <a:cubicBezTo>
                    <a:pt x="3036" y="0"/>
                    <a:pt x="2269" y="200"/>
                    <a:pt x="2069" y="234"/>
                  </a:cubicBezTo>
                  <a:cubicBezTo>
                    <a:pt x="2002" y="234"/>
                    <a:pt x="1802" y="200"/>
                    <a:pt x="1568" y="200"/>
                  </a:cubicBezTo>
                  <a:cubicBezTo>
                    <a:pt x="868" y="200"/>
                    <a:pt x="401" y="400"/>
                    <a:pt x="234" y="801"/>
                  </a:cubicBezTo>
                  <a:cubicBezTo>
                    <a:pt x="0" y="1301"/>
                    <a:pt x="301" y="2035"/>
                    <a:pt x="1168" y="3069"/>
                  </a:cubicBezTo>
                  <a:cubicBezTo>
                    <a:pt x="2902" y="5170"/>
                    <a:pt x="9741" y="8139"/>
                    <a:pt x="12743" y="8139"/>
                  </a:cubicBezTo>
                  <a:cubicBezTo>
                    <a:pt x="13543" y="8139"/>
                    <a:pt x="14077" y="7939"/>
                    <a:pt x="14277" y="7505"/>
                  </a:cubicBezTo>
                  <a:cubicBezTo>
                    <a:pt x="14577" y="6938"/>
                    <a:pt x="14244" y="6071"/>
                    <a:pt x="13343" y="4870"/>
                  </a:cubicBezTo>
                  <a:cubicBezTo>
                    <a:pt x="10274" y="867"/>
                    <a:pt x="6638" y="0"/>
                    <a:pt x="417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4"/>
            <p:cNvSpPr/>
            <p:nvPr/>
          </p:nvSpPr>
          <p:spPr>
            <a:xfrm>
              <a:off x="3882850" y="4162470"/>
              <a:ext cx="139540" cy="227634"/>
            </a:xfrm>
            <a:custGeom>
              <a:avLst/>
              <a:gdLst/>
              <a:ahLst/>
              <a:cxnLst/>
              <a:rect l="l" t="t" r="r" b="b"/>
              <a:pathLst>
                <a:path w="8327" h="13584" extrusionOk="0">
                  <a:moveTo>
                    <a:pt x="893" y="1"/>
                  </a:moveTo>
                  <a:cubicBezTo>
                    <a:pt x="409" y="1"/>
                    <a:pt x="1" y="487"/>
                    <a:pt x="105" y="2246"/>
                  </a:cubicBezTo>
                  <a:cubicBezTo>
                    <a:pt x="259" y="5280"/>
                    <a:pt x="5089" y="13583"/>
                    <a:pt x="7266" y="13583"/>
                  </a:cubicBezTo>
                  <a:cubicBezTo>
                    <a:pt x="7913" y="13583"/>
                    <a:pt x="8326" y="12848"/>
                    <a:pt x="8311" y="11019"/>
                  </a:cubicBezTo>
                  <a:cubicBezTo>
                    <a:pt x="8277" y="3080"/>
                    <a:pt x="2206" y="745"/>
                    <a:pt x="2206" y="745"/>
                  </a:cubicBezTo>
                  <a:cubicBezTo>
                    <a:pt x="2206" y="745"/>
                    <a:pt x="1492" y="1"/>
                    <a:pt x="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4"/>
            <p:cNvSpPr/>
            <p:nvPr/>
          </p:nvSpPr>
          <p:spPr>
            <a:xfrm>
              <a:off x="3880135" y="4158750"/>
              <a:ext cx="145908" cy="234789"/>
            </a:xfrm>
            <a:custGeom>
              <a:avLst/>
              <a:gdLst/>
              <a:ahLst/>
              <a:cxnLst/>
              <a:rect l="l" t="t" r="r" b="b"/>
              <a:pathLst>
                <a:path w="8707" h="14011" extrusionOk="0">
                  <a:moveTo>
                    <a:pt x="1067" y="434"/>
                  </a:moveTo>
                  <a:cubicBezTo>
                    <a:pt x="1468" y="434"/>
                    <a:pt x="2035" y="901"/>
                    <a:pt x="2235" y="1101"/>
                  </a:cubicBezTo>
                  <a:cubicBezTo>
                    <a:pt x="2235" y="1134"/>
                    <a:pt x="2268" y="1134"/>
                    <a:pt x="2302" y="1134"/>
                  </a:cubicBezTo>
                  <a:cubicBezTo>
                    <a:pt x="2368" y="1168"/>
                    <a:pt x="8206" y="3503"/>
                    <a:pt x="8273" y="11241"/>
                  </a:cubicBezTo>
                  <a:cubicBezTo>
                    <a:pt x="8306" y="12676"/>
                    <a:pt x="8039" y="13243"/>
                    <a:pt x="7806" y="13443"/>
                  </a:cubicBezTo>
                  <a:cubicBezTo>
                    <a:pt x="7706" y="13543"/>
                    <a:pt x="7605" y="13610"/>
                    <a:pt x="7439" y="13610"/>
                  </a:cubicBezTo>
                  <a:cubicBezTo>
                    <a:pt x="5437" y="13610"/>
                    <a:pt x="634" y="5404"/>
                    <a:pt x="467" y="2468"/>
                  </a:cubicBezTo>
                  <a:cubicBezTo>
                    <a:pt x="400" y="1234"/>
                    <a:pt x="600" y="734"/>
                    <a:pt x="767" y="567"/>
                  </a:cubicBezTo>
                  <a:cubicBezTo>
                    <a:pt x="867" y="467"/>
                    <a:pt x="934" y="434"/>
                    <a:pt x="1067" y="434"/>
                  </a:cubicBezTo>
                  <a:close/>
                  <a:moveTo>
                    <a:pt x="1067" y="0"/>
                  </a:moveTo>
                  <a:cubicBezTo>
                    <a:pt x="834" y="0"/>
                    <a:pt x="634" y="100"/>
                    <a:pt x="467" y="267"/>
                  </a:cubicBezTo>
                  <a:cubicBezTo>
                    <a:pt x="133" y="634"/>
                    <a:pt x="0" y="1368"/>
                    <a:pt x="67" y="2468"/>
                  </a:cubicBezTo>
                  <a:cubicBezTo>
                    <a:pt x="200" y="5437"/>
                    <a:pt x="5037" y="14010"/>
                    <a:pt x="7439" y="14010"/>
                  </a:cubicBezTo>
                  <a:cubicBezTo>
                    <a:pt x="7706" y="14010"/>
                    <a:pt x="7939" y="13910"/>
                    <a:pt x="8106" y="13743"/>
                  </a:cubicBezTo>
                  <a:cubicBezTo>
                    <a:pt x="8506" y="13343"/>
                    <a:pt x="8706" y="12509"/>
                    <a:pt x="8706" y="11241"/>
                  </a:cubicBezTo>
                  <a:cubicBezTo>
                    <a:pt x="8640" y="3603"/>
                    <a:pt x="3036" y="1001"/>
                    <a:pt x="2502" y="767"/>
                  </a:cubicBezTo>
                  <a:cubicBezTo>
                    <a:pt x="2335" y="600"/>
                    <a:pt x="1668" y="0"/>
                    <a:pt x="10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4"/>
            <p:cNvSpPr/>
            <p:nvPr/>
          </p:nvSpPr>
          <p:spPr>
            <a:xfrm>
              <a:off x="3772490" y="4169356"/>
              <a:ext cx="181450" cy="235309"/>
            </a:xfrm>
            <a:custGeom>
              <a:avLst/>
              <a:gdLst/>
              <a:ahLst/>
              <a:cxnLst/>
              <a:rect l="l" t="t" r="r" b="b"/>
              <a:pathLst>
                <a:path w="10828" h="14042" extrusionOk="0">
                  <a:moveTo>
                    <a:pt x="8056" y="0"/>
                  </a:moveTo>
                  <a:cubicBezTo>
                    <a:pt x="7679" y="0"/>
                    <a:pt x="7120" y="272"/>
                    <a:pt x="6291" y="1035"/>
                  </a:cubicBezTo>
                  <a:cubicBezTo>
                    <a:pt x="3822" y="3277"/>
                    <a:pt x="1" y="14041"/>
                    <a:pt x="2674" y="14041"/>
                  </a:cubicBezTo>
                  <a:cubicBezTo>
                    <a:pt x="3143" y="14041"/>
                    <a:pt x="3812" y="13710"/>
                    <a:pt x="4723" y="12943"/>
                  </a:cubicBezTo>
                  <a:cubicBezTo>
                    <a:pt x="10827" y="7840"/>
                    <a:pt x="8792" y="1702"/>
                    <a:pt x="8792" y="1702"/>
                  </a:cubicBezTo>
                  <a:cubicBezTo>
                    <a:pt x="8792" y="1702"/>
                    <a:pt x="8997" y="0"/>
                    <a:pt x="80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4"/>
            <p:cNvSpPr/>
            <p:nvPr/>
          </p:nvSpPr>
          <p:spPr>
            <a:xfrm>
              <a:off x="3785661" y="4165888"/>
              <a:ext cx="166603" cy="242179"/>
            </a:xfrm>
            <a:custGeom>
              <a:avLst/>
              <a:gdLst/>
              <a:ahLst/>
              <a:cxnLst/>
              <a:rect l="l" t="t" r="r" b="b"/>
              <a:pathLst>
                <a:path w="9942" h="14452" extrusionOk="0">
                  <a:moveTo>
                    <a:pt x="7273" y="408"/>
                  </a:moveTo>
                  <a:cubicBezTo>
                    <a:pt x="7406" y="408"/>
                    <a:pt x="7506" y="441"/>
                    <a:pt x="7573" y="541"/>
                  </a:cubicBezTo>
                  <a:cubicBezTo>
                    <a:pt x="7840" y="842"/>
                    <a:pt x="7840" y="1609"/>
                    <a:pt x="7806" y="1876"/>
                  </a:cubicBezTo>
                  <a:cubicBezTo>
                    <a:pt x="7806" y="1909"/>
                    <a:pt x="7806" y="1942"/>
                    <a:pt x="7806" y="1976"/>
                  </a:cubicBezTo>
                  <a:cubicBezTo>
                    <a:pt x="7806" y="1976"/>
                    <a:pt x="8307" y="3510"/>
                    <a:pt x="8073" y="5612"/>
                  </a:cubicBezTo>
                  <a:cubicBezTo>
                    <a:pt x="7840" y="7546"/>
                    <a:pt x="6906" y="10415"/>
                    <a:pt x="3803" y="13017"/>
                  </a:cubicBezTo>
                  <a:cubicBezTo>
                    <a:pt x="2769" y="13851"/>
                    <a:pt x="2202" y="14051"/>
                    <a:pt x="1902" y="14051"/>
                  </a:cubicBezTo>
                  <a:cubicBezTo>
                    <a:pt x="1735" y="14051"/>
                    <a:pt x="1468" y="14018"/>
                    <a:pt x="1335" y="13617"/>
                  </a:cubicBezTo>
                  <a:cubicBezTo>
                    <a:pt x="601" y="11716"/>
                    <a:pt x="3203" y="3610"/>
                    <a:pt x="5638" y="1375"/>
                  </a:cubicBezTo>
                  <a:cubicBezTo>
                    <a:pt x="6505" y="575"/>
                    <a:pt x="7006" y="408"/>
                    <a:pt x="7273" y="408"/>
                  </a:cubicBezTo>
                  <a:close/>
                  <a:moveTo>
                    <a:pt x="7269" y="0"/>
                  </a:moveTo>
                  <a:cubicBezTo>
                    <a:pt x="6796" y="0"/>
                    <a:pt x="6163" y="349"/>
                    <a:pt x="5371" y="1075"/>
                  </a:cubicBezTo>
                  <a:cubicBezTo>
                    <a:pt x="3170" y="3077"/>
                    <a:pt x="1" y="11382"/>
                    <a:pt x="935" y="13751"/>
                  </a:cubicBezTo>
                  <a:cubicBezTo>
                    <a:pt x="1168" y="14351"/>
                    <a:pt x="1568" y="14451"/>
                    <a:pt x="1902" y="14451"/>
                  </a:cubicBezTo>
                  <a:cubicBezTo>
                    <a:pt x="2436" y="14451"/>
                    <a:pt x="3170" y="14084"/>
                    <a:pt x="4070" y="13317"/>
                  </a:cubicBezTo>
                  <a:cubicBezTo>
                    <a:pt x="9941" y="8414"/>
                    <a:pt x="8407" y="2443"/>
                    <a:pt x="8240" y="1876"/>
                  </a:cubicBezTo>
                  <a:cubicBezTo>
                    <a:pt x="8240" y="1642"/>
                    <a:pt x="8307" y="742"/>
                    <a:pt x="7873" y="275"/>
                  </a:cubicBezTo>
                  <a:cubicBezTo>
                    <a:pt x="7714" y="93"/>
                    <a:pt x="7513" y="0"/>
                    <a:pt x="72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4"/>
            <p:cNvSpPr/>
            <p:nvPr/>
          </p:nvSpPr>
          <p:spPr>
            <a:xfrm>
              <a:off x="3635605" y="4168116"/>
              <a:ext cx="311002" cy="152326"/>
            </a:xfrm>
            <a:custGeom>
              <a:avLst/>
              <a:gdLst/>
              <a:ahLst/>
              <a:cxnLst/>
              <a:rect l="l" t="t" r="r" b="b"/>
              <a:pathLst>
                <a:path w="18559" h="9090" extrusionOk="0">
                  <a:moveTo>
                    <a:pt x="16026" y="0"/>
                  </a:moveTo>
                  <a:cubicBezTo>
                    <a:pt x="15756" y="0"/>
                    <a:pt x="15436" y="23"/>
                    <a:pt x="15060" y="75"/>
                  </a:cubicBezTo>
                  <a:cubicBezTo>
                    <a:pt x="11308" y="620"/>
                    <a:pt x="1" y="9090"/>
                    <a:pt x="6190" y="9090"/>
                  </a:cubicBezTo>
                  <a:cubicBezTo>
                    <a:pt x="6439" y="9090"/>
                    <a:pt x="6715" y="9076"/>
                    <a:pt x="7021" y="9048"/>
                  </a:cubicBezTo>
                  <a:cubicBezTo>
                    <a:pt x="14960" y="8281"/>
                    <a:pt x="16761" y="2043"/>
                    <a:pt x="16761" y="2043"/>
                  </a:cubicBezTo>
                  <a:cubicBezTo>
                    <a:pt x="16761" y="2043"/>
                    <a:pt x="18559" y="0"/>
                    <a:pt x="16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4"/>
            <p:cNvSpPr/>
            <p:nvPr/>
          </p:nvSpPr>
          <p:spPr>
            <a:xfrm>
              <a:off x="3702380" y="4164648"/>
              <a:ext cx="231438" cy="159012"/>
            </a:xfrm>
            <a:custGeom>
              <a:avLst/>
              <a:gdLst/>
              <a:ahLst/>
              <a:cxnLst/>
              <a:rect l="l" t="t" r="r" b="b"/>
              <a:pathLst>
                <a:path w="13811" h="9489" extrusionOk="0">
                  <a:moveTo>
                    <a:pt x="12042" y="415"/>
                  </a:moveTo>
                  <a:cubicBezTo>
                    <a:pt x="12476" y="415"/>
                    <a:pt x="13010" y="482"/>
                    <a:pt x="13143" y="782"/>
                  </a:cubicBezTo>
                  <a:cubicBezTo>
                    <a:pt x="13310" y="1182"/>
                    <a:pt x="12810" y="1916"/>
                    <a:pt x="12609" y="2116"/>
                  </a:cubicBezTo>
                  <a:cubicBezTo>
                    <a:pt x="12609" y="2150"/>
                    <a:pt x="12576" y="2183"/>
                    <a:pt x="12576" y="2217"/>
                  </a:cubicBezTo>
                  <a:cubicBezTo>
                    <a:pt x="12543" y="2250"/>
                    <a:pt x="10708" y="8321"/>
                    <a:pt x="3003" y="9021"/>
                  </a:cubicBezTo>
                  <a:cubicBezTo>
                    <a:pt x="2677" y="9057"/>
                    <a:pt x="2383" y="9074"/>
                    <a:pt x="2122" y="9074"/>
                  </a:cubicBezTo>
                  <a:cubicBezTo>
                    <a:pt x="1150" y="9074"/>
                    <a:pt x="627" y="8834"/>
                    <a:pt x="601" y="8388"/>
                  </a:cubicBezTo>
                  <a:cubicBezTo>
                    <a:pt x="467" y="6386"/>
                    <a:pt x="8206" y="916"/>
                    <a:pt x="11108" y="482"/>
                  </a:cubicBezTo>
                  <a:cubicBezTo>
                    <a:pt x="11475" y="449"/>
                    <a:pt x="11776" y="415"/>
                    <a:pt x="12042" y="415"/>
                  </a:cubicBezTo>
                  <a:close/>
                  <a:moveTo>
                    <a:pt x="12050" y="0"/>
                  </a:moveTo>
                  <a:cubicBezTo>
                    <a:pt x="11755" y="0"/>
                    <a:pt x="11419" y="28"/>
                    <a:pt x="11042" y="82"/>
                  </a:cubicBezTo>
                  <a:cubicBezTo>
                    <a:pt x="8140" y="482"/>
                    <a:pt x="0" y="6019"/>
                    <a:pt x="167" y="8421"/>
                  </a:cubicBezTo>
                  <a:cubicBezTo>
                    <a:pt x="234" y="9121"/>
                    <a:pt x="901" y="9488"/>
                    <a:pt x="2202" y="9488"/>
                  </a:cubicBezTo>
                  <a:cubicBezTo>
                    <a:pt x="2436" y="9488"/>
                    <a:pt x="2736" y="9488"/>
                    <a:pt x="3036" y="9455"/>
                  </a:cubicBezTo>
                  <a:cubicBezTo>
                    <a:pt x="10675" y="8721"/>
                    <a:pt x="12776" y="2950"/>
                    <a:pt x="12943" y="2350"/>
                  </a:cubicBezTo>
                  <a:cubicBezTo>
                    <a:pt x="13143" y="2150"/>
                    <a:pt x="13810" y="1283"/>
                    <a:pt x="13510" y="615"/>
                  </a:cubicBezTo>
                  <a:cubicBezTo>
                    <a:pt x="13340" y="201"/>
                    <a:pt x="12848" y="0"/>
                    <a:pt x="120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4"/>
            <p:cNvSpPr/>
            <p:nvPr/>
          </p:nvSpPr>
          <p:spPr>
            <a:xfrm>
              <a:off x="3562663" y="4135357"/>
              <a:ext cx="356633" cy="97093"/>
            </a:xfrm>
            <a:custGeom>
              <a:avLst/>
              <a:gdLst/>
              <a:ahLst/>
              <a:cxnLst/>
              <a:rect l="l" t="t" r="r" b="b"/>
              <a:pathLst>
                <a:path w="21282" h="5794" extrusionOk="0">
                  <a:moveTo>
                    <a:pt x="15411" y="1"/>
                  </a:moveTo>
                  <a:cubicBezTo>
                    <a:pt x="10090" y="1"/>
                    <a:pt x="0" y="2789"/>
                    <a:pt x="6470" y="5032"/>
                  </a:cubicBezTo>
                  <a:cubicBezTo>
                    <a:pt x="8051" y="5578"/>
                    <a:pt x="9487" y="5793"/>
                    <a:pt x="10768" y="5793"/>
                  </a:cubicBezTo>
                  <a:cubicBezTo>
                    <a:pt x="15599" y="5793"/>
                    <a:pt x="18246" y="2730"/>
                    <a:pt x="18246" y="2730"/>
                  </a:cubicBezTo>
                  <a:cubicBezTo>
                    <a:pt x="18246" y="2730"/>
                    <a:pt x="21281" y="1329"/>
                    <a:pt x="17512" y="229"/>
                  </a:cubicBezTo>
                  <a:cubicBezTo>
                    <a:pt x="16992" y="72"/>
                    <a:pt x="16262" y="1"/>
                    <a:pt x="15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4"/>
            <p:cNvSpPr/>
            <p:nvPr/>
          </p:nvSpPr>
          <p:spPr>
            <a:xfrm>
              <a:off x="3630829" y="4131905"/>
              <a:ext cx="261065" cy="103997"/>
            </a:xfrm>
            <a:custGeom>
              <a:avLst/>
              <a:gdLst/>
              <a:ahLst/>
              <a:cxnLst/>
              <a:rect l="l" t="t" r="r" b="b"/>
              <a:pathLst>
                <a:path w="15579" h="6206" extrusionOk="0">
                  <a:moveTo>
                    <a:pt x="11376" y="401"/>
                  </a:moveTo>
                  <a:cubicBezTo>
                    <a:pt x="12243" y="401"/>
                    <a:pt x="12910" y="501"/>
                    <a:pt x="13377" y="635"/>
                  </a:cubicBezTo>
                  <a:cubicBezTo>
                    <a:pt x="14845" y="1068"/>
                    <a:pt x="15112" y="1502"/>
                    <a:pt x="15112" y="1702"/>
                  </a:cubicBezTo>
                  <a:cubicBezTo>
                    <a:pt x="15145" y="2136"/>
                    <a:pt x="14378" y="2603"/>
                    <a:pt x="14077" y="2736"/>
                  </a:cubicBezTo>
                  <a:cubicBezTo>
                    <a:pt x="14044" y="2736"/>
                    <a:pt x="14044" y="2770"/>
                    <a:pt x="14011" y="2803"/>
                  </a:cubicBezTo>
                  <a:cubicBezTo>
                    <a:pt x="13977" y="2803"/>
                    <a:pt x="11376" y="5805"/>
                    <a:pt x="6706" y="5805"/>
                  </a:cubicBezTo>
                  <a:cubicBezTo>
                    <a:pt x="5338" y="5805"/>
                    <a:pt x="3937" y="5538"/>
                    <a:pt x="2469" y="5038"/>
                  </a:cubicBezTo>
                  <a:cubicBezTo>
                    <a:pt x="1135" y="4571"/>
                    <a:pt x="434" y="4070"/>
                    <a:pt x="534" y="3570"/>
                  </a:cubicBezTo>
                  <a:cubicBezTo>
                    <a:pt x="768" y="2069"/>
                    <a:pt x="7206" y="401"/>
                    <a:pt x="11376" y="401"/>
                  </a:cubicBezTo>
                  <a:close/>
                  <a:moveTo>
                    <a:pt x="11376" y="1"/>
                  </a:moveTo>
                  <a:cubicBezTo>
                    <a:pt x="7706" y="1"/>
                    <a:pt x="468" y="1469"/>
                    <a:pt x="101" y="3503"/>
                  </a:cubicBezTo>
                  <a:cubicBezTo>
                    <a:pt x="1" y="4237"/>
                    <a:pt x="735" y="4871"/>
                    <a:pt x="2336" y="5438"/>
                  </a:cubicBezTo>
                  <a:cubicBezTo>
                    <a:pt x="3837" y="5938"/>
                    <a:pt x="5305" y="6205"/>
                    <a:pt x="6706" y="6205"/>
                  </a:cubicBezTo>
                  <a:cubicBezTo>
                    <a:pt x="11342" y="6205"/>
                    <a:pt x="13977" y="3470"/>
                    <a:pt x="14311" y="3103"/>
                  </a:cubicBezTo>
                  <a:cubicBezTo>
                    <a:pt x="14544" y="2970"/>
                    <a:pt x="15579" y="2436"/>
                    <a:pt x="15545" y="1669"/>
                  </a:cubicBezTo>
                  <a:cubicBezTo>
                    <a:pt x="15512" y="1102"/>
                    <a:pt x="14845" y="635"/>
                    <a:pt x="13510" y="234"/>
                  </a:cubicBezTo>
                  <a:cubicBezTo>
                    <a:pt x="12977" y="68"/>
                    <a:pt x="12276" y="1"/>
                    <a:pt x="1137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4"/>
            <p:cNvSpPr/>
            <p:nvPr/>
          </p:nvSpPr>
          <p:spPr>
            <a:xfrm>
              <a:off x="3800759" y="4082926"/>
              <a:ext cx="230064" cy="157453"/>
            </a:xfrm>
            <a:custGeom>
              <a:avLst/>
              <a:gdLst/>
              <a:ahLst/>
              <a:cxnLst/>
              <a:rect l="l" t="t" r="r" b="b"/>
              <a:pathLst>
                <a:path w="13729" h="9396" extrusionOk="0">
                  <a:moveTo>
                    <a:pt x="6672" y="0"/>
                  </a:moveTo>
                  <a:cubicBezTo>
                    <a:pt x="4471" y="0"/>
                    <a:pt x="2802" y="1790"/>
                    <a:pt x="2802" y="1790"/>
                  </a:cubicBezTo>
                  <a:cubicBezTo>
                    <a:pt x="0" y="4558"/>
                    <a:pt x="934" y="9362"/>
                    <a:pt x="5137" y="9395"/>
                  </a:cubicBezTo>
                  <a:cubicBezTo>
                    <a:pt x="5155" y="9395"/>
                    <a:pt x="5173" y="9395"/>
                    <a:pt x="5190" y="9395"/>
                  </a:cubicBezTo>
                  <a:cubicBezTo>
                    <a:pt x="9410" y="9395"/>
                    <a:pt x="13728" y="5443"/>
                    <a:pt x="10108" y="1656"/>
                  </a:cubicBezTo>
                  <a:cubicBezTo>
                    <a:pt x="8923" y="418"/>
                    <a:pt x="7735" y="0"/>
                    <a:pt x="6672"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4"/>
            <p:cNvSpPr/>
            <p:nvPr/>
          </p:nvSpPr>
          <p:spPr>
            <a:xfrm>
              <a:off x="3899137" y="4108212"/>
              <a:ext cx="36347" cy="19254"/>
            </a:xfrm>
            <a:custGeom>
              <a:avLst/>
              <a:gdLst/>
              <a:ahLst/>
              <a:cxnLst/>
              <a:rect l="l" t="t" r="r" b="b"/>
              <a:pathLst>
                <a:path w="2169" h="1149" extrusionOk="0">
                  <a:moveTo>
                    <a:pt x="1298" y="1"/>
                  </a:moveTo>
                  <a:cubicBezTo>
                    <a:pt x="1145" y="1"/>
                    <a:pt x="1001" y="27"/>
                    <a:pt x="867" y="81"/>
                  </a:cubicBezTo>
                  <a:cubicBezTo>
                    <a:pt x="300" y="281"/>
                    <a:pt x="34" y="814"/>
                    <a:pt x="34" y="848"/>
                  </a:cubicBezTo>
                  <a:cubicBezTo>
                    <a:pt x="0" y="948"/>
                    <a:pt x="34" y="1081"/>
                    <a:pt x="134" y="1115"/>
                  </a:cubicBezTo>
                  <a:cubicBezTo>
                    <a:pt x="167" y="1148"/>
                    <a:pt x="200" y="1148"/>
                    <a:pt x="234" y="1148"/>
                  </a:cubicBezTo>
                  <a:cubicBezTo>
                    <a:pt x="300" y="1148"/>
                    <a:pt x="400" y="1081"/>
                    <a:pt x="434" y="1015"/>
                  </a:cubicBezTo>
                  <a:cubicBezTo>
                    <a:pt x="434" y="1015"/>
                    <a:pt x="601" y="614"/>
                    <a:pt x="1001" y="448"/>
                  </a:cubicBezTo>
                  <a:cubicBezTo>
                    <a:pt x="1104" y="422"/>
                    <a:pt x="1208" y="406"/>
                    <a:pt x="1315" y="406"/>
                  </a:cubicBezTo>
                  <a:cubicBezTo>
                    <a:pt x="1485" y="406"/>
                    <a:pt x="1664" y="445"/>
                    <a:pt x="1868" y="548"/>
                  </a:cubicBezTo>
                  <a:cubicBezTo>
                    <a:pt x="1893" y="556"/>
                    <a:pt x="1918" y="560"/>
                    <a:pt x="1943" y="560"/>
                  </a:cubicBezTo>
                  <a:cubicBezTo>
                    <a:pt x="2016" y="560"/>
                    <a:pt x="2085" y="523"/>
                    <a:pt x="2135" y="448"/>
                  </a:cubicBezTo>
                  <a:cubicBezTo>
                    <a:pt x="2168" y="347"/>
                    <a:pt x="2135" y="214"/>
                    <a:pt x="2035" y="181"/>
                  </a:cubicBezTo>
                  <a:cubicBezTo>
                    <a:pt x="1775" y="61"/>
                    <a:pt x="1527" y="1"/>
                    <a:pt x="129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4"/>
            <p:cNvSpPr/>
            <p:nvPr/>
          </p:nvSpPr>
          <p:spPr>
            <a:xfrm>
              <a:off x="3880688" y="4155717"/>
              <a:ext cx="36900" cy="19254"/>
            </a:xfrm>
            <a:custGeom>
              <a:avLst/>
              <a:gdLst/>
              <a:ahLst/>
              <a:cxnLst/>
              <a:rect l="l" t="t" r="r" b="b"/>
              <a:pathLst>
                <a:path w="2202" h="1149" extrusionOk="0">
                  <a:moveTo>
                    <a:pt x="1324" y="1"/>
                  </a:moveTo>
                  <a:cubicBezTo>
                    <a:pt x="1167" y="1"/>
                    <a:pt x="1014" y="28"/>
                    <a:pt x="868" y="81"/>
                  </a:cubicBezTo>
                  <a:cubicBezTo>
                    <a:pt x="334" y="314"/>
                    <a:pt x="67" y="848"/>
                    <a:pt x="67" y="882"/>
                  </a:cubicBezTo>
                  <a:cubicBezTo>
                    <a:pt x="0" y="982"/>
                    <a:pt x="67" y="1082"/>
                    <a:pt x="167" y="1148"/>
                  </a:cubicBezTo>
                  <a:lnTo>
                    <a:pt x="267" y="1148"/>
                  </a:lnTo>
                  <a:cubicBezTo>
                    <a:pt x="334" y="1148"/>
                    <a:pt x="401" y="1115"/>
                    <a:pt x="434" y="1048"/>
                  </a:cubicBezTo>
                  <a:cubicBezTo>
                    <a:pt x="434" y="1048"/>
                    <a:pt x="634" y="615"/>
                    <a:pt x="1034" y="481"/>
                  </a:cubicBezTo>
                  <a:cubicBezTo>
                    <a:pt x="1122" y="444"/>
                    <a:pt x="1219" y="425"/>
                    <a:pt x="1322" y="425"/>
                  </a:cubicBezTo>
                  <a:cubicBezTo>
                    <a:pt x="1493" y="425"/>
                    <a:pt x="1681" y="477"/>
                    <a:pt x="1868" y="581"/>
                  </a:cubicBezTo>
                  <a:cubicBezTo>
                    <a:pt x="1893" y="590"/>
                    <a:pt x="1921" y="594"/>
                    <a:pt x="1948" y="594"/>
                  </a:cubicBezTo>
                  <a:cubicBezTo>
                    <a:pt x="2031" y="594"/>
                    <a:pt x="2119" y="556"/>
                    <a:pt x="2169" y="481"/>
                  </a:cubicBezTo>
                  <a:cubicBezTo>
                    <a:pt x="2202" y="381"/>
                    <a:pt x="2169" y="248"/>
                    <a:pt x="2069" y="181"/>
                  </a:cubicBezTo>
                  <a:cubicBezTo>
                    <a:pt x="1808" y="61"/>
                    <a:pt x="1560" y="1"/>
                    <a:pt x="13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4"/>
            <p:cNvSpPr/>
            <p:nvPr/>
          </p:nvSpPr>
          <p:spPr>
            <a:xfrm>
              <a:off x="3848834" y="4130565"/>
              <a:ext cx="36900" cy="19254"/>
            </a:xfrm>
            <a:custGeom>
              <a:avLst/>
              <a:gdLst/>
              <a:ahLst/>
              <a:cxnLst/>
              <a:rect l="l" t="t" r="r" b="b"/>
              <a:pathLst>
                <a:path w="2202" h="1149" extrusionOk="0">
                  <a:moveTo>
                    <a:pt x="1322" y="1"/>
                  </a:moveTo>
                  <a:cubicBezTo>
                    <a:pt x="1166" y="1"/>
                    <a:pt x="1014" y="28"/>
                    <a:pt x="867" y="81"/>
                  </a:cubicBezTo>
                  <a:cubicBezTo>
                    <a:pt x="300" y="281"/>
                    <a:pt x="67" y="815"/>
                    <a:pt x="67" y="848"/>
                  </a:cubicBezTo>
                  <a:cubicBezTo>
                    <a:pt x="0" y="948"/>
                    <a:pt x="67" y="1082"/>
                    <a:pt x="167" y="1115"/>
                  </a:cubicBezTo>
                  <a:cubicBezTo>
                    <a:pt x="200" y="1115"/>
                    <a:pt x="234" y="1148"/>
                    <a:pt x="234" y="1148"/>
                  </a:cubicBezTo>
                  <a:cubicBezTo>
                    <a:pt x="334" y="1148"/>
                    <a:pt x="400" y="1082"/>
                    <a:pt x="434" y="1015"/>
                  </a:cubicBezTo>
                  <a:cubicBezTo>
                    <a:pt x="434" y="1015"/>
                    <a:pt x="634" y="615"/>
                    <a:pt x="1034" y="448"/>
                  </a:cubicBezTo>
                  <a:cubicBezTo>
                    <a:pt x="1125" y="422"/>
                    <a:pt x="1225" y="406"/>
                    <a:pt x="1332" y="406"/>
                  </a:cubicBezTo>
                  <a:cubicBezTo>
                    <a:pt x="1500" y="406"/>
                    <a:pt x="1684" y="446"/>
                    <a:pt x="1868" y="548"/>
                  </a:cubicBezTo>
                  <a:cubicBezTo>
                    <a:pt x="1893" y="556"/>
                    <a:pt x="1920" y="560"/>
                    <a:pt x="1947" y="560"/>
                  </a:cubicBezTo>
                  <a:cubicBezTo>
                    <a:pt x="2029" y="560"/>
                    <a:pt x="2110" y="523"/>
                    <a:pt x="2135" y="448"/>
                  </a:cubicBezTo>
                  <a:cubicBezTo>
                    <a:pt x="2202" y="348"/>
                    <a:pt x="2168" y="214"/>
                    <a:pt x="2035" y="181"/>
                  </a:cubicBezTo>
                  <a:cubicBezTo>
                    <a:pt x="1795" y="61"/>
                    <a:pt x="1554" y="1"/>
                    <a:pt x="132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4"/>
            <p:cNvSpPr/>
            <p:nvPr/>
          </p:nvSpPr>
          <p:spPr>
            <a:xfrm>
              <a:off x="3834289" y="4168586"/>
              <a:ext cx="36347" cy="19238"/>
            </a:xfrm>
            <a:custGeom>
              <a:avLst/>
              <a:gdLst/>
              <a:ahLst/>
              <a:cxnLst/>
              <a:rect l="l" t="t" r="r" b="b"/>
              <a:pathLst>
                <a:path w="2169" h="1148" extrusionOk="0">
                  <a:moveTo>
                    <a:pt x="1298" y="0"/>
                  </a:moveTo>
                  <a:cubicBezTo>
                    <a:pt x="1146" y="0"/>
                    <a:pt x="1001" y="27"/>
                    <a:pt x="868" y="80"/>
                  </a:cubicBezTo>
                  <a:cubicBezTo>
                    <a:pt x="301" y="280"/>
                    <a:pt x="34" y="847"/>
                    <a:pt x="34" y="847"/>
                  </a:cubicBezTo>
                  <a:cubicBezTo>
                    <a:pt x="1" y="981"/>
                    <a:pt x="34" y="1081"/>
                    <a:pt x="134" y="1148"/>
                  </a:cubicBezTo>
                  <a:lnTo>
                    <a:pt x="234" y="1148"/>
                  </a:lnTo>
                  <a:cubicBezTo>
                    <a:pt x="301" y="1148"/>
                    <a:pt x="368" y="1114"/>
                    <a:pt x="401" y="1014"/>
                  </a:cubicBezTo>
                  <a:cubicBezTo>
                    <a:pt x="434" y="1014"/>
                    <a:pt x="601" y="614"/>
                    <a:pt x="1001" y="480"/>
                  </a:cubicBezTo>
                  <a:cubicBezTo>
                    <a:pt x="1107" y="441"/>
                    <a:pt x="1212" y="422"/>
                    <a:pt x="1319" y="422"/>
                  </a:cubicBezTo>
                  <a:cubicBezTo>
                    <a:pt x="1484" y="422"/>
                    <a:pt x="1654" y="466"/>
                    <a:pt x="1835" y="547"/>
                  </a:cubicBezTo>
                  <a:cubicBezTo>
                    <a:pt x="1880" y="569"/>
                    <a:pt x="1921" y="581"/>
                    <a:pt x="1958" y="581"/>
                  </a:cubicBezTo>
                  <a:cubicBezTo>
                    <a:pt x="2032" y="581"/>
                    <a:pt x="2091" y="536"/>
                    <a:pt x="2136" y="447"/>
                  </a:cubicBezTo>
                  <a:cubicBezTo>
                    <a:pt x="2169" y="347"/>
                    <a:pt x="2136" y="247"/>
                    <a:pt x="2036" y="180"/>
                  </a:cubicBezTo>
                  <a:cubicBezTo>
                    <a:pt x="1775" y="60"/>
                    <a:pt x="1527" y="0"/>
                    <a:pt x="129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4"/>
            <p:cNvSpPr/>
            <p:nvPr/>
          </p:nvSpPr>
          <p:spPr>
            <a:xfrm>
              <a:off x="3868942" y="4201563"/>
              <a:ext cx="36917" cy="19238"/>
            </a:xfrm>
            <a:custGeom>
              <a:avLst/>
              <a:gdLst/>
              <a:ahLst/>
              <a:cxnLst/>
              <a:rect l="l" t="t" r="r" b="b"/>
              <a:pathLst>
                <a:path w="2203" h="1148" extrusionOk="0">
                  <a:moveTo>
                    <a:pt x="1325" y="0"/>
                  </a:moveTo>
                  <a:cubicBezTo>
                    <a:pt x="1167" y="0"/>
                    <a:pt x="1015" y="27"/>
                    <a:pt x="868" y="80"/>
                  </a:cubicBezTo>
                  <a:cubicBezTo>
                    <a:pt x="334" y="280"/>
                    <a:pt x="68" y="847"/>
                    <a:pt x="68" y="847"/>
                  </a:cubicBezTo>
                  <a:cubicBezTo>
                    <a:pt x="1" y="981"/>
                    <a:pt x="68" y="1081"/>
                    <a:pt x="168" y="1148"/>
                  </a:cubicBezTo>
                  <a:lnTo>
                    <a:pt x="268" y="1148"/>
                  </a:lnTo>
                  <a:cubicBezTo>
                    <a:pt x="334" y="1148"/>
                    <a:pt x="401" y="1114"/>
                    <a:pt x="435" y="1014"/>
                  </a:cubicBezTo>
                  <a:cubicBezTo>
                    <a:pt x="435" y="1014"/>
                    <a:pt x="635" y="614"/>
                    <a:pt x="1035" y="481"/>
                  </a:cubicBezTo>
                  <a:cubicBezTo>
                    <a:pt x="1127" y="441"/>
                    <a:pt x="1230" y="422"/>
                    <a:pt x="1338" y="422"/>
                  </a:cubicBezTo>
                  <a:cubicBezTo>
                    <a:pt x="1505" y="422"/>
                    <a:pt x="1687" y="466"/>
                    <a:pt x="1869" y="547"/>
                  </a:cubicBezTo>
                  <a:cubicBezTo>
                    <a:pt x="1904" y="571"/>
                    <a:pt x="1944" y="582"/>
                    <a:pt x="1983" y="582"/>
                  </a:cubicBezTo>
                  <a:cubicBezTo>
                    <a:pt x="2055" y="582"/>
                    <a:pt x="2126" y="545"/>
                    <a:pt x="2169" y="481"/>
                  </a:cubicBezTo>
                  <a:cubicBezTo>
                    <a:pt x="2202" y="347"/>
                    <a:pt x="2169" y="247"/>
                    <a:pt x="2069" y="180"/>
                  </a:cubicBezTo>
                  <a:cubicBezTo>
                    <a:pt x="1809" y="60"/>
                    <a:pt x="1561" y="0"/>
                    <a:pt x="132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4"/>
            <p:cNvSpPr/>
            <p:nvPr/>
          </p:nvSpPr>
          <p:spPr>
            <a:xfrm>
              <a:off x="3924289" y="4189816"/>
              <a:ext cx="36900" cy="19254"/>
            </a:xfrm>
            <a:custGeom>
              <a:avLst/>
              <a:gdLst/>
              <a:ahLst/>
              <a:cxnLst/>
              <a:rect l="l" t="t" r="r" b="b"/>
              <a:pathLst>
                <a:path w="2202" h="1149" extrusionOk="0">
                  <a:moveTo>
                    <a:pt x="1324" y="1"/>
                  </a:moveTo>
                  <a:cubicBezTo>
                    <a:pt x="1166" y="1"/>
                    <a:pt x="1014" y="27"/>
                    <a:pt x="868" y="81"/>
                  </a:cubicBezTo>
                  <a:cubicBezTo>
                    <a:pt x="334" y="281"/>
                    <a:pt x="67" y="848"/>
                    <a:pt x="67" y="848"/>
                  </a:cubicBezTo>
                  <a:cubicBezTo>
                    <a:pt x="0" y="981"/>
                    <a:pt x="67" y="1081"/>
                    <a:pt x="167" y="1148"/>
                  </a:cubicBezTo>
                  <a:lnTo>
                    <a:pt x="267" y="1148"/>
                  </a:lnTo>
                  <a:cubicBezTo>
                    <a:pt x="334" y="1148"/>
                    <a:pt x="401" y="1115"/>
                    <a:pt x="434" y="1048"/>
                  </a:cubicBezTo>
                  <a:cubicBezTo>
                    <a:pt x="434" y="1015"/>
                    <a:pt x="634" y="614"/>
                    <a:pt x="1034" y="481"/>
                  </a:cubicBezTo>
                  <a:cubicBezTo>
                    <a:pt x="1122" y="444"/>
                    <a:pt x="1219" y="425"/>
                    <a:pt x="1322" y="425"/>
                  </a:cubicBezTo>
                  <a:cubicBezTo>
                    <a:pt x="1493" y="425"/>
                    <a:pt x="1681" y="477"/>
                    <a:pt x="1868" y="581"/>
                  </a:cubicBezTo>
                  <a:cubicBezTo>
                    <a:pt x="1893" y="589"/>
                    <a:pt x="1920" y="594"/>
                    <a:pt x="1948" y="594"/>
                  </a:cubicBezTo>
                  <a:cubicBezTo>
                    <a:pt x="2031" y="594"/>
                    <a:pt x="2118" y="556"/>
                    <a:pt x="2168" y="481"/>
                  </a:cubicBezTo>
                  <a:cubicBezTo>
                    <a:pt x="2202" y="348"/>
                    <a:pt x="2168" y="248"/>
                    <a:pt x="2068" y="181"/>
                  </a:cubicBezTo>
                  <a:cubicBezTo>
                    <a:pt x="1808" y="61"/>
                    <a:pt x="1560" y="1"/>
                    <a:pt x="13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4"/>
            <p:cNvSpPr/>
            <p:nvPr/>
          </p:nvSpPr>
          <p:spPr>
            <a:xfrm>
              <a:off x="3937141" y="4149567"/>
              <a:ext cx="36917" cy="19254"/>
            </a:xfrm>
            <a:custGeom>
              <a:avLst/>
              <a:gdLst/>
              <a:ahLst/>
              <a:cxnLst/>
              <a:rect l="l" t="t" r="r" b="b"/>
              <a:pathLst>
                <a:path w="2203" h="1149" extrusionOk="0">
                  <a:moveTo>
                    <a:pt x="1322" y="1"/>
                  </a:moveTo>
                  <a:cubicBezTo>
                    <a:pt x="1167" y="1"/>
                    <a:pt x="1015" y="28"/>
                    <a:pt x="868" y="81"/>
                  </a:cubicBezTo>
                  <a:cubicBezTo>
                    <a:pt x="301" y="281"/>
                    <a:pt x="67" y="815"/>
                    <a:pt x="67" y="848"/>
                  </a:cubicBezTo>
                  <a:cubicBezTo>
                    <a:pt x="0" y="948"/>
                    <a:pt x="67" y="1082"/>
                    <a:pt x="167" y="1115"/>
                  </a:cubicBezTo>
                  <a:cubicBezTo>
                    <a:pt x="201" y="1148"/>
                    <a:pt x="234" y="1148"/>
                    <a:pt x="234" y="1148"/>
                  </a:cubicBezTo>
                  <a:cubicBezTo>
                    <a:pt x="334" y="1148"/>
                    <a:pt x="401" y="1115"/>
                    <a:pt x="434" y="1015"/>
                  </a:cubicBezTo>
                  <a:cubicBezTo>
                    <a:pt x="434" y="1015"/>
                    <a:pt x="634" y="615"/>
                    <a:pt x="1035" y="481"/>
                  </a:cubicBezTo>
                  <a:cubicBezTo>
                    <a:pt x="1127" y="442"/>
                    <a:pt x="1229" y="423"/>
                    <a:pt x="1338" y="423"/>
                  </a:cubicBezTo>
                  <a:cubicBezTo>
                    <a:pt x="1505" y="423"/>
                    <a:pt x="1687" y="467"/>
                    <a:pt x="1868" y="548"/>
                  </a:cubicBezTo>
                  <a:cubicBezTo>
                    <a:pt x="1896" y="567"/>
                    <a:pt x="1927" y="575"/>
                    <a:pt x="1957" y="575"/>
                  </a:cubicBezTo>
                  <a:cubicBezTo>
                    <a:pt x="2035" y="575"/>
                    <a:pt x="2111" y="520"/>
                    <a:pt x="2135" y="448"/>
                  </a:cubicBezTo>
                  <a:cubicBezTo>
                    <a:pt x="2202" y="348"/>
                    <a:pt x="2169" y="214"/>
                    <a:pt x="2035" y="181"/>
                  </a:cubicBezTo>
                  <a:cubicBezTo>
                    <a:pt x="1795" y="61"/>
                    <a:pt x="1555" y="1"/>
                    <a:pt x="132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4"/>
            <p:cNvSpPr/>
            <p:nvPr/>
          </p:nvSpPr>
          <p:spPr>
            <a:xfrm>
              <a:off x="4186430" y="3840558"/>
              <a:ext cx="112376" cy="878311"/>
            </a:xfrm>
            <a:custGeom>
              <a:avLst/>
              <a:gdLst/>
              <a:ahLst/>
              <a:cxnLst/>
              <a:rect l="l" t="t" r="r" b="b"/>
              <a:pathLst>
                <a:path w="6706" h="52413" extrusionOk="0">
                  <a:moveTo>
                    <a:pt x="6452" y="0"/>
                  </a:moveTo>
                  <a:cubicBezTo>
                    <a:pt x="6363" y="0"/>
                    <a:pt x="6272" y="65"/>
                    <a:pt x="6272" y="176"/>
                  </a:cubicBezTo>
                  <a:cubicBezTo>
                    <a:pt x="6205" y="509"/>
                    <a:pt x="1" y="35568"/>
                    <a:pt x="2869" y="52246"/>
                  </a:cubicBezTo>
                  <a:cubicBezTo>
                    <a:pt x="2869" y="52346"/>
                    <a:pt x="2970" y="52413"/>
                    <a:pt x="3070" y="52413"/>
                  </a:cubicBezTo>
                  <a:lnTo>
                    <a:pt x="3103" y="52413"/>
                  </a:lnTo>
                  <a:cubicBezTo>
                    <a:pt x="3236" y="52380"/>
                    <a:pt x="3303" y="52280"/>
                    <a:pt x="3270" y="52146"/>
                  </a:cubicBezTo>
                  <a:cubicBezTo>
                    <a:pt x="434" y="35568"/>
                    <a:pt x="6605" y="609"/>
                    <a:pt x="6672" y="242"/>
                  </a:cubicBezTo>
                  <a:cubicBezTo>
                    <a:pt x="6706" y="142"/>
                    <a:pt x="6605" y="9"/>
                    <a:pt x="6505" y="9"/>
                  </a:cubicBezTo>
                  <a:cubicBezTo>
                    <a:pt x="6488" y="3"/>
                    <a:pt x="6470" y="0"/>
                    <a:pt x="64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4"/>
            <p:cNvSpPr/>
            <p:nvPr/>
          </p:nvSpPr>
          <p:spPr>
            <a:xfrm>
              <a:off x="4336788" y="4284793"/>
              <a:ext cx="161006" cy="465356"/>
            </a:xfrm>
            <a:custGeom>
              <a:avLst/>
              <a:gdLst/>
              <a:ahLst/>
              <a:cxnLst/>
              <a:rect l="l" t="t" r="r" b="b"/>
              <a:pathLst>
                <a:path w="9608" h="27770" extrusionOk="0">
                  <a:moveTo>
                    <a:pt x="9378" y="0"/>
                  </a:moveTo>
                  <a:cubicBezTo>
                    <a:pt x="9324" y="0"/>
                    <a:pt x="9274" y="17"/>
                    <a:pt x="9241" y="50"/>
                  </a:cubicBezTo>
                  <a:cubicBezTo>
                    <a:pt x="9141" y="150"/>
                    <a:pt x="1" y="9824"/>
                    <a:pt x="701" y="27570"/>
                  </a:cubicBezTo>
                  <a:cubicBezTo>
                    <a:pt x="701" y="27670"/>
                    <a:pt x="768" y="27770"/>
                    <a:pt x="901" y="27770"/>
                  </a:cubicBezTo>
                  <a:cubicBezTo>
                    <a:pt x="1035" y="27770"/>
                    <a:pt x="1102" y="27670"/>
                    <a:pt x="1102" y="27536"/>
                  </a:cubicBezTo>
                  <a:cubicBezTo>
                    <a:pt x="434" y="10024"/>
                    <a:pt x="9441" y="450"/>
                    <a:pt x="9541" y="350"/>
                  </a:cubicBezTo>
                  <a:cubicBezTo>
                    <a:pt x="9608" y="250"/>
                    <a:pt x="9608" y="117"/>
                    <a:pt x="9541" y="50"/>
                  </a:cubicBezTo>
                  <a:cubicBezTo>
                    <a:pt x="9491" y="17"/>
                    <a:pt x="9433" y="0"/>
                    <a:pt x="93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4"/>
            <p:cNvSpPr/>
            <p:nvPr/>
          </p:nvSpPr>
          <p:spPr>
            <a:xfrm>
              <a:off x="4271571" y="3663558"/>
              <a:ext cx="219858" cy="166720"/>
            </a:xfrm>
            <a:custGeom>
              <a:avLst/>
              <a:gdLst/>
              <a:ahLst/>
              <a:cxnLst/>
              <a:rect l="l" t="t" r="r" b="b"/>
              <a:pathLst>
                <a:path w="13120" h="9949" extrusionOk="0">
                  <a:moveTo>
                    <a:pt x="11735" y="1"/>
                  </a:moveTo>
                  <a:cubicBezTo>
                    <a:pt x="9159" y="1"/>
                    <a:pt x="2344" y="4968"/>
                    <a:pt x="1057" y="7470"/>
                  </a:cubicBezTo>
                  <a:cubicBezTo>
                    <a:pt x="1" y="9524"/>
                    <a:pt x="632" y="9949"/>
                    <a:pt x="1333" y="9949"/>
                  </a:cubicBezTo>
                  <a:cubicBezTo>
                    <a:pt x="1828" y="9949"/>
                    <a:pt x="2358" y="9738"/>
                    <a:pt x="2358" y="9738"/>
                  </a:cubicBezTo>
                  <a:cubicBezTo>
                    <a:pt x="2358" y="9738"/>
                    <a:pt x="2413" y="9741"/>
                    <a:pt x="2515" y="9741"/>
                  </a:cubicBezTo>
                  <a:cubicBezTo>
                    <a:pt x="3523" y="9741"/>
                    <a:pt x="9137" y="9438"/>
                    <a:pt x="12165" y="2866"/>
                  </a:cubicBezTo>
                  <a:cubicBezTo>
                    <a:pt x="13119" y="797"/>
                    <a:pt x="12767" y="1"/>
                    <a:pt x="1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4"/>
            <p:cNvSpPr/>
            <p:nvPr/>
          </p:nvSpPr>
          <p:spPr>
            <a:xfrm>
              <a:off x="4274185" y="3660157"/>
              <a:ext cx="216909" cy="173306"/>
            </a:xfrm>
            <a:custGeom>
              <a:avLst/>
              <a:gdLst/>
              <a:ahLst/>
              <a:cxnLst/>
              <a:rect l="l" t="t" r="r" b="b"/>
              <a:pathLst>
                <a:path w="12944" h="10342" extrusionOk="0">
                  <a:moveTo>
                    <a:pt x="11609" y="401"/>
                  </a:moveTo>
                  <a:cubicBezTo>
                    <a:pt x="11909" y="401"/>
                    <a:pt x="12143" y="501"/>
                    <a:pt x="12243" y="668"/>
                  </a:cubicBezTo>
                  <a:cubicBezTo>
                    <a:pt x="12410" y="934"/>
                    <a:pt x="12476" y="1535"/>
                    <a:pt x="11843" y="2969"/>
                  </a:cubicBezTo>
                  <a:cubicBezTo>
                    <a:pt x="8874" y="9407"/>
                    <a:pt x="3403" y="9741"/>
                    <a:pt x="2369" y="9741"/>
                  </a:cubicBezTo>
                  <a:lnTo>
                    <a:pt x="2202" y="9741"/>
                  </a:lnTo>
                  <a:cubicBezTo>
                    <a:pt x="2191" y="9730"/>
                    <a:pt x="2184" y="9726"/>
                    <a:pt x="2178" y="9726"/>
                  </a:cubicBezTo>
                  <a:cubicBezTo>
                    <a:pt x="2165" y="9726"/>
                    <a:pt x="2158" y="9741"/>
                    <a:pt x="2136" y="9741"/>
                  </a:cubicBezTo>
                  <a:cubicBezTo>
                    <a:pt x="2136" y="9741"/>
                    <a:pt x="1635" y="9941"/>
                    <a:pt x="1168" y="9941"/>
                  </a:cubicBezTo>
                  <a:cubicBezTo>
                    <a:pt x="901" y="9941"/>
                    <a:pt x="701" y="9874"/>
                    <a:pt x="635" y="9707"/>
                  </a:cubicBezTo>
                  <a:cubicBezTo>
                    <a:pt x="501" y="9541"/>
                    <a:pt x="434" y="9040"/>
                    <a:pt x="1102" y="7773"/>
                  </a:cubicBezTo>
                  <a:cubicBezTo>
                    <a:pt x="2536" y="4971"/>
                    <a:pt x="9408" y="401"/>
                    <a:pt x="11609" y="401"/>
                  </a:cubicBezTo>
                  <a:close/>
                  <a:moveTo>
                    <a:pt x="11609" y="0"/>
                  </a:moveTo>
                  <a:cubicBezTo>
                    <a:pt x="9274" y="0"/>
                    <a:pt x="2269" y="4604"/>
                    <a:pt x="735" y="7572"/>
                  </a:cubicBezTo>
                  <a:cubicBezTo>
                    <a:pt x="134" y="8707"/>
                    <a:pt x="1" y="9474"/>
                    <a:pt x="268" y="9941"/>
                  </a:cubicBezTo>
                  <a:cubicBezTo>
                    <a:pt x="401" y="10141"/>
                    <a:pt x="635" y="10341"/>
                    <a:pt x="1168" y="10341"/>
                  </a:cubicBezTo>
                  <a:cubicBezTo>
                    <a:pt x="1635" y="10341"/>
                    <a:pt x="2102" y="10208"/>
                    <a:pt x="2236" y="10141"/>
                  </a:cubicBezTo>
                  <a:lnTo>
                    <a:pt x="2369" y="10141"/>
                  </a:lnTo>
                  <a:cubicBezTo>
                    <a:pt x="3470" y="10141"/>
                    <a:pt x="9141" y="9807"/>
                    <a:pt x="12210" y="3136"/>
                  </a:cubicBezTo>
                  <a:cubicBezTo>
                    <a:pt x="12810" y="1835"/>
                    <a:pt x="12943" y="968"/>
                    <a:pt x="12610" y="467"/>
                  </a:cubicBezTo>
                  <a:cubicBezTo>
                    <a:pt x="12410" y="134"/>
                    <a:pt x="12076" y="0"/>
                    <a:pt x="1160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4"/>
            <p:cNvSpPr/>
            <p:nvPr/>
          </p:nvSpPr>
          <p:spPr>
            <a:xfrm>
              <a:off x="4251882" y="3561008"/>
              <a:ext cx="136926" cy="237739"/>
            </a:xfrm>
            <a:custGeom>
              <a:avLst/>
              <a:gdLst/>
              <a:ahLst/>
              <a:cxnLst/>
              <a:rect l="l" t="t" r="r" b="b"/>
              <a:pathLst>
                <a:path w="8171" h="14187" extrusionOk="0">
                  <a:moveTo>
                    <a:pt x="6210" y="1"/>
                  </a:moveTo>
                  <a:cubicBezTo>
                    <a:pt x="4058" y="1"/>
                    <a:pt x="1" y="8949"/>
                    <a:pt x="131" y="12022"/>
                  </a:cubicBezTo>
                  <a:cubicBezTo>
                    <a:pt x="217" y="13705"/>
                    <a:pt x="644" y="14186"/>
                    <a:pt x="1104" y="14186"/>
                  </a:cubicBezTo>
                  <a:cubicBezTo>
                    <a:pt x="1722" y="14186"/>
                    <a:pt x="2399" y="13323"/>
                    <a:pt x="2399" y="13323"/>
                  </a:cubicBezTo>
                  <a:cubicBezTo>
                    <a:pt x="2399" y="13323"/>
                    <a:pt x="8170" y="10387"/>
                    <a:pt x="7436" y="2448"/>
                  </a:cubicBezTo>
                  <a:cubicBezTo>
                    <a:pt x="7268" y="707"/>
                    <a:pt x="6814" y="1"/>
                    <a:pt x="6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4"/>
            <p:cNvSpPr/>
            <p:nvPr/>
          </p:nvSpPr>
          <p:spPr>
            <a:xfrm>
              <a:off x="4248480" y="3557305"/>
              <a:ext cx="138082" cy="244861"/>
            </a:xfrm>
            <a:custGeom>
              <a:avLst/>
              <a:gdLst/>
              <a:ahLst/>
              <a:cxnLst/>
              <a:rect l="l" t="t" r="r" b="b"/>
              <a:pathLst>
                <a:path w="8240" h="14612" extrusionOk="0">
                  <a:moveTo>
                    <a:pt x="6405" y="434"/>
                  </a:moveTo>
                  <a:cubicBezTo>
                    <a:pt x="6939" y="434"/>
                    <a:pt x="7272" y="1235"/>
                    <a:pt x="7406" y="2669"/>
                  </a:cubicBezTo>
                  <a:cubicBezTo>
                    <a:pt x="8140" y="10375"/>
                    <a:pt x="2569" y="13310"/>
                    <a:pt x="2502" y="13344"/>
                  </a:cubicBezTo>
                  <a:cubicBezTo>
                    <a:pt x="2469" y="13377"/>
                    <a:pt x="2435" y="13377"/>
                    <a:pt x="2435" y="13410"/>
                  </a:cubicBezTo>
                  <a:cubicBezTo>
                    <a:pt x="2269" y="13610"/>
                    <a:pt x="1735" y="14177"/>
                    <a:pt x="1301" y="14177"/>
                  </a:cubicBezTo>
                  <a:cubicBezTo>
                    <a:pt x="868" y="14177"/>
                    <a:pt x="601" y="13477"/>
                    <a:pt x="567" y="12243"/>
                  </a:cubicBezTo>
                  <a:cubicBezTo>
                    <a:pt x="434" y="9774"/>
                    <a:pt x="3136" y="3370"/>
                    <a:pt x="5237" y="1168"/>
                  </a:cubicBezTo>
                  <a:cubicBezTo>
                    <a:pt x="5704" y="668"/>
                    <a:pt x="6105" y="434"/>
                    <a:pt x="6405" y="434"/>
                  </a:cubicBezTo>
                  <a:close/>
                  <a:moveTo>
                    <a:pt x="6405" y="1"/>
                  </a:moveTo>
                  <a:cubicBezTo>
                    <a:pt x="5971" y="1"/>
                    <a:pt x="5471" y="301"/>
                    <a:pt x="4937" y="868"/>
                  </a:cubicBezTo>
                  <a:cubicBezTo>
                    <a:pt x="2736" y="3170"/>
                    <a:pt x="0" y="9674"/>
                    <a:pt x="134" y="12243"/>
                  </a:cubicBezTo>
                  <a:cubicBezTo>
                    <a:pt x="201" y="13811"/>
                    <a:pt x="601" y="14611"/>
                    <a:pt x="1301" y="14611"/>
                  </a:cubicBezTo>
                  <a:cubicBezTo>
                    <a:pt x="1935" y="14611"/>
                    <a:pt x="2569" y="13877"/>
                    <a:pt x="2736" y="13710"/>
                  </a:cubicBezTo>
                  <a:cubicBezTo>
                    <a:pt x="2969" y="13577"/>
                    <a:pt x="4303" y="12810"/>
                    <a:pt x="5571" y="11209"/>
                  </a:cubicBezTo>
                  <a:cubicBezTo>
                    <a:pt x="6805" y="9608"/>
                    <a:pt x="8240" y="6806"/>
                    <a:pt x="7839" y="2636"/>
                  </a:cubicBezTo>
                  <a:cubicBezTo>
                    <a:pt x="7673" y="901"/>
                    <a:pt x="7206" y="1"/>
                    <a:pt x="64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4"/>
            <p:cNvSpPr/>
            <p:nvPr/>
          </p:nvSpPr>
          <p:spPr>
            <a:xfrm>
              <a:off x="4136378" y="3571632"/>
              <a:ext cx="174730" cy="240353"/>
            </a:xfrm>
            <a:custGeom>
              <a:avLst/>
              <a:gdLst/>
              <a:ahLst/>
              <a:cxnLst/>
              <a:rect l="l" t="t" r="r" b="b"/>
              <a:pathLst>
                <a:path w="10427" h="14343" extrusionOk="0">
                  <a:moveTo>
                    <a:pt x="2582" y="1"/>
                  </a:moveTo>
                  <a:cubicBezTo>
                    <a:pt x="0" y="1"/>
                    <a:pt x="3145" y="10827"/>
                    <a:pt x="5456" y="13222"/>
                  </a:cubicBezTo>
                  <a:cubicBezTo>
                    <a:pt x="6265" y="14051"/>
                    <a:pt x="6820" y="14343"/>
                    <a:pt x="7201" y="14343"/>
                  </a:cubicBezTo>
                  <a:cubicBezTo>
                    <a:pt x="8107" y="14343"/>
                    <a:pt x="8025" y="12689"/>
                    <a:pt x="8025" y="12689"/>
                  </a:cubicBezTo>
                  <a:cubicBezTo>
                    <a:pt x="8025" y="12689"/>
                    <a:pt x="10426" y="6684"/>
                    <a:pt x="4622" y="1214"/>
                  </a:cubicBezTo>
                  <a:cubicBezTo>
                    <a:pt x="3722" y="366"/>
                    <a:pt x="3056" y="1"/>
                    <a:pt x="2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4"/>
            <p:cNvSpPr/>
            <p:nvPr/>
          </p:nvSpPr>
          <p:spPr>
            <a:xfrm>
              <a:off x="4146750" y="3568481"/>
              <a:ext cx="158761" cy="247089"/>
            </a:xfrm>
            <a:custGeom>
              <a:avLst/>
              <a:gdLst/>
              <a:ahLst/>
              <a:cxnLst/>
              <a:rect l="l" t="t" r="r" b="b"/>
              <a:pathLst>
                <a:path w="9474" h="14745" extrusionOk="0">
                  <a:moveTo>
                    <a:pt x="1968" y="401"/>
                  </a:moveTo>
                  <a:cubicBezTo>
                    <a:pt x="2269" y="401"/>
                    <a:pt x="2836" y="601"/>
                    <a:pt x="3836" y="1569"/>
                  </a:cubicBezTo>
                  <a:cubicBezTo>
                    <a:pt x="9474" y="6839"/>
                    <a:pt x="7239" y="12743"/>
                    <a:pt x="7206" y="12810"/>
                  </a:cubicBezTo>
                  <a:cubicBezTo>
                    <a:pt x="7206" y="12843"/>
                    <a:pt x="7172" y="12877"/>
                    <a:pt x="7172" y="12910"/>
                  </a:cubicBezTo>
                  <a:cubicBezTo>
                    <a:pt x="7206" y="13177"/>
                    <a:pt x="7172" y="13911"/>
                    <a:pt x="6905" y="14211"/>
                  </a:cubicBezTo>
                  <a:cubicBezTo>
                    <a:pt x="6805" y="14278"/>
                    <a:pt x="6705" y="14344"/>
                    <a:pt x="6605" y="14344"/>
                  </a:cubicBezTo>
                  <a:cubicBezTo>
                    <a:pt x="6338" y="14344"/>
                    <a:pt x="5871" y="14144"/>
                    <a:pt x="5004" y="13277"/>
                  </a:cubicBezTo>
                  <a:cubicBezTo>
                    <a:pt x="3069" y="11276"/>
                    <a:pt x="467" y="3036"/>
                    <a:pt x="1401" y="835"/>
                  </a:cubicBezTo>
                  <a:cubicBezTo>
                    <a:pt x="1568" y="434"/>
                    <a:pt x="1802" y="401"/>
                    <a:pt x="1968" y="401"/>
                  </a:cubicBezTo>
                  <a:close/>
                  <a:moveTo>
                    <a:pt x="1968" y="1"/>
                  </a:moveTo>
                  <a:cubicBezTo>
                    <a:pt x="1668" y="1"/>
                    <a:pt x="1235" y="101"/>
                    <a:pt x="1001" y="701"/>
                  </a:cubicBezTo>
                  <a:cubicBezTo>
                    <a:pt x="0" y="3036"/>
                    <a:pt x="2669" y="11476"/>
                    <a:pt x="4704" y="13544"/>
                  </a:cubicBezTo>
                  <a:cubicBezTo>
                    <a:pt x="5471" y="14344"/>
                    <a:pt x="6105" y="14745"/>
                    <a:pt x="6605" y="14745"/>
                  </a:cubicBezTo>
                  <a:cubicBezTo>
                    <a:pt x="6839" y="14745"/>
                    <a:pt x="7039" y="14645"/>
                    <a:pt x="7206" y="14478"/>
                  </a:cubicBezTo>
                  <a:cubicBezTo>
                    <a:pt x="7606" y="14044"/>
                    <a:pt x="7606" y="13144"/>
                    <a:pt x="7606" y="12910"/>
                  </a:cubicBezTo>
                  <a:cubicBezTo>
                    <a:pt x="7706" y="12643"/>
                    <a:pt x="8206" y="11209"/>
                    <a:pt x="8073" y="9174"/>
                  </a:cubicBezTo>
                  <a:cubicBezTo>
                    <a:pt x="7973" y="7139"/>
                    <a:pt x="7172" y="4104"/>
                    <a:pt x="4137" y="1235"/>
                  </a:cubicBezTo>
                  <a:cubicBezTo>
                    <a:pt x="3236" y="401"/>
                    <a:pt x="2502" y="1"/>
                    <a:pt x="19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4"/>
            <p:cNvSpPr/>
            <p:nvPr/>
          </p:nvSpPr>
          <p:spPr>
            <a:xfrm>
              <a:off x="4007067" y="3656738"/>
              <a:ext cx="258887" cy="181333"/>
            </a:xfrm>
            <a:custGeom>
              <a:avLst/>
              <a:gdLst/>
              <a:ahLst/>
              <a:cxnLst/>
              <a:rect l="l" t="t" r="r" b="b"/>
              <a:pathLst>
                <a:path w="15449" h="10821" extrusionOk="0">
                  <a:moveTo>
                    <a:pt x="4323" y="0"/>
                  </a:moveTo>
                  <a:cubicBezTo>
                    <a:pt x="1" y="0"/>
                    <a:pt x="8862" y="9385"/>
                    <a:pt x="12273" y="10512"/>
                  </a:cubicBezTo>
                  <a:cubicBezTo>
                    <a:pt x="12934" y="10730"/>
                    <a:pt x="13424" y="10820"/>
                    <a:pt x="13782" y="10820"/>
                  </a:cubicBezTo>
                  <a:cubicBezTo>
                    <a:pt x="15449" y="10820"/>
                    <a:pt x="14274" y="8877"/>
                    <a:pt x="14274" y="8877"/>
                  </a:cubicBezTo>
                  <a:cubicBezTo>
                    <a:pt x="14274" y="8877"/>
                    <a:pt x="13607" y="2406"/>
                    <a:pt x="5935" y="271"/>
                  </a:cubicBezTo>
                  <a:cubicBezTo>
                    <a:pt x="5267" y="85"/>
                    <a:pt x="4735" y="0"/>
                    <a:pt x="4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4"/>
            <p:cNvSpPr/>
            <p:nvPr/>
          </p:nvSpPr>
          <p:spPr>
            <a:xfrm>
              <a:off x="4050048" y="3653454"/>
              <a:ext cx="210189" cy="187835"/>
            </a:xfrm>
            <a:custGeom>
              <a:avLst/>
              <a:gdLst/>
              <a:ahLst/>
              <a:cxnLst/>
              <a:rect l="l" t="t" r="r" b="b"/>
              <a:pathLst>
                <a:path w="12543" h="11209" extrusionOk="0">
                  <a:moveTo>
                    <a:pt x="1769" y="400"/>
                  </a:moveTo>
                  <a:cubicBezTo>
                    <a:pt x="2169" y="400"/>
                    <a:pt x="2703" y="500"/>
                    <a:pt x="3336" y="667"/>
                  </a:cubicBezTo>
                  <a:cubicBezTo>
                    <a:pt x="10775" y="2769"/>
                    <a:pt x="11509" y="9040"/>
                    <a:pt x="11509" y="9107"/>
                  </a:cubicBezTo>
                  <a:cubicBezTo>
                    <a:pt x="11509" y="9140"/>
                    <a:pt x="11542" y="9140"/>
                    <a:pt x="11542" y="9173"/>
                  </a:cubicBezTo>
                  <a:cubicBezTo>
                    <a:pt x="11676" y="9407"/>
                    <a:pt x="12043" y="10207"/>
                    <a:pt x="11842" y="10574"/>
                  </a:cubicBezTo>
                  <a:cubicBezTo>
                    <a:pt x="11742" y="10741"/>
                    <a:pt x="11542" y="10808"/>
                    <a:pt x="11209" y="10808"/>
                  </a:cubicBezTo>
                  <a:cubicBezTo>
                    <a:pt x="10842" y="10808"/>
                    <a:pt x="10375" y="10708"/>
                    <a:pt x="9774" y="10508"/>
                  </a:cubicBezTo>
                  <a:cubicBezTo>
                    <a:pt x="8473" y="10074"/>
                    <a:pt x="6205" y="8339"/>
                    <a:pt x="4104" y="6138"/>
                  </a:cubicBezTo>
                  <a:cubicBezTo>
                    <a:pt x="1969" y="3903"/>
                    <a:pt x="668" y="1835"/>
                    <a:pt x="835" y="934"/>
                  </a:cubicBezTo>
                  <a:cubicBezTo>
                    <a:pt x="835" y="801"/>
                    <a:pt x="901" y="400"/>
                    <a:pt x="1769" y="400"/>
                  </a:cubicBezTo>
                  <a:close/>
                  <a:moveTo>
                    <a:pt x="1769" y="0"/>
                  </a:moveTo>
                  <a:cubicBezTo>
                    <a:pt x="768" y="0"/>
                    <a:pt x="468" y="467"/>
                    <a:pt x="401" y="867"/>
                  </a:cubicBezTo>
                  <a:cubicBezTo>
                    <a:pt x="1" y="3336"/>
                    <a:pt x="6939" y="10007"/>
                    <a:pt x="9641" y="10908"/>
                  </a:cubicBezTo>
                  <a:cubicBezTo>
                    <a:pt x="10275" y="11108"/>
                    <a:pt x="10808" y="11208"/>
                    <a:pt x="11209" y="11208"/>
                  </a:cubicBezTo>
                  <a:cubicBezTo>
                    <a:pt x="11709" y="11208"/>
                    <a:pt x="12043" y="11075"/>
                    <a:pt x="12209" y="10775"/>
                  </a:cubicBezTo>
                  <a:cubicBezTo>
                    <a:pt x="12543" y="10174"/>
                    <a:pt x="12043" y="9240"/>
                    <a:pt x="11909" y="9007"/>
                  </a:cubicBezTo>
                  <a:cubicBezTo>
                    <a:pt x="11876" y="8706"/>
                    <a:pt x="11642" y="7205"/>
                    <a:pt x="10608" y="5471"/>
                  </a:cubicBezTo>
                  <a:cubicBezTo>
                    <a:pt x="9574" y="3736"/>
                    <a:pt x="7473" y="1401"/>
                    <a:pt x="3436" y="267"/>
                  </a:cubicBezTo>
                  <a:cubicBezTo>
                    <a:pt x="2769" y="100"/>
                    <a:pt x="2202" y="0"/>
                    <a:pt x="1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4"/>
            <p:cNvSpPr/>
            <p:nvPr/>
          </p:nvSpPr>
          <p:spPr>
            <a:xfrm>
              <a:off x="3931427" y="3752033"/>
              <a:ext cx="357890" cy="98484"/>
            </a:xfrm>
            <a:custGeom>
              <a:avLst/>
              <a:gdLst/>
              <a:ahLst/>
              <a:cxnLst/>
              <a:rect l="l" t="t" r="r" b="b"/>
              <a:pathLst>
                <a:path w="21357" h="5877" extrusionOk="0">
                  <a:moveTo>
                    <a:pt x="10739" y="1"/>
                  </a:moveTo>
                  <a:cubicBezTo>
                    <a:pt x="9512" y="1"/>
                    <a:pt x="8146" y="197"/>
                    <a:pt x="6646" y="688"/>
                  </a:cubicBezTo>
                  <a:cubicBezTo>
                    <a:pt x="0" y="2884"/>
                    <a:pt x="10519" y="5877"/>
                    <a:pt x="15763" y="5877"/>
                  </a:cubicBezTo>
                  <a:cubicBezTo>
                    <a:pt x="16494" y="5877"/>
                    <a:pt x="17122" y="5819"/>
                    <a:pt x="17587" y="5692"/>
                  </a:cubicBezTo>
                  <a:cubicBezTo>
                    <a:pt x="21356" y="4625"/>
                    <a:pt x="18354" y="3190"/>
                    <a:pt x="18354" y="3190"/>
                  </a:cubicBezTo>
                  <a:cubicBezTo>
                    <a:pt x="18354" y="3190"/>
                    <a:pt x="15679" y="1"/>
                    <a:pt x="10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4"/>
            <p:cNvSpPr/>
            <p:nvPr/>
          </p:nvSpPr>
          <p:spPr>
            <a:xfrm>
              <a:off x="4001420" y="3748464"/>
              <a:ext cx="261065" cy="105673"/>
            </a:xfrm>
            <a:custGeom>
              <a:avLst/>
              <a:gdLst/>
              <a:ahLst/>
              <a:cxnLst/>
              <a:rect l="l" t="t" r="r" b="b"/>
              <a:pathLst>
                <a:path w="15579" h="6306" extrusionOk="0">
                  <a:moveTo>
                    <a:pt x="6572" y="434"/>
                  </a:moveTo>
                  <a:cubicBezTo>
                    <a:pt x="11342" y="434"/>
                    <a:pt x="13977" y="3503"/>
                    <a:pt x="14011" y="3537"/>
                  </a:cubicBezTo>
                  <a:cubicBezTo>
                    <a:pt x="14044" y="3570"/>
                    <a:pt x="14044" y="3603"/>
                    <a:pt x="14077" y="3603"/>
                  </a:cubicBezTo>
                  <a:cubicBezTo>
                    <a:pt x="14344" y="3737"/>
                    <a:pt x="15145" y="4204"/>
                    <a:pt x="15111" y="4638"/>
                  </a:cubicBezTo>
                  <a:cubicBezTo>
                    <a:pt x="15078" y="4871"/>
                    <a:pt x="14844" y="5271"/>
                    <a:pt x="13343" y="5705"/>
                  </a:cubicBezTo>
                  <a:cubicBezTo>
                    <a:pt x="12910" y="5805"/>
                    <a:pt x="12309" y="5872"/>
                    <a:pt x="11542" y="5872"/>
                  </a:cubicBezTo>
                  <a:cubicBezTo>
                    <a:pt x="7406" y="5872"/>
                    <a:pt x="768" y="4104"/>
                    <a:pt x="534" y="2569"/>
                  </a:cubicBezTo>
                  <a:cubicBezTo>
                    <a:pt x="468" y="2069"/>
                    <a:pt x="1168" y="1535"/>
                    <a:pt x="2502" y="1102"/>
                  </a:cubicBezTo>
                  <a:cubicBezTo>
                    <a:pt x="3903" y="668"/>
                    <a:pt x="5271" y="434"/>
                    <a:pt x="6572" y="434"/>
                  </a:cubicBezTo>
                  <a:close/>
                  <a:moveTo>
                    <a:pt x="6572" y="1"/>
                  </a:moveTo>
                  <a:cubicBezTo>
                    <a:pt x="5204" y="1"/>
                    <a:pt x="3803" y="234"/>
                    <a:pt x="2402" y="701"/>
                  </a:cubicBezTo>
                  <a:cubicBezTo>
                    <a:pt x="734" y="1235"/>
                    <a:pt x="1" y="1869"/>
                    <a:pt x="134" y="2636"/>
                  </a:cubicBezTo>
                  <a:cubicBezTo>
                    <a:pt x="468" y="4704"/>
                    <a:pt x="7940" y="6305"/>
                    <a:pt x="11542" y="6305"/>
                  </a:cubicBezTo>
                  <a:cubicBezTo>
                    <a:pt x="12343" y="6305"/>
                    <a:pt x="12976" y="6239"/>
                    <a:pt x="13443" y="6105"/>
                  </a:cubicBezTo>
                  <a:cubicBezTo>
                    <a:pt x="14778" y="5738"/>
                    <a:pt x="15478" y="5271"/>
                    <a:pt x="15512" y="4671"/>
                  </a:cubicBezTo>
                  <a:cubicBezTo>
                    <a:pt x="15578" y="3937"/>
                    <a:pt x="14544" y="3370"/>
                    <a:pt x="14311" y="3236"/>
                  </a:cubicBezTo>
                  <a:cubicBezTo>
                    <a:pt x="13977" y="2870"/>
                    <a:pt x="11342" y="1"/>
                    <a:pt x="65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4"/>
            <p:cNvSpPr/>
            <p:nvPr/>
          </p:nvSpPr>
          <p:spPr>
            <a:xfrm>
              <a:off x="4053298" y="3824556"/>
              <a:ext cx="240789" cy="144718"/>
            </a:xfrm>
            <a:custGeom>
              <a:avLst/>
              <a:gdLst/>
              <a:ahLst/>
              <a:cxnLst/>
              <a:rect l="l" t="t" r="r" b="b"/>
              <a:pathLst>
                <a:path w="14369" h="8636" extrusionOk="0">
                  <a:moveTo>
                    <a:pt x="12664" y="0"/>
                  </a:moveTo>
                  <a:cubicBezTo>
                    <a:pt x="12256" y="0"/>
                    <a:pt x="11882" y="97"/>
                    <a:pt x="11882" y="97"/>
                  </a:cubicBezTo>
                  <a:cubicBezTo>
                    <a:pt x="11882" y="97"/>
                    <a:pt x="11481" y="25"/>
                    <a:pt x="10813" y="25"/>
                  </a:cubicBezTo>
                  <a:cubicBezTo>
                    <a:pt x="8821" y="25"/>
                    <a:pt x="4456" y="661"/>
                    <a:pt x="1308" y="5734"/>
                  </a:cubicBezTo>
                  <a:cubicBezTo>
                    <a:pt x="1" y="7840"/>
                    <a:pt x="413" y="8636"/>
                    <a:pt x="1669" y="8636"/>
                  </a:cubicBezTo>
                  <a:cubicBezTo>
                    <a:pt x="4452" y="8636"/>
                    <a:pt x="11376" y="4728"/>
                    <a:pt x="12916" y="2498"/>
                  </a:cubicBezTo>
                  <a:cubicBezTo>
                    <a:pt x="14369" y="363"/>
                    <a:pt x="13454" y="0"/>
                    <a:pt x="12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4"/>
            <p:cNvSpPr/>
            <p:nvPr/>
          </p:nvSpPr>
          <p:spPr>
            <a:xfrm>
              <a:off x="4055644" y="3821137"/>
              <a:ext cx="233114" cy="151505"/>
            </a:xfrm>
            <a:custGeom>
              <a:avLst/>
              <a:gdLst/>
              <a:ahLst/>
              <a:cxnLst/>
              <a:rect l="l" t="t" r="r" b="b"/>
              <a:pathLst>
                <a:path w="13911" h="9041" extrusionOk="0">
                  <a:moveTo>
                    <a:pt x="12542" y="401"/>
                  </a:moveTo>
                  <a:cubicBezTo>
                    <a:pt x="12809" y="401"/>
                    <a:pt x="13176" y="467"/>
                    <a:pt x="13276" y="701"/>
                  </a:cubicBezTo>
                  <a:cubicBezTo>
                    <a:pt x="13376" y="868"/>
                    <a:pt x="13410" y="1368"/>
                    <a:pt x="12609" y="2569"/>
                  </a:cubicBezTo>
                  <a:cubicBezTo>
                    <a:pt x="11175" y="4670"/>
                    <a:pt x="4337" y="8606"/>
                    <a:pt x="1535" y="8606"/>
                  </a:cubicBezTo>
                  <a:cubicBezTo>
                    <a:pt x="1068" y="8606"/>
                    <a:pt x="767" y="8506"/>
                    <a:pt x="667" y="8273"/>
                  </a:cubicBezTo>
                  <a:cubicBezTo>
                    <a:pt x="501" y="8006"/>
                    <a:pt x="501" y="7406"/>
                    <a:pt x="1334" y="6038"/>
                  </a:cubicBezTo>
                  <a:cubicBezTo>
                    <a:pt x="4370" y="1168"/>
                    <a:pt x="8473" y="434"/>
                    <a:pt x="10674" y="434"/>
                  </a:cubicBezTo>
                  <a:cubicBezTo>
                    <a:pt x="11308" y="434"/>
                    <a:pt x="11709" y="501"/>
                    <a:pt x="11709" y="501"/>
                  </a:cubicBezTo>
                  <a:lnTo>
                    <a:pt x="11809" y="501"/>
                  </a:lnTo>
                  <a:cubicBezTo>
                    <a:pt x="11809" y="501"/>
                    <a:pt x="12176" y="401"/>
                    <a:pt x="12542" y="401"/>
                  </a:cubicBezTo>
                  <a:close/>
                  <a:moveTo>
                    <a:pt x="12542" y="0"/>
                  </a:moveTo>
                  <a:cubicBezTo>
                    <a:pt x="12209" y="0"/>
                    <a:pt x="11875" y="67"/>
                    <a:pt x="11742" y="100"/>
                  </a:cubicBezTo>
                  <a:cubicBezTo>
                    <a:pt x="11608" y="67"/>
                    <a:pt x="11242" y="34"/>
                    <a:pt x="10674" y="34"/>
                  </a:cubicBezTo>
                  <a:cubicBezTo>
                    <a:pt x="8840" y="34"/>
                    <a:pt x="4237" y="601"/>
                    <a:pt x="1001" y="5804"/>
                  </a:cubicBezTo>
                  <a:cubicBezTo>
                    <a:pt x="234" y="7072"/>
                    <a:pt x="0" y="7939"/>
                    <a:pt x="300" y="8473"/>
                  </a:cubicBezTo>
                  <a:cubicBezTo>
                    <a:pt x="501" y="8840"/>
                    <a:pt x="901" y="9040"/>
                    <a:pt x="1535" y="9040"/>
                  </a:cubicBezTo>
                  <a:cubicBezTo>
                    <a:pt x="4470" y="9040"/>
                    <a:pt x="11442" y="5004"/>
                    <a:pt x="12943" y="2802"/>
                  </a:cubicBezTo>
                  <a:cubicBezTo>
                    <a:pt x="13677" y="1735"/>
                    <a:pt x="13910" y="968"/>
                    <a:pt x="13643" y="501"/>
                  </a:cubicBezTo>
                  <a:cubicBezTo>
                    <a:pt x="13543" y="267"/>
                    <a:pt x="13243" y="0"/>
                    <a:pt x="125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4"/>
            <p:cNvSpPr/>
            <p:nvPr/>
          </p:nvSpPr>
          <p:spPr>
            <a:xfrm>
              <a:off x="4167428" y="3817283"/>
              <a:ext cx="137344" cy="237236"/>
            </a:xfrm>
            <a:custGeom>
              <a:avLst/>
              <a:gdLst/>
              <a:ahLst/>
              <a:cxnLst/>
              <a:rect l="l" t="t" r="r" b="b"/>
              <a:pathLst>
                <a:path w="8196" h="14157" extrusionOk="0">
                  <a:moveTo>
                    <a:pt x="7093" y="0"/>
                  </a:moveTo>
                  <a:cubicBezTo>
                    <a:pt x="6483" y="0"/>
                    <a:pt x="5805" y="864"/>
                    <a:pt x="5805" y="864"/>
                  </a:cubicBezTo>
                  <a:cubicBezTo>
                    <a:pt x="5805" y="864"/>
                    <a:pt x="1" y="3800"/>
                    <a:pt x="734" y="11705"/>
                  </a:cubicBezTo>
                  <a:cubicBezTo>
                    <a:pt x="896" y="13449"/>
                    <a:pt x="1348" y="14157"/>
                    <a:pt x="1955" y="14157"/>
                  </a:cubicBezTo>
                  <a:cubicBezTo>
                    <a:pt x="4107" y="14157"/>
                    <a:pt x="8196" y="5236"/>
                    <a:pt x="8040" y="2165"/>
                  </a:cubicBezTo>
                  <a:cubicBezTo>
                    <a:pt x="7968" y="482"/>
                    <a:pt x="7550" y="0"/>
                    <a:pt x="7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4"/>
            <p:cNvSpPr/>
            <p:nvPr/>
          </p:nvSpPr>
          <p:spPr>
            <a:xfrm>
              <a:off x="4169674" y="3813865"/>
              <a:ext cx="138082" cy="244291"/>
            </a:xfrm>
            <a:custGeom>
              <a:avLst/>
              <a:gdLst/>
              <a:ahLst/>
              <a:cxnLst/>
              <a:rect l="l" t="t" r="r" b="b"/>
              <a:pathLst>
                <a:path w="8240" h="14578" extrusionOk="0">
                  <a:moveTo>
                    <a:pt x="6972" y="434"/>
                  </a:moveTo>
                  <a:cubicBezTo>
                    <a:pt x="7405" y="434"/>
                    <a:pt x="7672" y="1135"/>
                    <a:pt x="7706" y="2369"/>
                  </a:cubicBezTo>
                  <a:cubicBezTo>
                    <a:pt x="7839" y="4837"/>
                    <a:pt x="5104" y="11242"/>
                    <a:pt x="3002" y="13410"/>
                  </a:cubicBezTo>
                  <a:cubicBezTo>
                    <a:pt x="2535" y="13911"/>
                    <a:pt x="2135" y="14177"/>
                    <a:pt x="1801" y="14177"/>
                  </a:cubicBezTo>
                  <a:cubicBezTo>
                    <a:pt x="1301" y="14177"/>
                    <a:pt x="934" y="13377"/>
                    <a:pt x="801" y="11909"/>
                  </a:cubicBezTo>
                  <a:cubicBezTo>
                    <a:pt x="100" y="4204"/>
                    <a:pt x="5704" y="1268"/>
                    <a:pt x="5771" y="1268"/>
                  </a:cubicBezTo>
                  <a:cubicBezTo>
                    <a:pt x="5804" y="1235"/>
                    <a:pt x="5804" y="1235"/>
                    <a:pt x="5838" y="1202"/>
                  </a:cubicBezTo>
                  <a:cubicBezTo>
                    <a:pt x="6004" y="968"/>
                    <a:pt x="6538" y="434"/>
                    <a:pt x="6972" y="434"/>
                  </a:cubicBezTo>
                  <a:close/>
                  <a:moveTo>
                    <a:pt x="6972" y="1"/>
                  </a:moveTo>
                  <a:cubicBezTo>
                    <a:pt x="6338" y="1"/>
                    <a:pt x="5704" y="735"/>
                    <a:pt x="5537" y="901"/>
                  </a:cubicBezTo>
                  <a:cubicBezTo>
                    <a:pt x="5270" y="1035"/>
                    <a:pt x="3970" y="1802"/>
                    <a:pt x="2702" y="3403"/>
                  </a:cubicBezTo>
                  <a:cubicBezTo>
                    <a:pt x="1434" y="5004"/>
                    <a:pt x="0" y="7773"/>
                    <a:pt x="400" y="11943"/>
                  </a:cubicBezTo>
                  <a:cubicBezTo>
                    <a:pt x="567" y="13710"/>
                    <a:pt x="1034" y="14578"/>
                    <a:pt x="1801" y="14578"/>
                  </a:cubicBezTo>
                  <a:cubicBezTo>
                    <a:pt x="2235" y="14578"/>
                    <a:pt x="2735" y="14278"/>
                    <a:pt x="3302" y="13710"/>
                  </a:cubicBezTo>
                  <a:cubicBezTo>
                    <a:pt x="5504" y="11409"/>
                    <a:pt x="8239" y="4938"/>
                    <a:pt x="8139" y="2369"/>
                  </a:cubicBezTo>
                  <a:cubicBezTo>
                    <a:pt x="8072" y="801"/>
                    <a:pt x="7672" y="1"/>
                    <a:pt x="69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14"/>
            <p:cNvSpPr/>
            <p:nvPr/>
          </p:nvSpPr>
          <p:spPr>
            <a:xfrm>
              <a:off x="4242883" y="3825159"/>
              <a:ext cx="193197" cy="225623"/>
            </a:xfrm>
            <a:custGeom>
              <a:avLst/>
              <a:gdLst/>
              <a:ahLst/>
              <a:cxnLst/>
              <a:rect l="l" t="t" r="r" b="b"/>
              <a:pathLst>
                <a:path w="11529" h="13464" extrusionOk="0">
                  <a:moveTo>
                    <a:pt x="2097" y="0"/>
                  </a:moveTo>
                  <a:cubicBezTo>
                    <a:pt x="1058" y="0"/>
                    <a:pt x="1435" y="1762"/>
                    <a:pt x="1435" y="1762"/>
                  </a:cubicBezTo>
                  <a:cubicBezTo>
                    <a:pt x="1435" y="1762"/>
                    <a:pt x="1" y="8100"/>
                    <a:pt x="6606" y="12569"/>
                  </a:cubicBezTo>
                  <a:cubicBezTo>
                    <a:pt x="7514" y="13192"/>
                    <a:pt x="8179" y="13464"/>
                    <a:pt x="8642" y="13464"/>
                  </a:cubicBezTo>
                  <a:cubicBezTo>
                    <a:pt x="11528" y="13464"/>
                    <a:pt x="6572" y="2902"/>
                    <a:pt x="3870" y="861"/>
                  </a:cubicBezTo>
                  <a:cubicBezTo>
                    <a:pt x="3036" y="231"/>
                    <a:pt x="2474" y="0"/>
                    <a:pt x="2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4"/>
            <p:cNvSpPr/>
            <p:nvPr/>
          </p:nvSpPr>
          <p:spPr>
            <a:xfrm>
              <a:off x="4248480" y="3821707"/>
              <a:ext cx="168832" cy="232544"/>
            </a:xfrm>
            <a:custGeom>
              <a:avLst/>
              <a:gdLst/>
              <a:ahLst/>
              <a:cxnLst/>
              <a:rect l="l" t="t" r="r" b="b"/>
              <a:pathLst>
                <a:path w="10075" h="13877" extrusionOk="0">
                  <a:moveTo>
                    <a:pt x="1768" y="400"/>
                  </a:moveTo>
                  <a:cubicBezTo>
                    <a:pt x="2035" y="400"/>
                    <a:pt x="2502" y="567"/>
                    <a:pt x="3403" y="1234"/>
                  </a:cubicBezTo>
                  <a:cubicBezTo>
                    <a:pt x="5671" y="2902"/>
                    <a:pt x="9607" y="10841"/>
                    <a:pt x="8907" y="13009"/>
                  </a:cubicBezTo>
                  <a:cubicBezTo>
                    <a:pt x="8807" y="13309"/>
                    <a:pt x="8607" y="13476"/>
                    <a:pt x="8306" y="13476"/>
                  </a:cubicBezTo>
                  <a:cubicBezTo>
                    <a:pt x="7839" y="13476"/>
                    <a:pt x="7206" y="13176"/>
                    <a:pt x="6372" y="12609"/>
                  </a:cubicBezTo>
                  <a:cubicBezTo>
                    <a:pt x="0" y="8272"/>
                    <a:pt x="1301" y="2068"/>
                    <a:pt x="1301" y="2001"/>
                  </a:cubicBezTo>
                  <a:cubicBezTo>
                    <a:pt x="1301" y="2001"/>
                    <a:pt x="1301" y="1968"/>
                    <a:pt x="1301" y="1934"/>
                  </a:cubicBezTo>
                  <a:cubicBezTo>
                    <a:pt x="1235" y="1668"/>
                    <a:pt x="1168" y="900"/>
                    <a:pt x="1401" y="567"/>
                  </a:cubicBezTo>
                  <a:cubicBezTo>
                    <a:pt x="1501" y="467"/>
                    <a:pt x="1602" y="400"/>
                    <a:pt x="1768" y="400"/>
                  </a:cubicBezTo>
                  <a:close/>
                  <a:moveTo>
                    <a:pt x="1753" y="0"/>
                  </a:moveTo>
                  <a:cubicBezTo>
                    <a:pt x="1478" y="0"/>
                    <a:pt x="1262" y="102"/>
                    <a:pt x="1101" y="300"/>
                  </a:cubicBezTo>
                  <a:cubicBezTo>
                    <a:pt x="701" y="800"/>
                    <a:pt x="834" y="1734"/>
                    <a:pt x="901" y="1968"/>
                  </a:cubicBezTo>
                  <a:cubicBezTo>
                    <a:pt x="834" y="2235"/>
                    <a:pt x="567" y="3736"/>
                    <a:pt x="1001" y="5737"/>
                  </a:cubicBezTo>
                  <a:cubicBezTo>
                    <a:pt x="1435" y="7739"/>
                    <a:pt x="2669" y="10607"/>
                    <a:pt x="6138" y="12942"/>
                  </a:cubicBezTo>
                  <a:cubicBezTo>
                    <a:pt x="7039" y="13576"/>
                    <a:pt x="7773" y="13876"/>
                    <a:pt x="8306" y="13876"/>
                  </a:cubicBezTo>
                  <a:cubicBezTo>
                    <a:pt x="8773" y="13876"/>
                    <a:pt x="9140" y="13643"/>
                    <a:pt x="9274" y="13142"/>
                  </a:cubicBezTo>
                  <a:cubicBezTo>
                    <a:pt x="10074" y="10807"/>
                    <a:pt x="6071" y="2702"/>
                    <a:pt x="3670" y="900"/>
                  </a:cubicBezTo>
                  <a:cubicBezTo>
                    <a:pt x="2852" y="292"/>
                    <a:pt x="2218" y="0"/>
                    <a:pt x="17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4"/>
            <p:cNvSpPr/>
            <p:nvPr/>
          </p:nvSpPr>
          <p:spPr>
            <a:xfrm>
              <a:off x="4232327" y="3823282"/>
              <a:ext cx="345975" cy="136490"/>
            </a:xfrm>
            <a:custGeom>
              <a:avLst/>
              <a:gdLst/>
              <a:ahLst/>
              <a:cxnLst/>
              <a:rect l="l" t="t" r="r" b="b"/>
              <a:pathLst>
                <a:path w="20646" h="8145" extrusionOk="0">
                  <a:moveTo>
                    <a:pt x="3478" y="0"/>
                  </a:moveTo>
                  <a:cubicBezTo>
                    <a:pt x="1" y="0"/>
                    <a:pt x="2299" y="2141"/>
                    <a:pt x="2299" y="2141"/>
                  </a:cubicBezTo>
                  <a:cubicBezTo>
                    <a:pt x="2299" y="2141"/>
                    <a:pt x="4687" y="8145"/>
                    <a:pt x="12607" y="8145"/>
                  </a:cubicBezTo>
                  <a:cubicBezTo>
                    <a:pt x="12629" y="8145"/>
                    <a:pt x="12651" y="8145"/>
                    <a:pt x="12673" y="8145"/>
                  </a:cubicBezTo>
                  <a:cubicBezTo>
                    <a:pt x="20645" y="8078"/>
                    <a:pt x="7736" y="173"/>
                    <a:pt x="3800" y="6"/>
                  </a:cubicBezTo>
                  <a:cubicBezTo>
                    <a:pt x="3687" y="2"/>
                    <a:pt x="3580" y="0"/>
                    <a:pt x="3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4"/>
            <p:cNvSpPr/>
            <p:nvPr/>
          </p:nvSpPr>
          <p:spPr>
            <a:xfrm>
              <a:off x="4251279" y="3820015"/>
              <a:ext cx="240370" cy="143126"/>
            </a:xfrm>
            <a:custGeom>
              <a:avLst/>
              <a:gdLst/>
              <a:ahLst/>
              <a:cxnLst/>
              <a:rect l="l" t="t" r="r" b="b"/>
              <a:pathLst>
                <a:path w="14344" h="8541" extrusionOk="0">
                  <a:moveTo>
                    <a:pt x="2302" y="401"/>
                  </a:moveTo>
                  <a:cubicBezTo>
                    <a:pt x="2402" y="401"/>
                    <a:pt x="2535" y="401"/>
                    <a:pt x="2669" y="434"/>
                  </a:cubicBezTo>
                  <a:cubicBezTo>
                    <a:pt x="4036" y="468"/>
                    <a:pt x="6805" y="1602"/>
                    <a:pt x="9440" y="3170"/>
                  </a:cubicBezTo>
                  <a:cubicBezTo>
                    <a:pt x="12142" y="4771"/>
                    <a:pt x="13910" y="6405"/>
                    <a:pt x="13877" y="7272"/>
                  </a:cubicBezTo>
                  <a:cubicBezTo>
                    <a:pt x="13877" y="7973"/>
                    <a:pt x="12609" y="8106"/>
                    <a:pt x="11542" y="8106"/>
                  </a:cubicBezTo>
                  <a:lnTo>
                    <a:pt x="11475" y="8106"/>
                  </a:lnTo>
                  <a:cubicBezTo>
                    <a:pt x="3803" y="8106"/>
                    <a:pt x="1401" y="2336"/>
                    <a:pt x="1368" y="2269"/>
                  </a:cubicBezTo>
                  <a:cubicBezTo>
                    <a:pt x="1368" y="2236"/>
                    <a:pt x="1334" y="2202"/>
                    <a:pt x="1301" y="2202"/>
                  </a:cubicBezTo>
                  <a:cubicBezTo>
                    <a:pt x="1101" y="1969"/>
                    <a:pt x="501" y="1302"/>
                    <a:pt x="667" y="901"/>
                  </a:cubicBezTo>
                  <a:cubicBezTo>
                    <a:pt x="767" y="568"/>
                    <a:pt x="1368" y="401"/>
                    <a:pt x="2302" y="401"/>
                  </a:cubicBezTo>
                  <a:close/>
                  <a:moveTo>
                    <a:pt x="2302" y="1"/>
                  </a:moveTo>
                  <a:cubicBezTo>
                    <a:pt x="1134" y="1"/>
                    <a:pt x="467" y="234"/>
                    <a:pt x="267" y="734"/>
                  </a:cubicBezTo>
                  <a:cubicBezTo>
                    <a:pt x="0" y="1435"/>
                    <a:pt x="801" y="2269"/>
                    <a:pt x="1001" y="2469"/>
                  </a:cubicBezTo>
                  <a:cubicBezTo>
                    <a:pt x="1101" y="2736"/>
                    <a:pt x="1735" y="4104"/>
                    <a:pt x="3202" y="5471"/>
                  </a:cubicBezTo>
                  <a:cubicBezTo>
                    <a:pt x="4704" y="6872"/>
                    <a:pt x="7305" y="8540"/>
                    <a:pt x="11475" y="8540"/>
                  </a:cubicBezTo>
                  <a:lnTo>
                    <a:pt x="11542" y="8540"/>
                  </a:lnTo>
                  <a:cubicBezTo>
                    <a:pt x="13376" y="8540"/>
                    <a:pt x="14277" y="8106"/>
                    <a:pt x="14310" y="7272"/>
                  </a:cubicBezTo>
                  <a:cubicBezTo>
                    <a:pt x="14344" y="4837"/>
                    <a:pt x="5671" y="134"/>
                    <a:pt x="26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4"/>
            <p:cNvSpPr/>
            <p:nvPr/>
          </p:nvSpPr>
          <p:spPr>
            <a:xfrm>
              <a:off x="4263578" y="3781341"/>
              <a:ext cx="345406" cy="91496"/>
            </a:xfrm>
            <a:custGeom>
              <a:avLst/>
              <a:gdLst/>
              <a:ahLst/>
              <a:cxnLst/>
              <a:rect l="l" t="t" r="r" b="b"/>
              <a:pathLst>
                <a:path w="20612" h="5460" extrusionOk="0">
                  <a:moveTo>
                    <a:pt x="7664" y="1"/>
                  </a:moveTo>
                  <a:cubicBezTo>
                    <a:pt x="5982" y="1"/>
                    <a:pt x="4492" y="162"/>
                    <a:pt x="3636" y="507"/>
                  </a:cubicBezTo>
                  <a:cubicBezTo>
                    <a:pt x="0" y="2008"/>
                    <a:pt x="3169" y="3076"/>
                    <a:pt x="3169" y="3076"/>
                  </a:cubicBezTo>
                  <a:cubicBezTo>
                    <a:pt x="3169" y="3076"/>
                    <a:pt x="5677" y="5459"/>
                    <a:pt x="9836" y="5459"/>
                  </a:cubicBezTo>
                  <a:cubicBezTo>
                    <a:pt x="11372" y="5459"/>
                    <a:pt x="13134" y="5134"/>
                    <a:pt x="15077" y="4243"/>
                  </a:cubicBezTo>
                  <a:cubicBezTo>
                    <a:pt x="20611" y="1693"/>
                    <a:pt x="13123" y="1"/>
                    <a:pt x="7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4"/>
            <p:cNvSpPr/>
            <p:nvPr/>
          </p:nvSpPr>
          <p:spPr>
            <a:xfrm>
              <a:off x="4291511" y="3778090"/>
              <a:ext cx="263311" cy="98400"/>
            </a:xfrm>
            <a:custGeom>
              <a:avLst/>
              <a:gdLst/>
              <a:ahLst/>
              <a:cxnLst/>
              <a:rect l="l" t="t" r="r" b="b"/>
              <a:pathLst>
                <a:path w="15713" h="5872" extrusionOk="0">
                  <a:moveTo>
                    <a:pt x="6072" y="401"/>
                  </a:moveTo>
                  <a:cubicBezTo>
                    <a:pt x="10108" y="401"/>
                    <a:pt x="14878" y="1335"/>
                    <a:pt x="15145" y="2603"/>
                  </a:cubicBezTo>
                  <a:cubicBezTo>
                    <a:pt x="15245" y="3070"/>
                    <a:pt x="14611" y="3637"/>
                    <a:pt x="13344" y="4237"/>
                  </a:cubicBezTo>
                  <a:cubicBezTo>
                    <a:pt x="11576" y="5038"/>
                    <a:pt x="9841" y="5438"/>
                    <a:pt x="8140" y="5438"/>
                  </a:cubicBezTo>
                  <a:cubicBezTo>
                    <a:pt x="4137" y="5438"/>
                    <a:pt x="1669" y="3136"/>
                    <a:pt x="1635" y="3136"/>
                  </a:cubicBezTo>
                  <a:cubicBezTo>
                    <a:pt x="1635" y="3103"/>
                    <a:pt x="1602" y="3070"/>
                    <a:pt x="1569" y="3070"/>
                  </a:cubicBezTo>
                  <a:cubicBezTo>
                    <a:pt x="1268" y="2970"/>
                    <a:pt x="435" y="2603"/>
                    <a:pt x="435" y="2169"/>
                  </a:cubicBezTo>
                  <a:cubicBezTo>
                    <a:pt x="435" y="1936"/>
                    <a:pt x="635" y="1502"/>
                    <a:pt x="2069" y="901"/>
                  </a:cubicBezTo>
                  <a:cubicBezTo>
                    <a:pt x="2836" y="601"/>
                    <a:pt x="4271" y="401"/>
                    <a:pt x="6072" y="401"/>
                  </a:cubicBezTo>
                  <a:close/>
                  <a:moveTo>
                    <a:pt x="6072" y="1"/>
                  </a:moveTo>
                  <a:cubicBezTo>
                    <a:pt x="4204" y="1"/>
                    <a:pt x="2736" y="168"/>
                    <a:pt x="1902" y="534"/>
                  </a:cubicBezTo>
                  <a:cubicBezTo>
                    <a:pt x="601" y="1035"/>
                    <a:pt x="1" y="1569"/>
                    <a:pt x="1" y="2169"/>
                  </a:cubicBezTo>
                  <a:cubicBezTo>
                    <a:pt x="34" y="2903"/>
                    <a:pt x="1135" y="3370"/>
                    <a:pt x="1402" y="3470"/>
                  </a:cubicBezTo>
                  <a:cubicBezTo>
                    <a:pt x="1702" y="3737"/>
                    <a:pt x="4171" y="5872"/>
                    <a:pt x="8140" y="5872"/>
                  </a:cubicBezTo>
                  <a:cubicBezTo>
                    <a:pt x="9908" y="5872"/>
                    <a:pt x="11709" y="5438"/>
                    <a:pt x="13511" y="4604"/>
                  </a:cubicBezTo>
                  <a:cubicBezTo>
                    <a:pt x="15045" y="3904"/>
                    <a:pt x="15712" y="3203"/>
                    <a:pt x="15545" y="2503"/>
                  </a:cubicBezTo>
                  <a:cubicBezTo>
                    <a:pt x="15178" y="801"/>
                    <a:pt x="9674" y="1"/>
                    <a:pt x="60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4"/>
            <p:cNvSpPr/>
            <p:nvPr/>
          </p:nvSpPr>
          <p:spPr>
            <a:xfrm>
              <a:off x="4157073" y="3739415"/>
              <a:ext cx="224467" cy="155024"/>
            </a:xfrm>
            <a:custGeom>
              <a:avLst/>
              <a:gdLst/>
              <a:ahLst/>
              <a:cxnLst/>
              <a:rect l="l" t="t" r="r" b="b"/>
              <a:pathLst>
                <a:path w="13395" h="9251" extrusionOk="0">
                  <a:moveTo>
                    <a:pt x="6720" y="1"/>
                  </a:moveTo>
                  <a:cubicBezTo>
                    <a:pt x="5551" y="1"/>
                    <a:pt x="4248" y="482"/>
                    <a:pt x="3054" y="2009"/>
                  </a:cubicBezTo>
                  <a:cubicBezTo>
                    <a:pt x="1" y="5911"/>
                    <a:pt x="4046" y="9250"/>
                    <a:pt x="8043" y="9250"/>
                  </a:cubicBezTo>
                  <a:cubicBezTo>
                    <a:pt x="8282" y="9250"/>
                    <a:pt x="8521" y="9238"/>
                    <a:pt x="8758" y="9214"/>
                  </a:cubicBezTo>
                  <a:cubicBezTo>
                    <a:pt x="12961" y="8780"/>
                    <a:pt x="13394" y="3877"/>
                    <a:pt x="10326" y="1408"/>
                  </a:cubicBezTo>
                  <a:cubicBezTo>
                    <a:pt x="10326" y="1408"/>
                    <a:pt x="8719" y="1"/>
                    <a:pt x="6720"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4"/>
            <p:cNvSpPr/>
            <p:nvPr/>
          </p:nvSpPr>
          <p:spPr>
            <a:xfrm>
              <a:off x="4242883" y="3765606"/>
              <a:ext cx="37470" cy="17528"/>
            </a:xfrm>
            <a:custGeom>
              <a:avLst/>
              <a:gdLst/>
              <a:ahLst/>
              <a:cxnLst/>
              <a:rect l="l" t="t" r="r" b="b"/>
              <a:pathLst>
                <a:path w="2236" h="1046" extrusionOk="0">
                  <a:moveTo>
                    <a:pt x="963" y="0"/>
                  </a:moveTo>
                  <a:cubicBezTo>
                    <a:pt x="695" y="0"/>
                    <a:pt x="414" y="82"/>
                    <a:pt x="134" y="245"/>
                  </a:cubicBezTo>
                  <a:cubicBezTo>
                    <a:pt x="34" y="312"/>
                    <a:pt x="1" y="446"/>
                    <a:pt x="68" y="546"/>
                  </a:cubicBezTo>
                  <a:cubicBezTo>
                    <a:pt x="111" y="610"/>
                    <a:pt x="182" y="647"/>
                    <a:pt x="244" y="647"/>
                  </a:cubicBezTo>
                  <a:cubicBezTo>
                    <a:pt x="279" y="647"/>
                    <a:pt x="311" y="636"/>
                    <a:pt x="334" y="612"/>
                  </a:cubicBezTo>
                  <a:cubicBezTo>
                    <a:pt x="544" y="473"/>
                    <a:pt x="753" y="414"/>
                    <a:pt x="951" y="414"/>
                  </a:cubicBezTo>
                  <a:cubicBezTo>
                    <a:pt x="1037" y="414"/>
                    <a:pt x="1121" y="425"/>
                    <a:pt x="1202" y="446"/>
                  </a:cubicBezTo>
                  <a:cubicBezTo>
                    <a:pt x="1602" y="546"/>
                    <a:pt x="1835" y="913"/>
                    <a:pt x="1835" y="946"/>
                  </a:cubicBezTo>
                  <a:cubicBezTo>
                    <a:pt x="1869" y="1013"/>
                    <a:pt x="1936" y="1046"/>
                    <a:pt x="2002" y="1046"/>
                  </a:cubicBezTo>
                  <a:cubicBezTo>
                    <a:pt x="2036" y="1046"/>
                    <a:pt x="2069" y="1013"/>
                    <a:pt x="2102" y="1013"/>
                  </a:cubicBezTo>
                  <a:cubicBezTo>
                    <a:pt x="2202" y="946"/>
                    <a:pt x="2236" y="812"/>
                    <a:pt x="2169" y="712"/>
                  </a:cubicBezTo>
                  <a:cubicBezTo>
                    <a:pt x="2169" y="712"/>
                    <a:pt x="1869" y="179"/>
                    <a:pt x="1302" y="45"/>
                  </a:cubicBezTo>
                  <a:cubicBezTo>
                    <a:pt x="1192" y="15"/>
                    <a:pt x="1079"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4"/>
            <p:cNvSpPr/>
            <p:nvPr/>
          </p:nvSpPr>
          <p:spPr>
            <a:xfrm>
              <a:off x="4265807" y="3811435"/>
              <a:ext cx="37470" cy="17545"/>
            </a:xfrm>
            <a:custGeom>
              <a:avLst/>
              <a:gdLst/>
              <a:ahLst/>
              <a:cxnLst/>
              <a:rect l="l" t="t" r="r" b="b"/>
              <a:pathLst>
                <a:path w="2236" h="1047" extrusionOk="0">
                  <a:moveTo>
                    <a:pt x="937" y="1"/>
                  </a:moveTo>
                  <a:cubicBezTo>
                    <a:pt x="678" y="1"/>
                    <a:pt x="414" y="82"/>
                    <a:pt x="134" y="246"/>
                  </a:cubicBezTo>
                  <a:cubicBezTo>
                    <a:pt x="34" y="312"/>
                    <a:pt x="0" y="446"/>
                    <a:pt x="67" y="546"/>
                  </a:cubicBezTo>
                  <a:cubicBezTo>
                    <a:pt x="89" y="611"/>
                    <a:pt x="152" y="647"/>
                    <a:pt x="221" y="647"/>
                  </a:cubicBezTo>
                  <a:cubicBezTo>
                    <a:pt x="259" y="647"/>
                    <a:pt x="299" y="636"/>
                    <a:pt x="334" y="613"/>
                  </a:cubicBezTo>
                  <a:cubicBezTo>
                    <a:pt x="557" y="489"/>
                    <a:pt x="779" y="420"/>
                    <a:pt x="975" y="420"/>
                  </a:cubicBezTo>
                  <a:cubicBezTo>
                    <a:pt x="1043" y="420"/>
                    <a:pt x="1108" y="429"/>
                    <a:pt x="1168" y="446"/>
                  </a:cubicBezTo>
                  <a:cubicBezTo>
                    <a:pt x="1568" y="546"/>
                    <a:pt x="1802" y="946"/>
                    <a:pt x="1802" y="946"/>
                  </a:cubicBezTo>
                  <a:cubicBezTo>
                    <a:pt x="1835" y="1013"/>
                    <a:pt x="1935" y="1046"/>
                    <a:pt x="2002" y="1046"/>
                  </a:cubicBezTo>
                  <a:cubicBezTo>
                    <a:pt x="2035" y="1046"/>
                    <a:pt x="2069" y="1046"/>
                    <a:pt x="2102" y="1013"/>
                  </a:cubicBezTo>
                  <a:cubicBezTo>
                    <a:pt x="2202" y="946"/>
                    <a:pt x="2235" y="813"/>
                    <a:pt x="2169" y="713"/>
                  </a:cubicBezTo>
                  <a:cubicBezTo>
                    <a:pt x="2169" y="713"/>
                    <a:pt x="1868" y="179"/>
                    <a:pt x="1268" y="46"/>
                  </a:cubicBezTo>
                  <a:cubicBezTo>
                    <a:pt x="1158" y="16"/>
                    <a:pt x="1048" y="1"/>
                    <a:pt x="9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4"/>
            <p:cNvSpPr/>
            <p:nvPr/>
          </p:nvSpPr>
          <p:spPr>
            <a:xfrm>
              <a:off x="4294879" y="3782932"/>
              <a:ext cx="37453" cy="17545"/>
            </a:xfrm>
            <a:custGeom>
              <a:avLst/>
              <a:gdLst/>
              <a:ahLst/>
              <a:cxnLst/>
              <a:rect l="l" t="t" r="r" b="b"/>
              <a:pathLst>
                <a:path w="2235" h="1047" extrusionOk="0">
                  <a:moveTo>
                    <a:pt x="963" y="0"/>
                  </a:moveTo>
                  <a:cubicBezTo>
                    <a:pt x="694" y="0"/>
                    <a:pt x="414" y="82"/>
                    <a:pt x="133" y="245"/>
                  </a:cubicBezTo>
                  <a:cubicBezTo>
                    <a:pt x="33" y="312"/>
                    <a:pt x="0" y="446"/>
                    <a:pt x="67" y="546"/>
                  </a:cubicBezTo>
                  <a:cubicBezTo>
                    <a:pt x="110" y="610"/>
                    <a:pt x="167" y="647"/>
                    <a:pt x="229" y="647"/>
                  </a:cubicBezTo>
                  <a:cubicBezTo>
                    <a:pt x="263" y="647"/>
                    <a:pt x="298" y="636"/>
                    <a:pt x="334" y="612"/>
                  </a:cubicBezTo>
                  <a:cubicBezTo>
                    <a:pt x="543" y="473"/>
                    <a:pt x="752" y="414"/>
                    <a:pt x="939" y="414"/>
                  </a:cubicBezTo>
                  <a:cubicBezTo>
                    <a:pt x="1020" y="414"/>
                    <a:pt x="1097" y="425"/>
                    <a:pt x="1168" y="446"/>
                  </a:cubicBezTo>
                  <a:cubicBezTo>
                    <a:pt x="1601" y="546"/>
                    <a:pt x="1835" y="913"/>
                    <a:pt x="1835" y="946"/>
                  </a:cubicBezTo>
                  <a:cubicBezTo>
                    <a:pt x="1868" y="1013"/>
                    <a:pt x="1935" y="1046"/>
                    <a:pt x="2001" y="1046"/>
                  </a:cubicBezTo>
                  <a:cubicBezTo>
                    <a:pt x="2035" y="1046"/>
                    <a:pt x="2068" y="1013"/>
                    <a:pt x="2102" y="1013"/>
                  </a:cubicBezTo>
                  <a:cubicBezTo>
                    <a:pt x="2202" y="946"/>
                    <a:pt x="2235" y="813"/>
                    <a:pt x="2168" y="712"/>
                  </a:cubicBezTo>
                  <a:cubicBezTo>
                    <a:pt x="2168" y="712"/>
                    <a:pt x="1868" y="179"/>
                    <a:pt x="1301" y="45"/>
                  </a:cubicBezTo>
                  <a:cubicBezTo>
                    <a:pt x="1191" y="15"/>
                    <a:pt x="1078"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4"/>
            <p:cNvSpPr/>
            <p:nvPr/>
          </p:nvSpPr>
          <p:spPr>
            <a:xfrm>
              <a:off x="4313312" y="3819277"/>
              <a:ext cx="37470" cy="17528"/>
            </a:xfrm>
            <a:custGeom>
              <a:avLst/>
              <a:gdLst/>
              <a:ahLst/>
              <a:cxnLst/>
              <a:rect l="l" t="t" r="r" b="b"/>
              <a:pathLst>
                <a:path w="2236" h="1046" extrusionOk="0">
                  <a:moveTo>
                    <a:pt x="973" y="0"/>
                  </a:moveTo>
                  <a:cubicBezTo>
                    <a:pt x="701" y="0"/>
                    <a:pt x="418" y="89"/>
                    <a:pt x="134" y="278"/>
                  </a:cubicBezTo>
                  <a:cubicBezTo>
                    <a:pt x="34" y="311"/>
                    <a:pt x="1" y="445"/>
                    <a:pt x="68" y="545"/>
                  </a:cubicBezTo>
                  <a:cubicBezTo>
                    <a:pt x="111" y="610"/>
                    <a:pt x="182" y="646"/>
                    <a:pt x="253" y="646"/>
                  </a:cubicBezTo>
                  <a:cubicBezTo>
                    <a:pt x="293" y="646"/>
                    <a:pt x="332" y="635"/>
                    <a:pt x="368" y="612"/>
                  </a:cubicBezTo>
                  <a:cubicBezTo>
                    <a:pt x="590" y="488"/>
                    <a:pt x="795" y="419"/>
                    <a:pt x="994" y="419"/>
                  </a:cubicBezTo>
                  <a:cubicBezTo>
                    <a:pt x="1064" y="419"/>
                    <a:pt x="1133" y="428"/>
                    <a:pt x="1202" y="445"/>
                  </a:cubicBezTo>
                  <a:cubicBezTo>
                    <a:pt x="1602" y="545"/>
                    <a:pt x="1835" y="945"/>
                    <a:pt x="1835" y="945"/>
                  </a:cubicBezTo>
                  <a:cubicBezTo>
                    <a:pt x="1869" y="1012"/>
                    <a:pt x="1936" y="1045"/>
                    <a:pt x="2002" y="1045"/>
                  </a:cubicBezTo>
                  <a:cubicBezTo>
                    <a:pt x="2036" y="1045"/>
                    <a:pt x="2069" y="1045"/>
                    <a:pt x="2102" y="1012"/>
                  </a:cubicBezTo>
                  <a:cubicBezTo>
                    <a:pt x="2202" y="979"/>
                    <a:pt x="2236" y="845"/>
                    <a:pt x="2202" y="745"/>
                  </a:cubicBezTo>
                  <a:cubicBezTo>
                    <a:pt x="2169" y="712"/>
                    <a:pt x="1869" y="211"/>
                    <a:pt x="1302" y="45"/>
                  </a:cubicBezTo>
                  <a:cubicBezTo>
                    <a:pt x="1195" y="15"/>
                    <a:pt x="1085" y="0"/>
                    <a:pt x="97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4"/>
            <p:cNvSpPr/>
            <p:nvPr/>
          </p:nvSpPr>
          <p:spPr>
            <a:xfrm>
              <a:off x="4282010" y="3855606"/>
              <a:ext cx="37470" cy="17528"/>
            </a:xfrm>
            <a:custGeom>
              <a:avLst/>
              <a:gdLst/>
              <a:ahLst/>
              <a:cxnLst/>
              <a:rect l="l" t="t" r="r" b="b"/>
              <a:pathLst>
                <a:path w="2236" h="1046" extrusionOk="0">
                  <a:moveTo>
                    <a:pt x="947" y="1"/>
                  </a:moveTo>
                  <a:cubicBezTo>
                    <a:pt x="685" y="1"/>
                    <a:pt x="418" y="89"/>
                    <a:pt x="134" y="278"/>
                  </a:cubicBezTo>
                  <a:cubicBezTo>
                    <a:pt x="34" y="312"/>
                    <a:pt x="1" y="445"/>
                    <a:pt x="34" y="545"/>
                  </a:cubicBezTo>
                  <a:cubicBezTo>
                    <a:pt x="77" y="610"/>
                    <a:pt x="148" y="647"/>
                    <a:pt x="220" y="647"/>
                  </a:cubicBezTo>
                  <a:cubicBezTo>
                    <a:pt x="259" y="647"/>
                    <a:pt x="299" y="635"/>
                    <a:pt x="334" y="612"/>
                  </a:cubicBezTo>
                  <a:cubicBezTo>
                    <a:pt x="557" y="488"/>
                    <a:pt x="761" y="420"/>
                    <a:pt x="961" y="420"/>
                  </a:cubicBezTo>
                  <a:cubicBezTo>
                    <a:pt x="1030" y="420"/>
                    <a:pt x="1099" y="428"/>
                    <a:pt x="1168" y="445"/>
                  </a:cubicBezTo>
                  <a:cubicBezTo>
                    <a:pt x="1569" y="545"/>
                    <a:pt x="1802" y="945"/>
                    <a:pt x="1802" y="945"/>
                  </a:cubicBezTo>
                  <a:cubicBezTo>
                    <a:pt x="1835" y="1012"/>
                    <a:pt x="1902" y="1046"/>
                    <a:pt x="2002" y="1046"/>
                  </a:cubicBezTo>
                  <a:cubicBezTo>
                    <a:pt x="2036" y="1046"/>
                    <a:pt x="2069" y="1046"/>
                    <a:pt x="2102" y="1012"/>
                  </a:cubicBezTo>
                  <a:cubicBezTo>
                    <a:pt x="2202" y="979"/>
                    <a:pt x="2236" y="845"/>
                    <a:pt x="2169" y="745"/>
                  </a:cubicBezTo>
                  <a:cubicBezTo>
                    <a:pt x="2169" y="712"/>
                    <a:pt x="1869" y="212"/>
                    <a:pt x="1268" y="45"/>
                  </a:cubicBezTo>
                  <a:cubicBezTo>
                    <a:pt x="1161" y="16"/>
                    <a:pt x="1055" y="1"/>
                    <a:pt x="9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4"/>
            <p:cNvSpPr/>
            <p:nvPr/>
          </p:nvSpPr>
          <p:spPr>
            <a:xfrm>
              <a:off x="4225557" y="3849456"/>
              <a:ext cx="37470" cy="17528"/>
            </a:xfrm>
            <a:custGeom>
              <a:avLst/>
              <a:gdLst/>
              <a:ahLst/>
              <a:cxnLst/>
              <a:rect l="l" t="t" r="r" b="b"/>
              <a:pathLst>
                <a:path w="2236" h="1046" extrusionOk="0">
                  <a:moveTo>
                    <a:pt x="973" y="1"/>
                  </a:moveTo>
                  <a:cubicBezTo>
                    <a:pt x="701" y="1"/>
                    <a:pt x="418" y="89"/>
                    <a:pt x="134" y="278"/>
                  </a:cubicBezTo>
                  <a:cubicBezTo>
                    <a:pt x="34" y="312"/>
                    <a:pt x="1" y="445"/>
                    <a:pt x="67" y="545"/>
                  </a:cubicBezTo>
                  <a:cubicBezTo>
                    <a:pt x="111" y="610"/>
                    <a:pt x="168" y="647"/>
                    <a:pt x="229" y="647"/>
                  </a:cubicBezTo>
                  <a:cubicBezTo>
                    <a:pt x="263" y="647"/>
                    <a:pt x="299" y="636"/>
                    <a:pt x="334" y="612"/>
                  </a:cubicBezTo>
                  <a:cubicBezTo>
                    <a:pt x="557" y="488"/>
                    <a:pt x="780" y="420"/>
                    <a:pt x="975" y="420"/>
                  </a:cubicBezTo>
                  <a:cubicBezTo>
                    <a:pt x="1043" y="420"/>
                    <a:pt x="1108" y="428"/>
                    <a:pt x="1168" y="445"/>
                  </a:cubicBezTo>
                  <a:cubicBezTo>
                    <a:pt x="1602" y="545"/>
                    <a:pt x="1835" y="946"/>
                    <a:pt x="1835" y="946"/>
                  </a:cubicBezTo>
                  <a:cubicBezTo>
                    <a:pt x="1869" y="1012"/>
                    <a:pt x="1935" y="1046"/>
                    <a:pt x="2002" y="1046"/>
                  </a:cubicBezTo>
                  <a:cubicBezTo>
                    <a:pt x="2036" y="1046"/>
                    <a:pt x="2069" y="1046"/>
                    <a:pt x="2102" y="1012"/>
                  </a:cubicBezTo>
                  <a:cubicBezTo>
                    <a:pt x="2202" y="979"/>
                    <a:pt x="2236" y="845"/>
                    <a:pt x="2169" y="745"/>
                  </a:cubicBezTo>
                  <a:cubicBezTo>
                    <a:pt x="2169" y="712"/>
                    <a:pt x="1869" y="212"/>
                    <a:pt x="1302" y="45"/>
                  </a:cubicBezTo>
                  <a:cubicBezTo>
                    <a:pt x="1195" y="16"/>
                    <a:pt x="1085" y="1"/>
                    <a:pt x="97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4"/>
            <p:cNvSpPr/>
            <p:nvPr/>
          </p:nvSpPr>
          <p:spPr>
            <a:xfrm>
              <a:off x="4208800" y="3810430"/>
              <a:ext cx="37453" cy="17428"/>
            </a:xfrm>
            <a:custGeom>
              <a:avLst/>
              <a:gdLst/>
              <a:ahLst/>
              <a:cxnLst/>
              <a:rect l="l" t="t" r="r" b="b"/>
              <a:pathLst>
                <a:path w="2235" h="1040" extrusionOk="0">
                  <a:moveTo>
                    <a:pt x="1007" y="0"/>
                  </a:moveTo>
                  <a:cubicBezTo>
                    <a:pt x="725" y="0"/>
                    <a:pt x="429" y="100"/>
                    <a:pt x="133" y="272"/>
                  </a:cubicBezTo>
                  <a:cubicBezTo>
                    <a:pt x="33" y="339"/>
                    <a:pt x="0" y="439"/>
                    <a:pt x="67" y="539"/>
                  </a:cubicBezTo>
                  <a:cubicBezTo>
                    <a:pt x="110" y="604"/>
                    <a:pt x="181" y="641"/>
                    <a:pt x="253" y="641"/>
                  </a:cubicBezTo>
                  <a:cubicBezTo>
                    <a:pt x="292" y="641"/>
                    <a:pt x="332" y="630"/>
                    <a:pt x="367" y="606"/>
                  </a:cubicBezTo>
                  <a:cubicBezTo>
                    <a:pt x="590" y="482"/>
                    <a:pt x="794" y="414"/>
                    <a:pt x="994" y="414"/>
                  </a:cubicBezTo>
                  <a:cubicBezTo>
                    <a:pt x="1063" y="414"/>
                    <a:pt x="1132" y="422"/>
                    <a:pt x="1201" y="439"/>
                  </a:cubicBezTo>
                  <a:cubicBezTo>
                    <a:pt x="1601" y="573"/>
                    <a:pt x="1835" y="940"/>
                    <a:pt x="1835" y="940"/>
                  </a:cubicBezTo>
                  <a:cubicBezTo>
                    <a:pt x="1868" y="1006"/>
                    <a:pt x="1935" y="1040"/>
                    <a:pt x="2001" y="1040"/>
                  </a:cubicBezTo>
                  <a:lnTo>
                    <a:pt x="2102" y="1040"/>
                  </a:lnTo>
                  <a:cubicBezTo>
                    <a:pt x="2202" y="973"/>
                    <a:pt x="2235" y="839"/>
                    <a:pt x="2202" y="739"/>
                  </a:cubicBezTo>
                  <a:cubicBezTo>
                    <a:pt x="2168" y="706"/>
                    <a:pt x="1868" y="206"/>
                    <a:pt x="1301" y="39"/>
                  </a:cubicBezTo>
                  <a:cubicBezTo>
                    <a:pt x="1205" y="13"/>
                    <a:pt x="1107" y="0"/>
                    <a:pt x="10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4"/>
            <p:cNvSpPr/>
            <p:nvPr/>
          </p:nvSpPr>
          <p:spPr>
            <a:xfrm>
              <a:off x="4357482" y="4498071"/>
              <a:ext cx="215770" cy="138367"/>
            </a:xfrm>
            <a:custGeom>
              <a:avLst/>
              <a:gdLst/>
              <a:ahLst/>
              <a:cxnLst/>
              <a:rect l="l" t="t" r="r" b="b"/>
              <a:pathLst>
                <a:path w="12876" h="8257" extrusionOk="0">
                  <a:moveTo>
                    <a:pt x="9398" y="0"/>
                  </a:moveTo>
                  <a:cubicBezTo>
                    <a:pt x="6527" y="0"/>
                    <a:pt x="2527" y="1346"/>
                    <a:pt x="0" y="7870"/>
                  </a:cubicBezTo>
                  <a:cubicBezTo>
                    <a:pt x="0" y="7870"/>
                    <a:pt x="1429" y="8256"/>
                    <a:pt x="3349" y="8256"/>
                  </a:cubicBezTo>
                  <a:cubicBezTo>
                    <a:pt x="6691" y="8256"/>
                    <a:pt x="11520" y="7085"/>
                    <a:pt x="12876" y="665"/>
                  </a:cubicBezTo>
                  <a:cubicBezTo>
                    <a:pt x="12876" y="665"/>
                    <a:pt x="11416" y="0"/>
                    <a:pt x="9398"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4"/>
            <p:cNvSpPr/>
            <p:nvPr/>
          </p:nvSpPr>
          <p:spPr>
            <a:xfrm>
              <a:off x="4358035" y="4539359"/>
              <a:ext cx="157085" cy="89485"/>
            </a:xfrm>
            <a:custGeom>
              <a:avLst/>
              <a:gdLst/>
              <a:ahLst/>
              <a:cxnLst/>
              <a:rect l="l" t="t" r="r" b="b"/>
              <a:pathLst>
                <a:path w="9374" h="5340" extrusionOk="0">
                  <a:moveTo>
                    <a:pt x="9130" y="1"/>
                  </a:moveTo>
                  <a:cubicBezTo>
                    <a:pt x="9096" y="1"/>
                    <a:pt x="9064" y="12"/>
                    <a:pt x="9040" y="36"/>
                  </a:cubicBezTo>
                  <a:cubicBezTo>
                    <a:pt x="8940" y="69"/>
                    <a:pt x="1435" y="4572"/>
                    <a:pt x="167" y="4939"/>
                  </a:cubicBezTo>
                  <a:cubicBezTo>
                    <a:pt x="67" y="4973"/>
                    <a:pt x="0" y="5073"/>
                    <a:pt x="34" y="5206"/>
                  </a:cubicBezTo>
                  <a:cubicBezTo>
                    <a:pt x="67" y="5273"/>
                    <a:pt x="134" y="5339"/>
                    <a:pt x="234" y="5339"/>
                  </a:cubicBezTo>
                  <a:lnTo>
                    <a:pt x="301" y="5339"/>
                  </a:lnTo>
                  <a:cubicBezTo>
                    <a:pt x="1602" y="4939"/>
                    <a:pt x="8940" y="569"/>
                    <a:pt x="9240" y="403"/>
                  </a:cubicBezTo>
                  <a:cubicBezTo>
                    <a:pt x="9340" y="336"/>
                    <a:pt x="9374" y="202"/>
                    <a:pt x="9307" y="102"/>
                  </a:cubicBezTo>
                  <a:cubicBezTo>
                    <a:pt x="9264" y="38"/>
                    <a:pt x="9193" y="1"/>
                    <a:pt x="91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4"/>
            <p:cNvSpPr/>
            <p:nvPr/>
          </p:nvSpPr>
          <p:spPr>
            <a:xfrm>
              <a:off x="4448655" y="4148729"/>
              <a:ext cx="236398" cy="149024"/>
            </a:xfrm>
            <a:custGeom>
              <a:avLst/>
              <a:gdLst/>
              <a:ahLst/>
              <a:cxnLst/>
              <a:rect l="l" t="t" r="r" b="b"/>
              <a:pathLst>
                <a:path w="14107" h="8893" extrusionOk="0">
                  <a:moveTo>
                    <a:pt x="12502" y="1"/>
                  </a:moveTo>
                  <a:cubicBezTo>
                    <a:pt x="9761" y="1"/>
                    <a:pt x="2846" y="4110"/>
                    <a:pt x="1364" y="6402"/>
                  </a:cubicBezTo>
                  <a:cubicBezTo>
                    <a:pt x="0" y="8511"/>
                    <a:pt x="814" y="8892"/>
                    <a:pt x="1580" y="8892"/>
                  </a:cubicBezTo>
                  <a:cubicBezTo>
                    <a:pt x="2013" y="8892"/>
                    <a:pt x="2431" y="8771"/>
                    <a:pt x="2431" y="8771"/>
                  </a:cubicBezTo>
                  <a:cubicBezTo>
                    <a:pt x="2431" y="8771"/>
                    <a:pt x="2757" y="8821"/>
                    <a:pt x="3308" y="8821"/>
                  </a:cubicBezTo>
                  <a:cubicBezTo>
                    <a:pt x="5200" y="8821"/>
                    <a:pt x="9746" y="8221"/>
                    <a:pt x="12872" y="2900"/>
                  </a:cubicBezTo>
                  <a:cubicBezTo>
                    <a:pt x="14106" y="798"/>
                    <a:pt x="13709" y="1"/>
                    <a:pt x="1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4"/>
            <p:cNvSpPr/>
            <p:nvPr/>
          </p:nvSpPr>
          <p:spPr>
            <a:xfrm>
              <a:off x="4453062" y="4145327"/>
              <a:ext cx="230315" cy="155979"/>
            </a:xfrm>
            <a:custGeom>
              <a:avLst/>
              <a:gdLst/>
              <a:ahLst/>
              <a:cxnLst/>
              <a:rect l="l" t="t" r="r" b="b"/>
              <a:pathLst>
                <a:path w="13744" h="9308" extrusionOk="0">
                  <a:moveTo>
                    <a:pt x="12242" y="434"/>
                  </a:moveTo>
                  <a:cubicBezTo>
                    <a:pt x="12676" y="434"/>
                    <a:pt x="12943" y="534"/>
                    <a:pt x="13076" y="734"/>
                  </a:cubicBezTo>
                  <a:cubicBezTo>
                    <a:pt x="13210" y="1001"/>
                    <a:pt x="13243" y="1635"/>
                    <a:pt x="12442" y="3003"/>
                  </a:cubicBezTo>
                  <a:cubicBezTo>
                    <a:pt x="9340" y="8273"/>
                    <a:pt x="4837" y="8840"/>
                    <a:pt x="3036" y="8840"/>
                  </a:cubicBezTo>
                  <a:cubicBezTo>
                    <a:pt x="2502" y="8840"/>
                    <a:pt x="2202" y="8773"/>
                    <a:pt x="2202" y="8773"/>
                  </a:cubicBezTo>
                  <a:lnTo>
                    <a:pt x="2102" y="8773"/>
                  </a:lnTo>
                  <a:cubicBezTo>
                    <a:pt x="2102" y="8773"/>
                    <a:pt x="1701" y="8907"/>
                    <a:pt x="1301" y="8907"/>
                  </a:cubicBezTo>
                  <a:cubicBezTo>
                    <a:pt x="1068" y="8907"/>
                    <a:pt x="734" y="8840"/>
                    <a:pt x="634" y="8640"/>
                  </a:cubicBezTo>
                  <a:cubicBezTo>
                    <a:pt x="534" y="8440"/>
                    <a:pt x="467" y="7973"/>
                    <a:pt x="1268" y="6739"/>
                  </a:cubicBezTo>
                  <a:cubicBezTo>
                    <a:pt x="2669" y="4570"/>
                    <a:pt x="9474" y="434"/>
                    <a:pt x="12242" y="434"/>
                  </a:cubicBezTo>
                  <a:close/>
                  <a:moveTo>
                    <a:pt x="12242" y="0"/>
                  </a:moveTo>
                  <a:cubicBezTo>
                    <a:pt x="9307" y="0"/>
                    <a:pt x="2402" y="4203"/>
                    <a:pt x="934" y="6505"/>
                  </a:cubicBezTo>
                  <a:cubicBezTo>
                    <a:pt x="200" y="7606"/>
                    <a:pt x="0" y="8340"/>
                    <a:pt x="267" y="8840"/>
                  </a:cubicBezTo>
                  <a:cubicBezTo>
                    <a:pt x="367" y="9040"/>
                    <a:pt x="667" y="9307"/>
                    <a:pt x="1301" y="9307"/>
                  </a:cubicBezTo>
                  <a:cubicBezTo>
                    <a:pt x="1701" y="9307"/>
                    <a:pt x="2068" y="9240"/>
                    <a:pt x="2168" y="9207"/>
                  </a:cubicBezTo>
                  <a:cubicBezTo>
                    <a:pt x="2302" y="9207"/>
                    <a:pt x="2602" y="9240"/>
                    <a:pt x="3036" y="9240"/>
                  </a:cubicBezTo>
                  <a:cubicBezTo>
                    <a:pt x="4904" y="9240"/>
                    <a:pt x="9607" y="8673"/>
                    <a:pt x="12776" y="3236"/>
                  </a:cubicBezTo>
                  <a:cubicBezTo>
                    <a:pt x="13543" y="1969"/>
                    <a:pt x="13743" y="1068"/>
                    <a:pt x="13443" y="534"/>
                  </a:cubicBezTo>
                  <a:cubicBezTo>
                    <a:pt x="13243" y="201"/>
                    <a:pt x="12843" y="0"/>
                    <a:pt x="122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4"/>
            <p:cNvSpPr/>
            <p:nvPr/>
          </p:nvSpPr>
          <p:spPr>
            <a:xfrm>
              <a:off x="4437579" y="4035924"/>
              <a:ext cx="139154" cy="228120"/>
            </a:xfrm>
            <a:custGeom>
              <a:avLst/>
              <a:gdLst/>
              <a:ahLst/>
              <a:cxnLst/>
              <a:rect l="l" t="t" r="r" b="b"/>
              <a:pathLst>
                <a:path w="8304" h="13613" extrusionOk="0">
                  <a:moveTo>
                    <a:pt x="7241" y="1"/>
                  </a:moveTo>
                  <a:cubicBezTo>
                    <a:pt x="5060" y="1"/>
                    <a:pt x="245" y="8331"/>
                    <a:pt x="90" y="11366"/>
                  </a:cubicBezTo>
                  <a:cubicBezTo>
                    <a:pt x="1" y="13126"/>
                    <a:pt x="411" y="13612"/>
                    <a:pt x="892" y="13612"/>
                  </a:cubicBezTo>
                  <a:cubicBezTo>
                    <a:pt x="1488" y="13612"/>
                    <a:pt x="2192" y="12867"/>
                    <a:pt x="2192" y="12867"/>
                  </a:cubicBezTo>
                  <a:cubicBezTo>
                    <a:pt x="2192" y="12867"/>
                    <a:pt x="8263" y="10532"/>
                    <a:pt x="8296" y="2560"/>
                  </a:cubicBezTo>
                  <a:cubicBezTo>
                    <a:pt x="8304" y="735"/>
                    <a:pt x="7888" y="1"/>
                    <a:pt x="7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4"/>
            <p:cNvSpPr/>
            <p:nvPr/>
          </p:nvSpPr>
          <p:spPr>
            <a:xfrm>
              <a:off x="4434613" y="4032421"/>
              <a:ext cx="145355" cy="235342"/>
            </a:xfrm>
            <a:custGeom>
              <a:avLst/>
              <a:gdLst/>
              <a:ahLst/>
              <a:cxnLst/>
              <a:rect l="l" t="t" r="r" b="b"/>
              <a:pathLst>
                <a:path w="8674" h="14044" extrusionOk="0">
                  <a:moveTo>
                    <a:pt x="7406" y="401"/>
                  </a:moveTo>
                  <a:cubicBezTo>
                    <a:pt x="7539" y="401"/>
                    <a:pt x="7672" y="467"/>
                    <a:pt x="7773" y="567"/>
                  </a:cubicBezTo>
                  <a:cubicBezTo>
                    <a:pt x="8006" y="801"/>
                    <a:pt x="8273" y="1335"/>
                    <a:pt x="8240" y="2769"/>
                  </a:cubicBezTo>
                  <a:cubicBezTo>
                    <a:pt x="8206" y="10474"/>
                    <a:pt x="2369" y="12876"/>
                    <a:pt x="2302" y="12910"/>
                  </a:cubicBezTo>
                  <a:cubicBezTo>
                    <a:pt x="2269" y="12910"/>
                    <a:pt x="2235" y="12910"/>
                    <a:pt x="2235" y="12943"/>
                  </a:cubicBezTo>
                  <a:cubicBezTo>
                    <a:pt x="2035" y="13143"/>
                    <a:pt x="1501" y="13610"/>
                    <a:pt x="1068" y="13610"/>
                  </a:cubicBezTo>
                  <a:cubicBezTo>
                    <a:pt x="968" y="13610"/>
                    <a:pt x="868" y="13577"/>
                    <a:pt x="801" y="13477"/>
                  </a:cubicBezTo>
                  <a:cubicBezTo>
                    <a:pt x="601" y="13310"/>
                    <a:pt x="401" y="12809"/>
                    <a:pt x="467" y="11575"/>
                  </a:cubicBezTo>
                  <a:cubicBezTo>
                    <a:pt x="634" y="8640"/>
                    <a:pt x="5404" y="401"/>
                    <a:pt x="7406" y="401"/>
                  </a:cubicBezTo>
                  <a:close/>
                  <a:moveTo>
                    <a:pt x="7406" y="0"/>
                  </a:moveTo>
                  <a:cubicBezTo>
                    <a:pt x="4971" y="0"/>
                    <a:pt x="200" y="8606"/>
                    <a:pt x="67" y="11575"/>
                  </a:cubicBezTo>
                  <a:cubicBezTo>
                    <a:pt x="0" y="12709"/>
                    <a:pt x="134" y="13410"/>
                    <a:pt x="467" y="13777"/>
                  </a:cubicBezTo>
                  <a:cubicBezTo>
                    <a:pt x="634" y="13944"/>
                    <a:pt x="834" y="14044"/>
                    <a:pt x="1068" y="14044"/>
                  </a:cubicBezTo>
                  <a:cubicBezTo>
                    <a:pt x="1702" y="14044"/>
                    <a:pt x="2335" y="13443"/>
                    <a:pt x="2502" y="13276"/>
                  </a:cubicBezTo>
                  <a:cubicBezTo>
                    <a:pt x="2769" y="13143"/>
                    <a:pt x="4137" y="12543"/>
                    <a:pt x="5571" y="11075"/>
                  </a:cubicBezTo>
                  <a:cubicBezTo>
                    <a:pt x="6972" y="9574"/>
                    <a:pt x="8640" y="6939"/>
                    <a:pt x="8673" y="2769"/>
                  </a:cubicBezTo>
                  <a:cubicBezTo>
                    <a:pt x="8673" y="1501"/>
                    <a:pt x="8473" y="667"/>
                    <a:pt x="8073" y="267"/>
                  </a:cubicBezTo>
                  <a:cubicBezTo>
                    <a:pt x="7906" y="100"/>
                    <a:pt x="7672"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4"/>
            <p:cNvSpPr/>
            <p:nvPr/>
          </p:nvSpPr>
          <p:spPr>
            <a:xfrm>
              <a:off x="4341295" y="4029489"/>
              <a:ext cx="162095" cy="246620"/>
            </a:xfrm>
            <a:custGeom>
              <a:avLst/>
              <a:gdLst/>
              <a:ahLst/>
              <a:cxnLst/>
              <a:rect l="l" t="t" r="r" b="b"/>
              <a:pathLst>
                <a:path w="9673" h="14717" extrusionOk="0">
                  <a:moveTo>
                    <a:pt x="2439" y="1"/>
                  </a:moveTo>
                  <a:cubicBezTo>
                    <a:pt x="0" y="1"/>
                    <a:pt x="2039" y="10854"/>
                    <a:pt x="4102" y="13418"/>
                  </a:cubicBezTo>
                  <a:cubicBezTo>
                    <a:pt x="4869" y="14385"/>
                    <a:pt x="5408" y="14716"/>
                    <a:pt x="5786" y="14716"/>
                  </a:cubicBezTo>
                  <a:cubicBezTo>
                    <a:pt x="6608" y="14716"/>
                    <a:pt x="6670" y="13151"/>
                    <a:pt x="6670" y="13151"/>
                  </a:cubicBezTo>
                  <a:cubicBezTo>
                    <a:pt x="6670" y="13151"/>
                    <a:pt x="9672" y="7414"/>
                    <a:pt x="4435" y="1410"/>
                  </a:cubicBezTo>
                  <a:cubicBezTo>
                    <a:pt x="3574" y="422"/>
                    <a:pt x="2920" y="1"/>
                    <a:pt x="2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4"/>
            <p:cNvSpPr/>
            <p:nvPr/>
          </p:nvSpPr>
          <p:spPr>
            <a:xfrm>
              <a:off x="4346859" y="4025719"/>
              <a:ext cx="150935" cy="253792"/>
            </a:xfrm>
            <a:custGeom>
              <a:avLst/>
              <a:gdLst/>
              <a:ahLst/>
              <a:cxnLst/>
              <a:rect l="l" t="t" r="r" b="b"/>
              <a:pathLst>
                <a:path w="9007" h="15145" extrusionOk="0">
                  <a:moveTo>
                    <a:pt x="2102" y="434"/>
                  </a:moveTo>
                  <a:cubicBezTo>
                    <a:pt x="2402" y="434"/>
                    <a:pt x="2969" y="667"/>
                    <a:pt x="3936" y="1768"/>
                  </a:cubicBezTo>
                  <a:cubicBezTo>
                    <a:pt x="9007" y="7572"/>
                    <a:pt x="6205" y="13243"/>
                    <a:pt x="6171" y="13276"/>
                  </a:cubicBezTo>
                  <a:cubicBezTo>
                    <a:pt x="6138" y="13310"/>
                    <a:pt x="6138" y="13343"/>
                    <a:pt x="6138" y="13376"/>
                  </a:cubicBezTo>
                  <a:cubicBezTo>
                    <a:pt x="6138" y="13743"/>
                    <a:pt x="5971" y="14744"/>
                    <a:pt x="5471" y="14744"/>
                  </a:cubicBezTo>
                  <a:cubicBezTo>
                    <a:pt x="5204" y="14744"/>
                    <a:pt x="4737" y="14544"/>
                    <a:pt x="3936" y="13510"/>
                  </a:cubicBezTo>
                  <a:cubicBezTo>
                    <a:pt x="2235" y="11408"/>
                    <a:pt x="434" y="3102"/>
                    <a:pt x="1535" y="867"/>
                  </a:cubicBezTo>
                  <a:cubicBezTo>
                    <a:pt x="1668" y="567"/>
                    <a:pt x="1868" y="434"/>
                    <a:pt x="2102" y="434"/>
                  </a:cubicBezTo>
                  <a:close/>
                  <a:moveTo>
                    <a:pt x="2102" y="0"/>
                  </a:moveTo>
                  <a:cubicBezTo>
                    <a:pt x="1802" y="0"/>
                    <a:pt x="1435" y="133"/>
                    <a:pt x="1134" y="701"/>
                  </a:cubicBezTo>
                  <a:cubicBezTo>
                    <a:pt x="0" y="3069"/>
                    <a:pt x="1802" y="11542"/>
                    <a:pt x="3603" y="13777"/>
                  </a:cubicBezTo>
                  <a:cubicBezTo>
                    <a:pt x="4337" y="14711"/>
                    <a:pt x="4937" y="15144"/>
                    <a:pt x="5471" y="15144"/>
                  </a:cubicBezTo>
                  <a:cubicBezTo>
                    <a:pt x="6405" y="15144"/>
                    <a:pt x="6538" y="13710"/>
                    <a:pt x="6538" y="13443"/>
                  </a:cubicBezTo>
                  <a:cubicBezTo>
                    <a:pt x="6672" y="13176"/>
                    <a:pt x="7305" y="11808"/>
                    <a:pt x="7406" y="9774"/>
                  </a:cubicBezTo>
                  <a:cubicBezTo>
                    <a:pt x="7472" y="7739"/>
                    <a:pt x="7005" y="4637"/>
                    <a:pt x="4237" y="1468"/>
                  </a:cubicBezTo>
                  <a:cubicBezTo>
                    <a:pt x="3369" y="500"/>
                    <a:pt x="2669" y="0"/>
                    <a:pt x="21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4"/>
            <p:cNvSpPr/>
            <p:nvPr/>
          </p:nvSpPr>
          <p:spPr>
            <a:xfrm>
              <a:off x="4208918" y="4103754"/>
              <a:ext cx="232946" cy="196415"/>
            </a:xfrm>
            <a:custGeom>
              <a:avLst/>
              <a:gdLst/>
              <a:ahLst/>
              <a:cxnLst/>
              <a:rect l="l" t="t" r="r" b="b"/>
              <a:pathLst>
                <a:path w="13901" h="11721" extrusionOk="0">
                  <a:moveTo>
                    <a:pt x="3730" y="0"/>
                  </a:moveTo>
                  <a:cubicBezTo>
                    <a:pt x="1" y="0"/>
                    <a:pt x="7643" y="9853"/>
                    <a:pt x="10834" y="11254"/>
                  </a:cubicBezTo>
                  <a:cubicBezTo>
                    <a:pt x="11586" y="11589"/>
                    <a:pt x="12118" y="11721"/>
                    <a:pt x="12490" y="11721"/>
                  </a:cubicBezTo>
                  <a:cubicBezTo>
                    <a:pt x="13900" y="11721"/>
                    <a:pt x="13002" y="9820"/>
                    <a:pt x="13002" y="9820"/>
                  </a:cubicBezTo>
                  <a:cubicBezTo>
                    <a:pt x="13002" y="9820"/>
                    <a:pt x="13002" y="3349"/>
                    <a:pt x="5564" y="447"/>
                  </a:cubicBezTo>
                  <a:cubicBezTo>
                    <a:pt x="4775" y="139"/>
                    <a:pt x="4173" y="0"/>
                    <a:pt x="3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4"/>
            <p:cNvSpPr/>
            <p:nvPr/>
          </p:nvSpPr>
          <p:spPr>
            <a:xfrm>
              <a:off x="4246235" y="4100604"/>
              <a:ext cx="192309" cy="202933"/>
            </a:xfrm>
            <a:custGeom>
              <a:avLst/>
              <a:gdLst/>
              <a:ahLst/>
              <a:cxnLst/>
              <a:rect l="l" t="t" r="r" b="b"/>
              <a:pathLst>
                <a:path w="11476" h="12110" extrusionOk="0">
                  <a:moveTo>
                    <a:pt x="1502" y="401"/>
                  </a:moveTo>
                  <a:cubicBezTo>
                    <a:pt x="1936" y="401"/>
                    <a:pt x="2536" y="535"/>
                    <a:pt x="3270" y="835"/>
                  </a:cubicBezTo>
                  <a:cubicBezTo>
                    <a:pt x="10475" y="3637"/>
                    <a:pt x="10575" y="9975"/>
                    <a:pt x="10575" y="10008"/>
                  </a:cubicBezTo>
                  <a:cubicBezTo>
                    <a:pt x="10575" y="10041"/>
                    <a:pt x="10575" y="10075"/>
                    <a:pt x="10609" y="10108"/>
                  </a:cubicBezTo>
                  <a:cubicBezTo>
                    <a:pt x="10709" y="10342"/>
                    <a:pt x="11009" y="11142"/>
                    <a:pt x="10775" y="11509"/>
                  </a:cubicBezTo>
                  <a:cubicBezTo>
                    <a:pt x="10675" y="11643"/>
                    <a:pt x="10542" y="11709"/>
                    <a:pt x="10275" y="11709"/>
                  </a:cubicBezTo>
                  <a:cubicBezTo>
                    <a:pt x="9908" y="11709"/>
                    <a:pt x="9374" y="11542"/>
                    <a:pt x="8707" y="11276"/>
                  </a:cubicBezTo>
                  <a:cubicBezTo>
                    <a:pt x="6072" y="10108"/>
                    <a:pt x="301" y="2970"/>
                    <a:pt x="735" y="902"/>
                  </a:cubicBezTo>
                  <a:cubicBezTo>
                    <a:pt x="768" y="668"/>
                    <a:pt x="902" y="401"/>
                    <a:pt x="1502" y="401"/>
                  </a:cubicBezTo>
                  <a:close/>
                  <a:moveTo>
                    <a:pt x="1502" y="1"/>
                  </a:moveTo>
                  <a:cubicBezTo>
                    <a:pt x="668" y="1"/>
                    <a:pt x="401" y="435"/>
                    <a:pt x="335" y="801"/>
                  </a:cubicBezTo>
                  <a:cubicBezTo>
                    <a:pt x="1" y="2403"/>
                    <a:pt x="2469" y="5705"/>
                    <a:pt x="3203" y="6672"/>
                  </a:cubicBezTo>
                  <a:cubicBezTo>
                    <a:pt x="4771" y="8674"/>
                    <a:pt x="7039" y="10975"/>
                    <a:pt x="8540" y="11643"/>
                  </a:cubicBezTo>
                  <a:cubicBezTo>
                    <a:pt x="9274" y="11976"/>
                    <a:pt x="9841" y="12110"/>
                    <a:pt x="10275" y="12110"/>
                  </a:cubicBezTo>
                  <a:cubicBezTo>
                    <a:pt x="10675" y="12110"/>
                    <a:pt x="10975" y="11976"/>
                    <a:pt x="11142" y="11743"/>
                  </a:cubicBezTo>
                  <a:cubicBezTo>
                    <a:pt x="11476" y="11176"/>
                    <a:pt x="11109" y="10208"/>
                    <a:pt x="11009" y="9975"/>
                  </a:cubicBezTo>
                  <a:cubicBezTo>
                    <a:pt x="10975" y="9674"/>
                    <a:pt x="10909" y="8173"/>
                    <a:pt x="10041" y="6339"/>
                  </a:cubicBezTo>
                  <a:cubicBezTo>
                    <a:pt x="9174" y="4471"/>
                    <a:pt x="7306" y="1969"/>
                    <a:pt x="3403" y="435"/>
                  </a:cubicBezTo>
                  <a:cubicBezTo>
                    <a:pt x="2636" y="134"/>
                    <a:pt x="2002" y="1"/>
                    <a:pt x="15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4"/>
            <p:cNvSpPr/>
            <p:nvPr/>
          </p:nvSpPr>
          <p:spPr>
            <a:xfrm>
              <a:off x="4106551" y="4201060"/>
              <a:ext cx="361074" cy="108069"/>
            </a:xfrm>
            <a:custGeom>
              <a:avLst/>
              <a:gdLst/>
              <a:ahLst/>
              <a:cxnLst/>
              <a:rect l="l" t="t" r="r" b="b"/>
              <a:pathLst>
                <a:path w="21547" h="6449" extrusionOk="0">
                  <a:moveTo>
                    <a:pt x="10258" y="1"/>
                  </a:moveTo>
                  <a:cubicBezTo>
                    <a:pt x="9340" y="1"/>
                    <a:pt x="8344" y="104"/>
                    <a:pt x="7270" y="344"/>
                  </a:cubicBezTo>
                  <a:cubicBezTo>
                    <a:pt x="0" y="1966"/>
                    <a:pt x="12048" y="6448"/>
                    <a:pt x="16804" y="6448"/>
                  </a:cubicBezTo>
                  <a:cubicBezTo>
                    <a:pt x="17133" y="6448"/>
                    <a:pt x="17427" y="6427"/>
                    <a:pt x="17677" y="6381"/>
                  </a:cubicBezTo>
                  <a:cubicBezTo>
                    <a:pt x="21546" y="5714"/>
                    <a:pt x="18678" y="4013"/>
                    <a:pt x="18678" y="4013"/>
                  </a:cubicBezTo>
                  <a:cubicBezTo>
                    <a:pt x="18678" y="4013"/>
                    <a:pt x="15978" y="1"/>
                    <a:pt x="10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4"/>
            <p:cNvSpPr/>
            <p:nvPr/>
          </p:nvSpPr>
          <p:spPr>
            <a:xfrm>
              <a:off x="4185324" y="4197876"/>
              <a:ext cx="256574" cy="114605"/>
            </a:xfrm>
            <a:custGeom>
              <a:avLst/>
              <a:gdLst/>
              <a:ahLst/>
              <a:cxnLst/>
              <a:rect l="l" t="t" r="r" b="b"/>
              <a:pathLst>
                <a:path w="15311" h="6839" extrusionOk="0">
                  <a:moveTo>
                    <a:pt x="5537" y="400"/>
                  </a:moveTo>
                  <a:cubicBezTo>
                    <a:pt x="11075" y="400"/>
                    <a:pt x="13777" y="4270"/>
                    <a:pt x="13810" y="4303"/>
                  </a:cubicBezTo>
                  <a:cubicBezTo>
                    <a:pt x="13810" y="4336"/>
                    <a:pt x="13843" y="4336"/>
                    <a:pt x="13877" y="4370"/>
                  </a:cubicBezTo>
                  <a:cubicBezTo>
                    <a:pt x="14143" y="4537"/>
                    <a:pt x="14844" y="5070"/>
                    <a:pt x="14777" y="5504"/>
                  </a:cubicBezTo>
                  <a:cubicBezTo>
                    <a:pt x="14744" y="5704"/>
                    <a:pt x="14444" y="6104"/>
                    <a:pt x="12943" y="6371"/>
                  </a:cubicBezTo>
                  <a:cubicBezTo>
                    <a:pt x="12709" y="6405"/>
                    <a:pt x="12442" y="6438"/>
                    <a:pt x="12109" y="6438"/>
                  </a:cubicBezTo>
                  <a:cubicBezTo>
                    <a:pt x="8373" y="6438"/>
                    <a:pt x="667" y="3736"/>
                    <a:pt x="500" y="2001"/>
                  </a:cubicBezTo>
                  <a:cubicBezTo>
                    <a:pt x="434" y="1501"/>
                    <a:pt x="1201" y="1067"/>
                    <a:pt x="2602" y="734"/>
                  </a:cubicBezTo>
                  <a:cubicBezTo>
                    <a:pt x="3603" y="500"/>
                    <a:pt x="4603" y="400"/>
                    <a:pt x="5537" y="400"/>
                  </a:cubicBezTo>
                  <a:close/>
                  <a:moveTo>
                    <a:pt x="5537" y="0"/>
                  </a:moveTo>
                  <a:cubicBezTo>
                    <a:pt x="4570" y="0"/>
                    <a:pt x="3536" y="100"/>
                    <a:pt x="2502" y="334"/>
                  </a:cubicBezTo>
                  <a:cubicBezTo>
                    <a:pt x="801" y="701"/>
                    <a:pt x="0" y="1301"/>
                    <a:pt x="67" y="2068"/>
                  </a:cubicBezTo>
                  <a:cubicBezTo>
                    <a:pt x="300" y="4170"/>
                    <a:pt x="8406" y="6838"/>
                    <a:pt x="12109" y="6838"/>
                  </a:cubicBezTo>
                  <a:cubicBezTo>
                    <a:pt x="12442" y="6838"/>
                    <a:pt x="12742" y="6838"/>
                    <a:pt x="13009" y="6772"/>
                  </a:cubicBezTo>
                  <a:cubicBezTo>
                    <a:pt x="14377" y="6538"/>
                    <a:pt x="15077" y="6138"/>
                    <a:pt x="15178" y="5571"/>
                  </a:cubicBezTo>
                  <a:cubicBezTo>
                    <a:pt x="15311" y="4837"/>
                    <a:pt x="14344" y="4170"/>
                    <a:pt x="14110" y="4036"/>
                  </a:cubicBezTo>
                  <a:cubicBezTo>
                    <a:pt x="13810" y="3603"/>
                    <a:pt x="11008" y="0"/>
                    <a:pt x="55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4"/>
            <p:cNvSpPr/>
            <p:nvPr/>
          </p:nvSpPr>
          <p:spPr>
            <a:xfrm>
              <a:off x="4217631" y="4285731"/>
              <a:ext cx="258367" cy="129569"/>
            </a:xfrm>
            <a:custGeom>
              <a:avLst/>
              <a:gdLst/>
              <a:ahLst/>
              <a:cxnLst/>
              <a:rect l="l" t="t" r="r" b="b"/>
              <a:pathLst>
                <a:path w="15418" h="7732" extrusionOk="0">
                  <a:moveTo>
                    <a:pt x="10699" y="1"/>
                  </a:moveTo>
                  <a:cubicBezTo>
                    <a:pt x="8457" y="1"/>
                    <a:pt x="4767" y="729"/>
                    <a:pt x="1641" y="4798"/>
                  </a:cubicBezTo>
                  <a:cubicBezTo>
                    <a:pt x="1" y="6936"/>
                    <a:pt x="548" y="7731"/>
                    <a:pt x="2086" y="7731"/>
                  </a:cubicBezTo>
                  <a:cubicBezTo>
                    <a:pt x="5083" y="7731"/>
                    <a:pt x="11841" y="4713"/>
                    <a:pt x="13516" y="2729"/>
                  </a:cubicBezTo>
                  <a:cubicBezTo>
                    <a:pt x="15418" y="478"/>
                    <a:pt x="14036" y="196"/>
                    <a:pt x="13226" y="196"/>
                  </a:cubicBezTo>
                  <a:cubicBezTo>
                    <a:pt x="12956" y="196"/>
                    <a:pt x="12749" y="228"/>
                    <a:pt x="12749" y="228"/>
                  </a:cubicBezTo>
                  <a:cubicBezTo>
                    <a:pt x="12749" y="228"/>
                    <a:pt x="11949" y="1"/>
                    <a:pt x="10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4"/>
            <p:cNvSpPr/>
            <p:nvPr/>
          </p:nvSpPr>
          <p:spPr>
            <a:xfrm>
              <a:off x="4222206" y="4282262"/>
              <a:ext cx="244291" cy="136423"/>
            </a:xfrm>
            <a:custGeom>
              <a:avLst/>
              <a:gdLst/>
              <a:ahLst/>
              <a:cxnLst/>
              <a:rect l="l" t="t" r="r" b="b"/>
              <a:pathLst>
                <a:path w="14578" h="8141" extrusionOk="0">
                  <a:moveTo>
                    <a:pt x="10408" y="435"/>
                  </a:moveTo>
                  <a:cubicBezTo>
                    <a:pt x="11609" y="435"/>
                    <a:pt x="12409" y="635"/>
                    <a:pt x="12409" y="668"/>
                  </a:cubicBezTo>
                  <a:lnTo>
                    <a:pt x="12510" y="668"/>
                  </a:lnTo>
                  <a:cubicBezTo>
                    <a:pt x="12510" y="668"/>
                    <a:pt x="12710" y="635"/>
                    <a:pt x="12977" y="635"/>
                  </a:cubicBezTo>
                  <a:cubicBezTo>
                    <a:pt x="13277" y="635"/>
                    <a:pt x="13810" y="668"/>
                    <a:pt x="13944" y="968"/>
                  </a:cubicBezTo>
                  <a:cubicBezTo>
                    <a:pt x="14044" y="1168"/>
                    <a:pt x="14044" y="1669"/>
                    <a:pt x="13077" y="2803"/>
                  </a:cubicBezTo>
                  <a:cubicBezTo>
                    <a:pt x="11409" y="4771"/>
                    <a:pt x="4671" y="7740"/>
                    <a:pt x="1835" y="7740"/>
                  </a:cubicBezTo>
                  <a:cubicBezTo>
                    <a:pt x="1368" y="7740"/>
                    <a:pt x="835" y="7673"/>
                    <a:pt x="634" y="7306"/>
                  </a:cubicBezTo>
                  <a:cubicBezTo>
                    <a:pt x="468" y="6906"/>
                    <a:pt x="768" y="6139"/>
                    <a:pt x="1535" y="5138"/>
                  </a:cubicBezTo>
                  <a:cubicBezTo>
                    <a:pt x="4537" y="1235"/>
                    <a:pt x="8006" y="435"/>
                    <a:pt x="10408" y="435"/>
                  </a:cubicBezTo>
                  <a:close/>
                  <a:moveTo>
                    <a:pt x="10408" y="1"/>
                  </a:moveTo>
                  <a:cubicBezTo>
                    <a:pt x="7906" y="1"/>
                    <a:pt x="4304" y="868"/>
                    <a:pt x="1235" y="4871"/>
                  </a:cubicBezTo>
                  <a:cubicBezTo>
                    <a:pt x="301" y="6072"/>
                    <a:pt x="1" y="6939"/>
                    <a:pt x="267" y="7506"/>
                  </a:cubicBezTo>
                  <a:cubicBezTo>
                    <a:pt x="501" y="7940"/>
                    <a:pt x="1001" y="8140"/>
                    <a:pt x="1835" y="8140"/>
                  </a:cubicBezTo>
                  <a:cubicBezTo>
                    <a:pt x="4837" y="8140"/>
                    <a:pt x="11642" y="5171"/>
                    <a:pt x="13410" y="3070"/>
                  </a:cubicBezTo>
                  <a:cubicBezTo>
                    <a:pt x="14244" y="2036"/>
                    <a:pt x="14578" y="1302"/>
                    <a:pt x="14311" y="802"/>
                  </a:cubicBezTo>
                  <a:cubicBezTo>
                    <a:pt x="14144" y="401"/>
                    <a:pt x="13677" y="201"/>
                    <a:pt x="12977" y="201"/>
                  </a:cubicBezTo>
                  <a:cubicBezTo>
                    <a:pt x="12743" y="201"/>
                    <a:pt x="12576" y="234"/>
                    <a:pt x="12476" y="234"/>
                  </a:cubicBezTo>
                  <a:cubicBezTo>
                    <a:pt x="12309" y="201"/>
                    <a:pt x="11509" y="1"/>
                    <a:pt x="1040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4"/>
            <p:cNvSpPr/>
            <p:nvPr/>
          </p:nvSpPr>
          <p:spPr>
            <a:xfrm>
              <a:off x="4339888" y="4284324"/>
              <a:ext cx="139841" cy="227634"/>
            </a:xfrm>
            <a:custGeom>
              <a:avLst/>
              <a:gdLst/>
              <a:ahLst/>
              <a:cxnLst/>
              <a:rect l="l" t="t" r="r" b="b"/>
              <a:pathLst>
                <a:path w="8345" h="13584" extrusionOk="0">
                  <a:moveTo>
                    <a:pt x="7439" y="1"/>
                  </a:moveTo>
                  <a:cubicBezTo>
                    <a:pt x="6834" y="1"/>
                    <a:pt x="6120" y="745"/>
                    <a:pt x="6120" y="745"/>
                  </a:cubicBezTo>
                  <a:cubicBezTo>
                    <a:pt x="6120" y="745"/>
                    <a:pt x="83" y="3080"/>
                    <a:pt x="16" y="11019"/>
                  </a:cubicBezTo>
                  <a:cubicBezTo>
                    <a:pt x="1" y="12848"/>
                    <a:pt x="413" y="13583"/>
                    <a:pt x="1062" y="13583"/>
                  </a:cubicBezTo>
                  <a:cubicBezTo>
                    <a:pt x="3240" y="13583"/>
                    <a:pt x="8075" y="5280"/>
                    <a:pt x="8255" y="2246"/>
                  </a:cubicBezTo>
                  <a:cubicBezTo>
                    <a:pt x="8345" y="487"/>
                    <a:pt x="7928" y="1"/>
                    <a:pt x="7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4"/>
            <p:cNvSpPr/>
            <p:nvPr/>
          </p:nvSpPr>
          <p:spPr>
            <a:xfrm>
              <a:off x="4336235" y="4280587"/>
              <a:ext cx="146477" cy="234789"/>
            </a:xfrm>
            <a:custGeom>
              <a:avLst/>
              <a:gdLst/>
              <a:ahLst/>
              <a:cxnLst/>
              <a:rect l="l" t="t" r="r" b="b"/>
              <a:pathLst>
                <a:path w="8741" h="14011" extrusionOk="0">
                  <a:moveTo>
                    <a:pt x="7639" y="435"/>
                  </a:moveTo>
                  <a:cubicBezTo>
                    <a:pt x="7773" y="435"/>
                    <a:pt x="7873" y="468"/>
                    <a:pt x="7939" y="568"/>
                  </a:cubicBezTo>
                  <a:cubicBezTo>
                    <a:pt x="8106" y="735"/>
                    <a:pt x="8306" y="1235"/>
                    <a:pt x="8240" y="2469"/>
                  </a:cubicBezTo>
                  <a:cubicBezTo>
                    <a:pt x="8106" y="5405"/>
                    <a:pt x="3303" y="13611"/>
                    <a:pt x="1268" y="13611"/>
                  </a:cubicBezTo>
                  <a:cubicBezTo>
                    <a:pt x="1135" y="13611"/>
                    <a:pt x="1001" y="13544"/>
                    <a:pt x="901" y="13444"/>
                  </a:cubicBezTo>
                  <a:cubicBezTo>
                    <a:pt x="701" y="13244"/>
                    <a:pt x="434" y="12677"/>
                    <a:pt x="434" y="11242"/>
                  </a:cubicBezTo>
                  <a:cubicBezTo>
                    <a:pt x="501" y="3537"/>
                    <a:pt x="6372" y="1168"/>
                    <a:pt x="6438" y="1135"/>
                  </a:cubicBezTo>
                  <a:cubicBezTo>
                    <a:pt x="6472" y="1135"/>
                    <a:pt x="6472" y="1102"/>
                    <a:pt x="6505" y="1102"/>
                  </a:cubicBezTo>
                  <a:cubicBezTo>
                    <a:pt x="6672" y="902"/>
                    <a:pt x="7239" y="435"/>
                    <a:pt x="7639" y="435"/>
                  </a:cubicBezTo>
                  <a:close/>
                  <a:moveTo>
                    <a:pt x="7639" y="1"/>
                  </a:moveTo>
                  <a:cubicBezTo>
                    <a:pt x="7039" y="1"/>
                    <a:pt x="6405" y="601"/>
                    <a:pt x="6238" y="768"/>
                  </a:cubicBezTo>
                  <a:cubicBezTo>
                    <a:pt x="5971" y="868"/>
                    <a:pt x="4570" y="1502"/>
                    <a:pt x="3169" y="2970"/>
                  </a:cubicBezTo>
                  <a:cubicBezTo>
                    <a:pt x="1768" y="4437"/>
                    <a:pt x="67" y="7073"/>
                    <a:pt x="34" y="11242"/>
                  </a:cubicBezTo>
                  <a:cubicBezTo>
                    <a:pt x="0" y="12510"/>
                    <a:pt x="201" y="13344"/>
                    <a:pt x="601" y="13744"/>
                  </a:cubicBezTo>
                  <a:cubicBezTo>
                    <a:pt x="801" y="13911"/>
                    <a:pt x="1001" y="14011"/>
                    <a:pt x="1268" y="14011"/>
                  </a:cubicBezTo>
                  <a:cubicBezTo>
                    <a:pt x="3703" y="14011"/>
                    <a:pt x="8507" y="5438"/>
                    <a:pt x="8673" y="2469"/>
                  </a:cubicBezTo>
                  <a:cubicBezTo>
                    <a:pt x="8740" y="1369"/>
                    <a:pt x="8607" y="635"/>
                    <a:pt x="8240" y="268"/>
                  </a:cubicBezTo>
                  <a:cubicBezTo>
                    <a:pt x="8106" y="101"/>
                    <a:pt x="7873" y="1"/>
                    <a:pt x="76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4"/>
            <p:cNvSpPr/>
            <p:nvPr/>
          </p:nvSpPr>
          <p:spPr>
            <a:xfrm>
              <a:off x="4408339" y="4291210"/>
              <a:ext cx="181601" cy="235309"/>
            </a:xfrm>
            <a:custGeom>
              <a:avLst/>
              <a:gdLst/>
              <a:ahLst/>
              <a:cxnLst/>
              <a:rect l="l" t="t" r="r" b="b"/>
              <a:pathLst>
                <a:path w="10837" h="14042" extrusionOk="0">
                  <a:moveTo>
                    <a:pt x="2799" y="0"/>
                  </a:moveTo>
                  <a:cubicBezTo>
                    <a:pt x="1848" y="0"/>
                    <a:pt x="2035" y="1702"/>
                    <a:pt x="2035" y="1702"/>
                  </a:cubicBezTo>
                  <a:cubicBezTo>
                    <a:pt x="2035" y="1702"/>
                    <a:pt x="1" y="7840"/>
                    <a:pt x="6105" y="12943"/>
                  </a:cubicBezTo>
                  <a:cubicBezTo>
                    <a:pt x="7016" y="13710"/>
                    <a:pt x="7686" y="14041"/>
                    <a:pt x="8156" y="14041"/>
                  </a:cubicBezTo>
                  <a:cubicBezTo>
                    <a:pt x="10836" y="14041"/>
                    <a:pt x="7039" y="3277"/>
                    <a:pt x="4570" y="1035"/>
                  </a:cubicBezTo>
                  <a:cubicBezTo>
                    <a:pt x="3741" y="272"/>
                    <a:pt x="3179"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4"/>
            <p:cNvSpPr/>
            <p:nvPr/>
          </p:nvSpPr>
          <p:spPr>
            <a:xfrm>
              <a:off x="4413936" y="4287859"/>
              <a:ext cx="162682" cy="242062"/>
            </a:xfrm>
            <a:custGeom>
              <a:avLst/>
              <a:gdLst/>
              <a:ahLst/>
              <a:cxnLst/>
              <a:rect l="l" t="t" r="r" b="b"/>
              <a:pathLst>
                <a:path w="9708" h="14445" extrusionOk="0">
                  <a:moveTo>
                    <a:pt x="2469" y="401"/>
                  </a:moveTo>
                  <a:cubicBezTo>
                    <a:pt x="2702" y="401"/>
                    <a:pt x="3202" y="568"/>
                    <a:pt x="4070" y="1368"/>
                  </a:cubicBezTo>
                  <a:cubicBezTo>
                    <a:pt x="6505" y="3603"/>
                    <a:pt x="9140" y="11709"/>
                    <a:pt x="8406" y="13610"/>
                  </a:cubicBezTo>
                  <a:cubicBezTo>
                    <a:pt x="8239" y="14011"/>
                    <a:pt x="8006" y="14044"/>
                    <a:pt x="7839" y="14044"/>
                  </a:cubicBezTo>
                  <a:cubicBezTo>
                    <a:pt x="7505" y="14044"/>
                    <a:pt x="6938" y="13844"/>
                    <a:pt x="5904" y="13010"/>
                  </a:cubicBezTo>
                  <a:cubicBezTo>
                    <a:pt x="0" y="8040"/>
                    <a:pt x="1901" y="2002"/>
                    <a:pt x="1901" y="1969"/>
                  </a:cubicBezTo>
                  <a:cubicBezTo>
                    <a:pt x="1901" y="1935"/>
                    <a:pt x="1935" y="1902"/>
                    <a:pt x="1901" y="1869"/>
                  </a:cubicBezTo>
                  <a:cubicBezTo>
                    <a:pt x="1901" y="1602"/>
                    <a:pt x="1868" y="868"/>
                    <a:pt x="2135" y="534"/>
                  </a:cubicBezTo>
                  <a:cubicBezTo>
                    <a:pt x="2235" y="434"/>
                    <a:pt x="2335" y="401"/>
                    <a:pt x="2469" y="401"/>
                  </a:cubicBezTo>
                  <a:close/>
                  <a:moveTo>
                    <a:pt x="2469" y="1"/>
                  </a:moveTo>
                  <a:cubicBezTo>
                    <a:pt x="2202" y="1"/>
                    <a:pt x="2002" y="67"/>
                    <a:pt x="1835" y="267"/>
                  </a:cubicBezTo>
                  <a:cubicBezTo>
                    <a:pt x="1434" y="734"/>
                    <a:pt x="1468" y="1635"/>
                    <a:pt x="1501" y="1869"/>
                  </a:cubicBezTo>
                  <a:cubicBezTo>
                    <a:pt x="1401" y="2135"/>
                    <a:pt x="1001" y="3603"/>
                    <a:pt x="1234" y="5638"/>
                  </a:cubicBezTo>
                  <a:cubicBezTo>
                    <a:pt x="1468" y="7673"/>
                    <a:pt x="2435" y="10642"/>
                    <a:pt x="5637" y="13310"/>
                  </a:cubicBezTo>
                  <a:cubicBezTo>
                    <a:pt x="6571" y="14077"/>
                    <a:pt x="7272" y="14444"/>
                    <a:pt x="7839" y="14444"/>
                  </a:cubicBezTo>
                  <a:cubicBezTo>
                    <a:pt x="8139" y="14444"/>
                    <a:pt x="8573" y="14344"/>
                    <a:pt x="8773" y="13744"/>
                  </a:cubicBezTo>
                  <a:cubicBezTo>
                    <a:pt x="9707" y="11375"/>
                    <a:pt x="6571" y="3069"/>
                    <a:pt x="4370" y="1068"/>
                  </a:cubicBezTo>
                  <a:cubicBezTo>
                    <a:pt x="3569" y="334"/>
                    <a:pt x="2936" y="1"/>
                    <a:pt x="24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4"/>
            <p:cNvSpPr/>
            <p:nvPr/>
          </p:nvSpPr>
          <p:spPr>
            <a:xfrm>
              <a:off x="4416231" y="4289971"/>
              <a:ext cx="310433" cy="152326"/>
            </a:xfrm>
            <a:custGeom>
              <a:avLst/>
              <a:gdLst/>
              <a:ahLst/>
              <a:cxnLst/>
              <a:rect l="l" t="t" r="r" b="b"/>
              <a:pathLst>
                <a:path w="18525" h="9090" extrusionOk="0">
                  <a:moveTo>
                    <a:pt x="2509" y="0"/>
                  </a:moveTo>
                  <a:cubicBezTo>
                    <a:pt x="0" y="0"/>
                    <a:pt x="1798" y="2043"/>
                    <a:pt x="1798" y="2043"/>
                  </a:cubicBezTo>
                  <a:cubicBezTo>
                    <a:pt x="1798" y="2043"/>
                    <a:pt x="3599" y="8281"/>
                    <a:pt x="11538" y="9048"/>
                  </a:cubicBezTo>
                  <a:cubicBezTo>
                    <a:pt x="11843" y="9076"/>
                    <a:pt x="12118" y="9090"/>
                    <a:pt x="12365" y="9090"/>
                  </a:cubicBezTo>
                  <a:cubicBezTo>
                    <a:pt x="18525" y="9090"/>
                    <a:pt x="7218" y="620"/>
                    <a:pt x="3466" y="75"/>
                  </a:cubicBezTo>
                  <a:cubicBezTo>
                    <a:pt x="3093" y="23"/>
                    <a:pt x="2776" y="0"/>
                    <a:pt x="2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4"/>
            <p:cNvSpPr/>
            <p:nvPr/>
          </p:nvSpPr>
          <p:spPr>
            <a:xfrm>
              <a:off x="4428464" y="4286502"/>
              <a:ext cx="231438" cy="159012"/>
            </a:xfrm>
            <a:custGeom>
              <a:avLst/>
              <a:gdLst/>
              <a:ahLst/>
              <a:cxnLst/>
              <a:rect l="l" t="t" r="r" b="b"/>
              <a:pathLst>
                <a:path w="13811" h="9489" extrusionOk="0">
                  <a:moveTo>
                    <a:pt x="1768" y="415"/>
                  </a:moveTo>
                  <a:cubicBezTo>
                    <a:pt x="2035" y="415"/>
                    <a:pt x="2369" y="448"/>
                    <a:pt x="2702" y="482"/>
                  </a:cubicBezTo>
                  <a:cubicBezTo>
                    <a:pt x="5604" y="915"/>
                    <a:pt x="13377" y="6386"/>
                    <a:pt x="13210" y="8388"/>
                  </a:cubicBezTo>
                  <a:cubicBezTo>
                    <a:pt x="13177" y="8855"/>
                    <a:pt x="12643" y="9088"/>
                    <a:pt x="11642" y="9088"/>
                  </a:cubicBezTo>
                  <a:cubicBezTo>
                    <a:pt x="11375" y="9088"/>
                    <a:pt x="11108" y="9055"/>
                    <a:pt x="10808" y="9021"/>
                  </a:cubicBezTo>
                  <a:cubicBezTo>
                    <a:pt x="3136" y="8321"/>
                    <a:pt x="1268" y="2250"/>
                    <a:pt x="1268" y="2216"/>
                  </a:cubicBezTo>
                  <a:cubicBezTo>
                    <a:pt x="1235" y="2183"/>
                    <a:pt x="1235" y="2150"/>
                    <a:pt x="1201" y="2116"/>
                  </a:cubicBezTo>
                  <a:cubicBezTo>
                    <a:pt x="1001" y="1916"/>
                    <a:pt x="501" y="1182"/>
                    <a:pt x="668" y="782"/>
                  </a:cubicBezTo>
                  <a:cubicBezTo>
                    <a:pt x="801" y="482"/>
                    <a:pt x="1335" y="415"/>
                    <a:pt x="1768" y="415"/>
                  </a:cubicBezTo>
                  <a:close/>
                  <a:moveTo>
                    <a:pt x="1761" y="0"/>
                  </a:moveTo>
                  <a:cubicBezTo>
                    <a:pt x="962" y="0"/>
                    <a:pt x="471" y="201"/>
                    <a:pt x="301" y="615"/>
                  </a:cubicBezTo>
                  <a:cubicBezTo>
                    <a:pt x="0" y="1282"/>
                    <a:pt x="701" y="2150"/>
                    <a:pt x="868" y="2350"/>
                  </a:cubicBezTo>
                  <a:cubicBezTo>
                    <a:pt x="968" y="2650"/>
                    <a:pt x="1468" y="4084"/>
                    <a:pt x="2802" y="5619"/>
                  </a:cubicBezTo>
                  <a:cubicBezTo>
                    <a:pt x="4137" y="7153"/>
                    <a:pt x="6605" y="9055"/>
                    <a:pt x="10775" y="9455"/>
                  </a:cubicBezTo>
                  <a:cubicBezTo>
                    <a:pt x="11075" y="9488"/>
                    <a:pt x="11375" y="9488"/>
                    <a:pt x="11642" y="9488"/>
                  </a:cubicBezTo>
                  <a:cubicBezTo>
                    <a:pt x="12910" y="9488"/>
                    <a:pt x="13577" y="9121"/>
                    <a:pt x="13644" y="8421"/>
                  </a:cubicBezTo>
                  <a:cubicBezTo>
                    <a:pt x="13810" y="6019"/>
                    <a:pt x="5671" y="482"/>
                    <a:pt x="2769" y="82"/>
                  </a:cubicBezTo>
                  <a:cubicBezTo>
                    <a:pt x="2392" y="28"/>
                    <a:pt x="2055" y="0"/>
                    <a:pt x="1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4"/>
            <p:cNvSpPr/>
            <p:nvPr/>
          </p:nvSpPr>
          <p:spPr>
            <a:xfrm>
              <a:off x="4442992" y="4257211"/>
              <a:ext cx="357119" cy="97076"/>
            </a:xfrm>
            <a:custGeom>
              <a:avLst/>
              <a:gdLst/>
              <a:ahLst/>
              <a:cxnLst/>
              <a:rect l="l" t="t" r="r" b="b"/>
              <a:pathLst>
                <a:path w="21311" h="5793" extrusionOk="0">
                  <a:moveTo>
                    <a:pt x="5873" y="1"/>
                  </a:moveTo>
                  <a:cubicBezTo>
                    <a:pt x="5020" y="1"/>
                    <a:pt x="4290" y="72"/>
                    <a:pt x="3770" y="228"/>
                  </a:cubicBezTo>
                  <a:cubicBezTo>
                    <a:pt x="1" y="1329"/>
                    <a:pt x="3070" y="2730"/>
                    <a:pt x="3070" y="2730"/>
                  </a:cubicBezTo>
                  <a:cubicBezTo>
                    <a:pt x="3070" y="2730"/>
                    <a:pt x="5695" y="5793"/>
                    <a:pt x="10517" y="5793"/>
                  </a:cubicBezTo>
                  <a:cubicBezTo>
                    <a:pt x="11797" y="5793"/>
                    <a:pt x="13231" y="5577"/>
                    <a:pt x="14811" y="5032"/>
                  </a:cubicBezTo>
                  <a:cubicBezTo>
                    <a:pt x="21310" y="2789"/>
                    <a:pt x="11200" y="1"/>
                    <a:pt x="5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4"/>
            <p:cNvSpPr/>
            <p:nvPr/>
          </p:nvSpPr>
          <p:spPr>
            <a:xfrm>
              <a:off x="4470389" y="4253759"/>
              <a:ext cx="261618" cy="103997"/>
            </a:xfrm>
            <a:custGeom>
              <a:avLst/>
              <a:gdLst/>
              <a:ahLst/>
              <a:cxnLst/>
              <a:rect l="l" t="t" r="r" b="b"/>
              <a:pathLst>
                <a:path w="15612" h="6206" extrusionOk="0">
                  <a:moveTo>
                    <a:pt x="4237" y="401"/>
                  </a:moveTo>
                  <a:cubicBezTo>
                    <a:pt x="8373" y="401"/>
                    <a:pt x="14811" y="2069"/>
                    <a:pt x="15078" y="3570"/>
                  </a:cubicBezTo>
                  <a:cubicBezTo>
                    <a:pt x="15144" y="4070"/>
                    <a:pt x="14444" y="4571"/>
                    <a:pt x="13110" y="5038"/>
                  </a:cubicBezTo>
                  <a:cubicBezTo>
                    <a:pt x="11675" y="5538"/>
                    <a:pt x="10241" y="5805"/>
                    <a:pt x="8907" y="5805"/>
                  </a:cubicBezTo>
                  <a:cubicBezTo>
                    <a:pt x="4237" y="5805"/>
                    <a:pt x="1601" y="2803"/>
                    <a:pt x="1568" y="2803"/>
                  </a:cubicBezTo>
                  <a:cubicBezTo>
                    <a:pt x="1568" y="2769"/>
                    <a:pt x="1535" y="2736"/>
                    <a:pt x="1501" y="2736"/>
                  </a:cubicBezTo>
                  <a:cubicBezTo>
                    <a:pt x="1234" y="2603"/>
                    <a:pt x="434" y="2136"/>
                    <a:pt x="467" y="1702"/>
                  </a:cubicBezTo>
                  <a:cubicBezTo>
                    <a:pt x="501" y="1502"/>
                    <a:pt x="734" y="1068"/>
                    <a:pt x="2202" y="635"/>
                  </a:cubicBezTo>
                  <a:cubicBezTo>
                    <a:pt x="2702" y="501"/>
                    <a:pt x="3369" y="401"/>
                    <a:pt x="4237" y="401"/>
                  </a:cubicBezTo>
                  <a:close/>
                  <a:moveTo>
                    <a:pt x="4237" y="1"/>
                  </a:moveTo>
                  <a:cubicBezTo>
                    <a:pt x="3336" y="1"/>
                    <a:pt x="2602" y="67"/>
                    <a:pt x="2102" y="234"/>
                  </a:cubicBezTo>
                  <a:cubicBezTo>
                    <a:pt x="767" y="635"/>
                    <a:pt x="100" y="1102"/>
                    <a:pt x="67" y="1669"/>
                  </a:cubicBezTo>
                  <a:cubicBezTo>
                    <a:pt x="0" y="2436"/>
                    <a:pt x="1034" y="2970"/>
                    <a:pt x="1301" y="3103"/>
                  </a:cubicBezTo>
                  <a:cubicBezTo>
                    <a:pt x="1601" y="3470"/>
                    <a:pt x="4237" y="6205"/>
                    <a:pt x="8907" y="6205"/>
                  </a:cubicBezTo>
                  <a:cubicBezTo>
                    <a:pt x="10308" y="6205"/>
                    <a:pt x="11775" y="5938"/>
                    <a:pt x="13243" y="5438"/>
                  </a:cubicBezTo>
                  <a:cubicBezTo>
                    <a:pt x="14878" y="4871"/>
                    <a:pt x="15611" y="4237"/>
                    <a:pt x="15478" y="3503"/>
                  </a:cubicBezTo>
                  <a:cubicBezTo>
                    <a:pt x="15144" y="1468"/>
                    <a:pt x="7873" y="1"/>
                    <a:pt x="42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4"/>
            <p:cNvSpPr/>
            <p:nvPr/>
          </p:nvSpPr>
          <p:spPr>
            <a:xfrm>
              <a:off x="4332012" y="4204780"/>
              <a:ext cx="230064" cy="157453"/>
            </a:xfrm>
            <a:custGeom>
              <a:avLst/>
              <a:gdLst/>
              <a:ahLst/>
              <a:cxnLst/>
              <a:rect l="l" t="t" r="r" b="b"/>
              <a:pathLst>
                <a:path w="13729" h="9396" extrusionOk="0">
                  <a:moveTo>
                    <a:pt x="7034" y="0"/>
                  </a:moveTo>
                  <a:cubicBezTo>
                    <a:pt x="5975" y="0"/>
                    <a:pt x="4795" y="418"/>
                    <a:pt x="3622" y="1656"/>
                  </a:cubicBezTo>
                  <a:cubicBezTo>
                    <a:pt x="1" y="5443"/>
                    <a:pt x="4286" y="9395"/>
                    <a:pt x="8505" y="9395"/>
                  </a:cubicBezTo>
                  <a:cubicBezTo>
                    <a:pt x="8523" y="9395"/>
                    <a:pt x="8541" y="9395"/>
                    <a:pt x="8558" y="9395"/>
                  </a:cubicBezTo>
                  <a:cubicBezTo>
                    <a:pt x="12795" y="9362"/>
                    <a:pt x="13729" y="4558"/>
                    <a:pt x="10893" y="1790"/>
                  </a:cubicBezTo>
                  <a:cubicBezTo>
                    <a:pt x="10893" y="1790"/>
                    <a:pt x="9225" y="0"/>
                    <a:pt x="703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4"/>
            <p:cNvSpPr/>
            <p:nvPr/>
          </p:nvSpPr>
          <p:spPr>
            <a:xfrm>
              <a:off x="4426788" y="4230066"/>
              <a:ext cx="36900" cy="19238"/>
            </a:xfrm>
            <a:custGeom>
              <a:avLst/>
              <a:gdLst/>
              <a:ahLst/>
              <a:cxnLst/>
              <a:rect l="l" t="t" r="r" b="b"/>
              <a:pathLst>
                <a:path w="2202" h="1148" extrusionOk="0">
                  <a:moveTo>
                    <a:pt x="878" y="0"/>
                  </a:moveTo>
                  <a:cubicBezTo>
                    <a:pt x="642" y="0"/>
                    <a:pt x="394" y="60"/>
                    <a:pt x="134" y="181"/>
                  </a:cubicBezTo>
                  <a:cubicBezTo>
                    <a:pt x="34" y="214"/>
                    <a:pt x="0" y="347"/>
                    <a:pt x="34" y="447"/>
                  </a:cubicBezTo>
                  <a:cubicBezTo>
                    <a:pt x="84" y="522"/>
                    <a:pt x="171" y="560"/>
                    <a:pt x="254" y="560"/>
                  </a:cubicBezTo>
                  <a:cubicBezTo>
                    <a:pt x="282" y="560"/>
                    <a:pt x="309" y="556"/>
                    <a:pt x="334" y="547"/>
                  </a:cubicBezTo>
                  <a:cubicBezTo>
                    <a:pt x="518" y="445"/>
                    <a:pt x="702" y="406"/>
                    <a:pt x="870" y="406"/>
                  </a:cubicBezTo>
                  <a:cubicBezTo>
                    <a:pt x="977" y="406"/>
                    <a:pt x="1077" y="422"/>
                    <a:pt x="1168" y="447"/>
                  </a:cubicBezTo>
                  <a:cubicBezTo>
                    <a:pt x="1568" y="614"/>
                    <a:pt x="1768" y="1014"/>
                    <a:pt x="1768" y="1014"/>
                  </a:cubicBezTo>
                  <a:cubicBezTo>
                    <a:pt x="1802" y="1081"/>
                    <a:pt x="1868" y="1148"/>
                    <a:pt x="1968" y="1148"/>
                  </a:cubicBezTo>
                  <a:cubicBezTo>
                    <a:pt x="1968" y="1148"/>
                    <a:pt x="2002" y="1148"/>
                    <a:pt x="2035" y="1115"/>
                  </a:cubicBezTo>
                  <a:cubicBezTo>
                    <a:pt x="2135" y="1081"/>
                    <a:pt x="2202" y="948"/>
                    <a:pt x="2135" y="848"/>
                  </a:cubicBezTo>
                  <a:cubicBezTo>
                    <a:pt x="2135" y="814"/>
                    <a:pt x="1902" y="281"/>
                    <a:pt x="1335" y="80"/>
                  </a:cubicBezTo>
                  <a:cubicBezTo>
                    <a:pt x="1188" y="27"/>
                    <a:pt x="1036" y="0"/>
                    <a:pt x="8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4"/>
            <p:cNvSpPr/>
            <p:nvPr/>
          </p:nvSpPr>
          <p:spPr>
            <a:xfrm>
              <a:off x="4444667" y="4277571"/>
              <a:ext cx="36917" cy="19254"/>
            </a:xfrm>
            <a:custGeom>
              <a:avLst/>
              <a:gdLst/>
              <a:ahLst/>
              <a:cxnLst/>
              <a:rect l="l" t="t" r="r" b="b"/>
              <a:pathLst>
                <a:path w="2203" h="1149" extrusionOk="0">
                  <a:moveTo>
                    <a:pt x="881" y="1"/>
                  </a:moveTo>
                  <a:cubicBezTo>
                    <a:pt x="648" y="1"/>
                    <a:pt x="408" y="61"/>
                    <a:pt x="168" y="181"/>
                  </a:cubicBezTo>
                  <a:cubicBezTo>
                    <a:pt x="67" y="248"/>
                    <a:pt x="1" y="381"/>
                    <a:pt x="67" y="481"/>
                  </a:cubicBezTo>
                  <a:cubicBezTo>
                    <a:pt x="93" y="556"/>
                    <a:pt x="174" y="594"/>
                    <a:pt x="255" y="594"/>
                  </a:cubicBezTo>
                  <a:cubicBezTo>
                    <a:pt x="282" y="594"/>
                    <a:pt x="309" y="590"/>
                    <a:pt x="334" y="581"/>
                  </a:cubicBezTo>
                  <a:cubicBezTo>
                    <a:pt x="543" y="477"/>
                    <a:pt x="725" y="425"/>
                    <a:pt x="898" y="425"/>
                  </a:cubicBezTo>
                  <a:cubicBezTo>
                    <a:pt x="1001" y="425"/>
                    <a:pt x="1102" y="444"/>
                    <a:pt x="1202" y="481"/>
                  </a:cubicBezTo>
                  <a:cubicBezTo>
                    <a:pt x="1569" y="615"/>
                    <a:pt x="1769" y="1048"/>
                    <a:pt x="1769" y="1048"/>
                  </a:cubicBezTo>
                  <a:cubicBezTo>
                    <a:pt x="1802" y="1115"/>
                    <a:pt x="1902" y="1148"/>
                    <a:pt x="1969" y="1148"/>
                  </a:cubicBezTo>
                  <a:lnTo>
                    <a:pt x="2036" y="1148"/>
                  </a:lnTo>
                  <a:cubicBezTo>
                    <a:pt x="2169" y="1082"/>
                    <a:pt x="2202" y="981"/>
                    <a:pt x="2169" y="881"/>
                  </a:cubicBezTo>
                  <a:cubicBezTo>
                    <a:pt x="2136" y="848"/>
                    <a:pt x="1902" y="314"/>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4"/>
            <p:cNvSpPr/>
            <p:nvPr/>
          </p:nvSpPr>
          <p:spPr>
            <a:xfrm>
              <a:off x="4476539" y="4252419"/>
              <a:ext cx="36900" cy="19254"/>
            </a:xfrm>
            <a:custGeom>
              <a:avLst/>
              <a:gdLst/>
              <a:ahLst/>
              <a:cxnLst/>
              <a:rect l="l" t="t" r="r" b="b"/>
              <a:pathLst>
                <a:path w="2202" h="1149" extrusionOk="0">
                  <a:moveTo>
                    <a:pt x="890" y="1"/>
                  </a:moveTo>
                  <a:cubicBezTo>
                    <a:pt x="663" y="1"/>
                    <a:pt x="427" y="61"/>
                    <a:pt x="167" y="181"/>
                  </a:cubicBezTo>
                  <a:cubicBezTo>
                    <a:pt x="67" y="214"/>
                    <a:pt x="0" y="348"/>
                    <a:pt x="67" y="448"/>
                  </a:cubicBezTo>
                  <a:cubicBezTo>
                    <a:pt x="92" y="523"/>
                    <a:pt x="173" y="560"/>
                    <a:pt x="254" y="560"/>
                  </a:cubicBezTo>
                  <a:cubicBezTo>
                    <a:pt x="282" y="560"/>
                    <a:pt x="309" y="556"/>
                    <a:pt x="334" y="548"/>
                  </a:cubicBezTo>
                  <a:cubicBezTo>
                    <a:pt x="538" y="446"/>
                    <a:pt x="717" y="406"/>
                    <a:pt x="887" y="406"/>
                  </a:cubicBezTo>
                  <a:cubicBezTo>
                    <a:pt x="994" y="406"/>
                    <a:pt x="1098" y="422"/>
                    <a:pt x="1201" y="448"/>
                  </a:cubicBezTo>
                  <a:cubicBezTo>
                    <a:pt x="1601" y="614"/>
                    <a:pt x="1768" y="1015"/>
                    <a:pt x="1768" y="1015"/>
                  </a:cubicBezTo>
                  <a:cubicBezTo>
                    <a:pt x="1801" y="1081"/>
                    <a:pt x="1901" y="1148"/>
                    <a:pt x="1968" y="1148"/>
                  </a:cubicBezTo>
                  <a:cubicBezTo>
                    <a:pt x="2002" y="1148"/>
                    <a:pt x="2035" y="1148"/>
                    <a:pt x="2068" y="1115"/>
                  </a:cubicBezTo>
                  <a:cubicBezTo>
                    <a:pt x="2168" y="1081"/>
                    <a:pt x="2202" y="948"/>
                    <a:pt x="2168" y="848"/>
                  </a:cubicBezTo>
                  <a:cubicBezTo>
                    <a:pt x="2135" y="815"/>
                    <a:pt x="1901" y="281"/>
                    <a:pt x="1334" y="81"/>
                  </a:cubicBezTo>
                  <a:cubicBezTo>
                    <a:pt x="1188" y="27"/>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4"/>
            <p:cNvSpPr/>
            <p:nvPr/>
          </p:nvSpPr>
          <p:spPr>
            <a:xfrm>
              <a:off x="4491620" y="4290440"/>
              <a:ext cx="36917" cy="19238"/>
            </a:xfrm>
            <a:custGeom>
              <a:avLst/>
              <a:gdLst/>
              <a:ahLst/>
              <a:cxnLst/>
              <a:rect l="l" t="t" r="r" b="b"/>
              <a:pathLst>
                <a:path w="2203" h="1148" extrusionOk="0">
                  <a:moveTo>
                    <a:pt x="881" y="0"/>
                  </a:moveTo>
                  <a:cubicBezTo>
                    <a:pt x="648" y="0"/>
                    <a:pt x="408" y="60"/>
                    <a:pt x="168" y="180"/>
                  </a:cubicBezTo>
                  <a:cubicBezTo>
                    <a:pt x="34" y="247"/>
                    <a:pt x="1" y="347"/>
                    <a:pt x="67" y="480"/>
                  </a:cubicBezTo>
                  <a:cubicBezTo>
                    <a:pt x="89" y="545"/>
                    <a:pt x="152" y="582"/>
                    <a:pt x="221" y="582"/>
                  </a:cubicBezTo>
                  <a:cubicBezTo>
                    <a:pt x="259" y="582"/>
                    <a:pt x="299" y="571"/>
                    <a:pt x="334" y="547"/>
                  </a:cubicBezTo>
                  <a:cubicBezTo>
                    <a:pt x="516" y="466"/>
                    <a:pt x="698" y="422"/>
                    <a:pt x="865" y="422"/>
                  </a:cubicBezTo>
                  <a:cubicBezTo>
                    <a:pt x="974" y="422"/>
                    <a:pt x="1076" y="441"/>
                    <a:pt x="1168" y="480"/>
                  </a:cubicBezTo>
                  <a:cubicBezTo>
                    <a:pt x="1569" y="614"/>
                    <a:pt x="1769" y="1014"/>
                    <a:pt x="1769" y="1047"/>
                  </a:cubicBezTo>
                  <a:cubicBezTo>
                    <a:pt x="1802" y="1114"/>
                    <a:pt x="1869" y="1147"/>
                    <a:pt x="1969" y="1147"/>
                  </a:cubicBezTo>
                  <a:lnTo>
                    <a:pt x="2036" y="1147"/>
                  </a:lnTo>
                  <a:cubicBezTo>
                    <a:pt x="2136" y="1081"/>
                    <a:pt x="2202" y="981"/>
                    <a:pt x="2136" y="847"/>
                  </a:cubicBezTo>
                  <a:cubicBezTo>
                    <a:pt x="2136" y="847"/>
                    <a:pt x="1902" y="280"/>
                    <a:pt x="1335" y="80"/>
                  </a:cubicBezTo>
                  <a:cubicBezTo>
                    <a:pt x="1188" y="27"/>
                    <a:pt x="1036" y="0"/>
                    <a:pt x="8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4"/>
            <p:cNvSpPr/>
            <p:nvPr/>
          </p:nvSpPr>
          <p:spPr>
            <a:xfrm>
              <a:off x="4456414" y="4323417"/>
              <a:ext cx="36900" cy="19238"/>
            </a:xfrm>
            <a:custGeom>
              <a:avLst/>
              <a:gdLst/>
              <a:ahLst/>
              <a:cxnLst/>
              <a:rect l="l" t="t" r="r" b="b"/>
              <a:pathLst>
                <a:path w="2202" h="1148" extrusionOk="0">
                  <a:moveTo>
                    <a:pt x="880" y="0"/>
                  </a:moveTo>
                  <a:cubicBezTo>
                    <a:pt x="647" y="0"/>
                    <a:pt x="407" y="60"/>
                    <a:pt x="167" y="180"/>
                  </a:cubicBezTo>
                  <a:cubicBezTo>
                    <a:pt x="67" y="247"/>
                    <a:pt x="0" y="347"/>
                    <a:pt x="67" y="480"/>
                  </a:cubicBezTo>
                  <a:cubicBezTo>
                    <a:pt x="89" y="545"/>
                    <a:pt x="152" y="582"/>
                    <a:pt x="221" y="582"/>
                  </a:cubicBezTo>
                  <a:cubicBezTo>
                    <a:pt x="259" y="582"/>
                    <a:pt x="298" y="571"/>
                    <a:pt x="334" y="547"/>
                  </a:cubicBezTo>
                  <a:cubicBezTo>
                    <a:pt x="536" y="466"/>
                    <a:pt x="713" y="422"/>
                    <a:pt x="881" y="422"/>
                  </a:cubicBezTo>
                  <a:cubicBezTo>
                    <a:pt x="991" y="422"/>
                    <a:pt x="1096" y="441"/>
                    <a:pt x="1201" y="480"/>
                  </a:cubicBezTo>
                  <a:cubicBezTo>
                    <a:pt x="1568" y="614"/>
                    <a:pt x="1768" y="1014"/>
                    <a:pt x="1768" y="1047"/>
                  </a:cubicBezTo>
                  <a:cubicBezTo>
                    <a:pt x="1802" y="1114"/>
                    <a:pt x="1868" y="1148"/>
                    <a:pt x="1968" y="1148"/>
                  </a:cubicBezTo>
                  <a:lnTo>
                    <a:pt x="2035" y="1148"/>
                  </a:lnTo>
                  <a:cubicBezTo>
                    <a:pt x="2168" y="1081"/>
                    <a:pt x="2202" y="981"/>
                    <a:pt x="2168" y="847"/>
                  </a:cubicBezTo>
                  <a:cubicBezTo>
                    <a:pt x="2135" y="847"/>
                    <a:pt x="1902" y="280"/>
                    <a:pt x="1335" y="80"/>
                  </a:cubicBezTo>
                  <a:cubicBezTo>
                    <a:pt x="1188" y="27"/>
                    <a:pt x="1036" y="0"/>
                    <a:pt x="88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4"/>
            <p:cNvSpPr/>
            <p:nvPr/>
          </p:nvSpPr>
          <p:spPr>
            <a:xfrm>
              <a:off x="4401066" y="4311670"/>
              <a:ext cx="36917" cy="19254"/>
            </a:xfrm>
            <a:custGeom>
              <a:avLst/>
              <a:gdLst/>
              <a:ahLst/>
              <a:cxnLst/>
              <a:rect l="l" t="t" r="r" b="b"/>
              <a:pathLst>
                <a:path w="2203" h="1149" extrusionOk="0">
                  <a:moveTo>
                    <a:pt x="881" y="1"/>
                  </a:moveTo>
                  <a:cubicBezTo>
                    <a:pt x="648" y="1"/>
                    <a:pt x="408" y="61"/>
                    <a:pt x="168" y="181"/>
                  </a:cubicBezTo>
                  <a:cubicBezTo>
                    <a:pt x="68" y="247"/>
                    <a:pt x="1" y="347"/>
                    <a:pt x="68" y="481"/>
                  </a:cubicBezTo>
                  <a:cubicBezTo>
                    <a:pt x="93" y="556"/>
                    <a:pt x="174" y="594"/>
                    <a:pt x="255" y="594"/>
                  </a:cubicBezTo>
                  <a:cubicBezTo>
                    <a:pt x="282" y="594"/>
                    <a:pt x="309" y="589"/>
                    <a:pt x="334" y="581"/>
                  </a:cubicBezTo>
                  <a:cubicBezTo>
                    <a:pt x="543" y="477"/>
                    <a:pt x="725" y="425"/>
                    <a:pt x="898" y="425"/>
                  </a:cubicBezTo>
                  <a:cubicBezTo>
                    <a:pt x="1002" y="425"/>
                    <a:pt x="1102" y="443"/>
                    <a:pt x="1202" y="481"/>
                  </a:cubicBezTo>
                  <a:cubicBezTo>
                    <a:pt x="1569" y="614"/>
                    <a:pt x="1769" y="1015"/>
                    <a:pt x="1769" y="1048"/>
                  </a:cubicBezTo>
                  <a:cubicBezTo>
                    <a:pt x="1802" y="1115"/>
                    <a:pt x="1869" y="1148"/>
                    <a:pt x="1969" y="1148"/>
                  </a:cubicBezTo>
                  <a:lnTo>
                    <a:pt x="2036" y="1148"/>
                  </a:lnTo>
                  <a:cubicBezTo>
                    <a:pt x="2169" y="1081"/>
                    <a:pt x="2202" y="981"/>
                    <a:pt x="2169" y="848"/>
                  </a:cubicBezTo>
                  <a:cubicBezTo>
                    <a:pt x="2136" y="848"/>
                    <a:pt x="1902" y="281"/>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4"/>
            <p:cNvSpPr/>
            <p:nvPr/>
          </p:nvSpPr>
          <p:spPr>
            <a:xfrm>
              <a:off x="4388214" y="4271421"/>
              <a:ext cx="36917" cy="19254"/>
            </a:xfrm>
            <a:custGeom>
              <a:avLst/>
              <a:gdLst/>
              <a:ahLst/>
              <a:cxnLst/>
              <a:rect l="l" t="t" r="r" b="b"/>
              <a:pathLst>
                <a:path w="2203" h="1149" extrusionOk="0">
                  <a:moveTo>
                    <a:pt x="890" y="1"/>
                  </a:moveTo>
                  <a:cubicBezTo>
                    <a:pt x="664" y="1"/>
                    <a:pt x="428" y="61"/>
                    <a:pt x="167" y="181"/>
                  </a:cubicBezTo>
                  <a:cubicBezTo>
                    <a:pt x="67" y="214"/>
                    <a:pt x="1" y="348"/>
                    <a:pt x="67" y="448"/>
                  </a:cubicBezTo>
                  <a:cubicBezTo>
                    <a:pt x="91" y="520"/>
                    <a:pt x="167" y="575"/>
                    <a:pt x="246" y="575"/>
                  </a:cubicBezTo>
                  <a:cubicBezTo>
                    <a:pt x="276" y="575"/>
                    <a:pt x="306" y="567"/>
                    <a:pt x="334" y="548"/>
                  </a:cubicBezTo>
                  <a:cubicBezTo>
                    <a:pt x="536" y="467"/>
                    <a:pt x="714" y="423"/>
                    <a:pt x="882" y="423"/>
                  </a:cubicBezTo>
                  <a:cubicBezTo>
                    <a:pt x="991" y="423"/>
                    <a:pt x="1096" y="442"/>
                    <a:pt x="1202" y="481"/>
                  </a:cubicBezTo>
                  <a:cubicBezTo>
                    <a:pt x="1568" y="615"/>
                    <a:pt x="1769" y="1015"/>
                    <a:pt x="1769" y="1015"/>
                  </a:cubicBezTo>
                  <a:cubicBezTo>
                    <a:pt x="1802" y="1115"/>
                    <a:pt x="1902" y="1148"/>
                    <a:pt x="1969" y="1148"/>
                  </a:cubicBezTo>
                  <a:cubicBezTo>
                    <a:pt x="2002" y="1148"/>
                    <a:pt x="2035" y="1148"/>
                    <a:pt x="2069" y="1115"/>
                  </a:cubicBezTo>
                  <a:cubicBezTo>
                    <a:pt x="2169" y="1082"/>
                    <a:pt x="2202" y="948"/>
                    <a:pt x="2169" y="848"/>
                  </a:cubicBezTo>
                  <a:cubicBezTo>
                    <a:pt x="2136" y="815"/>
                    <a:pt x="1902" y="281"/>
                    <a:pt x="1335" y="81"/>
                  </a:cubicBezTo>
                  <a:cubicBezTo>
                    <a:pt x="1188" y="28"/>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4"/>
            <p:cNvSpPr/>
            <p:nvPr/>
          </p:nvSpPr>
          <p:spPr>
            <a:xfrm>
              <a:off x="3463145" y="4119388"/>
              <a:ext cx="282297" cy="406621"/>
            </a:xfrm>
            <a:custGeom>
              <a:avLst/>
              <a:gdLst/>
              <a:ahLst/>
              <a:cxnLst/>
              <a:rect l="l" t="t" r="r" b="b"/>
              <a:pathLst>
                <a:path w="16846" h="24265" extrusionOk="0">
                  <a:moveTo>
                    <a:pt x="1356" y="1"/>
                  </a:moveTo>
                  <a:cubicBezTo>
                    <a:pt x="1295" y="1"/>
                    <a:pt x="1238" y="26"/>
                    <a:pt x="1201" y="81"/>
                  </a:cubicBezTo>
                  <a:cubicBezTo>
                    <a:pt x="1201" y="81"/>
                    <a:pt x="968" y="348"/>
                    <a:pt x="701" y="781"/>
                  </a:cubicBezTo>
                  <a:cubicBezTo>
                    <a:pt x="668" y="881"/>
                    <a:pt x="701" y="1015"/>
                    <a:pt x="801" y="1081"/>
                  </a:cubicBezTo>
                  <a:cubicBezTo>
                    <a:pt x="835" y="1081"/>
                    <a:pt x="868" y="1115"/>
                    <a:pt x="901" y="1115"/>
                  </a:cubicBezTo>
                  <a:cubicBezTo>
                    <a:pt x="968" y="1115"/>
                    <a:pt x="1035" y="1081"/>
                    <a:pt x="1068" y="981"/>
                  </a:cubicBezTo>
                  <a:cubicBezTo>
                    <a:pt x="1302" y="581"/>
                    <a:pt x="1502" y="348"/>
                    <a:pt x="1535" y="348"/>
                  </a:cubicBezTo>
                  <a:cubicBezTo>
                    <a:pt x="1602" y="248"/>
                    <a:pt x="1568" y="114"/>
                    <a:pt x="1502" y="47"/>
                  </a:cubicBezTo>
                  <a:cubicBezTo>
                    <a:pt x="1457" y="17"/>
                    <a:pt x="1405" y="1"/>
                    <a:pt x="1356" y="1"/>
                  </a:cubicBezTo>
                  <a:close/>
                  <a:moveTo>
                    <a:pt x="526" y="1436"/>
                  </a:moveTo>
                  <a:cubicBezTo>
                    <a:pt x="444" y="1436"/>
                    <a:pt x="360" y="1480"/>
                    <a:pt x="334" y="1582"/>
                  </a:cubicBezTo>
                  <a:cubicBezTo>
                    <a:pt x="234" y="1849"/>
                    <a:pt x="134" y="2116"/>
                    <a:pt x="101" y="2416"/>
                  </a:cubicBezTo>
                  <a:cubicBezTo>
                    <a:pt x="67" y="2516"/>
                    <a:pt x="134" y="2616"/>
                    <a:pt x="234" y="2649"/>
                  </a:cubicBezTo>
                  <a:lnTo>
                    <a:pt x="301" y="2649"/>
                  </a:lnTo>
                  <a:cubicBezTo>
                    <a:pt x="401" y="2649"/>
                    <a:pt x="468" y="2583"/>
                    <a:pt x="501" y="2482"/>
                  </a:cubicBezTo>
                  <a:cubicBezTo>
                    <a:pt x="534" y="2249"/>
                    <a:pt x="634" y="1982"/>
                    <a:pt x="734" y="1715"/>
                  </a:cubicBezTo>
                  <a:cubicBezTo>
                    <a:pt x="768" y="1615"/>
                    <a:pt x="701" y="1482"/>
                    <a:pt x="601" y="1448"/>
                  </a:cubicBezTo>
                  <a:cubicBezTo>
                    <a:pt x="577" y="1441"/>
                    <a:pt x="552" y="1436"/>
                    <a:pt x="526" y="1436"/>
                  </a:cubicBezTo>
                  <a:close/>
                  <a:moveTo>
                    <a:pt x="201" y="3050"/>
                  </a:moveTo>
                  <a:cubicBezTo>
                    <a:pt x="101" y="3083"/>
                    <a:pt x="1" y="3150"/>
                    <a:pt x="1" y="3283"/>
                  </a:cubicBezTo>
                  <a:cubicBezTo>
                    <a:pt x="1" y="3583"/>
                    <a:pt x="67" y="3883"/>
                    <a:pt x="134" y="4150"/>
                  </a:cubicBezTo>
                  <a:cubicBezTo>
                    <a:pt x="167" y="4250"/>
                    <a:pt x="234" y="4317"/>
                    <a:pt x="334" y="4317"/>
                  </a:cubicBezTo>
                  <a:cubicBezTo>
                    <a:pt x="334" y="4317"/>
                    <a:pt x="368" y="4317"/>
                    <a:pt x="368" y="4284"/>
                  </a:cubicBezTo>
                  <a:cubicBezTo>
                    <a:pt x="501" y="4250"/>
                    <a:pt x="568" y="4150"/>
                    <a:pt x="534" y="4050"/>
                  </a:cubicBezTo>
                  <a:cubicBezTo>
                    <a:pt x="468" y="3783"/>
                    <a:pt x="434" y="3517"/>
                    <a:pt x="434" y="3283"/>
                  </a:cubicBezTo>
                  <a:cubicBezTo>
                    <a:pt x="434" y="3150"/>
                    <a:pt x="301" y="3083"/>
                    <a:pt x="201" y="3050"/>
                  </a:cubicBezTo>
                  <a:close/>
                  <a:moveTo>
                    <a:pt x="649" y="4649"/>
                  </a:moveTo>
                  <a:cubicBezTo>
                    <a:pt x="609" y="4649"/>
                    <a:pt x="570" y="4660"/>
                    <a:pt x="534" y="4684"/>
                  </a:cubicBezTo>
                  <a:cubicBezTo>
                    <a:pt x="434" y="4751"/>
                    <a:pt x="401" y="4851"/>
                    <a:pt x="468" y="4951"/>
                  </a:cubicBezTo>
                  <a:cubicBezTo>
                    <a:pt x="601" y="5218"/>
                    <a:pt x="768" y="5451"/>
                    <a:pt x="968" y="5685"/>
                  </a:cubicBezTo>
                  <a:cubicBezTo>
                    <a:pt x="1001" y="5718"/>
                    <a:pt x="1068" y="5751"/>
                    <a:pt x="1135" y="5751"/>
                  </a:cubicBezTo>
                  <a:cubicBezTo>
                    <a:pt x="1168" y="5751"/>
                    <a:pt x="1201" y="5751"/>
                    <a:pt x="1268" y="5718"/>
                  </a:cubicBezTo>
                  <a:cubicBezTo>
                    <a:pt x="1335" y="5618"/>
                    <a:pt x="1368" y="5485"/>
                    <a:pt x="1268" y="5418"/>
                  </a:cubicBezTo>
                  <a:cubicBezTo>
                    <a:pt x="1101" y="5218"/>
                    <a:pt x="935" y="4984"/>
                    <a:pt x="835" y="4751"/>
                  </a:cubicBezTo>
                  <a:cubicBezTo>
                    <a:pt x="791" y="4686"/>
                    <a:pt x="721" y="4649"/>
                    <a:pt x="649" y="4649"/>
                  </a:cubicBezTo>
                  <a:close/>
                  <a:moveTo>
                    <a:pt x="1716" y="5922"/>
                  </a:moveTo>
                  <a:cubicBezTo>
                    <a:pt x="1662" y="5922"/>
                    <a:pt x="1605" y="5948"/>
                    <a:pt x="1568" y="5985"/>
                  </a:cubicBezTo>
                  <a:cubicBezTo>
                    <a:pt x="1468" y="6085"/>
                    <a:pt x="1502" y="6218"/>
                    <a:pt x="1568" y="6285"/>
                  </a:cubicBezTo>
                  <a:cubicBezTo>
                    <a:pt x="1769" y="6452"/>
                    <a:pt x="1969" y="6585"/>
                    <a:pt x="2169" y="6752"/>
                  </a:cubicBezTo>
                  <a:lnTo>
                    <a:pt x="2269" y="6786"/>
                  </a:lnTo>
                  <a:cubicBezTo>
                    <a:pt x="2302" y="6819"/>
                    <a:pt x="2336" y="6819"/>
                    <a:pt x="2402" y="6819"/>
                  </a:cubicBezTo>
                  <a:cubicBezTo>
                    <a:pt x="2469" y="6819"/>
                    <a:pt x="2536" y="6786"/>
                    <a:pt x="2569" y="6752"/>
                  </a:cubicBezTo>
                  <a:cubicBezTo>
                    <a:pt x="2636" y="6652"/>
                    <a:pt x="2602" y="6519"/>
                    <a:pt x="2502" y="6452"/>
                  </a:cubicBezTo>
                  <a:lnTo>
                    <a:pt x="2402" y="6385"/>
                  </a:lnTo>
                  <a:cubicBezTo>
                    <a:pt x="2202" y="6252"/>
                    <a:pt x="2035" y="6118"/>
                    <a:pt x="1835" y="5985"/>
                  </a:cubicBezTo>
                  <a:cubicBezTo>
                    <a:pt x="1805" y="5940"/>
                    <a:pt x="1761" y="5922"/>
                    <a:pt x="1716" y="5922"/>
                  </a:cubicBezTo>
                  <a:close/>
                  <a:moveTo>
                    <a:pt x="5123" y="6399"/>
                  </a:moveTo>
                  <a:cubicBezTo>
                    <a:pt x="5082" y="6399"/>
                    <a:pt x="5041" y="6406"/>
                    <a:pt x="5004" y="6419"/>
                  </a:cubicBezTo>
                  <a:cubicBezTo>
                    <a:pt x="4771" y="6552"/>
                    <a:pt x="4537" y="6752"/>
                    <a:pt x="4304" y="6952"/>
                  </a:cubicBezTo>
                  <a:cubicBezTo>
                    <a:pt x="4237" y="7019"/>
                    <a:pt x="4204" y="7152"/>
                    <a:pt x="4304" y="7253"/>
                  </a:cubicBezTo>
                  <a:cubicBezTo>
                    <a:pt x="4337" y="7286"/>
                    <a:pt x="4404" y="7319"/>
                    <a:pt x="4437" y="7319"/>
                  </a:cubicBezTo>
                  <a:cubicBezTo>
                    <a:pt x="4504" y="7319"/>
                    <a:pt x="4537" y="7286"/>
                    <a:pt x="4571" y="7253"/>
                  </a:cubicBezTo>
                  <a:cubicBezTo>
                    <a:pt x="4804" y="7086"/>
                    <a:pt x="5004" y="6919"/>
                    <a:pt x="5238" y="6786"/>
                  </a:cubicBezTo>
                  <a:cubicBezTo>
                    <a:pt x="5304" y="6719"/>
                    <a:pt x="5338" y="6585"/>
                    <a:pt x="5304" y="6485"/>
                  </a:cubicBezTo>
                  <a:cubicBezTo>
                    <a:pt x="5262" y="6422"/>
                    <a:pt x="5193" y="6399"/>
                    <a:pt x="5123" y="6399"/>
                  </a:cubicBezTo>
                  <a:close/>
                  <a:moveTo>
                    <a:pt x="5892" y="6173"/>
                  </a:moveTo>
                  <a:cubicBezTo>
                    <a:pt x="5811" y="6173"/>
                    <a:pt x="5730" y="6210"/>
                    <a:pt x="5705" y="6285"/>
                  </a:cubicBezTo>
                  <a:cubicBezTo>
                    <a:pt x="5671" y="6419"/>
                    <a:pt x="5705" y="6519"/>
                    <a:pt x="5805" y="6552"/>
                  </a:cubicBezTo>
                  <a:cubicBezTo>
                    <a:pt x="5871" y="6585"/>
                    <a:pt x="5938" y="6685"/>
                    <a:pt x="5938" y="6819"/>
                  </a:cubicBezTo>
                  <a:cubicBezTo>
                    <a:pt x="5938" y="6886"/>
                    <a:pt x="5905" y="6986"/>
                    <a:pt x="5871" y="7052"/>
                  </a:cubicBezTo>
                  <a:cubicBezTo>
                    <a:pt x="5838" y="7152"/>
                    <a:pt x="5905" y="7253"/>
                    <a:pt x="6005" y="7319"/>
                  </a:cubicBezTo>
                  <a:lnTo>
                    <a:pt x="6072" y="7319"/>
                  </a:lnTo>
                  <a:cubicBezTo>
                    <a:pt x="6172" y="7319"/>
                    <a:pt x="6238" y="7286"/>
                    <a:pt x="6272" y="7186"/>
                  </a:cubicBezTo>
                  <a:cubicBezTo>
                    <a:pt x="6305" y="7086"/>
                    <a:pt x="6338" y="6952"/>
                    <a:pt x="6338" y="6819"/>
                  </a:cubicBezTo>
                  <a:cubicBezTo>
                    <a:pt x="6338" y="6519"/>
                    <a:pt x="6205" y="6285"/>
                    <a:pt x="5972" y="6185"/>
                  </a:cubicBezTo>
                  <a:cubicBezTo>
                    <a:pt x="5947" y="6177"/>
                    <a:pt x="5919" y="6173"/>
                    <a:pt x="5892" y="6173"/>
                  </a:cubicBezTo>
                  <a:close/>
                  <a:moveTo>
                    <a:pt x="5472" y="7444"/>
                  </a:moveTo>
                  <a:cubicBezTo>
                    <a:pt x="5451" y="7444"/>
                    <a:pt x="5428" y="7447"/>
                    <a:pt x="5404" y="7453"/>
                  </a:cubicBezTo>
                  <a:cubicBezTo>
                    <a:pt x="5304" y="7469"/>
                    <a:pt x="5196" y="7478"/>
                    <a:pt x="5075" y="7478"/>
                  </a:cubicBezTo>
                  <a:cubicBezTo>
                    <a:pt x="4954" y="7478"/>
                    <a:pt x="4821" y="7469"/>
                    <a:pt x="4671" y="7453"/>
                  </a:cubicBezTo>
                  <a:cubicBezTo>
                    <a:pt x="4657" y="7448"/>
                    <a:pt x="4644" y="7446"/>
                    <a:pt x="4631" y="7446"/>
                  </a:cubicBezTo>
                  <a:cubicBezTo>
                    <a:pt x="4545" y="7446"/>
                    <a:pt x="4466" y="7533"/>
                    <a:pt x="4437" y="7619"/>
                  </a:cubicBezTo>
                  <a:cubicBezTo>
                    <a:pt x="4437" y="7720"/>
                    <a:pt x="4504" y="7853"/>
                    <a:pt x="4604" y="7853"/>
                  </a:cubicBezTo>
                  <a:cubicBezTo>
                    <a:pt x="4771" y="7886"/>
                    <a:pt x="4904" y="7920"/>
                    <a:pt x="5071" y="7920"/>
                  </a:cubicBezTo>
                  <a:cubicBezTo>
                    <a:pt x="5238" y="7920"/>
                    <a:pt x="5404" y="7886"/>
                    <a:pt x="5538" y="7853"/>
                  </a:cubicBezTo>
                  <a:cubicBezTo>
                    <a:pt x="5638" y="7820"/>
                    <a:pt x="5705" y="7686"/>
                    <a:pt x="5671" y="7586"/>
                  </a:cubicBezTo>
                  <a:cubicBezTo>
                    <a:pt x="5644" y="7504"/>
                    <a:pt x="5571" y="7444"/>
                    <a:pt x="5472" y="7444"/>
                  </a:cubicBezTo>
                  <a:close/>
                  <a:moveTo>
                    <a:pt x="3088" y="6851"/>
                  </a:moveTo>
                  <a:cubicBezTo>
                    <a:pt x="3017" y="6851"/>
                    <a:pt x="2946" y="6888"/>
                    <a:pt x="2903" y="6952"/>
                  </a:cubicBezTo>
                  <a:cubicBezTo>
                    <a:pt x="2869" y="7052"/>
                    <a:pt x="2903" y="7186"/>
                    <a:pt x="3003" y="7253"/>
                  </a:cubicBezTo>
                  <a:cubicBezTo>
                    <a:pt x="3236" y="7386"/>
                    <a:pt x="3470" y="7486"/>
                    <a:pt x="3703" y="7586"/>
                  </a:cubicBezTo>
                  <a:cubicBezTo>
                    <a:pt x="3503" y="7786"/>
                    <a:pt x="3336" y="8020"/>
                    <a:pt x="3203" y="8253"/>
                  </a:cubicBezTo>
                  <a:cubicBezTo>
                    <a:pt x="3136" y="8353"/>
                    <a:pt x="3170" y="8487"/>
                    <a:pt x="3270" y="8553"/>
                  </a:cubicBezTo>
                  <a:cubicBezTo>
                    <a:pt x="3303" y="8587"/>
                    <a:pt x="3336" y="8587"/>
                    <a:pt x="3370" y="8587"/>
                  </a:cubicBezTo>
                  <a:cubicBezTo>
                    <a:pt x="3436" y="8587"/>
                    <a:pt x="3503" y="8553"/>
                    <a:pt x="3536" y="8487"/>
                  </a:cubicBezTo>
                  <a:cubicBezTo>
                    <a:pt x="3703" y="8253"/>
                    <a:pt x="3870" y="8053"/>
                    <a:pt x="4037" y="7853"/>
                  </a:cubicBezTo>
                  <a:cubicBezTo>
                    <a:pt x="4104" y="7753"/>
                    <a:pt x="4104" y="7619"/>
                    <a:pt x="4003" y="7553"/>
                  </a:cubicBezTo>
                  <a:cubicBezTo>
                    <a:pt x="4037" y="7519"/>
                    <a:pt x="4037" y="7519"/>
                    <a:pt x="4037" y="7486"/>
                  </a:cubicBezTo>
                  <a:cubicBezTo>
                    <a:pt x="4104" y="7386"/>
                    <a:pt x="4037" y="7253"/>
                    <a:pt x="3937" y="7219"/>
                  </a:cubicBezTo>
                  <a:cubicBezTo>
                    <a:pt x="3703" y="7119"/>
                    <a:pt x="3470" y="7019"/>
                    <a:pt x="3203" y="6886"/>
                  </a:cubicBezTo>
                  <a:cubicBezTo>
                    <a:pt x="3167" y="6862"/>
                    <a:pt x="3128" y="6851"/>
                    <a:pt x="3088" y="6851"/>
                  </a:cubicBezTo>
                  <a:close/>
                  <a:moveTo>
                    <a:pt x="2990" y="8908"/>
                  </a:moveTo>
                  <a:cubicBezTo>
                    <a:pt x="2909" y="8908"/>
                    <a:pt x="2828" y="8945"/>
                    <a:pt x="2803" y="9020"/>
                  </a:cubicBezTo>
                  <a:cubicBezTo>
                    <a:pt x="2669" y="9287"/>
                    <a:pt x="2569" y="9554"/>
                    <a:pt x="2502" y="9821"/>
                  </a:cubicBezTo>
                  <a:cubicBezTo>
                    <a:pt x="2469" y="9954"/>
                    <a:pt x="2536" y="10055"/>
                    <a:pt x="2636" y="10088"/>
                  </a:cubicBezTo>
                  <a:lnTo>
                    <a:pt x="2703" y="10088"/>
                  </a:lnTo>
                  <a:cubicBezTo>
                    <a:pt x="2769" y="10088"/>
                    <a:pt x="2869" y="10055"/>
                    <a:pt x="2903" y="9954"/>
                  </a:cubicBezTo>
                  <a:cubicBezTo>
                    <a:pt x="2969" y="9688"/>
                    <a:pt x="3069" y="9454"/>
                    <a:pt x="3170" y="9187"/>
                  </a:cubicBezTo>
                  <a:cubicBezTo>
                    <a:pt x="3203" y="9087"/>
                    <a:pt x="3170" y="8954"/>
                    <a:pt x="3069" y="8920"/>
                  </a:cubicBezTo>
                  <a:cubicBezTo>
                    <a:pt x="3044" y="8912"/>
                    <a:pt x="3017" y="8908"/>
                    <a:pt x="2990" y="8908"/>
                  </a:cubicBezTo>
                  <a:close/>
                  <a:moveTo>
                    <a:pt x="2569" y="10488"/>
                  </a:moveTo>
                  <a:cubicBezTo>
                    <a:pt x="2436" y="10488"/>
                    <a:pt x="2336" y="10555"/>
                    <a:pt x="2336" y="10688"/>
                  </a:cubicBezTo>
                  <a:cubicBezTo>
                    <a:pt x="2302" y="10888"/>
                    <a:pt x="2302" y="11089"/>
                    <a:pt x="2302" y="11322"/>
                  </a:cubicBezTo>
                  <a:cubicBezTo>
                    <a:pt x="2302" y="11389"/>
                    <a:pt x="2302" y="11456"/>
                    <a:pt x="2302" y="11556"/>
                  </a:cubicBezTo>
                  <a:cubicBezTo>
                    <a:pt x="2302" y="11656"/>
                    <a:pt x="2402" y="11756"/>
                    <a:pt x="2502" y="11756"/>
                  </a:cubicBezTo>
                  <a:cubicBezTo>
                    <a:pt x="2636" y="11756"/>
                    <a:pt x="2703" y="11656"/>
                    <a:pt x="2703" y="11522"/>
                  </a:cubicBezTo>
                  <a:cubicBezTo>
                    <a:pt x="2703" y="11456"/>
                    <a:pt x="2703" y="11389"/>
                    <a:pt x="2703" y="11322"/>
                  </a:cubicBezTo>
                  <a:cubicBezTo>
                    <a:pt x="2703" y="11122"/>
                    <a:pt x="2703" y="10922"/>
                    <a:pt x="2736" y="10722"/>
                  </a:cubicBezTo>
                  <a:cubicBezTo>
                    <a:pt x="2736" y="10622"/>
                    <a:pt x="2669" y="10522"/>
                    <a:pt x="2569" y="10488"/>
                  </a:cubicBezTo>
                  <a:close/>
                  <a:moveTo>
                    <a:pt x="2569" y="12156"/>
                  </a:moveTo>
                  <a:cubicBezTo>
                    <a:pt x="2436" y="12189"/>
                    <a:pt x="2369" y="12289"/>
                    <a:pt x="2402" y="12423"/>
                  </a:cubicBezTo>
                  <a:cubicBezTo>
                    <a:pt x="2469" y="12690"/>
                    <a:pt x="2536" y="12957"/>
                    <a:pt x="2636" y="13257"/>
                  </a:cubicBezTo>
                  <a:cubicBezTo>
                    <a:pt x="2669" y="13324"/>
                    <a:pt x="2736" y="13390"/>
                    <a:pt x="2836" y="13390"/>
                  </a:cubicBezTo>
                  <a:cubicBezTo>
                    <a:pt x="2836" y="13390"/>
                    <a:pt x="2869" y="13390"/>
                    <a:pt x="2903" y="13357"/>
                  </a:cubicBezTo>
                  <a:cubicBezTo>
                    <a:pt x="3003" y="13324"/>
                    <a:pt x="3069" y="13223"/>
                    <a:pt x="3036" y="13090"/>
                  </a:cubicBezTo>
                  <a:cubicBezTo>
                    <a:pt x="2936" y="12857"/>
                    <a:pt x="2869" y="12590"/>
                    <a:pt x="2803" y="12323"/>
                  </a:cubicBezTo>
                  <a:cubicBezTo>
                    <a:pt x="2803" y="12223"/>
                    <a:pt x="2669" y="12156"/>
                    <a:pt x="2569" y="12156"/>
                  </a:cubicBezTo>
                  <a:close/>
                  <a:moveTo>
                    <a:pt x="3176" y="13724"/>
                  </a:moveTo>
                  <a:cubicBezTo>
                    <a:pt x="3140" y="13724"/>
                    <a:pt x="3103" y="13735"/>
                    <a:pt x="3069" y="13757"/>
                  </a:cubicBezTo>
                  <a:cubicBezTo>
                    <a:pt x="2969" y="13791"/>
                    <a:pt x="2936" y="13924"/>
                    <a:pt x="2969" y="14024"/>
                  </a:cubicBezTo>
                  <a:cubicBezTo>
                    <a:pt x="3036" y="14157"/>
                    <a:pt x="3103" y="14258"/>
                    <a:pt x="3170" y="14391"/>
                  </a:cubicBezTo>
                  <a:cubicBezTo>
                    <a:pt x="3236" y="14524"/>
                    <a:pt x="3336" y="14658"/>
                    <a:pt x="3403" y="14758"/>
                  </a:cubicBezTo>
                  <a:cubicBezTo>
                    <a:pt x="3436" y="14825"/>
                    <a:pt x="3503" y="14858"/>
                    <a:pt x="3570" y="14858"/>
                  </a:cubicBezTo>
                  <a:cubicBezTo>
                    <a:pt x="3603" y="14858"/>
                    <a:pt x="3670" y="14858"/>
                    <a:pt x="3703" y="14825"/>
                  </a:cubicBezTo>
                  <a:cubicBezTo>
                    <a:pt x="3803" y="14758"/>
                    <a:pt x="3803" y="14624"/>
                    <a:pt x="3737" y="14558"/>
                  </a:cubicBezTo>
                  <a:cubicBezTo>
                    <a:pt x="3670" y="14424"/>
                    <a:pt x="3603" y="14291"/>
                    <a:pt x="3536" y="14191"/>
                  </a:cubicBezTo>
                  <a:cubicBezTo>
                    <a:pt x="3470" y="14057"/>
                    <a:pt x="3403" y="13957"/>
                    <a:pt x="3336" y="13857"/>
                  </a:cubicBezTo>
                  <a:cubicBezTo>
                    <a:pt x="3314" y="13768"/>
                    <a:pt x="3247" y="13724"/>
                    <a:pt x="3176" y="13724"/>
                  </a:cubicBezTo>
                  <a:close/>
                  <a:moveTo>
                    <a:pt x="8886" y="14845"/>
                  </a:moveTo>
                  <a:cubicBezTo>
                    <a:pt x="8667" y="14845"/>
                    <a:pt x="8437" y="14920"/>
                    <a:pt x="8206" y="15058"/>
                  </a:cubicBezTo>
                  <a:cubicBezTo>
                    <a:pt x="8106" y="15125"/>
                    <a:pt x="8106" y="15258"/>
                    <a:pt x="8140" y="15358"/>
                  </a:cubicBezTo>
                  <a:cubicBezTo>
                    <a:pt x="8206" y="15425"/>
                    <a:pt x="8273" y="15458"/>
                    <a:pt x="8340" y="15458"/>
                  </a:cubicBezTo>
                  <a:cubicBezTo>
                    <a:pt x="8373" y="15458"/>
                    <a:pt x="8407" y="15425"/>
                    <a:pt x="8440" y="15425"/>
                  </a:cubicBezTo>
                  <a:cubicBezTo>
                    <a:pt x="8611" y="15327"/>
                    <a:pt x="8764" y="15265"/>
                    <a:pt x="8912" y="15265"/>
                  </a:cubicBezTo>
                  <a:cubicBezTo>
                    <a:pt x="8967" y="15265"/>
                    <a:pt x="9020" y="15274"/>
                    <a:pt x="9074" y="15292"/>
                  </a:cubicBezTo>
                  <a:cubicBezTo>
                    <a:pt x="9091" y="15298"/>
                    <a:pt x="9110" y="15300"/>
                    <a:pt x="9129" y="15300"/>
                  </a:cubicBezTo>
                  <a:cubicBezTo>
                    <a:pt x="9218" y="15300"/>
                    <a:pt x="9313" y="15241"/>
                    <a:pt x="9341" y="15158"/>
                  </a:cubicBezTo>
                  <a:cubicBezTo>
                    <a:pt x="9341" y="15058"/>
                    <a:pt x="9307" y="14925"/>
                    <a:pt x="9174" y="14891"/>
                  </a:cubicBezTo>
                  <a:cubicBezTo>
                    <a:pt x="9081" y="14860"/>
                    <a:pt x="8985" y="14845"/>
                    <a:pt x="8886" y="14845"/>
                  </a:cubicBezTo>
                  <a:close/>
                  <a:moveTo>
                    <a:pt x="4099" y="15108"/>
                  </a:moveTo>
                  <a:cubicBezTo>
                    <a:pt x="4045" y="15108"/>
                    <a:pt x="3987" y="15125"/>
                    <a:pt x="3937" y="15158"/>
                  </a:cubicBezTo>
                  <a:cubicBezTo>
                    <a:pt x="3870" y="15225"/>
                    <a:pt x="3870" y="15358"/>
                    <a:pt x="3937" y="15458"/>
                  </a:cubicBezTo>
                  <a:cubicBezTo>
                    <a:pt x="4137" y="15659"/>
                    <a:pt x="4370" y="15859"/>
                    <a:pt x="4571" y="16025"/>
                  </a:cubicBezTo>
                  <a:cubicBezTo>
                    <a:pt x="4637" y="16059"/>
                    <a:pt x="4671" y="16092"/>
                    <a:pt x="4704" y="16092"/>
                  </a:cubicBezTo>
                  <a:cubicBezTo>
                    <a:pt x="4771" y="16092"/>
                    <a:pt x="4837" y="16059"/>
                    <a:pt x="4871" y="15992"/>
                  </a:cubicBezTo>
                  <a:cubicBezTo>
                    <a:pt x="4937" y="15892"/>
                    <a:pt x="4937" y="15759"/>
                    <a:pt x="4837" y="15692"/>
                  </a:cubicBezTo>
                  <a:cubicBezTo>
                    <a:pt x="4637" y="15558"/>
                    <a:pt x="4437" y="15358"/>
                    <a:pt x="4237" y="15158"/>
                  </a:cubicBezTo>
                  <a:cubicBezTo>
                    <a:pt x="4204" y="15125"/>
                    <a:pt x="4154" y="15108"/>
                    <a:pt x="4099" y="15108"/>
                  </a:cubicBezTo>
                  <a:close/>
                  <a:moveTo>
                    <a:pt x="9319" y="15512"/>
                  </a:moveTo>
                  <a:cubicBezTo>
                    <a:pt x="9261" y="15512"/>
                    <a:pt x="9196" y="15537"/>
                    <a:pt x="9140" y="15592"/>
                  </a:cubicBezTo>
                  <a:cubicBezTo>
                    <a:pt x="9040" y="15759"/>
                    <a:pt x="8840" y="15892"/>
                    <a:pt x="8573" y="16025"/>
                  </a:cubicBezTo>
                  <a:cubicBezTo>
                    <a:pt x="8473" y="16092"/>
                    <a:pt x="8407" y="16226"/>
                    <a:pt x="8473" y="16326"/>
                  </a:cubicBezTo>
                  <a:cubicBezTo>
                    <a:pt x="8507" y="16392"/>
                    <a:pt x="8573" y="16426"/>
                    <a:pt x="8640" y="16426"/>
                  </a:cubicBezTo>
                  <a:cubicBezTo>
                    <a:pt x="8673" y="16426"/>
                    <a:pt x="8707" y="16426"/>
                    <a:pt x="8740" y="16392"/>
                  </a:cubicBezTo>
                  <a:cubicBezTo>
                    <a:pt x="9074" y="16259"/>
                    <a:pt x="9341" y="16059"/>
                    <a:pt x="9474" y="15859"/>
                  </a:cubicBezTo>
                  <a:cubicBezTo>
                    <a:pt x="9541" y="15759"/>
                    <a:pt x="9541" y="15625"/>
                    <a:pt x="9441" y="15558"/>
                  </a:cubicBezTo>
                  <a:cubicBezTo>
                    <a:pt x="9411" y="15529"/>
                    <a:pt x="9367" y="15512"/>
                    <a:pt x="9319" y="15512"/>
                  </a:cubicBezTo>
                  <a:close/>
                  <a:moveTo>
                    <a:pt x="5425" y="16080"/>
                  </a:moveTo>
                  <a:cubicBezTo>
                    <a:pt x="5344" y="16080"/>
                    <a:pt x="5263" y="16117"/>
                    <a:pt x="5238" y="16192"/>
                  </a:cubicBezTo>
                  <a:cubicBezTo>
                    <a:pt x="5204" y="16326"/>
                    <a:pt x="5238" y="16426"/>
                    <a:pt x="5338" y="16493"/>
                  </a:cubicBezTo>
                  <a:cubicBezTo>
                    <a:pt x="5605" y="16593"/>
                    <a:pt x="5905" y="16693"/>
                    <a:pt x="6172" y="16759"/>
                  </a:cubicBezTo>
                  <a:lnTo>
                    <a:pt x="6205" y="16759"/>
                  </a:lnTo>
                  <a:cubicBezTo>
                    <a:pt x="6305" y="16759"/>
                    <a:pt x="6405" y="16693"/>
                    <a:pt x="6439" y="16593"/>
                  </a:cubicBezTo>
                  <a:cubicBezTo>
                    <a:pt x="6439" y="16459"/>
                    <a:pt x="6372" y="16359"/>
                    <a:pt x="6272" y="16326"/>
                  </a:cubicBezTo>
                  <a:cubicBezTo>
                    <a:pt x="6005" y="16292"/>
                    <a:pt x="5738" y="16192"/>
                    <a:pt x="5505" y="16092"/>
                  </a:cubicBezTo>
                  <a:cubicBezTo>
                    <a:pt x="5480" y="16084"/>
                    <a:pt x="5452" y="16080"/>
                    <a:pt x="5425" y="16080"/>
                  </a:cubicBezTo>
                  <a:close/>
                  <a:moveTo>
                    <a:pt x="7749" y="15622"/>
                  </a:moveTo>
                  <a:cubicBezTo>
                    <a:pt x="7681" y="15622"/>
                    <a:pt x="7614" y="15651"/>
                    <a:pt x="7573" y="15692"/>
                  </a:cubicBezTo>
                  <a:cubicBezTo>
                    <a:pt x="7439" y="15892"/>
                    <a:pt x="7306" y="16126"/>
                    <a:pt x="7172" y="16392"/>
                  </a:cubicBezTo>
                  <a:lnTo>
                    <a:pt x="7039" y="16392"/>
                  </a:lnTo>
                  <a:cubicBezTo>
                    <a:pt x="6939" y="16392"/>
                    <a:pt x="6839" y="16493"/>
                    <a:pt x="6839" y="16626"/>
                  </a:cubicBezTo>
                  <a:cubicBezTo>
                    <a:pt x="6839" y="16726"/>
                    <a:pt x="6939" y="16826"/>
                    <a:pt x="7039" y="16826"/>
                  </a:cubicBezTo>
                  <a:cubicBezTo>
                    <a:pt x="7339" y="16826"/>
                    <a:pt x="7639" y="16759"/>
                    <a:pt x="7940" y="16693"/>
                  </a:cubicBezTo>
                  <a:cubicBezTo>
                    <a:pt x="8040" y="16693"/>
                    <a:pt x="8106" y="16559"/>
                    <a:pt x="8073" y="16459"/>
                  </a:cubicBezTo>
                  <a:cubicBezTo>
                    <a:pt x="8044" y="16372"/>
                    <a:pt x="7965" y="16286"/>
                    <a:pt x="7880" y="16286"/>
                  </a:cubicBezTo>
                  <a:cubicBezTo>
                    <a:pt x="7866" y="16286"/>
                    <a:pt x="7853" y="16288"/>
                    <a:pt x="7840" y="16292"/>
                  </a:cubicBezTo>
                  <a:cubicBezTo>
                    <a:pt x="7773" y="16326"/>
                    <a:pt x="7739" y="16326"/>
                    <a:pt x="7673" y="16326"/>
                  </a:cubicBezTo>
                  <a:cubicBezTo>
                    <a:pt x="7739" y="16192"/>
                    <a:pt x="7840" y="16059"/>
                    <a:pt x="7906" y="15959"/>
                  </a:cubicBezTo>
                  <a:cubicBezTo>
                    <a:pt x="7973" y="15859"/>
                    <a:pt x="7973" y="15725"/>
                    <a:pt x="7873" y="15659"/>
                  </a:cubicBezTo>
                  <a:cubicBezTo>
                    <a:pt x="7835" y="15633"/>
                    <a:pt x="7792" y="15622"/>
                    <a:pt x="7749" y="15622"/>
                  </a:cubicBezTo>
                  <a:close/>
                  <a:moveTo>
                    <a:pt x="7071" y="17151"/>
                  </a:moveTo>
                  <a:cubicBezTo>
                    <a:pt x="6972" y="17151"/>
                    <a:pt x="6900" y="17211"/>
                    <a:pt x="6872" y="17293"/>
                  </a:cubicBezTo>
                  <a:cubicBezTo>
                    <a:pt x="6805" y="17560"/>
                    <a:pt x="6739" y="17860"/>
                    <a:pt x="6705" y="18127"/>
                  </a:cubicBezTo>
                  <a:cubicBezTo>
                    <a:pt x="6705" y="18260"/>
                    <a:pt x="6772" y="18361"/>
                    <a:pt x="6906" y="18361"/>
                  </a:cubicBezTo>
                  <a:cubicBezTo>
                    <a:pt x="7006" y="18361"/>
                    <a:pt x="7106" y="18294"/>
                    <a:pt x="7139" y="18194"/>
                  </a:cubicBezTo>
                  <a:cubicBezTo>
                    <a:pt x="7172" y="17927"/>
                    <a:pt x="7206" y="17660"/>
                    <a:pt x="7272" y="17393"/>
                  </a:cubicBezTo>
                  <a:cubicBezTo>
                    <a:pt x="7306" y="17293"/>
                    <a:pt x="7239" y="17160"/>
                    <a:pt x="7139" y="17160"/>
                  </a:cubicBezTo>
                  <a:cubicBezTo>
                    <a:pt x="7115" y="17154"/>
                    <a:pt x="7093" y="17151"/>
                    <a:pt x="7071" y="17151"/>
                  </a:cubicBezTo>
                  <a:close/>
                  <a:moveTo>
                    <a:pt x="6872" y="18794"/>
                  </a:moveTo>
                  <a:cubicBezTo>
                    <a:pt x="6739" y="18794"/>
                    <a:pt x="6639" y="18894"/>
                    <a:pt x="6639" y="18994"/>
                  </a:cubicBezTo>
                  <a:lnTo>
                    <a:pt x="6639" y="19061"/>
                  </a:lnTo>
                  <a:cubicBezTo>
                    <a:pt x="6639" y="19328"/>
                    <a:pt x="6672" y="19595"/>
                    <a:pt x="6705" y="19862"/>
                  </a:cubicBezTo>
                  <a:cubicBezTo>
                    <a:pt x="6705" y="19962"/>
                    <a:pt x="6805" y="20028"/>
                    <a:pt x="6906" y="20028"/>
                  </a:cubicBezTo>
                  <a:cubicBezTo>
                    <a:pt x="7039" y="20028"/>
                    <a:pt x="7106" y="19928"/>
                    <a:pt x="7106" y="19795"/>
                  </a:cubicBezTo>
                  <a:cubicBezTo>
                    <a:pt x="7072" y="19561"/>
                    <a:pt x="7072" y="19328"/>
                    <a:pt x="7072" y="19061"/>
                  </a:cubicBezTo>
                  <a:lnTo>
                    <a:pt x="7072" y="18994"/>
                  </a:lnTo>
                  <a:cubicBezTo>
                    <a:pt x="7072" y="18894"/>
                    <a:pt x="6972" y="18794"/>
                    <a:pt x="6872" y="18794"/>
                  </a:cubicBezTo>
                  <a:close/>
                  <a:moveTo>
                    <a:pt x="7040" y="20453"/>
                  </a:moveTo>
                  <a:cubicBezTo>
                    <a:pt x="7018" y="20453"/>
                    <a:pt x="6996" y="20456"/>
                    <a:pt x="6972" y="20462"/>
                  </a:cubicBezTo>
                  <a:cubicBezTo>
                    <a:pt x="6872" y="20462"/>
                    <a:pt x="6805" y="20595"/>
                    <a:pt x="6839" y="20696"/>
                  </a:cubicBezTo>
                  <a:cubicBezTo>
                    <a:pt x="6872" y="20962"/>
                    <a:pt x="6972" y="21263"/>
                    <a:pt x="7039" y="21529"/>
                  </a:cubicBezTo>
                  <a:cubicBezTo>
                    <a:pt x="7072" y="21596"/>
                    <a:pt x="7172" y="21663"/>
                    <a:pt x="7239" y="21663"/>
                  </a:cubicBezTo>
                  <a:lnTo>
                    <a:pt x="7306" y="21663"/>
                  </a:lnTo>
                  <a:cubicBezTo>
                    <a:pt x="7439" y="21630"/>
                    <a:pt x="7473" y="21496"/>
                    <a:pt x="7439" y="21396"/>
                  </a:cubicBezTo>
                  <a:cubicBezTo>
                    <a:pt x="7373" y="21129"/>
                    <a:pt x="7306" y="20862"/>
                    <a:pt x="7239" y="20595"/>
                  </a:cubicBezTo>
                  <a:cubicBezTo>
                    <a:pt x="7212" y="20513"/>
                    <a:pt x="7139" y="20453"/>
                    <a:pt x="7040" y="20453"/>
                  </a:cubicBezTo>
                  <a:close/>
                  <a:moveTo>
                    <a:pt x="16614" y="20954"/>
                  </a:moveTo>
                  <a:cubicBezTo>
                    <a:pt x="16513" y="20954"/>
                    <a:pt x="16440" y="21019"/>
                    <a:pt x="16412" y="21129"/>
                  </a:cubicBezTo>
                  <a:cubicBezTo>
                    <a:pt x="16346" y="21363"/>
                    <a:pt x="16246" y="21596"/>
                    <a:pt x="16112" y="21830"/>
                  </a:cubicBezTo>
                  <a:cubicBezTo>
                    <a:pt x="16045" y="21930"/>
                    <a:pt x="16079" y="22063"/>
                    <a:pt x="16179" y="22130"/>
                  </a:cubicBezTo>
                  <a:lnTo>
                    <a:pt x="16312" y="22130"/>
                  </a:lnTo>
                  <a:cubicBezTo>
                    <a:pt x="16379" y="22130"/>
                    <a:pt x="16446" y="22097"/>
                    <a:pt x="16479" y="22030"/>
                  </a:cubicBezTo>
                  <a:cubicBezTo>
                    <a:pt x="16646" y="21796"/>
                    <a:pt x="16746" y="21496"/>
                    <a:pt x="16813" y="21229"/>
                  </a:cubicBezTo>
                  <a:cubicBezTo>
                    <a:pt x="16846" y="21096"/>
                    <a:pt x="16779" y="20996"/>
                    <a:pt x="16679" y="20962"/>
                  </a:cubicBezTo>
                  <a:cubicBezTo>
                    <a:pt x="16656" y="20957"/>
                    <a:pt x="16634" y="20954"/>
                    <a:pt x="16614" y="20954"/>
                  </a:cubicBezTo>
                  <a:close/>
                  <a:moveTo>
                    <a:pt x="7552" y="22017"/>
                  </a:moveTo>
                  <a:cubicBezTo>
                    <a:pt x="7525" y="22017"/>
                    <a:pt x="7498" y="22021"/>
                    <a:pt x="7473" y="22030"/>
                  </a:cubicBezTo>
                  <a:cubicBezTo>
                    <a:pt x="7373" y="22097"/>
                    <a:pt x="7339" y="22230"/>
                    <a:pt x="7373" y="22330"/>
                  </a:cubicBezTo>
                  <a:cubicBezTo>
                    <a:pt x="7539" y="22597"/>
                    <a:pt x="7706" y="22830"/>
                    <a:pt x="7940" y="23031"/>
                  </a:cubicBezTo>
                  <a:cubicBezTo>
                    <a:pt x="7973" y="23064"/>
                    <a:pt x="8006" y="23097"/>
                    <a:pt x="8073" y="23097"/>
                  </a:cubicBezTo>
                  <a:cubicBezTo>
                    <a:pt x="8140" y="23097"/>
                    <a:pt x="8173" y="23064"/>
                    <a:pt x="8206" y="23031"/>
                  </a:cubicBezTo>
                  <a:cubicBezTo>
                    <a:pt x="8307" y="22930"/>
                    <a:pt x="8307" y="22830"/>
                    <a:pt x="8206" y="22730"/>
                  </a:cubicBezTo>
                  <a:cubicBezTo>
                    <a:pt x="8040" y="22564"/>
                    <a:pt x="7873" y="22330"/>
                    <a:pt x="7739" y="22130"/>
                  </a:cubicBezTo>
                  <a:cubicBezTo>
                    <a:pt x="7714" y="22055"/>
                    <a:pt x="7633" y="22017"/>
                    <a:pt x="7552" y="22017"/>
                  </a:cubicBezTo>
                  <a:close/>
                  <a:moveTo>
                    <a:pt x="15779" y="22380"/>
                  </a:moveTo>
                  <a:cubicBezTo>
                    <a:pt x="15729" y="22380"/>
                    <a:pt x="15678" y="22397"/>
                    <a:pt x="15645" y="22430"/>
                  </a:cubicBezTo>
                  <a:cubicBezTo>
                    <a:pt x="15445" y="22597"/>
                    <a:pt x="15245" y="22764"/>
                    <a:pt x="15011" y="22930"/>
                  </a:cubicBezTo>
                  <a:cubicBezTo>
                    <a:pt x="14911" y="22964"/>
                    <a:pt x="14878" y="23097"/>
                    <a:pt x="14945" y="23197"/>
                  </a:cubicBezTo>
                  <a:cubicBezTo>
                    <a:pt x="14978" y="23264"/>
                    <a:pt x="15045" y="23297"/>
                    <a:pt x="15111" y="23297"/>
                  </a:cubicBezTo>
                  <a:cubicBezTo>
                    <a:pt x="15145" y="23297"/>
                    <a:pt x="15178" y="23297"/>
                    <a:pt x="15211" y="23264"/>
                  </a:cubicBezTo>
                  <a:cubicBezTo>
                    <a:pt x="15478" y="23097"/>
                    <a:pt x="15712" y="22930"/>
                    <a:pt x="15912" y="22730"/>
                  </a:cubicBezTo>
                  <a:cubicBezTo>
                    <a:pt x="16012" y="22664"/>
                    <a:pt x="16012" y="22530"/>
                    <a:pt x="15912" y="22430"/>
                  </a:cubicBezTo>
                  <a:cubicBezTo>
                    <a:pt x="15879" y="22397"/>
                    <a:pt x="15829" y="22380"/>
                    <a:pt x="15779" y="22380"/>
                  </a:cubicBezTo>
                  <a:close/>
                  <a:moveTo>
                    <a:pt x="8761" y="23185"/>
                  </a:moveTo>
                  <a:cubicBezTo>
                    <a:pt x="8678" y="23185"/>
                    <a:pt x="8590" y="23222"/>
                    <a:pt x="8540" y="23297"/>
                  </a:cubicBezTo>
                  <a:cubicBezTo>
                    <a:pt x="8507" y="23364"/>
                    <a:pt x="8540" y="23498"/>
                    <a:pt x="8640" y="23564"/>
                  </a:cubicBezTo>
                  <a:cubicBezTo>
                    <a:pt x="8874" y="23698"/>
                    <a:pt x="9140" y="23831"/>
                    <a:pt x="9407" y="23931"/>
                  </a:cubicBezTo>
                  <a:lnTo>
                    <a:pt x="9474" y="23931"/>
                  </a:lnTo>
                  <a:cubicBezTo>
                    <a:pt x="9574" y="23931"/>
                    <a:pt x="9641" y="23898"/>
                    <a:pt x="9674" y="23798"/>
                  </a:cubicBezTo>
                  <a:cubicBezTo>
                    <a:pt x="9741" y="23698"/>
                    <a:pt x="9674" y="23564"/>
                    <a:pt x="9574" y="23531"/>
                  </a:cubicBezTo>
                  <a:cubicBezTo>
                    <a:pt x="9307" y="23464"/>
                    <a:pt x="9074" y="23331"/>
                    <a:pt x="8840" y="23197"/>
                  </a:cubicBezTo>
                  <a:cubicBezTo>
                    <a:pt x="8815" y="23189"/>
                    <a:pt x="8788" y="23185"/>
                    <a:pt x="8761" y="23185"/>
                  </a:cubicBezTo>
                  <a:close/>
                  <a:moveTo>
                    <a:pt x="14394" y="23271"/>
                  </a:moveTo>
                  <a:cubicBezTo>
                    <a:pt x="14367" y="23271"/>
                    <a:pt x="14339" y="23279"/>
                    <a:pt x="14311" y="23297"/>
                  </a:cubicBezTo>
                  <a:cubicBezTo>
                    <a:pt x="14044" y="23397"/>
                    <a:pt x="13810" y="23498"/>
                    <a:pt x="13544" y="23564"/>
                  </a:cubicBezTo>
                  <a:cubicBezTo>
                    <a:pt x="13444" y="23598"/>
                    <a:pt x="13377" y="23698"/>
                    <a:pt x="13410" y="23831"/>
                  </a:cubicBezTo>
                  <a:cubicBezTo>
                    <a:pt x="13410" y="23898"/>
                    <a:pt x="13510" y="23965"/>
                    <a:pt x="13610" y="23965"/>
                  </a:cubicBezTo>
                  <a:lnTo>
                    <a:pt x="13644" y="23965"/>
                  </a:lnTo>
                  <a:cubicBezTo>
                    <a:pt x="13944" y="23898"/>
                    <a:pt x="14211" y="23798"/>
                    <a:pt x="14478" y="23664"/>
                  </a:cubicBezTo>
                  <a:cubicBezTo>
                    <a:pt x="14578" y="23631"/>
                    <a:pt x="14611" y="23498"/>
                    <a:pt x="14578" y="23397"/>
                  </a:cubicBezTo>
                  <a:cubicBezTo>
                    <a:pt x="14530" y="23325"/>
                    <a:pt x="14464" y="23271"/>
                    <a:pt x="14394" y="23271"/>
                  </a:cubicBezTo>
                  <a:close/>
                  <a:moveTo>
                    <a:pt x="10341" y="23731"/>
                  </a:moveTo>
                  <a:cubicBezTo>
                    <a:pt x="10208" y="23731"/>
                    <a:pt x="10108" y="23798"/>
                    <a:pt x="10074" y="23898"/>
                  </a:cubicBezTo>
                  <a:cubicBezTo>
                    <a:pt x="10074" y="24031"/>
                    <a:pt x="10141" y="24131"/>
                    <a:pt x="10241" y="24165"/>
                  </a:cubicBezTo>
                  <a:cubicBezTo>
                    <a:pt x="10541" y="24198"/>
                    <a:pt x="10808" y="24231"/>
                    <a:pt x="11109" y="24265"/>
                  </a:cubicBezTo>
                  <a:cubicBezTo>
                    <a:pt x="11242" y="24265"/>
                    <a:pt x="11309" y="24165"/>
                    <a:pt x="11342" y="24065"/>
                  </a:cubicBezTo>
                  <a:cubicBezTo>
                    <a:pt x="11342" y="23965"/>
                    <a:pt x="11242" y="23864"/>
                    <a:pt x="11142" y="23831"/>
                  </a:cubicBezTo>
                  <a:cubicBezTo>
                    <a:pt x="10875" y="23831"/>
                    <a:pt x="10575" y="23798"/>
                    <a:pt x="10341" y="23731"/>
                  </a:cubicBezTo>
                  <a:close/>
                  <a:moveTo>
                    <a:pt x="12743" y="23731"/>
                  </a:moveTo>
                  <a:cubicBezTo>
                    <a:pt x="12476" y="23798"/>
                    <a:pt x="12209" y="23831"/>
                    <a:pt x="11942" y="23831"/>
                  </a:cubicBezTo>
                  <a:cubicBezTo>
                    <a:pt x="11842" y="23831"/>
                    <a:pt x="11742" y="23931"/>
                    <a:pt x="11742" y="24065"/>
                  </a:cubicBezTo>
                  <a:cubicBezTo>
                    <a:pt x="11742" y="24165"/>
                    <a:pt x="11842" y="24265"/>
                    <a:pt x="11942" y="24265"/>
                  </a:cubicBezTo>
                  <a:lnTo>
                    <a:pt x="11976" y="24265"/>
                  </a:lnTo>
                  <a:cubicBezTo>
                    <a:pt x="12243" y="24231"/>
                    <a:pt x="12543" y="24198"/>
                    <a:pt x="12810" y="24165"/>
                  </a:cubicBezTo>
                  <a:cubicBezTo>
                    <a:pt x="12943" y="24131"/>
                    <a:pt x="13010" y="24031"/>
                    <a:pt x="12977" y="23931"/>
                  </a:cubicBezTo>
                  <a:cubicBezTo>
                    <a:pt x="12977" y="23798"/>
                    <a:pt x="12876" y="23731"/>
                    <a:pt x="12743" y="2373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4"/>
            <p:cNvSpPr/>
            <p:nvPr/>
          </p:nvSpPr>
          <p:spPr>
            <a:xfrm>
              <a:off x="4645345" y="3688894"/>
              <a:ext cx="166033" cy="473802"/>
            </a:xfrm>
            <a:custGeom>
              <a:avLst/>
              <a:gdLst/>
              <a:ahLst/>
              <a:cxnLst/>
              <a:rect l="l" t="t" r="r" b="b"/>
              <a:pathLst>
                <a:path w="9908" h="28274" extrusionOk="0">
                  <a:moveTo>
                    <a:pt x="1683" y="0"/>
                  </a:moveTo>
                  <a:cubicBezTo>
                    <a:pt x="1612" y="0"/>
                    <a:pt x="1543" y="23"/>
                    <a:pt x="1501" y="87"/>
                  </a:cubicBezTo>
                  <a:cubicBezTo>
                    <a:pt x="1434" y="187"/>
                    <a:pt x="1468" y="320"/>
                    <a:pt x="1568" y="387"/>
                  </a:cubicBezTo>
                  <a:cubicBezTo>
                    <a:pt x="1568" y="387"/>
                    <a:pt x="1835" y="554"/>
                    <a:pt x="2202" y="887"/>
                  </a:cubicBezTo>
                  <a:cubicBezTo>
                    <a:pt x="2235" y="921"/>
                    <a:pt x="2302" y="921"/>
                    <a:pt x="2335" y="921"/>
                  </a:cubicBezTo>
                  <a:cubicBezTo>
                    <a:pt x="2402" y="921"/>
                    <a:pt x="2468" y="921"/>
                    <a:pt x="2502" y="854"/>
                  </a:cubicBezTo>
                  <a:cubicBezTo>
                    <a:pt x="2569" y="787"/>
                    <a:pt x="2569" y="654"/>
                    <a:pt x="2468" y="587"/>
                  </a:cubicBezTo>
                  <a:cubicBezTo>
                    <a:pt x="2102" y="220"/>
                    <a:pt x="1801" y="53"/>
                    <a:pt x="1801" y="20"/>
                  </a:cubicBezTo>
                  <a:cubicBezTo>
                    <a:pt x="1765" y="8"/>
                    <a:pt x="1724" y="0"/>
                    <a:pt x="1683" y="0"/>
                  </a:cubicBezTo>
                  <a:close/>
                  <a:moveTo>
                    <a:pt x="2923" y="1108"/>
                  </a:moveTo>
                  <a:cubicBezTo>
                    <a:pt x="2875" y="1108"/>
                    <a:pt x="2832" y="1124"/>
                    <a:pt x="2802" y="1154"/>
                  </a:cubicBezTo>
                  <a:cubicBezTo>
                    <a:pt x="2702" y="1254"/>
                    <a:pt x="2702" y="1388"/>
                    <a:pt x="2769" y="1454"/>
                  </a:cubicBezTo>
                  <a:cubicBezTo>
                    <a:pt x="2969" y="1654"/>
                    <a:pt x="3136" y="1888"/>
                    <a:pt x="3269" y="2088"/>
                  </a:cubicBezTo>
                  <a:cubicBezTo>
                    <a:pt x="3302" y="2155"/>
                    <a:pt x="3369" y="2188"/>
                    <a:pt x="3436" y="2188"/>
                  </a:cubicBezTo>
                  <a:cubicBezTo>
                    <a:pt x="3503" y="2188"/>
                    <a:pt x="3536" y="2155"/>
                    <a:pt x="3569" y="2155"/>
                  </a:cubicBezTo>
                  <a:cubicBezTo>
                    <a:pt x="3669" y="2088"/>
                    <a:pt x="3669" y="1955"/>
                    <a:pt x="3603" y="1855"/>
                  </a:cubicBezTo>
                  <a:cubicBezTo>
                    <a:pt x="3469" y="1621"/>
                    <a:pt x="3269" y="1388"/>
                    <a:pt x="3102" y="1187"/>
                  </a:cubicBezTo>
                  <a:cubicBezTo>
                    <a:pt x="3047" y="1132"/>
                    <a:pt x="2982" y="1108"/>
                    <a:pt x="2923" y="1108"/>
                  </a:cubicBezTo>
                  <a:close/>
                  <a:moveTo>
                    <a:pt x="3863" y="2476"/>
                  </a:moveTo>
                  <a:cubicBezTo>
                    <a:pt x="3834" y="2476"/>
                    <a:pt x="3803" y="2480"/>
                    <a:pt x="3769" y="2488"/>
                  </a:cubicBezTo>
                  <a:cubicBezTo>
                    <a:pt x="3669" y="2555"/>
                    <a:pt x="3636" y="2689"/>
                    <a:pt x="3703" y="2789"/>
                  </a:cubicBezTo>
                  <a:cubicBezTo>
                    <a:pt x="3836" y="3022"/>
                    <a:pt x="3936" y="3256"/>
                    <a:pt x="4036" y="3522"/>
                  </a:cubicBezTo>
                  <a:cubicBezTo>
                    <a:pt x="4070" y="3589"/>
                    <a:pt x="4136" y="3656"/>
                    <a:pt x="4236" y="3656"/>
                  </a:cubicBezTo>
                  <a:cubicBezTo>
                    <a:pt x="4236" y="3656"/>
                    <a:pt x="4270" y="3656"/>
                    <a:pt x="4303" y="3623"/>
                  </a:cubicBezTo>
                  <a:cubicBezTo>
                    <a:pt x="4403" y="3589"/>
                    <a:pt x="4470" y="3489"/>
                    <a:pt x="4437" y="3356"/>
                  </a:cubicBezTo>
                  <a:cubicBezTo>
                    <a:pt x="4336" y="3089"/>
                    <a:pt x="4203" y="2855"/>
                    <a:pt x="4070" y="2588"/>
                  </a:cubicBezTo>
                  <a:cubicBezTo>
                    <a:pt x="4020" y="2513"/>
                    <a:pt x="3951" y="2476"/>
                    <a:pt x="3863" y="2476"/>
                  </a:cubicBezTo>
                  <a:close/>
                  <a:moveTo>
                    <a:pt x="4403" y="4023"/>
                  </a:moveTo>
                  <a:cubicBezTo>
                    <a:pt x="4303" y="4056"/>
                    <a:pt x="4236" y="4190"/>
                    <a:pt x="4270" y="4290"/>
                  </a:cubicBezTo>
                  <a:cubicBezTo>
                    <a:pt x="4336" y="4557"/>
                    <a:pt x="4370" y="4823"/>
                    <a:pt x="4403" y="5090"/>
                  </a:cubicBezTo>
                  <a:cubicBezTo>
                    <a:pt x="4403" y="5190"/>
                    <a:pt x="4503" y="5257"/>
                    <a:pt x="4603" y="5257"/>
                  </a:cubicBezTo>
                  <a:cubicBezTo>
                    <a:pt x="4737" y="5257"/>
                    <a:pt x="4803" y="5157"/>
                    <a:pt x="4803" y="5057"/>
                  </a:cubicBezTo>
                  <a:cubicBezTo>
                    <a:pt x="4770" y="4757"/>
                    <a:pt x="4737" y="4456"/>
                    <a:pt x="4670" y="4190"/>
                  </a:cubicBezTo>
                  <a:cubicBezTo>
                    <a:pt x="4637" y="4090"/>
                    <a:pt x="4537" y="4023"/>
                    <a:pt x="4403" y="4023"/>
                  </a:cubicBezTo>
                  <a:close/>
                  <a:moveTo>
                    <a:pt x="4637" y="5691"/>
                  </a:moveTo>
                  <a:cubicBezTo>
                    <a:pt x="4503" y="5691"/>
                    <a:pt x="4403" y="5791"/>
                    <a:pt x="4403" y="5891"/>
                  </a:cubicBezTo>
                  <a:cubicBezTo>
                    <a:pt x="4403" y="6158"/>
                    <a:pt x="4370" y="6425"/>
                    <a:pt x="4336" y="6691"/>
                  </a:cubicBezTo>
                  <a:cubicBezTo>
                    <a:pt x="4336" y="6825"/>
                    <a:pt x="4403" y="6925"/>
                    <a:pt x="4503" y="6925"/>
                  </a:cubicBezTo>
                  <a:lnTo>
                    <a:pt x="4537" y="6925"/>
                  </a:lnTo>
                  <a:cubicBezTo>
                    <a:pt x="4637" y="6925"/>
                    <a:pt x="4737" y="6858"/>
                    <a:pt x="4737" y="6758"/>
                  </a:cubicBezTo>
                  <a:cubicBezTo>
                    <a:pt x="4803" y="6458"/>
                    <a:pt x="4837" y="6191"/>
                    <a:pt x="4837" y="5891"/>
                  </a:cubicBezTo>
                  <a:cubicBezTo>
                    <a:pt x="4837" y="5791"/>
                    <a:pt x="4737" y="5691"/>
                    <a:pt x="4637" y="5691"/>
                  </a:cubicBezTo>
                  <a:close/>
                  <a:moveTo>
                    <a:pt x="4437" y="7325"/>
                  </a:moveTo>
                  <a:cubicBezTo>
                    <a:pt x="4303" y="7325"/>
                    <a:pt x="4203" y="7392"/>
                    <a:pt x="4170" y="7492"/>
                  </a:cubicBezTo>
                  <a:cubicBezTo>
                    <a:pt x="4103" y="7759"/>
                    <a:pt x="4036" y="8026"/>
                    <a:pt x="3936" y="8259"/>
                  </a:cubicBezTo>
                  <a:cubicBezTo>
                    <a:pt x="3903" y="8359"/>
                    <a:pt x="3936" y="8493"/>
                    <a:pt x="4070" y="8526"/>
                  </a:cubicBezTo>
                  <a:cubicBezTo>
                    <a:pt x="4070" y="8526"/>
                    <a:pt x="4103" y="8559"/>
                    <a:pt x="4136" y="8559"/>
                  </a:cubicBezTo>
                  <a:cubicBezTo>
                    <a:pt x="4203" y="8559"/>
                    <a:pt x="4303" y="8493"/>
                    <a:pt x="4336" y="8426"/>
                  </a:cubicBezTo>
                  <a:cubicBezTo>
                    <a:pt x="4403" y="8159"/>
                    <a:pt x="4503" y="7892"/>
                    <a:pt x="4570" y="7592"/>
                  </a:cubicBezTo>
                  <a:cubicBezTo>
                    <a:pt x="4603" y="7492"/>
                    <a:pt x="4537" y="7359"/>
                    <a:pt x="4437" y="7325"/>
                  </a:cubicBezTo>
                  <a:close/>
                  <a:moveTo>
                    <a:pt x="1701" y="9160"/>
                  </a:moveTo>
                  <a:cubicBezTo>
                    <a:pt x="1601" y="9160"/>
                    <a:pt x="1501" y="9260"/>
                    <a:pt x="1534" y="9393"/>
                  </a:cubicBezTo>
                  <a:cubicBezTo>
                    <a:pt x="1534" y="9493"/>
                    <a:pt x="1635" y="9594"/>
                    <a:pt x="1735" y="9594"/>
                  </a:cubicBezTo>
                  <a:cubicBezTo>
                    <a:pt x="1845" y="9580"/>
                    <a:pt x="1956" y="9572"/>
                    <a:pt x="2066" y="9572"/>
                  </a:cubicBezTo>
                  <a:cubicBezTo>
                    <a:pt x="2223" y="9572"/>
                    <a:pt x="2379" y="9588"/>
                    <a:pt x="2535" y="9627"/>
                  </a:cubicBezTo>
                  <a:lnTo>
                    <a:pt x="2569" y="9627"/>
                  </a:lnTo>
                  <a:cubicBezTo>
                    <a:pt x="2669" y="9627"/>
                    <a:pt x="2735" y="9527"/>
                    <a:pt x="2769" y="9427"/>
                  </a:cubicBezTo>
                  <a:cubicBezTo>
                    <a:pt x="2769" y="9327"/>
                    <a:pt x="2702" y="9227"/>
                    <a:pt x="2602" y="9193"/>
                  </a:cubicBezTo>
                  <a:cubicBezTo>
                    <a:pt x="2302" y="9160"/>
                    <a:pt x="2001" y="9160"/>
                    <a:pt x="1701" y="9160"/>
                  </a:cubicBezTo>
                  <a:close/>
                  <a:moveTo>
                    <a:pt x="902" y="9318"/>
                  </a:moveTo>
                  <a:cubicBezTo>
                    <a:pt x="880" y="9318"/>
                    <a:pt x="858" y="9321"/>
                    <a:pt x="834" y="9327"/>
                  </a:cubicBezTo>
                  <a:cubicBezTo>
                    <a:pt x="467" y="9460"/>
                    <a:pt x="200" y="9627"/>
                    <a:pt x="67" y="9860"/>
                  </a:cubicBezTo>
                  <a:cubicBezTo>
                    <a:pt x="0" y="9960"/>
                    <a:pt x="33" y="10094"/>
                    <a:pt x="133" y="10161"/>
                  </a:cubicBezTo>
                  <a:cubicBezTo>
                    <a:pt x="167" y="10161"/>
                    <a:pt x="200" y="10194"/>
                    <a:pt x="234" y="10194"/>
                  </a:cubicBezTo>
                  <a:cubicBezTo>
                    <a:pt x="300" y="10194"/>
                    <a:pt x="367" y="10161"/>
                    <a:pt x="400" y="10094"/>
                  </a:cubicBezTo>
                  <a:cubicBezTo>
                    <a:pt x="500" y="9960"/>
                    <a:pt x="701" y="9827"/>
                    <a:pt x="967" y="9727"/>
                  </a:cubicBezTo>
                  <a:cubicBezTo>
                    <a:pt x="1101" y="9694"/>
                    <a:pt x="1134" y="9560"/>
                    <a:pt x="1101" y="9460"/>
                  </a:cubicBezTo>
                  <a:cubicBezTo>
                    <a:pt x="1073" y="9378"/>
                    <a:pt x="1001" y="9318"/>
                    <a:pt x="902" y="9318"/>
                  </a:cubicBezTo>
                  <a:close/>
                  <a:moveTo>
                    <a:pt x="3765" y="8892"/>
                  </a:moveTo>
                  <a:cubicBezTo>
                    <a:pt x="3703" y="8892"/>
                    <a:pt x="3646" y="8928"/>
                    <a:pt x="3603" y="8993"/>
                  </a:cubicBezTo>
                  <a:cubicBezTo>
                    <a:pt x="3536" y="9127"/>
                    <a:pt x="3436" y="9293"/>
                    <a:pt x="3369" y="9393"/>
                  </a:cubicBezTo>
                  <a:cubicBezTo>
                    <a:pt x="3269" y="9427"/>
                    <a:pt x="3202" y="9460"/>
                    <a:pt x="3169" y="9560"/>
                  </a:cubicBezTo>
                  <a:cubicBezTo>
                    <a:pt x="3169" y="9594"/>
                    <a:pt x="3169" y="9627"/>
                    <a:pt x="3169" y="9660"/>
                  </a:cubicBezTo>
                  <a:cubicBezTo>
                    <a:pt x="3102" y="9760"/>
                    <a:pt x="3102" y="9894"/>
                    <a:pt x="3202" y="9960"/>
                  </a:cubicBezTo>
                  <a:cubicBezTo>
                    <a:pt x="3247" y="9990"/>
                    <a:pt x="3299" y="10007"/>
                    <a:pt x="3348" y="10007"/>
                  </a:cubicBezTo>
                  <a:cubicBezTo>
                    <a:pt x="3409" y="10007"/>
                    <a:pt x="3466" y="9982"/>
                    <a:pt x="3503" y="9927"/>
                  </a:cubicBezTo>
                  <a:cubicBezTo>
                    <a:pt x="3503" y="9927"/>
                    <a:pt x="3503" y="9894"/>
                    <a:pt x="3503" y="9894"/>
                  </a:cubicBezTo>
                  <a:cubicBezTo>
                    <a:pt x="3669" y="9960"/>
                    <a:pt x="3836" y="10061"/>
                    <a:pt x="4003" y="10161"/>
                  </a:cubicBezTo>
                  <a:cubicBezTo>
                    <a:pt x="4036" y="10161"/>
                    <a:pt x="4070" y="10194"/>
                    <a:pt x="4103" y="10194"/>
                  </a:cubicBezTo>
                  <a:cubicBezTo>
                    <a:pt x="4203" y="10194"/>
                    <a:pt x="4270" y="10161"/>
                    <a:pt x="4303" y="10094"/>
                  </a:cubicBezTo>
                  <a:cubicBezTo>
                    <a:pt x="4370" y="9994"/>
                    <a:pt x="4336" y="9860"/>
                    <a:pt x="4236" y="9794"/>
                  </a:cubicBezTo>
                  <a:cubicBezTo>
                    <a:pt x="4070" y="9694"/>
                    <a:pt x="3903" y="9627"/>
                    <a:pt x="3769" y="9560"/>
                  </a:cubicBezTo>
                  <a:cubicBezTo>
                    <a:pt x="3836" y="9427"/>
                    <a:pt x="3903" y="9327"/>
                    <a:pt x="3970" y="9193"/>
                  </a:cubicBezTo>
                  <a:cubicBezTo>
                    <a:pt x="4036" y="9093"/>
                    <a:pt x="4003" y="8960"/>
                    <a:pt x="3869" y="8926"/>
                  </a:cubicBezTo>
                  <a:cubicBezTo>
                    <a:pt x="3834" y="8903"/>
                    <a:pt x="3799" y="8892"/>
                    <a:pt x="3765" y="8892"/>
                  </a:cubicBezTo>
                  <a:close/>
                  <a:moveTo>
                    <a:pt x="2748" y="10181"/>
                  </a:moveTo>
                  <a:cubicBezTo>
                    <a:pt x="2699" y="10181"/>
                    <a:pt x="2647" y="10197"/>
                    <a:pt x="2602" y="10227"/>
                  </a:cubicBezTo>
                  <a:cubicBezTo>
                    <a:pt x="2402" y="10394"/>
                    <a:pt x="2168" y="10528"/>
                    <a:pt x="1935" y="10594"/>
                  </a:cubicBezTo>
                  <a:cubicBezTo>
                    <a:pt x="1835" y="10628"/>
                    <a:pt x="1801" y="10761"/>
                    <a:pt x="1835" y="10861"/>
                  </a:cubicBezTo>
                  <a:cubicBezTo>
                    <a:pt x="1868" y="10961"/>
                    <a:pt x="1935" y="10995"/>
                    <a:pt x="2035" y="10995"/>
                  </a:cubicBezTo>
                  <a:lnTo>
                    <a:pt x="2102" y="10995"/>
                  </a:lnTo>
                  <a:cubicBezTo>
                    <a:pt x="2368" y="10894"/>
                    <a:pt x="2635" y="10728"/>
                    <a:pt x="2869" y="10561"/>
                  </a:cubicBezTo>
                  <a:cubicBezTo>
                    <a:pt x="2969" y="10461"/>
                    <a:pt x="2969" y="10361"/>
                    <a:pt x="2902" y="10261"/>
                  </a:cubicBezTo>
                  <a:cubicBezTo>
                    <a:pt x="2865" y="10206"/>
                    <a:pt x="2808" y="10181"/>
                    <a:pt x="2748" y="10181"/>
                  </a:cubicBezTo>
                  <a:close/>
                  <a:moveTo>
                    <a:pt x="444" y="10493"/>
                  </a:moveTo>
                  <a:cubicBezTo>
                    <a:pt x="381" y="10493"/>
                    <a:pt x="310" y="10530"/>
                    <a:pt x="267" y="10594"/>
                  </a:cubicBezTo>
                  <a:cubicBezTo>
                    <a:pt x="200" y="10661"/>
                    <a:pt x="200" y="10794"/>
                    <a:pt x="300" y="10861"/>
                  </a:cubicBezTo>
                  <a:cubicBezTo>
                    <a:pt x="534" y="11061"/>
                    <a:pt x="834" y="11161"/>
                    <a:pt x="1201" y="11161"/>
                  </a:cubicBezTo>
                  <a:cubicBezTo>
                    <a:pt x="1334" y="11161"/>
                    <a:pt x="1401" y="11061"/>
                    <a:pt x="1401" y="10961"/>
                  </a:cubicBezTo>
                  <a:cubicBezTo>
                    <a:pt x="1434" y="10828"/>
                    <a:pt x="1334" y="10728"/>
                    <a:pt x="1201" y="10728"/>
                  </a:cubicBezTo>
                  <a:cubicBezTo>
                    <a:pt x="934" y="10728"/>
                    <a:pt x="701" y="10661"/>
                    <a:pt x="534" y="10528"/>
                  </a:cubicBezTo>
                  <a:cubicBezTo>
                    <a:pt x="510" y="10504"/>
                    <a:pt x="478" y="10493"/>
                    <a:pt x="444" y="10493"/>
                  </a:cubicBezTo>
                  <a:close/>
                  <a:moveTo>
                    <a:pt x="4790" y="10264"/>
                  </a:moveTo>
                  <a:cubicBezTo>
                    <a:pt x="4730" y="10264"/>
                    <a:pt x="4673" y="10291"/>
                    <a:pt x="4637" y="10327"/>
                  </a:cubicBezTo>
                  <a:cubicBezTo>
                    <a:pt x="4570" y="10427"/>
                    <a:pt x="4570" y="10561"/>
                    <a:pt x="4637" y="10628"/>
                  </a:cubicBezTo>
                  <a:cubicBezTo>
                    <a:pt x="4837" y="10794"/>
                    <a:pt x="5037" y="10995"/>
                    <a:pt x="5204" y="11195"/>
                  </a:cubicBezTo>
                  <a:cubicBezTo>
                    <a:pt x="5237" y="11261"/>
                    <a:pt x="5304" y="11295"/>
                    <a:pt x="5371" y="11295"/>
                  </a:cubicBezTo>
                  <a:cubicBezTo>
                    <a:pt x="5404" y="11295"/>
                    <a:pt x="5437" y="11261"/>
                    <a:pt x="5471" y="11228"/>
                  </a:cubicBezTo>
                  <a:cubicBezTo>
                    <a:pt x="5571" y="11161"/>
                    <a:pt x="5604" y="11028"/>
                    <a:pt x="5504" y="10961"/>
                  </a:cubicBezTo>
                  <a:cubicBezTo>
                    <a:pt x="5337" y="10728"/>
                    <a:pt x="5137" y="10494"/>
                    <a:pt x="4937" y="10327"/>
                  </a:cubicBezTo>
                  <a:cubicBezTo>
                    <a:pt x="4892" y="10282"/>
                    <a:pt x="4840" y="10264"/>
                    <a:pt x="4790" y="10264"/>
                  </a:cubicBezTo>
                  <a:close/>
                  <a:moveTo>
                    <a:pt x="5819" y="11560"/>
                  </a:moveTo>
                  <a:cubicBezTo>
                    <a:pt x="5779" y="11560"/>
                    <a:pt x="5740" y="11571"/>
                    <a:pt x="5704" y="11595"/>
                  </a:cubicBezTo>
                  <a:cubicBezTo>
                    <a:pt x="5604" y="11628"/>
                    <a:pt x="5571" y="11762"/>
                    <a:pt x="5637" y="11862"/>
                  </a:cubicBezTo>
                  <a:cubicBezTo>
                    <a:pt x="5771" y="12095"/>
                    <a:pt x="5904" y="12329"/>
                    <a:pt x="6004" y="12596"/>
                  </a:cubicBezTo>
                  <a:cubicBezTo>
                    <a:pt x="6038" y="12662"/>
                    <a:pt x="6104" y="12729"/>
                    <a:pt x="6171" y="12729"/>
                  </a:cubicBezTo>
                  <a:cubicBezTo>
                    <a:pt x="6204" y="12729"/>
                    <a:pt x="6238" y="12729"/>
                    <a:pt x="6271" y="12696"/>
                  </a:cubicBezTo>
                  <a:cubicBezTo>
                    <a:pt x="6371" y="12662"/>
                    <a:pt x="6438" y="12529"/>
                    <a:pt x="6371" y="12429"/>
                  </a:cubicBezTo>
                  <a:cubicBezTo>
                    <a:pt x="6271" y="12162"/>
                    <a:pt x="6138" y="11895"/>
                    <a:pt x="6004" y="11662"/>
                  </a:cubicBezTo>
                  <a:cubicBezTo>
                    <a:pt x="5961" y="11597"/>
                    <a:pt x="5890" y="11560"/>
                    <a:pt x="5819" y="11560"/>
                  </a:cubicBezTo>
                  <a:close/>
                  <a:moveTo>
                    <a:pt x="6460" y="13087"/>
                  </a:moveTo>
                  <a:cubicBezTo>
                    <a:pt x="6441" y="13087"/>
                    <a:pt x="6422" y="13090"/>
                    <a:pt x="6405" y="13096"/>
                  </a:cubicBezTo>
                  <a:cubicBezTo>
                    <a:pt x="6305" y="13129"/>
                    <a:pt x="6238" y="13263"/>
                    <a:pt x="6271" y="13363"/>
                  </a:cubicBezTo>
                  <a:cubicBezTo>
                    <a:pt x="6338" y="13630"/>
                    <a:pt x="6405" y="13897"/>
                    <a:pt x="6438" y="14130"/>
                  </a:cubicBezTo>
                  <a:cubicBezTo>
                    <a:pt x="6438" y="14264"/>
                    <a:pt x="6538" y="14330"/>
                    <a:pt x="6638" y="14330"/>
                  </a:cubicBezTo>
                  <a:lnTo>
                    <a:pt x="6671" y="14330"/>
                  </a:lnTo>
                  <a:cubicBezTo>
                    <a:pt x="6772" y="14297"/>
                    <a:pt x="6872" y="14197"/>
                    <a:pt x="6838" y="14097"/>
                  </a:cubicBezTo>
                  <a:cubicBezTo>
                    <a:pt x="6805" y="13797"/>
                    <a:pt x="6738" y="13530"/>
                    <a:pt x="6671" y="13229"/>
                  </a:cubicBezTo>
                  <a:cubicBezTo>
                    <a:pt x="6644" y="13147"/>
                    <a:pt x="6549" y="13087"/>
                    <a:pt x="6460" y="13087"/>
                  </a:cubicBezTo>
                  <a:close/>
                  <a:moveTo>
                    <a:pt x="6705" y="14731"/>
                  </a:moveTo>
                  <a:cubicBezTo>
                    <a:pt x="6571" y="14731"/>
                    <a:pt x="6471" y="14831"/>
                    <a:pt x="6471" y="14931"/>
                  </a:cubicBezTo>
                  <a:cubicBezTo>
                    <a:pt x="6471" y="15198"/>
                    <a:pt x="6471" y="15464"/>
                    <a:pt x="6405" y="15731"/>
                  </a:cubicBezTo>
                  <a:cubicBezTo>
                    <a:pt x="6371" y="15865"/>
                    <a:pt x="6471" y="15965"/>
                    <a:pt x="6571" y="15965"/>
                  </a:cubicBezTo>
                  <a:cubicBezTo>
                    <a:pt x="6571" y="15998"/>
                    <a:pt x="6605" y="15998"/>
                    <a:pt x="6605" y="15998"/>
                  </a:cubicBezTo>
                  <a:cubicBezTo>
                    <a:pt x="6705" y="15998"/>
                    <a:pt x="6805" y="15898"/>
                    <a:pt x="6805" y="15831"/>
                  </a:cubicBezTo>
                  <a:cubicBezTo>
                    <a:pt x="6872" y="15531"/>
                    <a:pt x="6905" y="15231"/>
                    <a:pt x="6905" y="14964"/>
                  </a:cubicBezTo>
                  <a:cubicBezTo>
                    <a:pt x="6905" y="14831"/>
                    <a:pt x="6805" y="14731"/>
                    <a:pt x="6705" y="14731"/>
                  </a:cubicBezTo>
                  <a:close/>
                  <a:moveTo>
                    <a:pt x="6385" y="16356"/>
                  </a:moveTo>
                  <a:cubicBezTo>
                    <a:pt x="6303" y="16356"/>
                    <a:pt x="6226" y="16416"/>
                    <a:pt x="6171" y="16498"/>
                  </a:cubicBezTo>
                  <a:cubicBezTo>
                    <a:pt x="6071" y="16732"/>
                    <a:pt x="5971" y="16965"/>
                    <a:pt x="5804" y="17199"/>
                  </a:cubicBezTo>
                  <a:cubicBezTo>
                    <a:pt x="5737" y="17299"/>
                    <a:pt x="5771" y="17432"/>
                    <a:pt x="5871" y="17499"/>
                  </a:cubicBezTo>
                  <a:cubicBezTo>
                    <a:pt x="5904" y="17499"/>
                    <a:pt x="5938" y="17533"/>
                    <a:pt x="5971" y="17533"/>
                  </a:cubicBezTo>
                  <a:cubicBezTo>
                    <a:pt x="6038" y="17533"/>
                    <a:pt x="6104" y="17499"/>
                    <a:pt x="6171" y="17432"/>
                  </a:cubicBezTo>
                  <a:cubicBezTo>
                    <a:pt x="6305" y="17166"/>
                    <a:pt x="6471" y="16932"/>
                    <a:pt x="6571" y="16665"/>
                  </a:cubicBezTo>
                  <a:cubicBezTo>
                    <a:pt x="6605" y="16532"/>
                    <a:pt x="6571" y="16432"/>
                    <a:pt x="6438" y="16365"/>
                  </a:cubicBezTo>
                  <a:cubicBezTo>
                    <a:pt x="6420" y="16359"/>
                    <a:pt x="6402" y="16356"/>
                    <a:pt x="6385" y="16356"/>
                  </a:cubicBezTo>
                  <a:close/>
                  <a:moveTo>
                    <a:pt x="5054" y="17241"/>
                  </a:moveTo>
                  <a:cubicBezTo>
                    <a:pt x="4904" y="17241"/>
                    <a:pt x="4753" y="17249"/>
                    <a:pt x="4603" y="17266"/>
                  </a:cubicBezTo>
                  <a:cubicBezTo>
                    <a:pt x="4503" y="17299"/>
                    <a:pt x="4403" y="17399"/>
                    <a:pt x="4437" y="17533"/>
                  </a:cubicBezTo>
                  <a:cubicBezTo>
                    <a:pt x="4437" y="17633"/>
                    <a:pt x="4537" y="17699"/>
                    <a:pt x="4637" y="17699"/>
                  </a:cubicBezTo>
                  <a:lnTo>
                    <a:pt x="4670" y="17699"/>
                  </a:lnTo>
                  <a:cubicBezTo>
                    <a:pt x="4904" y="17666"/>
                    <a:pt x="5170" y="17666"/>
                    <a:pt x="5437" y="17666"/>
                  </a:cubicBezTo>
                  <a:cubicBezTo>
                    <a:pt x="5455" y="17670"/>
                    <a:pt x="5472" y="17672"/>
                    <a:pt x="5489" y="17672"/>
                  </a:cubicBezTo>
                  <a:cubicBezTo>
                    <a:pt x="5596" y="17672"/>
                    <a:pt x="5671" y="17586"/>
                    <a:pt x="5671" y="17499"/>
                  </a:cubicBezTo>
                  <a:cubicBezTo>
                    <a:pt x="5704" y="17366"/>
                    <a:pt x="5604" y="17266"/>
                    <a:pt x="5504" y="17266"/>
                  </a:cubicBezTo>
                  <a:cubicBezTo>
                    <a:pt x="5354" y="17249"/>
                    <a:pt x="5204" y="17241"/>
                    <a:pt x="5054" y="17241"/>
                  </a:cubicBezTo>
                  <a:close/>
                  <a:moveTo>
                    <a:pt x="6259" y="17440"/>
                  </a:moveTo>
                  <a:cubicBezTo>
                    <a:pt x="6189" y="17440"/>
                    <a:pt x="6129" y="17502"/>
                    <a:pt x="6104" y="17599"/>
                  </a:cubicBezTo>
                  <a:cubicBezTo>
                    <a:pt x="6038" y="17699"/>
                    <a:pt x="6104" y="17799"/>
                    <a:pt x="6238" y="17833"/>
                  </a:cubicBezTo>
                  <a:cubicBezTo>
                    <a:pt x="6471" y="17933"/>
                    <a:pt x="6705" y="18033"/>
                    <a:pt x="6938" y="18166"/>
                  </a:cubicBezTo>
                  <a:cubicBezTo>
                    <a:pt x="6972" y="18200"/>
                    <a:pt x="7005" y="18200"/>
                    <a:pt x="7038" y="18200"/>
                  </a:cubicBezTo>
                  <a:cubicBezTo>
                    <a:pt x="7105" y="18200"/>
                    <a:pt x="7205" y="18166"/>
                    <a:pt x="7239" y="18100"/>
                  </a:cubicBezTo>
                  <a:cubicBezTo>
                    <a:pt x="7272" y="18000"/>
                    <a:pt x="7239" y="17866"/>
                    <a:pt x="7138" y="17799"/>
                  </a:cubicBezTo>
                  <a:cubicBezTo>
                    <a:pt x="6905" y="17666"/>
                    <a:pt x="6638" y="17533"/>
                    <a:pt x="6338" y="17466"/>
                  </a:cubicBezTo>
                  <a:cubicBezTo>
                    <a:pt x="6311" y="17448"/>
                    <a:pt x="6284" y="17440"/>
                    <a:pt x="6259" y="17440"/>
                  </a:cubicBezTo>
                  <a:close/>
                  <a:moveTo>
                    <a:pt x="3852" y="17506"/>
                  </a:moveTo>
                  <a:cubicBezTo>
                    <a:pt x="3825" y="17506"/>
                    <a:pt x="3797" y="17514"/>
                    <a:pt x="3769" y="17533"/>
                  </a:cubicBezTo>
                  <a:cubicBezTo>
                    <a:pt x="3436" y="17699"/>
                    <a:pt x="3202" y="17899"/>
                    <a:pt x="3036" y="18133"/>
                  </a:cubicBezTo>
                  <a:cubicBezTo>
                    <a:pt x="2969" y="18233"/>
                    <a:pt x="3002" y="18366"/>
                    <a:pt x="3102" y="18433"/>
                  </a:cubicBezTo>
                  <a:cubicBezTo>
                    <a:pt x="3136" y="18433"/>
                    <a:pt x="3169" y="18467"/>
                    <a:pt x="3202" y="18467"/>
                  </a:cubicBezTo>
                  <a:cubicBezTo>
                    <a:pt x="3269" y="18467"/>
                    <a:pt x="3336" y="18433"/>
                    <a:pt x="3369" y="18366"/>
                  </a:cubicBezTo>
                  <a:cubicBezTo>
                    <a:pt x="3503" y="18166"/>
                    <a:pt x="3669" y="18033"/>
                    <a:pt x="3936" y="17899"/>
                  </a:cubicBezTo>
                  <a:cubicBezTo>
                    <a:pt x="4036" y="17866"/>
                    <a:pt x="4070" y="17733"/>
                    <a:pt x="4036" y="17633"/>
                  </a:cubicBezTo>
                  <a:cubicBezTo>
                    <a:pt x="3988" y="17560"/>
                    <a:pt x="3923" y="17506"/>
                    <a:pt x="3852" y="17506"/>
                  </a:cubicBezTo>
                  <a:close/>
                  <a:moveTo>
                    <a:pt x="5466" y="17749"/>
                  </a:moveTo>
                  <a:cubicBezTo>
                    <a:pt x="5412" y="17749"/>
                    <a:pt x="5354" y="17766"/>
                    <a:pt x="5304" y="17799"/>
                  </a:cubicBezTo>
                  <a:cubicBezTo>
                    <a:pt x="5137" y="18000"/>
                    <a:pt x="4937" y="18166"/>
                    <a:pt x="4703" y="18333"/>
                  </a:cubicBezTo>
                  <a:cubicBezTo>
                    <a:pt x="4603" y="18400"/>
                    <a:pt x="4570" y="18500"/>
                    <a:pt x="4637" y="18600"/>
                  </a:cubicBezTo>
                  <a:cubicBezTo>
                    <a:pt x="4703" y="18667"/>
                    <a:pt x="4770" y="18700"/>
                    <a:pt x="4837" y="18700"/>
                  </a:cubicBezTo>
                  <a:cubicBezTo>
                    <a:pt x="4870" y="18700"/>
                    <a:pt x="4904" y="18700"/>
                    <a:pt x="4937" y="18667"/>
                  </a:cubicBezTo>
                  <a:cubicBezTo>
                    <a:pt x="5170" y="18500"/>
                    <a:pt x="5404" y="18300"/>
                    <a:pt x="5604" y="18100"/>
                  </a:cubicBezTo>
                  <a:cubicBezTo>
                    <a:pt x="5704" y="18033"/>
                    <a:pt x="5704" y="17899"/>
                    <a:pt x="5604" y="17799"/>
                  </a:cubicBezTo>
                  <a:cubicBezTo>
                    <a:pt x="5571" y="17766"/>
                    <a:pt x="5521" y="17749"/>
                    <a:pt x="5466" y="17749"/>
                  </a:cubicBezTo>
                  <a:close/>
                  <a:moveTo>
                    <a:pt x="4070" y="18658"/>
                  </a:moveTo>
                  <a:cubicBezTo>
                    <a:pt x="4049" y="18658"/>
                    <a:pt x="4026" y="18661"/>
                    <a:pt x="4003" y="18667"/>
                  </a:cubicBezTo>
                  <a:cubicBezTo>
                    <a:pt x="3803" y="18742"/>
                    <a:pt x="3603" y="18779"/>
                    <a:pt x="3459" y="18779"/>
                  </a:cubicBezTo>
                  <a:cubicBezTo>
                    <a:pt x="3411" y="18779"/>
                    <a:pt x="3369" y="18775"/>
                    <a:pt x="3336" y="18767"/>
                  </a:cubicBezTo>
                  <a:cubicBezTo>
                    <a:pt x="3311" y="18758"/>
                    <a:pt x="3284" y="18754"/>
                    <a:pt x="3256" y="18754"/>
                  </a:cubicBezTo>
                  <a:cubicBezTo>
                    <a:pt x="3175" y="18754"/>
                    <a:pt x="3094" y="18792"/>
                    <a:pt x="3069" y="18867"/>
                  </a:cubicBezTo>
                  <a:cubicBezTo>
                    <a:pt x="3036" y="19000"/>
                    <a:pt x="3102" y="19100"/>
                    <a:pt x="3202" y="19167"/>
                  </a:cubicBezTo>
                  <a:cubicBezTo>
                    <a:pt x="3269" y="19200"/>
                    <a:pt x="3402" y="19200"/>
                    <a:pt x="3503" y="19200"/>
                  </a:cubicBezTo>
                  <a:cubicBezTo>
                    <a:pt x="3703" y="19200"/>
                    <a:pt x="3936" y="19167"/>
                    <a:pt x="4170" y="19067"/>
                  </a:cubicBezTo>
                  <a:cubicBezTo>
                    <a:pt x="4270" y="19034"/>
                    <a:pt x="4336" y="18900"/>
                    <a:pt x="4270" y="18800"/>
                  </a:cubicBezTo>
                  <a:cubicBezTo>
                    <a:pt x="4242" y="18718"/>
                    <a:pt x="4170" y="18658"/>
                    <a:pt x="4070" y="18658"/>
                  </a:cubicBezTo>
                  <a:close/>
                  <a:moveTo>
                    <a:pt x="7726" y="18253"/>
                  </a:moveTo>
                  <a:cubicBezTo>
                    <a:pt x="7666" y="18253"/>
                    <a:pt x="7609" y="18278"/>
                    <a:pt x="7572" y="18333"/>
                  </a:cubicBezTo>
                  <a:cubicBezTo>
                    <a:pt x="7505" y="18400"/>
                    <a:pt x="7505" y="18533"/>
                    <a:pt x="7605" y="18633"/>
                  </a:cubicBezTo>
                  <a:cubicBezTo>
                    <a:pt x="7806" y="18800"/>
                    <a:pt x="7972" y="18967"/>
                    <a:pt x="8173" y="19167"/>
                  </a:cubicBezTo>
                  <a:cubicBezTo>
                    <a:pt x="8206" y="19234"/>
                    <a:pt x="8273" y="19267"/>
                    <a:pt x="8339" y="19267"/>
                  </a:cubicBezTo>
                  <a:cubicBezTo>
                    <a:pt x="8373" y="19267"/>
                    <a:pt x="8406" y="19234"/>
                    <a:pt x="8473" y="19200"/>
                  </a:cubicBezTo>
                  <a:cubicBezTo>
                    <a:pt x="8539" y="19134"/>
                    <a:pt x="8573" y="19000"/>
                    <a:pt x="8473" y="18900"/>
                  </a:cubicBezTo>
                  <a:cubicBezTo>
                    <a:pt x="8306" y="18700"/>
                    <a:pt x="8072" y="18467"/>
                    <a:pt x="7872" y="18300"/>
                  </a:cubicBezTo>
                  <a:cubicBezTo>
                    <a:pt x="7827" y="18270"/>
                    <a:pt x="7776" y="18253"/>
                    <a:pt x="7726" y="18253"/>
                  </a:cubicBezTo>
                  <a:close/>
                  <a:moveTo>
                    <a:pt x="8821" y="19499"/>
                  </a:moveTo>
                  <a:cubicBezTo>
                    <a:pt x="8781" y="19499"/>
                    <a:pt x="8742" y="19510"/>
                    <a:pt x="8706" y="19534"/>
                  </a:cubicBezTo>
                  <a:cubicBezTo>
                    <a:pt x="8606" y="19601"/>
                    <a:pt x="8573" y="19734"/>
                    <a:pt x="8640" y="19834"/>
                  </a:cubicBezTo>
                  <a:cubicBezTo>
                    <a:pt x="8773" y="20034"/>
                    <a:pt x="8906" y="20234"/>
                    <a:pt x="9006" y="20468"/>
                  </a:cubicBezTo>
                  <a:lnTo>
                    <a:pt x="9040" y="20535"/>
                  </a:lnTo>
                  <a:cubicBezTo>
                    <a:pt x="9073" y="20601"/>
                    <a:pt x="9140" y="20635"/>
                    <a:pt x="9240" y="20635"/>
                  </a:cubicBezTo>
                  <a:lnTo>
                    <a:pt x="9307" y="20635"/>
                  </a:lnTo>
                  <a:cubicBezTo>
                    <a:pt x="9407" y="20568"/>
                    <a:pt x="9473" y="20468"/>
                    <a:pt x="9407" y="20335"/>
                  </a:cubicBezTo>
                  <a:lnTo>
                    <a:pt x="9373" y="20268"/>
                  </a:lnTo>
                  <a:cubicBezTo>
                    <a:pt x="9273" y="20034"/>
                    <a:pt x="9140" y="19801"/>
                    <a:pt x="9006" y="19601"/>
                  </a:cubicBezTo>
                  <a:cubicBezTo>
                    <a:pt x="8963" y="19536"/>
                    <a:pt x="8892" y="19499"/>
                    <a:pt x="8821" y="19499"/>
                  </a:cubicBezTo>
                  <a:close/>
                  <a:moveTo>
                    <a:pt x="9526" y="21026"/>
                  </a:moveTo>
                  <a:cubicBezTo>
                    <a:pt x="9509" y="21026"/>
                    <a:pt x="9491" y="21029"/>
                    <a:pt x="9473" y="21035"/>
                  </a:cubicBezTo>
                  <a:cubicBezTo>
                    <a:pt x="9340" y="21035"/>
                    <a:pt x="9273" y="21168"/>
                    <a:pt x="9307" y="21269"/>
                  </a:cubicBezTo>
                  <a:cubicBezTo>
                    <a:pt x="9373" y="21535"/>
                    <a:pt x="9440" y="21802"/>
                    <a:pt x="9473" y="22069"/>
                  </a:cubicBezTo>
                  <a:cubicBezTo>
                    <a:pt x="9473" y="22169"/>
                    <a:pt x="9574" y="22236"/>
                    <a:pt x="9674" y="22236"/>
                  </a:cubicBezTo>
                  <a:lnTo>
                    <a:pt x="9707" y="22236"/>
                  </a:lnTo>
                  <a:cubicBezTo>
                    <a:pt x="9807" y="22236"/>
                    <a:pt x="9907" y="22136"/>
                    <a:pt x="9874" y="22002"/>
                  </a:cubicBezTo>
                  <a:cubicBezTo>
                    <a:pt x="9840" y="21736"/>
                    <a:pt x="9807" y="21435"/>
                    <a:pt x="9707" y="21168"/>
                  </a:cubicBezTo>
                  <a:cubicBezTo>
                    <a:pt x="9679" y="21086"/>
                    <a:pt x="9607" y="21026"/>
                    <a:pt x="9526" y="21026"/>
                  </a:cubicBezTo>
                  <a:close/>
                  <a:moveTo>
                    <a:pt x="9658" y="22663"/>
                  </a:moveTo>
                  <a:cubicBezTo>
                    <a:pt x="9557" y="22663"/>
                    <a:pt x="9502" y="22754"/>
                    <a:pt x="9473" y="22870"/>
                  </a:cubicBezTo>
                  <a:cubicBezTo>
                    <a:pt x="9473" y="23137"/>
                    <a:pt x="9440" y="23403"/>
                    <a:pt x="9373" y="23670"/>
                  </a:cubicBezTo>
                  <a:cubicBezTo>
                    <a:pt x="9373" y="23770"/>
                    <a:pt x="9440" y="23870"/>
                    <a:pt x="9540" y="23904"/>
                  </a:cubicBezTo>
                  <a:lnTo>
                    <a:pt x="9607" y="23904"/>
                  </a:lnTo>
                  <a:cubicBezTo>
                    <a:pt x="9707" y="23904"/>
                    <a:pt x="9774" y="23837"/>
                    <a:pt x="9807" y="23737"/>
                  </a:cubicBezTo>
                  <a:cubicBezTo>
                    <a:pt x="9840" y="23470"/>
                    <a:pt x="9874" y="23170"/>
                    <a:pt x="9907" y="22870"/>
                  </a:cubicBezTo>
                  <a:cubicBezTo>
                    <a:pt x="9907" y="22770"/>
                    <a:pt x="9807" y="22670"/>
                    <a:pt x="9707" y="22670"/>
                  </a:cubicBezTo>
                  <a:cubicBezTo>
                    <a:pt x="9689" y="22665"/>
                    <a:pt x="9673" y="22663"/>
                    <a:pt x="9658" y="22663"/>
                  </a:cubicBezTo>
                  <a:close/>
                  <a:moveTo>
                    <a:pt x="9385" y="24295"/>
                  </a:moveTo>
                  <a:cubicBezTo>
                    <a:pt x="9296" y="24295"/>
                    <a:pt x="9201" y="24355"/>
                    <a:pt x="9173" y="24437"/>
                  </a:cubicBezTo>
                  <a:cubicBezTo>
                    <a:pt x="9107" y="24704"/>
                    <a:pt x="9006" y="24938"/>
                    <a:pt x="8873" y="25171"/>
                  </a:cubicBezTo>
                  <a:cubicBezTo>
                    <a:pt x="8840" y="25305"/>
                    <a:pt x="8873" y="25405"/>
                    <a:pt x="8973" y="25472"/>
                  </a:cubicBezTo>
                  <a:lnTo>
                    <a:pt x="9073" y="25472"/>
                  </a:lnTo>
                  <a:cubicBezTo>
                    <a:pt x="9140" y="25472"/>
                    <a:pt x="9207" y="25438"/>
                    <a:pt x="9273" y="25371"/>
                  </a:cubicBezTo>
                  <a:cubicBezTo>
                    <a:pt x="9373" y="25105"/>
                    <a:pt x="9473" y="24838"/>
                    <a:pt x="9574" y="24571"/>
                  </a:cubicBezTo>
                  <a:cubicBezTo>
                    <a:pt x="9607" y="24471"/>
                    <a:pt x="9574" y="24337"/>
                    <a:pt x="9440" y="24304"/>
                  </a:cubicBezTo>
                  <a:cubicBezTo>
                    <a:pt x="9422" y="24298"/>
                    <a:pt x="9404" y="24295"/>
                    <a:pt x="9385" y="24295"/>
                  </a:cubicBezTo>
                  <a:close/>
                  <a:moveTo>
                    <a:pt x="8658" y="25804"/>
                  </a:moveTo>
                  <a:cubicBezTo>
                    <a:pt x="8587" y="25804"/>
                    <a:pt x="8516" y="25841"/>
                    <a:pt x="8473" y="25905"/>
                  </a:cubicBezTo>
                  <a:cubicBezTo>
                    <a:pt x="8339" y="26105"/>
                    <a:pt x="8173" y="26339"/>
                    <a:pt x="8006" y="26539"/>
                  </a:cubicBezTo>
                  <a:cubicBezTo>
                    <a:pt x="7939" y="26606"/>
                    <a:pt x="7939" y="26739"/>
                    <a:pt x="8006" y="26839"/>
                  </a:cubicBezTo>
                  <a:cubicBezTo>
                    <a:pt x="8072" y="26873"/>
                    <a:pt x="8106" y="26873"/>
                    <a:pt x="8173" y="26873"/>
                  </a:cubicBezTo>
                  <a:cubicBezTo>
                    <a:pt x="8206" y="26873"/>
                    <a:pt x="8273" y="26839"/>
                    <a:pt x="8306" y="26806"/>
                  </a:cubicBezTo>
                  <a:cubicBezTo>
                    <a:pt x="8506" y="26606"/>
                    <a:pt x="8673" y="26372"/>
                    <a:pt x="8840" y="26105"/>
                  </a:cubicBezTo>
                  <a:cubicBezTo>
                    <a:pt x="8906" y="26005"/>
                    <a:pt x="8873" y="25905"/>
                    <a:pt x="8773" y="25838"/>
                  </a:cubicBezTo>
                  <a:cubicBezTo>
                    <a:pt x="8737" y="25815"/>
                    <a:pt x="8698" y="25804"/>
                    <a:pt x="8658" y="25804"/>
                  </a:cubicBezTo>
                  <a:close/>
                  <a:moveTo>
                    <a:pt x="7537" y="27036"/>
                  </a:moveTo>
                  <a:cubicBezTo>
                    <a:pt x="7499" y="27036"/>
                    <a:pt x="7464" y="27047"/>
                    <a:pt x="7439" y="27073"/>
                  </a:cubicBezTo>
                  <a:cubicBezTo>
                    <a:pt x="7205" y="27273"/>
                    <a:pt x="7005" y="27406"/>
                    <a:pt x="6772" y="27540"/>
                  </a:cubicBezTo>
                  <a:cubicBezTo>
                    <a:pt x="6671" y="27573"/>
                    <a:pt x="6638" y="27706"/>
                    <a:pt x="6671" y="27807"/>
                  </a:cubicBezTo>
                  <a:cubicBezTo>
                    <a:pt x="6705" y="27873"/>
                    <a:pt x="6805" y="27907"/>
                    <a:pt x="6872" y="27907"/>
                  </a:cubicBezTo>
                  <a:lnTo>
                    <a:pt x="6972" y="27907"/>
                  </a:lnTo>
                  <a:cubicBezTo>
                    <a:pt x="7205" y="27773"/>
                    <a:pt x="7472" y="27606"/>
                    <a:pt x="7706" y="27406"/>
                  </a:cubicBezTo>
                  <a:cubicBezTo>
                    <a:pt x="7772" y="27340"/>
                    <a:pt x="7806" y="27206"/>
                    <a:pt x="7706" y="27106"/>
                  </a:cubicBezTo>
                  <a:cubicBezTo>
                    <a:pt x="7664" y="27065"/>
                    <a:pt x="7598" y="27036"/>
                    <a:pt x="7537" y="27036"/>
                  </a:cubicBezTo>
                  <a:close/>
                  <a:moveTo>
                    <a:pt x="4189" y="27372"/>
                  </a:moveTo>
                  <a:cubicBezTo>
                    <a:pt x="4117" y="27372"/>
                    <a:pt x="4046" y="27408"/>
                    <a:pt x="4003" y="27473"/>
                  </a:cubicBezTo>
                  <a:cubicBezTo>
                    <a:pt x="3936" y="27573"/>
                    <a:pt x="3970" y="27706"/>
                    <a:pt x="4070" y="27773"/>
                  </a:cubicBezTo>
                  <a:cubicBezTo>
                    <a:pt x="4170" y="27840"/>
                    <a:pt x="4270" y="27907"/>
                    <a:pt x="4370" y="27940"/>
                  </a:cubicBezTo>
                  <a:cubicBezTo>
                    <a:pt x="4403" y="27973"/>
                    <a:pt x="4437" y="27973"/>
                    <a:pt x="4470" y="27973"/>
                  </a:cubicBezTo>
                  <a:cubicBezTo>
                    <a:pt x="4537" y="27973"/>
                    <a:pt x="4603" y="27940"/>
                    <a:pt x="4670" y="27873"/>
                  </a:cubicBezTo>
                  <a:cubicBezTo>
                    <a:pt x="4703" y="27773"/>
                    <a:pt x="4670" y="27640"/>
                    <a:pt x="4570" y="27573"/>
                  </a:cubicBezTo>
                  <a:cubicBezTo>
                    <a:pt x="4470" y="27540"/>
                    <a:pt x="4403" y="27473"/>
                    <a:pt x="4303" y="27406"/>
                  </a:cubicBezTo>
                  <a:cubicBezTo>
                    <a:pt x="4268" y="27383"/>
                    <a:pt x="4228" y="27372"/>
                    <a:pt x="4189" y="27372"/>
                  </a:cubicBezTo>
                  <a:close/>
                  <a:moveTo>
                    <a:pt x="6105" y="27798"/>
                  </a:moveTo>
                  <a:cubicBezTo>
                    <a:pt x="6084" y="27798"/>
                    <a:pt x="6061" y="27801"/>
                    <a:pt x="6038" y="27807"/>
                  </a:cubicBezTo>
                  <a:cubicBezTo>
                    <a:pt x="5873" y="27830"/>
                    <a:pt x="5691" y="27854"/>
                    <a:pt x="5516" y="27854"/>
                  </a:cubicBezTo>
                  <a:cubicBezTo>
                    <a:pt x="5443" y="27854"/>
                    <a:pt x="5372" y="27850"/>
                    <a:pt x="5304" y="27840"/>
                  </a:cubicBezTo>
                  <a:cubicBezTo>
                    <a:pt x="5281" y="27834"/>
                    <a:pt x="5259" y="27831"/>
                    <a:pt x="5238" y="27831"/>
                  </a:cubicBezTo>
                  <a:cubicBezTo>
                    <a:pt x="5138" y="27831"/>
                    <a:pt x="5065" y="27896"/>
                    <a:pt x="5037" y="28007"/>
                  </a:cubicBezTo>
                  <a:cubicBezTo>
                    <a:pt x="5037" y="28107"/>
                    <a:pt x="5104" y="28207"/>
                    <a:pt x="5237" y="28240"/>
                  </a:cubicBezTo>
                  <a:cubicBezTo>
                    <a:pt x="5337" y="28240"/>
                    <a:pt x="5471" y="28274"/>
                    <a:pt x="5571" y="28274"/>
                  </a:cubicBezTo>
                  <a:cubicBezTo>
                    <a:pt x="5771" y="28274"/>
                    <a:pt x="5938" y="28240"/>
                    <a:pt x="6138" y="28207"/>
                  </a:cubicBezTo>
                  <a:cubicBezTo>
                    <a:pt x="6238" y="28173"/>
                    <a:pt x="6305" y="28073"/>
                    <a:pt x="6305" y="27940"/>
                  </a:cubicBezTo>
                  <a:cubicBezTo>
                    <a:pt x="6277" y="27858"/>
                    <a:pt x="6204" y="27798"/>
                    <a:pt x="6105" y="2779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921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43"/>
        <p:cNvGrpSpPr/>
        <p:nvPr/>
      </p:nvGrpSpPr>
      <p:grpSpPr>
        <a:xfrm>
          <a:off x="0" y="0"/>
          <a:ext cx="0" cy="0"/>
          <a:chOff x="0" y="0"/>
          <a:chExt cx="0" cy="0"/>
        </a:xfrm>
      </p:grpSpPr>
      <p:sp>
        <p:nvSpPr>
          <p:cNvPr id="2544" name="Google Shape;2544;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545" name="Google Shape;2545;p23"/>
          <p:cNvGrpSpPr/>
          <p:nvPr/>
        </p:nvGrpSpPr>
        <p:grpSpPr>
          <a:xfrm flipH="1">
            <a:off x="-87266" y="6057767"/>
            <a:ext cx="12314881" cy="852224"/>
            <a:chOff x="-65450" y="4543325"/>
            <a:chExt cx="9236161" cy="639168"/>
          </a:xfrm>
        </p:grpSpPr>
        <p:sp>
          <p:nvSpPr>
            <p:cNvPr id="2546" name="Google Shape;2546;p23"/>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23"/>
            <p:cNvSpPr/>
            <p:nvPr/>
          </p:nvSpPr>
          <p:spPr>
            <a:xfrm>
              <a:off x="-65450" y="4708221"/>
              <a:ext cx="9209483" cy="474080"/>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8" name="Google Shape;2548;p23"/>
          <p:cNvGrpSpPr/>
          <p:nvPr/>
        </p:nvGrpSpPr>
        <p:grpSpPr>
          <a:xfrm>
            <a:off x="-64518" y="4394382"/>
            <a:ext cx="1540225" cy="2349604"/>
            <a:chOff x="-48389" y="3295786"/>
            <a:chExt cx="1155169" cy="1762203"/>
          </a:xfrm>
        </p:grpSpPr>
        <p:sp>
          <p:nvSpPr>
            <p:cNvPr id="2549" name="Google Shape;2549;p23"/>
            <p:cNvSpPr/>
            <p:nvPr/>
          </p:nvSpPr>
          <p:spPr>
            <a:xfrm>
              <a:off x="204177" y="4128321"/>
              <a:ext cx="45224" cy="45744"/>
            </a:xfrm>
            <a:custGeom>
              <a:avLst/>
              <a:gdLst/>
              <a:ahLst/>
              <a:cxnLst/>
              <a:rect l="l" t="t" r="r" b="b"/>
              <a:pathLst>
                <a:path w="2870" h="2903" extrusionOk="0">
                  <a:moveTo>
                    <a:pt x="1435" y="434"/>
                  </a:moveTo>
                  <a:cubicBezTo>
                    <a:pt x="1702" y="434"/>
                    <a:pt x="1968" y="534"/>
                    <a:pt x="2169" y="734"/>
                  </a:cubicBezTo>
                  <a:cubicBezTo>
                    <a:pt x="2369" y="935"/>
                    <a:pt x="2469" y="1168"/>
                    <a:pt x="2469" y="1468"/>
                  </a:cubicBezTo>
                  <a:cubicBezTo>
                    <a:pt x="2469" y="2002"/>
                    <a:pt x="2002" y="2469"/>
                    <a:pt x="1435" y="2469"/>
                  </a:cubicBezTo>
                  <a:cubicBezTo>
                    <a:pt x="868" y="2469"/>
                    <a:pt x="401" y="2002"/>
                    <a:pt x="401" y="1435"/>
                  </a:cubicBezTo>
                  <a:cubicBezTo>
                    <a:pt x="401" y="868"/>
                    <a:pt x="868" y="434"/>
                    <a:pt x="1435" y="434"/>
                  </a:cubicBezTo>
                  <a:close/>
                  <a:moveTo>
                    <a:pt x="1435" y="1"/>
                  </a:moveTo>
                  <a:cubicBezTo>
                    <a:pt x="634" y="1"/>
                    <a:pt x="0" y="668"/>
                    <a:pt x="0" y="1435"/>
                  </a:cubicBezTo>
                  <a:cubicBezTo>
                    <a:pt x="0" y="2235"/>
                    <a:pt x="634" y="2903"/>
                    <a:pt x="1435" y="2903"/>
                  </a:cubicBezTo>
                  <a:cubicBezTo>
                    <a:pt x="2235" y="2903"/>
                    <a:pt x="2869" y="2235"/>
                    <a:pt x="2869" y="1468"/>
                  </a:cubicBezTo>
                  <a:cubicBezTo>
                    <a:pt x="2869" y="1068"/>
                    <a:pt x="2736" y="701"/>
                    <a:pt x="2469" y="434"/>
                  </a:cubicBezTo>
                  <a:cubicBezTo>
                    <a:pt x="2169" y="167"/>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23"/>
            <p:cNvSpPr/>
            <p:nvPr/>
          </p:nvSpPr>
          <p:spPr>
            <a:xfrm>
              <a:off x="749900" y="4164383"/>
              <a:ext cx="45744" cy="45744"/>
            </a:xfrm>
            <a:custGeom>
              <a:avLst/>
              <a:gdLst/>
              <a:ahLst/>
              <a:cxnLst/>
              <a:rect l="l" t="t" r="r" b="b"/>
              <a:pathLst>
                <a:path w="2903" h="2903" extrusionOk="0">
                  <a:moveTo>
                    <a:pt x="1468" y="434"/>
                  </a:moveTo>
                  <a:cubicBezTo>
                    <a:pt x="1735" y="434"/>
                    <a:pt x="2002" y="535"/>
                    <a:pt x="2202" y="735"/>
                  </a:cubicBezTo>
                  <a:cubicBezTo>
                    <a:pt x="2369" y="935"/>
                    <a:pt x="2502" y="1168"/>
                    <a:pt x="2469" y="1469"/>
                  </a:cubicBezTo>
                  <a:cubicBezTo>
                    <a:pt x="2469" y="2002"/>
                    <a:pt x="2035" y="2469"/>
                    <a:pt x="1468" y="2469"/>
                  </a:cubicBezTo>
                  <a:cubicBezTo>
                    <a:pt x="901" y="2469"/>
                    <a:pt x="434" y="2002"/>
                    <a:pt x="434" y="1435"/>
                  </a:cubicBezTo>
                  <a:cubicBezTo>
                    <a:pt x="434" y="868"/>
                    <a:pt x="901" y="434"/>
                    <a:pt x="1468" y="434"/>
                  </a:cubicBezTo>
                  <a:close/>
                  <a:moveTo>
                    <a:pt x="1468" y="1"/>
                  </a:moveTo>
                  <a:cubicBezTo>
                    <a:pt x="668" y="1"/>
                    <a:pt x="34" y="635"/>
                    <a:pt x="34" y="1435"/>
                  </a:cubicBezTo>
                  <a:cubicBezTo>
                    <a:pt x="1" y="2236"/>
                    <a:pt x="668" y="2903"/>
                    <a:pt x="1468" y="2903"/>
                  </a:cubicBezTo>
                  <a:cubicBezTo>
                    <a:pt x="2236" y="2903"/>
                    <a:pt x="2903" y="2236"/>
                    <a:pt x="2903" y="1469"/>
                  </a:cubicBezTo>
                  <a:cubicBezTo>
                    <a:pt x="2903" y="1068"/>
                    <a:pt x="2769" y="701"/>
                    <a:pt x="2469" y="434"/>
                  </a:cubicBezTo>
                  <a:cubicBezTo>
                    <a:pt x="2202" y="168"/>
                    <a:pt x="1835" y="1"/>
                    <a:pt x="14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23"/>
            <p:cNvSpPr/>
            <p:nvPr/>
          </p:nvSpPr>
          <p:spPr>
            <a:xfrm>
              <a:off x="605856" y="4925601"/>
              <a:ext cx="45744" cy="45744"/>
            </a:xfrm>
            <a:custGeom>
              <a:avLst/>
              <a:gdLst/>
              <a:ahLst/>
              <a:cxnLst/>
              <a:rect l="l" t="t" r="r" b="b"/>
              <a:pathLst>
                <a:path w="2903" h="2903" extrusionOk="0">
                  <a:moveTo>
                    <a:pt x="1468" y="434"/>
                  </a:moveTo>
                  <a:cubicBezTo>
                    <a:pt x="1735" y="434"/>
                    <a:pt x="1969" y="534"/>
                    <a:pt x="2169" y="734"/>
                  </a:cubicBezTo>
                  <a:cubicBezTo>
                    <a:pt x="2369" y="934"/>
                    <a:pt x="2469" y="1201"/>
                    <a:pt x="2469" y="1468"/>
                  </a:cubicBezTo>
                  <a:cubicBezTo>
                    <a:pt x="2469" y="2035"/>
                    <a:pt x="2002" y="2468"/>
                    <a:pt x="1435" y="2468"/>
                  </a:cubicBezTo>
                  <a:cubicBezTo>
                    <a:pt x="868" y="2468"/>
                    <a:pt x="434" y="2035"/>
                    <a:pt x="434" y="1468"/>
                  </a:cubicBezTo>
                  <a:cubicBezTo>
                    <a:pt x="434" y="901"/>
                    <a:pt x="901" y="434"/>
                    <a:pt x="1468" y="434"/>
                  </a:cubicBezTo>
                  <a:close/>
                  <a:moveTo>
                    <a:pt x="1435" y="0"/>
                  </a:moveTo>
                  <a:cubicBezTo>
                    <a:pt x="668" y="0"/>
                    <a:pt x="1" y="667"/>
                    <a:pt x="1" y="1468"/>
                  </a:cubicBezTo>
                  <a:cubicBezTo>
                    <a:pt x="1" y="2235"/>
                    <a:pt x="635" y="2902"/>
                    <a:pt x="1435" y="2902"/>
                  </a:cubicBezTo>
                  <a:cubicBezTo>
                    <a:pt x="2236" y="2902"/>
                    <a:pt x="2903" y="2268"/>
                    <a:pt x="2903" y="1468"/>
                  </a:cubicBezTo>
                  <a:cubicBezTo>
                    <a:pt x="2903" y="1067"/>
                    <a:pt x="2736" y="701"/>
                    <a:pt x="2469" y="434"/>
                  </a:cubicBezTo>
                  <a:cubicBezTo>
                    <a:pt x="2202" y="167"/>
                    <a:pt x="1835" y="33"/>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23"/>
            <p:cNvSpPr/>
            <p:nvPr/>
          </p:nvSpPr>
          <p:spPr>
            <a:xfrm>
              <a:off x="1011401" y="4351401"/>
              <a:ext cx="95380" cy="85910"/>
            </a:xfrm>
            <a:custGeom>
              <a:avLst/>
              <a:gdLst/>
              <a:ahLst/>
              <a:cxnLst/>
              <a:rect l="l" t="t" r="r" b="b"/>
              <a:pathLst>
                <a:path w="6053" h="5452" extrusionOk="0">
                  <a:moveTo>
                    <a:pt x="2793" y="1"/>
                  </a:moveTo>
                  <a:cubicBezTo>
                    <a:pt x="1690" y="1"/>
                    <a:pt x="1" y="2263"/>
                    <a:pt x="1487" y="3912"/>
                  </a:cubicBezTo>
                  <a:cubicBezTo>
                    <a:pt x="1487" y="3912"/>
                    <a:pt x="2918" y="5451"/>
                    <a:pt x="4165" y="5451"/>
                  </a:cubicBezTo>
                  <a:cubicBezTo>
                    <a:pt x="4745" y="5451"/>
                    <a:pt x="5285" y="5119"/>
                    <a:pt x="5624" y="4145"/>
                  </a:cubicBezTo>
                  <a:cubicBezTo>
                    <a:pt x="6052" y="2934"/>
                    <a:pt x="4115" y="2277"/>
                    <a:pt x="3074" y="2230"/>
                  </a:cubicBezTo>
                  <a:lnTo>
                    <a:pt x="3074" y="2230"/>
                  </a:lnTo>
                  <a:cubicBezTo>
                    <a:pt x="3472" y="1876"/>
                    <a:pt x="3842" y="1213"/>
                    <a:pt x="3422" y="409"/>
                  </a:cubicBezTo>
                  <a:cubicBezTo>
                    <a:pt x="3276" y="125"/>
                    <a:pt x="3051" y="1"/>
                    <a:pt x="27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23"/>
            <p:cNvSpPr/>
            <p:nvPr/>
          </p:nvSpPr>
          <p:spPr>
            <a:xfrm>
              <a:off x="964090" y="4382022"/>
              <a:ext cx="65866" cy="87517"/>
            </a:xfrm>
            <a:custGeom>
              <a:avLst/>
              <a:gdLst/>
              <a:ahLst/>
              <a:cxnLst/>
              <a:rect l="l" t="t" r="r" b="b"/>
              <a:pathLst>
                <a:path w="4180" h="5554" extrusionOk="0">
                  <a:moveTo>
                    <a:pt x="1539" y="1"/>
                  </a:moveTo>
                  <a:cubicBezTo>
                    <a:pt x="688" y="1"/>
                    <a:pt x="1" y="401"/>
                    <a:pt x="220" y="1101"/>
                  </a:cubicBezTo>
                  <a:cubicBezTo>
                    <a:pt x="477" y="1907"/>
                    <a:pt x="1139" y="2140"/>
                    <a:pt x="1659" y="2140"/>
                  </a:cubicBezTo>
                  <a:cubicBezTo>
                    <a:pt x="1687" y="2140"/>
                    <a:pt x="1714" y="2140"/>
                    <a:pt x="1741" y="2138"/>
                  </a:cubicBezTo>
                  <a:lnTo>
                    <a:pt x="1741" y="2138"/>
                  </a:lnTo>
                  <a:cubicBezTo>
                    <a:pt x="1048" y="2907"/>
                    <a:pt x="167" y="4720"/>
                    <a:pt x="1320" y="5271"/>
                  </a:cubicBezTo>
                  <a:cubicBezTo>
                    <a:pt x="1719" y="5468"/>
                    <a:pt x="2060" y="5553"/>
                    <a:pt x="2351" y="5553"/>
                  </a:cubicBezTo>
                  <a:cubicBezTo>
                    <a:pt x="4180" y="5553"/>
                    <a:pt x="4056" y="2202"/>
                    <a:pt x="4056" y="2202"/>
                  </a:cubicBezTo>
                  <a:cubicBezTo>
                    <a:pt x="3999" y="663"/>
                    <a:pt x="2634" y="1"/>
                    <a:pt x="15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23"/>
            <p:cNvSpPr/>
            <p:nvPr/>
          </p:nvSpPr>
          <p:spPr>
            <a:xfrm>
              <a:off x="1020636" y="4424053"/>
              <a:ext cx="26299" cy="51023"/>
            </a:xfrm>
            <a:custGeom>
              <a:avLst/>
              <a:gdLst/>
              <a:ahLst/>
              <a:cxnLst/>
              <a:rect l="l" t="t" r="r" b="b"/>
              <a:pathLst>
                <a:path w="1669" h="3238" extrusionOk="0">
                  <a:moveTo>
                    <a:pt x="916" y="1"/>
                  </a:moveTo>
                  <a:cubicBezTo>
                    <a:pt x="876" y="1"/>
                    <a:pt x="837" y="12"/>
                    <a:pt x="801" y="36"/>
                  </a:cubicBezTo>
                  <a:cubicBezTo>
                    <a:pt x="701" y="102"/>
                    <a:pt x="668" y="202"/>
                    <a:pt x="734" y="302"/>
                  </a:cubicBezTo>
                  <a:cubicBezTo>
                    <a:pt x="734" y="336"/>
                    <a:pt x="1201" y="1236"/>
                    <a:pt x="935" y="2004"/>
                  </a:cubicBezTo>
                  <a:cubicBezTo>
                    <a:pt x="835" y="2371"/>
                    <a:pt x="534" y="2671"/>
                    <a:pt x="134" y="2871"/>
                  </a:cubicBezTo>
                  <a:cubicBezTo>
                    <a:pt x="34" y="2904"/>
                    <a:pt x="1" y="3038"/>
                    <a:pt x="34" y="3138"/>
                  </a:cubicBezTo>
                  <a:cubicBezTo>
                    <a:pt x="67" y="3205"/>
                    <a:pt x="134" y="3238"/>
                    <a:pt x="234" y="3238"/>
                  </a:cubicBezTo>
                  <a:lnTo>
                    <a:pt x="301" y="3238"/>
                  </a:lnTo>
                  <a:cubicBezTo>
                    <a:pt x="835" y="2971"/>
                    <a:pt x="1168" y="2604"/>
                    <a:pt x="1335" y="2137"/>
                  </a:cubicBezTo>
                  <a:cubicBezTo>
                    <a:pt x="1668" y="1203"/>
                    <a:pt x="1101" y="169"/>
                    <a:pt x="1101" y="102"/>
                  </a:cubicBezTo>
                  <a:cubicBezTo>
                    <a:pt x="1058" y="38"/>
                    <a:pt x="987" y="1"/>
                    <a:pt x="9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23"/>
            <p:cNvSpPr/>
            <p:nvPr/>
          </p:nvSpPr>
          <p:spPr>
            <a:xfrm>
              <a:off x="1037467" y="4421784"/>
              <a:ext cx="45744" cy="33847"/>
            </a:xfrm>
            <a:custGeom>
              <a:avLst/>
              <a:gdLst/>
              <a:ahLst/>
              <a:cxnLst/>
              <a:rect l="l" t="t" r="r" b="b"/>
              <a:pathLst>
                <a:path w="2903" h="2148" extrusionOk="0">
                  <a:moveTo>
                    <a:pt x="241" y="1"/>
                  </a:moveTo>
                  <a:cubicBezTo>
                    <a:pt x="216" y="1"/>
                    <a:pt x="190" y="5"/>
                    <a:pt x="167" y="13"/>
                  </a:cubicBezTo>
                  <a:cubicBezTo>
                    <a:pt x="67" y="46"/>
                    <a:pt x="0" y="180"/>
                    <a:pt x="33" y="280"/>
                  </a:cubicBezTo>
                  <a:cubicBezTo>
                    <a:pt x="400" y="1280"/>
                    <a:pt x="901" y="1914"/>
                    <a:pt x="1534" y="2081"/>
                  </a:cubicBezTo>
                  <a:cubicBezTo>
                    <a:pt x="1668" y="2114"/>
                    <a:pt x="1801" y="2148"/>
                    <a:pt x="1935" y="2148"/>
                  </a:cubicBezTo>
                  <a:cubicBezTo>
                    <a:pt x="2402" y="2148"/>
                    <a:pt x="2769" y="1881"/>
                    <a:pt x="2802" y="1847"/>
                  </a:cubicBezTo>
                  <a:cubicBezTo>
                    <a:pt x="2902" y="1781"/>
                    <a:pt x="2902" y="1647"/>
                    <a:pt x="2835" y="1581"/>
                  </a:cubicBezTo>
                  <a:cubicBezTo>
                    <a:pt x="2792" y="1516"/>
                    <a:pt x="2721" y="1479"/>
                    <a:pt x="2650" y="1479"/>
                  </a:cubicBezTo>
                  <a:cubicBezTo>
                    <a:pt x="2610" y="1479"/>
                    <a:pt x="2571" y="1490"/>
                    <a:pt x="2535" y="1514"/>
                  </a:cubicBezTo>
                  <a:cubicBezTo>
                    <a:pt x="2535" y="1514"/>
                    <a:pt x="2279" y="1727"/>
                    <a:pt x="1920" y="1727"/>
                  </a:cubicBezTo>
                  <a:cubicBezTo>
                    <a:pt x="1831" y="1727"/>
                    <a:pt x="1735" y="1714"/>
                    <a:pt x="1635" y="1681"/>
                  </a:cubicBezTo>
                  <a:cubicBezTo>
                    <a:pt x="1168" y="1547"/>
                    <a:pt x="734" y="1014"/>
                    <a:pt x="434" y="146"/>
                  </a:cubicBezTo>
                  <a:cubicBezTo>
                    <a:pt x="408" y="44"/>
                    <a:pt x="324" y="1"/>
                    <a:pt x="24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23"/>
            <p:cNvSpPr/>
            <p:nvPr/>
          </p:nvSpPr>
          <p:spPr>
            <a:xfrm>
              <a:off x="1030107" y="4366247"/>
              <a:ext cx="35754" cy="47856"/>
            </a:xfrm>
            <a:custGeom>
              <a:avLst/>
              <a:gdLst/>
              <a:ahLst/>
              <a:cxnLst/>
              <a:rect l="l" t="t" r="r" b="b"/>
              <a:pathLst>
                <a:path w="2269" h="3037" extrusionOk="0">
                  <a:moveTo>
                    <a:pt x="1268" y="1"/>
                  </a:moveTo>
                  <a:cubicBezTo>
                    <a:pt x="600" y="34"/>
                    <a:pt x="100" y="902"/>
                    <a:pt x="67" y="1002"/>
                  </a:cubicBezTo>
                  <a:cubicBezTo>
                    <a:pt x="0" y="1102"/>
                    <a:pt x="33" y="1235"/>
                    <a:pt x="133" y="1269"/>
                  </a:cubicBezTo>
                  <a:cubicBezTo>
                    <a:pt x="169" y="1292"/>
                    <a:pt x="209" y="1303"/>
                    <a:pt x="248" y="1303"/>
                  </a:cubicBezTo>
                  <a:cubicBezTo>
                    <a:pt x="320" y="1303"/>
                    <a:pt x="391" y="1266"/>
                    <a:pt x="434" y="1202"/>
                  </a:cubicBezTo>
                  <a:cubicBezTo>
                    <a:pt x="534" y="1002"/>
                    <a:pt x="901" y="468"/>
                    <a:pt x="1268" y="435"/>
                  </a:cubicBezTo>
                  <a:lnTo>
                    <a:pt x="1268" y="435"/>
                  </a:lnTo>
                  <a:cubicBezTo>
                    <a:pt x="1268" y="601"/>
                    <a:pt x="1034" y="1135"/>
                    <a:pt x="767" y="1602"/>
                  </a:cubicBezTo>
                  <a:cubicBezTo>
                    <a:pt x="734" y="1635"/>
                    <a:pt x="734" y="1702"/>
                    <a:pt x="734" y="1769"/>
                  </a:cubicBezTo>
                  <a:cubicBezTo>
                    <a:pt x="734" y="1802"/>
                    <a:pt x="801" y="1869"/>
                    <a:pt x="834" y="1902"/>
                  </a:cubicBezTo>
                  <a:cubicBezTo>
                    <a:pt x="1268" y="2136"/>
                    <a:pt x="1701" y="2436"/>
                    <a:pt x="1835" y="2603"/>
                  </a:cubicBezTo>
                  <a:cubicBezTo>
                    <a:pt x="1801" y="2608"/>
                    <a:pt x="1759" y="2611"/>
                    <a:pt x="1708" y="2611"/>
                  </a:cubicBezTo>
                  <a:cubicBezTo>
                    <a:pt x="1458" y="2611"/>
                    <a:pt x="1017" y="2542"/>
                    <a:pt x="600" y="2403"/>
                  </a:cubicBezTo>
                  <a:cubicBezTo>
                    <a:pt x="583" y="2397"/>
                    <a:pt x="564" y="2394"/>
                    <a:pt x="545" y="2394"/>
                  </a:cubicBezTo>
                  <a:cubicBezTo>
                    <a:pt x="456" y="2394"/>
                    <a:pt x="361" y="2454"/>
                    <a:pt x="334" y="2536"/>
                  </a:cubicBezTo>
                  <a:cubicBezTo>
                    <a:pt x="300" y="2670"/>
                    <a:pt x="367" y="2770"/>
                    <a:pt x="467" y="2803"/>
                  </a:cubicBezTo>
                  <a:cubicBezTo>
                    <a:pt x="734" y="2903"/>
                    <a:pt x="1201" y="3036"/>
                    <a:pt x="1635" y="3036"/>
                  </a:cubicBezTo>
                  <a:cubicBezTo>
                    <a:pt x="1835" y="3036"/>
                    <a:pt x="2035" y="2970"/>
                    <a:pt x="2168" y="2870"/>
                  </a:cubicBezTo>
                  <a:cubicBezTo>
                    <a:pt x="2235" y="2803"/>
                    <a:pt x="2268" y="2703"/>
                    <a:pt x="2268" y="2603"/>
                  </a:cubicBezTo>
                  <a:cubicBezTo>
                    <a:pt x="2235" y="2269"/>
                    <a:pt x="1668" y="1869"/>
                    <a:pt x="1234" y="1635"/>
                  </a:cubicBezTo>
                  <a:cubicBezTo>
                    <a:pt x="1501" y="1168"/>
                    <a:pt x="1801" y="501"/>
                    <a:pt x="1635" y="201"/>
                  </a:cubicBezTo>
                  <a:cubicBezTo>
                    <a:pt x="1568" y="101"/>
                    <a:pt x="1468" y="1"/>
                    <a:pt x="12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23"/>
            <p:cNvSpPr/>
            <p:nvPr/>
          </p:nvSpPr>
          <p:spPr>
            <a:xfrm>
              <a:off x="987525" y="4390895"/>
              <a:ext cx="40481" cy="53702"/>
            </a:xfrm>
            <a:custGeom>
              <a:avLst/>
              <a:gdLst/>
              <a:ahLst/>
              <a:cxnLst/>
              <a:rect l="l" t="t" r="r" b="b"/>
              <a:pathLst>
                <a:path w="2569" h="3408" extrusionOk="0">
                  <a:moveTo>
                    <a:pt x="1372" y="0"/>
                  </a:moveTo>
                  <a:cubicBezTo>
                    <a:pt x="244" y="0"/>
                    <a:pt x="128" y="144"/>
                    <a:pt x="67" y="205"/>
                  </a:cubicBezTo>
                  <a:cubicBezTo>
                    <a:pt x="33" y="272"/>
                    <a:pt x="0" y="372"/>
                    <a:pt x="33" y="438"/>
                  </a:cubicBezTo>
                  <a:cubicBezTo>
                    <a:pt x="100" y="639"/>
                    <a:pt x="467" y="905"/>
                    <a:pt x="1134" y="1272"/>
                  </a:cubicBezTo>
                  <a:cubicBezTo>
                    <a:pt x="867" y="2106"/>
                    <a:pt x="667" y="3107"/>
                    <a:pt x="1034" y="3340"/>
                  </a:cubicBezTo>
                  <a:cubicBezTo>
                    <a:pt x="1068" y="3374"/>
                    <a:pt x="1134" y="3407"/>
                    <a:pt x="1234" y="3407"/>
                  </a:cubicBezTo>
                  <a:lnTo>
                    <a:pt x="1301" y="3407"/>
                  </a:lnTo>
                  <a:cubicBezTo>
                    <a:pt x="1768" y="3274"/>
                    <a:pt x="2335" y="2273"/>
                    <a:pt x="2502" y="1973"/>
                  </a:cubicBezTo>
                  <a:cubicBezTo>
                    <a:pt x="2569" y="1873"/>
                    <a:pt x="2535" y="1739"/>
                    <a:pt x="2435" y="1673"/>
                  </a:cubicBezTo>
                  <a:cubicBezTo>
                    <a:pt x="2407" y="1654"/>
                    <a:pt x="2377" y="1646"/>
                    <a:pt x="2346" y="1646"/>
                  </a:cubicBezTo>
                  <a:cubicBezTo>
                    <a:pt x="2266" y="1646"/>
                    <a:pt x="2183" y="1701"/>
                    <a:pt x="2135" y="1773"/>
                  </a:cubicBezTo>
                  <a:cubicBezTo>
                    <a:pt x="1835" y="2340"/>
                    <a:pt x="1434" y="2873"/>
                    <a:pt x="1268" y="2974"/>
                  </a:cubicBezTo>
                  <a:cubicBezTo>
                    <a:pt x="1201" y="2740"/>
                    <a:pt x="1334" y="1973"/>
                    <a:pt x="1601" y="1239"/>
                  </a:cubicBezTo>
                  <a:cubicBezTo>
                    <a:pt x="1635" y="1139"/>
                    <a:pt x="1601" y="1039"/>
                    <a:pt x="1501" y="972"/>
                  </a:cubicBezTo>
                  <a:cubicBezTo>
                    <a:pt x="1168" y="805"/>
                    <a:pt x="801" y="605"/>
                    <a:pt x="601" y="472"/>
                  </a:cubicBezTo>
                  <a:cubicBezTo>
                    <a:pt x="789" y="448"/>
                    <a:pt x="1078" y="425"/>
                    <a:pt x="1372" y="425"/>
                  </a:cubicBezTo>
                  <a:cubicBezTo>
                    <a:pt x="1494" y="425"/>
                    <a:pt x="1617" y="429"/>
                    <a:pt x="1735" y="438"/>
                  </a:cubicBezTo>
                  <a:cubicBezTo>
                    <a:pt x="1835" y="438"/>
                    <a:pt x="1935" y="338"/>
                    <a:pt x="1935" y="238"/>
                  </a:cubicBezTo>
                  <a:cubicBezTo>
                    <a:pt x="1935" y="105"/>
                    <a:pt x="1835" y="5"/>
                    <a:pt x="1735" y="5"/>
                  </a:cubicBezTo>
                  <a:cubicBezTo>
                    <a:pt x="1604" y="2"/>
                    <a:pt x="1483" y="0"/>
                    <a:pt x="13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23"/>
            <p:cNvSpPr/>
            <p:nvPr/>
          </p:nvSpPr>
          <p:spPr>
            <a:xfrm>
              <a:off x="202568" y="4847103"/>
              <a:ext cx="239703" cy="128518"/>
            </a:xfrm>
            <a:custGeom>
              <a:avLst/>
              <a:gdLst/>
              <a:ahLst/>
              <a:cxnLst/>
              <a:rect l="l" t="t" r="r" b="b"/>
              <a:pathLst>
                <a:path w="15212" h="8156" extrusionOk="0">
                  <a:moveTo>
                    <a:pt x="8310" y="0"/>
                  </a:moveTo>
                  <a:cubicBezTo>
                    <a:pt x="4196" y="0"/>
                    <a:pt x="1" y="2112"/>
                    <a:pt x="1" y="2112"/>
                  </a:cubicBezTo>
                  <a:cubicBezTo>
                    <a:pt x="1" y="2112"/>
                    <a:pt x="434" y="5081"/>
                    <a:pt x="4837" y="7383"/>
                  </a:cubicBezTo>
                  <a:cubicBezTo>
                    <a:pt x="5885" y="7943"/>
                    <a:pt x="7026" y="8155"/>
                    <a:pt x="8157" y="8155"/>
                  </a:cubicBezTo>
                  <a:cubicBezTo>
                    <a:pt x="11741" y="8155"/>
                    <a:pt x="15211" y="6015"/>
                    <a:pt x="15211" y="6015"/>
                  </a:cubicBezTo>
                  <a:cubicBezTo>
                    <a:pt x="15211" y="6015"/>
                    <a:pt x="13710" y="411"/>
                    <a:pt x="9307" y="44"/>
                  </a:cubicBezTo>
                  <a:cubicBezTo>
                    <a:pt x="8977" y="14"/>
                    <a:pt x="8644" y="0"/>
                    <a:pt x="8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23"/>
            <p:cNvSpPr/>
            <p:nvPr/>
          </p:nvSpPr>
          <p:spPr>
            <a:xfrm>
              <a:off x="285101" y="4897628"/>
              <a:ext cx="160853" cy="47950"/>
            </a:xfrm>
            <a:custGeom>
              <a:avLst/>
              <a:gdLst/>
              <a:ahLst/>
              <a:cxnLst/>
              <a:rect l="l" t="t" r="r" b="b"/>
              <a:pathLst>
                <a:path w="10208" h="3043" extrusionOk="0">
                  <a:moveTo>
                    <a:pt x="194" y="1"/>
                  </a:moveTo>
                  <a:cubicBezTo>
                    <a:pt x="109" y="1"/>
                    <a:pt x="34" y="87"/>
                    <a:pt x="34" y="174"/>
                  </a:cubicBezTo>
                  <a:cubicBezTo>
                    <a:pt x="1" y="307"/>
                    <a:pt x="101" y="407"/>
                    <a:pt x="234" y="407"/>
                  </a:cubicBezTo>
                  <a:cubicBezTo>
                    <a:pt x="301" y="407"/>
                    <a:pt x="7473" y="908"/>
                    <a:pt x="9841" y="2976"/>
                  </a:cubicBezTo>
                  <a:cubicBezTo>
                    <a:pt x="9874" y="3009"/>
                    <a:pt x="9908" y="3043"/>
                    <a:pt x="9974" y="3043"/>
                  </a:cubicBezTo>
                  <a:cubicBezTo>
                    <a:pt x="10041" y="3043"/>
                    <a:pt x="10074" y="3009"/>
                    <a:pt x="10141" y="2943"/>
                  </a:cubicBezTo>
                  <a:cubicBezTo>
                    <a:pt x="10208" y="2876"/>
                    <a:pt x="10208" y="2742"/>
                    <a:pt x="10108" y="2676"/>
                  </a:cubicBezTo>
                  <a:cubicBezTo>
                    <a:pt x="7639" y="507"/>
                    <a:pt x="534" y="7"/>
                    <a:pt x="234" y="7"/>
                  </a:cubicBezTo>
                  <a:cubicBezTo>
                    <a:pt x="221" y="3"/>
                    <a:pt x="207" y="1"/>
                    <a:pt x="19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23"/>
            <p:cNvSpPr/>
            <p:nvPr/>
          </p:nvSpPr>
          <p:spPr>
            <a:xfrm>
              <a:off x="201604" y="4351055"/>
              <a:ext cx="240223" cy="128707"/>
            </a:xfrm>
            <a:custGeom>
              <a:avLst/>
              <a:gdLst/>
              <a:ahLst/>
              <a:cxnLst/>
              <a:rect l="l" t="t" r="r" b="b"/>
              <a:pathLst>
                <a:path w="15245" h="8168" extrusionOk="0">
                  <a:moveTo>
                    <a:pt x="8454" y="1"/>
                  </a:moveTo>
                  <a:cubicBezTo>
                    <a:pt x="4288" y="1"/>
                    <a:pt x="0" y="2233"/>
                    <a:pt x="0" y="2233"/>
                  </a:cubicBezTo>
                  <a:cubicBezTo>
                    <a:pt x="0" y="2233"/>
                    <a:pt x="467" y="5201"/>
                    <a:pt x="4870" y="7436"/>
                  </a:cubicBezTo>
                  <a:cubicBezTo>
                    <a:pt x="5903" y="7964"/>
                    <a:pt x="7018" y="8167"/>
                    <a:pt x="8120" y="8167"/>
                  </a:cubicBezTo>
                  <a:cubicBezTo>
                    <a:pt x="11750" y="8167"/>
                    <a:pt x="15244" y="5969"/>
                    <a:pt x="15244" y="5969"/>
                  </a:cubicBezTo>
                  <a:cubicBezTo>
                    <a:pt x="15244" y="5969"/>
                    <a:pt x="13677" y="365"/>
                    <a:pt x="9273" y="31"/>
                  </a:cubicBezTo>
                  <a:cubicBezTo>
                    <a:pt x="9002" y="10"/>
                    <a:pt x="8728" y="1"/>
                    <a:pt x="8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23"/>
            <p:cNvSpPr/>
            <p:nvPr/>
          </p:nvSpPr>
          <p:spPr>
            <a:xfrm>
              <a:off x="284658" y="4402005"/>
              <a:ext cx="160853" cy="46264"/>
            </a:xfrm>
            <a:custGeom>
              <a:avLst/>
              <a:gdLst/>
              <a:ahLst/>
              <a:cxnLst/>
              <a:rect l="l" t="t" r="r" b="b"/>
              <a:pathLst>
                <a:path w="10208" h="2936" extrusionOk="0">
                  <a:moveTo>
                    <a:pt x="234" y="0"/>
                  </a:moveTo>
                  <a:cubicBezTo>
                    <a:pt x="101" y="0"/>
                    <a:pt x="1" y="100"/>
                    <a:pt x="1" y="200"/>
                  </a:cubicBezTo>
                  <a:cubicBezTo>
                    <a:pt x="1" y="334"/>
                    <a:pt x="67" y="434"/>
                    <a:pt x="201" y="434"/>
                  </a:cubicBezTo>
                  <a:cubicBezTo>
                    <a:pt x="267" y="434"/>
                    <a:pt x="7473" y="834"/>
                    <a:pt x="9841" y="2869"/>
                  </a:cubicBezTo>
                  <a:cubicBezTo>
                    <a:pt x="9874" y="2902"/>
                    <a:pt x="9941" y="2936"/>
                    <a:pt x="9974" y="2936"/>
                  </a:cubicBezTo>
                  <a:cubicBezTo>
                    <a:pt x="10041" y="2936"/>
                    <a:pt x="10108" y="2902"/>
                    <a:pt x="10141" y="2869"/>
                  </a:cubicBezTo>
                  <a:cubicBezTo>
                    <a:pt x="10208" y="2769"/>
                    <a:pt x="10208" y="2635"/>
                    <a:pt x="10108" y="2569"/>
                  </a:cubicBezTo>
                  <a:cubicBezTo>
                    <a:pt x="7639" y="434"/>
                    <a:pt x="534" y="34"/>
                    <a:pt x="2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23"/>
            <p:cNvSpPr/>
            <p:nvPr/>
          </p:nvSpPr>
          <p:spPr>
            <a:xfrm>
              <a:off x="538712" y="4690453"/>
              <a:ext cx="238127" cy="128565"/>
            </a:xfrm>
            <a:custGeom>
              <a:avLst/>
              <a:gdLst/>
              <a:ahLst/>
              <a:cxnLst/>
              <a:rect l="l" t="t" r="r" b="b"/>
              <a:pathLst>
                <a:path w="15112" h="8159" extrusionOk="0">
                  <a:moveTo>
                    <a:pt x="7036" y="1"/>
                  </a:moveTo>
                  <a:cubicBezTo>
                    <a:pt x="6612" y="1"/>
                    <a:pt x="6189" y="22"/>
                    <a:pt x="5772" y="70"/>
                  </a:cubicBezTo>
                  <a:cubicBezTo>
                    <a:pt x="1368" y="537"/>
                    <a:pt x="1" y="6174"/>
                    <a:pt x="1" y="6174"/>
                  </a:cubicBezTo>
                  <a:cubicBezTo>
                    <a:pt x="1" y="6174"/>
                    <a:pt x="3376" y="8159"/>
                    <a:pt x="6891" y="8159"/>
                  </a:cubicBezTo>
                  <a:cubicBezTo>
                    <a:pt x="8090" y="8159"/>
                    <a:pt x="9305" y="7928"/>
                    <a:pt x="10408" y="7309"/>
                  </a:cubicBezTo>
                  <a:cubicBezTo>
                    <a:pt x="14745" y="4907"/>
                    <a:pt x="15112" y="1938"/>
                    <a:pt x="15112" y="1938"/>
                  </a:cubicBezTo>
                  <a:cubicBezTo>
                    <a:pt x="15112" y="1938"/>
                    <a:pt x="11046" y="1"/>
                    <a:pt x="7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23"/>
            <p:cNvSpPr/>
            <p:nvPr/>
          </p:nvSpPr>
          <p:spPr>
            <a:xfrm>
              <a:off x="535040" y="4739906"/>
              <a:ext cx="159797" cy="51527"/>
            </a:xfrm>
            <a:custGeom>
              <a:avLst/>
              <a:gdLst/>
              <a:ahLst/>
              <a:cxnLst/>
              <a:rect l="l" t="t" r="r" b="b"/>
              <a:pathLst>
                <a:path w="10141" h="3270" extrusionOk="0">
                  <a:moveTo>
                    <a:pt x="9874" y="1"/>
                  </a:moveTo>
                  <a:cubicBezTo>
                    <a:pt x="9574" y="34"/>
                    <a:pt x="2502" y="701"/>
                    <a:pt x="100" y="2903"/>
                  </a:cubicBezTo>
                  <a:cubicBezTo>
                    <a:pt x="0" y="2970"/>
                    <a:pt x="0" y="3103"/>
                    <a:pt x="67" y="3203"/>
                  </a:cubicBezTo>
                  <a:cubicBezTo>
                    <a:pt x="134" y="3237"/>
                    <a:pt x="167" y="3270"/>
                    <a:pt x="234" y="3270"/>
                  </a:cubicBezTo>
                  <a:cubicBezTo>
                    <a:pt x="267" y="3270"/>
                    <a:pt x="334" y="3237"/>
                    <a:pt x="367" y="3203"/>
                  </a:cubicBezTo>
                  <a:cubicBezTo>
                    <a:pt x="2669" y="1102"/>
                    <a:pt x="9841" y="435"/>
                    <a:pt x="9941" y="435"/>
                  </a:cubicBezTo>
                  <a:cubicBezTo>
                    <a:pt x="10041" y="401"/>
                    <a:pt x="10141" y="301"/>
                    <a:pt x="10107" y="201"/>
                  </a:cubicBezTo>
                  <a:cubicBezTo>
                    <a:pt x="10107" y="68"/>
                    <a:pt x="10007" y="1"/>
                    <a:pt x="987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23"/>
            <p:cNvSpPr/>
            <p:nvPr/>
          </p:nvSpPr>
          <p:spPr>
            <a:xfrm>
              <a:off x="435541" y="4267954"/>
              <a:ext cx="30491" cy="790034"/>
            </a:xfrm>
            <a:custGeom>
              <a:avLst/>
              <a:gdLst/>
              <a:ahLst/>
              <a:cxnLst/>
              <a:rect l="l" t="t" r="r" b="b"/>
              <a:pathLst>
                <a:path w="1935" h="50137" extrusionOk="0">
                  <a:moveTo>
                    <a:pt x="834" y="0"/>
                  </a:moveTo>
                  <a:cubicBezTo>
                    <a:pt x="734" y="0"/>
                    <a:pt x="634" y="67"/>
                    <a:pt x="634" y="200"/>
                  </a:cubicBezTo>
                  <a:cubicBezTo>
                    <a:pt x="634" y="467"/>
                    <a:pt x="0" y="29488"/>
                    <a:pt x="1501" y="49936"/>
                  </a:cubicBezTo>
                  <a:cubicBezTo>
                    <a:pt x="1501" y="50036"/>
                    <a:pt x="1601" y="50136"/>
                    <a:pt x="1701" y="50136"/>
                  </a:cubicBezTo>
                  <a:cubicBezTo>
                    <a:pt x="1735" y="50136"/>
                    <a:pt x="1735" y="50136"/>
                    <a:pt x="1735" y="50103"/>
                  </a:cubicBezTo>
                  <a:cubicBezTo>
                    <a:pt x="1835" y="50103"/>
                    <a:pt x="1935" y="50003"/>
                    <a:pt x="1935" y="49903"/>
                  </a:cubicBezTo>
                  <a:cubicBezTo>
                    <a:pt x="400" y="29455"/>
                    <a:pt x="1034" y="501"/>
                    <a:pt x="1034" y="200"/>
                  </a:cubicBezTo>
                  <a:cubicBezTo>
                    <a:pt x="1034" y="100"/>
                    <a:pt x="967" y="0"/>
                    <a:pt x="8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23"/>
            <p:cNvSpPr/>
            <p:nvPr/>
          </p:nvSpPr>
          <p:spPr>
            <a:xfrm>
              <a:off x="466556" y="4506933"/>
              <a:ext cx="252829" cy="536890"/>
            </a:xfrm>
            <a:custGeom>
              <a:avLst/>
              <a:gdLst/>
              <a:ahLst/>
              <a:cxnLst/>
              <a:rect l="l" t="t" r="r" b="b"/>
              <a:pathLst>
                <a:path w="16045" h="34072" extrusionOk="0">
                  <a:moveTo>
                    <a:pt x="15824" y="1"/>
                  </a:moveTo>
                  <a:cubicBezTo>
                    <a:pt x="15775" y="1"/>
                    <a:pt x="15723" y="17"/>
                    <a:pt x="15678" y="47"/>
                  </a:cubicBezTo>
                  <a:cubicBezTo>
                    <a:pt x="15511" y="147"/>
                    <a:pt x="0" y="11822"/>
                    <a:pt x="3936" y="33905"/>
                  </a:cubicBezTo>
                  <a:cubicBezTo>
                    <a:pt x="3970" y="34005"/>
                    <a:pt x="4036" y="34071"/>
                    <a:pt x="4136" y="34071"/>
                  </a:cubicBezTo>
                  <a:lnTo>
                    <a:pt x="4170" y="34071"/>
                  </a:lnTo>
                  <a:cubicBezTo>
                    <a:pt x="4303" y="34038"/>
                    <a:pt x="4370" y="33938"/>
                    <a:pt x="4370" y="33838"/>
                  </a:cubicBezTo>
                  <a:cubicBezTo>
                    <a:pt x="467" y="11989"/>
                    <a:pt x="15778" y="481"/>
                    <a:pt x="15945" y="381"/>
                  </a:cubicBezTo>
                  <a:cubicBezTo>
                    <a:pt x="16012" y="314"/>
                    <a:pt x="16045" y="180"/>
                    <a:pt x="15978" y="80"/>
                  </a:cubicBezTo>
                  <a:cubicBezTo>
                    <a:pt x="15941" y="25"/>
                    <a:pt x="15885" y="1"/>
                    <a:pt x="158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23"/>
            <p:cNvSpPr/>
            <p:nvPr/>
          </p:nvSpPr>
          <p:spPr>
            <a:xfrm>
              <a:off x="359201" y="4445470"/>
              <a:ext cx="153604" cy="225569"/>
            </a:xfrm>
            <a:custGeom>
              <a:avLst/>
              <a:gdLst/>
              <a:ahLst/>
              <a:cxnLst/>
              <a:rect l="l" t="t" r="r" b="b"/>
              <a:pathLst>
                <a:path w="9748" h="14315" extrusionOk="0">
                  <a:moveTo>
                    <a:pt x="6378" y="0"/>
                  </a:moveTo>
                  <a:cubicBezTo>
                    <a:pt x="5462" y="0"/>
                    <a:pt x="0" y="5946"/>
                    <a:pt x="541" y="8617"/>
                  </a:cubicBezTo>
                  <a:cubicBezTo>
                    <a:pt x="1075" y="11386"/>
                    <a:pt x="3943" y="14054"/>
                    <a:pt x="3943" y="14054"/>
                  </a:cubicBezTo>
                  <a:cubicBezTo>
                    <a:pt x="4076" y="14232"/>
                    <a:pt x="4280" y="14315"/>
                    <a:pt x="4535" y="14315"/>
                  </a:cubicBezTo>
                  <a:cubicBezTo>
                    <a:pt x="6143" y="14315"/>
                    <a:pt x="9748" y="11028"/>
                    <a:pt x="9748" y="7716"/>
                  </a:cubicBezTo>
                  <a:cubicBezTo>
                    <a:pt x="9748" y="3880"/>
                    <a:pt x="6979" y="678"/>
                    <a:pt x="6479" y="44"/>
                  </a:cubicBezTo>
                  <a:cubicBezTo>
                    <a:pt x="6457" y="15"/>
                    <a:pt x="6423" y="0"/>
                    <a:pt x="6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23"/>
            <p:cNvSpPr/>
            <p:nvPr/>
          </p:nvSpPr>
          <p:spPr>
            <a:xfrm>
              <a:off x="436581" y="4603539"/>
              <a:ext cx="221314" cy="142007"/>
            </a:xfrm>
            <a:custGeom>
              <a:avLst/>
              <a:gdLst/>
              <a:ahLst/>
              <a:cxnLst/>
              <a:rect l="l" t="t" r="r" b="b"/>
              <a:pathLst>
                <a:path w="14045" h="9012" extrusionOk="0">
                  <a:moveTo>
                    <a:pt x="5375" y="1"/>
                  </a:moveTo>
                  <a:cubicBezTo>
                    <a:pt x="1902" y="1"/>
                    <a:pt x="1" y="6026"/>
                    <a:pt x="1" y="6026"/>
                  </a:cubicBezTo>
                  <a:cubicBezTo>
                    <a:pt x="1" y="6026"/>
                    <a:pt x="3389" y="9011"/>
                    <a:pt x="6651" y="9011"/>
                  </a:cubicBezTo>
                  <a:cubicBezTo>
                    <a:pt x="7259" y="9011"/>
                    <a:pt x="7863" y="8907"/>
                    <a:pt x="8440" y="8661"/>
                  </a:cubicBezTo>
                  <a:cubicBezTo>
                    <a:pt x="12076" y="7093"/>
                    <a:pt x="14044" y="3624"/>
                    <a:pt x="13610" y="3391"/>
                  </a:cubicBezTo>
                  <a:cubicBezTo>
                    <a:pt x="13177" y="3157"/>
                    <a:pt x="10008" y="1022"/>
                    <a:pt x="6105" y="88"/>
                  </a:cubicBezTo>
                  <a:cubicBezTo>
                    <a:pt x="5855" y="29"/>
                    <a:pt x="5611" y="1"/>
                    <a:pt x="5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23"/>
            <p:cNvSpPr/>
            <p:nvPr/>
          </p:nvSpPr>
          <p:spPr>
            <a:xfrm>
              <a:off x="376127" y="4695338"/>
              <a:ext cx="169803" cy="192462"/>
            </a:xfrm>
            <a:custGeom>
              <a:avLst/>
              <a:gdLst/>
              <a:ahLst/>
              <a:cxnLst/>
              <a:rect l="l" t="t" r="r" b="b"/>
              <a:pathLst>
                <a:path w="10776" h="12214" extrusionOk="0">
                  <a:moveTo>
                    <a:pt x="3270" y="1"/>
                  </a:moveTo>
                  <a:cubicBezTo>
                    <a:pt x="3270" y="1"/>
                    <a:pt x="1" y="3570"/>
                    <a:pt x="1902" y="7072"/>
                  </a:cubicBezTo>
                  <a:cubicBezTo>
                    <a:pt x="3720" y="10448"/>
                    <a:pt x="7939" y="12213"/>
                    <a:pt x="9363" y="12213"/>
                  </a:cubicBezTo>
                  <a:cubicBezTo>
                    <a:pt x="9402" y="12213"/>
                    <a:pt x="9439" y="12212"/>
                    <a:pt x="9474" y="12209"/>
                  </a:cubicBezTo>
                  <a:cubicBezTo>
                    <a:pt x="10775" y="12109"/>
                    <a:pt x="10408" y="7606"/>
                    <a:pt x="9641" y="4170"/>
                  </a:cubicBezTo>
                  <a:cubicBezTo>
                    <a:pt x="8974" y="1135"/>
                    <a:pt x="3270" y="1"/>
                    <a:pt x="3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23"/>
            <p:cNvSpPr/>
            <p:nvPr/>
          </p:nvSpPr>
          <p:spPr>
            <a:xfrm>
              <a:off x="246283" y="4681123"/>
              <a:ext cx="179777" cy="155243"/>
            </a:xfrm>
            <a:custGeom>
              <a:avLst/>
              <a:gdLst/>
              <a:ahLst/>
              <a:cxnLst/>
              <a:rect l="l" t="t" r="r" b="b"/>
              <a:pathLst>
                <a:path w="11409" h="9852" extrusionOk="0">
                  <a:moveTo>
                    <a:pt x="7243" y="0"/>
                  </a:moveTo>
                  <a:cubicBezTo>
                    <a:pt x="6240" y="0"/>
                    <a:pt x="5177" y="257"/>
                    <a:pt x="4203" y="1003"/>
                  </a:cubicBezTo>
                  <a:cubicBezTo>
                    <a:pt x="1068" y="3404"/>
                    <a:pt x="0" y="8008"/>
                    <a:pt x="301" y="9275"/>
                  </a:cubicBezTo>
                  <a:cubicBezTo>
                    <a:pt x="397" y="9682"/>
                    <a:pt x="912" y="9852"/>
                    <a:pt x="1677" y="9852"/>
                  </a:cubicBezTo>
                  <a:cubicBezTo>
                    <a:pt x="3295" y="9852"/>
                    <a:pt x="6030" y="9091"/>
                    <a:pt x="8273" y="8208"/>
                  </a:cubicBezTo>
                  <a:cubicBezTo>
                    <a:pt x="11142" y="7074"/>
                    <a:pt x="11409" y="1270"/>
                    <a:pt x="11409" y="1270"/>
                  </a:cubicBezTo>
                  <a:cubicBezTo>
                    <a:pt x="11409" y="1270"/>
                    <a:pt x="9473" y="0"/>
                    <a:pt x="7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23"/>
            <p:cNvSpPr/>
            <p:nvPr/>
          </p:nvSpPr>
          <p:spPr>
            <a:xfrm>
              <a:off x="208428" y="4562375"/>
              <a:ext cx="211844" cy="143094"/>
            </a:xfrm>
            <a:custGeom>
              <a:avLst/>
              <a:gdLst/>
              <a:ahLst/>
              <a:cxnLst/>
              <a:rect l="l" t="t" r="r" b="b"/>
              <a:pathLst>
                <a:path w="13444" h="9081" extrusionOk="0">
                  <a:moveTo>
                    <a:pt x="4306" y="0"/>
                  </a:moveTo>
                  <a:cubicBezTo>
                    <a:pt x="2815" y="0"/>
                    <a:pt x="1596" y="266"/>
                    <a:pt x="1102" y="565"/>
                  </a:cubicBezTo>
                  <a:cubicBezTo>
                    <a:pt x="1" y="1266"/>
                    <a:pt x="2369" y="5069"/>
                    <a:pt x="4637" y="7770"/>
                  </a:cubicBezTo>
                  <a:cubicBezTo>
                    <a:pt x="5485" y="8788"/>
                    <a:pt x="6979" y="9081"/>
                    <a:pt x="8420" y="9081"/>
                  </a:cubicBezTo>
                  <a:cubicBezTo>
                    <a:pt x="10381" y="9081"/>
                    <a:pt x="12243" y="8538"/>
                    <a:pt x="12243" y="8538"/>
                  </a:cubicBezTo>
                  <a:cubicBezTo>
                    <a:pt x="12243" y="8538"/>
                    <a:pt x="13444" y="3834"/>
                    <a:pt x="10175" y="1633"/>
                  </a:cubicBezTo>
                  <a:cubicBezTo>
                    <a:pt x="8373" y="401"/>
                    <a:pt x="6135" y="0"/>
                    <a:pt x="4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23"/>
            <p:cNvSpPr/>
            <p:nvPr/>
          </p:nvSpPr>
          <p:spPr>
            <a:xfrm>
              <a:off x="366671" y="4576527"/>
              <a:ext cx="41537" cy="63093"/>
            </a:xfrm>
            <a:custGeom>
              <a:avLst/>
              <a:gdLst/>
              <a:ahLst/>
              <a:cxnLst/>
              <a:rect l="l" t="t" r="r" b="b"/>
              <a:pathLst>
                <a:path w="2636" h="4004" extrusionOk="0">
                  <a:moveTo>
                    <a:pt x="300" y="1"/>
                  </a:moveTo>
                  <a:cubicBezTo>
                    <a:pt x="167" y="1"/>
                    <a:pt x="67" y="101"/>
                    <a:pt x="67" y="201"/>
                  </a:cubicBezTo>
                  <a:cubicBezTo>
                    <a:pt x="67" y="301"/>
                    <a:pt x="0" y="2169"/>
                    <a:pt x="2269" y="3970"/>
                  </a:cubicBezTo>
                  <a:cubicBezTo>
                    <a:pt x="2302" y="4004"/>
                    <a:pt x="2369" y="4004"/>
                    <a:pt x="2402" y="4004"/>
                  </a:cubicBezTo>
                  <a:cubicBezTo>
                    <a:pt x="2469" y="4004"/>
                    <a:pt x="2535" y="3970"/>
                    <a:pt x="2569" y="3937"/>
                  </a:cubicBezTo>
                  <a:cubicBezTo>
                    <a:pt x="2635" y="3837"/>
                    <a:pt x="2635" y="3704"/>
                    <a:pt x="2535" y="3637"/>
                  </a:cubicBezTo>
                  <a:cubicBezTo>
                    <a:pt x="434" y="1969"/>
                    <a:pt x="501" y="234"/>
                    <a:pt x="501" y="234"/>
                  </a:cubicBezTo>
                  <a:cubicBezTo>
                    <a:pt x="501" y="134"/>
                    <a:pt x="401" y="34"/>
                    <a:pt x="3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23"/>
            <p:cNvSpPr/>
            <p:nvPr/>
          </p:nvSpPr>
          <p:spPr>
            <a:xfrm>
              <a:off x="297281" y="4677451"/>
              <a:ext cx="93048" cy="31562"/>
            </a:xfrm>
            <a:custGeom>
              <a:avLst/>
              <a:gdLst/>
              <a:ahLst/>
              <a:cxnLst/>
              <a:rect l="l" t="t" r="r" b="b"/>
              <a:pathLst>
                <a:path w="5905" h="2003" extrusionOk="0">
                  <a:moveTo>
                    <a:pt x="5652" y="0"/>
                  </a:moveTo>
                  <a:cubicBezTo>
                    <a:pt x="5613" y="0"/>
                    <a:pt x="5573" y="11"/>
                    <a:pt x="5537" y="35"/>
                  </a:cubicBezTo>
                  <a:cubicBezTo>
                    <a:pt x="3496" y="1473"/>
                    <a:pt x="1033" y="1572"/>
                    <a:pt x="371" y="1572"/>
                  </a:cubicBezTo>
                  <a:cubicBezTo>
                    <a:pt x="265" y="1572"/>
                    <a:pt x="205" y="1569"/>
                    <a:pt x="200" y="1569"/>
                  </a:cubicBezTo>
                  <a:cubicBezTo>
                    <a:pt x="100" y="1569"/>
                    <a:pt x="0" y="1669"/>
                    <a:pt x="0" y="1769"/>
                  </a:cubicBezTo>
                  <a:cubicBezTo>
                    <a:pt x="0" y="1903"/>
                    <a:pt x="67" y="1970"/>
                    <a:pt x="200" y="2003"/>
                  </a:cubicBezTo>
                  <a:lnTo>
                    <a:pt x="400" y="2003"/>
                  </a:lnTo>
                  <a:cubicBezTo>
                    <a:pt x="1168" y="2003"/>
                    <a:pt x="3636" y="1869"/>
                    <a:pt x="5804" y="368"/>
                  </a:cubicBezTo>
                  <a:cubicBezTo>
                    <a:pt x="5871" y="302"/>
                    <a:pt x="5904" y="202"/>
                    <a:pt x="5838" y="102"/>
                  </a:cubicBezTo>
                  <a:cubicBezTo>
                    <a:pt x="5795" y="37"/>
                    <a:pt x="5724" y="0"/>
                    <a:pt x="56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23"/>
            <p:cNvSpPr/>
            <p:nvPr/>
          </p:nvSpPr>
          <p:spPr>
            <a:xfrm>
              <a:off x="392959" y="4711492"/>
              <a:ext cx="27875" cy="79528"/>
            </a:xfrm>
            <a:custGeom>
              <a:avLst/>
              <a:gdLst/>
              <a:ahLst/>
              <a:cxnLst/>
              <a:rect l="l" t="t" r="r" b="b"/>
              <a:pathLst>
                <a:path w="1769" h="5047" extrusionOk="0">
                  <a:moveTo>
                    <a:pt x="1535" y="1"/>
                  </a:moveTo>
                  <a:cubicBezTo>
                    <a:pt x="1514" y="1"/>
                    <a:pt x="1491" y="4"/>
                    <a:pt x="1468" y="10"/>
                  </a:cubicBezTo>
                  <a:cubicBezTo>
                    <a:pt x="0" y="510"/>
                    <a:pt x="100" y="4413"/>
                    <a:pt x="134" y="4846"/>
                  </a:cubicBezTo>
                  <a:cubicBezTo>
                    <a:pt x="134" y="4947"/>
                    <a:pt x="234" y="5047"/>
                    <a:pt x="334" y="5047"/>
                  </a:cubicBezTo>
                  <a:cubicBezTo>
                    <a:pt x="467" y="5047"/>
                    <a:pt x="567" y="4947"/>
                    <a:pt x="534" y="4846"/>
                  </a:cubicBezTo>
                  <a:cubicBezTo>
                    <a:pt x="500" y="3279"/>
                    <a:pt x="734" y="710"/>
                    <a:pt x="1601" y="410"/>
                  </a:cubicBezTo>
                  <a:cubicBezTo>
                    <a:pt x="1735" y="377"/>
                    <a:pt x="1768" y="243"/>
                    <a:pt x="1735" y="143"/>
                  </a:cubicBezTo>
                  <a:cubicBezTo>
                    <a:pt x="1707" y="61"/>
                    <a:pt x="1635" y="1"/>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23"/>
            <p:cNvSpPr/>
            <p:nvPr/>
          </p:nvSpPr>
          <p:spPr>
            <a:xfrm>
              <a:off x="453413" y="4697702"/>
              <a:ext cx="69396" cy="47068"/>
            </a:xfrm>
            <a:custGeom>
              <a:avLst/>
              <a:gdLst/>
              <a:ahLst/>
              <a:cxnLst/>
              <a:rect l="l" t="t" r="r" b="b"/>
              <a:pathLst>
                <a:path w="4404" h="2987" extrusionOk="0">
                  <a:moveTo>
                    <a:pt x="578" y="0"/>
                  </a:moveTo>
                  <a:cubicBezTo>
                    <a:pt x="439" y="0"/>
                    <a:pt x="302" y="16"/>
                    <a:pt x="167" y="51"/>
                  </a:cubicBezTo>
                  <a:cubicBezTo>
                    <a:pt x="67" y="84"/>
                    <a:pt x="0" y="184"/>
                    <a:pt x="34" y="284"/>
                  </a:cubicBezTo>
                  <a:cubicBezTo>
                    <a:pt x="61" y="395"/>
                    <a:pt x="135" y="460"/>
                    <a:pt x="216" y="460"/>
                  </a:cubicBezTo>
                  <a:cubicBezTo>
                    <a:pt x="233" y="460"/>
                    <a:pt x="250" y="457"/>
                    <a:pt x="267" y="451"/>
                  </a:cubicBezTo>
                  <a:cubicBezTo>
                    <a:pt x="370" y="425"/>
                    <a:pt x="476" y="412"/>
                    <a:pt x="584" y="412"/>
                  </a:cubicBezTo>
                  <a:cubicBezTo>
                    <a:pt x="2111" y="412"/>
                    <a:pt x="4003" y="2888"/>
                    <a:pt x="4003" y="2919"/>
                  </a:cubicBezTo>
                  <a:cubicBezTo>
                    <a:pt x="4070" y="2953"/>
                    <a:pt x="4136" y="2986"/>
                    <a:pt x="4170" y="2986"/>
                  </a:cubicBezTo>
                  <a:cubicBezTo>
                    <a:pt x="4237" y="2986"/>
                    <a:pt x="4270" y="2986"/>
                    <a:pt x="4303" y="2953"/>
                  </a:cubicBezTo>
                  <a:cubicBezTo>
                    <a:pt x="4403" y="2886"/>
                    <a:pt x="4403" y="2753"/>
                    <a:pt x="4337" y="2653"/>
                  </a:cubicBezTo>
                  <a:cubicBezTo>
                    <a:pt x="4275" y="2529"/>
                    <a:pt x="2323" y="0"/>
                    <a:pt x="5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23"/>
            <p:cNvSpPr/>
            <p:nvPr/>
          </p:nvSpPr>
          <p:spPr>
            <a:xfrm>
              <a:off x="452877" y="4598480"/>
              <a:ext cx="55734" cy="53765"/>
            </a:xfrm>
            <a:custGeom>
              <a:avLst/>
              <a:gdLst/>
              <a:ahLst/>
              <a:cxnLst/>
              <a:rect l="l" t="t" r="r" b="b"/>
              <a:pathLst>
                <a:path w="3537" h="3412" extrusionOk="0">
                  <a:moveTo>
                    <a:pt x="3304" y="0"/>
                  </a:moveTo>
                  <a:cubicBezTo>
                    <a:pt x="3204" y="0"/>
                    <a:pt x="3131" y="65"/>
                    <a:pt x="3103" y="176"/>
                  </a:cubicBezTo>
                  <a:cubicBezTo>
                    <a:pt x="3103" y="209"/>
                    <a:pt x="2436" y="2677"/>
                    <a:pt x="201" y="3011"/>
                  </a:cubicBezTo>
                  <a:cubicBezTo>
                    <a:pt x="68" y="3011"/>
                    <a:pt x="1" y="3111"/>
                    <a:pt x="34" y="3245"/>
                  </a:cubicBezTo>
                  <a:cubicBezTo>
                    <a:pt x="34" y="3345"/>
                    <a:pt x="134" y="3411"/>
                    <a:pt x="234" y="3411"/>
                  </a:cubicBezTo>
                  <a:lnTo>
                    <a:pt x="268" y="3411"/>
                  </a:lnTo>
                  <a:cubicBezTo>
                    <a:pt x="2769" y="3044"/>
                    <a:pt x="3470" y="376"/>
                    <a:pt x="3503" y="276"/>
                  </a:cubicBezTo>
                  <a:cubicBezTo>
                    <a:pt x="3537" y="176"/>
                    <a:pt x="3470" y="42"/>
                    <a:pt x="3370" y="9"/>
                  </a:cubicBezTo>
                  <a:cubicBezTo>
                    <a:pt x="3347" y="3"/>
                    <a:pt x="3325" y="0"/>
                    <a:pt x="33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23"/>
            <p:cNvSpPr/>
            <p:nvPr/>
          </p:nvSpPr>
          <p:spPr>
            <a:xfrm>
              <a:off x="432374" y="4589544"/>
              <a:ext cx="17365" cy="52709"/>
            </a:xfrm>
            <a:custGeom>
              <a:avLst/>
              <a:gdLst/>
              <a:ahLst/>
              <a:cxnLst/>
              <a:rect l="l" t="t" r="r" b="b"/>
              <a:pathLst>
                <a:path w="1102" h="3345" extrusionOk="0">
                  <a:moveTo>
                    <a:pt x="879" y="0"/>
                  </a:moveTo>
                  <a:cubicBezTo>
                    <a:pt x="791" y="0"/>
                    <a:pt x="696" y="60"/>
                    <a:pt x="668" y="142"/>
                  </a:cubicBezTo>
                  <a:cubicBezTo>
                    <a:pt x="635" y="209"/>
                    <a:pt x="1" y="2177"/>
                    <a:pt x="101" y="3178"/>
                  </a:cubicBezTo>
                  <a:cubicBezTo>
                    <a:pt x="101" y="3278"/>
                    <a:pt x="201" y="3345"/>
                    <a:pt x="301" y="3345"/>
                  </a:cubicBezTo>
                  <a:lnTo>
                    <a:pt x="334" y="3345"/>
                  </a:lnTo>
                  <a:cubicBezTo>
                    <a:pt x="435" y="3345"/>
                    <a:pt x="501" y="3244"/>
                    <a:pt x="501" y="3144"/>
                  </a:cubicBezTo>
                  <a:cubicBezTo>
                    <a:pt x="401" y="2244"/>
                    <a:pt x="1068" y="276"/>
                    <a:pt x="1068" y="276"/>
                  </a:cubicBezTo>
                  <a:cubicBezTo>
                    <a:pt x="1102" y="176"/>
                    <a:pt x="1035" y="42"/>
                    <a:pt x="935" y="9"/>
                  </a:cubicBezTo>
                  <a:cubicBezTo>
                    <a:pt x="917" y="3"/>
                    <a:pt x="898" y="0"/>
                    <a:pt x="8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23"/>
            <p:cNvSpPr/>
            <p:nvPr/>
          </p:nvSpPr>
          <p:spPr>
            <a:xfrm>
              <a:off x="440269" y="4707930"/>
              <a:ext cx="29971" cy="64165"/>
            </a:xfrm>
            <a:custGeom>
              <a:avLst/>
              <a:gdLst/>
              <a:ahLst/>
              <a:cxnLst/>
              <a:rect l="l" t="t" r="r" b="b"/>
              <a:pathLst>
                <a:path w="1902" h="4072" extrusionOk="0">
                  <a:moveTo>
                    <a:pt x="247" y="1"/>
                  </a:moveTo>
                  <a:cubicBezTo>
                    <a:pt x="209" y="1"/>
                    <a:pt x="169" y="12"/>
                    <a:pt x="134" y="36"/>
                  </a:cubicBezTo>
                  <a:cubicBezTo>
                    <a:pt x="34" y="69"/>
                    <a:pt x="0" y="202"/>
                    <a:pt x="34" y="302"/>
                  </a:cubicBezTo>
                  <a:cubicBezTo>
                    <a:pt x="434" y="1036"/>
                    <a:pt x="1501" y="3138"/>
                    <a:pt x="1435" y="3838"/>
                  </a:cubicBezTo>
                  <a:cubicBezTo>
                    <a:pt x="1435" y="3972"/>
                    <a:pt x="1535" y="4072"/>
                    <a:pt x="1635" y="4072"/>
                  </a:cubicBezTo>
                  <a:cubicBezTo>
                    <a:pt x="1768" y="4072"/>
                    <a:pt x="1868" y="4005"/>
                    <a:pt x="1868" y="3872"/>
                  </a:cubicBezTo>
                  <a:cubicBezTo>
                    <a:pt x="1902" y="2938"/>
                    <a:pt x="567" y="402"/>
                    <a:pt x="401"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23"/>
            <p:cNvSpPr/>
            <p:nvPr/>
          </p:nvSpPr>
          <p:spPr>
            <a:xfrm>
              <a:off x="357200" y="4693573"/>
              <a:ext cx="47856" cy="37519"/>
            </a:xfrm>
            <a:custGeom>
              <a:avLst/>
              <a:gdLst/>
              <a:ahLst/>
              <a:cxnLst/>
              <a:rect l="l" t="t" r="r" b="b"/>
              <a:pathLst>
                <a:path w="3037" h="2381" extrusionOk="0">
                  <a:moveTo>
                    <a:pt x="2790" y="0"/>
                  </a:moveTo>
                  <a:cubicBezTo>
                    <a:pt x="2709" y="0"/>
                    <a:pt x="2628" y="38"/>
                    <a:pt x="2603" y="113"/>
                  </a:cubicBezTo>
                  <a:cubicBezTo>
                    <a:pt x="2236" y="1113"/>
                    <a:pt x="201" y="1981"/>
                    <a:pt x="168" y="1981"/>
                  </a:cubicBezTo>
                  <a:cubicBezTo>
                    <a:pt x="68" y="2047"/>
                    <a:pt x="1" y="2147"/>
                    <a:pt x="68" y="2281"/>
                  </a:cubicBezTo>
                  <a:cubicBezTo>
                    <a:pt x="101" y="2348"/>
                    <a:pt x="168" y="2381"/>
                    <a:pt x="234" y="2381"/>
                  </a:cubicBezTo>
                  <a:lnTo>
                    <a:pt x="334" y="2381"/>
                  </a:lnTo>
                  <a:cubicBezTo>
                    <a:pt x="434" y="2348"/>
                    <a:pt x="2536" y="1447"/>
                    <a:pt x="3003" y="279"/>
                  </a:cubicBezTo>
                  <a:cubicBezTo>
                    <a:pt x="3036" y="179"/>
                    <a:pt x="2970" y="46"/>
                    <a:pt x="2870" y="13"/>
                  </a:cubicBezTo>
                  <a:cubicBezTo>
                    <a:pt x="2845" y="4"/>
                    <a:pt x="2817" y="0"/>
                    <a:pt x="279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23"/>
            <p:cNvSpPr/>
            <p:nvPr/>
          </p:nvSpPr>
          <p:spPr>
            <a:xfrm>
              <a:off x="460773" y="4659911"/>
              <a:ext cx="49416" cy="15994"/>
            </a:xfrm>
            <a:custGeom>
              <a:avLst/>
              <a:gdLst/>
              <a:ahLst/>
              <a:cxnLst/>
              <a:rect l="l" t="t" r="r" b="b"/>
              <a:pathLst>
                <a:path w="3136" h="1015" extrusionOk="0">
                  <a:moveTo>
                    <a:pt x="2914" y="1"/>
                  </a:moveTo>
                  <a:cubicBezTo>
                    <a:pt x="2856" y="1"/>
                    <a:pt x="2791" y="25"/>
                    <a:pt x="2735" y="80"/>
                  </a:cubicBezTo>
                  <a:cubicBezTo>
                    <a:pt x="2709" y="107"/>
                    <a:pt x="2254" y="583"/>
                    <a:pt x="1183" y="583"/>
                  </a:cubicBezTo>
                  <a:cubicBezTo>
                    <a:pt x="917" y="583"/>
                    <a:pt x="612" y="554"/>
                    <a:pt x="267" y="481"/>
                  </a:cubicBezTo>
                  <a:cubicBezTo>
                    <a:pt x="167" y="481"/>
                    <a:pt x="34" y="547"/>
                    <a:pt x="34" y="647"/>
                  </a:cubicBezTo>
                  <a:cubicBezTo>
                    <a:pt x="0" y="781"/>
                    <a:pt x="67" y="881"/>
                    <a:pt x="200" y="914"/>
                  </a:cubicBezTo>
                  <a:cubicBezTo>
                    <a:pt x="534" y="981"/>
                    <a:pt x="834" y="1014"/>
                    <a:pt x="1134" y="1014"/>
                  </a:cubicBezTo>
                  <a:cubicBezTo>
                    <a:pt x="2435" y="1014"/>
                    <a:pt x="3036" y="381"/>
                    <a:pt x="3036" y="347"/>
                  </a:cubicBezTo>
                  <a:cubicBezTo>
                    <a:pt x="3136" y="281"/>
                    <a:pt x="3136" y="147"/>
                    <a:pt x="3036" y="47"/>
                  </a:cubicBezTo>
                  <a:cubicBezTo>
                    <a:pt x="3006" y="17"/>
                    <a:pt x="2962" y="1"/>
                    <a:pt x="2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23"/>
            <p:cNvSpPr/>
            <p:nvPr/>
          </p:nvSpPr>
          <p:spPr>
            <a:xfrm>
              <a:off x="330913" y="4640006"/>
              <a:ext cx="62053" cy="23810"/>
            </a:xfrm>
            <a:custGeom>
              <a:avLst/>
              <a:gdLst/>
              <a:ahLst/>
              <a:cxnLst/>
              <a:rect l="l" t="t" r="r" b="b"/>
              <a:pathLst>
                <a:path w="3938" h="1511" extrusionOk="0">
                  <a:moveTo>
                    <a:pt x="202" y="1"/>
                  </a:moveTo>
                  <a:cubicBezTo>
                    <a:pt x="102" y="1"/>
                    <a:pt x="29" y="65"/>
                    <a:pt x="1" y="176"/>
                  </a:cubicBezTo>
                  <a:cubicBezTo>
                    <a:pt x="1" y="276"/>
                    <a:pt x="68" y="409"/>
                    <a:pt x="168" y="409"/>
                  </a:cubicBezTo>
                  <a:cubicBezTo>
                    <a:pt x="201" y="409"/>
                    <a:pt x="2836" y="1010"/>
                    <a:pt x="3570" y="1477"/>
                  </a:cubicBezTo>
                  <a:cubicBezTo>
                    <a:pt x="3637" y="1510"/>
                    <a:pt x="3670" y="1510"/>
                    <a:pt x="3704" y="1510"/>
                  </a:cubicBezTo>
                  <a:cubicBezTo>
                    <a:pt x="3770" y="1510"/>
                    <a:pt x="3837" y="1477"/>
                    <a:pt x="3870" y="1410"/>
                  </a:cubicBezTo>
                  <a:cubicBezTo>
                    <a:pt x="3937" y="1310"/>
                    <a:pt x="3904" y="1210"/>
                    <a:pt x="3804" y="1143"/>
                  </a:cubicBezTo>
                  <a:cubicBezTo>
                    <a:pt x="3003" y="610"/>
                    <a:pt x="368" y="42"/>
                    <a:pt x="268" y="9"/>
                  </a:cubicBezTo>
                  <a:cubicBezTo>
                    <a:pt x="245" y="3"/>
                    <a:pt x="223" y="1"/>
                    <a:pt x="2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23"/>
            <p:cNvSpPr/>
            <p:nvPr/>
          </p:nvSpPr>
          <p:spPr>
            <a:xfrm>
              <a:off x="371399" y="4632363"/>
              <a:ext cx="105796" cy="86367"/>
            </a:xfrm>
            <a:custGeom>
              <a:avLst/>
              <a:gdLst/>
              <a:ahLst/>
              <a:cxnLst/>
              <a:rect l="l" t="t" r="r" b="b"/>
              <a:pathLst>
                <a:path w="6714" h="5481" extrusionOk="0">
                  <a:moveTo>
                    <a:pt x="3588" y="0"/>
                  </a:moveTo>
                  <a:cubicBezTo>
                    <a:pt x="2894" y="0"/>
                    <a:pt x="2335" y="161"/>
                    <a:pt x="2335" y="161"/>
                  </a:cubicBezTo>
                  <a:cubicBezTo>
                    <a:pt x="34" y="861"/>
                    <a:pt x="0" y="4130"/>
                    <a:pt x="2903" y="5231"/>
                  </a:cubicBezTo>
                  <a:cubicBezTo>
                    <a:pt x="3362" y="5403"/>
                    <a:pt x="3775" y="5481"/>
                    <a:pt x="4140" y="5481"/>
                  </a:cubicBezTo>
                  <a:cubicBezTo>
                    <a:pt x="6107" y="5481"/>
                    <a:pt x="6713" y="3234"/>
                    <a:pt x="6038" y="1461"/>
                  </a:cubicBezTo>
                  <a:cubicBezTo>
                    <a:pt x="5589" y="263"/>
                    <a:pt x="4477" y="0"/>
                    <a:pt x="3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23"/>
            <p:cNvSpPr/>
            <p:nvPr/>
          </p:nvSpPr>
          <p:spPr>
            <a:xfrm>
              <a:off x="399783" y="4647303"/>
              <a:ext cx="23668" cy="15978"/>
            </a:xfrm>
            <a:custGeom>
              <a:avLst/>
              <a:gdLst/>
              <a:ahLst/>
              <a:cxnLst/>
              <a:rect l="l" t="t" r="r" b="b"/>
              <a:pathLst>
                <a:path w="1502" h="1014" extrusionOk="0">
                  <a:moveTo>
                    <a:pt x="784" y="0"/>
                  </a:moveTo>
                  <a:cubicBezTo>
                    <a:pt x="700" y="0"/>
                    <a:pt x="617" y="15"/>
                    <a:pt x="534" y="46"/>
                  </a:cubicBezTo>
                  <a:cubicBezTo>
                    <a:pt x="134" y="213"/>
                    <a:pt x="34" y="714"/>
                    <a:pt x="34" y="747"/>
                  </a:cubicBezTo>
                  <a:cubicBezTo>
                    <a:pt x="1" y="880"/>
                    <a:pt x="67" y="980"/>
                    <a:pt x="201" y="1014"/>
                  </a:cubicBezTo>
                  <a:lnTo>
                    <a:pt x="234" y="1014"/>
                  </a:lnTo>
                  <a:cubicBezTo>
                    <a:pt x="334" y="1014"/>
                    <a:pt x="434" y="947"/>
                    <a:pt x="434" y="847"/>
                  </a:cubicBezTo>
                  <a:cubicBezTo>
                    <a:pt x="468" y="747"/>
                    <a:pt x="534" y="480"/>
                    <a:pt x="701" y="413"/>
                  </a:cubicBezTo>
                  <a:cubicBezTo>
                    <a:pt x="720" y="409"/>
                    <a:pt x="739" y="407"/>
                    <a:pt x="759" y="407"/>
                  </a:cubicBezTo>
                  <a:cubicBezTo>
                    <a:pt x="888" y="407"/>
                    <a:pt x="1053" y="489"/>
                    <a:pt x="1168" y="547"/>
                  </a:cubicBezTo>
                  <a:cubicBezTo>
                    <a:pt x="1198" y="577"/>
                    <a:pt x="1242" y="593"/>
                    <a:pt x="1287" y="593"/>
                  </a:cubicBezTo>
                  <a:cubicBezTo>
                    <a:pt x="1341" y="593"/>
                    <a:pt x="1398" y="569"/>
                    <a:pt x="1435" y="513"/>
                  </a:cubicBezTo>
                  <a:cubicBezTo>
                    <a:pt x="1502" y="413"/>
                    <a:pt x="1502" y="280"/>
                    <a:pt x="1402" y="213"/>
                  </a:cubicBezTo>
                  <a:cubicBezTo>
                    <a:pt x="1171" y="75"/>
                    <a:pt x="973"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23"/>
            <p:cNvSpPr/>
            <p:nvPr/>
          </p:nvSpPr>
          <p:spPr>
            <a:xfrm>
              <a:off x="430278" y="4649951"/>
              <a:ext cx="23668" cy="15962"/>
            </a:xfrm>
            <a:custGeom>
              <a:avLst/>
              <a:gdLst/>
              <a:ahLst/>
              <a:cxnLst/>
              <a:rect l="l" t="t" r="r" b="b"/>
              <a:pathLst>
                <a:path w="1502" h="1013" extrusionOk="0">
                  <a:moveTo>
                    <a:pt x="761" y="0"/>
                  </a:moveTo>
                  <a:cubicBezTo>
                    <a:pt x="680" y="0"/>
                    <a:pt x="604" y="15"/>
                    <a:pt x="534" y="45"/>
                  </a:cubicBezTo>
                  <a:cubicBezTo>
                    <a:pt x="134" y="212"/>
                    <a:pt x="34" y="712"/>
                    <a:pt x="34" y="779"/>
                  </a:cubicBezTo>
                  <a:cubicBezTo>
                    <a:pt x="0" y="879"/>
                    <a:pt x="67" y="979"/>
                    <a:pt x="167" y="1013"/>
                  </a:cubicBezTo>
                  <a:lnTo>
                    <a:pt x="234" y="1013"/>
                  </a:lnTo>
                  <a:cubicBezTo>
                    <a:pt x="334" y="1013"/>
                    <a:pt x="401" y="946"/>
                    <a:pt x="434" y="846"/>
                  </a:cubicBezTo>
                  <a:cubicBezTo>
                    <a:pt x="434" y="746"/>
                    <a:pt x="534" y="512"/>
                    <a:pt x="701" y="446"/>
                  </a:cubicBezTo>
                  <a:cubicBezTo>
                    <a:pt x="731" y="430"/>
                    <a:pt x="763" y="424"/>
                    <a:pt x="796" y="424"/>
                  </a:cubicBezTo>
                  <a:cubicBezTo>
                    <a:pt x="908" y="424"/>
                    <a:pt x="1031" y="501"/>
                    <a:pt x="1135" y="579"/>
                  </a:cubicBezTo>
                  <a:cubicBezTo>
                    <a:pt x="1170" y="603"/>
                    <a:pt x="1210" y="614"/>
                    <a:pt x="1249" y="614"/>
                  </a:cubicBezTo>
                  <a:cubicBezTo>
                    <a:pt x="1321" y="614"/>
                    <a:pt x="1392" y="577"/>
                    <a:pt x="1435" y="512"/>
                  </a:cubicBezTo>
                  <a:cubicBezTo>
                    <a:pt x="1502" y="412"/>
                    <a:pt x="1468" y="312"/>
                    <a:pt x="1368" y="245"/>
                  </a:cubicBezTo>
                  <a:cubicBezTo>
                    <a:pt x="1158" y="82"/>
                    <a:pt x="948" y="0"/>
                    <a:pt x="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23"/>
            <p:cNvSpPr/>
            <p:nvPr/>
          </p:nvSpPr>
          <p:spPr>
            <a:xfrm>
              <a:off x="436581" y="4668326"/>
              <a:ext cx="23668" cy="15994"/>
            </a:xfrm>
            <a:custGeom>
              <a:avLst/>
              <a:gdLst/>
              <a:ahLst/>
              <a:cxnLst/>
              <a:rect l="l" t="t" r="r" b="b"/>
              <a:pathLst>
                <a:path w="1502" h="1015" extrusionOk="0">
                  <a:moveTo>
                    <a:pt x="769" y="1"/>
                  </a:moveTo>
                  <a:cubicBezTo>
                    <a:pt x="685" y="1"/>
                    <a:pt x="607" y="16"/>
                    <a:pt x="534" y="47"/>
                  </a:cubicBezTo>
                  <a:cubicBezTo>
                    <a:pt x="134" y="214"/>
                    <a:pt x="34" y="714"/>
                    <a:pt x="1" y="747"/>
                  </a:cubicBezTo>
                  <a:cubicBezTo>
                    <a:pt x="1" y="881"/>
                    <a:pt x="67" y="981"/>
                    <a:pt x="168" y="1014"/>
                  </a:cubicBezTo>
                  <a:lnTo>
                    <a:pt x="201" y="1014"/>
                  </a:lnTo>
                  <a:cubicBezTo>
                    <a:pt x="301" y="1014"/>
                    <a:pt x="401" y="947"/>
                    <a:pt x="401" y="847"/>
                  </a:cubicBezTo>
                  <a:cubicBezTo>
                    <a:pt x="434" y="747"/>
                    <a:pt x="534" y="514"/>
                    <a:pt x="668" y="447"/>
                  </a:cubicBezTo>
                  <a:cubicBezTo>
                    <a:pt x="698" y="432"/>
                    <a:pt x="731" y="425"/>
                    <a:pt x="767" y="425"/>
                  </a:cubicBezTo>
                  <a:cubicBezTo>
                    <a:pt x="888" y="425"/>
                    <a:pt x="1032" y="503"/>
                    <a:pt x="1135" y="580"/>
                  </a:cubicBezTo>
                  <a:cubicBezTo>
                    <a:pt x="1170" y="604"/>
                    <a:pt x="1210" y="615"/>
                    <a:pt x="1249" y="615"/>
                  </a:cubicBezTo>
                  <a:cubicBezTo>
                    <a:pt x="1321" y="615"/>
                    <a:pt x="1392" y="578"/>
                    <a:pt x="1435" y="514"/>
                  </a:cubicBezTo>
                  <a:cubicBezTo>
                    <a:pt x="1502" y="414"/>
                    <a:pt x="1468" y="280"/>
                    <a:pt x="1368" y="214"/>
                  </a:cubicBezTo>
                  <a:cubicBezTo>
                    <a:pt x="1161" y="75"/>
                    <a:pt x="954" y="1"/>
                    <a:pt x="7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23"/>
            <p:cNvSpPr/>
            <p:nvPr/>
          </p:nvSpPr>
          <p:spPr>
            <a:xfrm>
              <a:off x="407142" y="4687789"/>
              <a:ext cx="23668" cy="15978"/>
            </a:xfrm>
            <a:custGeom>
              <a:avLst/>
              <a:gdLst/>
              <a:ahLst/>
              <a:cxnLst/>
              <a:rect l="l" t="t" r="r" b="b"/>
              <a:pathLst>
                <a:path w="1502" h="1014" extrusionOk="0">
                  <a:moveTo>
                    <a:pt x="761" y="1"/>
                  </a:moveTo>
                  <a:cubicBezTo>
                    <a:pt x="681" y="1"/>
                    <a:pt x="605" y="16"/>
                    <a:pt x="534" y="46"/>
                  </a:cubicBezTo>
                  <a:cubicBezTo>
                    <a:pt x="134" y="213"/>
                    <a:pt x="34" y="713"/>
                    <a:pt x="34" y="780"/>
                  </a:cubicBezTo>
                  <a:cubicBezTo>
                    <a:pt x="1" y="880"/>
                    <a:pt x="67" y="980"/>
                    <a:pt x="201" y="1013"/>
                  </a:cubicBezTo>
                  <a:lnTo>
                    <a:pt x="234" y="1013"/>
                  </a:lnTo>
                  <a:cubicBezTo>
                    <a:pt x="334" y="1013"/>
                    <a:pt x="401" y="947"/>
                    <a:pt x="434" y="847"/>
                  </a:cubicBezTo>
                  <a:cubicBezTo>
                    <a:pt x="434" y="780"/>
                    <a:pt x="534" y="513"/>
                    <a:pt x="701" y="446"/>
                  </a:cubicBezTo>
                  <a:cubicBezTo>
                    <a:pt x="731" y="431"/>
                    <a:pt x="763" y="425"/>
                    <a:pt x="796" y="425"/>
                  </a:cubicBezTo>
                  <a:cubicBezTo>
                    <a:pt x="908" y="425"/>
                    <a:pt x="1032" y="502"/>
                    <a:pt x="1135" y="580"/>
                  </a:cubicBezTo>
                  <a:cubicBezTo>
                    <a:pt x="1170" y="603"/>
                    <a:pt x="1210" y="614"/>
                    <a:pt x="1249" y="614"/>
                  </a:cubicBezTo>
                  <a:cubicBezTo>
                    <a:pt x="1321" y="614"/>
                    <a:pt x="1392" y="578"/>
                    <a:pt x="1435" y="513"/>
                  </a:cubicBezTo>
                  <a:cubicBezTo>
                    <a:pt x="1502" y="413"/>
                    <a:pt x="1468" y="313"/>
                    <a:pt x="1368" y="246"/>
                  </a:cubicBezTo>
                  <a:cubicBezTo>
                    <a:pt x="1158" y="83"/>
                    <a:pt x="948" y="1"/>
                    <a:pt x="76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6" name="Google Shape;2586;p23"/>
            <p:cNvSpPr/>
            <p:nvPr/>
          </p:nvSpPr>
          <p:spPr>
            <a:xfrm>
              <a:off x="432909" y="4692517"/>
              <a:ext cx="23668" cy="15978"/>
            </a:xfrm>
            <a:custGeom>
              <a:avLst/>
              <a:gdLst/>
              <a:ahLst/>
              <a:cxnLst/>
              <a:rect l="l" t="t" r="r" b="b"/>
              <a:pathLst>
                <a:path w="1502" h="1014" extrusionOk="0">
                  <a:moveTo>
                    <a:pt x="784" y="0"/>
                  </a:moveTo>
                  <a:cubicBezTo>
                    <a:pt x="699" y="0"/>
                    <a:pt x="617" y="15"/>
                    <a:pt x="534" y="46"/>
                  </a:cubicBezTo>
                  <a:cubicBezTo>
                    <a:pt x="167" y="213"/>
                    <a:pt x="34" y="680"/>
                    <a:pt x="34" y="747"/>
                  </a:cubicBezTo>
                  <a:cubicBezTo>
                    <a:pt x="0" y="847"/>
                    <a:pt x="100" y="980"/>
                    <a:pt x="200" y="980"/>
                  </a:cubicBezTo>
                  <a:cubicBezTo>
                    <a:pt x="200" y="1014"/>
                    <a:pt x="234" y="1014"/>
                    <a:pt x="234" y="1014"/>
                  </a:cubicBezTo>
                  <a:cubicBezTo>
                    <a:pt x="334" y="1014"/>
                    <a:pt x="434" y="913"/>
                    <a:pt x="434" y="847"/>
                  </a:cubicBezTo>
                  <a:cubicBezTo>
                    <a:pt x="467" y="747"/>
                    <a:pt x="534" y="480"/>
                    <a:pt x="701" y="413"/>
                  </a:cubicBezTo>
                  <a:cubicBezTo>
                    <a:pt x="719" y="409"/>
                    <a:pt x="738" y="406"/>
                    <a:pt x="759" y="406"/>
                  </a:cubicBezTo>
                  <a:cubicBezTo>
                    <a:pt x="888" y="406"/>
                    <a:pt x="1053" y="489"/>
                    <a:pt x="1168" y="547"/>
                  </a:cubicBezTo>
                  <a:cubicBezTo>
                    <a:pt x="1198" y="576"/>
                    <a:pt x="1241" y="593"/>
                    <a:pt x="1286" y="593"/>
                  </a:cubicBezTo>
                  <a:cubicBezTo>
                    <a:pt x="1341" y="593"/>
                    <a:pt x="1398" y="568"/>
                    <a:pt x="1435" y="513"/>
                  </a:cubicBezTo>
                  <a:cubicBezTo>
                    <a:pt x="1501" y="413"/>
                    <a:pt x="1501" y="280"/>
                    <a:pt x="1401" y="213"/>
                  </a:cubicBezTo>
                  <a:cubicBezTo>
                    <a:pt x="1171" y="75"/>
                    <a:pt x="972"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23"/>
            <p:cNvSpPr/>
            <p:nvPr/>
          </p:nvSpPr>
          <p:spPr>
            <a:xfrm>
              <a:off x="390847" y="4672629"/>
              <a:ext cx="23668" cy="13788"/>
            </a:xfrm>
            <a:custGeom>
              <a:avLst/>
              <a:gdLst/>
              <a:ahLst/>
              <a:cxnLst/>
              <a:rect l="l" t="t" r="r" b="b"/>
              <a:pathLst>
                <a:path w="1502" h="875" extrusionOk="0">
                  <a:moveTo>
                    <a:pt x="911" y="1"/>
                  </a:moveTo>
                  <a:cubicBezTo>
                    <a:pt x="832" y="1"/>
                    <a:pt x="762" y="16"/>
                    <a:pt x="701" y="41"/>
                  </a:cubicBezTo>
                  <a:cubicBezTo>
                    <a:pt x="301" y="107"/>
                    <a:pt x="67" y="541"/>
                    <a:pt x="67" y="574"/>
                  </a:cubicBezTo>
                  <a:cubicBezTo>
                    <a:pt x="1" y="674"/>
                    <a:pt x="34" y="808"/>
                    <a:pt x="134" y="841"/>
                  </a:cubicBezTo>
                  <a:cubicBezTo>
                    <a:pt x="167" y="875"/>
                    <a:pt x="201" y="875"/>
                    <a:pt x="234" y="875"/>
                  </a:cubicBezTo>
                  <a:cubicBezTo>
                    <a:pt x="301" y="875"/>
                    <a:pt x="401" y="841"/>
                    <a:pt x="434" y="774"/>
                  </a:cubicBezTo>
                  <a:cubicBezTo>
                    <a:pt x="468" y="674"/>
                    <a:pt x="634" y="474"/>
                    <a:pt x="801" y="441"/>
                  </a:cubicBezTo>
                  <a:cubicBezTo>
                    <a:pt x="826" y="433"/>
                    <a:pt x="853" y="428"/>
                    <a:pt x="882" y="428"/>
                  </a:cubicBezTo>
                  <a:cubicBezTo>
                    <a:pt x="966" y="428"/>
                    <a:pt x="1060" y="466"/>
                    <a:pt x="1135" y="541"/>
                  </a:cubicBezTo>
                  <a:cubicBezTo>
                    <a:pt x="1170" y="565"/>
                    <a:pt x="1210" y="576"/>
                    <a:pt x="1249" y="576"/>
                  </a:cubicBezTo>
                  <a:cubicBezTo>
                    <a:pt x="1321" y="576"/>
                    <a:pt x="1392" y="539"/>
                    <a:pt x="1435" y="474"/>
                  </a:cubicBezTo>
                  <a:cubicBezTo>
                    <a:pt x="1502" y="374"/>
                    <a:pt x="1502" y="241"/>
                    <a:pt x="1402" y="174"/>
                  </a:cubicBezTo>
                  <a:cubicBezTo>
                    <a:pt x="1211" y="47"/>
                    <a:pt x="1048" y="1"/>
                    <a:pt x="91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23"/>
            <p:cNvSpPr/>
            <p:nvPr/>
          </p:nvSpPr>
          <p:spPr>
            <a:xfrm>
              <a:off x="387648" y="3922426"/>
              <a:ext cx="156897" cy="226640"/>
            </a:xfrm>
            <a:custGeom>
              <a:avLst/>
              <a:gdLst/>
              <a:ahLst/>
              <a:cxnLst/>
              <a:rect l="l" t="t" r="r" b="b"/>
              <a:pathLst>
                <a:path w="9957" h="14383" extrusionOk="0">
                  <a:moveTo>
                    <a:pt x="6143" y="1"/>
                  </a:moveTo>
                  <a:cubicBezTo>
                    <a:pt x="5235" y="1"/>
                    <a:pt x="0" y="6205"/>
                    <a:pt x="637" y="8849"/>
                  </a:cubicBezTo>
                  <a:cubicBezTo>
                    <a:pt x="1304" y="11618"/>
                    <a:pt x="4273" y="14153"/>
                    <a:pt x="4273" y="14153"/>
                  </a:cubicBezTo>
                  <a:cubicBezTo>
                    <a:pt x="4400" y="14309"/>
                    <a:pt x="4587" y="14382"/>
                    <a:pt x="4815" y="14382"/>
                  </a:cubicBezTo>
                  <a:cubicBezTo>
                    <a:pt x="6389" y="14382"/>
                    <a:pt x="9956" y="10931"/>
                    <a:pt x="9811" y="7582"/>
                  </a:cubicBezTo>
                  <a:cubicBezTo>
                    <a:pt x="9644" y="3745"/>
                    <a:pt x="6742" y="643"/>
                    <a:pt x="6241" y="43"/>
                  </a:cubicBezTo>
                  <a:cubicBezTo>
                    <a:pt x="6219" y="14"/>
                    <a:pt x="6186" y="1"/>
                    <a:pt x="6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23"/>
            <p:cNvSpPr/>
            <p:nvPr/>
          </p:nvSpPr>
          <p:spPr>
            <a:xfrm>
              <a:off x="471804" y="4077768"/>
              <a:ext cx="219203" cy="141282"/>
            </a:xfrm>
            <a:custGeom>
              <a:avLst/>
              <a:gdLst/>
              <a:ahLst/>
              <a:cxnLst/>
              <a:rect l="l" t="t" r="r" b="b"/>
              <a:pathLst>
                <a:path w="13911" h="8966" extrusionOk="0">
                  <a:moveTo>
                    <a:pt x="5232" y="0"/>
                  </a:moveTo>
                  <a:cubicBezTo>
                    <a:pt x="1678" y="0"/>
                    <a:pt x="1" y="6231"/>
                    <a:pt x="1" y="6231"/>
                  </a:cubicBezTo>
                  <a:cubicBezTo>
                    <a:pt x="1" y="6231"/>
                    <a:pt x="3346" y="8965"/>
                    <a:pt x="6519" y="8965"/>
                  </a:cubicBezTo>
                  <a:cubicBezTo>
                    <a:pt x="7201" y="8965"/>
                    <a:pt x="7875" y="8839"/>
                    <a:pt x="8507" y="8532"/>
                  </a:cubicBezTo>
                  <a:cubicBezTo>
                    <a:pt x="12109" y="6831"/>
                    <a:pt x="13911" y="3262"/>
                    <a:pt x="13477" y="3062"/>
                  </a:cubicBezTo>
                  <a:cubicBezTo>
                    <a:pt x="13010" y="2828"/>
                    <a:pt x="9774" y="827"/>
                    <a:pt x="5838" y="60"/>
                  </a:cubicBezTo>
                  <a:cubicBezTo>
                    <a:pt x="5630" y="19"/>
                    <a:pt x="5428" y="0"/>
                    <a:pt x="52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23"/>
            <p:cNvSpPr/>
            <p:nvPr/>
          </p:nvSpPr>
          <p:spPr>
            <a:xfrm>
              <a:off x="413462" y="4173318"/>
              <a:ext cx="174514" cy="188381"/>
            </a:xfrm>
            <a:custGeom>
              <a:avLst/>
              <a:gdLst/>
              <a:ahLst/>
              <a:cxnLst/>
              <a:rect l="l" t="t" r="r" b="b"/>
              <a:pathLst>
                <a:path w="11075" h="11955" extrusionOk="0">
                  <a:moveTo>
                    <a:pt x="3102" y="1"/>
                  </a:moveTo>
                  <a:cubicBezTo>
                    <a:pt x="3102" y="1"/>
                    <a:pt x="0" y="3704"/>
                    <a:pt x="2035" y="7106"/>
                  </a:cubicBezTo>
                  <a:cubicBezTo>
                    <a:pt x="3942" y="10348"/>
                    <a:pt x="8090" y="11955"/>
                    <a:pt x="9603" y="11955"/>
                  </a:cubicBezTo>
                  <a:cubicBezTo>
                    <a:pt x="9677" y="11955"/>
                    <a:pt x="9746" y="11951"/>
                    <a:pt x="9807" y="11943"/>
                  </a:cubicBezTo>
                  <a:cubicBezTo>
                    <a:pt x="11075" y="11776"/>
                    <a:pt x="10574" y="7339"/>
                    <a:pt x="9640" y="3904"/>
                  </a:cubicBezTo>
                  <a:cubicBezTo>
                    <a:pt x="8840" y="902"/>
                    <a:pt x="3102" y="1"/>
                    <a:pt x="3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23"/>
            <p:cNvSpPr/>
            <p:nvPr/>
          </p:nvSpPr>
          <p:spPr>
            <a:xfrm>
              <a:off x="285714" y="4162113"/>
              <a:ext cx="175050" cy="158599"/>
            </a:xfrm>
            <a:custGeom>
              <a:avLst/>
              <a:gdLst/>
              <a:ahLst/>
              <a:cxnLst/>
              <a:rect l="l" t="t" r="r" b="b"/>
              <a:pathLst>
                <a:path w="11109" h="10065" extrusionOk="0">
                  <a:moveTo>
                    <a:pt x="7135" y="0"/>
                  </a:moveTo>
                  <a:cubicBezTo>
                    <a:pt x="6068" y="0"/>
                    <a:pt x="4926" y="278"/>
                    <a:pt x="3903" y="1112"/>
                  </a:cubicBezTo>
                  <a:cubicBezTo>
                    <a:pt x="868" y="3647"/>
                    <a:pt x="0" y="8284"/>
                    <a:pt x="367" y="9552"/>
                  </a:cubicBezTo>
                  <a:cubicBezTo>
                    <a:pt x="465" y="9912"/>
                    <a:pt x="903" y="10065"/>
                    <a:pt x="1556" y="10065"/>
                  </a:cubicBezTo>
                  <a:cubicBezTo>
                    <a:pt x="3139" y="10065"/>
                    <a:pt x="5982" y="9166"/>
                    <a:pt x="8273" y="8151"/>
                  </a:cubicBezTo>
                  <a:cubicBezTo>
                    <a:pt x="11108" y="6916"/>
                    <a:pt x="11108" y="1112"/>
                    <a:pt x="11108" y="1112"/>
                  </a:cubicBezTo>
                  <a:cubicBezTo>
                    <a:pt x="11108" y="1112"/>
                    <a:pt x="9270" y="0"/>
                    <a:pt x="7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23"/>
            <p:cNvSpPr/>
            <p:nvPr/>
          </p:nvSpPr>
          <p:spPr>
            <a:xfrm>
              <a:off x="238923" y="4046438"/>
              <a:ext cx="213420" cy="140778"/>
            </a:xfrm>
            <a:custGeom>
              <a:avLst/>
              <a:gdLst/>
              <a:ahLst/>
              <a:cxnLst/>
              <a:rect l="l" t="t" r="r" b="b"/>
              <a:pathLst>
                <a:path w="13544" h="8934" extrusionOk="0">
                  <a:moveTo>
                    <a:pt x="4728" y="0"/>
                  </a:moveTo>
                  <a:cubicBezTo>
                    <a:pt x="3019" y="0"/>
                    <a:pt x="1598" y="349"/>
                    <a:pt x="1068" y="713"/>
                  </a:cubicBezTo>
                  <a:cubicBezTo>
                    <a:pt x="0" y="1447"/>
                    <a:pt x="2502" y="5183"/>
                    <a:pt x="4904" y="7785"/>
                  </a:cubicBezTo>
                  <a:cubicBezTo>
                    <a:pt x="5705" y="8662"/>
                    <a:pt x="7001" y="8934"/>
                    <a:pt x="8297" y="8934"/>
                  </a:cubicBezTo>
                  <a:cubicBezTo>
                    <a:pt x="10402" y="8934"/>
                    <a:pt x="12509" y="8219"/>
                    <a:pt x="12509" y="8219"/>
                  </a:cubicBezTo>
                  <a:cubicBezTo>
                    <a:pt x="12509" y="8219"/>
                    <a:pt x="13543" y="3482"/>
                    <a:pt x="10174" y="1414"/>
                  </a:cubicBezTo>
                  <a:cubicBezTo>
                    <a:pt x="8480" y="357"/>
                    <a:pt x="6456" y="0"/>
                    <a:pt x="4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23"/>
            <p:cNvSpPr/>
            <p:nvPr/>
          </p:nvSpPr>
          <p:spPr>
            <a:xfrm>
              <a:off x="332504" y="4157354"/>
              <a:ext cx="91992" cy="34903"/>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23"/>
            <p:cNvSpPr/>
            <p:nvPr/>
          </p:nvSpPr>
          <p:spPr>
            <a:xfrm>
              <a:off x="429222" y="4189960"/>
              <a:ext cx="27355" cy="80095"/>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23"/>
            <p:cNvSpPr/>
            <p:nvPr/>
          </p:nvSpPr>
          <p:spPr>
            <a:xfrm>
              <a:off x="488636" y="4174374"/>
              <a:ext cx="70972" cy="44688"/>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23"/>
            <p:cNvSpPr/>
            <p:nvPr/>
          </p:nvSpPr>
          <p:spPr>
            <a:xfrm>
              <a:off x="475492" y="4185390"/>
              <a:ext cx="32067" cy="63109"/>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23"/>
            <p:cNvSpPr/>
            <p:nvPr/>
          </p:nvSpPr>
          <p:spPr>
            <a:xfrm>
              <a:off x="393479" y="4172656"/>
              <a:ext cx="46264" cy="39583"/>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23"/>
            <p:cNvSpPr/>
            <p:nvPr/>
          </p:nvSpPr>
          <p:spPr>
            <a:xfrm>
              <a:off x="404510" y="4110611"/>
              <a:ext cx="107356" cy="85831"/>
            </a:xfrm>
            <a:custGeom>
              <a:avLst/>
              <a:gdLst/>
              <a:ahLst/>
              <a:cxnLst/>
              <a:rect l="l" t="t" r="r" b="b"/>
              <a:pathLst>
                <a:path w="6813" h="5447" extrusionOk="0">
                  <a:moveTo>
                    <a:pt x="3702" y="0"/>
                  </a:moveTo>
                  <a:cubicBezTo>
                    <a:pt x="2923" y="0"/>
                    <a:pt x="2269" y="211"/>
                    <a:pt x="2269" y="211"/>
                  </a:cubicBezTo>
                  <a:cubicBezTo>
                    <a:pt x="1" y="1011"/>
                    <a:pt x="101" y="4280"/>
                    <a:pt x="3070" y="5247"/>
                  </a:cubicBezTo>
                  <a:cubicBezTo>
                    <a:pt x="3489" y="5384"/>
                    <a:pt x="3867" y="5446"/>
                    <a:pt x="4205" y="5446"/>
                  </a:cubicBezTo>
                  <a:cubicBezTo>
                    <a:pt x="6257" y="5446"/>
                    <a:pt x="6812" y="3149"/>
                    <a:pt x="6039" y="1345"/>
                  </a:cubicBezTo>
                  <a:cubicBezTo>
                    <a:pt x="5583" y="258"/>
                    <a:pt x="4566"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23"/>
            <p:cNvSpPr/>
            <p:nvPr/>
          </p:nvSpPr>
          <p:spPr>
            <a:xfrm>
              <a:off x="442365" y="4166290"/>
              <a:ext cx="23148" cy="16514"/>
            </a:xfrm>
            <a:custGeom>
              <a:avLst/>
              <a:gdLst/>
              <a:ahLst/>
              <a:cxnLst/>
              <a:rect l="l" t="t" r="r" b="b"/>
              <a:pathLst>
                <a:path w="1469" h="1048" extrusionOk="0">
                  <a:moveTo>
                    <a:pt x="735" y="1"/>
                  </a:moveTo>
                  <a:cubicBezTo>
                    <a:pt x="652" y="1"/>
                    <a:pt x="573" y="16"/>
                    <a:pt x="501" y="47"/>
                  </a:cubicBezTo>
                  <a:cubicBezTo>
                    <a:pt x="101" y="247"/>
                    <a:pt x="1" y="747"/>
                    <a:pt x="1" y="780"/>
                  </a:cubicBezTo>
                  <a:cubicBezTo>
                    <a:pt x="1" y="914"/>
                    <a:pt x="67" y="1014"/>
                    <a:pt x="167" y="1014"/>
                  </a:cubicBezTo>
                  <a:cubicBezTo>
                    <a:pt x="201" y="1047"/>
                    <a:pt x="201" y="1047"/>
                    <a:pt x="201" y="1047"/>
                  </a:cubicBezTo>
                  <a:cubicBezTo>
                    <a:pt x="301" y="1047"/>
                    <a:pt x="401" y="947"/>
                    <a:pt x="401" y="847"/>
                  </a:cubicBezTo>
                  <a:cubicBezTo>
                    <a:pt x="434" y="780"/>
                    <a:pt x="501" y="514"/>
                    <a:pt x="668" y="447"/>
                  </a:cubicBezTo>
                  <a:cubicBezTo>
                    <a:pt x="699" y="431"/>
                    <a:pt x="732" y="425"/>
                    <a:pt x="766" y="425"/>
                  </a:cubicBezTo>
                  <a:cubicBezTo>
                    <a:pt x="879" y="425"/>
                    <a:pt x="1007" y="496"/>
                    <a:pt x="1135" y="547"/>
                  </a:cubicBezTo>
                  <a:cubicBezTo>
                    <a:pt x="1158" y="571"/>
                    <a:pt x="1190" y="582"/>
                    <a:pt x="1225" y="582"/>
                  </a:cubicBezTo>
                  <a:cubicBezTo>
                    <a:pt x="1288" y="582"/>
                    <a:pt x="1359" y="545"/>
                    <a:pt x="1402" y="480"/>
                  </a:cubicBezTo>
                  <a:cubicBezTo>
                    <a:pt x="1468" y="380"/>
                    <a:pt x="1435" y="280"/>
                    <a:pt x="1335" y="213"/>
                  </a:cubicBezTo>
                  <a:cubicBezTo>
                    <a:pt x="1128" y="75"/>
                    <a:pt x="920" y="1"/>
                    <a:pt x="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23"/>
            <p:cNvSpPr/>
            <p:nvPr/>
          </p:nvSpPr>
          <p:spPr>
            <a:xfrm>
              <a:off x="468132" y="4169835"/>
              <a:ext cx="23668" cy="16120"/>
            </a:xfrm>
            <a:custGeom>
              <a:avLst/>
              <a:gdLst/>
              <a:ahLst/>
              <a:cxnLst/>
              <a:rect l="l" t="t" r="r" b="b"/>
              <a:pathLst>
                <a:path w="1502" h="1023" extrusionOk="0">
                  <a:moveTo>
                    <a:pt x="791" y="0"/>
                  </a:moveTo>
                  <a:cubicBezTo>
                    <a:pt x="692" y="0"/>
                    <a:pt x="596" y="19"/>
                    <a:pt x="501" y="55"/>
                  </a:cubicBezTo>
                  <a:cubicBezTo>
                    <a:pt x="134" y="222"/>
                    <a:pt x="34" y="722"/>
                    <a:pt x="34" y="789"/>
                  </a:cubicBezTo>
                  <a:cubicBezTo>
                    <a:pt x="0" y="889"/>
                    <a:pt x="100" y="989"/>
                    <a:pt x="200" y="1022"/>
                  </a:cubicBezTo>
                  <a:lnTo>
                    <a:pt x="234" y="1022"/>
                  </a:lnTo>
                  <a:cubicBezTo>
                    <a:pt x="334" y="1022"/>
                    <a:pt x="434" y="956"/>
                    <a:pt x="434" y="856"/>
                  </a:cubicBezTo>
                  <a:cubicBezTo>
                    <a:pt x="467" y="789"/>
                    <a:pt x="534" y="522"/>
                    <a:pt x="701" y="422"/>
                  </a:cubicBezTo>
                  <a:cubicBezTo>
                    <a:pt x="731" y="407"/>
                    <a:pt x="763" y="400"/>
                    <a:pt x="795" y="400"/>
                  </a:cubicBezTo>
                  <a:cubicBezTo>
                    <a:pt x="908" y="400"/>
                    <a:pt x="1031" y="478"/>
                    <a:pt x="1134" y="555"/>
                  </a:cubicBezTo>
                  <a:cubicBezTo>
                    <a:pt x="1170" y="579"/>
                    <a:pt x="1209" y="590"/>
                    <a:pt x="1249" y="590"/>
                  </a:cubicBezTo>
                  <a:cubicBezTo>
                    <a:pt x="1321" y="590"/>
                    <a:pt x="1391" y="553"/>
                    <a:pt x="1435" y="489"/>
                  </a:cubicBezTo>
                  <a:cubicBezTo>
                    <a:pt x="1501" y="389"/>
                    <a:pt x="1468" y="255"/>
                    <a:pt x="1368" y="189"/>
                  </a:cubicBezTo>
                  <a:cubicBezTo>
                    <a:pt x="1154" y="60"/>
                    <a:pt x="968" y="0"/>
                    <a:pt x="79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23"/>
            <p:cNvSpPr/>
            <p:nvPr/>
          </p:nvSpPr>
          <p:spPr>
            <a:xfrm>
              <a:off x="425014" y="4151665"/>
              <a:ext cx="23668" cy="14308"/>
            </a:xfrm>
            <a:custGeom>
              <a:avLst/>
              <a:gdLst/>
              <a:ahLst/>
              <a:cxnLst/>
              <a:rect l="l" t="t" r="r" b="b"/>
              <a:pathLst>
                <a:path w="1502" h="908" extrusionOk="0">
                  <a:moveTo>
                    <a:pt x="895" y="1"/>
                  </a:moveTo>
                  <a:cubicBezTo>
                    <a:pt x="817" y="1"/>
                    <a:pt x="750" y="16"/>
                    <a:pt x="701" y="41"/>
                  </a:cubicBezTo>
                  <a:cubicBezTo>
                    <a:pt x="301" y="141"/>
                    <a:pt x="101" y="574"/>
                    <a:pt x="68" y="608"/>
                  </a:cubicBezTo>
                  <a:cubicBezTo>
                    <a:pt x="1" y="708"/>
                    <a:pt x="68" y="841"/>
                    <a:pt x="168" y="875"/>
                  </a:cubicBezTo>
                  <a:cubicBezTo>
                    <a:pt x="201" y="908"/>
                    <a:pt x="234" y="908"/>
                    <a:pt x="268" y="908"/>
                  </a:cubicBezTo>
                  <a:cubicBezTo>
                    <a:pt x="334" y="908"/>
                    <a:pt x="401" y="875"/>
                    <a:pt x="435" y="774"/>
                  </a:cubicBezTo>
                  <a:cubicBezTo>
                    <a:pt x="468" y="708"/>
                    <a:pt x="635" y="474"/>
                    <a:pt x="801" y="441"/>
                  </a:cubicBezTo>
                  <a:cubicBezTo>
                    <a:pt x="828" y="432"/>
                    <a:pt x="858" y="428"/>
                    <a:pt x="888" y="428"/>
                  </a:cubicBezTo>
                  <a:cubicBezTo>
                    <a:pt x="973" y="428"/>
                    <a:pt x="1071" y="459"/>
                    <a:pt x="1168" y="508"/>
                  </a:cubicBezTo>
                  <a:cubicBezTo>
                    <a:pt x="1192" y="531"/>
                    <a:pt x="1224" y="542"/>
                    <a:pt x="1259" y="542"/>
                  </a:cubicBezTo>
                  <a:cubicBezTo>
                    <a:pt x="1321" y="542"/>
                    <a:pt x="1392" y="505"/>
                    <a:pt x="1435" y="441"/>
                  </a:cubicBezTo>
                  <a:cubicBezTo>
                    <a:pt x="1502" y="341"/>
                    <a:pt x="1469" y="241"/>
                    <a:pt x="1369" y="174"/>
                  </a:cubicBezTo>
                  <a:cubicBezTo>
                    <a:pt x="1199" y="47"/>
                    <a:pt x="1030" y="1"/>
                    <a:pt x="89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23"/>
            <p:cNvSpPr/>
            <p:nvPr/>
          </p:nvSpPr>
          <p:spPr>
            <a:xfrm>
              <a:off x="593832" y="4262691"/>
              <a:ext cx="178485" cy="182078"/>
            </a:xfrm>
            <a:custGeom>
              <a:avLst/>
              <a:gdLst/>
              <a:ahLst/>
              <a:cxnLst/>
              <a:rect l="l" t="t" r="r" b="b"/>
              <a:pathLst>
                <a:path w="11327" h="11555" extrusionOk="0">
                  <a:moveTo>
                    <a:pt x="788" y="0"/>
                  </a:moveTo>
                  <a:cubicBezTo>
                    <a:pt x="0" y="0"/>
                    <a:pt x="473" y="8713"/>
                    <a:pt x="2865" y="10241"/>
                  </a:cubicBezTo>
                  <a:cubicBezTo>
                    <a:pt x="4707" y="11418"/>
                    <a:pt x="7430" y="11555"/>
                    <a:pt x="8601" y="11555"/>
                  </a:cubicBezTo>
                  <a:cubicBezTo>
                    <a:pt x="8957" y="11555"/>
                    <a:pt x="9170" y="11542"/>
                    <a:pt x="9170" y="11542"/>
                  </a:cubicBezTo>
                  <a:cubicBezTo>
                    <a:pt x="9195" y="11545"/>
                    <a:pt x="9220" y="11547"/>
                    <a:pt x="9245" y="11547"/>
                  </a:cubicBezTo>
                  <a:cubicBezTo>
                    <a:pt x="10757" y="11547"/>
                    <a:pt x="11327" y="5595"/>
                    <a:pt x="8603" y="2969"/>
                  </a:cubicBezTo>
                  <a:cubicBezTo>
                    <a:pt x="5801" y="334"/>
                    <a:pt x="1564" y="101"/>
                    <a:pt x="797" y="1"/>
                  </a:cubicBezTo>
                  <a:cubicBezTo>
                    <a:pt x="794" y="0"/>
                    <a:pt x="791" y="0"/>
                    <a:pt x="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23"/>
            <p:cNvSpPr/>
            <p:nvPr/>
          </p:nvSpPr>
          <p:spPr>
            <a:xfrm>
              <a:off x="716789" y="4271579"/>
              <a:ext cx="198324" cy="183512"/>
            </a:xfrm>
            <a:custGeom>
              <a:avLst/>
              <a:gdLst/>
              <a:ahLst/>
              <a:cxnLst/>
              <a:rect l="l" t="t" r="r" b="b"/>
              <a:pathLst>
                <a:path w="12586" h="11646" extrusionOk="0">
                  <a:moveTo>
                    <a:pt x="10999" y="0"/>
                  </a:moveTo>
                  <a:cubicBezTo>
                    <a:pt x="10991" y="0"/>
                    <a:pt x="10983" y="1"/>
                    <a:pt x="10975" y="4"/>
                  </a:cubicBezTo>
                  <a:cubicBezTo>
                    <a:pt x="10474" y="170"/>
                    <a:pt x="6772" y="1004"/>
                    <a:pt x="3369" y="3173"/>
                  </a:cubicBezTo>
                  <a:cubicBezTo>
                    <a:pt x="0" y="5341"/>
                    <a:pt x="3469" y="11645"/>
                    <a:pt x="3469" y="11645"/>
                  </a:cubicBezTo>
                  <a:cubicBezTo>
                    <a:pt x="3469" y="11645"/>
                    <a:pt x="9807" y="11145"/>
                    <a:pt x="11208" y="7409"/>
                  </a:cubicBezTo>
                  <a:cubicBezTo>
                    <a:pt x="12585" y="3737"/>
                    <a:pt x="11481" y="0"/>
                    <a:pt x="10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23"/>
            <p:cNvSpPr/>
            <p:nvPr/>
          </p:nvSpPr>
          <p:spPr>
            <a:xfrm>
              <a:off x="763044" y="4425645"/>
              <a:ext cx="219203" cy="131355"/>
            </a:xfrm>
            <a:custGeom>
              <a:avLst/>
              <a:gdLst/>
              <a:ahLst/>
              <a:cxnLst/>
              <a:rect l="l" t="t" r="r" b="b"/>
              <a:pathLst>
                <a:path w="13911" h="8336" extrusionOk="0">
                  <a:moveTo>
                    <a:pt x="5686" y="0"/>
                  </a:moveTo>
                  <a:cubicBezTo>
                    <a:pt x="3103" y="0"/>
                    <a:pt x="1" y="2170"/>
                    <a:pt x="1" y="2170"/>
                  </a:cubicBezTo>
                  <a:cubicBezTo>
                    <a:pt x="1" y="2170"/>
                    <a:pt x="334" y="7006"/>
                    <a:pt x="4137" y="8040"/>
                  </a:cubicBezTo>
                  <a:cubicBezTo>
                    <a:pt x="4906" y="8248"/>
                    <a:pt x="5693" y="8336"/>
                    <a:pt x="6467" y="8336"/>
                  </a:cubicBezTo>
                  <a:cubicBezTo>
                    <a:pt x="9548" y="8336"/>
                    <a:pt x="12410" y="6939"/>
                    <a:pt x="13077" y="6139"/>
                  </a:cubicBezTo>
                  <a:cubicBezTo>
                    <a:pt x="13911" y="5105"/>
                    <a:pt x="10441" y="2270"/>
                    <a:pt x="7406" y="435"/>
                  </a:cubicBezTo>
                  <a:cubicBezTo>
                    <a:pt x="6896" y="125"/>
                    <a:pt x="6306" y="0"/>
                    <a:pt x="5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23"/>
            <p:cNvSpPr/>
            <p:nvPr/>
          </p:nvSpPr>
          <p:spPr>
            <a:xfrm>
              <a:off x="677358" y="4465091"/>
              <a:ext cx="151918" cy="214601"/>
            </a:xfrm>
            <a:custGeom>
              <a:avLst/>
              <a:gdLst/>
              <a:ahLst/>
              <a:cxnLst/>
              <a:rect l="l" t="t" r="r" b="b"/>
              <a:pathLst>
                <a:path w="9641" h="13619" extrusionOk="0">
                  <a:moveTo>
                    <a:pt x="5604" y="0"/>
                  </a:moveTo>
                  <a:cubicBezTo>
                    <a:pt x="5604" y="0"/>
                    <a:pt x="901" y="1068"/>
                    <a:pt x="467" y="5004"/>
                  </a:cubicBezTo>
                  <a:cubicBezTo>
                    <a:pt x="0" y="8940"/>
                    <a:pt x="2602" y="12909"/>
                    <a:pt x="3703" y="13543"/>
                  </a:cubicBezTo>
                  <a:cubicBezTo>
                    <a:pt x="3790" y="13594"/>
                    <a:pt x="3884" y="13619"/>
                    <a:pt x="3984" y="13619"/>
                  </a:cubicBezTo>
                  <a:cubicBezTo>
                    <a:pt x="5181" y="13619"/>
                    <a:pt x="7211" y="10090"/>
                    <a:pt x="8473" y="7072"/>
                  </a:cubicBezTo>
                  <a:cubicBezTo>
                    <a:pt x="9641" y="4203"/>
                    <a:pt x="5604" y="0"/>
                    <a:pt x="5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23"/>
            <p:cNvSpPr/>
            <p:nvPr/>
          </p:nvSpPr>
          <p:spPr>
            <a:xfrm>
              <a:off x="529627" y="4426007"/>
              <a:ext cx="216051" cy="132221"/>
            </a:xfrm>
            <a:custGeom>
              <a:avLst/>
              <a:gdLst/>
              <a:ahLst/>
              <a:cxnLst/>
              <a:rect l="l" t="t" r="r" b="b"/>
              <a:pathLst>
                <a:path w="13711" h="8391" extrusionOk="0">
                  <a:moveTo>
                    <a:pt x="8335" y="1"/>
                  </a:moveTo>
                  <a:cubicBezTo>
                    <a:pt x="8004" y="1"/>
                    <a:pt x="7661" y="35"/>
                    <a:pt x="7306" y="112"/>
                  </a:cubicBezTo>
                  <a:cubicBezTo>
                    <a:pt x="3437" y="979"/>
                    <a:pt x="535" y="4682"/>
                    <a:pt x="268" y="5949"/>
                  </a:cubicBezTo>
                  <a:cubicBezTo>
                    <a:pt x="1" y="7217"/>
                    <a:pt x="4404" y="8151"/>
                    <a:pt x="7907" y="8384"/>
                  </a:cubicBezTo>
                  <a:cubicBezTo>
                    <a:pt x="7966" y="8388"/>
                    <a:pt x="8024" y="8390"/>
                    <a:pt x="8083" y="8390"/>
                  </a:cubicBezTo>
                  <a:cubicBezTo>
                    <a:pt x="11110" y="8390"/>
                    <a:pt x="13711" y="3414"/>
                    <a:pt x="13711" y="3414"/>
                  </a:cubicBezTo>
                  <a:cubicBezTo>
                    <a:pt x="13711" y="3414"/>
                    <a:pt x="11619" y="1"/>
                    <a:pt x="83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23"/>
            <p:cNvSpPr/>
            <p:nvPr/>
          </p:nvSpPr>
          <p:spPr>
            <a:xfrm>
              <a:off x="636871" y="4417639"/>
              <a:ext cx="70988" cy="22754"/>
            </a:xfrm>
            <a:custGeom>
              <a:avLst/>
              <a:gdLst/>
              <a:ahLst/>
              <a:cxnLst/>
              <a:rect l="l" t="t" r="r" b="b"/>
              <a:pathLst>
                <a:path w="4505" h="1444" extrusionOk="0">
                  <a:moveTo>
                    <a:pt x="230" y="1"/>
                  </a:moveTo>
                  <a:cubicBezTo>
                    <a:pt x="176" y="1"/>
                    <a:pt x="118" y="26"/>
                    <a:pt x="68" y="76"/>
                  </a:cubicBezTo>
                  <a:cubicBezTo>
                    <a:pt x="1" y="142"/>
                    <a:pt x="1" y="276"/>
                    <a:pt x="68" y="343"/>
                  </a:cubicBezTo>
                  <a:cubicBezTo>
                    <a:pt x="134" y="409"/>
                    <a:pt x="1135" y="1443"/>
                    <a:pt x="3303" y="1443"/>
                  </a:cubicBezTo>
                  <a:cubicBezTo>
                    <a:pt x="3603" y="1443"/>
                    <a:pt x="3937" y="1410"/>
                    <a:pt x="4304" y="1377"/>
                  </a:cubicBezTo>
                  <a:cubicBezTo>
                    <a:pt x="4437" y="1343"/>
                    <a:pt x="4504" y="1243"/>
                    <a:pt x="4504" y="1110"/>
                  </a:cubicBezTo>
                  <a:cubicBezTo>
                    <a:pt x="4471" y="1010"/>
                    <a:pt x="4371" y="943"/>
                    <a:pt x="4271" y="943"/>
                  </a:cubicBezTo>
                  <a:cubicBezTo>
                    <a:pt x="3925" y="990"/>
                    <a:pt x="3604" y="1011"/>
                    <a:pt x="3308" y="1011"/>
                  </a:cubicBezTo>
                  <a:cubicBezTo>
                    <a:pt x="1311" y="1011"/>
                    <a:pt x="397" y="76"/>
                    <a:pt x="368" y="76"/>
                  </a:cubicBezTo>
                  <a:cubicBezTo>
                    <a:pt x="334" y="26"/>
                    <a:pt x="284"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23"/>
            <p:cNvSpPr/>
            <p:nvPr/>
          </p:nvSpPr>
          <p:spPr>
            <a:xfrm>
              <a:off x="784067" y="4421295"/>
              <a:ext cx="78866" cy="24881"/>
            </a:xfrm>
            <a:custGeom>
              <a:avLst/>
              <a:gdLst/>
              <a:ahLst/>
              <a:cxnLst/>
              <a:rect l="l" t="t" r="r" b="b"/>
              <a:pathLst>
                <a:path w="5005" h="1579" extrusionOk="0">
                  <a:moveTo>
                    <a:pt x="3749" y="1"/>
                  </a:moveTo>
                  <a:cubicBezTo>
                    <a:pt x="2554" y="1"/>
                    <a:pt x="695" y="181"/>
                    <a:pt x="68" y="1278"/>
                  </a:cubicBezTo>
                  <a:cubicBezTo>
                    <a:pt x="1" y="1378"/>
                    <a:pt x="34" y="1478"/>
                    <a:pt x="134" y="1545"/>
                  </a:cubicBezTo>
                  <a:cubicBezTo>
                    <a:pt x="168" y="1578"/>
                    <a:pt x="201" y="1578"/>
                    <a:pt x="234" y="1578"/>
                  </a:cubicBezTo>
                  <a:cubicBezTo>
                    <a:pt x="301" y="1578"/>
                    <a:pt x="368" y="1545"/>
                    <a:pt x="401" y="1478"/>
                  </a:cubicBezTo>
                  <a:cubicBezTo>
                    <a:pt x="911" y="587"/>
                    <a:pt x="2528" y="425"/>
                    <a:pt x="3645" y="425"/>
                  </a:cubicBezTo>
                  <a:cubicBezTo>
                    <a:pt x="4284" y="425"/>
                    <a:pt x="4759" y="477"/>
                    <a:pt x="4771" y="477"/>
                  </a:cubicBezTo>
                  <a:cubicBezTo>
                    <a:pt x="4871" y="477"/>
                    <a:pt x="5004" y="411"/>
                    <a:pt x="5004" y="277"/>
                  </a:cubicBezTo>
                  <a:cubicBezTo>
                    <a:pt x="5004" y="177"/>
                    <a:pt x="4938" y="77"/>
                    <a:pt x="4804" y="44"/>
                  </a:cubicBezTo>
                  <a:cubicBezTo>
                    <a:pt x="4760" y="44"/>
                    <a:pt x="4334" y="1"/>
                    <a:pt x="37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23"/>
            <p:cNvSpPr/>
            <p:nvPr/>
          </p:nvSpPr>
          <p:spPr>
            <a:xfrm>
              <a:off x="745172" y="4335973"/>
              <a:ext cx="29971" cy="74438"/>
            </a:xfrm>
            <a:custGeom>
              <a:avLst/>
              <a:gdLst/>
              <a:ahLst/>
              <a:cxnLst/>
              <a:rect l="l" t="t" r="r" b="b"/>
              <a:pathLst>
                <a:path w="1902" h="4724" extrusionOk="0">
                  <a:moveTo>
                    <a:pt x="252" y="1"/>
                  </a:moveTo>
                  <a:cubicBezTo>
                    <a:pt x="212" y="1"/>
                    <a:pt x="170" y="8"/>
                    <a:pt x="134" y="21"/>
                  </a:cubicBezTo>
                  <a:cubicBezTo>
                    <a:pt x="34" y="87"/>
                    <a:pt x="0" y="221"/>
                    <a:pt x="67" y="321"/>
                  </a:cubicBezTo>
                  <a:cubicBezTo>
                    <a:pt x="67" y="354"/>
                    <a:pt x="1401" y="2556"/>
                    <a:pt x="100" y="4390"/>
                  </a:cubicBezTo>
                  <a:cubicBezTo>
                    <a:pt x="34" y="4490"/>
                    <a:pt x="67" y="4591"/>
                    <a:pt x="134" y="4657"/>
                  </a:cubicBezTo>
                  <a:cubicBezTo>
                    <a:pt x="167" y="4691"/>
                    <a:pt x="234" y="4724"/>
                    <a:pt x="267" y="4724"/>
                  </a:cubicBezTo>
                  <a:cubicBezTo>
                    <a:pt x="334" y="4724"/>
                    <a:pt x="401" y="4691"/>
                    <a:pt x="434" y="4624"/>
                  </a:cubicBezTo>
                  <a:cubicBezTo>
                    <a:pt x="1902" y="2556"/>
                    <a:pt x="467" y="187"/>
                    <a:pt x="434" y="87"/>
                  </a:cubicBezTo>
                  <a:cubicBezTo>
                    <a:pt x="392" y="24"/>
                    <a:pt x="323" y="1"/>
                    <a:pt x="25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23"/>
            <p:cNvSpPr/>
            <p:nvPr/>
          </p:nvSpPr>
          <p:spPr>
            <a:xfrm>
              <a:off x="697861" y="4372141"/>
              <a:ext cx="34698" cy="45114"/>
            </a:xfrm>
            <a:custGeom>
              <a:avLst/>
              <a:gdLst/>
              <a:ahLst/>
              <a:cxnLst/>
              <a:rect l="l" t="t" r="r" b="b"/>
              <a:pathLst>
                <a:path w="2202" h="2863" extrusionOk="0">
                  <a:moveTo>
                    <a:pt x="223" y="0"/>
                  </a:moveTo>
                  <a:cubicBezTo>
                    <a:pt x="192" y="0"/>
                    <a:pt x="162" y="9"/>
                    <a:pt x="134" y="27"/>
                  </a:cubicBezTo>
                  <a:cubicBezTo>
                    <a:pt x="34" y="94"/>
                    <a:pt x="0" y="194"/>
                    <a:pt x="67" y="294"/>
                  </a:cubicBezTo>
                  <a:cubicBezTo>
                    <a:pt x="100" y="394"/>
                    <a:pt x="1068" y="2229"/>
                    <a:pt x="1835" y="2829"/>
                  </a:cubicBezTo>
                  <a:cubicBezTo>
                    <a:pt x="1868" y="2863"/>
                    <a:pt x="1935" y="2863"/>
                    <a:pt x="1968" y="2863"/>
                  </a:cubicBezTo>
                  <a:cubicBezTo>
                    <a:pt x="2035" y="2863"/>
                    <a:pt x="2102" y="2863"/>
                    <a:pt x="2135" y="2796"/>
                  </a:cubicBezTo>
                  <a:cubicBezTo>
                    <a:pt x="2202" y="2696"/>
                    <a:pt x="2202" y="2562"/>
                    <a:pt x="2102" y="2496"/>
                  </a:cubicBezTo>
                  <a:cubicBezTo>
                    <a:pt x="1368" y="1962"/>
                    <a:pt x="434" y="127"/>
                    <a:pt x="434" y="127"/>
                  </a:cubicBezTo>
                  <a:cubicBezTo>
                    <a:pt x="386" y="55"/>
                    <a:pt x="303" y="0"/>
                    <a:pt x="22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23"/>
            <p:cNvSpPr/>
            <p:nvPr/>
          </p:nvSpPr>
          <p:spPr>
            <a:xfrm>
              <a:off x="766731" y="4377294"/>
              <a:ext cx="31547" cy="42593"/>
            </a:xfrm>
            <a:custGeom>
              <a:avLst/>
              <a:gdLst/>
              <a:ahLst/>
              <a:cxnLst/>
              <a:rect l="l" t="t" r="r" b="b"/>
              <a:pathLst>
                <a:path w="2002" h="2703" extrusionOk="0">
                  <a:moveTo>
                    <a:pt x="1735" y="0"/>
                  </a:moveTo>
                  <a:cubicBezTo>
                    <a:pt x="1601" y="0"/>
                    <a:pt x="1534" y="101"/>
                    <a:pt x="1534" y="234"/>
                  </a:cubicBezTo>
                  <a:cubicBezTo>
                    <a:pt x="1534" y="234"/>
                    <a:pt x="1601" y="1268"/>
                    <a:pt x="133" y="2302"/>
                  </a:cubicBezTo>
                  <a:cubicBezTo>
                    <a:pt x="33" y="2369"/>
                    <a:pt x="0" y="2502"/>
                    <a:pt x="67" y="2602"/>
                  </a:cubicBezTo>
                  <a:cubicBezTo>
                    <a:pt x="133" y="2669"/>
                    <a:pt x="200" y="2702"/>
                    <a:pt x="234" y="2702"/>
                  </a:cubicBezTo>
                  <a:cubicBezTo>
                    <a:pt x="300" y="2702"/>
                    <a:pt x="334" y="2669"/>
                    <a:pt x="367" y="2636"/>
                  </a:cubicBezTo>
                  <a:cubicBezTo>
                    <a:pt x="2001" y="1502"/>
                    <a:pt x="1968" y="267"/>
                    <a:pt x="1968" y="201"/>
                  </a:cubicBezTo>
                  <a:cubicBezTo>
                    <a:pt x="1935" y="101"/>
                    <a:pt x="1868" y="0"/>
                    <a:pt x="17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23"/>
            <p:cNvSpPr/>
            <p:nvPr/>
          </p:nvSpPr>
          <p:spPr>
            <a:xfrm>
              <a:off x="692409" y="4401202"/>
              <a:ext cx="121632" cy="85941"/>
            </a:xfrm>
            <a:custGeom>
              <a:avLst/>
              <a:gdLst/>
              <a:ahLst/>
              <a:cxnLst/>
              <a:rect l="l" t="t" r="r" b="b"/>
              <a:pathLst>
                <a:path w="7719" h="5454" extrusionOk="0">
                  <a:moveTo>
                    <a:pt x="3504" y="1"/>
                  </a:moveTo>
                  <a:cubicBezTo>
                    <a:pt x="1900" y="1"/>
                    <a:pt x="847" y="1986"/>
                    <a:pt x="847" y="1986"/>
                  </a:cubicBezTo>
                  <a:cubicBezTo>
                    <a:pt x="1" y="3678"/>
                    <a:pt x="1271" y="5453"/>
                    <a:pt x="3245" y="5453"/>
                  </a:cubicBezTo>
                  <a:cubicBezTo>
                    <a:pt x="3762" y="5453"/>
                    <a:pt x="4328" y="5332"/>
                    <a:pt x="4916" y="5055"/>
                  </a:cubicBezTo>
                  <a:cubicBezTo>
                    <a:pt x="7718" y="3687"/>
                    <a:pt x="6417" y="1052"/>
                    <a:pt x="4349" y="185"/>
                  </a:cubicBezTo>
                  <a:cubicBezTo>
                    <a:pt x="4054" y="56"/>
                    <a:pt x="3771" y="1"/>
                    <a:pt x="3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23"/>
            <p:cNvSpPr/>
            <p:nvPr/>
          </p:nvSpPr>
          <p:spPr>
            <a:xfrm>
              <a:off x="735700" y="4413431"/>
              <a:ext cx="17901" cy="22754"/>
            </a:xfrm>
            <a:custGeom>
              <a:avLst/>
              <a:gdLst/>
              <a:ahLst/>
              <a:cxnLst/>
              <a:rect l="l" t="t" r="r" b="b"/>
              <a:pathLst>
                <a:path w="1136" h="1444" extrusionOk="0">
                  <a:moveTo>
                    <a:pt x="936" y="0"/>
                  </a:moveTo>
                  <a:cubicBezTo>
                    <a:pt x="915" y="0"/>
                    <a:pt x="892" y="3"/>
                    <a:pt x="868" y="9"/>
                  </a:cubicBezTo>
                  <a:cubicBezTo>
                    <a:pt x="501" y="76"/>
                    <a:pt x="268" y="243"/>
                    <a:pt x="168" y="476"/>
                  </a:cubicBezTo>
                  <a:cubicBezTo>
                    <a:pt x="1" y="876"/>
                    <a:pt x="301" y="1310"/>
                    <a:pt x="335" y="1343"/>
                  </a:cubicBezTo>
                  <a:cubicBezTo>
                    <a:pt x="368" y="1410"/>
                    <a:pt x="435" y="1443"/>
                    <a:pt x="501" y="1443"/>
                  </a:cubicBezTo>
                  <a:cubicBezTo>
                    <a:pt x="535" y="1443"/>
                    <a:pt x="568" y="1410"/>
                    <a:pt x="601" y="1410"/>
                  </a:cubicBezTo>
                  <a:cubicBezTo>
                    <a:pt x="701" y="1343"/>
                    <a:pt x="735" y="1210"/>
                    <a:pt x="668" y="1110"/>
                  </a:cubicBezTo>
                  <a:cubicBezTo>
                    <a:pt x="635" y="1043"/>
                    <a:pt x="501" y="810"/>
                    <a:pt x="568" y="643"/>
                  </a:cubicBezTo>
                  <a:cubicBezTo>
                    <a:pt x="601" y="509"/>
                    <a:pt x="802" y="443"/>
                    <a:pt x="968" y="409"/>
                  </a:cubicBezTo>
                  <a:cubicBezTo>
                    <a:pt x="1068" y="376"/>
                    <a:pt x="1135" y="276"/>
                    <a:pt x="1135" y="143"/>
                  </a:cubicBezTo>
                  <a:cubicBezTo>
                    <a:pt x="1108" y="60"/>
                    <a:pt x="1035" y="0"/>
                    <a:pt x="93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23"/>
            <p:cNvSpPr/>
            <p:nvPr/>
          </p:nvSpPr>
          <p:spPr>
            <a:xfrm>
              <a:off x="753052" y="4421342"/>
              <a:ext cx="18421" cy="22722"/>
            </a:xfrm>
            <a:custGeom>
              <a:avLst/>
              <a:gdLst/>
              <a:ahLst/>
              <a:cxnLst/>
              <a:rect l="l" t="t" r="r" b="b"/>
              <a:pathLst>
                <a:path w="1169" h="1442" extrusionOk="0">
                  <a:moveTo>
                    <a:pt x="941" y="1"/>
                  </a:moveTo>
                  <a:cubicBezTo>
                    <a:pt x="928" y="1"/>
                    <a:pt x="915" y="3"/>
                    <a:pt x="901" y="7"/>
                  </a:cubicBezTo>
                  <a:cubicBezTo>
                    <a:pt x="501" y="74"/>
                    <a:pt x="268" y="241"/>
                    <a:pt x="168" y="508"/>
                  </a:cubicBezTo>
                  <a:cubicBezTo>
                    <a:pt x="1" y="908"/>
                    <a:pt x="301" y="1308"/>
                    <a:pt x="334" y="1375"/>
                  </a:cubicBezTo>
                  <a:cubicBezTo>
                    <a:pt x="368" y="1408"/>
                    <a:pt x="434" y="1442"/>
                    <a:pt x="501" y="1442"/>
                  </a:cubicBezTo>
                  <a:cubicBezTo>
                    <a:pt x="534" y="1442"/>
                    <a:pt x="601" y="1442"/>
                    <a:pt x="635" y="1408"/>
                  </a:cubicBezTo>
                  <a:cubicBezTo>
                    <a:pt x="701" y="1342"/>
                    <a:pt x="735" y="1208"/>
                    <a:pt x="668" y="1108"/>
                  </a:cubicBezTo>
                  <a:cubicBezTo>
                    <a:pt x="635" y="1075"/>
                    <a:pt x="501" y="808"/>
                    <a:pt x="568" y="641"/>
                  </a:cubicBezTo>
                  <a:cubicBezTo>
                    <a:pt x="601" y="508"/>
                    <a:pt x="801" y="441"/>
                    <a:pt x="968" y="408"/>
                  </a:cubicBezTo>
                  <a:cubicBezTo>
                    <a:pt x="1068" y="408"/>
                    <a:pt x="1168" y="274"/>
                    <a:pt x="1135" y="174"/>
                  </a:cubicBezTo>
                  <a:cubicBezTo>
                    <a:pt x="1106" y="88"/>
                    <a:pt x="1027" y="1"/>
                    <a:pt x="94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23"/>
            <p:cNvSpPr/>
            <p:nvPr/>
          </p:nvSpPr>
          <p:spPr>
            <a:xfrm>
              <a:off x="710469" y="3990381"/>
              <a:ext cx="315922" cy="361115"/>
            </a:xfrm>
            <a:custGeom>
              <a:avLst/>
              <a:gdLst/>
              <a:ahLst/>
              <a:cxnLst/>
              <a:rect l="l" t="t" r="r" b="b"/>
              <a:pathLst>
                <a:path w="20049" h="22917" extrusionOk="0">
                  <a:moveTo>
                    <a:pt x="6906" y="1"/>
                  </a:moveTo>
                  <a:cubicBezTo>
                    <a:pt x="6806" y="1"/>
                    <a:pt x="6706" y="101"/>
                    <a:pt x="6706" y="201"/>
                  </a:cubicBezTo>
                  <a:cubicBezTo>
                    <a:pt x="6706" y="334"/>
                    <a:pt x="6806" y="434"/>
                    <a:pt x="6906" y="434"/>
                  </a:cubicBezTo>
                  <a:lnTo>
                    <a:pt x="6972" y="434"/>
                  </a:lnTo>
                  <a:cubicBezTo>
                    <a:pt x="7239" y="434"/>
                    <a:pt x="7473" y="434"/>
                    <a:pt x="7706" y="468"/>
                  </a:cubicBezTo>
                  <a:lnTo>
                    <a:pt x="7740" y="468"/>
                  </a:lnTo>
                  <a:cubicBezTo>
                    <a:pt x="7840" y="468"/>
                    <a:pt x="7940" y="367"/>
                    <a:pt x="7940" y="267"/>
                  </a:cubicBezTo>
                  <a:cubicBezTo>
                    <a:pt x="7973" y="167"/>
                    <a:pt x="7873" y="67"/>
                    <a:pt x="7773" y="34"/>
                  </a:cubicBezTo>
                  <a:cubicBezTo>
                    <a:pt x="7506" y="34"/>
                    <a:pt x="7239" y="1"/>
                    <a:pt x="6972" y="1"/>
                  </a:cubicBezTo>
                  <a:close/>
                  <a:moveTo>
                    <a:pt x="6038" y="67"/>
                  </a:moveTo>
                  <a:cubicBezTo>
                    <a:pt x="5772" y="101"/>
                    <a:pt x="5471" y="167"/>
                    <a:pt x="5205" y="267"/>
                  </a:cubicBezTo>
                  <a:cubicBezTo>
                    <a:pt x="5104" y="301"/>
                    <a:pt x="5038" y="401"/>
                    <a:pt x="5071" y="501"/>
                  </a:cubicBezTo>
                  <a:cubicBezTo>
                    <a:pt x="5104" y="601"/>
                    <a:pt x="5171" y="668"/>
                    <a:pt x="5271" y="668"/>
                  </a:cubicBezTo>
                  <a:lnTo>
                    <a:pt x="5338" y="668"/>
                  </a:lnTo>
                  <a:cubicBezTo>
                    <a:pt x="5571" y="568"/>
                    <a:pt x="5838" y="534"/>
                    <a:pt x="6105" y="468"/>
                  </a:cubicBezTo>
                  <a:cubicBezTo>
                    <a:pt x="6239" y="468"/>
                    <a:pt x="6305" y="367"/>
                    <a:pt x="6272" y="234"/>
                  </a:cubicBezTo>
                  <a:cubicBezTo>
                    <a:pt x="6272" y="134"/>
                    <a:pt x="6172" y="67"/>
                    <a:pt x="6038" y="67"/>
                  </a:cubicBezTo>
                  <a:close/>
                  <a:moveTo>
                    <a:pt x="8607" y="167"/>
                  </a:moveTo>
                  <a:cubicBezTo>
                    <a:pt x="8507" y="167"/>
                    <a:pt x="8373" y="234"/>
                    <a:pt x="8373" y="334"/>
                  </a:cubicBezTo>
                  <a:cubicBezTo>
                    <a:pt x="8340" y="468"/>
                    <a:pt x="8407" y="568"/>
                    <a:pt x="8540" y="601"/>
                  </a:cubicBezTo>
                  <a:cubicBezTo>
                    <a:pt x="8774" y="634"/>
                    <a:pt x="9041" y="701"/>
                    <a:pt x="9308" y="801"/>
                  </a:cubicBezTo>
                  <a:lnTo>
                    <a:pt x="9374" y="801"/>
                  </a:lnTo>
                  <a:cubicBezTo>
                    <a:pt x="9474" y="801"/>
                    <a:pt x="9541" y="734"/>
                    <a:pt x="9574" y="668"/>
                  </a:cubicBezTo>
                  <a:cubicBezTo>
                    <a:pt x="9608" y="534"/>
                    <a:pt x="9541" y="434"/>
                    <a:pt x="9441" y="401"/>
                  </a:cubicBezTo>
                  <a:cubicBezTo>
                    <a:pt x="9141" y="301"/>
                    <a:pt x="8874" y="234"/>
                    <a:pt x="8607" y="167"/>
                  </a:cubicBezTo>
                  <a:close/>
                  <a:moveTo>
                    <a:pt x="4493" y="541"/>
                  </a:moveTo>
                  <a:cubicBezTo>
                    <a:pt x="4462" y="541"/>
                    <a:pt x="4432" y="549"/>
                    <a:pt x="4404" y="568"/>
                  </a:cubicBezTo>
                  <a:cubicBezTo>
                    <a:pt x="4137" y="668"/>
                    <a:pt x="3904" y="834"/>
                    <a:pt x="3637" y="968"/>
                  </a:cubicBezTo>
                  <a:cubicBezTo>
                    <a:pt x="3537" y="1035"/>
                    <a:pt x="3537" y="1168"/>
                    <a:pt x="3603" y="1268"/>
                  </a:cubicBezTo>
                  <a:cubicBezTo>
                    <a:pt x="3637" y="1335"/>
                    <a:pt x="3703" y="1368"/>
                    <a:pt x="3770" y="1368"/>
                  </a:cubicBezTo>
                  <a:cubicBezTo>
                    <a:pt x="3804" y="1368"/>
                    <a:pt x="3837" y="1335"/>
                    <a:pt x="3870" y="1335"/>
                  </a:cubicBezTo>
                  <a:cubicBezTo>
                    <a:pt x="4104" y="1168"/>
                    <a:pt x="4337" y="1035"/>
                    <a:pt x="4571" y="935"/>
                  </a:cubicBezTo>
                  <a:cubicBezTo>
                    <a:pt x="4671" y="901"/>
                    <a:pt x="4738" y="768"/>
                    <a:pt x="4671" y="668"/>
                  </a:cubicBezTo>
                  <a:cubicBezTo>
                    <a:pt x="4647" y="596"/>
                    <a:pt x="4571" y="541"/>
                    <a:pt x="4493" y="541"/>
                  </a:cubicBezTo>
                  <a:close/>
                  <a:moveTo>
                    <a:pt x="10167" y="656"/>
                  </a:moveTo>
                  <a:cubicBezTo>
                    <a:pt x="10084" y="656"/>
                    <a:pt x="10000" y="699"/>
                    <a:pt x="9975" y="801"/>
                  </a:cubicBezTo>
                  <a:cubicBezTo>
                    <a:pt x="9941" y="901"/>
                    <a:pt x="9975" y="1001"/>
                    <a:pt x="10075" y="1068"/>
                  </a:cubicBezTo>
                  <a:cubicBezTo>
                    <a:pt x="10342" y="1168"/>
                    <a:pt x="10575" y="1268"/>
                    <a:pt x="10809" y="1402"/>
                  </a:cubicBezTo>
                  <a:cubicBezTo>
                    <a:pt x="10842" y="1435"/>
                    <a:pt x="10875" y="1435"/>
                    <a:pt x="10909" y="1435"/>
                  </a:cubicBezTo>
                  <a:cubicBezTo>
                    <a:pt x="10975" y="1435"/>
                    <a:pt x="11042" y="1402"/>
                    <a:pt x="11075" y="1335"/>
                  </a:cubicBezTo>
                  <a:cubicBezTo>
                    <a:pt x="11142" y="1235"/>
                    <a:pt x="11109" y="1101"/>
                    <a:pt x="11009" y="1035"/>
                  </a:cubicBezTo>
                  <a:cubicBezTo>
                    <a:pt x="10775" y="901"/>
                    <a:pt x="10508" y="768"/>
                    <a:pt x="10242" y="668"/>
                  </a:cubicBezTo>
                  <a:cubicBezTo>
                    <a:pt x="10218" y="660"/>
                    <a:pt x="10192" y="656"/>
                    <a:pt x="10167" y="656"/>
                  </a:cubicBezTo>
                  <a:close/>
                  <a:moveTo>
                    <a:pt x="3107" y="1452"/>
                  </a:moveTo>
                  <a:cubicBezTo>
                    <a:pt x="3053" y="1452"/>
                    <a:pt x="3003" y="1468"/>
                    <a:pt x="2970" y="1502"/>
                  </a:cubicBezTo>
                  <a:cubicBezTo>
                    <a:pt x="2736" y="1668"/>
                    <a:pt x="2536" y="1869"/>
                    <a:pt x="2336" y="2102"/>
                  </a:cubicBezTo>
                  <a:cubicBezTo>
                    <a:pt x="2269" y="2169"/>
                    <a:pt x="2269" y="2302"/>
                    <a:pt x="2369" y="2402"/>
                  </a:cubicBezTo>
                  <a:cubicBezTo>
                    <a:pt x="2403" y="2436"/>
                    <a:pt x="2436" y="2436"/>
                    <a:pt x="2503" y="2436"/>
                  </a:cubicBezTo>
                  <a:cubicBezTo>
                    <a:pt x="2569" y="2436"/>
                    <a:pt x="2603" y="2402"/>
                    <a:pt x="2636" y="2369"/>
                  </a:cubicBezTo>
                  <a:cubicBezTo>
                    <a:pt x="2836" y="2169"/>
                    <a:pt x="3036" y="1969"/>
                    <a:pt x="3236" y="1802"/>
                  </a:cubicBezTo>
                  <a:cubicBezTo>
                    <a:pt x="3337" y="1735"/>
                    <a:pt x="3337" y="1602"/>
                    <a:pt x="3270" y="1502"/>
                  </a:cubicBezTo>
                  <a:cubicBezTo>
                    <a:pt x="3220" y="1468"/>
                    <a:pt x="3161" y="1452"/>
                    <a:pt x="3107" y="1452"/>
                  </a:cubicBezTo>
                  <a:close/>
                  <a:moveTo>
                    <a:pt x="11576" y="1518"/>
                  </a:moveTo>
                  <a:cubicBezTo>
                    <a:pt x="11526" y="1518"/>
                    <a:pt x="11476" y="1535"/>
                    <a:pt x="11442" y="1568"/>
                  </a:cubicBezTo>
                  <a:cubicBezTo>
                    <a:pt x="11342" y="1668"/>
                    <a:pt x="11376" y="1802"/>
                    <a:pt x="11442" y="1869"/>
                  </a:cubicBezTo>
                  <a:cubicBezTo>
                    <a:pt x="11643" y="2035"/>
                    <a:pt x="11809" y="2235"/>
                    <a:pt x="11976" y="2469"/>
                  </a:cubicBezTo>
                  <a:cubicBezTo>
                    <a:pt x="12009" y="2502"/>
                    <a:pt x="12076" y="2536"/>
                    <a:pt x="12143" y="2536"/>
                  </a:cubicBezTo>
                  <a:cubicBezTo>
                    <a:pt x="12176" y="2536"/>
                    <a:pt x="12210" y="2536"/>
                    <a:pt x="12243" y="2502"/>
                  </a:cubicBezTo>
                  <a:cubicBezTo>
                    <a:pt x="12343" y="2436"/>
                    <a:pt x="12376" y="2302"/>
                    <a:pt x="12310" y="2202"/>
                  </a:cubicBezTo>
                  <a:cubicBezTo>
                    <a:pt x="12143" y="1969"/>
                    <a:pt x="11943" y="1768"/>
                    <a:pt x="11709" y="1568"/>
                  </a:cubicBezTo>
                  <a:cubicBezTo>
                    <a:pt x="11676" y="1535"/>
                    <a:pt x="11626" y="1518"/>
                    <a:pt x="11576" y="1518"/>
                  </a:cubicBezTo>
                  <a:close/>
                  <a:moveTo>
                    <a:pt x="1979" y="2666"/>
                  </a:moveTo>
                  <a:cubicBezTo>
                    <a:pt x="1910" y="2666"/>
                    <a:pt x="1843" y="2695"/>
                    <a:pt x="1802" y="2736"/>
                  </a:cubicBezTo>
                  <a:cubicBezTo>
                    <a:pt x="1635" y="2969"/>
                    <a:pt x="1469" y="3203"/>
                    <a:pt x="1335" y="3470"/>
                  </a:cubicBezTo>
                  <a:cubicBezTo>
                    <a:pt x="1268" y="3570"/>
                    <a:pt x="1302" y="3703"/>
                    <a:pt x="1402" y="3737"/>
                  </a:cubicBezTo>
                  <a:cubicBezTo>
                    <a:pt x="1435" y="3770"/>
                    <a:pt x="1469" y="3770"/>
                    <a:pt x="1502" y="3770"/>
                  </a:cubicBezTo>
                  <a:cubicBezTo>
                    <a:pt x="1569" y="3770"/>
                    <a:pt x="1635" y="3737"/>
                    <a:pt x="1669" y="3670"/>
                  </a:cubicBezTo>
                  <a:cubicBezTo>
                    <a:pt x="1835" y="3436"/>
                    <a:pt x="1969" y="3203"/>
                    <a:pt x="2136" y="3003"/>
                  </a:cubicBezTo>
                  <a:cubicBezTo>
                    <a:pt x="2202" y="2903"/>
                    <a:pt x="2169" y="2769"/>
                    <a:pt x="2102" y="2702"/>
                  </a:cubicBezTo>
                  <a:cubicBezTo>
                    <a:pt x="2064" y="2677"/>
                    <a:pt x="2021" y="2666"/>
                    <a:pt x="1979" y="2666"/>
                  </a:cubicBezTo>
                  <a:close/>
                  <a:moveTo>
                    <a:pt x="12547" y="2857"/>
                  </a:moveTo>
                  <a:cubicBezTo>
                    <a:pt x="12524" y="2857"/>
                    <a:pt x="12500" y="2861"/>
                    <a:pt x="12476" y="2869"/>
                  </a:cubicBezTo>
                  <a:cubicBezTo>
                    <a:pt x="12343" y="2903"/>
                    <a:pt x="12310" y="3036"/>
                    <a:pt x="12343" y="3136"/>
                  </a:cubicBezTo>
                  <a:cubicBezTo>
                    <a:pt x="12443" y="3370"/>
                    <a:pt x="12510" y="3636"/>
                    <a:pt x="12577" y="3903"/>
                  </a:cubicBezTo>
                  <a:cubicBezTo>
                    <a:pt x="12577" y="4003"/>
                    <a:pt x="12677" y="4070"/>
                    <a:pt x="12777" y="4070"/>
                  </a:cubicBezTo>
                  <a:lnTo>
                    <a:pt x="12810" y="4070"/>
                  </a:lnTo>
                  <a:cubicBezTo>
                    <a:pt x="12910" y="4037"/>
                    <a:pt x="13010" y="3937"/>
                    <a:pt x="12977" y="3837"/>
                  </a:cubicBezTo>
                  <a:cubicBezTo>
                    <a:pt x="12910" y="3536"/>
                    <a:pt x="12843" y="3236"/>
                    <a:pt x="12743" y="3003"/>
                  </a:cubicBezTo>
                  <a:cubicBezTo>
                    <a:pt x="12692" y="2901"/>
                    <a:pt x="12622" y="2857"/>
                    <a:pt x="12547" y="2857"/>
                  </a:cubicBezTo>
                  <a:close/>
                  <a:moveTo>
                    <a:pt x="1122" y="4091"/>
                  </a:moveTo>
                  <a:cubicBezTo>
                    <a:pt x="1039" y="4091"/>
                    <a:pt x="952" y="4129"/>
                    <a:pt x="901" y="4204"/>
                  </a:cubicBezTo>
                  <a:cubicBezTo>
                    <a:pt x="801" y="4437"/>
                    <a:pt x="668" y="4704"/>
                    <a:pt x="568" y="4971"/>
                  </a:cubicBezTo>
                  <a:cubicBezTo>
                    <a:pt x="501" y="5071"/>
                    <a:pt x="568" y="5204"/>
                    <a:pt x="668" y="5238"/>
                  </a:cubicBezTo>
                  <a:cubicBezTo>
                    <a:pt x="701" y="5271"/>
                    <a:pt x="735" y="5271"/>
                    <a:pt x="735" y="5271"/>
                  </a:cubicBezTo>
                  <a:cubicBezTo>
                    <a:pt x="835" y="5271"/>
                    <a:pt x="901" y="5204"/>
                    <a:pt x="935" y="5138"/>
                  </a:cubicBezTo>
                  <a:cubicBezTo>
                    <a:pt x="1035" y="4871"/>
                    <a:pt x="1168" y="4637"/>
                    <a:pt x="1302" y="4404"/>
                  </a:cubicBezTo>
                  <a:cubicBezTo>
                    <a:pt x="1335" y="4304"/>
                    <a:pt x="1302" y="4170"/>
                    <a:pt x="1202" y="4103"/>
                  </a:cubicBezTo>
                  <a:cubicBezTo>
                    <a:pt x="1177" y="4095"/>
                    <a:pt x="1150" y="4091"/>
                    <a:pt x="1122" y="4091"/>
                  </a:cubicBezTo>
                  <a:close/>
                  <a:moveTo>
                    <a:pt x="12843" y="4504"/>
                  </a:moveTo>
                  <a:cubicBezTo>
                    <a:pt x="12743" y="4504"/>
                    <a:pt x="12643" y="4604"/>
                    <a:pt x="12643" y="4704"/>
                  </a:cubicBezTo>
                  <a:cubicBezTo>
                    <a:pt x="12643" y="4971"/>
                    <a:pt x="12610" y="5238"/>
                    <a:pt x="12577" y="5505"/>
                  </a:cubicBezTo>
                  <a:cubicBezTo>
                    <a:pt x="12543" y="5605"/>
                    <a:pt x="12643" y="5705"/>
                    <a:pt x="12743" y="5738"/>
                  </a:cubicBezTo>
                  <a:lnTo>
                    <a:pt x="12777" y="5738"/>
                  </a:lnTo>
                  <a:cubicBezTo>
                    <a:pt x="12877" y="5738"/>
                    <a:pt x="12977" y="5671"/>
                    <a:pt x="12977" y="5571"/>
                  </a:cubicBezTo>
                  <a:cubicBezTo>
                    <a:pt x="13044" y="5271"/>
                    <a:pt x="13044" y="4971"/>
                    <a:pt x="13044" y="4704"/>
                  </a:cubicBezTo>
                  <a:cubicBezTo>
                    <a:pt x="13044" y="4570"/>
                    <a:pt x="12943" y="4504"/>
                    <a:pt x="12843" y="4504"/>
                  </a:cubicBezTo>
                  <a:close/>
                  <a:moveTo>
                    <a:pt x="467" y="5629"/>
                  </a:moveTo>
                  <a:cubicBezTo>
                    <a:pt x="368" y="5629"/>
                    <a:pt x="295" y="5689"/>
                    <a:pt x="268" y="5771"/>
                  </a:cubicBezTo>
                  <a:cubicBezTo>
                    <a:pt x="101" y="6272"/>
                    <a:pt x="34" y="6605"/>
                    <a:pt x="34" y="6605"/>
                  </a:cubicBezTo>
                  <a:cubicBezTo>
                    <a:pt x="1" y="6705"/>
                    <a:pt x="68" y="6839"/>
                    <a:pt x="168" y="6839"/>
                  </a:cubicBezTo>
                  <a:cubicBezTo>
                    <a:pt x="201" y="6839"/>
                    <a:pt x="201" y="6872"/>
                    <a:pt x="234" y="6872"/>
                  </a:cubicBezTo>
                  <a:cubicBezTo>
                    <a:pt x="334" y="6872"/>
                    <a:pt x="401" y="6805"/>
                    <a:pt x="434" y="6705"/>
                  </a:cubicBezTo>
                  <a:cubicBezTo>
                    <a:pt x="434" y="6672"/>
                    <a:pt x="501" y="6372"/>
                    <a:pt x="668" y="5905"/>
                  </a:cubicBezTo>
                  <a:cubicBezTo>
                    <a:pt x="701" y="5805"/>
                    <a:pt x="635" y="5671"/>
                    <a:pt x="535" y="5638"/>
                  </a:cubicBezTo>
                  <a:cubicBezTo>
                    <a:pt x="511" y="5632"/>
                    <a:pt x="488" y="5629"/>
                    <a:pt x="467" y="5629"/>
                  </a:cubicBezTo>
                  <a:close/>
                  <a:moveTo>
                    <a:pt x="12609" y="6130"/>
                  </a:moveTo>
                  <a:cubicBezTo>
                    <a:pt x="12510" y="6130"/>
                    <a:pt x="12437" y="6189"/>
                    <a:pt x="12410" y="6272"/>
                  </a:cubicBezTo>
                  <a:cubicBezTo>
                    <a:pt x="12376" y="6405"/>
                    <a:pt x="12310" y="6539"/>
                    <a:pt x="12276" y="6672"/>
                  </a:cubicBezTo>
                  <a:cubicBezTo>
                    <a:pt x="12143" y="6705"/>
                    <a:pt x="12009" y="6705"/>
                    <a:pt x="11909" y="6739"/>
                  </a:cubicBezTo>
                  <a:cubicBezTo>
                    <a:pt x="11776" y="6739"/>
                    <a:pt x="11709" y="6839"/>
                    <a:pt x="11743" y="6972"/>
                  </a:cubicBezTo>
                  <a:cubicBezTo>
                    <a:pt x="11743" y="7072"/>
                    <a:pt x="11876" y="7139"/>
                    <a:pt x="11976" y="7139"/>
                  </a:cubicBezTo>
                  <a:cubicBezTo>
                    <a:pt x="12009" y="7139"/>
                    <a:pt x="12076" y="7106"/>
                    <a:pt x="12110" y="7106"/>
                  </a:cubicBezTo>
                  <a:cubicBezTo>
                    <a:pt x="12110" y="7206"/>
                    <a:pt x="12176" y="7272"/>
                    <a:pt x="12243" y="7306"/>
                  </a:cubicBezTo>
                  <a:cubicBezTo>
                    <a:pt x="12276" y="7339"/>
                    <a:pt x="12310" y="7339"/>
                    <a:pt x="12343" y="7339"/>
                  </a:cubicBezTo>
                  <a:cubicBezTo>
                    <a:pt x="12410" y="7339"/>
                    <a:pt x="12476" y="7272"/>
                    <a:pt x="12510" y="7206"/>
                  </a:cubicBezTo>
                  <a:cubicBezTo>
                    <a:pt x="12543" y="7172"/>
                    <a:pt x="12543" y="7139"/>
                    <a:pt x="12577" y="7106"/>
                  </a:cubicBezTo>
                  <a:lnTo>
                    <a:pt x="12743" y="7106"/>
                  </a:lnTo>
                  <a:cubicBezTo>
                    <a:pt x="12877" y="7106"/>
                    <a:pt x="12977" y="7039"/>
                    <a:pt x="12977" y="6906"/>
                  </a:cubicBezTo>
                  <a:cubicBezTo>
                    <a:pt x="12977" y="6805"/>
                    <a:pt x="12910" y="6705"/>
                    <a:pt x="12777" y="6672"/>
                  </a:cubicBezTo>
                  <a:lnTo>
                    <a:pt x="12710" y="6672"/>
                  </a:lnTo>
                  <a:cubicBezTo>
                    <a:pt x="12743" y="6572"/>
                    <a:pt x="12777" y="6505"/>
                    <a:pt x="12810" y="6405"/>
                  </a:cubicBezTo>
                  <a:cubicBezTo>
                    <a:pt x="12843" y="6272"/>
                    <a:pt x="12777" y="6172"/>
                    <a:pt x="12677" y="6138"/>
                  </a:cubicBezTo>
                  <a:cubicBezTo>
                    <a:pt x="12653" y="6132"/>
                    <a:pt x="12630" y="6130"/>
                    <a:pt x="12609" y="6130"/>
                  </a:cubicBezTo>
                  <a:close/>
                  <a:moveTo>
                    <a:pt x="13588" y="6830"/>
                  </a:moveTo>
                  <a:cubicBezTo>
                    <a:pt x="13500" y="6830"/>
                    <a:pt x="13405" y="6890"/>
                    <a:pt x="13377" y="6972"/>
                  </a:cubicBezTo>
                  <a:cubicBezTo>
                    <a:pt x="13344" y="7106"/>
                    <a:pt x="13410" y="7206"/>
                    <a:pt x="13511" y="7239"/>
                  </a:cubicBezTo>
                  <a:cubicBezTo>
                    <a:pt x="13777" y="7306"/>
                    <a:pt x="14011" y="7439"/>
                    <a:pt x="14244" y="7539"/>
                  </a:cubicBezTo>
                  <a:cubicBezTo>
                    <a:pt x="14278" y="7573"/>
                    <a:pt x="14311" y="7573"/>
                    <a:pt x="14344" y="7573"/>
                  </a:cubicBezTo>
                  <a:cubicBezTo>
                    <a:pt x="14411" y="7573"/>
                    <a:pt x="14511" y="7539"/>
                    <a:pt x="14545" y="7473"/>
                  </a:cubicBezTo>
                  <a:cubicBezTo>
                    <a:pt x="14578" y="7373"/>
                    <a:pt x="14545" y="7239"/>
                    <a:pt x="14445" y="7172"/>
                  </a:cubicBezTo>
                  <a:cubicBezTo>
                    <a:pt x="14178" y="7039"/>
                    <a:pt x="13911" y="6939"/>
                    <a:pt x="13644" y="6839"/>
                  </a:cubicBezTo>
                  <a:cubicBezTo>
                    <a:pt x="13626" y="6833"/>
                    <a:pt x="13607" y="6830"/>
                    <a:pt x="13588" y="6830"/>
                  </a:cubicBezTo>
                  <a:close/>
                  <a:moveTo>
                    <a:pt x="11136" y="6960"/>
                  </a:moveTo>
                  <a:cubicBezTo>
                    <a:pt x="11107" y="6960"/>
                    <a:pt x="11075" y="6964"/>
                    <a:pt x="11042" y="6972"/>
                  </a:cubicBezTo>
                  <a:cubicBezTo>
                    <a:pt x="10775" y="7106"/>
                    <a:pt x="10542" y="7239"/>
                    <a:pt x="10308" y="7439"/>
                  </a:cubicBezTo>
                  <a:cubicBezTo>
                    <a:pt x="10208" y="7506"/>
                    <a:pt x="10175" y="7639"/>
                    <a:pt x="10242" y="7706"/>
                  </a:cubicBezTo>
                  <a:cubicBezTo>
                    <a:pt x="10308" y="7773"/>
                    <a:pt x="10342" y="7806"/>
                    <a:pt x="10408" y="7806"/>
                  </a:cubicBezTo>
                  <a:cubicBezTo>
                    <a:pt x="10475" y="7806"/>
                    <a:pt x="10508" y="7773"/>
                    <a:pt x="10542" y="7739"/>
                  </a:cubicBezTo>
                  <a:cubicBezTo>
                    <a:pt x="10742" y="7606"/>
                    <a:pt x="10975" y="7473"/>
                    <a:pt x="11209" y="7373"/>
                  </a:cubicBezTo>
                  <a:cubicBezTo>
                    <a:pt x="11342" y="7306"/>
                    <a:pt x="11376" y="7206"/>
                    <a:pt x="11342" y="7072"/>
                  </a:cubicBezTo>
                  <a:cubicBezTo>
                    <a:pt x="11292" y="6997"/>
                    <a:pt x="11223" y="6960"/>
                    <a:pt x="11136" y="6960"/>
                  </a:cubicBezTo>
                  <a:close/>
                  <a:moveTo>
                    <a:pt x="15055" y="7603"/>
                  </a:moveTo>
                  <a:cubicBezTo>
                    <a:pt x="14986" y="7603"/>
                    <a:pt x="14919" y="7631"/>
                    <a:pt x="14878" y="7673"/>
                  </a:cubicBezTo>
                  <a:cubicBezTo>
                    <a:pt x="14811" y="7773"/>
                    <a:pt x="14845" y="7906"/>
                    <a:pt x="14945" y="7973"/>
                  </a:cubicBezTo>
                  <a:cubicBezTo>
                    <a:pt x="15145" y="8140"/>
                    <a:pt x="15345" y="8307"/>
                    <a:pt x="15545" y="8507"/>
                  </a:cubicBezTo>
                  <a:cubicBezTo>
                    <a:pt x="15612" y="8540"/>
                    <a:pt x="15645" y="8540"/>
                    <a:pt x="15712" y="8540"/>
                  </a:cubicBezTo>
                  <a:cubicBezTo>
                    <a:pt x="15745" y="8540"/>
                    <a:pt x="15812" y="8540"/>
                    <a:pt x="15846" y="8473"/>
                  </a:cubicBezTo>
                  <a:cubicBezTo>
                    <a:pt x="15946" y="8407"/>
                    <a:pt x="15912" y="8273"/>
                    <a:pt x="15846" y="8173"/>
                  </a:cubicBezTo>
                  <a:cubicBezTo>
                    <a:pt x="15612" y="7973"/>
                    <a:pt x="15412" y="7806"/>
                    <a:pt x="15178" y="7639"/>
                  </a:cubicBezTo>
                  <a:cubicBezTo>
                    <a:pt x="15140" y="7614"/>
                    <a:pt x="15097" y="7603"/>
                    <a:pt x="15055" y="7603"/>
                  </a:cubicBezTo>
                  <a:close/>
                  <a:moveTo>
                    <a:pt x="11962" y="7671"/>
                  </a:moveTo>
                  <a:cubicBezTo>
                    <a:pt x="11890" y="7671"/>
                    <a:pt x="11819" y="7708"/>
                    <a:pt x="11776" y="7773"/>
                  </a:cubicBezTo>
                  <a:cubicBezTo>
                    <a:pt x="11643" y="8006"/>
                    <a:pt x="11476" y="8240"/>
                    <a:pt x="11309" y="8440"/>
                  </a:cubicBezTo>
                  <a:cubicBezTo>
                    <a:pt x="11242" y="8507"/>
                    <a:pt x="11276" y="8640"/>
                    <a:pt x="11342" y="8740"/>
                  </a:cubicBezTo>
                  <a:cubicBezTo>
                    <a:pt x="11376" y="8740"/>
                    <a:pt x="11442" y="8774"/>
                    <a:pt x="11476" y="8774"/>
                  </a:cubicBezTo>
                  <a:cubicBezTo>
                    <a:pt x="11542" y="8774"/>
                    <a:pt x="11609" y="8740"/>
                    <a:pt x="11643" y="8707"/>
                  </a:cubicBezTo>
                  <a:cubicBezTo>
                    <a:pt x="11809" y="8473"/>
                    <a:pt x="11976" y="8240"/>
                    <a:pt x="12143" y="7973"/>
                  </a:cubicBezTo>
                  <a:cubicBezTo>
                    <a:pt x="12210" y="7873"/>
                    <a:pt x="12176" y="7739"/>
                    <a:pt x="12076" y="7706"/>
                  </a:cubicBezTo>
                  <a:cubicBezTo>
                    <a:pt x="12041" y="7682"/>
                    <a:pt x="12001" y="7671"/>
                    <a:pt x="11962" y="7671"/>
                  </a:cubicBezTo>
                  <a:close/>
                  <a:moveTo>
                    <a:pt x="9843" y="7970"/>
                  </a:moveTo>
                  <a:cubicBezTo>
                    <a:pt x="9782" y="7970"/>
                    <a:pt x="9716" y="7998"/>
                    <a:pt x="9674" y="8040"/>
                  </a:cubicBezTo>
                  <a:cubicBezTo>
                    <a:pt x="9441" y="8340"/>
                    <a:pt x="9308" y="8640"/>
                    <a:pt x="9308" y="8907"/>
                  </a:cubicBezTo>
                  <a:cubicBezTo>
                    <a:pt x="9308" y="8907"/>
                    <a:pt x="9341" y="8940"/>
                    <a:pt x="9341" y="8940"/>
                  </a:cubicBezTo>
                  <a:cubicBezTo>
                    <a:pt x="9341" y="9074"/>
                    <a:pt x="9408" y="9140"/>
                    <a:pt x="9541" y="9140"/>
                  </a:cubicBezTo>
                  <a:cubicBezTo>
                    <a:pt x="9641" y="9140"/>
                    <a:pt x="9741" y="9007"/>
                    <a:pt x="9741" y="8907"/>
                  </a:cubicBezTo>
                  <a:cubicBezTo>
                    <a:pt x="9741" y="8740"/>
                    <a:pt x="9841" y="8540"/>
                    <a:pt x="10008" y="8307"/>
                  </a:cubicBezTo>
                  <a:cubicBezTo>
                    <a:pt x="10075" y="8206"/>
                    <a:pt x="10041" y="8073"/>
                    <a:pt x="9941" y="8006"/>
                  </a:cubicBezTo>
                  <a:cubicBezTo>
                    <a:pt x="9916" y="7981"/>
                    <a:pt x="9881" y="7970"/>
                    <a:pt x="9843" y="7970"/>
                  </a:cubicBezTo>
                  <a:close/>
                  <a:moveTo>
                    <a:pt x="10888" y="8937"/>
                  </a:moveTo>
                  <a:cubicBezTo>
                    <a:pt x="10852" y="8937"/>
                    <a:pt x="10813" y="8948"/>
                    <a:pt x="10775" y="8974"/>
                  </a:cubicBezTo>
                  <a:cubicBezTo>
                    <a:pt x="10542" y="9140"/>
                    <a:pt x="10342" y="9207"/>
                    <a:pt x="10141" y="9207"/>
                  </a:cubicBezTo>
                  <a:cubicBezTo>
                    <a:pt x="10008" y="9207"/>
                    <a:pt x="9908" y="9307"/>
                    <a:pt x="9908" y="9407"/>
                  </a:cubicBezTo>
                  <a:cubicBezTo>
                    <a:pt x="9908" y="9541"/>
                    <a:pt x="10008" y="9641"/>
                    <a:pt x="10108" y="9641"/>
                  </a:cubicBezTo>
                  <a:lnTo>
                    <a:pt x="10175" y="9641"/>
                  </a:lnTo>
                  <a:cubicBezTo>
                    <a:pt x="10442" y="9641"/>
                    <a:pt x="10709" y="9541"/>
                    <a:pt x="11009" y="9307"/>
                  </a:cubicBezTo>
                  <a:cubicBezTo>
                    <a:pt x="11109" y="9241"/>
                    <a:pt x="11142" y="9107"/>
                    <a:pt x="11042" y="9007"/>
                  </a:cubicBezTo>
                  <a:cubicBezTo>
                    <a:pt x="11001" y="8966"/>
                    <a:pt x="10947" y="8937"/>
                    <a:pt x="10888" y="8937"/>
                  </a:cubicBezTo>
                  <a:close/>
                  <a:moveTo>
                    <a:pt x="16314" y="8737"/>
                  </a:moveTo>
                  <a:cubicBezTo>
                    <a:pt x="16254" y="8737"/>
                    <a:pt x="16187" y="8766"/>
                    <a:pt x="16146" y="8807"/>
                  </a:cubicBezTo>
                  <a:cubicBezTo>
                    <a:pt x="16079" y="8874"/>
                    <a:pt x="16079" y="9007"/>
                    <a:pt x="16112" y="9074"/>
                  </a:cubicBezTo>
                  <a:cubicBezTo>
                    <a:pt x="16313" y="9274"/>
                    <a:pt x="16479" y="9507"/>
                    <a:pt x="16613" y="9708"/>
                  </a:cubicBezTo>
                  <a:cubicBezTo>
                    <a:pt x="16646" y="9774"/>
                    <a:pt x="16713" y="9808"/>
                    <a:pt x="16780" y="9808"/>
                  </a:cubicBezTo>
                  <a:cubicBezTo>
                    <a:pt x="16846" y="9808"/>
                    <a:pt x="16880" y="9808"/>
                    <a:pt x="16913" y="9774"/>
                  </a:cubicBezTo>
                  <a:cubicBezTo>
                    <a:pt x="17013" y="9708"/>
                    <a:pt x="17013" y="9574"/>
                    <a:pt x="16980" y="9474"/>
                  </a:cubicBezTo>
                  <a:cubicBezTo>
                    <a:pt x="16813" y="9241"/>
                    <a:pt x="16646" y="9007"/>
                    <a:pt x="16446" y="8807"/>
                  </a:cubicBezTo>
                  <a:cubicBezTo>
                    <a:pt x="16446" y="8807"/>
                    <a:pt x="16413" y="8774"/>
                    <a:pt x="16413" y="8774"/>
                  </a:cubicBezTo>
                  <a:cubicBezTo>
                    <a:pt x="16387" y="8748"/>
                    <a:pt x="16352" y="8737"/>
                    <a:pt x="16314" y="8737"/>
                  </a:cubicBezTo>
                  <a:close/>
                  <a:moveTo>
                    <a:pt x="17202" y="10114"/>
                  </a:moveTo>
                  <a:cubicBezTo>
                    <a:pt x="17172" y="10114"/>
                    <a:pt x="17141" y="10123"/>
                    <a:pt x="17113" y="10141"/>
                  </a:cubicBezTo>
                  <a:cubicBezTo>
                    <a:pt x="17013" y="10175"/>
                    <a:pt x="16980" y="10308"/>
                    <a:pt x="17013" y="10408"/>
                  </a:cubicBezTo>
                  <a:cubicBezTo>
                    <a:pt x="17113" y="10642"/>
                    <a:pt x="17213" y="10908"/>
                    <a:pt x="17280" y="11142"/>
                  </a:cubicBezTo>
                  <a:cubicBezTo>
                    <a:pt x="17313" y="11242"/>
                    <a:pt x="17380" y="11309"/>
                    <a:pt x="17480" y="11309"/>
                  </a:cubicBezTo>
                  <a:lnTo>
                    <a:pt x="17547" y="11309"/>
                  </a:lnTo>
                  <a:cubicBezTo>
                    <a:pt x="17647" y="11275"/>
                    <a:pt x="17714" y="11175"/>
                    <a:pt x="17680" y="11042"/>
                  </a:cubicBezTo>
                  <a:cubicBezTo>
                    <a:pt x="17613" y="10775"/>
                    <a:pt x="17513" y="10508"/>
                    <a:pt x="17380" y="10241"/>
                  </a:cubicBezTo>
                  <a:cubicBezTo>
                    <a:pt x="17356" y="10169"/>
                    <a:pt x="17280" y="10114"/>
                    <a:pt x="17202" y="10114"/>
                  </a:cubicBezTo>
                  <a:close/>
                  <a:moveTo>
                    <a:pt x="17580" y="11709"/>
                  </a:moveTo>
                  <a:cubicBezTo>
                    <a:pt x="17480" y="11709"/>
                    <a:pt x="17380" y="11809"/>
                    <a:pt x="17380" y="11942"/>
                  </a:cubicBezTo>
                  <a:cubicBezTo>
                    <a:pt x="17413" y="11976"/>
                    <a:pt x="17413" y="12043"/>
                    <a:pt x="17413" y="12076"/>
                  </a:cubicBezTo>
                  <a:cubicBezTo>
                    <a:pt x="17413" y="12276"/>
                    <a:pt x="17380" y="12510"/>
                    <a:pt x="17347" y="12710"/>
                  </a:cubicBezTo>
                  <a:cubicBezTo>
                    <a:pt x="17313" y="12843"/>
                    <a:pt x="17413" y="12943"/>
                    <a:pt x="17513" y="12977"/>
                  </a:cubicBezTo>
                  <a:lnTo>
                    <a:pt x="17547" y="12977"/>
                  </a:lnTo>
                  <a:cubicBezTo>
                    <a:pt x="17647" y="12977"/>
                    <a:pt x="17747" y="12910"/>
                    <a:pt x="17747" y="12776"/>
                  </a:cubicBezTo>
                  <a:cubicBezTo>
                    <a:pt x="17780" y="12543"/>
                    <a:pt x="17814" y="12309"/>
                    <a:pt x="17814" y="12076"/>
                  </a:cubicBezTo>
                  <a:cubicBezTo>
                    <a:pt x="17814" y="12009"/>
                    <a:pt x="17814" y="11976"/>
                    <a:pt x="17814" y="11909"/>
                  </a:cubicBezTo>
                  <a:cubicBezTo>
                    <a:pt x="17814" y="11809"/>
                    <a:pt x="17714" y="11709"/>
                    <a:pt x="17580" y="11709"/>
                  </a:cubicBezTo>
                  <a:close/>
                  <a:moveTo>
                    <a:pt x="17310" y="13350"/>
                  </a:moveTo>
                  <a:cubicBezTo>
                    <a:pt x="17229" y="13350"/>
                    <a:pt x="17170" y="13405"/>
                    <a:pt x="17146" y="13477"/>
                  </a:cubicBezTo>
                  <a:cubicBezTo>
                    <a:pt x="17046" y="13744"/>
                    <a:pt x="16913" y="13977"/>
                    <a:pt x="16780" y="14211"/>
                  </a:cubicBezTo>
                  <a:cubicBezTo>
                    <a:pt x="16746" y="14244"/>
                    <a:pt x="16746" y="14277"/>
                    <a:pt x="16746" y="14311"/>
                  </a:cubicBezTo>
                  <a:cubicBezTo>
                    <a:pt x="16513" y="14211"/>
                    <a:pt x="16246" y="14144"/>
                    <a:pt x="15979" y="14111"/>
                  </a:cubicBezTo>
                  <a:cubicBezTo>
                    <a:pt x="15879" y="14111"/>
                    <a:pt x="15779" y="14177"/>
                    <a:pt x="15745" y="14277"/>
                  </a:cubicBezTo>
                  <a:cubicBezTo>
                    <a:pt x="15745" y="14411"/>
                    <a:pt x="15812" y="14511"/>
                    <a:pt x="15912" y="14544"/>
                  </a:cubicBezTo>
                  <a:cubicBezTo>
                    <a:pt x="16179" y="14578"/>
                    <a:pt x="16413" y="14644"/>
                    <a:pt x="16679" y="14744"/>
                  </a:cubicBezTo>
                  <a:lnTo>
                    <a:pt x="16746" y="14744"/>
                  </a:lnTo>
                  <a:cubicBezTo>
                    <a:pt x="16846" y="14744"/>
                    <a:pt x="16913" y="14711"/>
                    <a:pt x="16946" y="14644"/>
                  </a:cubicBezTo>
                  <a:cubicBezTo>
                    <a:pt x="16980" y="14578"/>
                    <a:pt x="16980" y="14544"/>
                    <a:pt x="16980" y="14511"/>
                  </a:cubicBezTo>
                  <a:cubicBezTo>
                    <a:pt x="17046" y="14511"/>
                    <a:pt x="17113" y="14478"/>
                    <a:pt x="17146" y="14411"/>
                  </a:cubicBezTo>
                  <a:cubicBezTo>
                    <a:pt x="17280" y="14177"/>
                    <a:pt x="17413" y="13911"/>
                    <a:pt x="17513" y="13644"/>
                  </a:cubicBezTo>
                  <a:cubicBezTo>
                    <a:pt x="17547" y="13510"/>
                    <a:pt x="17513" y="13410"/>
                    <a:pt x="17413" y="13377"/>
                  </a:cubicBezTo>
                  <a:cubicBezTo>
                    <a:pt x="17376" y="13358"/>
                    <a:pt x="17341" y="13350"/>
                    <a:pt x="17310" y="13350"/>
                  </a:cubicBezTo>
                  <a:close/>
                  <a:moveTo>
                    <a:pt x="15078" y="14111"/>
                  </a:moveTo>
                  <a:cubicBezTo>
                    <a:pt x="14778" y="14177"/>
                    <a:pt x="14478" y="14311"/>
                    <a:pt x="14244" y="14478"/>
                  </a:cubicBezTo>
                  <a:cubicBezTo>
                    <a:pt x="14144" y="14544"/>
                    <a:pt x="14111" y="14678"/>
                    <a:pt x="14178" y="14744"/>
                  </a:cubicBezTo>
                  <a:cubicBezTo>
                    <a:pt x="14244" y="14811"/>
                    <a:pt x="14311" y="14845"/>
                    <a:pt x="14378" y="14845"/>
                  </a:cubicBezTo>
                  <a:cubicBezTo>
                    <a:pt x="14411" y="14845"/>
                    <a:pt x="14445" y="14845"/>
                    <a:pt x="14478" y="14811"/>
                  </a:cubicBezTo>
                  <a:cubicBezTo>
                    <a:pt x="14678" y="14678"/>
                    <a:pt x="14912" y="14578"/>
                    <a:pt x="15178" y="14544"/>
                  </a:cubicBezTo>
                  <a:cubicBezTo>
                    <a:pt x="15278" y="14511"/>
                    <a:pt x="15345" y="14411"/>
                    <a:pt x="15345" y="14277"/>
                  </a:cubicBezTo>
                  <a:cubicBezTo>
                    <a:pt x="15312" y="14177"/>
                    <a:pt x="15212" y="14111"/>
                    <a:pt x="15078" y="14111"/>
                  </a:cubicBezTo>
                  <a:close/>
                  <a:moveTo>
                    <a:pt x="17490" y="14741"/>
                  </a:moveTo>
                  <a:cubicBezTo>
                    <a:pt x="17421" y="14741"/>
                    <a:pt x="17354" y="14770"/>
                    <a:pt x="17313" y="14811"/>
                  </a:cubicBezTo>
                  <a:cubicBezTo>
                    <a:pt x="17247" y="14911"/>
                    <a:pt x="17280" y="15045"/>
                    <a:pt x="17380" y="15111"/>
                  </a:cubicBezTo>
                  <a:cubicBezTo>
                    <a:pt x="17580" y="15245"/>
                    <a:pt x="17814" y="15412"/>
                    <a:pt x="18014" y="15612"/>
                  </a:cubicBezTo>
                  <a:cubicBezTo>
                    <a:pt x="18080" y="15645"/>
                    <a:pt x="18114" y="15645"/>
                    <a:pt x="18147" y="15645"/>
                  </a:cubicBezTo>
                  <a:cubicBezTo>
                    <a:pt x="18214" y="15645"/>
                    <a:pt x="18281" y="15612"/>
                    <a:pt x="18314" y="15578"/>
                  </a:cubicBezTo>
                  <a:cubicBezTo>
                    <a:pt x="18381" y="15478"/>
                    <a:pt x="18381" y="15345"/>
                    <a:pt x="18281" y="15278"/>
                  </a:cubicBezTo>
                  <a:cubicBezTo>
                    <a:pt x="18080" y="15078"/>
                    <a:pt x="17847" y="14911"/>
                    <a:pt x="17613" y="14778"/>
                  </a:cubicBezTo>
                  <a:cubicBezTo>
                    <a:pt x="17575" y="14752"/>
                    <a:pt x="17532" y="14741"/>
                    <a:pt x="17490" y="14741"/>
                  </a:cubicBezTo>
                  <a:close/>
                  <a:moveTo>
                    <a:pt x="16466" y="14781"/>
                  </a:moveTo>
                  <a:cubicBezTo>
                    <a:pt x="16406" y="14781"/>
                    <a:pt x="16349" y="14808"/>
                    <a:pt x="16313" y="14845"/>
                  </a:cubicBezTo>
                  <a:cubicBezTo>
                    <a:pt x="16146" y="15078"/>
                    <a:pt x="15946" y="15245"/>
                    <a:pt x="15745" y="15445"/>
                  </a:cubicBezTo>
                  <a:cubicBezTo>
                    <a:pt x="15679" y="15512"/>
                    <a:pt x="15679" y="15645"/>
                    <a:pt x="15745" y="15712"/>
                  </a:cubicBezTo>
                  <a:cubicBezTo>
                    <a:pt x="15779" y="15779"/>
                    <a:pt x="15846" y="15812"/>
                    <a:pt x="15912" y="15812"/>
                  </a:cubicBezTo>
                  <a:cubicBezTo>
                    <a:pt x="15946" y="15812"/>
                    <a:pt x="16012" y="15779"/>
                    <a:pt x="16046" y="15745"/>
                  </a:cubicBezTo>
                  <a:cubicBezTo>
                    <a:pt x="16246" y="15545"/>
                    <a:pt x="16446" y="15345"/>
                    <a:pt x="16646" y="15111"/>
                  </a:cubicBezTo>
                  <a:cubicBezTo>
                    <a:pt x="16713" y="15045"/>
                    <a:pt x="16713" y="14911"/>
                    <a:pt x="16613" y="14845"/>
                  </a:cubicBezTo>
                  <a:cubicBezTo>
                    <a:pt x="16568" y="14799"/>
                    <a:pt x="16516" y="14781"/>
                    <a:pt x="16466" y="14781"/>
                  </a:cubicBezTo>
                  <a:close/>
                  <a:moveTo>
                    <a:pt x="13822" y="15051"/>
                  </a:moveTo>
                  <a:cubicBezTo>
                    <a:pt x="13744" y="15051"/>
                    <a:pt x="13668" y="15106"/>
                    <a:pt x="13644" y="15178"/>
                  </a:cubicBezTo>
                  <a:cubicBezTo>
                    <a:pt x="13544" y="15345"/>
                    <a:pt x="13511" y="15545"/>
                    <a:pt x="13511" y="15745"/>
                  </a:cubicBezTo>
                  <a:cubicBezTo>
                    <a:pt x="13511" y="15879"/>
                    <a:pt x="13544" y="16012"/>
                    <a:pt x="13577" y="16145"/>
                  </a:cubicBezTo>
                  <a:cubicBezTo>
                    <a:pt x="13611" y="16246"/>
                    <a:pt x="13711" y="16279"/>
                    <a:pt x="13777" y="16279"/>
                  </a:cubicBezTo>
                  <a:lnTo>
                    <a:pt x="13844" y="16279"/>
                  </a:lnTo>
                  <a:cubicBezTo>
                    <a:pt x="13944" y="16246"/>
                    <a:pt x="14011" y="16112"/>
                    <a:pt x="13978" y="16012"/>
                  </a:cubicBezTo>
                  <a:cubicBezTo>
                    <a:pt x="13944" y="15912"/>
                    <a:pt x="13944" y="15812"/>
                    <a:pt x="13944" y="15745"/>
                  </a:cubicBezTo>
                  <a:cubicBezTo>
                    <a:pt x="13944" y="15612"/>
                    <a:pt x="13944" y="15478"/>
                    <a:pt x="14011" y="15345"/>
                  </a:cubicBezTo>
                  <a:cubicBezTo>
                    <a:pt x="14078" y="15245"/>
                    <a:pt x="14011" y="15111"/>
                    <a:pt x="13911" y="15078"/>
                  </a:cubicBezTo>
                  <a:cubicBezTo>
                    <a:pt x="13883" y="15059"/>
                    <a:pt x="13852" y="15051"/>
                    <a:pt x="13822" y="15051"/>
                  </a:cubicBezTo>
                  <a:close/>
                  <a:moveTo>
                    <a:pt x="15226" y="15877"/>
                  </a:moveTo>
                  <a:cubicBezTo>
                    <a:pt x="15187" y="15877"/>
                    <a:pt x="15147" y="15888"/>
                    <a:pt x="15112" y="15912"/>
                  </a:cubicBezTo>
                  <a:cubicBezTo>
                    <a:pt x="14878" y="16045"/>
                    <a:pt x="14611" y="16145"/>
                    <a:pt x="14411" y="16179"/>
                  </a:cubicBezTo>
                  <a:cubicBezTo>
                    <a:pt x="14311" y="16212"/>
                    <a:pt x="14244" y="16312"/>
                    <a:pt x="14244" y="16446"/>
                  </a:cubicBezTo>
                  <a:cubicBezTo>
                    <a:pt x="14278" y="16546"/>
                    <a:pt x="14344" y="16612"/>
                    <a:pt x="14445" y="16612"/>
                  </a:cubicBezTo>
                  <a:lnTo>
                    <a:pt x="14511" y="16612"/>
                  </a:lnTo>
                  <a:cubicBezTo>
                    <a:pt x="14745" y="16546"/>
                    <a:pt x="15045" y="16446"/>
                    <a:pt x="15345" y="16246"/>
                  </a:cubicBezTo>
                  <a:cubicBezTo>
                    <a:pt x="15445" y="16212"/>
                    <a:pt x="15479" y="16079"/>
                    <a:pt x="15412" y="15979"/>
                  </a:cubicBezTo>
                  <a:cubicBezTo>
                    <a:pt x="15369" y="15914"/>
                    <a:pt x="15298" y="15877"/>
                    <a:pt x="15226" y="15877"/>
                  </a:cubicBezTo>
                  <a:close/>
                  <a:moveTo>
                    <a:pt x="18777" y="15804"/>
                  </a:moveTo>
                  <a:cubicBezTo>
                    <a:pt x="18723" y="15804"/>
                    <a:pt x="18664" y="15829"/>
                    <a:pt x="18614" y="15879"/>
                  </a:cubicBezTo>
                  <a:cubicBezTo>
                    <a:pt x="18547" y="15945"/>
                    <a:pt x="18514" y="16079"/>
                    <a:pt x="18614" y="16145"/>
                  </a:cubicBezTo>
                  <a:cubicBezTo>
                    <a:pt x="18781" y="16346"/>
                    <a:pt x="18948" y="16579"/>
                    <a:pt x="19081" y="16779"/>
                  </a:cubicBezTo>
                  <a:cubicBezTo>
                    <a:pt x="19115" y="16846"/>
                    <a:pt x="19181" y="16879"/>
                    <a:pt x="19248" y="16879"/>
                  </a:cubicBezTo>
                  <a:cubicBezTo>
                    <a:pt x="19281" y="16879"/>
                    <a:pt x="19348" y="16879"/>
                    <a:pt x="19381" y="16846"/>
                  </a:cubicBezTo>
                  <a:cubicBezTo>
                    <a:pt x="19481" y="16813"/>
                    <a:pt x="19481" y="16679"/>
                    <a:pt x="19448" y="16579"/>
                  </a:cubicBezTo>
                  <a:cubicBezTo>
                    <a:pt x="19281" y="16346"/>
                    <a:pt x="19115" y="16112"/>
                    <a:pt x="18914" y="15879"/>
                  </a:cubicBezTo>
                  <a:cubicBezTo>
                    <a:pt x="18881" y="15829"/>
                    <a:pt x="18831" y="15804"/>
                    <a:pt x="18777" y="15804"/>
                  </a:cubicBezTo>
                  <a:close/>
                  <a:moveTo>
                    <a:pt x="19623" y="17234"/>
                  </a:moveTo>
                  <a:cubicBezTo>
                    <a:pt x="19597" y="17234"/>
                    <a:pt x="19572" y="17238"/>
                    <a:pt x="19548" y="17246"/>
                  </a:cubicBezTo>
                  <a:cubicBezTo>
                    <a:pt x="19448" y="17280"/>
                    <a:pt x="19381" y="17413"/>
                    <a:pt x="19415" y="17513"/>
                  </a:cubicBezTo>
                  <a:cubicBezTo>
                    <a:pt x="19515" y="17747"/>
                    <a:pt x="19548" y="18013"/>
                    <a:pt x="19582" y="18280"/>
                  </a:cubicBezTo>
                  <a:cubicBezTo>
                    <a:pt x="19615" y="18380"/>
                    <a:pt x="19682" y="18447"/>
                    <a:pt x="19815" y="18447"/>
                  </a:cubicBezTo>
                  <a:cubicBezTo>
                    <a:pt x="19948" y="18447"/>
                    <a:pt x="20015" y="18347"/>
                    <a:pt x="20015" y="18214"/>
                  </a:cubicBezTo>
                  <a:cubicBezTo>
                    <a:pt x="19982" y="17947"/>
                    <a:pt x="19915" y="17647"/>
                    <a:pt x="19815" y="17380"/>
                  </a:cubicBezTo>
                  <a:cubicBezTo>
                    <a:pt x="19790" y="17278"/>
                    <a:pt x="19706" y="17234"/>
                    <a:pt x="19623" y="17234"/>
                  </a:cubicBezTo>
                  <a:close/>
                  <a:moveTo>
                    <a:pt x="19848" y="18881"/>
                  </a:moveTo>
                  <a:cubicBezTo>
                    <a:pt x="19715" y="18881"/>
                    <a:pt x="19615" y="18947"/>
                    <a:pt x="19615" y="19081"/>
                  </a:cubicBezTo>
                  <a:cubicBezTo>
                    <a:pt x="19582" y="19314"/>
                    <a:pt x="19548" y="19581"/>
                    <a:pt x="19481" y="19848"/>
                  </a:cubicBezTo>
                  <a:cubicBezTo>
                    <a:pt x="19481" y="19982"/>
                    <a:pt x="19548" y="20082"/>
                    <a:pt x="19648" y="20115"/>
                  </a:cubicBezTo>
                  <a:lnTo>
                    <a:pt x="19682" y="20115"/>
                  </a:lnTo>
                  <a:cubicBezTo>
                    <a:pt x="19782" y="20115"/>
                    <a:pt x="19882" y="20048"/>
                    <a:pt x="19915" y="19948"/>
                  </a:cubicBezTo>
                  <a:cubicBezTo>
                    <a:pt x="19982" y="19648"/>
                    <a:pt x="20015" y="19381"/>
                    <a:pt x="20015" y="19081"/>
                  </a:cubicBezTo>
                  <a:cubicBezTo>
                    <a:pt x="20049" y="18981"/>
                    <a:pt x="19948" y="18881"/>
                    <a:pt x="19848" y="18881"/>
                  </a:cubicBezTo>
                  <a:close/>
                  <a:moveTo>
                    <a:pt x="19440" y="20503"/>
                  </a:moveTo>
                  <a:cubicBezTo>
                    <a:pt x="19367" y="20503"/>
                    <a:pt x="19298" y="20540"/>
                    <a:pt x="19248" y="20615"/>
                  </a:cubicBezTo>
                  <a:cubicBezTo>
                    <a:pt x="19181" y="20882"/>
                    <a:pt x="19048" y="21116"/>
                    <a:pt x="18948" y="21383"/>
                  </a:cubicBezTo>
                  <a:cubicBezTo>
                    <a:pt x="18881" y="21483"/>
                    <a:pt x="18914" y="21616"/>
                    <a:pt x="19014" y="21649"/>
                  </a:cubicBezTo>
                  <a:cubicBezTo>
                    <a:pt x="19048" y="21683"/>
                    <a:pt x="19081" y="21683"/>
                    <a:pt x="19115" y="21683"/>
                  </a:cubicBezTo>
                  <a:cubicBezTo>
                    <a:pt x="19215" y="21683"/>
                    <a:pt x="19281" y="21649"/>
                    <a:pt x="19315" y="21549"/>
                  </a:cubicBezTo>
                  <a:cubicBezTo>
                    <a:pt x="19448" y="21316"/>
                    <a:pt x="19548" y="21049"/>
                    <a:pt x="19648" y="20782"/>
                  </a:cubicBezTo>
                  <a:cubicBezTo>
                    <a:pt x="19682" y="20682"/>
                    <a:pt x="19648" y="20549"/>
                    <a:pt x="19515" y="20515"/>
                  </a:cubicBezTo>
                  <a:cubicBezTo>
                    <a:pt x="19490" y="20507"/>
                    <a:pt x="19465" y="20503"/>
                    <a:pt x="19440" y="20503"/>
                  </a:cubicBezTo>
                  <a:close/>
                  <a:moveTo>
                    <a:pt x="18709" y="21982"/>
                  </a:moveTo>
                  <a:cubicBezTo>
                    <a:pt x="18648" y="21982"/>
                    <a:pt x="18591" y="22018"/>
                    <a:pt x="18547" y="22083"/>
                  </a:cubicBezTo>
                  <a:cubicBezTo>
                    <a:pt x="18347" y="22350"/>
                    <a:pt x="18214" y="22550"/>
                    <a:pt x="18214" y="22583"/>
                  </a:cubicBezTo>
                  <a:cubicBezTo>
                    <a:pt x="18181" y="22617"/>
                    <a:pt x="18147" y="22650"/>
                    <a:pt x="18147" y="22717"/>
                  </a:cubicBezTo>
                  <a:cubicBezTo>
                    <a:pt x="18147" y="22784"/>
                    <a:pt x="18214" y="22884"/>
                    <a:pt x="18314" y="22884"/>
                  </a:cubicBezTo>
                  <a:cubicBezTo>
                    <a:pt x="18314" y="22917"/>
                    <a:pt x="18347" y="22917"/>
                    <a:pt x="18381" y="22917"/>
                  </a:cubicBezTo>
                  <a:cubicBezTo>
                    <a:pt x="18414" y="22917"/>
                    <a:pt x="18481" y="22884"/>
                    <a:pt x="18514" y="22817"/>
                  </a:cubicBezTo>
                  <a:cubicBezTo>
                    <a:pt x="18581" y="22784"/>
                    <a:pt x="18714" y="22583"/>
                    <a:pt x="18881" y="22317"/>
                  </a:cubicBezTo>
                  <a:cubicBezTo>
                    <a:pt x="18948" y="22216"/>
                    <a:pt x="18914" y="22083"/>
                    <a:pt x="18814" y="22016"/>
                  </a:cubicBezTo>
                  <a:cubicBezTo>
                    <a:pt x="18779" y="21993"/>
                    <a:pt x="18743" y="21982"/>
                    <a:pt x="18709" y="21982"/>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16" name="Google Shape;2616;p23"/>
            <p:cNvGrpSpPr/>
            <p:nvPr/>
          </p:nvGrpSpPr>
          <p:grpSpPr>
            <a:xfrm rot="2528074">
              <a:off x="50879" y="3373663"/>
              <a:ext cx="406480" cy="452516"/>
              <a:chOff x="28413" y="4563494"/>
              <a:chExt cx="406465" cy="452499"/>
            </a:xfrm>
          </p:grpSpPr>
          <p:sp>
            <p:nvSpPr>
              <p:cNvPr id="2617" name="Google Shape;2617;p23"/>
              <p:cNvSpPr/>
              <p:nvPr/>
            </p:nvSpPr>
            <p:spPr>
              <a:xfrm>
                <a:off x="28413" y="4603807"/>
                <a:ext cx="96121" cy="84744"/>
              </a:xfrm>
              <a:custGeom>
                <a:avLst/>
                <a:gdLst/>
                <a:ahLst/>
                <a:cxnLst/>
                <a:rect l="l" t="t" r="r" b="b"/>
                <a:pathLst>
                  <a:path w="6100" h="5378" extrusionOk="0">
                    <a:moveTo>
                      <a:pt x="1824" y="0"/>
                    </a:moveTo>
                    <a:cubicBezTo>
                      <a:pt x="1226" y="0"/>
                      <a:pt x="680" y="338"/>
                      <a:pt x="375" y="1339"/>
                    </a:cubicBezTo>
                    <a:cubicBezTo>
                      <a:pt x="1" y="2588"/>
                      <a:pt x="1928" y="3163"/>
                      <a:pt x="2961" y="3163"/>
                    </a:cubicBezTo>
                    <a:cubicBezTo>
                      <a:pt x="2971" y="3163"/>
                      <a:pt x="2980" y="3163"/>
                      <a:pt x="2990" y="3163"/>
                    </a:cubicBezTo>
                    <a:lnTo>
                      <a:pt x="2990" y="3163"/>
                    </a:lnTo>
                    <a:cubicBezTo>
                      <a:pt x="2604" y="3535"/>
                      <a:pt x="2250" y="4215"/>
                      <a:pt x="2710" y="5008"/>
                    </a:cubicBezTo>
                    <a:cubicBezTo>
                      <a:pt x="2860" y="5265"/>
                      <a:pt x="3076" y="5378"/>
                      <a:pt x="3319" y="5378"/>
                    </a:cubicBezTo>
                    <a:cubicBezTo>
                      <a:pt x="4430" y="5378"/>
                      <a:pt x="6099" y="3026"/>
                      <a:pt x="4512" y="1439"/>
                    </a:cubicBezTo>
                    <a:cubicBezTo>
                      <a:pt x="4512" y="1439"/>
                      <a:pt x="305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23"/>
              <p:cNvSpPr/>
              <p:nvPr/>
            </p:nvSpPr>
            <p:spPr>
              <a:xfrm>
                <a:off x="101790" y="4568237"/>
                <a:ext cx="69601" cy="87297"/>
              </a:xfrm>
              <a:custGeom>
                <a:avLst/>
                <a:gdLst/>
                <a:ahLst/>
                <a:cxnLst/>
                <a:rect l="l" t="t" r="r" b="b"/>
                <a:pathLst>
                  <a:path w="4417" h="5540" extrusionOk="0">
                    <a:moveTo>
                      <a:pt x="1931" y="0"/>
                    </a:moveTo>
                    <a:cubicBezTo>
                      <a:pt x="0" y="0"/>
                      <a:pt x="256" y="3429"/>
                      <a:pt x="256" y="3429"/>
                    </a:cubicBezTo>
                    <a:cubicBezTo>
                      <a:pt x="383" y="4921"/>
                      <a:pt x="1701" y="5539"/>
                      <a:pt x="2781" y="5539"/>
                    </a:cubicBezTo>
                    <a:cubicBezTo>
                      <a:pt x="3681" y="5539"/>
                      <a:pt x="4417" y="5109"/>
                      <a:pt x="4159" y="4396"/>
                    </a:cubicBezTo>
                    <a:cubicBezTo>
                      <a:pt x="3880" y="3610"/>
                      <a:pt x="3256" y="3387"/>
                      <a:pt x="2748" y="3387"/>
                    </a:cubicBezTo>
                    <a:cubicBezTo>
                      <a:pt x="2689" y="3387"/>
                      <a:pt x="2632" y="3390"/>
                      <a:pt x="2577" y="3396"/>
                    </a:cubicBezTo>
                    <a:lnTo>
                      <a:pt x="2577" y="3396"/>
                    </a:lnTo>
                    <a:cubicBezTo>
                      <a:pt x="3242" y="2617"/>
                      <a:pt x="4075" y="756"/>
                      <a:pt x="2891" y="227"/>
                    </a:cubicBezTo>
                    <a:cubicBezTo>
                      <a:pt x="2523" y="69"/>
                      <a:pt x="2205" y="0"/>
                      <a:pt x="19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23"/>
              <p:cNvSpPr/>
              <p:nvPr/>
            </p:nvSpPr>
            <p:spPr>
              <a:xfrm>
                <a:off x="86361" y="4563494"/>
                <a:ext cx="25244" cy="51417"/>
              </a:xfrm>
              <a:custGeom>
                <a:avLst/>
                <a:gdLst/>
                <a:ahLst/>
                <a:cxnLst/>
                <a:rect l="l" t="t" r="r" b="b"/>
                <a:pathLst>
                  <a:path w="1602" h="3263" extrusionOk="0">
                    <a:moveTo>
                      <a:pt x="1357" y="0"/>
                    </a:moveTo>
                    <a:cubicBezTo>
                      <a:pt x="1327" y="0"/>
                      <a:pt x="1296" y="9"/>
                      <a:pt x="1268" y="27"/>
                    </a:cubicBezTo>
                    <a:cubicBezTo>
                      <a:pt x="735" y="294"/>
                      <a:pt x="401" y="694"/>
                      <a:pt x="268" y="1161"/>
                    </a:cubicBezTo>
                    <a:cubicBezTo>
                      <a:pt x="1" y="2129"/>
                      <a:pt x="601" y="3130"/>
                      <a:pt x="601" y="3163"/>
                    </a:cubicBezTo>
                    <a:cubicBezTo>
                      <a:pt x="668" y="3230"/>
                      <a:pt x="735" y="3263"/>
                      <a:pt x="801" y="3263"/>
                    </a:cubicBezTo>
                    <a:lnTo>
                      <a:pt x="901" y="3263"/>
                    </a:lnTo>
                    <a:cubicBezTo>
                      <a:pt x="1001" y="3196"/>
                      <a:pt x="1035" y="3063"/>
                      <a:pt x="968" y="2963"/>
                    </a:cubicBezTo>
                    <a:cubicBezTo>
                      <a:pt x="968" y="2963"/>
                      <a:pt x="468" y="2062"/>
                      <a:pt x="668" y="1295"/>
                    </a:cubicBezTo>
                    <a:cubicBezTo>
                      <a:pt x="768" y="895"/>
                      <a:pt x="1035" y="594"/>
                      <a:pt x="1468" y="394"/>
                    </a:cubicBezTo>
                    <a:cubicBezTo>
                      <a:pt x="1569" y="327"/>
                      <a:pt x="1602" y="227"/>
                      <a:pt x="1535" y="127"/>
                    </a:cubicBezTo>
                    <a:cubicBezTo>
                      <a:pt x="1511" y="55"/>
                      <a:pt x="1435" y="0"/>
                      <a:pt x="135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23"/>
              <p:cNvSpPr/>
              <p:nvPr/>
            </p:nvSpPr>
            <p:spPr>
              <a:xfrm>
                <a:off x="49562" y="4585163"/>
                <a:ext cx="46800" cy="32917"/>
              </a:xfrm>
              <a:custGeom>
                <a:avLst/>
                <a:gdLst/>
                <a:ahLst/>
                <a:cxnLst/>
                <a:rect l="l" t="t" r="r" b="b"/>
                <a:pathLst>
                  <a:path w="2970" h="2089" extrusionOk="0">
                    <a:moveTo>
                      <a:pt x="997" y="1"/>
                    </a:moveTo>
                    <a:cubicBezTo>
                      <a:pt x="487" y="1"/>
                      <a:pt x="128" y="293"/>
                      <a:pt x="101" y="320"/>
                    </a:cubicBezTo>
                    <a:cubicBezTo>
                      <a:pt x="1" y="387"/>
                      <a:pt x="1" y="520"/>
                      <a:pt x="67" y="620"/>
                    </a:cubicBezTo>
                    <a:cubicBezTo>
                      <a:pt x="109" y="662"/>
                      <a:pt x="175" y="690"/>
                      <a:pt x="244" y="690"/>
                    </a:cubicBezTo>
                    <a:cubicBezTo>
                      <a:pt x="286" y="690"/>
                      <a:pt x="329" y="679"/>
                      <a:pt x="368" y="654"/>
                    </a:cubicBezTo>
                    <a:cubicBezTo>
                      <a:pt x="368" y="626"/>
                      <a:pt x="637" y="420"/>
                      <a:pt x="1010" y="420"/>
                    </a:cubicBezTo>
                    <a:cubicBezTo>
                      <a:pt x="1091" y="420"/>
                      <a:pt x="1178" y="430"/>
                      <a:pt x="1268" y="454"/>
                    </a:cubicBezTo>
                    <a:cubicBezTo>
                      <a:pt x="1735" y="554"/>
                      <a:pt x="2202" y="1087"/>
                      <a:pt x="2536" y="1955"/>
                    </a:cubicBezTo>
                    <a:cubicBezTo>
                      <a:pt x="2569" y="2021"/>
                      <a:pt x="2669" y="2088"/>
                      <a:pt x="2736" y="2088"/>
                    </a:cubicBezTo>
                    <a:cubicBezTo>
                      <a:pt x="2769" y="2088"/>
                      <a:pt x="2803" y="2055"/>
                      <a:pt x="2803" y="2055"/>
                    </a:cubicBezTo>
                    <a:cubicBezTo>
                      <a:pt x="2936" y="2021"/>
                      <a:pt x="2970" y="1888"/>
                      <a:pt x="2936" y="1788"/>
                    </a:cubicBezTo>
                    <a:cubicBezTo>
                      <a:pt x="2536" y="787"/>
                      <a:pt x="2002" y="187"/>
                      <a:pt x="1368" y="53"/>
                    </a:cubicBezTo>
                    <a:cubicBezTo>
                      <a:pt x="1238" y="16"/>
                      <a:pt x="1113" y="1"/>
                      <a:pt x="99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23"/>
              <p:cNvSpPr/>
              <p:nvPr/>
            </p:nvSpPr>
            <p:spPr>
              <a:xfrm>
                <a:off x="68490" y="4626185"/>
                <a:ext cx="36810" cy="47083"/>
              </a:xfrm>
              <a:custGeom>
                <a:avLst/>
                <a:gdLst/>
                <a:ahLst/>
                <a:cxnLst/>
                <a:rect l="l" t="t" r="r" b="b"/>
                <a:pathLst>
                  <a:path w="2336" h="2988" extrusionOk="0">
                    <a:moveTo>
                      <a:pt x="757" y="1"/>
                    </a:moveTo>
                    <a:cubicBezTo>
                      <a:pt x="486" y="1"/>
                      <a:pt x="239" y="47"/>
                      <a:pt x="101" y="186"/>
                    </a:cubicBezTo>
                    <a:cubicBezTo>
                      <a:pt x="34" y="252"/>
                      <a:pt x="1" y="352"/>
                      <a:pt x="34" y="452"/>
                    </a:cubicBezTo>
                    <a:cubicBezTo>
                      <a:pt x="67" y="786"/>
                      <a:pt x="668" y="1153"/>
                      <a:pt x="1101" y="1386"/>
                    </a:cubicBezTo>
                    <a:cubicBezTo>
                      <a:pt x="868" y="1853"/>
                      <a:pt x="568" y="2521"/>
                      <a:pt x="768" y="2854"/>
                    </a:cubicBezTo>
                    <a:cubicBezTo>
                      <a:pt x="801" y="2888"/>
                      <a:pt x="901" y="2988"/>
                      <a:pt x="1068" y="2988"/>
                    </a:cubicBezTo>
                    <a:lnTo>
                      <a:pt x="1101" y="2988"/>
                    </a:lnTo>
                    <a:cubicBezTo>
                      <a:pt x="1802" y="2954"/>
                      <a:pt x="2236" y="2054"/>
                      <a:pt x="2302" y="1954"/>
                    </a:cubicBezTo>
                    <a:cubicBezTo>
                      <a:pt x="2336" y="1853"/>
                      <a:pt x="2302" y="1720"/>
                      <a:pt x="2202" y="1687"/>
                    </a:cubicBezTo>
                    <a:cubicBezTo>
                      <a:pt x="2174" y="1668"/>
                      <a:pt x="2144" y="1660"/>
                      <a:pt x="2113" y="1660"/>
                    </a:cubicBezTo>
                    <a:cubicBezTo>
                      <a:pt x="2035" y="1660"/>
                      <a:pt x="1959" y="1715"/>
                      <a:pt x="1935" y="1787"/>
                    </a:cubicBezTo>
                    <a:cubicBezTo>
                      <a:pt x="1835" y="1987"/>
                      <a:pt x="1468" y="2521"/>
                      <a:pt x="1101" y="2587"/>
                    </a:cubicBezTo>
                    <a:cubicBezTo>
                      <a:pt x="1101" y="2387"/>
                      <a:pt x="1302" y="1853"/>
                      <a:pt x="1568" y="1386"/>
                    </a:cubicBezTo>
                    <a:cubicBezTo>
                      <a:pt x="1602" y="1353"/>
                      <a:pt x="1602" y="1286"/>
                      <a:pt x="1602" y="1220"/>
                    </a:cubicBezTo>
                    <a:cubicBezTo>
                      <a:pt x="1568" y="1186"/>
                      <a:pt x="1535" y="1120"/>
                      <a:pt x="1468" y="1086"/>
                    </a:cubicBezTo>
                    <a:cubicBezTo>
                      <a:pt x="1035" y="886"/>
                      <a:pt x="601" y="586"/>
                      <a:pt x="468" y="452"/>
                    </a:cubicBezTo>
                    <a:cubicBezTo>
                      <a:pt x="521" y="435"/>
                      <a:pt x="599" y="426"/>
                      <a:pt x="693" y="426"/>
                    </a:cubicBezTo>
                    <a:cubicBezTo>
                      <a:pt x="951" y="426"/>
                      <a:pt x="1336" y="488"/>
                      <a:pt x="1702" y="586"/>
                    </a:cubicBezTo>
                    <a:cubicBezTo>
                      <a:pt x="1802" y="586"/>
                      <a:pt x="1935" y="519"/>
                      <a:pt x="1935" y="419"/>
                    </a:cubicBezTo>
                    <a:cubicBezTo>
                      <a:pt x="1969" y="319"/>
                      <a:pt x="1902" y="186"/>
                      <a:pt x="1802" y="152"/>
                    </a:cubicBezTo>
                    <a:cubicBezTo>
                      <a:pt x="1568" y="94"/>
                      <a:pt x="1139" y="1"/>
                      <a:pt x="75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23"/>
              <p:cNvSpPr/>
              <p:nvPr/>
            </p:nvSpPr>
            <p:spPr>
              <a:xfrm>
                <a:off x="105809" y="4593531"/>
                <a:ext cx="41553" cy="53985"/>
              </a:xfrm>
              <a:custGeom>
                <a:avLst/>
                <a:gdLst/>
                <a:ahLst/>
                <a:cxnLst/>
                <a:rect l="l" t="t" r="r" b="b"/>
                <a:pathLst>
                  <a:path w="2637" h="3426" extrusionOk="0">
                    <a:moveTo>
                      <a:pt x="1326" y="1"/>
                    </a:moveTo>
                    <a:cubicBezTo>
                      <a:pt x="1285" y="1"/>
                      <a:pt x="1243" y="9"/>
                      <a:pt x="1202" y="23"/>
                    </a:cubicBezTo>
                    <a:cubicBezTo>
                      <a:pt x="768" y="156"/>
                      <a:pt x="234" y="1190"/>
                      <a:pt x="68" y="1490"/>
                    </a:cubicBezTo>
                    <a:cubicBezTo>
                      <a:pt x="1" y="1590"/>
                      <a:pt x="68" y="1724"/>
                      <a:pt x="168" y="1791"/>
                    </a:cubicBezTo>
                    <a:cubicBezTo>
                      <a:pt x="193" y="1799"/>
                      <a:pt x="220" y="1803"/>
                      <a:pt x="247" y="1803"/>
                    </a:cubicBezTo>
                    <a:cubicBezTo>
                      <a:pt x="328" y="1803"/>
                      <a:pt x="410" y="1766"/>
                      <a:pt x="435" y="1691"/>
                    </a:cubicBezTo>
                    <a:cubicBezTo>
                      <a:pt x="735" y="1090"/>
                      <a:pt x="1102" y="556"/>
                      <a:pt x="1269" y="423"/>
                    </a:cubicBezTo>
                    <a:lnTo>
                      <a:pt x="1269" y="423"/>
                    </a:lnTo>
                    <a:cubicBezTo>
                      <a:pt x="1335" y="656"/>
                      <a:pt x="1235" y="1424"/>
                      <a:pt x="1002" y="2191"/>
                    </a:cubicBezTo>
                    <a:cubicBezTo>
                      <a:pt x="968" y="2291"/>
                      <a:pt x="1035" y="2391"/>
                      <a:pt x="1135" y="2424"/>
                    </a:cubicBezTo>
                    <a:cubicBezTo>
                      <a:pt x="1469" y="2591"/>
                      <a:pt x="1836" y="2791"/>
                      <a:pt x="2069" y="2925"/>
                    </a:cubicBezTo>
                    <a:cubicBezTo>
                      <a:pt x="1769" y="2958"/>
                      <a:pt x="1335" y="2991"/>
                      <a:pt x="935" y="2991"/>
                    </a:cubicBezTo>
                    <a:cubicBezTo>
                      <a:pt x="802" y="2991"/>
                      <a:pt x="701" y="3092"/>
                      <a:pt x="701" y="3192"/>
                    </a:cubicBezTo>
                    <a:cubicBezTo>
                      <a:pt x="701" y="3325"/>
                      <a:pt x="802" y="3425"/>
                      <a:pt x="935" y="3425"/>
                    </a:cubicBezTo>
                    <a:cubicBezTo>
                      <a:pt x="2369" y="3392"/>
                      <a:pt x="2536" y="3225"/>
                      <a:pt x="2569" y="3125"/>
                    </a:cubicBezTo>
                    <a:cubicBezTo>
                      <a:pt x="2636" y="3058"/>
                      <a:pt x="2636" y="2991"/>
                      <a:pt x="2603" y="2891"/>
                    </a:cubicBezTo>
                    <a:cubicBezTo>
                      <a:pt x="2536" y="2725"/>
                      <a:pt x="2169" y="2458"/>
                      <a:pt x="1469" y="2124"/>
                    </a:cubicBezTo>
                    <a:cubicBezTo>
                      <a:pt x="1702" y="1290"/>
                      <a:pt x="1869" y="289"/>
                      <a:pt x="1502" y="56"/>
                    </a:cubicBezTo>
                    <a:cubicBezTo>
                      <a:pt x="1443" y="17"/>
                      <a:pt x="1385" y="1"/>
                      <a:pt x="13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23"/>
              <p:cNvSpPr/>
              <p:nvPr/>
            </p:nvSpPr>
            <p:spPr>
              <a:xfrm>
                <a:off x="141567" y="4730955"/>
                <a:ext cx="293310" cy="285037"/>
              </a:xfrm>
              <a:custGeom>
                <a:avLst/>
                <a:gdLst/>
                <a:ahLst/>
                <a:cxnLst/>
                <a:rect l="l" t="t" r="r" b="b"/>
                <a:pathLst>
                  <a:path w="18614" h="18089" extrusionOk="0">
                    <a:moveTo>
                      <a:pt x="512" y="0"/>
                    </a:moveTo>
                    <a:cubicBezTo>
                      <a:pt x="423" y="0"/>
                      <a:pt x="328" y="60"/>
                      <a:pt x="300" y="142"/>
                    </a:cubicBezTo>
                    <a:cubicBezTo>
                      <a:pt x="300" y="176"/>
                      <a:pt x="167" y="476"/>
                      <a:pt x="100" y="976"/>
                    </a:cubicBezTo>
                    <a:cubicBezTo>
                      <a:pt x="67" y="1110"/>
                      <a:pt x="134" y="1210"/>
                      <a:pt x="267" y="1243"/>
                    </a:cubicBezTo>
                    <a:lnTo>
                      <a:pt x="300" y="1243"/>
                    </a:lnTo>
                    <a:cubicBezTo>
                      <a:pt x="401" y="1243"/>
                      <a:pt x="467" y="1176"/>
                      <a:pt x="501" y="1076"/>
                    </a:cubicBezTo>
                    <a:cubicBezTo>
                      <a:pt x="567" y="609"/>
                      <a:pt x="701" y="309"/>
                      <a:pt x="701" y="309"/>
                    </a:cubicBezTo>
                    <a:cubicBezTo>
                      <a:pt x="734" y="176"/>
                      <a:pt x="667" y="76"/>
                      <a:pt x="567" y="9"/>
                    </a:cubicBezTo>
                    <a:cubicBezTo>
                      <a:pt x="550" y="3"/>
                      <a:pt x="531" y="0"/>
                      <a:pt x="512" y="0"/>
                    </a:cubicBezTo>
                    <a:close/>
                    <a:moveTo>
                      <a:pt x="200" y="1643"/>
                    </a:moveTo>
                    <a:cubicBezTo>
                      <a:pt x="100" y="1643"/>
                      <a:pt x="0" y="1743"/>
                      <a:pt x="0" y="1844"/>
                    </a:cubicBezTo>
                    <a:lnTo>
                      <a:pt x="0" y="1944"/>
                    </a:lnTo>
                    <a:cubicBezTo>
                      <a:pt x="0" y="2210"/>
                      <a:pt x="34" y="2477"/>
                      <a:pt x="67" y="2711"/>
                    </a:cubicBezTo>
                    <a:cubicBezTo>
                      <a:pt x="100" y="2811"/>
                      <a:pt x="167" y="2911"/>
                      <a:pt x="267" y="2911"/>
                    </a:cubicBezTo>
                    <a:cubicBezTo>
                      <a:pt x="267" y="2911"/>
                      <a:pt x="300" y="2911"/>
                      <a:pt x="300" y="2878"/>
                    </a:cubicBezTo>
                    <a:cubicBezTo>
                      <a:pt x="434" y="2878"/>
                      <a:pt x="501" y="2778"/>
                      <a:pt x="467" y="2644"/>
                    </a:cubicBezTo>
                    <a:cubicBezTo>
                      <a:pt x="434" y="2444"/>
                      <a:pt x="434" y="2177"/>
                      <a:pt x="434" y="1944"/>
                    </a:cubicBezTo>
                    <a:lnTo>
                      <a:pt x="434" y="1844"/>
                    </a:lnTo>
                    <a:cubicBezTo>
                      <a:pt x="434" y="1743"/>
                      <a:pt x="334" y="1643"/>
                      <a:pt x="200" y="1643"/>
                    </a:cubicBezTo>
                    <a:close/>
                    <a:moveTo>
                      <a:pt x="5723" y="3138"/>
                    </a:moveTo>
                    <a:cubicBezTo>
                      <a:pt x="5706" y="3138"/>
                      <a:pt x="5689" y="3140"/>
                      <a:pt x="5671" y="3144"/>
                    </a:cubicBezTo>
                    <a:cubicBezTo>
                      <a:pt x="5404" y="3178"/>
                      <a:pt x="5104" y="3245"/>
                      <a:pt x="4804" y="3378"/>
                    </a:cubicBezTo>
                    <a:cubicBezTo>
                      <a:pt x="4704" y="3411"/>
                      <a:pt x="4670" y="3545"/>
                      <a:pt x="4704" y="3645"/>
                    </a:cubicBezTo>
                    <a:cubicBezTo>
                      <a:pt x="4737" y="3712"/>
                      <a:pt x="4804" y="3778"/>
                      <a:pt x="4904" y="3778"/>
                    </a:cubicBezTo>
                    <a:cubicBezTo>
                      <a:pt x="4937" y="3778"/>
                      <a:pt x="4937" y="3778"/>
                      <a:pt x="4970" y="3745"/>
                    </a:cubicBezTo>
                    <a:cubicBezTo>
                      <a:pt x="5237" y="3645"/>
                      <a:pt x="5504" y="3578"/>
                      <a:pt x="5738" y="3545"/>
                    </a:cubicBezTo>
                    <a:cubicBezTo>
                      <a:pt x="5838" y="3545"/>
                      <a:pt x="5904" y="3445"/>
                      <a:pt x="5904" y="3311"/>
                    </a:cubicBezTo>
                    <a:cubicBezTo>
                      <a:pt x="5904" y="3225"/>
                      <a:pt x="5829" y="3138"/>
                      <a:pt x="5723" y="3138"/>
                    </a:cubicBezTo>
                    <a:close/>
                    <a:moveTo>
                      <a:pt x="489" y="3269"/>
                    </a:moveTo>
                    <a:cubicBezTo>
                      <a:pt x="470" y="3269"/>
                      <a:pt x="452" y="3272"/>
                      <a:pt x="434" y="3278"/>
                    </a:cubicBezTo>
                    <a:cubicBezTo>
                      <a:pt x="334" y="3345"/>
                      <a:pt x="267" y="3478"/>
                      <a:pt x="334" y="3578"/>
                    </a:cubicBezTo>
                    <a:cubicBezTo>
                      <a:pt x="434" y="3845"/>
                      <a:pt x="601" y="4112"/>
                      <a:pt x="767" y="4312"/>
                    </a:cubicBezTo>
                    <a:cubicBezTo>
                      <a:pt x="834" y="4379"/>
                      <a:pt x="868" y="4412"/>
                      <a:pt x="934" y="4412"/>
                    </a:cubicBezTo>
                    <a:cubicBezTo>
                      <a:pt x="1001" y="4412"/>
                      <a:pt x="1034" y="4379"/>
                      <a:pt x="1068" y="4345"/>
                    </a:cubicBezTo>
                    <a:cubicBezTo>
                      <a:pt x="1168" y="4279"/>
                      <a:pt x="1168" y="4145"/>
                      <a:pt x="1101" y="4045"/>
                    </a:cubicBezTo>
                    <a:cubicBezTo>
                      <a:pt x="934" y="3878"/>
                      <a:pt x="801" y="3645"/>
                      <a:pt x="701" y="3411"/>
                    </a:cubicBezTo>
                    <a:cubicBezTo>
                      <a:pt x="673" y="3329"/>
                      <a:pt x="578" y="3269"/>
                      <a:pt x="489" y="3269"/>
                    </a:cubicBezTo>
                    <a:close/>
                    <a:moveTo>
                      <a:pt x="6439" y="3369"/>
                    </a:moveTo>
                    <a:cubicBezTo>
                      <a:pt x="6418" y="3369"/>
                      <a:pt x="6395" y="3372"/>
                      <a:pt x="6371" y="3378"/>
                    </a:cubicBezTo>
                    <a:cubicBezTo>
                      <a:pt x="6271" y="3411"/>
                      <a:pt x="6205" y="3545"/>
                      <a:pt x="6238" y="3645"/>
                    </a:cubicBezTo>
                    <a:cubicBezTo>
                      <a:pt x="6238" y="3745"/>
                      <a:pt x="6171" y="3945"/>
                      <a:pt x="5938" y="4179"/>
                    </a:cubicBezTo>
                    <a:cubicBezTo>
                      <a:pt x="5871" y="4245"/>
                      <a:pt x="5871" y="4379"/>
                      <a:pt x="5971" y="4479"/>
                    </a:cubicBezTo>
                    <a:cubicBezTo>
                      <a:pt x="6005" y="4512"/>
                      <a:pt x="6071" y="4512"/>
                      <a:pt x="6105" y="4512"/>
                    </a:cubicBezTo>
                    <a:cubicBezTo>
                      <a:pt x="6171" y="4512"/>
                      <a:pt x="6205" y="4512"/>
                      <a:pt x="6271" y="4445"/>
                    </a:cubicBezTo>
                    <a:cubicBezTo>
                      <a:pt x="6438" y="4245"/>
                      <a:pt x="6638" y="3945"/>
                      <a:pt x="6638" y="3645"/>
                    </a:cubicBezTo>
                    <a:cubicBezTo>
                      <a:pt x="6638" y="3611"/>
                      <a:pt x="6638" y="3578"/>
                      <a:pt x="6638" y="3511"/>
                    </a:cubicBezTo>
                    <a:cubicBezTo>
                      <a:pt x="6611" y="3429"/>
                      <a:pt x="6538" y="3369"/>
                      <a:pt x="6439" y="3369"/>
                    </a:cubicBezTo>
                    <a:close/>
                    <a:moveTo>
                      <a:pt x="4160" y="3775"/>
                    </a:moveTo>
                    <a:cubicBezTo>
                      <a:pt x="4118" y="3775"/>
                      <a:pt x="4075" y="3786"/>
                      <a:pt x="4036" y="3812"/>
                    </a:cubicBezTo>
                    <a:cubicBezTo>
                      <a:pt x="3803" y="4045"/>
                      <a:pt x="3603" y="4279"/>
                      <a:pt x="3469" y="4512"/>
                    </a:cubicBezTo>
                    <a:cubicBezTo>
                      <a:pt x="3403" y="4612"/>
                      <a:pt x="3436" y="4746"/>
                      <a:pt x="3569" y="4812"/>
                    </a:cubicBezTo>
                    <a:cubicBezTo>
                      <a:pt x="3569" y="4812"/>
                      <a:pt x="3603" y="4846"/>
                      <a:pt x="3636" y="4846"/>
                    </a:cubicBezTo>
                    <a:cubicBezTo>
                      <a:pt x="3736" y="4846"/>
                      <a:pt x="3803" y="4779"/>
                      <a:pt x="3836" y="4712"/>
                    </a:cubicBezTo>
                    <a:cubicBezTo>
                      <a:pt x="3936" y="4512"/>
                      <a:pt x="4103" y="4312"/>
                      <a:pt x="4303" y="4145"/>
                    </a:cubicBezTo>
                    <a:cubicBezTo>
                      <a:pt x="4403" y="4078"/>
                      <a:pt x="4403" y="3945"/>
                      <a:pt x="4337" y="3845"/>
                    </a:cubicBezTo>
                    <a:cubicBezTo>
                      <a:pt x="4295" y="3804"/>
                      <a:pt x="4229" y="3775"/>
                      <a:pt x="4160" y="3775"/>
                    </a:cubicBezTo>
                    <a:close/>
                    <a:moveTo>
                      <a:pt x="1554" y="4544"/>
                    </a:moveTo>
                    <a:cubicBezTo>
                      <a:pt x="1482" y="4544"/>
                      <a:pt x="1411" y="4581"/>
                      <a:pt x="1368" y="4646"/>
                    </a:cubicBezTo>
                    <a:cubicBezTo>
                      <a:pt x="1301" y="4746"/>
                      <a:pt x="1335" y="4879"/>
                      <a:pt x="1435" y="4946"/>
                    </a:cubicBezTo>
                    <a:cubicBezTo>
                      <a:pt x="1568" y="5012"/>
                      <a:pt x="1701" y="5113"/>
                      <a:pt x="1868" y="5213"/>
                    </a:cubicBezTo>
                    <a:cubicBezTo>
                      <a:pt x="1968" y="5246"/>
                      <a:pt x="2068" y="5313"/>
                      <a:pt x="2202" y="5346"/>
                    </a:cubicBezTo>
                    <a:cubicBezTo>
                      <a:pt x="2235" y="5379"/>
                      <a:pt x="2235" y="5379"/>
                      <a:pt x="2269" y="5379"/>
                    </a:cubicBezTo>
                    <a:cubicBezTo>
                      <a:pt x="2369" y="5379"/>
                      <a:pt x="2435" y="5313"/>
                      <a:pt x="2469" y="5246"/>
                    </a:cubicBezTo>
                    <a:cubicBezTo>
                      <a:pt x="2502" y="5146"/>
                      <a:pt x="2469" y="5012"/>
                      <a:pt x="2369" y="4979"/>
                    </a:cubicBezTo>
                    <a:cubicBezTo>
                      <a:pt x="2269" y="4946"/>
                      <a:pt x="2168" y="4879"/>
                      <a:pt x="2068" y="4846"/>
                    </a:cubicBezTo>
                    <a:cubicBezTo>
                      <a:pt x="1935" y="4746"/>
                      <a:pt x="1802" y="4679"/>
                      <a:pt x="1668" y="4579"/>
                    </a:cubicBezTo>
                    <a:cubicBezTo>
                      <a:pt x="1633" y="4555"/>
                      <a:pt x="1593" y="4544"/>
                      <a:pt x="1554" y="4544"/>
                    </a:cubicBezTo>
                    <a:close/>
                    <a:moveTo>
                      <a:pt x="5461" y="4644"/>
                    </a:moveTo>
                    <a:cubicBezTo>
                      <a:pt x="5426" y="4644"/>
                      <a:pt x="5394" y="4655"/>
                      <a:pt x="5371" y="4679"/>
                    </a:cubicBezTo>
                    <a:cubicBezTo>
                      <a:pt x="5137" y="4812"/>
                      <a:pt x="4904" y="4912"/>
                      <a:pt x="4637" y="5012"/>
                    </a:cubicBezTo>
                    <a:cubicBezTo>
                      <a:pt x="4537" y="5046"/>
                      <a:pt x="4470" y="5179"/>
                      <a:pt x="4537" y="5279"/>
                    </a:cubicBezTo>
                    <a:cubicBezTo>
                      <a:pt x="4570" y="5379"/>
                      <a:pt x="4637" y="5413"/>
                      <a:pt x="4704" y="5413"/>
                    </a:cubicBezTo>
                    <a:lnTo>
                      <a:pt x="4804" y="5413"/>
                    </a:lnTo>
                    <a:cubicBezTo>
                      <a:pt x="5071" y="5313"/>
                      <a:pt x="5337" y="5179"/>
                      <a:pt x="5571" y="5012"/>
                    </a:cubicBezTo>
                    <a:cubicBezTo>
                      <a:pt x="5671" y="4946"/>
                      <a:pt x="5704" y="4846"/>
                      <a:pt x="5638" y="4746"/>
                    </a:cubicBezTo>
                    <a:cubicBezTo>
                      <a:pt x="5595" y="4681"/>
                      <a:pt x="5524" y="4644"/>
                      <a:pt x="5461" y="4644"/>
                    </a:cubicBezTo>
                    <a:close/>
                    <a:moveTo>
                      <a:pt x="3102" y="5179"/>
                    </a:moveTo>
                    <a:cubicBezTo>
                      <a:pt x="3002" y="5179"/>
                      <a:pt x="2902" y="5246"/>
                      <a:pt x="2869" y="5346"/>
                    </a:cubicBezTo>
                    <a:cubicBezTo>
                      <a:pt x="2869" y="5479"/>
                      <a:pt x="2936" y="5580"/>
                      <a:pt x="3036" y="5580"/>
                    </a:cubicBezTo>
                    <a:cubicBezTo>
                      <a:pt x="3102" y="5613"/>
                      <a:pt x="3203" y="5613"/>
                      <a:pt x="3269" y="5613"/>
                    </a:cubicBezTo>
                    <a:cubicBezTo>
                      <a:pt x="3269" y="5846"/>
                      <a:pt x="3336" y="6080"/>
                      <a:pt x="3436" y="6313"/>
                    </a:cubicBezTo>
                    <a:cubicBezTo>
                      <a:pt x="3469" y="6380"/>
                      <a:pt x="3536" y="6447"/>
                      <a:pt x="3636" y="6447"/>
                    </a:cubicBezTo>
                    <a:cubicBezTo>
                      <a:pt x="3670" y="6447"/>
                      <a:pt x="3670" y="6447"/>
                      <a:pt x="3703" y="6413"/>
                    </a:cubicBezTo>
                    <a:cubicBezTo>
                      <a:pt x="3803" y="6380"/>
                      <a:pt x="3870" y="6247"/>
                      <a:pt x="3836" y="6147"/>
                    </a:cubicBezTo>
                    <a:cubicBezTo>
                      <a:pt x="3736" y="5980"/>
                      <a:pt x="3703" y="5813"/>
                      <a:pt x="3670" y="5613"/>
                    </a:cubicBezTo>
                    <a:lnTo>
                      <a:pt x="3936" y="5613"/>
                    </a:lnTo>
                    <a:cubicBezTo>
                      <a:pt x="4036" y="5580"/>
                      <a:pt x="4137" y="5479"/>
                      <a:pt x="4103" y="5379"/>
                    </a:cubicBezTo>
                    <a:cubicBezTo>
                      <a:pt x="4103" y="5279"/>
                      <a:pt x="4003" y="5179"/>
                      <a:pt x="3870" y="5179"/>
                    </a:cubicBezTo>
                    <a:cubicBezTo>
                      <a:pt x="3753" y="5196"/>
                      <a:pt x="3628" y="5204"/>
                      <a:pt x="3499" y="5204"/>
                    </a:cubicBezTo>
                    <a:cubicBezTo>
                      <a:pt x="3369" y="5204"/>
                      <a:pt x="3236" y="5196"/>
                      <a:pt x="3102" y="5179"/>
                    </a:cubicBezTo>
                    <a:close/>
                    <a:moveTo>
                      <a:pt x="4026" y="6746"/>
                    </a:moveTo>
                    <a:cubicBezTo>
                      <a:pt x="3992" y="6746"/>
                      <a:pt x="3960" y="6757"/>
                      <a:pt x="3936" y="6780"/>
                    </a:cubicBezTo>
                    <a:cubicBezTo>
                      <a:pt x="3836" y="6847"/>
                      <a:pt x="3803" y="6981"/>
                      <a:pt x="3870" y="7081"/>
                    </a:cubicBezTo>
                    <a:cubicBezTo>
                      <a:pt x="4036" y="7281"/>
                      <a:pt x="4203" y="7514"/>
                      <a:pt x="4437" y="7748"/>
                    </a:cubicBezTo>
                    <a:cubicBezTo>
                      <a:pt x="4470" y="7781"/>
                      <a:pt x="4537" y="7814"/>
                      <a:pt x="4570" y="7814"/>
                    </a:cubicBezTo>
                    <a:cubicBezTo>
                      <a:pt x="4637" y="7814"/>
                      <a:pt x="4670" y="7781"/>
                      <a:pt x="4704" y="7748"/>
                    </a:cubicBezTo>
                    <a:cubicBezTo>
                      <a:pt x="4804" y="7681"/>
                      <a:pt x="4804" y="7548"/>
                      <a:pt x="4737" y="7448"/>
                    </a:cubicBezTo>
                    <a:cubicBezTo>
                      <a:pt x="4537" y="7247"/>
                      <a:pt x="4370" y="7047"/>
                      <a:pt x="4203" y="6847"/>
                    </a:cubicBezTo>
                    <a:cubicBezTo>
                      <a:pt x="4160" y="6782"/>
                      <a:pt x="4089" y="6746"/>
                      <a:pt x="4026" y="6746"/>
                    </a:cubicBezTo>
                    <a:close/>
                    <a:moveTo>
                      <a:pt x="5186" y="7968"/>
                    </a:moveTo>
                    <a:cubicBezTo>
                      <a:pt x="5131" y="7968"/>
                      <a:pt x="5074" y="7993"/>
                      <a:pt x="5037" y="8048"/>
                    </a:cubicBezTo>
                    <a:cubicBezTo>
                      <a:pt x="4937" y="8115"/>
                      <a:pt x="4970" y="8248"/>
                      <a:pt x="5037" y="8315"/>
                    </a:cubicBezTo>
                    <a:cubicBezTo>
                      <a:pt x="5237" y="8515"/>
                      <a:pt x="5471" y="8682"/>
                      <a:pt x="5704" y="8849"/>
                    </a:cubicBezTo>
                    <a:cubicBezTo>
                      <a:pt x="5738" y="8882"/>
                      <a:pt x="5771" y="8915"/>
                      <a:pt x="5838" y="8915"/>
                    </a:cubicBezTo>
                    <a:cubicBezTo>
                      <a:pt x="5904" y="8915"/>
                      <a:pt x="5938" y="8882"/>
                      <a:pt x="6005" y="8815"/>
                    </a:cubicBezTo>
                    <a:cubicBezTo>
                      <a:pt x="6071" y="8715"/>
                      <a:pt x="6038" y="8615"/>
                      <a:pt x="5938" y="8515"/>
                    </a:cubicBezTo>
                    <a:cubicBezTo>
                      <a:pt x="5704" y="8348"/>
                      <a:pt x="5504" y="8181"/>
                      <a:pt x="5304" y="8015"/>
                    </a:cubicBezTo>
                    <a:cubicBezTo>
                      <a:pt x="5274" y="7985"/>
                      <a:pt x="5231" y="7968"/>
                      <a:pt x="5186" y="7968"/>
                    </a:cubicBezTo>
                    <a:close/>
                    <a:moveTo>
                      <a:pt x="11709" y="8348"/>
                    </a:moveTo>
                    <a:cubicBezTo>
                      <a:pt x="11609" y="8382"/>
                      <a:pt x="11542" y="8482"/>
                      <a:pt x="11542" y="8582"/>
                    </a:cubicBezTo>
                    <a:cubicBezTo>
                      <a:pt x="11569" y="8692"/>
                      <a:pt x="11643" y="8757"/>
                      <a:pt x="11724" y="8757"/>
                    </a:cubicBezTo>
                    <a:cubicBezTo>
                      <a:pt x="11741" y="8757"/>
                      <a:pt x="11758" y="8754"/>
                      <a:pt x="11775" y="8748"/>
                    </a:cubicBezTo>
                    <a:lnTo>
                      <a:pt x="11875" y="8748"/>
                    </a:lnTo>
                    <a:cubicBezTo>
                      <a:pt x="12142" y="8748"/>
                      <a:pt x="12142" y="8882"/>
                      <a:pt x="12142" y="8915"/>
                    </a:cubicBezTo>
                    <a:lnTo>
                      <a:pt x="12342" y="8949"/>
                    </a:lnTo>
                    <a:lnTo>
                      <a:pt x="12576" y="8915"/>
                    </a:lnTo>
                    <a:cubicBezTo>
                      <a:pt x="12576" y="8648"/>
                      <a:pt x="12376" y="8348"/>
                      <a:pt x="11875" y="8348"/>
                    </a:cubicBezTo>
                    <a:close/>
                    <a:moveTo>
                      <a:pt x="10988" y="8647"/>
                    </a:moveTo>
                    <a:cubicBezTo>
                      <a:pt x="10950" y="8647"/>
                      <a:pt x="10910" y="8658"/>
                      <a:pt x="10875" y="8682"/>
                    </a:cubicBezTo>
                    <a:cubicBezTo>
                      <a:pt x="10641" y="8815"/>
                      <a:pt x="10408" y="9015"/>
                      <a:pt x="10174" y="9249"/>
                    </a:cubicBezTo>
                    <a:cubicBezTo>
                      <a:pt x="10107" y="9316"/>
                      <a:pt x="10107" y="9449"/>
                      <a:pt x="10208" y="9549"/>
                    </a:cubicBezTo>
                    <a:cubicBezTo>
                      <a:pt x="10241" y="9582"/>
                      <a:pt x="10274" y="9616"/>
                      <a:pt x="10341" y="9616"/>
                    </a:cubicBezTo>
                    <a:cubicBezTo>
                      <a:pt x="10408" y="9616"/>
                      <a:pt x="10441" y="9582"/>
                      <a:pt x="10474" y="9549"/>
                    </a:cubicBezTo>
                    <a:cubicBezTo>
                      <a:pt x="10675" y="9349"/>
                      <a:pt x="10875" y="9149"/>
                      <a:pt x="11075" y="9049"/>
                    </a:cubicBezTo>
                    <a:cubicBezTo>
                      <a:pt x="11175" y="8982"/>
                      <a:pt x="11208" y="8849"/>
                      <a:pt x="11142" y="8748"/>
                    </a:cubicBezTo>
                    <a:cubicBezTo>
                      <a:pt x="11120" y="8684"/>
                      <a:pt x="11057" y="8647"/>
                      <a:pt x="10988" y="8647"/>
                    </a:cubicBezTo>
                    <a:close/>
                    <a:moveTo>
                      <a:pt x="6507" y="8979"/>
                    </a:moveTo>
                    <a:cubicBezTo>
                      <a:pt x="6446" y="8979"/>
                      <a:pt x="6379" y="9007"/>
                      <a:pt x="6338" y="9049"/>
                    </a:cubicBezTo>
                    <a:cubicBezTo>
                      <a:pt x="6271" y="9149"/>
                      <a:pt x="6305" y="9282"/>
                      <a:pt x="6405" y="9349"/>
                    </a:cubicBezTo>
                    <a:cubicBezTo>
                      <a:pt x="6638" y="9516"/>
                      <a:pt x="6872" y="9649"/>
                      <a:pt x="7139" y="9783"/>
                    </a:cubicBezTo>
                    <a:cubicBezTo>
                      <a:pt x="7172" y="9816"/>
                      <a:pt x="7205" y="9816"/>
                      <a:pt x="7239" y="9816"/>
                    </a:cubicBezTo>
                    <a:cubicBezTo>
                      <a:pt x="7305" y="9816"/>
                      <a:pt x="7372" y="9783"/>
                      <a:pt x="7406" y="9716"/>
                    </a:cubicBezTo>
                    <a:cubicBezTo>
                      <a:pt x="7472" y="9582"/>
                      <a:pt x="7439" y="9482"/>
                      <a:pt x="7305" y="9416"/>
                    </a:cubicBezTo>
                    <a:cubicBezTo>
                      <a:pt x="7072" y="9282"/>
                      <a:pt x="6838" y="9149"/>
                      <a:pt x="6605" y="9015"/>
                    </a:cubicBezTo>
                    <a:cubicBezTo>
                      <a:pt x="6579" y="8990"/>
                      <a:pt x="6544" y="8979"/>
                      <a:pt x="6507" y="8979"/>
                    </a:cubicBezTo>
                    <a:close/>
                    <a:moveTo>
                      <a:pt x="11927" y="9436"/>
                    </a:moveTo>
                    <a:cubicBezTo>
                      <a:pt x="11882" y="9436"/>
                      <a:pt x="11839" y="9452"/>
                      <a:pt x="11809" y="9482"/>
                    </a:cubicBezTo>
                    <a:cubicBezTo>
                      <a:pt x="11609" y="9649"/>
                      <a:pt x="11408" y="9783"/>
                      <a:pt x="11142" y="9883"/>
                    </a:cubicBezTo>
                    <a:cubicBezTo>
                      <a:pt x="11041" y="9916"/>
                      <a:pt x="11008" y="10049"/>
                      <a:pt x="11041" y="10149"/>
                    </a:cubicBezTo>
                    <a:cubicBezTo>
                      <a:pt x="11075" y="10250"/>
                      <a:pt x="11142" y="10283"/>
                      <a:pt x="11242" y="10283"/>
                    </a:cubicBezTo>
                    <a:lnTo>
                      <a:pt x="11308" y="10283"/>
                    </a:lnTo>
                    <a:cubicBezTo>
                      <a:pt x="11609" y="10149"/>
                      <a:pt x="11875" y="9983"/>
                      <a:pt x="12076" y="9783"/>
                    </a:cubicBezTo>
                    <a:cubicBezTo>
                      <a:pt x="12176" y="9716"/>
                      <a:pt x="12176" y="9582"/>
                      <a:pt x="12076" y="9516"/>
                    </a:cubicBezTo>
                    <a:cubicBezTo>
                      <a:pt x="12039" y="9461"/>
                      <a:pt x="11982" y="9436"/>
                      <a:pt x="11927" y="9436"/>
                    </a:cubicBezTo>
                    <a:close/>
                    <a:moveTo>
                      <a:pt x="8005" y="9741"/>
                    </a:moveTo>
                    <a:cubicBezTo>
                      <a:pt x="7905" y="9741"/>
                      <a:pt x="7827" y="9800"/>
                      <a:pt x="7772" y="9883"/>
                    </a:cubicBezTo>
                    <a:cubicBezTo>
                      <a:pt x="7739" y="9983"/>
                      <a:pt x="7806" y="10116"/>
                      <a:pt x="7906" y="10149"/>
                    </a:cubicBezTo>
                    <a:cubicBezTo>
                      <a:pt x="8173" y="10250"/>
                      <a:pt x="8440" y="10350"/>
                      <a:pt x="8740" y="10416"/>
                    </a:cubicBezTo>
                    <a:lnTo>
                      <a:pt x="8773" y="10416"/>
                    </a:lnTo>
                    <a:cubicBezTo>
                      <a:pt x="8873" y="10416"/>
                      <a:pt x="8940" y="10350"/>
                      <a:pt x="8973" y="10250"/>
                    </a:cubicBezTo>
                    <a:cubicBezTo>
                      <a:pt x="9007" y="10149"/>
                      <a:pt x="8940" y="10016"/>
                      <a:pt x="8840" y="10016"/>
                    </a:cubicBezTo>
                    <a:cubicBezTo>
                      <a:pt x="8573" y="9949"/>
                      <a:pt x="8306" y="9849"/>
                      <a:pt x="8073" y="9749"/>
                    </a:cubicBezTo>
                    <a:cubicBezTo>
                      <a:pt x="8049" y="9743"/>
                      <a:pt x="8026" y="9741"/>
                      <a:pt x="8005" y="9741"/>
                    </a:cubicBezTo>
                    <a:close/>
                    <a:moveTo>
                      <a:pt x="9795" y="9836"/>
                    </a:moveTo>
                    <a:cubicBezTo>
                      <a:pt x="9734" y="9836"/>
                      <a:pt x="9677" y="9861"/>
                      <a:pt x="9640" y="9916"/>
                    </a:cubicBezTo>
                    <a:cubicBezTo>
                      <a:pt x="9607" y="9983"/>
                      <a:pt x="9540" y="10083"/>
                      <a:pt x="9507" y="10149"/>
                    </a:cubicBezTo>
                    <a:cubicBezTo>
                      <a:pt x="9440" y="10183"/>
                      <a:pt x="9407" y="10250"/>
                      <a:pt x="9374" y="10316"/>
                    </a:cubicBezTo>
                    <a:cubicBezTo>
                      <a:pt x="9340" y="10450"/>
                      <a:pt x="9274" y="10550"/>
                      <a:pt x="9207" y="10683"/>
                    </a:cubicBezTo>
                    <a:cubicBezTo>
                      <a:pt x="9140" y="10783"/>
                      <a:pt x="9207" y="10883"/>
                      <a:pt x="9307" y="10950"/>
                    </a:cubicBezTo>
                    <a:cubicBezTo>
                      <a:pt x="9340" y="10950"/>
                      <a:pt x="9374" y="10983"/>
                      <a:pt x="9407" y="10983"/>
                    </a:cubicBezTo>
                    <a:cubicBezTo>
                      <a:pt x="9474" y="10983"/>
                      <a:pt x="9540" y="10917"/>
                      <a:pt x="9574" y="10850"/>
                    </a:cubicBezTo>
                    <a:cubicBezTo>
                      <a:pt x="9640" y="10750"/>
                      <a:pt x="9674" y="10650"/>
                      <a:pt x="9741" y="10550"/>
                    </a:cubicBezTo>
                    <a:cubicBezTo>
                      <a:pt x="9974" y="10550"/>
                      <a:pt x="10241" y="10550"/>
                      <a:pt x="10474" y="10516"/>
                    </a:cubicBezTo>
                    <a:cubicBezTo>
                      <a:pt x="10574" y="10483"/>
                      <a:pt x="10641" y="10383"/>
                      <a:pt x="10641" y="10283"/>
                    </a:cubicBezTo>
                    <a:cubicBezTo>
                      <a:pt x="10608" y="10149"/>
                      <a:pt x="10508" y="10083"/>
                      <a:pt x="10408" y="10083"/>
                    </a:cubicBezTo>
                    <a:cubicBezTo>
                      <a:pt x="10274" y="10116"/>
                      <a:pt x="10141" y="10116"/>
                      <a:pt x="10007" y="10116"/>
                    </a:cubicBezTo>
                    <a:cubicBezTo>
                      <a:pt x="10041" y="10049"/>
                      <a:pt x="10007" y="9916"/>
                      <a:pt x="9941" y="9883"/>
                    </a:cubicBezTo>
                    <a:cubicBezTo>
                      <a:pt x="9896" y="9853"/>
                      <a:pt x="9844" y="9836"/>
                      <a:pt x="9795" y="9836"/>
                    </a:cubicBezTo>
                    <a:close/>
                    <a:moveTo>
                      <a:pt x="9085" y="11308"/>
                    </a:moveTo>
                    <a:cubicBezTo>
                      <a:pt x="8996" y="11308"/>
                      <a:pt x="8901" y="11368"/>
                      <a:pt x="8873" y="11450"/>
                    </a:cubicBezTo>
                    <a:cubicBezTo>
                      <a:pt x="8773" y="11751"/>
                      <a:pt x="8706" y="12017"/>
                      <a:pt x="8673" y="12318"/>
                    </a:cubicBezTo>
                    <a:cubicBezTo>
                      <a:pt x="8640" y="12418"/>
                      <a:pt x="8740" y="12518"/>
                      <a:pt x="8840" y="12551"/>
                    </a:cubicBezTo>
                    <a:lnTo>
                      <a:pt x="8873" y="12551"/>
                    </a:lnTo>
                    <a:cubicBezTo>
                      <a:pt x="8973" y="12551"/>
                      <a:pt x="9073" y="12484"/>
                      <a:pt x="9073" y="12384"/>
                    </a:cubicBezTo>
                    <a:cubicBezTo>
                      <a:pt x="9140" y="12118"/>
                      <a:pt x="9207" y="11851"/>
                      <a:pt x="9274" y="11584"/>
                    </a:cubicBezTo>
                    <a:cubicBezTo>
                      <a:pt x="9307" y="11484"/>
                      <a:pt x="9240" y="11384"/>
                      <a:pt x="9140" y="11317"/>
                    </a:cubicBezTo>
                    <a:cubicBezTo>
                      <a:pt x="9122" y="11311"/>
                      <a:pt x="9104" y="11308"/>
                      <a:pt x="9085" y="11308"/>
                    </a:cubicBezTo>
                    <a:close/>
                    <a:moveTo>
                      <a:pt x="18280" y="12351"/>
                    </a:moveTo>
                    <a:cubicBezTo>
                      <a:pt x="18180" y="12384"/>
                      <a:pt x="18080" y="12484"/>
                      <a:pt x="18113" y="12585"/>
                    </a:cubicBezTo>
                    <a:cubicBezTo>
                      <a:pt x="18147" y="12885"/>
                      <a:pt x="18180" y="13152"/>
                      <a:pt x="18213" y="13385"/>
                    </a:cubicBezTo>
                    <a:cubicBezTo>
                      <a:pt x="18213" y="13519"/>
                      <a:pt x="18313" y="13585"/>
                      <a:pt x="18413" y="13585"/>
                    </a:cubicBezTo>
                    <a:cubicBezTo>
                      <a:pt x="18547" y="13585"/>
                      <a:pt x="18614" y="13485"/>
                      <a:pt x="18614" y="13385"/>
                    </a:cubicBezTo>
                    <a:cubicBezTo>
                      <a:pt x="18614" y="13085"/>
                      <a:pt x="18580" y="12818"/>
                      <a:pt x="18513" y="12518"/>
                    </a:cubicBezTo>
                    <a:cubicBezTo>
                      <a:pt x="18513" y="12418"/>
                      <a:pt x="18380" y="12351"/>
                      <a:pt x="18280" y="12351"/>
                    </a:cubicBezTo>
                    <a:close/>
                    <a:moveTo>
                      <a:pt x="8807" y="12985"/>
                    </a:moveTo>
                    <a:cubicBezTo>
                      <a:pt x="8673" y="12985"/>
                      <a:pt x="8606" y="13085"/>
                      <a:pt x="8606" y="13185"/>
                    </a:cubicBezTo>
                    <a:cubicBezTo>
                      <a:pt x="8606" y="13485"/>
                      <a:pt x="8606" y="13752"/>
                      <a:pt x="8673" y="14052"/>
                    </a:cubicBezTo>
                    <a:cubicBezTo>
                      <a:pt x="8673" y="14152"/>
                      <a:pt x="8773" y="14219"/>
                      <a:pt x="8873" y="14219"/>
                    </a:cubicBezTo>
                    <a:lnTo>
                      <a:pt x="8907" y="14219"/>
                    </a:lnTo>
                    <a:cubicBezTo>
                      <a:pt x="9040" y="14186"/>
                      <a:pt x="9107" y="14086"/>
                      <a:pt x="9073" y="13952"/>
                    </a:cubicBezTo>
                    <a:cubicBezTo>
                      <a:pt x="9040" y="13719"/>
                      <a:pt x="9007" y="13452"/>
                      <a:pt x="9007" y="13218"/>
                    </a:cubicBezTo>
                    <a:cubicBezTo>
                      <a:pt x="9007" y="13185"/>
                      <a:pt x="9007" y="13185"/>
                      <a:pt x="9007" y="13185"/>
                    </a:cubicBezTo>
                    <a:cubicBezTo>
                      <a:pt x="9007" y="13052"/>
                      <a:pt x="8907" y="12985"/>
                      <a:pt x="8807" y="12985"/>
                    </a:cubicBezTo>
                    <a:close/>
                    <a:moveTo>
                      <a:pt x="18374" y="14012"/>
                    </a:moveTo>
                    <a:cubicBezTo>
                      <a:pt x="18289" y="14012"/>
                      <a:pt x="18213" y="14103"/>
                      <a:pt x="18213" y="14219"/>
                    </a:cubicBezTo>
                    <a:cubicBezTo>
                      <a:pt x="18180" y="14486"/>
                      <a:pt x="18147" y="14753"/>
                      <a:pt x="18080" y="14986"/>
                    </a:cubicBezTo>
                    <a:cubicBezTo>
                      <a:pt x="18046" y="15086"/>
                      <a:pt x="18113" y="15220"/>
                      <a:pt x="18213" y="15253"/>
                    </a:cubicBezTo>
                    <a:lnTo>
                      <a:pt x="18280" y="15253"/>
                    </a:lnTo>
                    <a:cubicBezTo>
                      <a:pt x="18347" y="15253"/>
                      <a:pt x="18447" y="15186"/>
                      <a:pt x="18480" y="15086"/>
                    </a:cubicBezTo>
                    <a:cubicBezTo>
                      <a:pt x="18547" y="14819"/>
                      <a:pt x="18580" y="14519"/>
                      <a:pt x="18614" y="14252"/>
                    </a:cubicBezTo>
                    <a:cubicBezTo>
                      <a:pt x="18614" y="14119"/>
                      <a:pt x="18547" y="14019"/>
                      <a:pt x="18413" y="14019"/>
                    </a:cubicBezTo>
                    <a:cubicBezTo>
                      <a:pt x="18400" y="14015"/>
                      <a:pt x="18387" y="14012"/>
                      <a:pt x="18374" y="14012"/>
                    </a:cubicBezTo>
                    <a:close/>
                    <a:moveTo>
                      <a:pt x="9123" y="14592"/>
                    </a:moveTo>
                    <a:cubicBezTo>
                      <a:pt x="9096" y="14592"/>
                      <a:pt x="9068" y="14601"/>
                      <a:pt x="9040" y="14619"/>
                    </a:cubicBezTo>
                    <a:cubicBezTo>
                      <a:pt x="8907" y="14653"/>
                      <a:pt x="8873" y="14753"/>
                      <a:pt x="8907" y="14886"/>
                    </a:cubicBezTo>
                    <a:cubicBezTo>
                      <a:pt x="9007" y="15153"/>
                      <a:pt x="9140" y="15420"/>
                      <a:pt x="9307" y="15653"/>
                    </a:cubicBezTo>
                    <a:cubicBezTo>
                      <a:pt x="9340" y="15720"/>
                      <a:pt x="9407" y="15753"/>
                      <a:pt x="9474" y="15753"/>
                    </a:cubicBezTo>
                    <a:cubicBezTo>
                      <a:pt x="9540" y="15753"/>
                      <a:pt x="9574" y="15720"/>
                      <a:pt x="9607" y="15720"/>
                    </a:cubicBezTo>
                    <a:cubicBezTo>
                      <a:pt x="9707" y="15653"/>
                      <a:pt x="9741" y="15520"/>
                      <a:pt x="9674" y="15420"/>
                    </a:cubicBezTo>
                    <a:cubicBezTo>
                      <a:pt x="9507" y="15186"/>
                      <a:pt x="9407" y="14953"/>
                      <a:pt x="9307" y="14719"/>
                    </a:cubicBezTo>
                    <a:cubicBezTo>
                      <a:pt x="9259" y="14647"/>
                      <a:pt x="9193" y="14592"/>
                      <a:pt x="9123" y="14592"/>
                    </a:cubicBezTo>
                    <a:close/>
                    <a:moveTo>
                      <a:pt x="17986" y="15608"/>
                    </a:moveTo>
                    <a:cubicBezTo>
                      <a:pt x="17898" y="15608"/>
                      <a:pt x="17830" y="15645"/>
                      <a:pt x="17780" y="15720"/>
                    </a:cubicBezTo>
                    <a:cubicBezTo>
                      <a:pt x="17646" y="15954"/>
                      <a:pt x="17513" y="16187"/>
                      <a:pt x="17346" y="16354"/>
                    </a:cubicBezTo>
                    <a:cubicBezTo>
                      <a:pt x="17279" y="16454"/>
                      <a:pt x="17279" y="16587"/>
                      <a:pt x="17379" y="16654"/>
                    </a:cubicBezTo>
                    <a:cubicBezTo>
                      <a:pt x="17413" y="16687"/>
                      <a:pt x="17446" y="16721"/>
                      <a:pt x="17513" y="16721"/>
                    </a:cubicBezTo>
                    <a:cubicBezTo>
                      <a:pt x="17546" y="16721"/>
                      <a:pt x="17613" y="16687"/>
                      <a:pt x="17646" y="16654"/>
                    </a:cubicBezTo>
                    <a:cubicBezTo>
                      <a:pt x="17846" y="16421"/>
                      <a:pt x="18013" y="16187"/>
                      <a:pt x="18147" y="15920"/>
                    </a:cubicBezTo>
                    <a:cubicBezTo>
                      <a:pt x="18213" y="15820"/>
                      <a:pt x="18180" y="15687"/>
                      <a:pt x="18080" y="15620"/>
                    </a:cubicBezTo>
                    <a:cubicBezTo>
                      <a:pt x="18046" y="15612"/>
                      <a:pt x="18015" y="15608"/>
                      <a:pt x="17986" y="15608"/>
                    </a:cubicBezTo>
                    <a:close/>
                    <a:moveTo>
                      <a:pt x="10012" y="15979"/>
                    </a:moveTo>
                    <a:cubicBezTo>
                      <a:pt x="9957" y="15979"/>
                      <a:pt x="9907" y="16004"/>
                      <a:pt x="9874" y="16054"/>
                    </a:cubicBezTo>
                    <a:cubicBezTo>
                      <a:pt x="9774" y="16120"/>
                      <a:pt x="9774" y="16254"/>
                      <a:pt x="9841" y="16321"/>
                    </a:cubicBezTo>
                    <a:lnTo>
                      <a:pt x="9941" y="16421"/>
                    </a:lnTo>
                    <a:cubicBezTo>
                      <a:pt x="10107" y="16587"/>
                      <a:pt x="10308" y="16754"/>
                      <a:pt x="10508" y="16921"/>
                    </a:cubicBezTo>
                    <a:cubicBezTo>
                      <a:pt x="10541" y="16921"/>
                      <a:pt x="10574" y="16954"/>
                      <a:pt x="10641" y="16954"/>
                    </a:cubicBezTo>
                    <a:cubicBezTo>
                      <a:pt x="10708" y="16954"/>
                      <a:pt x="10741" y="16921"/>
                      <a:pt x="10808" y="16854"/>
                    </a:cubicBezTo>
                    <a:cubicBezTo>
                      <a:pt x="10875" y="16788"/>
                      <a:pt x="10841" y="16654"/>
                      <a:pt x="10741" y="16587"/>
                    </a:cubicBezTo>
                    <a:cubicBezTo>
                      <a:pt x="10574" y="16421"/>
                      <a:pt x="10408" y="16287"/>
                      <a:pt x="10241" y="16120"/>
                    </a:cubicBezTo>
                    <a:lnTo>
                      <a:pt x="10174" y="16054"/>
                    </a:lnTo>
                    <a:cubicBezTo>
                      <a:pt x="10124" y="16004"/>
                      <a:pt x="10066" y="15979"/>
                      <a:pt x="10012" y="15979"/>
                    </a:cubicBezTo>
                    <a:close/>
                    <a:moveTo>
                      <a:pt x="16869" y="16853"/>
                    </a:moveTo>
                    <a:cubicBezTo>
                      <a:pt x="16835" y="16853"/>
                      <a:pt x="16803" y="16864"/>
                      <a:pt x="16779" y="16888"/>
                    </a:cubicBezTo>
                    <a:cubicBezTo>
                      <a:pt x="16545" y="17054"/>
                      <a:pt x="16345" y="17188"/>
                      <a:pt x="16078" y="17288"/>
                    </a:cubicBezTo>
                    <a:cubicBezTo>
                      <a:pt x="15978" y="17355"/>
                      <a:pt x="15945" y="17455"/>
                      <a:pt x="15978" y="17555"/>
                    </a:cubicBezTo>
                    <a:cubicBezTo>
                      <a:pt x="16012" y="17655"/>
                      <a:pt x="16078" y="17688"/>
                      <a:pt x="16178" y="17688"/>
                    </a:cubicBezTo>
                    <a:lnTo>
                      <a:pt x="16245" y="17688"/>
                    </a:lnTo>
                    <a:cubicBezTo>
                      <a:pt x="16512" y="17555"/>
                      <a:pt x="16779" y="17421"/>
                      <a:pt x="17012" y="17221"/>
                    </a:cubicBezTo>
                    <a:cubicBezTo>
                      <a:pt x="17112" y="17154"/>
                      <a:pt x="17112" y="17054"/>
                      <a:pt x="17046" y="16954"/>
                    </a:cubicBezTo>
                    <a:cubicBezTo>
                      <a:pt x="17003" y="16890"/>
                      <a:pt x="16932" y="16853"/>
                      <a:pt x="16869" y="16853"/>
                    </a:cubicBezTo>
                    <a:close/>
                    <a:moveTo>
                      <a:pt x="11362" y="16975"/>
                    </a:moveTo>
                    <a:cubicBezTo>
                      <a:pt x="11279" y="16975"/>
                      <a:pt x="11192" y="17013"/>
                      <a:pt x="11142" y="17088"/>
                    </a:cubicBezTo>
                    <a:cubicBezTo>
                      <a:pt x="11108" y="17188"/>
                      <a:pt x="11142" y="17321"/>
                      <a:pt x="11242" y="17355"/>
                    </a:cubicBezTo>
                    <a:cubicBezTo>
                      <a:pt x="11475" y="17488"/>
                      <a:pt x="11742" y="17621"/>
                      <a:pt x="12042" y="17722"/>
                    </a:cubicBezTo>
                    <a:lnTo>
                      <a:pt x="12109" y="17722"/>
                    </a:lnTo>
                    <a:cubicBezTo>
                      <a:pt x="12176" y="17722"/>
                      <a:pt x="12276" y="17688"/>
                      <a:pt x="12309" y="17588"/>
                    </a:cubicBezTo>
                    <a:cubicBezTo>
                      <a:pt x="12342" y="17488"/>
                      <a:pt x="12276" y="17355"/>
                      <a:pt x="12176" y="17321"/>
                    </a:cubicBezTo>
                    <a:cubicBezTo>
                      <a:pt x="11909" y="17221"/>
                      <a:pt x="11675" y="17121"/>
                      <a:pt x="11442" y="16988"/>
                    </a:cubicBezTo>
                    <a:cubicBezTo>
                      <a:pt x="11417" y="16979"/>
                      <a:pt x="11390" y="16975"/>
                      <a:pt x="11362" y="16975"/>
                    </a:cubicBezTo>
                    <a:close/>
                    <a:moveTo>
                      <a:pt x="12889" y="17546"/>
                    </a:moveTo>
                    <a:cubicBezTo>
                      <a:pt x="12801" y="17546"/>
                      <a:pt x="12709" y="17611"/>
                      <a:pt x="12709" y="17722"/>
                    </a:cubicBezTo>
                    <a:cubicBezTo>
                      <a:pt x="12676" y="17822"/>
                      <a:pt x="12743" y="17922"/>
                      <a:pt x="12843" y="17955"/>
                    </a:cubicBezTo>
                    <a:cubicBezTo>
                      <a:pt x="13143" y="18022"/>
                      <a:pt x="13410" y="18055"/>
                      <a:pt x="13710" y="18088"/>
                    </a:cubicBezTo>
                    <a:cubicBezTo>
                      <a:pt x="13843" y="18088"/>
                      <a:pt x="13910" y="17988"/>
                      <a:pt x="13944" y="17888"/>
                    </a:cubicBezTo>
                    <a:cubicBezTo>
                      <a:pt x="13944" y="17788"/>
                      <a:pt x="13843" y="17688"/>
                      <a:pt x="13743" y="17655"/>
                    </a:cubicBezTo>
                    <a:cubicBezTo>
                      <a:pt x="13477" y="17655"/>
                      <a:pt x="13210" y="17621"/>
                      <a:pt x="12943" y="17555"/>
                    </a:cubicBezTo>
                    <a:cubicBezTo>
                      <a:pt x="12926" y="17549"/>
                      <a:pt x="12908" y="17546"/>
                      <a:pt x="12889" y="17546"/>
                    </a:cubicBezTo>
                    <a:close/>
                    <a:moveTo>
                      <a:pt x="15397" y="17546"/>
                    </a:moveTo>
                    <a:cubicBezTo>
                      <a:pt x="15380" y="17546"/>
                      <a:pt x="15362" y="17549"/>
                      <a:pt x="15345" y="17555"/>
                    </a:cubicBezTo>
                    <a:cubicBezTo>
                      <a:pt x="15078" y="17588"/>
                      <a:pt x="14811" y="17655"/>
                      <a:pt x="14544" y="17655"/>
                    </a:cubicBezTo>
                    <a:cubicBezTo>
                      <a:pt x="14411" y="17688"/>
                      <a:pt x="14344" y="17788"/>
                      <a:pt x="14344" y="17888"/>
                    </a:cubicBezTo>
                    <a:cubicBezTo>
                      <a:pt x="14344" y="17988"/>
                      <a:pt x="14444" y="18088"/>
                      <a:pt x="14544" y="18088"/>
                    </a:cubicBezTo>
                    <a:lnTo>
                      <a:pt x="14577" y="18088"/>
                    </a:lnTo>
                    <a:cubicBezTo>
                      <a:pt x="14878" y="18055"/>
                      <a:pt x="15144" y="18022"/>
                      <a:pt x="15445" y="17955"/>
                    </a:cubicBezTo>
                    <a:cubicBezTo>
                      <a:pt x="15545" y="17922"/>
                      <a:pt x="15611" y="17822"/>
                      <a:pt x="15578" y="17688"/>
                    </a:cubicBezTo>
                    <a:cubicBezTo>
                      <a:pt x="15551" y="17606"/>
                      <a:pt x="15478" y="17546"/>
                      <a:pt x="15397" y="17546"/>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4" name="Google Shape;2624;p23"/>
            <p:cNvSpPr/>
            <p:nvPr/>
          </p:nvSpPr>
          <p:spPr>
            <a:xfrm rot="10511101">
              <a:off x="499854" y="4093646"/>
              <a:ext cx="91981" cy="34899"/>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23"/>
            <p:cNvSpPr/>
            <p:nvPr/>
          </p:nvSpPr>
          <p:spPr>
            <a:xfrm rot="10511101">
              <a:off x="463359" y="4021457"/>
              <a:ext cx="27352" cy="80086"/>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23"/>
            <p:cNvSpPr/>
            <p:nvPr/>
          </p:nvSpPr>
          <p:spPr>
            <a:xfrm rot="10511101">
              <a:off x="363415" y="4079148"/>
              <a:ext cx="70963" cy="44683"/>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23"/>
            <p:cNvSpPr/>
            <p:nvPr/>
          </p:nvSpPr>
          <p:spPr>
            <a:xfrm rot="10511101">
              <a:off x="413646" y="4047049"/>
              <a:ext cx="32063" cy="63101"/>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23"/>
            <p:cNvSpPr/>
            <p:nvPr/>
          </p:nvSpPr>
          <p:spPr>
            <a:xfrm rot="10511101">
              <a:off x="483256" y="4076928"/>
              <a:ext cx="46258" cy="39578"/>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23"/>
            <p:cNvSpPr/>
            <p:nvPr/>
          </p:nvSpPr>
          <p:spPr>
            <a:xfrm rot="-795868">
              <a:off x="624470" y="4482660"/>
              <a:ext cx="91980" cy="34898"/>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23"/>
            <p:cNvSpPr/>
            <p:nvPr/>
          </p:nvSpPr>
          <p:spPr>
            <a:xfrm rot="-795868">
              <a:off x="732135" y="4499006"/>
              <a:ext cx="27351" cy="80084"/>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23"/>
            <p:cNvSpPr/>
            <p:nvPr/>
          </p:nvSpPr>
          <p:spPr>
            <a:xfrm rot="-795868">
              <a:off x="781741" y="4465667"/>
              <a:ext cx="70962" cy="44682"/>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23"/>
            <p:cNvSpPr/>
            <p:nvPr/>
          </p:nvSpPr>
          <p:spPr>
            <a:xfrm rot="-795868">
              <a:off x="774109" y="4483623"/>
              <a:ext cx="32062" cy="63100"/>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23"/>
            <p:cNvSpPr/>
            <p:nvPr/>
          </p:nvSpPr>
          <p:spPr>
            <a:xfrm rot="-795868">
              <a:off x="688475" y="4488740"/>
              <a:ext cx="46258" cy="39577"/>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4" name="Google Shape;2634;p23"/>
          <p:cNvSpPr/>
          <p:nvPr/>
        </p:nvSpPr>
        <p:spPr>
          <a:xfrm flipH="1">
            <a:off x="10670470" y="248937"/>
            <a:ext cx="1487105" cy="38207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5" name="Google Shape;2635;p23"/>
          <p:cNvSpPr/>
          <p:nvPr/>
        </p:nvSpPr>
        <p:spPr>
          <a:xfrm>
            <a:off x="-494033" y="1427772"/>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6" name="Google Shape;2636;p23"/>
          <p:cNvGrpSpPr/>
          <p:nvPr/>
        </p:nvGrpSpPr>
        <p:grpSpPr>
          <a:xfrm rot="-1684471" flipH="1">
            <a:off x="10749336" y="1444111"/>
            <a:ext cx="737203" cy="818567"/>
            <a:chOff x="3042350" y="1063550"/>
            <a:chExt cx="552925" cy="613950"/>
          </a:xfrm>
        </p:grpSpPr>
        <p:sp>
          <p:nvSpPr>
            <p:cNvPr id="2637" name="Google Shape;2637;p23"/>
            <p:cNvSpPr/>
            <p:nvPr/>
          </p:nvSpPr>
          <p:spPr>
            <a:xfrm>
              <a:off x="3486825" y="1063550"/>
              <a:ext cx="78425" cy="62725"/>
            </a:xfrm>
            <a:custGeom>
              <a:avLst/>
              <a:gdLst/>
              <a:ahLst/>
              <a:cxnLst/>
              <a:rect l="l" t="t" r="r" b="b"/>
              <a:pathLst>
                <a:path w="3137" h="2509" extrusionOk="0">
                  <a:moveTo>
                    <a:pt x="2750" y="0"/>
                  </a:moveTo>
                  <a:cubicBezTo>
                    <a:pt x="2508" y="0"/>
                    <a:pt x="1901" y="182"/>
                    <a:pt x="167" y="841"/>
                  </a:cubicBezTo>
                  <a:cubicBezTo>
                    <a:pt x="34" y="874"/>
                    <a:pt x="1" y="974"/>
                    <a:pt x="34" y="1107"/>
                  </a:cubicBezTo>
                  <a:cubicBezTo>
                    <a:pt x="58" y="1180"/>
                    <a:pt x="117" y="1234"/>
                    <a:pt x="185" y="1234"/>
                  </a:cubicBezTo>
                  <a:cubicBezTo>
                    <a:pt x="212" y="1234"/>
                    <a:pt x="240" y="1226"/>
                    <a:pt x="267" y="1208"/>
                  </a:cubicBezTo>
                  <a:cubicBezTo>
                    <a:pt x="1068" y="941"/>
                    <a:pt x="1902" y="607"/>
                    <a:pt x="2369" y="474"/>
                  </a:cubicBezTo>
                  <a:lnTo>
                    <a:pt x="2369" y="474"/>
                  </a:lnTo>
                  <a:cubicBezTo>
                    <a:pt x="2069" y="1007"/>
                    <a:pt x="1368" y="2041"/>
                    <a:pt x="1235" y="2175"/>
                  </a:cubicBezTo>
                  <a:cubicBezTo>
                    <a:pt x="1168" y="2275"/>
                    <a:pt x="1168" y="2375"/>
                    <a:pt x="1235" y="2475"/>
                  </a:cubicBezTo>
                  <a:cubicBezTo>
                    <a:pt x="1268" y="2508"/>
                    <a:pt x="1368" y="2508"/>
                    <a:pt x="1402" y="2508"/>
                  </a:cubicBezTo>
                  <a:cubicBezTo>
                    <a:pt x="1502" y="2508"/>
                    <a:pt x="1535" y="2475"/>
                    <a:pt x="1568" y="2442"/>
                  </a:cubicBezTo>
                  <a:cubicBezTo>
                    <a:pt x="1568" y="2442"/>
                    <a:pt x="3136" y="440"/>
                    <a:pt x="2936" y="107"/>
                  </a:cubicBezTo>
                  <a:cubicBezTo>
                    <a:pt x="2902" y="50"/>
                    <a:pt x="2875" y="0"/>
                    <a:pt x="27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23"/>
            <p:cNvSpPr/>
            <p:nvPr/>
          </p:nvSpPr>
          <p:spPr>
            <a:xfrm>
              <a:off x="3325050" y="1065700"/>
              <a:ext cx="270225" cy="220950"/>
            </a:xfrm>
            <a:custGeom>
              <a:avLst/>
              <a:gdLst/>
              <a:ahLst/>
              <a:cxnLst/>
              <a:rect l="l" t="t" r="r" b="b"/>
              <a:pathLst>
                <a:path w="10809" h="8838" extrusionOk="0">
                  <a:moveTo>
                    <a:pt x="6042" y="1"/>
                  </a:moveTo>
                  <a:cubicBezTo>
                    <a:pt x="4502" y="1"/>
                    <a:pt x="4837" y="2923"/>
                    <a:pt x="4837" y="2923"/>
                  </a:cubicBezTo>
                  <a:cubicBezTo>
                    <a:pt x="4837" y="2923"/>
                    <a:pt x="2719" y="200"/>
                    <a:pt x="1451" y="200"/>
                  </a:cubicBezTo>
                  <a:cubicBezTo>
                    <a:pt x="1388" y="200"/>
                    <a:pt x="1327" y="207"/>
                    <a:pt x="1268" y="221"/>
                  </a:cubicBezTo>
                  <a:cubicBezTo>
                    <a:pt x="0" y="488"/>
                    <a:pt x="2035" y="3090"/>
                    <a:pt x="2035" y="3090"/>
                  </a:cubicBezTo>
                  <a:cubicBezTo>
                    <a:pt x="2035" y="3090"/>
                    <a:pt x="1523" y="2794"/>
                    <a:pt x="1110" y="2794"/>
                  </a:cubicBezTo>
                  <a:cubicBezTo>
                    <a:pt x="816" y="2794"/>
                    <a:pt x="573" y="2943"/>
                    <a:pt x="601" y="3457"/>
                  </a:cubicBezTo>
                  <a:cubicBezTo>
                    <a:pt x="634" y="4724"/>
                    <a:pt x="2602" y="5958"/>
                    <a:pt x="2602" y="5958"/>
                  </a:cubicBezTo>
                  <a:lnTo>
                    <a:pt x="334" y="6892"/>
                  </a:lnTo>
                  <a:cubicBezTo>
                    <a:pt x="334" y="6892"/>
                    <a:pt x="1631" y="8837"/>
                    <a:pt x="4103" y="8837"/>
                  </a:cubicBezTo>
                  <a:cubicBezTo>
                    <a:pt x="4853" y="8837"/>
                    <a:pt x="5710" y="8659"/>
                    <a:pt x="6672" y="8193"/>
                  </a:cubicBezTo>
                  <a:cubicBezTo>
                    <a:pt x="10808" y="6192"/>
                    <a:pt x="8707" y="421"/>
                    <a:pt x="6271" y="21"/>
                  </a:cubicBezTo>
                  <a:cubicBezTo>
                    <a:pt x="6191" y="7"/>
                    <a:pt x="6115" y="1"/>
                    <a:pt x="60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23"/>
            <p:cNvSpPr/>
            <p:nvPr/>
          </p:nvSpPr>
          <p:spPr>
            <a:xfrm>
              <a:off x="3460975" y="1080675"/>
              <a:ext cx="39225" cy="42250"/>
            </a:xfrm>
            <a:custGeom>
              <a:avLst/>
              <a:gdLst/>
              <a:ahLst/>
              <a:cxnLst/>
              <a:rect l="l" t="t" r="r" b="b"/>
              <a:pathLst>
                <a:path w="1569" h="1690" extrusionOk="0">
                  <a:moveTo>
                    <a:pt x="769" y="0"/>
                  </a:moveTo>
                  <a:cubicBezTo>
                    <a:pt x="723" y="0"/>
                    <a:pt x="676" y="8"/>
                    <a:pt x="634" y="22"/>
                  </a:cubicBezTo>
                  <a:cubicBezTo>
                    <a:pt x="568" y="122"/>
                    <a:pt x="568" y="222"/>
                    <a:pt x="601" y="322"/>
                  </a:cubicBezTo>
                  <a:cubicBezTo>
                    <a:pt x="868" y="689"/>
                    <a:pt x="1035" y="1090"/>
                    <a:pt x="1068" y="1256"/>
                  </a:cubicBezTo>
                  <a:cubicBezTo>
                    <a:pt x="901" y="1190"/>
                    <a:pt x="568" y="956"/>
                    <a:pt x="367" y="689"/>
                  </a:cubicBezTo>
                  <a:cubicBezTo>
                    <a:pt x="317" y="656"/>
                    <a:pt x="267" y="639"/>
                    <a:pt x="217" y="639"/>
                  </a:cubicBezTo>
                  <a:cubicBezTo>
                    <a:pt x="167" y="639"/>
                    <a:pt x="117" y="656"/>
                    <a:pt x="67" y="689"/>
                  </a:cubicBezTo>
                  <a:cubicBezTo>
                    <a:pt x="1" y="789"/>
                    <a:pt x="1" y="923"/>
                    <a:pt x="67" y="990"/>
                  </a:cubicBezTo>
                  <a:cubicBezTo>
                    <a:pt x="234" y="1156"/>
                    <a:pt x="734" y="1690"/>
                    <a:pt x="1168" y="1690"/>
                  </a:cubicBezTo>
                  <a:cubicBezTo>
                    <a:pt x="1201" y="1690"/>
                    <a:pt x="1235" y="1690"/>
                    <a:pt x="1135" y="1623"/>
                  </a:cubicBezTo>
                  <a:cubicBezTo>
                    <a:pt x="1268" y="1590"/>
                    <a:pt x="1368" y="1490"/>
                    <a:pt x="1402" y="1390"/>
                  </a:cubicBezTo>
                  <a:cubicBezTo>
                    <a:pt x="1568" y="1123"/>
                    <a:pt x="1201" y="456"/>
                    <a:pt x="935" y="55"/>
                  </a:cubicBezTo>
                  <a:cubicBezTo>
                    <a:pt x="895" y="16"/>
                    <a:pt x="833" y="0"/>
                    <a:pt x="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23"/>
            <p:cNvSpPr/>
            <p:nvPr/>
          </p:nvSpPr>
          <p:spPr>
            <a:xfrm>
              <a:off x="3365900" y="1129850"/>
              <a:ext cx="85100" cy="83150"/>
            </a:xfrm>
            <a:custGeom>
              <a:avLst/>
              <a:gdLst/>
              <a:ahLst/>
              <a:cxnLst/>
              <a:rect l="l" t="t" r="r" b="b"/>
              <a:pathLst>
                <a:path w="3404" h="3326" extrusionOk="0">
                  <a:moveTo>
                    <a:pt x="1296" y="1"/>
                  </a:moveTo>
                  <a:cubicBezTo>
                    <a:pt x="1236" y="1"/>
                    <a:pt x="1197" y="16"/>
                    <a:pt x="1168" y="23"/>
                  </a:cubicBezTo>
                  <a:cubicBezTo>
                    <a:pt x="868" y="157"/>
                    <a:pt x="868" y="624"/>
                    <a:pt x="1168" y="1358"/>
                  </a:cubicBezTo>
                  <a:cubicBezTo>
                    <a:pt x="942" y="1244"/>
                    <a:pt x="700" y="1177"/>
                    <a:pt x="484" y="1177"/>
                  </a:cubicBezTo>
                  <a:cubicBezTo>
                    <a:pt x="382" y="1177"/>
                    <a:pt x="287" y="1192"/>
                    <a:pt x="201" y="1224"/>
                  </a:cubicBezTo>
                  <a:cubicBezTo>
                    <a:pt x="134" y="1291"/>
                    <a:pt x="1" y="1391"/>
                    <a:pt x="1" y="1658"/>
                  </a:cubicBezTo>
                  <a:cubicBezTo>
                    <a:pt x="34" y="2458"/>
                    <a:pt x="1335" y="3192"/>
                    <a:pt x="1469" y="3292"/>
                  </a:cubicBezTo>
                  <a:cubicBezTo>
                    <a:pt x="1502" y="3326"/>
                    <a:pt x="1535" y="3326"/>
                    <a:pt x="1569" y="3326"/>
                  </a:cubicBezTo>
                  <a:cubicBezTo>
                    <a:pt x="1669" y="3326"/>
                    <a:pt x="1735" y="3292"/>
                    <a:pt x="1735" y="3226"/>
                  </a:cubicBezTo>
                  <a:cubicBezTo>
                    <a:pt x="1802" y="3092"/>
                    <a:pt x="1735" y="2992"/>
                    <a:pt x="1669" y="2925"/>
                  </a:cubicBezTo>
                  <a:cubicBezTo>
                    <a:pt x="1202" y="2658"/>
                    <a:pt x="468" y="2058"/>
                    <a:pt x="401" y="1658"/>
                  </a:cubicBezTo>
                  <a:lnTo>
                    <a:pt x="401" y="1624"/>
                  </a:lnTo>
                  <a:cubicBezTo>
                    <a:pt x="417" y="1616"/>
                    <a:pt x="438" y="1613"/>
                    <a:pt x="463" y="1613"/>
                  </a:cubicBezTo>
                  <a:cubicBezTo>
                    <a:pt x="652" y="1613"/>
                    <a:pt x="1086" y="1819"/>
                    <a:pt x="1469" y="2025"/>
                  </a:cubicBezTo>
                  <a:cubicBezTo>
                    <a:pt x="1488" y="2034"/>
                    <a:pt x="1510" y="2038"/>
                    <a:pt x="1534" y="2038"/>
                  </a:cubicBezTo>
                  <a:cubicBezTo>
                    <a:pt x="1591" y="2038"/>
                    <a:pt x="1655" y="2015"/>
                    <a:pt x="1702" y="1991"/>
                  </a:cubicBezTo>
                  <a:cubicBezTo>
                    <a:pt x="1735" y="1891"/>
                    <a:pt x="1802" y="1825"/>
                    <a:pt x="1735" y="1724"/>
                  </a:cubicBezTo>
                  <a:cubicBezTo>
                    <a:pt x="1535" y="1224"/>
                    <a:pt x="1368" y="657"/>
                    <a:pt x="1368" y="457"/>
                  </a:cubicBezTo>
                  <a:lnTo>
                    <a:pt x="1368" y="457"/>
                  </a:lnTo>
                  <a:cubicBezTo>
                    <a:pt x="1669" y="557"/>
                    <a:pt x="2403" y="1291"/>
                    <a:pt x="3036" y="1958"/>
                  </a:cubicBezTo>
                  <a:cubicBezTo>
                    <a:pt x="3086" y="1991"/>
                    <a:pt x="3136" y="2008"/>
                    <a:pt x="3186" y="2008"/>
                  </a:cubicBezTo>
                  <a:cubicBezTo>
                    <a:pt x="3236" y="2008"/>
                    <a:pt x="3287" y="1991"/>
                    <a:pt x="3337" y="1958"/>
                  </a:cubicBezTo>
                  <a:cubicBezTo>
                    <a:pt x="3403" y="1858"/>
                    <a:pt x="3403" y="1724"/>
                    <a:pt x="3337" y="1658"/>
                  </a:cubicBezTo>
                  <a:cubicBezTo>
                    <a:pt x="2006" y="197"/>
                    <a:pt x="1512" y="1"/>
                    <a:pt x="129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23"/>
            <p:cNvSpPr/>
            <p:nvPr/>
          </p:nvSpPr>
          <p:spPr>
            <a:xfrm>
              <a:off x="3430125" y="1156275"/>
              <a:ext cx="111775" cy="102600"/>
            </a:xfrm>
            <a:custGeom>
              <a:avLst/>
              <a:gdLst/>
              <a:ahLst/>
              <a:cxnLst/>
              <a:rect l="l" t="t" r="r" b="b"/>
              <a:pathLst>
                <a:path w="4471" h="4104" extrusionOk="0">
                  <a:moveTo>
                    <a:pt x="4203" y="0"/>
                  </a:moveTo>
                  <a:cubicBezTo>
                    <a:pt x="4103" y="0"/>
                    <a:pt x="4003" y="100"/>
                    <a:pt x="4003" y="234"/>
                  </a:cubicBezTo>
                  <a:cubicBezTo>
                    <a:pt x="4003" y="1401"/>
                    <a:pt x="3670" y="2302"/>
                    <a:pt x="3036" y="2902"/>
                  </a:cubicBezTo>
                  <a:cubicBezTo>
                    <a:pt x="2235" y="3653"/>
                    <a:pt x="1078" y="3747"/>
                    <a:pt x="550" y="3747"/>
                  </a:cubicBezTo>
                  <a:cubicBezTo>
                    <a:pt x="374" y="3747"/>
                    <a:pt x="267" y="3736"/>
                    <a:pt x="267" y="3736"/>
                  </a:cubicBezTo>
                  <a:cubicBezTo>
                    <a:pt x="245" y="3722"/>
                    <a:pt x="222" y="3715"/>
                    <a:pt x="198" y="3715"/>
                  </a:cubicBezTo>
                  <a:cubicBezTo>
                    <a:pt x="115" y="3715"/>
                    <a:pt x="34" y="3799"/>
                    <a:pt x="34" y="3903"/>
                  </a:cubicBezTo>
                  <a:cubicBezTo>
                    <a:pt x="0" y="3970"/>
                    <a:pt x="100" y="4103"/>
                    <a:pt x="200" y="4103"/>
                  </a:cubicBezTo>
                  <a:lnTo>
                    <a:pt x="567" y="4103"/>
                  </a:lnTo>
                  <a:cubicBezTo>
                    <a:pt x="1134" y="4103"/>
                    <a:pt x="2402" y="3970"/>
                    <a:pt x="3336" y="3169"/>
                  </a:cubicBezTo>
                  <a:cubicBezTo>
                    <a:pt x="4103" y="2502"/>
                    <a:pt x="4470" y="1501"/>
                    <a:pt x="4437" y="234"/>
                  </a:cubicBezTo>
                  <a:cubicBezTo>
                    <a:pt x="4437" y="100"/>
                    <a:pt x="4337" y="0"/>
                    <a:pt x="420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23"/>
            <p:cNvSpPr/>
            <p:nvPr/>
          </p:nvSpPr>
          <p:spPr>
            <a:xfrm>
              <a:off x="3042350" y="1327050"/>
              <a:ext cx="522900" cy="350450"/>
            </a:xfrm>
            <a:custGeom>
              <a:avLst/>
              <a:gdLst/>
              <a:ahLst/>
              <a:cxnLst/>
              <a:rect l="l" t="t" r="r" b="b"/>
              <a:pathLst>
                <a:path w="20916" h="14018" extrusionOk="0">
                  <a:moveTo>
                    <a:pt x="18027" y="1"/>
                  </a:moveTo>
                  <a:cubicBezTo>
                    <a:pt x="17913" y="1"/>
                    <a:pt x="17813" y="88"/>
                    <a:pt x="17813" y="174"/>
                  </a:cubicBezTo>
                  <a:cubicBezTo>
                    <a:pt x="17813" y="308"/>
                    <a:pt x="17846" y="408"/>
                    <a:pt x="17980" y="441"/>
                  </a:cubicBezTo>
                  <a:cubicBezTo>
                    <a:pt x="18247" y="475"/>
                    <a:pt x="18480" y="575"/>
                    <a:pt x="18680" y="675"/>
                  </a:cubicBezTo>
                  <a:cubicBezTo>
                    <a:pt x="18747" y="741"/>
                    <a:pt x="18780" y="741"/>
                    <a:pt x="18814" y="741"/>
                  </a:cubicBezTo>
                  <a:cubicBezTo>
                    <a:pt x="18914" y="741"/>
                    <a:pt x="18980" y="675"/>
                    <a:pt x="18980" y="641"/>
                  </a:cubicBezTo>
                  <a:cubicBezTo>
                    <a:pt x="19014" y="508"/>
                    <a:pt x="18980" y="408"/>
                    <a:pt x="18914" y="341"/>
                  </a:cubicBezTo>
                  <a:cubicBezTo>
                    <a:pt x="18647" y="174"/>
                    <a:pt x="18347" y="74"/>
                    <a:pt x="18080" y="8"/>
                  </a:cubicBezTo>
                  <a:cubicBezTo>
                    <a:pt x="18062" y="3"/>
                    <a:pt x="18044" y="1"/>
                    <a:pt x="18027" y="1"/>
                  </a:cubicBezTo>
                  <a:close/>
                  <a:moveTo>
                    <a:pt x="19510" y="833"/>
                  </a:moveTo>
                  <a:cubicBezTo>
                    <a:pt x="19456" y="833"/>
                    <a:pt x="19397" y="858"/>
                    <a:pt x="19347" y="908"/>
                  </a:cubicBezTo>
                  <a:cubicBezTo>
                    <a:pt x="19281" y="975"/>
                    <a:pt x="19281" y="1108"/>
                    <a:pt x="19347" y="1175"/>
                  </a:cubicBezTo>
                  <a:cubicBezTo>
                    <a:pt x="19514" y="1342"/>
                    <a:pt x="19681" y="1575"/>
                    <a:pt x="19814" y="1809"/>
                  </a:cubicBezTo>
                  <a:cubicBezTo>
                    <a:pt x="19848" y="1842"/>
                    <a:pt x="19914" y="1909"/>
                    <a:pt x="19981" y="1909"/>
                  </a:cubicBezTo>
                  <a:lnTo>
                    <a:pt x="20115" y="1909"/>
                  </a:lnTo>
                  <a:cubicBezTo>
                    <a:pt x="20248" y="1809"/>
                    <a:pt x="20248" y="1675"/>
                    <a:pt x="20181" y="1609"/>
                  </a:cubicBezTo>
                  <a:cubicBezTo>
                    <a:pt x="20015" y="1342"/>
                    <a:pt x="19848" y="1108"/>
                    <a:pt x="19648" y="908"/>
                  </a:cubicBezTo>
                  <a:cubicBezTo>
                    <a:pt x="19614" y="858"/>
                    <a:pt x="19564" y="833"/>
                    <a:pt x="19510" y="833"/>
                  </a:cubicBezTo>
                  <a:close/>
                  <a:moveTo>
                    <a:pt x="20365" y="2297"/>
                  </a:moveTo>
                  <a:cubicBezTo>
                    <a:pt x="20341" y="2297"/>
                    <a:pt x="20313" y="2301"/>
                    <a:pt x="20281" y="2309"/>
                  </a:cubicBezTo>
                  <a:cubicBezTo>
                    <a:pt x="20148" y="2343"/>
                    <a:pt x="20115" y="2443"/>
                    <a:pt x="20148" y="2576"/>
                  </a:cubicBezTo>
                  <a:cubicBezTo>
                    <a:pt x="20248" y="2776"/>
                    <a:pt x="20315" y="3076"/>
                    <a:pt x="20348" y="3310"/>
                  </a:cubicBezTo>
                  <a:cubicBezTo>
                    <a:pt x="20415" y="3410"/>
                    <a:pt x="20482" y="3477"/>
                    <a:pt x="20582" y="3477"/>
                  </a:cubicBezTo>
                  <a:cubicBezTo>
                    <a:pt x="20682" y="3443"/>
                    <a:pt x="20782" y="3310"/>
                    <a:pt x="20782" y="3277"/>
                  </a:cubicBezTo>
                  <a:cubicBezTo>
                    <a:pt x="20682" y="2976"/>
                    <a:pt x="20615" y="2676"/>
                    <a:pt x="20515" y="2443"/>
                  </a:cubicBezTo>
                  <a:cubicBezTo>
                    <a:pt x="20489" y="2341"/>
                    <a:pt x="20444" y="2297"/>
                    <a:pt x="20365" y="2297"/>
                  </a:cubicBezTo>
                  <a:close/>
                  <a:moveTo>
                    <a:pt x="20682" y="3810"/>
                  </a:moveTo>
                  <a:cubicBezTo>
                    <a:pt x="20548" y="3810"/>
                    <a:pt x="20482" y="3910"/>
                    <a:pt x="20482" y="4010"/>
                  </a:cubicBezTo>
                  <a:lnTo>
                    <a:pt x="20482" y="4277"/>
                  </a:lnTo>
                  <a:cubicBezTo>
                    <a:pt x="20482" y="4477"/>
                    <a:pt x="20482" y="4678"/>
                    <a:pt x="20448" y="4844"/>
                  </a:cubicBezTo>
                  <a:cubicBezTo>
                    <a:pt x="20448" y="4978"/>
                    <a:pt x="20515" y="5111"/>
                    <a:pt x="20648" y="5111"/>
                  </a:cubicBezTo>
                  <a:cubicBezTo>
                    <a:pt x="20748" y="5111"/>
                    <a:pt x="20815" y="5078"/>
                    <a:pt x="20848" y="4911"/>
                  </a:cubicBezTo>
                  <a:cubicBezTo>
                    <a:pt x="20915" y="4678"/>
                    <a:pt x="20915" y="4477"/>
                    <a:pt x="20915" y="4277"/>
                  </a:cubicBezTo>
                  <a:lnTo>
                    <a:pt x="20915" y="4010"/>
                  </a:lnTo>
                  <a:cubicBezTo>
                    <a:pt x="20915" y="3910"/>
                    <a:pt x="20815" y="3810"/>
                    <a:pt x="20682" y="3810"/>
                  </a:cubicBezTo>
                  <a:close/>
                  <a:moveTo>
                    <a:pt x="20459" y="5466"/>
                  </a:moveTo>
                  <a:cubicBezTo>
                    <a:pt x="20391" y="5466"/>
                    <a:pt x="20307" y="5510"/>
                    <a:pt x="20281" y="5612"/>
                  </a:cubicBezTo>
                  <a:cubicBezTo>
                    <a:pt x="20181" y="5912"/>
                    <a:pt x="20115" y="6145"/>
                    <a:pt x="19981" y="6345"/>
                  </a:cubicBezTo>
                  <a:cubicBezTo>
                    <a:pt x="19948" y="6479"/>
                    <a:pt x="19981" y="6612"/>
                    <a:pt x="20081" y="6646"/>
                  </a:cubicBezTo>
                  <a:cubicBezTo>
                    <a:pt x="20081" y="6679"/>
                    <a:pt x="20115" y="6679"/>
                    <a:pt x="20148" y="6679"/>
                  </a:cubicBezTo>
                  <a:cubicBezTo>
                    <a:pt x="20248" y="6679"/>
                    <a:pt x="20315" y="6679"/>
                    <a:pt x="20315" y="6512"/>
                  </a:cubicBezTo>
                  <a:cubicBezTo>
                    <a:pt x="20448" y="6279"/>
                    <a:pt x="20582" y="6012"/>
                    <a:pt x="20648" y="5745"/>
                  </a:cubicBezTo>
                  <a:cubicBezTo>
                    <a:pt x="20682" y="5645"/>
                    <a:pt x="20648" y="5511"/>
                    <a:pt x="20515" y="5478"/>
                  </a:cubicBezTo>
                  <a:cubicBezTo>
                    <a:pt x="20499" y="5470"/>
                    <a:pt x="20480" y="5466"/>
                    <a:pt x="20459" y="5466"/>
                  </a:cubicBezTo>
                  <a:close/>
                  <a:moveTo>
                    <a:pt x="15178" y="6345"/>
                  </a:moveTo>
                  <a:cubicBezTo>
                    <a:pt x="15111" y="6345"/>
                    <a:pt x="15011" y="6445"/>
                    <a:pt x="15011" y="6546"/>
                  </a:cubicBezTo>
                  <a:cubicBezTo>
                    <a:pt x="15011" y="6679"/>
                    <a:pt x="15111" y="6779"/>
                    <a:pt x="15244" y="6779"/>
                  </a:cubicBezTo>
                  <a:cubicBezTo>
                    <a:pt x="15411" y="6779"/>
                    <a:pt x="15511" y="6979"/>
                    <a:pt x="15578" y="7146"/>
                  </a:cubicBezTo>
                  <a:cubicBezTo>
                    <a:pt x="15611" y="7279"/>
                    <a:pt x="15678" y="7313"/>
                    <a:pt x="15778" y="7313"/>
                  </a:cubicBezTo>
                  <a:cubicBezTo>
                    <a:pt x="15778" y="7313"/>
                    <a:pt x="15812" y="7313"/>
                    <a:pt x="15812" y="7279"/>
                  </a:cubicBezTo>
                  <a:cubicBezTo>
                    <a:pt x="15912" y="7213"/>
                    <a:pt x="15978" y="7146"/>
                    <a:pt x="15945" y="7013"/>
                  </a:cubicBezTo>
                  <a:cubicBezTo>
                    <a:pt x="15778" y="6445"/>
                    <a:pt x="15411" y="6345"/>
                    <a:pt x="15178" y="6345"/>
                  </a:cubicBezTo>
                  <a:close/>
                  <a:moveTo>
                    <a:pt x="14436" y="6685"/>
                  </a:moveTo>
                  <a:cubicBezTo>
                    <a:pt x="14394" y="6685"/>
                    <a:pt x="14352" y="6704"/>
                    <a:pt x="14310" y="6746"/>
                  </a:cubicBezTo>
                  <a:cubicBezTo>
                    <a:pt x="13977" y="6946"/>
                    <a:pt x="13777" y="7179"/>
                    <a:pt x="13677" y="7446"/>
                  </a:cubicBezTo>
                  <a:cubicBezTo>
                    <a:pt x="13643" y="7513"/>
                    <a:pt x="13677" y="7646"/>
                    <a:pt x="13810" y="7680"/>
                  </a:cubicBezTo>
                  <a:lnTo>
                    <a:pt x="13910" y="7680"/>
                  </a:lnTo>
                  <a:cubicBezTo>
                    <a:pt x="13977" y="7680"/>
                    <a:pt x="14077" y="7646"/>
                    <a:pt x="14110" y="7580"/>
                  </a:cubicBezTo>
                  <a:cubicBezTo>
                    <a:pt x="14144" y="7413"/>
                    <a:pt x="14310" y="7246"/>
                    <a:pt x="14577" y="7079"/>
                  </a:cubicBezTo>
                  <a:cubicBezTo>
                    <a:pt x="14644" y="6979"/>
                    <a:pt x="14677" y="6846"/>
                    <a:pt x="14611" y="6779"/>
                  </a:cubicBezTo>
                  <a:cubicBezTo>
                    <a:pt x="14553" y="6721"/>
                    <a:pt x="14494" y="6685"/>
                    <a:pt x="14436" y="6685"/>
                  </a:cubicBezTo>
                  <a:close/>
                  <a:moveTo>
                    <a:pt x="19677" y="7004"/>
                  </a:moveTo>
                  <a:cubicBezTo>
                    <a:pt x="19623" y="7004"/>
                    <a:pt x="19564" y="7029"/>
                    <a:pt x="19514" y="7079"/>
                  </a:cubicBezTo>
                  <a:cubicBezTo>
                    <a:pt x="19347" y="7246"/>
                    <a:pt x="19147" y="7379"/>
                    <a:pt x="18947" y="7580"/>
                  </a:cubicBezTo>
                  <a:cubicBezTo>
                    <a:pt x="18847" y="7646"/>
                    <a:pt x="18814" y="7780"/>
                    <a:pt x="18914" y="7846"/>
                  </a:cubicBezTo>
                  <a:cubicBezTo>
                    <a:pt x="18947" y="7913"/>
                    <a:pt x="18980" y="7947"/>
                    <a:pt x="19081" y="7947"/>
                  </a:cubicBezTo>
                  <a:lnTo>
                    <a:pt x="19147" y="7947"/>
                  </a:lnTo>
                  <a:cubicBezTo>
                    <a:pt x="19414" y="7780"/>
                    <a:pt x="19614" y="7580"/>
                    <a:pt x="19814" y="7346"/>
                  </a:cubicBezTo>
                  <a:cubicBezTo>
                    <a:pt x="19881" y="7279"/>
                    <a:pt x="19881" y="7146"/>
                    <a:pt x="19814" y="7079"/>
                  </a:cubicBezTo>
                  <a:cubicBezTo>
                    <a:pt x="19781" y="7029"/>
                    <a:pt x="19731" y="7004"/>
                    <a:pt x="19677" y="7004"/>
                  </a:cubicBezTo>
                  <a:close/>
                  <a:moveTo>
                    <a:pt x="18329" y="7886"/>
                  </a:moveTo>
                  <a:cubicBezTo>
                    <a:pt x="18302" y="7886"/>
                    <a:pt x="18275" y="7895"/>
                    <a:pt x="18247" y="7913"/>
                  </a:cubicBezTo>
                  <a:cubicBezTo>
                    <a:pt x="18013" y="7980"/>
                    <a:pt x="17746" y="8080"/>
                    <a:pt x="17479" y="8113"/>
                  </a:cubicBezTo>
                  <a:cubicBezTo>
                    <a:pt x="17346" y="8147"/>
                    <a:pt x="17313" y="8247"/>
                    <a:pt x="17313" y="8347"/>
                  </a:cubicBezTo>
                  <a:cubicBezTo>
                    <a:pt x="17313" y="8447"/>
                    <a:pt x="17446" y="8514"/>
                    <a:pt x="17513" y="8514"/>
                  </a:cubicBezTo>
                  <a:cubicBezTo>
                    <a:pt x="17846" y="8480"/>
                    <a:pt x="18113" y="8414"/>
                    <a:pt x="18347" y="8280"/>
                  </a:cubicBezTo>
                  <a:cubicBezTo>
                    <a:pt x="18480" y="8247"/>
                    <a:pt x="18513" y="8147"/>
                    <a:pt x="18480" y="8013"/>
                  </a:cubicBezTo>
                  <a:cubicBezTo>
                    <a:pt x="18456" y="7941"/>
                    <a:pt x="18397" y="7886"/>
                    <a:pt x="18329" y="7886"/>
                  </a:cubicBezTo>
                  <a:close/>
                  <a:moveTo>
                    <a:pt x="14217" y="8001"/>
                  </a:moveTo>
                  <a:cubicBezTo>
                    <a:pt x="14129" y="8001"/>
                    <a:pt x="14060" y="8038"/>
                    <a:pt x="14010" y="8113"/>
                  </a:cubicBezTo>
                  <a:cubicBezTo>
                    <a:pt x="13977" y="8247"/>
                    <a:pt x="14010" y="8347"/>
                    <a:pt x="14110" y="8414"/>
                  </a:cubicBezTo>
                  <a:cubicBezTo>
                    <a:pt x="14344" y="8514"/>
                    <a:pt x="14644" y="8614"/>
                    <a:pt x="15011" y="8647"/>
                  </a:cubicBezTo>
                  <a:cubicBezTo>
                    <a:pt x="15111" y="8647"/>
                    <a:pt x="15178" y="8580"/>
                    <a:pt x="15178" y="8480"/>
                  </a:cubicBezTo>
                  <a:cubicBezTo>
                    <a:pt x="15244" y="8347"/>
                    <a:pt x="15144" y="8247"/>
                    <a:pt x="15011" y="8247"/>
                  </a:cubicBezTo>
                  <a:cubicBezTo>
                    <a:pt x="14744" y="8180"/>
                    <a:pt x="14477" y="8113"/>
                    <a:pt x="14310" y="8013"/>
                  </a:cubicBezTo>
                  <a:cubicBezTo>
                    <a:pt x="14277" y="8005"/>
                    <a:pt x="14246" y="8001"/>
                    <a:pt x="14217" y="8001"/>
                  </a:cubicBezTo>
                  <a:close/>
                  <a:moveTo>
                    <a:pt x="15845" y="7746"/>
                  </a:moveTo>
                  <a:cubicBezTo>
                    <a:pt x="15711" y="7746"/>
                    <a:pt x="15645" y="7813"/>
                    <a:pt x="15645" y="7947"/>
                  </a:cubicBezTo>
                  <a:cubicBezTo>
                    <a:pt x="15645" y="8180"/>
                    <a:pt x="15611" y="8447"/>
                    <a:pt x="15578" y="8747"/>
                  </a:cubicBezTo>
                  <a:cubicBezTo>
                    <a:pt x="15578" y="8847"/>
                    <a:pt x="15611" y="8947"/>
                    <a:pt x="15778" y="8981"/>
                  </a:cubicBezTo>
                  <a:cubicBezTo>
                    <a:pt x="15912" y="8981"/>
                    <a:pt x="15978" y="8914"/>
                    <a:pt x="16012" y="8780"/>
                  </a:cubicBezTo>
                  <a:lnTo>
                    <a:pt x="16012" y="8647"/>
                  </a:lnTo>
                  <a:cubicBezTo>
                    <a:pt x="16245" y="8647"/>
                    <a:pt x="16479" y="8647"/>
                    <a:pt x="16746" y="8614"/>
                  </a:cubicBezTo>
                  <a:cubicBezTo>
                    <a:pt x="16812" y="8614"/>
                    <a:pt x="16912" y="8514"/>
                    <a:pt x="16912" y="8414"/>
                  </a:cubicBezTo>
                  <a:cubicBezTo>
                    <a:pt x="16912" y="8313"/>
                    <a:pt x="16812" y="8247"/>
                    <a:pt x="16679" y="8247"/>
                  </a:cubicBezTo>
                  <a:cubicBezTo>
                    <a:pt x="16479" y="8247"/>
                    <a:pt x="16279" y="8280"/>
                    <a:pt x="16078" y="8280"/>
                  </a:cubicBezTo>
                  <a:lnTo>
                    <a:pt x="16078" y="7947"/>
                  </a:lnTo>
                  <a:cubicBezTo>
                    <a:pt x="16078" y="7813"/>
                    <a:pt x="15978" y="7746"/>
                    <a:pt x="15845" y="7746"/>
                  </a:cubicBezTo>
                  <a:close/>
                  <a:moveTo>
                    <a:pt x="351" y="7886"/>
                  </a:moveTo>
                  <a:cubicBezTo>
                    <a:pt x="281" y="7886"/>
                    <a:pt x="215" y="7941"/>
                    <a:pt x="167" y="8013"/>
                  </a:cubicBezTo>
                  <a:cubicBezTo>
                    <a:pt x="167" y="8013"/>
                    <a:pt x="67" y="8414"/>
                    <a:pt x="0" y="8914"/>
                  </a:cubicBezTo>
                  <a:cubicBezTo>
                    <a:pt x="0" y="8981"/>
                    <a:pt x="100" y="9114"/>
                    <a:pt x="234" y="9114"/>
                  </a:cubicBezTo>
                  <a:cubicBezTo>
                    <a:pt x="300" y="9114"/>
                    <a:pt x="401" y="9014"/>
                    <a:pt x="434" y="8914"/>
                  </a:cubicBezTo>
                  <a:cubicBezTo>
                    <a:pt x="467" y="8447"/>
                    <a:pt x="567" y="8147"/>
                    <a:pt x="567" y="8147"/>
                  </a:cubicBezTo>
                  <a:cubicBezTo>
                    <a:pt x="601" y="8080"/>
                    <a:pt x="567" y="7947"/>
                    <a:pt x="434" y="7913"/>
                  </a:cubicBezTo>
                  <a:cubicBezTo>
                    <a:pt x="406" y="7895"/>
                    <a:pt x="378" y="7886"/>
                    <a:pt x="351" y="7886"/>
                  </a:cubicBezTo>
                  <a:close/>
                  <a:moveTo>
                    <a:pt x="8556" y="9092"/>
                  </a:moveTo>
                  <a:cubicBezTo>
                    <a:pt x="8531" y="9092"/>
                    <a:pt x="8504" y="9099"/>
                    <a:pt x="8473" y="9114"/>
                  </a:cubicBezTo>
                  <a:cubicBezTo>
                    <a:pt x="8073" y="9281"/>
                    <a:pt x="7839" y="9514"/>
                    <a:pt x="7806" y="9881"/>
                  </a:cubicBezTo>
                  <a:cubicBezTo>
                    <a:pt x="7806" y="9981"/>
                    <a:pt x="7906" y="10115"/>
                    <a:pt x="8006" y="10115"/>
                  </a:cubicBezTo>
                  <a:cubicBezTo>
                    <a:pt x="8139" y="10115"/>
                    <a:pt x="8239" y="10015"/>
                    <a:pt x="8206" y="9881"/>
                  </a:cubicBezTo>
                  <a:cubicBezTo>
                    <a:pt x="8273" y="9648"/>
                    <a:pt x="8440" y="9514"/>
                    <a:pt x="8606" y="9481"/>
                  </a:cubicBezTo>
                  <a:cubicBezTo>
                    <a:pt x="8673" y="9448"/>
                    <a:pt x="8773" y="9348"/>
                    <a:pt x="8740" y="9214"/>
                  </a:cubicBezTo>
                  <a:cubicBezTo>
                    <a:pt x="8689" y="9163"/>
                    <a:pt x="8637" y="9092"/>
                    <a:pt x="8556" y="9092"/>
                  </a:cubicBezTo>
                  <a:close/>
                  <a:moveTo>
                    <a:pt x="9370" y="9102"/>
                  </a:moveTo>
                  <a:cubicBezTo>
                    <a:pt x="9295" y="9102"/>
                    <a:pt x="9224" y="9146"/>
                    <a:pt x="9173" y="9247"/>
                  </a:cubicBezTo>
                  <a:cubicBezTo>
                    <a:pt x="9140" y="9314"/>
                    <a:pt x="9173" y="9448"/>
                    <a:pt x="9307" y="9481"/>
                  </a:cubicBezTo>
                  <a:cubicBezTo>
                    <a:pt x="9407" y="9514"/>
                    <a:pt x="9507" y="9614"/>
                    <a:pt x="9507" y="9848"/>
                  </a:cubicBezTo>
                  <a:lnTo>
                    <a:pt x="9507" y="9948"/>
                  </a:lnTo>
                  <a:cubicBezTo>
                    <a:pt x="9507" y="10015"/>
                    <a:pt x="9607" y="10148"/>
                    <a:pt x="9741" y="10148"/>
                  </a:cubicBezTo>
                  <a:cubicBezTo>
                    <a:pt x="9807" y="10148"/>
                    <a:pt x="9941" y="10115"/>
                    <a:pt x="9941" y="9981"/>
                  </a:cubicBezTo>
                  <a:lnTo>
                    <a:pt x="9941" y="9848"/>
                  </a:lnTo>
                  <a:cubicBezTo>
                    <a:pt x="9941" y="9481"/>
                    <a:pt x="9774" y="9181"/>
                    <a:pt x="9440" y="9114"/>
                  </a:cubicBezTo>
                  <a:cubicBezTo>
                    <a:pt x="9417" y="9106"/>
                    <a:pt x="9393" y="9102"/>
                    <a:pt x="9370" y="9102"/>
                  </a:cubicBezTo>
                  <a:close/>
                  <a:moveTo>
                    <a:pt x="15577" y="9387"/>
                  </a:moveTo>
                  <a:cubicBezTo>
                    <a:pt x="15511" y="9387"/>
                    <a:pt x="15435" y="9442"/>
                    <a:pt x="15411" y="9514"/>
                  </a:cubicBezTo>
                  <a:cubicBezTo>
                    <a:pt x="15311" y="9781"/>
                    <a:pt x="15244" y="10015"/>
                    <a:pt x="15111" y="10282"/>
                  </a:cubicBezTo>
                  <a:cubicBezTo>
                    <a:pt x="15011" y="10415"/>
                    <a:pt x="15111" y="10515"/>
                    <a:pt x="15178" y="10582"/>
                  </a:cubicBezTo>
                  <a:lnTo>
                    <a:pt x="15278" y="10582"/>
                  </a:lnTo>
                  <a:cubicBezTo>
                    <a:pt x="15345" y="10582"/>
                    <a:pt x="15445" y="10515"/>
                    <a:pt x="15445" y="10448"/>
                  </a:cubicBezTo>
                  <a:cubicBezTo>
                    <a:pt x="15578" y="10181"/>
                    <a:pt x="15678" y="9948"/>
                    <a:pt x="15778" y="9648"/>
                  </a:cubicBezTo>
                  <a:cubicBezTo>
                    <a:pt x="15812" y="9581"/>
                    <a:pt x="15778" y="9448"/>
                    <a:pt x="15645" y="9414"/>
                  </a:cubicBezTo>
                  <a:cubicBezTo>
                    <a:pt x="15626" y="9396"/>
                    <a:pt x="15602" y="9387"/>
                    <a:pt x="15577" y="9387"/>
                  </a:cubicBezTo>
                  <a:close/>
                  <a:moveTo>
                    <a:pt x="167" y="9514"/>
                  </a:moveTo>
                  <a:cubicBezTo>
                    <a:pt x="100" y="9548"/>
                    <a:pt x="0" y="9648"/>
                    <a:pt x="0" y="9781"/>
                  </a:cubicBezTo>
                  <a:cubicBezTo>
                    <a:pt x="0" y="10048"/>
                    <a:pt x="100" y="10315"/>
                    <a:pt x="167" y="10615"/>
                  </a:cubicBezTo>
                  <a:cubicBezTo>
                    <a:pt x="234" y="10682"/>
                    <a:pt x="300" y="10715"/>
                    <a:pt x="401" y="10715"/>
                  </a:cubicBezTo>
                  <a:lnTo>
                    <a:pt x="467" y="10715"/>
                  </a:lnTo>
                  <a:cubicBezTo>
                    <a:pt x="567" y="10682"/>
                    <a:pt x="634" y="10615"/>
                    <a:pt x="601" y="10482"/>
                  </a:cubicBezTo>
                  <a:cubicBezTo>
                    <a:pt x="501" y="10248"/>
                    <a:pt x="467" y="9948"/>
                    <a:pt x="434" y="9681"/>
                  </a:cubicBezTo>
                  <a:cubicBezTo>
                    <a:pt x="401" y="9614"/>
                    <a:pt x="300" y="9514"/>
                    <a:pt x="167" y="9514"/>
                  </a:cubicBezTo>
                  <a:close/>
                  <a:moveTo>
                    <a:pt x="8296" y="10445"/>
                  </a:moveTo>
                  <a:cubicBezTo>
                    <a:pt x="8254" y="10445"/>
                    <a:pt x="8211" y="10456"/>
                    <a:pt x="8173" y="10482"/>
                  </a:cubicBezTo>
                  <a:cubicBezTo>
                    <a:pt x="8106" y="10582"/>
                    <a:pt x="8073" y="10682"/>
                    <a:pt x="8139" y="10782"/>
                  </a:cubicBezTo>
                  <a:cubicBezTo>
                    <a:pt x="8306" y="10982"/>
                    <a:pt x="8506" y="11182"/>
                    <a:pt x="8773" y="11416"/>
                  </a:cubicBezTo>
                  <a:cubicBezTo>
                    <a:pt x="8773" y="11449"/>
                    <a:pt x="8807" y="11449"/>
                    <a:pt x="8807" y="11449"/>
                  </a:cubicBezTo>
                  <a:cubicBezTo>
                    <a:pt x="8807" y="11482"/>
                    <a:pt x="8840" y="11582"/>
                    <a:pt x="8907" y="11616"/>
                  </a:cubicBezTo>
                  <a:cubicBezTo>
                    <a:pt x="8940" y="11649"/>
                    <a:pt x="8973" y="11649"/>
                    <a:pt x="9007" y="11649"/>
                  </a:cubicBezTo>
                  <a:cubicBezTo>
                    <a:pt x="9107" y="11649"/>
                    <a:pt x="9140" y="11649"/>
                    <a:pt x="9173" y="11582"/>
                  </a:cubicBezTo>
                  <a:cubicBezTo>
                    <a:pt x="9340" y="11316"/>
                    <a:pt x="9507" y="11082"/>
                    <a:pt x="9640" y="10815"/>
                  </a:cubicBezTo>
                  <a:cubicBezTo>
                    <a:pt x="9741" y="10682"/>
                    <a:pt x="9640" y="10582"/>
                    <a:pt x="9574" y="10515"/>
                  </a:cubicBezTo>
                  <a:cubicBezTo>
                    <a:pt x="9536" y="10496"/>
                    <a:pt x="9499" y="10488"/>
                    <a:pt x="9464" y="10488"/>
                  </a:cubicBezTo>
                  <a:cubicBezTo>
                    <a:pt x="9374" y="10488"/>
                    <a:pt x="9298" y="10543"/>
                    <a:pt x="9274" y="10615"/>
                  </a:cubicBezTo>
                  <a:cubicBezTo>
                    <a:pt x="9173" y="10782"/>
                    <a:pt x="9107" y="10915"/>
                    <a:pt x="9007" y="11082"/>
                  </a:cubicBezTo>
                  <a:cubicBezTo>
                    <a:pt x="8807" y="10915"/>
                    <a:pt x="8606" y="10682"/>
                    <a:pt x="8473" y="10515"/>
                  </a:cubicBezTo>
                  <a:cubicBezTo>
                    <a:pt x="8432" y="10474"/>
                    <a:pt x="8365" y="10445"/>
                    <a:pt x="8296" y="10445"/>
                  </a:cubicBezTo>
                  <a:close/>
                  <a:moveTo>
                    <a:pt x="14808" y="10855"/>
                  </a:moveTo>
                  <a:cubicBezTo>
                    <a:pt x="14744" y="10855"/>
                    <a:pt x="14683" y="10891"/>
                    <a:pt x="14644" y="10949"/>
                  </a:cubicBezTo>
                  <a:cubicBezTo>
                    <a:pt x="14511" y="11149"/>
                    <a:pt x="14310" y="11349"/>
                    <a:pt x="14144" y="11516"/>
                  </a:cubicBezTo>
                  <a:cubicBezTo>
                    <a:pt x="14077" y="11616"/>
                    <a:pt x="14077" y="11749"/>
                    <a:pt x="14144" y="11816"/>
                  </a:cubicBezTo>
                  <a:cubicBezTo>
                    <a:pt x="14177" y="11849"/>
                    <a:pt x="14277" y="11916"/>
                    <a:pt x="14310" y="11916"/>
                  </a:cubicBezTo>
                  <a:cubicBezTo>
                    <a:pt x="14344" y="11916"/>
                    <a:pt x="14411" y="11849"/>
                    <a:pt x="14377" y="11849"/>
                  </a:cubicBezTo>
                  <a:cubicBezTo>
                    <a:pt x="14611" y="11649"/>
                    <a:pt x="14811" y="11449"/>
                    <a:pt x="14978" y="11182"/>
                  </a:cubicBezTo>
                  <a:cubicBezTo>
                    <a:pt x="15078" y="11115"/>
                    <a:pt x="15011" y="10982"/>
                    <a:pt x="14944" y="10915"/>
                  </a:cubicBezTo>
                  <a:cubicBezTo>
                    <a:pt x="14902" y="10873"/>
                    <a:pt x="14855" y="10855"/>
                    <a:pt x="14808" y="10855"/>
                  </a:cubicBezTo>
                  <a:close/>
                  <a:moveTo>
                    <a:pt x="729" y="11096"/>
                  </a:moveTo>
                  <a:cubicBezTo>
                    <a:pt x="692" y="11096"/>
                    <a:pt x="658" y="11103"/>
                    <a:pt x="634" y="11115"/>
                  </a:cubicBezTo>
                  <a:cubicBezTo>
                    <a:pt x="501" y="11182"/>
                    <a:pt x="501" y="11316"/>
                    <a:pt x="567" y="11416"/>
                  </a:cubicBezTo>
                  <a:cubicBezTo>
                    <a:pt x="667" y="11649"/>
                    <a:pt x="834" y="11916"/>
                    <a:pt x="1068" y="12116"/>
                  </a:cubicBezTo>
                  <a:cubicBezTo>
                    <a:pt x="1101" y="12150"/>
                    <a:pt x="1168" y="12183"/>
                    <a:pt x="1234" y="12183"/>
                  </a:cubicBezTo>
                  <a:cubicBezTo>
                    <a:pt x="1268" y="12183"/>
                    <a:pt x="1301" y="12183"/>
                    <a:pt x="1335" y="12150"/>
                  </a:cubicBezTo>
                  <a:cubicBezTo>
                    <a:pt x="1468" y="12083"/>
                    <a:pt x="1468" y="11949"/>
                    <a:pt x="1368" y="11849"/>
                  </a:cubicBezTo>
                  <a:cubicBezTo>
                    <a:pt x="1201" y="11649"/>
                    <a:pt x="1068" y="11416"/>
                    <a:pt x="934" y="11182"/>
                  </a:cubicBezTo>
                  <a:cubicBezTo>
                    <a:pt x="871" y="11119"/>
                    <a:pt x="794" y="11096"/>
                    <a:pt x="729" y="11096"/>
                  </a:cubicBezTo>
                  <a:close/>
                  <a:moveTo>
                    <a:pt x="9642" y="11503"/>
                  </a:moveTo>
                  <a:cubicBezTo>
                    <a:pt x="9547" y="11503"/>
                    <a:pt x="9465" y="11541"/>
                    <a:pt x="9440" y="11616"/>
                  </a:cubicBezTo>
                  <a:cubicBezTo>
                    <a:pt x="9407" y="11749"/>
                    <a:pt x="9440" y="11849"/>
                    <a:pt x="9507" y="11916"/>
                  </a:cubicBezTo>
                  <a:cubicBezTo>
                    <a:pt x="9774" y="12016"/>
                    <a:pt x="10007" y="12150"/>
                    <a:pt x="10308" y="12250"/>
                  </a:cubicBezTo>
                  <a:lnTo>
                    <a:pt x="10408" y="12250"/>
                  </a:lnTo>
                  <a:cubicBezTo>
                    <a:pt x="10474" y="12250"/>
                    <a:pt x="10574" y="12150"/>
                    <a:pt x="10608" y="12083"/>
                  </a:cubicBezTo>
                  <a:cubicBezTo>
                    <a:pt x="10641" y="11983"/>
                    <a:pt x="10608" y="11849"/>
                    <a:pt x="10474" y="11816"/>
                  </a:cubicBezTo>
                  <a:cubicBezTo>
                    <a:pt x="10174" y="11749"/>
                    <a:pt x="9941" y="11649"/>
                    <a:pt x="9741" y="11516"/>
                  </a:cubicBezTo>
                  <a:cubicBezTo>
                    <a:pt x="9707" y="11507"/>
                    <a:pt x="9674" y="11503"/>
                    <a:pt x="9642" y="11503"/>
                  </a:cubicBezTo>
                  <a:close/>
                  <a:moveTo>
                    <a:pt x="11175" y="12016"/>
                  </a:moveTo>
                  <a:cubicBezTo>
                    <a:pt x="11075" y="12016"/>
                    <a:pt x="10975" y="12049"/>
                    <a:pt x="10941" y="12183"/>
                  </a:cubicBezTo>
                  <a:cubicBezTo>
                    <a:pt x="10941" y="12316"/>
                    <a:pt x="10975" y="12383"/>
                    <a:pt x="11108" y="12450"/>
                  </a:cubicBezTo>
                  <a:lnTo>
                    <a:pt x="11742" y="12583"/>
                  </a:lnTo>
                  <a:cubicBezTo>
                    <a:pt x="11809" y="12583"/>
                    <a:pt x="11909" y="12617"/>
                    <a:pt x="11975" y="12617"/>
                  </a:cubicBezTo>
                  <a:cubicBezTo>
                    <a:pt x="12109" y="12617"/>
                    <a:pt x="12176" y="12516"/>
                    <a:pt x="12142" y="12450"/>
                  </a:cubicBezTo>
                  <a:cubicBezTo>
                    <a:pt x="12176" y="12316"/>
                    <a:pt x="12109" y="12183"/>
                    <a:pt x="11975" y="12183"/>
                  </a:cubicBezTo>
                  <a:cubicBezTo>
                    <a:pt x="11909" y="12183"/>
                    <a:pt x="11842" y="12150"/>
                    <a:pt x="11775" y="12150"/>
                  </a:cubicBezTo>
                  <a:cubicBezTo>
                    <a:pt x="11575" y="12116"/>
                    <a:pt x="11408" y="12049"/>
                    <a:pt x="11175" y="12016"/>
                  </a:cubicBezTo>
                  <a:close/>
                  <a:moveTo>
                    <a:pt x="13596" y="11936"/>
                  </a:moveTo>
                  <a:cubicBezTo>
                    <a:pt x="13566" y="11936"/>
                    <a:pt x="13537" y="11940"/>
                    <a:pt x="13510" y="11949"/>
                  </a:cubicBezTo>
                  <a:cubicBezTo>
                    <a:pt x="13276" y="12049"/>
                    <a:pt x="13010" y="12150"/>
                    <a:pt x="12776" y="12183"/>
                  </a:cubicBezTo>
                  <a:cubicBezTo>
                    <a:pt x="12643" y="12216"/>
                    <a:pt x="12609" y="12316"/>
                    <a:pt x="12609" y="12450"/>
                  </a:cubicBezTo>
                  <a:cubicBezTo>
                    <a:pt x="12609" y="12516"/>
                    <a:pt x="12743" y="12617"/>
                    <a:pt x="12809" y="12617"/>
                  </a:cubicBezTo>
                  <a:cubicBezTo>
                    <a:pt x="13143" y="12583"/>
                    <a:pt x="13443" y="12483"/>
                    <a:pt x="13743" y="12316"/>
                  </a:cubicBezTo>
                  <a:cubicBezTo>
                    <a:pt x="13810" y="12216"/>
                    <a:pt x="13843" y="12116"/>
                    <a:pt x="13810" y="12016"/>
                  </a:cubicBezTo>
                  <a:cubicBezTo>
                    <a:pt x="13761" y="11967"/>
                    <a:pt x="13677" y="11936"/>
                    <a:pt x="13596" y="11936"/>
                  </a:cubicBezTo>
                  <a:close/>
                  <a:moveTo>
                    <a:pt x="8502" y="11874"/>
                  </a:moveTo>
                  <a:cubicBezTo>
                    <a:pt x="8448" y="11874"/>
                    <a:pt x="8390" y="11899"/>
                    <a:pt x="8340" y="11949"/>
                  </a:cubicBezTo>
                  <a:cubicBezTo>
                    <a:pt x="8173" y="12150"/>
                    <a:pt x="7973" y="12316"/>
                    <a:pt x="7772" y="12483"/>
                  </a:cubicBezTo>
                  <a:cubicBezTo>
                    <a:pt x="7672" y="12583"/>
                    <a:pt x="7639" y="12683"/>
                    <a:pt x="7739" y="12783"/>
                  </a:cubicBezTo>
                  <a:cubicBezTo>
                    <a:pt x="7772" y="12817"/>
                    <a:pt x="7839" y="12850"/>
                    <a:pt x="7906" y="12850"/>
                  </a:cubicBezTo>
                  <a:cubicBezTo>
                    <a:pt x="7939" y="12850"/>
                    <a:pt x="7973" y="12850"/>
                    <a:pt x="8006" y="12817"/>
                  </a:cubicBezTo>
                  <a:cubicBezTo>
                    <a:pt x="8206" y="12650"/>
                    <a:pt x="8440" y="12450"/>
                    <a:pt x="8640" y="12250"/>
                  </a:cubicBezTo>
                  <a:cubicBezTo>
                    <a:pt x="8706" y="12150"/>
                    <a:pt x="8706" y="12016"/>
                    <a:pt x="8640" y="11949"/>
                  </a:cubicBezTo>
                  <a:cubicBezTo>
                    <a:pt x="8606" y="11899"/>
                    <a:pt x="8556" y="11874"/>
                    <a:pt x="8502" y="11874"/>
                  </a:cubicBezTo>
                  <a:close/>
                  <a:moveTo>
                    <a:pt x="1756" y="12370"/>
                  </a:moveTo>
                  <a:cubicBezTo>
                    <a:pt x="1695" y="12370"/>
                    <a:pt x="1638" y="12395"/>
                    <a:pt x="1601" y="12450"/>
                  </a:cubicBezTo>
                  <a:cubicBezTo>
                    <a:pt x="1568" y="12516"/>
                    <a:pt x="1568" y="12650"/>
                    <a:pt x="1635" y="12750"/>
                  </a:cubicBezTo>
                  <a:cubicBezTo>
                    <a:pt x="1835" y="12917"/>
                    <a:pt x="2102" y="13084"/>
                    <a:pt x="2335" y="13250"/>
                  </a:cubicBezTo>
                  <a:cubicBezTo>
                    <a:pt x="2402" y="13284"/>
                    <a:pt x="2435" y="13284"/>
                    <a:pt x="2469" y="13284"/>
                  </a:cubicBezTo>
                  <a:cubicBezTo>
                    <a:pt x="2569" y="13284"/>
                    <a:pt x="2602" y="13217"/>
                    <a:pt x="2635" y="13150"/>
                  </a:cubicBezTo>
                  <a:cubicBezTo>
                    <a:pt x="2669" y="13084"/>
                    <a:pt x="2635" y="12917"/>
                    <a:pt x="2569" y="12850"/>
                  </a:cubicBezTo>
                  <a:cubicBezTo>
                    <a:pt x="2302" y="12750"/>
                    <a:pt x="2102" y="12583"/>
                    <a:pt x="1902" y="12416"/>
                  </a:cubicBezTo>
                  <a:cubicBezTo>
                    <a:pt x="1857" y="12386"/>
                    <a:pt x="1805" y="12370"/>
                    <a:pt x="1756" y="12370"/>
                  </a:cubicBezTo>
                  <a:close/>
                  <a:moveTo>
                    <a:pt x="7165" y="12964"/>
                  </a:moveTo>
                  <a:cubicBezTo>
                    <a:pt x="7130" y="12964"/>
                    <a:pt x="7096" y="12971"/>
                    <a:pt x="7072" y="12983"/>
                  </a:cubicBezTo>
                  <a:cubicBezTo>
                    <a:pt x="6838" y="13150"/>
                    <a:pt x="6605" y="13284"/>
                    <a:pt x="6338" y="13350"/>
                  </a:cubicBezTo>
                  <a:cubicBezTo>
                    <a:pt x="6238" y="13417"/>
                    <a:pt x="6171" y="13484"/>
                    <a:pt x="6238" y="13617"/>
                  </a:cubicBezTo>
                  <a:cubicBezTo>
                    <a:pt x="6271" y="13684"/>
                    <a:pt x="6338" y="13751"/>
                    <a:pt x="6438" y="13751"/>
                  </a:cubicBezTo>
                  <a:cubicBezTo>
                    <a:pt x="6458" y="13751"/>
                    <a:pt x="6478" y="13727"/>
                    <a:pt x="6484" y="13715"/>
                  </a:cubicBezTo>
                  <a:lnTo>
                    <a:pt x="6484" y="13715"/>
                  </a:lnTo>
                  <a:cubicBezTo>
                    <a:pt x="6778" y="13647"/>
                    <a:pt x="7009" y="13515"/>
                    <a:pt x="7272" y="13350"/>
                  </a:cubicBezTo>
                  <a:cubicBezTo>
                    <a:pt x="7372" y="13284"/>
                    <a:pt x="7439" y="13184"/>
                    <a:pt x="7339" y="13050"/>
                  </a:cubicBezTo>
                  <a:cubicBezTo>
                    <a:pt x="7297" y="12987"/>
                    <a:pt x="7227" y="12964"/>
                    <a:pt x="7165" y="12964"/>
                  </a:cubicBezTo>
                  <a:close/>
                  <a:moveTo>
                    <a:pt x="3336" y="13284"/>
                  </a:moveTo>
                  <a:lnTo>
                    <a:pt x="3236" y="13450"/>
                  </a:lnTo>
                  <a:lnTo>
                    <a:pt x="3169" y="13651"/>
                  </a:lnTo>
                  <a:cubicBezTo>
                    <a:pt x="3436" y="13784"/>
                    <a:pt x="3736" y="13851"/>
                    <a:pt x="3970" y="13951"/>
                  </a:cubicBezTo>
                  <a:lnTo>
                    <a:pt x="4003" y="13951"/>
                  </a:lnTo>
                  <a:cubicBezTo>
                    <a:pt x="4103" y="13951"/>
                    <a:pt x="4170" y="13851"/>
                    <a:pt x="4237" y="13784"/>
                  </a:cubicBezTo>
                  <a:cubicBezTo>
                    <a:pt x="4237" y="13651"/>
                    <a:pt x="4170" y="13584"/>
                    <a:pt x="4070" y="13517"/>
                  </a:cubicBezTo>
                  <a:cubicBezTo>
                    <a:pt x="3836" y="13484"/>
                    <a:pt x="3603" y="13417"/>
                    <a:pt x="3336" y="13284"/>
                  </a:cubicBezTo>
                  <a:close/>
                  <a:moveTo>
                    <a:pt x="5688" y="13511"/>
                  </a:moveTo>
                  <a:cubicBezTo>
                    <a:pt x="5672" y="13511"/>
                    <a:pt x="5655" y="13513"/>
                    <a:pt x="5638" y="13517"/>
                  </a:cubicBezTo>
                  <a:cubicBezTo>
                    <a:pt x="5404" y="13584"/>
                    <a:pt x="5137" y="13617"/>
                    <a:pt x="4904" y="13617"/>
                  </a:cubicBezTo>
                  <a:lnTo>
                    <a:pt x="4837" y="13617"/>
                  </a:lnTo>
                  <a:cubicBezTo>
                    <a:pt x="4737" y="13617"/>
                    <a:pt x="4637" y="13684"/>
                    <a:pt x="4637" y="13817"/>
                  </a:cubicBezTo>
                  <a:cubicBezTo>
                    <a:pt x="4637" y="13951"/>
                    <a:pt x="4737" y="14018"/>
                    <a:pt x="4837" y="14018"/>
                  </a:cubicBezTo>
                  <a:lnTo>
                    <a:pt x="4904" y="14018"/>
                  </a:lnTo>
                  <a:cubicBezTo>
                    <a:pt x="5137" y="14018"/>
                    <a:pt x="5437" y="13984"/>
                    <a:pt x="5738" y="13951"/>
                  </a:cubicBezTo>
                  <a:cubicBezTo>
                    <a:pt x="5838" y="13917"/>
                    <a:pt x="5938" y="13817"/>
                    <a:pt x="5904" y="13684"/>
                  </a:cubicBezTo>
                  <a:cubicBezTo>
                    <a:pt x="5847" y="13597"/>
                    <a:pt x="5789" y="13511"/>
                    <a:pt x="5688" y="1351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438032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5"/>
        <p:cNvGrpSpPr/>
        <p:nvPr/>
      </p:nvGrpSpPr>
      <p:grpSpPr>
        <a:xfrm>
          <a:off x="0" y="0"/>
          <a:ext cx="0" cy="0"/>
          <a:chOff x="0" y="0"/>
          <a:chExt cx="0" cy="0"/>
        </a:xfrm>
      </p:grpSpPr>
      <p:grpSp>
        <p:nvGrpSpPr>
          <p:cNvPr id="2826" name="Google Shape;2826;p30"/>
          <p:cNvGrpSpPr/>
          <p:nvPr/>
        </p:nvGrpSpPr>
        <p:grpSpPr>
          <a:xfrm>
            <a:off x="-87266" y="6057767"/>
            <a:ext cx="12314881" cy="852224"/>
            <a:chOff x="-65450" y="4543325"/>
            <a:chExt cx="9236161" cy="639168"/>
          </a:xfrm>
        </p:grpSpPr>
        <p:sp>
          <p:nvSpPr>
            <p:cNvPr id="2827" name="Google Shape;2827;p30"/>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30"/>
            <p:cNvSpPr/>
            <p:nvPr/>
          </p:nvSpPr>
          <p:spPr>
            <a:xfrm>
              <a:off x="-65450" y="4708221"/>
              <a:ext cx="9209483" cy="474080"/>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9" name="Google Shape;2829;p30"/>
          <p:cNvGrpSpPr/>
          <p:nvPr/>
        </p:nvGrpSpPr>
        <p:grpSpPr>
          <a:xfrm>
            <a:off x="10496702" y="4537105"/>
            <a:ext cx="1780415" cy="2241084"/>
            <a:chOff x="7872526" y="3402828"/>
            <a:chExt cx="1335311" cy="1680813"/>
          </a:xfrm>
        </p:grpSpPr>
        <p:grpSp>
          <p:nvGrpSpPr>
            <p:cNvPr id="2830" name="Google Shape;2830;p30"/>
            <p:cNvGrpSpPr/>
            <p:nvPr/>
          </p:nvGrpSpPr>
          <p:grpSpPr>
            <a:xfrm>
              <a:off x="8664427" y="3402828"/>
              <a:ext cx="327274" cy="689532"/>
              <a:chOff x="8794977" y="4409753"/>
              <a:chExt cx="327274" cy="689532"/>
            </a:xfrm>
          </p:grpSpPr>
          <p:sp>
            <p:nvSpPr>
              <p:cNvPr id="2831" name="Google Shape;2831;p30"/>
              <p:cNvSpPr/>
              <p:nvPr/>
            </p:nvSpPr>
            <p:spPr>
              <a:xfrm>
                <a:off x="8797314" y="4502818"/>
                <a:ext cx="115008" cy="86774"/>
              </a:xfrm>
              <a:custGeom>
                <a:avLst/>
                <a:gdLst/>
                <a:ahLst/>
                <a:cxnLst/>
                <a:rect l="l" t="t" r="r" b="b"/>
                <a:pathLst>
                  <a:path w="5709" h="4308" extrusionOk="0">
                    <a:moveTo>
                      <a:pt x="2111" y="0"/>
                    </a:moveTo>
                    <a:cubicBezTo>
                      <a:pt x="1312" y="0"/>
                      <a:pt x="342" y="217"/>
                      <a:pt x="151" y="1224"/>
                    </a:cubicBezTo>
                    <a:cubicBezTo>
                      <a:pt x="1" y="2037"/>
                      <a:pt x="767" y="2327"/>
                      <a:pt x="1561" y="2327"/>
                    </a:cubicBezTo>
                    <a:cubicBezTo>
                      <a:pt x="1756" y="2327"/>
                      <a:pt x="1953" y="2309"/>
                      <a:pt x="2138" y="2278"/>
                    </a:cubicBezTo>
                    <a:lnTo>
                      <a:pt x="2138" y="2278"/>
                    </a:lnTo>
                    <a:cubicBezTo>
                      <a:pt x="1834" y="2948"/>
                      <a:pt x="1710" y="3830"/>
                      <a:pt x="2286" y="4226"/>
                    </a:cubicBezTo>
                    <a:cubicBezTo>
                      <a:pt x="2374" y="4282"/>
                      <a:pt x="2470" y="4308"/>
                      <a:pt x="2572" y="4308"/>
                    </a:cubicBezTo>
                    <a:cubicBezTo>
                      <a:pt x="3756" y="4308"/>
                      <a:pt x="5708" y="830"/>
                      <a:pt x="3220" y="123"/>
                    </a:cubicBezTo>
                    <a:cubicBezTo>
                      <a:pt x="3220" y="123"/>
                      <a:pt x="2714" y="0"/>
                      <a:pt x="2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30"/>
              <p:cNvSpPr/>
              <p:nvPr/>
            </p:nvSpPr>
            <p:spPr>
              <a:xfrm>
                <a:off x="8794977" y="4498567"/>
                <a:ext cx="98126" cy="94770"/>
              </a:xfrm>
              <a:custGeom>
                <a:avLst/>
                <a:gdLst/>
                <a:ahLst/>
                <a:cxnLst/>
                <a:rect l="l" t="t" r="r" b="b"/>
                <a:pathLst>
                  <a:path w="4871" h="4705" extrusionOk="0">
                    <a:moveTo>
                      <a:pt x="2969" y="1836"/>
                    </a:moveTo>
                    <a:cubicBezTo>
                      <a:pt x="3036" y="1869"/>
                      <a:pt x="3036" y="1902"/>
                      <a:pt x="3036" y="1902"/>
                    </a:cubicBezTo>
                    <a:cubicBezTo>
                      <a:pt x="3036" y="1969"/>
                      <a:pt x="2903" y="2069"/>
                      <a:pt x="2669" y="2136"/>
                    </a:cubicBezTo>
                    <a:cubicBezTo>
                      <a:pt x="2836" y="1936"/>
                      <a:pt x="2936" y="1836"/>
                      <a:pt x="2969" y="1836"/>
                    </a:cubicBezTo>
                    <a:close/>
                    <a:moveTo>
                      <a:pt x="2235" y="435"/>
                    </a:moveTo>
                    <a:cubicBezTo>
                      <a:pt x="2803" y="435"/>
                      <a:pt x="3303" y="535"/>
                      <a:pt x="3303" y="535"/>
                    </a:cubicBezTo>
                    <a:cubicBezTo>
                      <a:pt x="4270" y="835"/>
                      <a:pt x="4404" y="1569"/>
                      <a:pt x="4304" y="2136"/>
                    </a:cubicBezTo>
                    <a:cubicBezTo>
                      <a:pt x="4170" y="3203"/>
                      <a:pt x="3270" y="4304"/>
                      <a:pt x="2702" y="4304"/>
                    </a:cubicBezTo>
                    <a:cubicBezTo>
                      <a:pt x="2636" y="4304"/>
                      <a:pt x="2602" y="4271"/>
                      <a:pt x="2536" y="4237"/>
                    </a:cubicBezTo>
                    <a:cubicBezTo>
                      <a:pt x="2069" y="3937"/>
                      <a:pt x="2169" y="3237"/>
                      <a:pt x="2402" y="2670"/>
                    </a:cubicBezTo>
                    <a:cubicBezTo>
                      <a:pt x="2769" y="2603"/>
                      <a:pt x="3336" y="2403"/>
                      <a:pt x="3436" y="2002"/>
                    </a:cubicBezTo>
                    <a:cubicBezTo>
                      <a:pt x="3470" y="1902"/>
                      <a:pt x="3470" y="1702"/>
                      <a:pt x="3236" y="1502"/>
                    </a:cubicBezTo>
                    <a:cubicBezTo>
                      <a:pt x="3169" y="1435"/>
                      <a:pt x="3103" y="1435"/>
                      <a:pt x="3003" y="1435"/>
                    </a:cubicBezTo>
                    <a:cubicBezTo>
                      <a:pt x="2669" y="1435"/>
                      <a:pt x="2336" y="1836"/>
                      <a:pt x="2135" y="2303"/>
                    </a:cubicBezTo>
                    <a:cubicBezTo>
                      <a:pt x="1969" y="2303"/>
                      <a:pt x="1802" y="2336"/>
                      <a:pt x="1668" y="2336"/>
                    </a:cubicBezTo>
                    <a:cubicBezTo>
                      <a:pt x="1135" y="2336"/>
                      <a:pt x="734" y="2203"/>
                      <a:pt x="568" y="1969"/>
                    </a:cubicBezTo>
                    <a:cubicBezTo>
                      <a:pt x="468" y="1869"/>
                      <a:pt x="434" y="1702"/>
                      <a:pt x="468" y="1502"/>
                    </a:cubicBezTo>
                    <a:cubicBezTo>
                      <a:pt x="601" y="801"/>
                      <a:pt x="1201" y="435"/>
                      <a:pt x="2235" y="435"/>
                    </a:cubicBezTo>
                    <a:close/>
                    <a:moveTo>
                      <a:pt x="2235" y="1"/>
                    </a:moveTo>
                    <a:cubicBezTo>
                      <a:pt x="1001" y="1"/>
                      <a:pt x="234" y="501"/>
                      <a:pt x="67" y="1402"/>
                    </a:cubicBezTo>
                    <a:cubicBezTo>
                      <a:pt x="1" y="1735"/>
                      <a:pt x="67" y="2036"/>
                      <a:pt x="234" y="2236"/>
                    </a:cubicBezTo>
                    <a:cubicBezTo>
                      <a:pt x="601" y="2670"/>
                      <a:pt x="1268" y="2736"/>
                      <a:pt x="1668" y="2736"/>
                    </a:cubicBezTo>
                    <a:lnTo>
                      <a:pt x="1935" y="2736"/>
                    </a:lnTo>
                    <a:cubicBezTo>
                      <a:pt x="1702" y="3437"/>
                      <a:pt x="1702" y="4204"/>
                      <a:pt x="2302" y="4604"/>
                    </a:cubicBezTo>
                    <a:cubicBezTo>
                      <a:pt x="2436" y="4671"/>
                      <a:pt x="2569" y="4704"/>
                      <a:pt x="2702" y="4704"/>
                    </a:cubicBezTo>
                    <a:cubicBezTo>
                      <a:pt x="3503" y="4704"/>
                      <a:pt x="4570" y="3437"/>
                      <a:pt x="4737" y="2203"/>
                    </a:cubicBezTo>
                    <a:cubicBezTo>
                      <a:pt x="4871" y="1168"/>
                      <a:pt x="4370" y="435"/>
                      <a:pt x="3403" y="134"/>
                    </a:cubicBezTo>
                    <a:cubicBezTo>
                      <a:pt x="3370" y="134"/>
                      <a:pt x="28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30"/>
              <p:cNvSpPr/>
              <p:nvPr/>
            </p:nvSpPr>
            <p:spPr>
              <a:xfrm>
                <a:off x="8867556" y="4414326"/>
                <a:ext cx="102216" cy="86673"/>
              </a:xfrm>
              <a:custGeom>
                <a:avLst/>
                <a:gdLst/>
                <a:ahLst/>
                <a:cxnLst/>
                <a:rect l="l" t="t" r="r" b="b"/>
                <a:pathLst>
                  <a:path w="5074" h="4303" extrusionOk="0">
                    <a:moveTo>
                      <a:pt x="1929" y="1"/>
                    </a:moveTo>
                    <a:cubicBezTo>
                      <a:pt x="1878" y="1"/>
                      <a:pt x="1825" y="5"/>
                      <a:pt x="1768" y="13"/>
                    </a:cubicBezTo>
                    <a:cubicBezTo>
                      <a:pt x="0" y="247"/>
                      <a:pt x="500" y="3015"/>
                      <a:pt x="500" y="3015"/>
                    </a:cubicBezTo>
                    <a:cubicBezTo>
                      <a:pt x="719" y="3958"/>
                      <a:pt x="1358" y="4303"/>
                      <a:pt x="2073" y="4303"/>
                    </a:cubicBezTo>
                    <a:cubicBezTo>
                      <a:pt x="3434" y="4303"/>
                      <a:pt x="5074" y="3058"/>
                      <a:pt x="4637" y="2315"/>
                    </a:cubicBezTo>
                    <a:cubicBezTo>
                      <a:pt x="4437" y="1975"/>
                      <a:pt x="4079" y="1848"/>
                      <a:pt x="3683" y="1848"/>
                    </a:cubicBezTo>
                    <a:cubicBezTo>
                      <a:pt x="3354" y="1848"/>
                      <a:pt x="3000" y="1936"/>
                      <a:pt x="2689" y="2062"/>
                    </a:cubicBezTo>
                    <a:lnTo>
                      <a:pt x="2689" y="2062"/>
                    </a:lnTo>
                    <a:cubicBezTo>
                      <a:pt x="2898" y="1179"/>
                      <a:pt x="2802" y="1"/>
                      <a:pt x="19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30"/>
              <p:cNvSpPr/>
              <p:nvPr/>
            </p:nvSpPr>
            <p:spPr>
              <a:xfrm>
                <a:off x="8867556" y="4409753"/>
                <a:ext cx="100806" cy="95556"/>
              </a:xfrm>
              <a:custGeom>
                <a:avLst/>
                <a:gdLst/>
                <a:ahLst/>
                <a:cxnLst/>
                <a:rect l="l" t="t" r="r" b="b"/>
                <a:pathLst>
                  <a:path w="5004" h="4744" extrusionOk="0">
                    <a:moveTo>
                      <a:pt x="2335" y="2675"/>
                    </a:moveTo>
                    <a:cubicBezTo>
                      <a:pt x="2235" y="2942"/>
                      <a:pt x="2135" y="3042"/>
                      <a:pt x="2102" y="3042"/>
                    </a:cubicBezTo>
                    <a:cubicBezTo>
                      <a:pt x="2102" y="3042"/>
                      <a:pt x="2068" y="3009"/>
                      <a:pt x="2035" y="2976"/>
                    </a:cubicBezTo>
                    <a:cubicBezTo>
                      <a:pt x="2035" y="2942"/>
                      <a:pt x="2135" y="2809"/>
                      <a:pt x="2335" y="2675"/>
                    </a:cubicBezTo>
                    <a:close/>
                    <a:moveTo>
                      <a:pt x="1935" y="407"/>
                    </a:moveTo>
                    <a:cubicBezTo>
                      <a:pt x="2102" y="407"/>
                      <a:pt x="2235" y="474"/>
                      <a:pt x="2368" y="607"/>
                    </a:cubicBezTo>
                    <a:cubicBezTo>
                      <a:pt x="2602" y="941"/>
                      <a:pt x="2635" y="1608"/>
                      <a:pt x="2502" y="2142"/>
                    </a:cubicBezTo>
                    <a:cubicBezTo>
                      <a:pt x="2135" y="2308"/>
                      <a:pt x="1701" y="2575"/>
                      <a:pt x="1635" y="2875"/>
                    </a:cubicBezTo>
                    <a:cubicBezTo>
                      <a:pt x="1601" y="2976"/>
                      <a:pt x="1601" y="3109"/>
                      <a:pt x="1668" y="3209"/>
                    </a:cubicBezTo>
                    <a:cubicBezTo>
                      <a:pt x="1835" y="3409"/>
                      <a:pt x="1968" y="3443"/>
                      <a:pt x="2102" y="3443"/>
                    </a:cubicBezTo>
                    <a:cubicBezTo>
                      <a:pt x="2535" y="3443"/>
                      <a:pt x="2769" y="2775"/>
                      <a:pt x="2869" y="2442"/>
                    </a:cubicBezTo>
                    <a:cubicBezTo>
                      <a:pt x="3136" y="2342"/>
                      <a:pt x="3436" y="2275"/>
                      <a:pt x="3669" y="2275"/>
                    </a:cubicBezTo>
                    <a:cubicBezTo>
                      <a:pt x="4036" y="2275"/>
                      <a:pt x="4303" y="2408"/>
                      <a:pt x="4470" y="2642"/>
                    </a:cubicBezTo>
                    <a:cubicBezTo>
                      <a:pt x="4537" y="2775"/>
                      <a:pt x="4503" y="2909"/>
                      <a:pt x="4403" y="3109"/>
                    </a:cubicBezTo>
                    <a:cubicBezTo>
                      <a:pt x="4070" y="3676"/>
                      <a:pt x="3002" y="4310"/>
                      <a:pt x="2068" y="4310"/>
                    </a:cubicBezTo>
                    <a:cubicBezTo>
                      <a:pt x="1334" y="4310"/>
                      <a:pt x="901" y="3943"/>
                      <a:pt x="734" y="3209"/>
                    </a:cubicBezTo>
                    <a:cubicBezTo>
                      <a:pt x="701" y="3209"/>
                      <a:pt x="434" y="1675"/>
                      <a:pt x="1034" y="874"/>
                    </a:cubicBezTo>
                    <a:cubicBezTo>
                      <a:pt x="1201" y="641"/>
                      <a:pt x="1468" y="474"/>
                      <a:pt x="1801" y="440"/>
                    </a:cubicBezTo>
                    <a:cubicBezTo>
                      <a:pt x="1835" y="440"/>
                      <a:pt x="1901" y="407"/>
                      <a:pt x="1935" y="407"/>
                    </a:cubicBezTo>
                    <a:close/>
                    <a:moveTo>
                      <a:pt x="1909" y="1"/>
                    </a:moveTo>
                    <a:cubicBezTo>
                      <a:pt x="1864" y="1"/>
                      <a:pt x="1817" y="3"/>
                      <a:pt x="1768" y="7"/>
                    </a:cubicBezTo>
                    <a:cubicBezTo>
                      <a:pt x="1301" y="73"/>
                      <a:pt x="934" y="274"/>
                      <a:pt x="701" y="641"/>
                    </a:cubicBezTo>
                    <a:cubicBezTo>
                      <a:pt x="0" y="1575"/>
                      <a:pt x="300" y="3209"/>
                      <a:pt x="300" y="3309"/>
                    </a:cubicBezTo>
                    <a:cubicBezTo>
                      <a:pt x="534" y="4210"/>
                      <a:pt x="1134" y="4743"/>
                      <a:pt x="2068" y="4743"/>
                    </a:cubicBezTo>
                    <a:cubicBezTo>
                      <a:pt x="3169" y="4743"/>
                      <a:pt x="4370" y="3976"/>
                      <a:pt x="4770" y="3309"/>
                    </a:cubicBezTo>
                    <a:cubicBezTo>
                      <a:pt x="5004" y="2909"/>
                      <a:pt x="4937" y="2609"/>
                      <a:pt x="4804" y="2442"/>
                    </a:cubicBezTo>
                    <a:cubicBezTo>
                      <a:pt x="4603" y="2075"/>
                      <a:pt x="4203" y="1875"/>
                      <a:pt x="3669" y="1875"/>
                    </a:cubicBezTo>
                    <a:cubicBezTo>
                      <a:pt x="3436" y="1875"/>
                      <a:pt x="3169" y="1908"/>
                      <a:pt x="2969" y="1975"/>
                    </a:cubicBezTo>
                    <a:cubicBezTo>
                      <a:pt x="3036" y="1408"/>
                      <a:pt x="3002" y="774"/>
                      <a:pt x="2669" y="374"/>
                    </a:cubicBezTo>
                    <a:cubicBezTo>
                      <a:pt x="2493" y="110"/>
                      <a:pt x="2240" y="1"/>
                      <a:pt x="19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30"/>
              <p:cNvSpPr/>
              <p:nvPr/>
            </p:nvSpPr>
            <p:spPr>
              <a:xfrm>
                <a:off x="8892414" y="4510775"/>
                <a:ext cx="90068" cy="75414"/>
              </a:xfrm>
              <a:custGeom>
                <a:avLst/>
                <a:gdLst/>
                <a:ahLst/>
                <a:cxnLst/>
                <a:rect l="l" t="t" r="r" b="b"/>
                <a:pathLst>
                  <a:path w="4471" h="3744" extrusionOk="0">
                    <a:moveTo>
                      <a:pt x="1947" y="1"/>
                    </a:moveTo>
                    <a:cubicBezTo>
                      <a:pt x="1003" y="1"/>
                      <a:pt x="327" y="559"/>
                      <a:pt x="301" y="929"/>
                    </a:cubicBezTo>
                    <a:cubicBezTo>
                      <a:pt x="301" y="929"/>
                      <a:pt x="0" y="2531"/>
                      <a:pt x="1201" y="3198"/>
                    </a:cubicBezTo>
                    <a:cubicBezTo>
                      <a:pt x="1825" y="3535"/>
                      <a:pt x="2516" y="3744"/>
                      <a:pt x="3082" y="3744"/>
                    </a:cubicBezTo>
                    <a:cubicBezTo>
                      <a:pt x="3637" y="3744"/>
                      <a:pt x="4071" y="3543"/>
                      <a:pt x="4203" y="3064"/>
                    </a:cubicBezTo>
                    <a:cubicBezTo>
                      <a:pt x="4470" y="2097"/>
                      <a:pt x="4070" y="529"/>
                      <a:pt x="2736" y="129"/>
                    </a:cubicBezTo>
                    <a:cubicBezTo>
                      <a:pt x="2459" y="39"/>
                      <a:pt x="2194" y="1"/>
                      <a:pt x="1947" y="1"/>
                    </a:cubicBezTo>
                    <a:close/>
                  </a:path>
                </a:pathLst>
              </a:custGeom>
              <a:solidFill>
                <a:srgbClr val="ECD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30"/>
              <p:cNvSpPr/>
              <p:nvPr/>
            </p:nvSpPr>
            <p:spPr>
              <a:xfrm>
                <a:off x="8901821" y="4511339"/>
                <a:ext cx="34952" cy="47053"/>
              </a:xfrm>
              <a:custGeom>
                <a:avLst/>
                <a:gdLst/>
                <a:ahLst/>
                <a:cxnLst/>
                <a:rect l="l" t="t" r="r" b="b"/>
                <a:pathLst>
                  <a:path w="1735" h="2336" extrusionOk="0">
                    <a:moveTo>
                      <a:pt x="1735" y="1"/>
                    </a:moveTo>
                    <a:lnTo>
                      <a:pt x="0" y="2336"/>
                    </a:lnTo>
                    <a:cubicBezTo>
                      <a:pt x="0" y="2336"/>
                      <a:pt x="1668" y="434"/>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30"/>
              <p:cNvSpPr/>
              <p:nvPr/>
            </p:nvSpPr>
            <p:spPr>
              <a:xfrm>
                <a:off x="8897107" y="4506645"/>
                <a:ext cx="43715" cy="55775"/>
              </a:xfrm>
              <a:custGeom>
                <a:avLst/>
                <a:gdLst/>
                <a:ahLst/>
                <a:cxnLst/>
                <a:rect l="l" t="t" r="r" b="b"/>
                <a:pathLst>
                  <a:path w="2170" h="2769" extrusionOk="0">
                    <a:moveTo>
                      <a:pt x="1969" y="0"/>
                    </a:moveTo>
                    <a:cubicBezTo>
                      <a:pt x="1869" y="0"/>
                      <a:pt x="1769" y="67"/>
                      <a:pt x="1769" y="200"/>
                    </a:cubicBezTo>
                    <a:cubicBezTo>
                      <a:pt x="1735" y="434"/>
                      <a:pt x="868" y="1535"/>
                      <a:pt x="68" y="2435"/>
                    </a:cubicBezTo>
                    <a:cubicBezTo>
                      <a:pt x="1" y="2502"/>
                      <a:pt x="1" y="2635"/>
                      <a:pt x="101" y="2702"/>
                    </a:cubicBezTo>
                    <a:cubicBezTo>
                      <a:pt x="134" y="2736"/>
                      <a:pt x="168" y="2769"/>
                      <a:pt x="234" y="2769"/>
                    </a:cubicBezTo>
                    <a:cubicBezTo>
                      <a:pt x="301" y="2769"/>
                      <a:pt x="334" y="2736"/>
                      <a:pt x="401" y="2702"/>
                    </a:cubicBezTo>
                    <a:cubicBezTo>
                      <a:pt x="801" y="2235"/>
                      <a:pt x="2102" y="734"/>
                      <a:pt x="2169" y="234"/>
                    </a:cubicBezTo>
                    <a:cubicBezTo>
                      <a:pt x="2169" y="134"/>
                      <a:pt x="2102" y="34"/>
                      <a:pt x="19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30"/>
              <p:cNvSpPr/>
              <p:nvPr/>
            </p:nvSpPr>
            <p:spPr>
              <a:xfrm>
                <a:off x="8919286" y="4518731"/>
                <a:ext cx="39666" cy="57124"/>
              </a:xfrm>
              <a:custGeom>
                <a:avLst/>
                <a:gdLst/>
                <a:ahLst/>
                <a:cxnLst/>
                <a:rect l="l" t="t" r="r" b="b"/>
                <a:pathLst>
                  <a:path w="1969" h="2836" extrusionOk="0">
                    <a:moveTo>
                      <a:pt x="1969" y="1"/>
                    </a:moveTo>
                    <a:lnTo>
                      <a:pt x="1" y="2836"/>
                    </a:lnTo>
                    <a:cubicBezTo>
                      <a:pt x="1" y="2836"/>
                      <a:pt x="1902" y="568"/>
                      <a:pt x="1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30"/>
              <p:cNvSpPr/>
              <p:nvPr/>
            </p:nvSpPr>
            <p:spPr>
              <a:xfrm>
                <a:off x="8914592" y="4514562"/>
                <a:ext cx="48388" cy="65342"/>
              </a:xfrm>
              <a:custGeom>
                <a:avLst/>
                <a:gdLst/>
                <a:ahLst/>
                <a:cxnLst/>
                <a:rect l="l" t="t" r="r" b="b"/>
                <a:pathLst>
                  <a:path w="2402" h="3244" extrusionOk="0">
                    <a:moveTo>
                      <a:pt x="2183" y="1"/>
                    </a:moveTo>
                    <a:cubicBezTo>
                      <a:pt x="2077" y="1"/>
                      <a:pt x="2002" y="88"/>
                      <a:pt x="2002" y="174"/>
                    </a:cubicBezTo>
                    <a:cubicBezTo>
                      <a:pt x="1968" y="541"/>
                      <a:pt x="867" y="1976"/>
                      <a:pt x="100" y="2910"/>
                    </a:cubicBezTo>
                    <a:cubicBezTo>
                      <a:pt x="0" y="3010"/>
                      <a:pt x="33" y="3110"/>
                      <a:pt x="100" y="3210"/>
                    </a:cubicBezTo>
                    <a:cubicBezTo>
                      <a:pt x="134" y="3243"/>
                      <a:pt x="200" y="3243"/>
                      <a:pt x="234" y="3243"/>
                    </a:cubicBezTo>
                    <a:cubicBezTo>
                      <a:pt x="300" y="3243"/>
                      <a:pt x="367" y="3210"/>
                      <a:pt x="400" y="3176"/>
                    </a:cubicBezTo>
                    <a:cubicBezTo>
                      <a:pt x="734" y="2776"/>
                      <a:pt x="2335" y="841"/>
                      <a:pt x="2402" y="208"/>
                    </a:cubicBezTo>
                    <a:cubicBezTo>
                      <a:pt x="2402" y="108"/>
                      <a:pt x="2335" y="7"/>
                      <a:pt x="2235" y="7"/>
                    </a:cubicBezTo>
                    <a:cubicBezTo>
                      <a:pt x="2217" y="3"/>
                      <a:pt x="2200" y="1"/>
                      <a:pt x="218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30"/>
              <p:cNvSpPr/>
              <p:nvPr/>
            </p:nvSpPr>
            <p:spPr>
              <a:xfrm>
                <a:off x="8799691" y="4474878"/>
                <a:ext cx="65189" cy="21029"/>
              </a:xfrm>
              <a:custGeom>
                <a:avLst/>
                <a:gdLst/>
                <a:ahLst/>
                <a:cxnLst/>
                <a:rect l="l" t="t" r="r" b="b"/>
                <a:pathLst>
                  <a:path w="3236" h="1044" extrusionOk="0">
                    <a:moveTo>
                      <a:pt x="1369" y="1"/>
                    </a:moveTo>
                    <a:cubicBezTo>
                      <a:pt x="993" y="1"/>
                      <a:pt x="576" y="84"/>
                      <a:pt x="133" y="310"/>
                    </a:cubicBezTo>
                    <a:cubicBezTo>
                      <a:pt x="33" y="376"/>
                      <a:pt x="0" y="510"/>
                      <a:pt x="67" y="610"/>
                    </a:cubicBezTo>
                    <a:cubicBezTo>
                      <a:pt x="88" y="674"/>
                      <a:pt x="152" y="711"/>
                      <a:pt x="221" y="711"/>
                    </a:cubicBezTo>
                    <a:cubicBezTo>
                      <a:pt x="259" y="711"/>
                      <a:pt x="298" y="700"/>
                      <a:pt x="334" y="677"/>
                    </a:cubicBezTo>
                    <a:cubicBezTo>
                      <a:pt x="708" y="481"/>
                      <a:pt x="1061" y="408"/>
                      <a:pt x="1377" y="408"/>
                    </a:cubicBezTo>
                    <a:cubicBezTo>
                      <a:pt x="2247" y="408"/>
                      <a:pt x="2844" y="952"/>
                      <a:pt x="2869" y="977"/>
                    </a:cubicBezTo>
                    <a:cubicBezTo>
                      <a:pt x="2902" y="1043"/>
                      <a:pt x="2969" y="1043"/>
                      <a:pt x="3036" y="1043"/>
                    </a:cubicBezTo>
                    <a:cubicBezTo>
                      <a:pt x="3069" y="1043"/>
                      <a:pt x="3136" y="1010"/>
                      <a:pt x="3169" y="977"/>
                    </a:cubicBezTo>
                    <a:cubicBezTo>
                      <a:pt x="3236" y="910"/>
                      <a:pt x="3236" y="777"/>
                      <a:pt x="3169" y="677"/>
                    </a:cubicBezTo>
                    <a:cubicBezTo>
                      <a:pt x="3169" y="677"/>
                      <a:pt x="2438" y="1"/>
                      <a:pt x="13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30"/>
              <p:cNvSpPr/>
              <p:nvPr/>
            </p:nvSpPr>
            <p:spPr>
              <a:xfrm>
                <a:off x="8942129" y="4535532"/>
                <a:ext cx="30943" cy="45039"/>
              </a:xfrm>
              <a:custGeom>
                <a:avLst/>
                <a:gdLst/>
                <a:ahLst/>
                <a:cxnLst/>
                <a:rect l="l" t="t" r="r" b="b"/>
                <a:pathLst>
                  <a:path w="1536" h="2236" extrusionOk="0">
                    <a:moveTo>
                      <a:pt x="1535" y="1"/>
                    </a:moveTo>
                    <a:lnTo>
                      <a:pt x="1" y="2236"/>
                    </a:lnTo>
                    <a:cubicBezTo>
                      <a:pt x="1" y="2236"/>
                      <a:pt x="1502" y="701"/>
                      <a:pt x="1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30"/>
              <p:cNvSpPr/>
              <p:nvPr/>
            </p:nvSpPr>
            <p:spPr>
              <a:xfrm>
                <a:off x="8937436" y="4530838"/>
                <a:ext cx="39666" cy="53760"/>
              </a:xfrm>
              <a:custGeom>
                <a:avLst/>
                <a:gdLst/>
                <a:ahLst/>
                <a:cxnLst/>
                <a:rect l="l" t="t" r="r" b="b"/>
                <a:pathLst>
                  <a:path w="1969" h="2669" extrusionOk="0">
                    <a:moveTo>
                      <a:pt x="1768" y="0"/>
                    </a:moveTo>
                    <a:cubicBezTo>
                      <a:pt x="1668" y="0"/>
                      <a:pt x="1568" y="100"/>
                      <a:pt x="1568" y="200"/>
                    </a:cubicBezTo>
                    <a:cubicBezTo>
                      <a:pt x="1535" y="667"/>
                      <a:pt x="634" y="1735"/>
                      <a:pt x="67" y="2335"/>
                    </a:cubicBezTo>
                    <a:cubicBezTo>
                      <a:pt x="0" y="2402"/>
                      <a:pt x="0" y="2535"/>
                      <a:pt x="67" y="2602"/>
                    </a:cubicBezTo>
                    <a:cubicBezTo>
                      <a:pt x="100" y="2669"/>
                      <a:pt x="167" y="2669"/>
                      <a:pt x="234" y="2669"/>
                    </a:cubicBezTo>
                    <a:cubicBezTo>
                      <a:pt x="267" y="2669"/>
                      <a:pt x="334" y="2669"/>
                      <a:pt x="367" y="2602"/>
                    </a:cubicBezTo>
                    <a:cubicBezTo>
                      <a:pt x="534" y="2435"/>
                      <a:pt x="1935" y="1001"/>
                      <a:pt x="1968" y="234"/>
                    </a:cubicBezTo>
                    <a:cubicBezTo>
                      <a:pt x="1968" y="133"/>
                      <a:pt x="1902" y="33"/>
                      <a:pt x="17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30"/>
              <p:cNvSpPr/>
              <p:nvPr/>
            </p:nvSpPr>
            <p:spPr>
              <a:xfrm>
                <a:off x="8829927" y="4427762"/>
                <a:ext cx="43695" cy="62099"/>
              </a:xfrm>
              <a:custGeom>
                <a:avLst/>
                <a:gdLst/>
                <a:ahLst/>
                <a:cxnLst/>
                <a:rect l="l" t="t" r="r" b="b"/>
                <a:pathLst>
                  <a:path w="2169" h="3083" extrusionOk="0">
                    <a:moveTo>
                      <a:pt x="855" y="1"/>
                    </a:moveTo>
                    <a:cubicBezTo>
                      <a:pt x="774" y="1"/>
                      <a:pt x="692" y="38"/>
                      <a:pt x="667" y="113"/>
                    </a:cubicBezTo>
                    <a:cubicBezTo>
                      <a:pt x="667" y="147"/>
                      <a:pt x="0" y="1748"/>
                      <a:pt x="1801" y="3049"/>
                    </a:cubicBezTo>
                    <a:cubicBezTo>
                      <a:pt x="1835" y="3082"/>
                      <a:pt x="1868" y="3082"/>
                      <a:pt x="1901" y="3082"/>
                    </a:cubicBezTo>
                    <a:cubicBezTo>
                      <a:pt x="1968" y="3082"/>
                      <a:pt x="2035" y="3049"/>
                      <a:pt x="2102" y="2982"/>
                    </a:cubicBezTo>
                    <a:cubicBezTo>
                      <a:pt x="2168" y="2915"/>
                      <a:pt x="2135" y="2782"/>
                      <a:pt x="2035" y="2715"/>
                    </a:cubicBezTo>
                    <a:cubicBezTo>
                      <a:pt x="534" y="1615"/>
                      <a:pt x="1034" y="347"/>
                      <a:pt x="1034" y="280"/>
                    </a:cubicBezTo>
                    <a:cubicBezTo>
                      <a:pt x="1101" y="180"/>
                      <a:pt x="1034" y="47"/>
                      <a:pt x="934" y="13"/>
                    </a:cubicBezTo>
                    <a:cubicBezTo>
                      <a:pt x="909" y="5"/>
                      <a:pt x="882" y="1"/>
                      <a:pt x="85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30"/>
              <p:cNvSpPr/>
              <p:nvPr/>
            </p:nvSpPr>
            <p:spPr>
              <a:xfrm>
                <a:off x="8840664" y="4608775"/>
                <a:ext cx="281587" cy="490510"/>
              </a:xfrm>
              <a:custGeom>
                <a:avLst/>
                <a:gdLst/>
                <a:ahLst/>
                <a:cxnLst/>
                <a:rect l="l" t="t" r="r" b="b"/>
                <a:pathLst>
                  <a:path w="13978" h="24352" extrusionOk="0">
                    <a:moveTo>
                      <a:pt x="7840" y="1"/>
                    </a:moveTo>
                    <a:cubicBezTo>
                      <a:pt x="7706" y="1"/>
                      <a:pt x="7606" y="101"/>
                      <a:pt x="7606" y="201"/>
                    </a:cubicBezTo>
                    <a:cubicBezTo>
                      <a:pt x="7606" y="334"/>
                      <a:pt x="7706" y="434"/>
                      <a:pt x="7840" y="434"/>
                    </a:cubicBezTo>
                    <a:cubicBezTo>
                      <a:pt x="7840" y="434"/>
                      <a:pt x="8140" y="434"/>
                      <a:pt x="8574" y="601"/>
                    </a:cubicBezTo>
                    <a:lnTo>
                      <a:pt x="8640" y="601"/>
                    </a:lnTo>
                    <a:cubicBezTo>
                      <a:pt x="8707" y="601"/>
                      <a:pt x="8807" y="568"/>
                      <a:pt x="8840" y="468"/>
                    </a:cubicBezTo>
                    <a:cubicBezTo>
                      <a:pt x="8874" y="367"/>
                      <a:pt x="8807" y="267"/>
                      <a:pt x="8707" y="201"/>
                    </a:cubicBezTo>
                    <a:cubicBezTo>
                      <a:pt x="8240" y="1"/>
                      <a:pt x="7840" y="1"/>
                      <a:pt x="7840" y="1"/>
                    </a:cubicBezTo>
                    <a:close/>
                    <a:moveTo>
                      <a:pt x="9356" y="621"/>
                    </a:moveTo>
                    <a:cubicBezTo>
                      <a:pt x="9301" y="621"/>
                      <a:pt x="9244" y="646"/>
                      <a:pt x="9207" y="701"/>
                    </a:cubicBezTo>
                    <a:cubicBezTo>
                      <a:pt x="9107" y="801"/>
                      <a:pt x="9141" y="901"/>
                      <a:pt x="9207" y="1001"/>
                    </a:cubicBezTo>
                    <a:cubicBezTo>
                      <a:pt x="9408" y="1135"/>
                      <a:pt x="9608" y="1335"/>
                      <a:pt x="9741" y="1568"/>
                    </a:cubicBezTo>
                    <a:cubicBezTo>
                      <a:pt x="9808" y="1602"/>
                      <a:pt x="9841" y="1635"/>
                      <a:pt x="9908" y="1635"/>
                    </a:cubicBezTo>
                    <a:cubicBezTo>
                      <a:pt x="9975" y="1635"/>
                      <a:pt x="10008" y="1635"/>
                      <a:pt x="10041" y="1602"/>
                    </a:cubicBezTo>
                    <a:cubicBezTo>
                      <a:pt x="10141" y="1535"/>
                      <a:pt x="10175" y="1402"/>
                      <a:pt x="10108" y="1301"/>
                    </a:cubicBezTo>
                    <a:cubicBezTo>
                      <a:pt x="9908" y="1068"/>
                      <a:pt x="9708" y="834"/>
                      <a:pt x="9474" y="668"/>
                    </a:cubicBezTo>
                    <a:cubicBezTo>
                      <a:pt x="9444" y="638"/>
                      <a:pt x="9401" y="621"/>
                      <a:pt x="9356" y="621"/>
                    </a:cubicBezTo>
                    <a:close/>
                    <a:moveTo>
                      <a:pt x="10321" y="1956"/>
                    </a:moveTo>
                    <a:cubicBezTo>
                      <a:pt x="10294" y="1956"/>
                      <a:pt x="10267" y="1960"/>
                      <a:pt x="10242" y="1969"/>
                    </a:cubicBezTo>
                    <a:cubicBezTo>
                      <a:pt x="10141" y="2002"/>
                      <a:pt x="10108" y="2135"/>
                      <a:pt x="10141" y="2235"/>
                    </a:cubicBezTo>
                    <a:cubicBezTo>
                      <a:pt x="10242" y="2469"/>
                      <a:pt x="10308" y="2736"/>
                      <a:pt x="10375" y="3003"/>
                    </a:cubicBezTo>
                    <a:cubicBezTo>
                      <a:pt x="10408" y="3103"/>
                      <a:pt x="10508" y="3169"/>
                      <a:pt x="10575" y="3169"/>
                    </a:cubicBezTo>
                    <a:cubicBezTo>
                      <a:pt x="10608" y="3169"/>
                      <a:pt x="10608" y="3169"/>
                      <a:pt x="10642" y="3136"/>
                    </a:cubicBezTo>
                    <a:cubicBezTo>
                      <a:pt x="10742" y="3136"/>
                      <a:pt x="10809" y="3003"/>
                      <a:pt x="10775" y="2903"/>
                    </a:cubicBezTo>
                    <a:cubicBezTo>
                      <a:pt x="10709" y="2602"/>
                      <a:pt x="10642" y="2336"/>
                      <a:pt x="10508" y="2069"/>
                    </a:cubicBezTo>
                    <a:cubicBezTo>
                      <a:pt x="10483" y="1994"/>
                      <a:pt x="10402" y="1956"/>
                      <a:pt x="10321" y="1956"/>
                    </a:cubicBezTo>
                    <a:close/>
                    <a:moveTo>
                      <a:pt x="10750" y="3563"/>
                    </a:moveTo>
                    <a:cubicBezTo>
                      <a:pt x="10736" y="3563"/>
                      <a:pt x="10722" y="3565"/>
                      <a:pt x="10709" y="3570"/>
                    </a:cubicBezTo>
                    <a:cubicBezTo>
                      <a:pt x="10608" y="3570"/>
                      <a:pt x="10508" y="3670"/>
                      <a:pt x="10542" y="3803"/>
                    </a:cubicBezTo>
                    <a:cubicBezTo>
                      <a:pt x="10542" y="3970"/>
                      <a:pt x="10542" y="4137"/>
                      <a:pt x="10542" y="4337"/>
                    </a:cubicBezTo>
                    <a:cubicBezTo>
                      <a:pt x="10542" y="4404"/>
                      <a:pt x="10542" y="4504"/>
                      <a:pt x="10542" y="4570"/>
                    </a:cubicBezTo>
                    <a:cubicBezTo>
                      <a:pt x="10542" y="4704"/>
                      <a:pt x="10642" y="4804"/>
                      <a:pt x="10742" y="4804"/>
                    </a:cubicBezTo>
                    <a:cubicBezTo>
                      <a:pt x="10875" y="4804"/>
                      <a:pt x="10975" y="4737"/>
                      <a:pt x="10975" y="4604"/>
                    </a:cubicBezTo>
                    <a:cubicBezTo>
                      <a:pt x="10975" y="4504"/>
                      <a:pt x="10975" y="4437"/>
                      <a:pt x="10975" y="4337"/>
                    </a:cubicBezTo>
                    <a:cubicBezTo>
                      <a:pt x="10975" y="4137"/>
                      <a:pt x="10975" y="3937"/>
                      <a:pt x="10942" y="3737"/>
                    </a:cubicBezTo>
                    <a:cubicBezTo>
                      <a:pt x="10942" y="3650"/>
                      <a:pt x="10842" y="3563"/>
                      <a:pt x="10750" y="3563"/>
                    </a:cubicBezTo>
                    <a:close/>
                    <a:moveTo>
                      <a:pt x="9808" y="5304"/>
                    </a:moveTo>
                    <a:cubicBezTo>
                      <a:pt x="9474" y="5371"/>
                      <a:pt x="9207" y="5471"/>
                      <a:pt x="8941" y="5605"/>
                    </a:cubicBezTo>
                    <a:cubicBezTo>
                      <a:pt x="8840" y="5671"/>
                      <a:pt x="8807" y="5805"/>
                      <a:pt x="8874" y="5905"/>
                    </a:cubicBezTo>
                    <a:cubicBezTo>
                      <a:pt x="8907" y="5971"/>
                      <a:pt x="8974" y="6005"/>
                      <a:pt x="9041" y="6005"/>
                    </a:cubicBezTo>
                    <a:cubicBezTo>
                      <a:pt x="9107" y="6005"/>
                      <a:pt x="9141" y="6005"/>
                      <a:pt x="9174" y="5971"/>
                    </a:cubicBezTo>
                    <a:cubicBezTo>
                      <a:pt x="9374" y="5838"/>
                      <a:pt x="9608" y="5771"/>
                      <a:pt x="9875" y="5705"/>
                    </a:cubicBezTo>
                    <a:cubicBezTo>
                      <a:pt x="9975" y="5705"/>
                      <a:pt x="10075" y="5605"/>
                      <a:pt x="10041" y="5471"/>
                    </a:cubicBezTo>
                    <a:cubicBezTo>
                      <a:pt x="10008" y="5371"/>
                      <a:pt x="9908" y="5304"/>
                      <a:pt x="9808" y="5304"/>
                    </a:cubicBezTo>
                    <a:close/>
                    <a:moveTo>
                      <a:pt x="10675" y="5204"/>
                    </a:moveTo>
                    <a:cubicBezTo>
                      <a:pt x="10575" y="5204"/>
                      <a:pt x="10442" y="5271"/>
                      <a:pt x="10442" y="5371"/>
                    </a:cubicBezTo>
                    <a:cubicBezTo>
                      <a:pt x="10375" y="5638"/>
                      <a:pt x="10275" y="5871"/>
                      <a:pt x="10175" y="6105"/>
                    </a:cubicBezTo>
                    <a:cubicBezTo>
                      <a:pt x="10108" y="6205"/>
                      <a:pt x="10141" y="6338"/>
                      <a:pt x="10242" y="6405"/>
                    </a:cubicBezTo>
                    <a:lnTo>
                      <a:pt x="10342" y="6405"/>
                    </a:lnTo>
                    <a:cubicBezTo>
                      <a:pt x="10408" y="6405"/>
                      <a:pt x="10508" y="6372"/>
                      <a:pt x="10542" y="6305"/>
                    </a:cubicBezTo>
                    <a:cubicBezTo>
                      <a:pt x="10608" y="6105"/>
                      <a:pt x="10709" y="5938"/>
                      <a:pt x="10775" y="5738"/>
                    </a:cubicBezTo>
                    <a:cubicBezTo>
                      <a:pt x="10975" y="5771"/>
                      <a:pt x="11176" y="5838"/>
                      <a:pt x="11376" y="5905"/>
                    </a:cubicBezTo>
                    <a:cubicBezTo>
                      <a:pt x="11413" y="5923"/>
                      <a:pt x="11448" y="5932"/>
                      <a:pt x="11480" y="5932"/>
                    </a:cubicBezTo>
                    <a:cubicBezTo>
                      <a:pt x="11562" y="5932"/>
                      <a:pt x="11628" y="5877"/>
                      <a:pt x="11676" y="5805"/>
                    </a:cubicBezTo>
                    <a:cubicBezTo>
                      <a:pt x="11709" y="5705"/>
                      <a:pt x="11643" y="5571"/>
                      <a:pt x="11542" y="5538"/>
                    </a:cubicBezTo>
                    <a:cubicBezTo>
                      <a:pt x="11309" y="5438"/>
                      <a:pt x="11075" y="5371"/>
                      <a:pt x="10809" y="5304"/>
                    </a:cubicBezTo>
                    <a:cubicBezTo>
                      <a:pt x="10775" y="5271"/>
                      <a:pt x="10742" y="5238"/>
                      <a:pt x="10675" y="5204"/>
                    </a:cubicBezTo>
                    <a:close/>
                    <a:moveTo>
                      <a:pt x="12174" y="5942"/>
                    </a:moveTo>
                    <a:cubicBezTo>
                      <a:pt x="12119" y="5942"/>
                      <a:pt x="12064" y="5968"/>
                      <a:pt x="12009" y="6005"/>
                    </a:cubicBezTo>
                    <a:cubicBezTo>
                      <a:pt x="11943" y="6105"/>
                      <a:pt x="11976" y="6238"/>
                      <a:pt x="12043" y="6305"/>
                    </a:cubicBezTo>
                    <a:cubicBezTo>
                      <a:pt x="12243" y="6472"/>
                      <a:pt x="12410" y="6672"/>
                      <a:pt x="12577" y="6872"/>
                    </a:cubicBezTo>
                    <a:cubicBezTo>
                      <a:pt x="12610" y="6939"/>
                      <a:pt x="12677" y="6972"/>
                      <a:pt x="12743" y="6972"/>
                    </a:cubicBezTo>
                    <a:cubicBezTo>
                      <a:pt x="12777" y="6972"/>
                      <a:pt x="12843" y="6972"/>
                      <a:pt x="12877" y="6939"/>
                    </a:cubicBezTo>
                    <a:cubicBezTo>
                      <a:pt x="12943" y="6872"/>
                      <a:pt x="12977" y="6739"/>
                      <a:pt x="12910" y="6639"/>
                    </a:cubicBezTo>
                    <a:cubicBezTo>
                      <a:pt x="12743" y="6405"/>
                      <a:pt x="12543" y="6172"/>
                      <a:pt x="12310" y="6005"/>
                    </a:cubicBezTo>
                    <a:cubicBezTo>
                      <a:pt x="12264" y="5960"/>
                      <a:pt x="12219" y="5942"/>
                      <a:pt x="12174" y="5942"/>
                    </a:cubicBezTo>
                    <a:close/>
                    <a:moveTo>
                      <a:pt x="8494" y="6192"/>
                    </a:moveTo>
                    <a:cubicBezTo>
                      <a:pt x="8413" y="6192"/>
                      <a:pt x="8332" y="6230"/>
                      <a:pt x="8307" y="6305"/>
                    </a:cubicBezTo>
                    <a:cubicBezTo>
                      <a:pt x="8273" y="6438"/>
                      <a:pt x="8240" y="6572"/>
                      <a:pt x="8207" y="6672"/>
                    </a:cubicBezTo>
                    <a:cubicBezTo>
                      <a:pt x="8207" y="6739"/>
                      <a:pt x="8207" y="6772"/>
                      <a:pt x="8207" y="6805"/>
                    </a:cubicBezTo>
                    <a:cubicBezTo>
                      <a:pt x="8207" y="7006"/>
                      <a:pt x="8240" y="7172"/>
                      <a:pt x="8307" y="7306"/>
                    </a:cubicBezTo>
                    <a:cubicBezTo>
                      <a:pt x="8340" y="7372"/>
                      <a:pt x="8440" y="7406"/>
                      <a:pt x="8507" y="7406"/>
                    </a:cubicBezTo>
                    <a:lnTo>
                      <a:pt x="8607" y="7406"/>
                    </a:lnTo>
                    <a:cubicBezTo>
                      <a:pt x="8707" y="7339"/>
                      <a:pt x="8740" y="7206"/>
                      <a:pt x="8674" y="7106"/>
                    </a:cubicBezTo>
                    <a:cubicBezTo>
                      <a:pt x="8640" y="7039"/>
                      <a:pt x="8640" y="6939"/>
                      <a:pt x="8640" y="6805"/>
                    </a:cubicBezTo>
                    <a:cubicBezTo>
                      <a:pt x="8640" y="6772"/>
                      <a:pt x="8640" y="6739"/>
                      <a:pt x="8640" y="6705"/>
                    </a:cubicBezTo>
                    <a:cubicBezTo>
                      <a:pt x="8640" y="6639"/>
                      <a:pt x="8674" y="6539"/>
                      <a:pt x="8707" y="6472"/>
                    </a:cubicBezTo>
                    <a:cubicBezTo>
                      <a:pt x="8740" y="6372"/>
                      <a:pt x="8674" y="6238"/>
                      <a:pt x="8574" y="6205"/>
                    </a:cubicBezTo>
                    <a:cubicBezTo>
                      <a:pt x="8549" y="6197"/>
                      <a:pt x="8522" y="6192"/>
                      <a:pt x="8494" y="6192"/>
                    </a:cubicBezTo>
                    <a:close/>
                    <a:moveTo>
                      <a:pt x="9895" y="6692"/>
                    </a:moveTo>
                    <a:cubicBezTo>
                      <a:pt x="9835" y="6692"/>
                      <a:pt x="9778" y="6717"/>
                      <a:pt x="9741" y="6772"/>
                    </a:cubicBezTo>
                    <a:cubicBezTo>
                      <a:pt x="9541" y="6972"/>
                      <a:pt x="9341" y="7139"/>
                      <a:pt x="9141" y="7206"/>
                    </a:cubicBezTo>
                    <a:cubicBezTo>
                      <a:pt x="9041" y="7239"/>
                      <a:pt x="8974" y="7372"/>
                      <a:pt x="9041" y="7473"/>
                    </a:cubicBezTo>
                    <a:cubicBezTo>
                      <a:pt x="9074" y="7539"/>
                      <a:pt x="9141" y="7606"/>
                      <a:pt x="9241" y="7606"/>
                    </a:cubicBezTo>
                    <a:cubicBezTo>
                      <a:pt x="9241" y="7606"/>
                      <a:pt x="9274" y="7606"/>
                      <a:pt x="9308" y="7573"/>
                    </a:cubicBezTo>
                    <a:cubicBezTo>
                      <a:pt x="9541" y="7473"/>
                      <a:pt x="9808" y="7306"/>
                      <a:pt x="10041" y="7039"/>
                    </a:cubicBezTo>
                    <a:cubicBezTo>
                      <a:pt x="10108" y="6939"/>
                      <a:pt x="10108" y="6805"/>
                      <a:pt x="10041" y="6739"/>
                    </a:cubicBezTo>
                    <a:cubicBezTo>
                      <a:pt x="9996" y="6709"/>
                      <a:pt x="9945" y="6692"/>
                      <a:pt x="9895" y="6692"/>
                    </a:cubicBezTo>
                    <a:close/>
                    <a:moveTo>
                      <a:pt x="13137" y="7293"/>
                    </a:moveTo>
                    <a:cubicBezTo>
                      <a:pt x="13108" y="7293"/>
                      <a:pt x="13077" y="7297"/>
                      <a:pt x="13044" y="7306"/>
                    </a:cubicBezTo>
                    <a:cubicBezTo>
                      <a:pt x="12943" y="7339"/>
                      <a:pt x="12910" y="7473"/>
                      <a:pt x="12943" y="7573"/>
                    </a:cubicBezTo>
                    <a:cubicBezTo>
                      <a:pt x="13044" y="7806"/>
                      <a:pt x="13110" y="8073"/>
                      <a:pt x="13177" y="8340"/>
                    </a:cubicBezTo>
                    <a:cubicBezTo>
                      <a:pt x="13177" y="8440"/>
                      <a:pt x="13277" y="8507"/>
                      <a:pt x="13377" y="8507"/>
                    </a:cubicBezTo>
                    <a:lnTo>
                      <a:pt x="13410" y="8507"/>
                    </a:lnTo>
                    <a:cubicBezTo>
                      <a:pt x="13511" y="8473"/>
                      <a:pt x="13611" y="8373"/>
                      <a:pt x="13577" y="8240"/>
                    </a:cubicBezTo>
                    <a:cubicBezTo>
                      <a:pt x="13511" y="7973"/>
                      <a:pt x="13444" y="7673"/>
                      <a:pt x="13344" y="7406"/>
                    </a:cubicBezTo>
                    <a:cubicBezTo>
                      <a:pt x="13294" y="7331"/>
                      <a:pt x="13225" y="7293"/>
                      <a:pt x="13137" y="7293"/>
                    </a:cubicBezTo>
                    <a:close/>
                    <a:moveTo>
                      <a:pt x="13444" y="8907"/>
                    </a:moveTo>
                    <a:cubicBezTo>
                      <a:pt x="13344" y="8907"/>
                      <a:pt x="13244" y="9007"/>
                      <a:pt x="13244" y="9140"/>
                    </a:cubicBezTo>
                    <a:cubicBezTo>
                      <a:pt x="13277" y="9240"/>
                      <a:pt x="13277" y="9341"/>
                      <a:pt x="13277" y="9474"/>
                    </a:cubicBezTo>
                    <a:cubicBezTo>
                      <a:pt x="13277" y="9641"/>
                      <a:pt x="13277" y="9774"/>
                      <a:pt x="13244" y="9941"/>
                    </a:cubicBezTo>
                    <a:cubicBezTo>
                      <a:pt x="13244" y="10074"/>
                      <a:pt x="13344" y="10174"/>
                      <a:pt x="13444" y="10174"/>
                    </a:cubicBezTo>
                    <a:lnTo>
                      <a:pt x="13477" y="10174"/>
                    </a:lnTo>
                    <a:cubicBezTo>
                      <a:pt x="13577" y="10174"/>
                      <a:pt x="13677" y="10074"/>
                      <a:pt x="13677" y="9974"/>
                    </a:cubicBezTo>
                    <a:cubicBezTo>
                      <a:pt x="13677" y="9808"/>
                      <a:pt x="13677" y="9641"/>
                      <a:pt x="13677" y="9474"/>
                    </a:cubicBezTo>
                    <a:cubicBezTo>
                      <a:pt x="13677" y="9341"/>
                      <a:pt x="13677" y="9240"/>
                      <a:pt x="13677" y="9107"/>
                    </a:cubicBezTo>
                    <a:cubicBezTo>
                      <a:pt x="13677" y="9007"/>
                      <a:pt x="13577" y="8907"/>
                      <a:pt x="13444" y="8907"/>
                    </a:cubicBezTo>
                    <a:close/>
                    <a:moveTo>
                      <a:pt x="13444" y="10575"/>
                    </a:moveTo>
                    <a:cubicBezTo>
                      <a:pt x="13310" y="10575"/>
                      <a:pt x="13210" y="10641"/>
                      <a:pt x="13210" y="10775"/>
                    </a:cubicBezTo>
                    <a:cubicBezTo>
                      <a:pt x="13177" y="11042"/>
                      <a:pt x="13144" y="11309"/>
                      <a:pt x="13110" y="11575"/>
                    </a:cubicBezTo>
                    <a:cubicBezTo>
                      <a:pt x="13077" y="11676"/>
                      <a:pt x="13144" y="11809"/>
                      <a:pt x="13277" y="11809"/>
                    </a:cubicBezTo>
                    <a:lnTo>
                      <a:pt x="13310" y="11809"/>
                    </a:lnTo>
                    <a:cubicBezTo>
                      <a:pt x="13410" y="11809"/>
                      <a:pt x="13477" y="11742"/>
                      <a:pt x="13511" y="11642"/>
                    </a:cubicBezTo>
                    <a:cubicBezTo>
                      <a:pt x="13544" y="11375"/>
                      <a:pt x="13577" y="11108"/>
                      <a:pt x="13611" y="10808"/>
                    </a:cubicBezTo>
                    <a:cubicBezTo>
                      <a:pt x="13644" y="10675"/>
                      <a:pt x="13544" y="10575"/>
                      <a:pt x="13444" y="10575"/>
                    </a:cubicBezTo>
                    <a:close/>
                    <a:moveTo>
                      <a:pt x="13177" y="12209"/>
                    </a:moveTo>
                    <a:cubicBezTo>
                      <a:pt x="13077" y="12209"/>
                      <a:pt x="12943" y="12276"/>
                      <a:pt x="12910" y="12376"/>
                    </a:cubicBezTo>
                    <a:cubicBezTo>
                      <a:pt x="12843" y="12643"/>
                      <a:pt x="12777" y="12910"/>
                      <a:pt x="12677" y="13143"/>
                    </a:cubicBezTo>
                    <a:cubicBezTo>
                      <a:pt x="12643" y="13277"/>
                      <a:pt x="12710" y="13377"/>
                      <a:pt x="12810" y="13410"/>
                    </a:cubicBezTo>
                    <a:cubicBezTo>
                      <a:pt x="12843" y="13443"/>
                      <a:pt x="12843" y="13443"/>
                      <a:pt x="12877" y="13443"/>
                    </a:cubicBezTo>
                    <a:cubicBezTo>
                      <a:pt x="12977" y="13443"/>
                      <a:pt x="13044" y="13377"/>
                      <a:pt x="13077" y="13310"/>
                    </a:cubicBezTo>
                    <a:cubicBezTo>
                      <a:pt x="13177" y="13043"/>
                      <a:pt x="13244" y="12743"/>
                      <a:pt x="13344" y="12476"/>
                    </a:cubicBezTo>
                    <a:cubicBezTo>
                      <a:pt x="13344" y="12376"/>
                      <a:pt x="13277" y="12243"/>
                      <a:pt x="13177" y="12209"/>
                    </a:cubicBezTo>
                    <a:close/>
                    <a:moveTo>
                      <a:pt x="11227" y="13697"/>
                    </a:moveTo>
                    <a:cubicBezTo>
                      <a:pt x="11182" y="13697"/>
                      <a:pt x="11139" y="13714"/>
                      <a:pt x="11109" y="13744"/>
                    </a:cubicBezTo>
                    <a:cubicBezTo>
                      <a:pt x="10842" y="13944"/>
                      <a:pt x="10642" y="14211"/>
                      <a:pt x="10575" y="14511"/>
                    </a:cubicBezTo>
                    <a:cubicBezTo>
                      <a:pt x="10508" y="14611"/>
                      <a:pt x="10575" y="14744"/>
                      <a:pt x="10709" y="14778"/>
                    </a:cubicBezTo>
                    <a:lnTo>
                      <a:pt x="10742" y="14778"/>
                    </a:lnTo>
                    <a:cubicBezTo>
                      <a:pt x="10842" y="14778"/>
                      <a:pt x="10942" y="14711"/>
                      <a:pt x="10942" y="14644"/>
                    </a:cubicBezTo>
                    <a:cubicBezTo>
                      <a:pt x="11042" y="14411"/>
                      <a:pt x="11176" y="14211"/>
                      <a:pt x="11376" y="14044"/>
                    </a:cubicBezTo>
                    <a:cubicBezTo>
                      <a:pt x="11442" y="13977"/>
                      <a:pt x="11476" y="13844"/>
                      <a:pt x="11376" y="13777"/>
                    </a:cubicBezTo>
                    <a:cubicBezTo>
                      <a:pt x="11339" y="13722"/>
                      <a:pt x="11282" y="13697"/>
                      <a:pt x="11227" y="13697"/>
                    </a:cubicBezTo>
                    <a:close/>
                    <a:moveTo>
                      <a:pt x="11976" y="13377"/>
                    </a:moveTo>
                    <a:cubicBezTo>
                      <a:pt x="11876" y="13377"/>
                      <a:pt x="11776" y="13477"/>
                      <a:pt x="11776" y="13577"/>
                    </a:cubicBezTo>
                    <a:cubicBezTo>
                      <a:pt x="11776" y="13710"/>
                      <a:pt x="11876" y="13810"/>
                      <a:pt x="12009" y="13810"/>
                    </a:cubicBezTo>
                    <a:cubicBezTo>
                      <a:pt x="12143" y="13810"/>
                      <a:pt x="12243" y="13844"/>
                      <a:pt x="12376" y="13877"/>
                    </a:cubicBezTo>
                    <a:cubicBezTo>
                      <a:pt x="12376" y="13877"/>
                      <a:pt x="12376" y="13910"/>
                      <a:pt x="12376" y="13910"/>
                    </a:cubicBezTo>
                    <a:cubicBezTo>
                      <a:pt x="12243" y="14144"/>
                      <a:pt x="12110" y="14377"/>
                      <a:pt x="11976" y="14578"/>
                    </a:cubicBezTo>
                    <a:cubicBezTo>
                      <a:pt x="11909" y="14678"/>
                      <a:pt x="11909" y="14811"/>
                      <a:pt x="12009" y="14878"/>
                    </a:cubicBezTo>
                    <a:cubicBezTo>
                      <a:pt x="12043" y="14911"/>
                      <a:pt x="12076" y="14911"/>
                      <a:pt x="12143" y="14911"/>
                    </a:cubicBezTo>
                    <a:cubicBezTo>
                      <a:pt x="12210" y="14911"/>
                      <a:pt x="12276" y="14878"/>
                      <a:pt x="12310" y="14844"/>
                    </a:cubicBezTo>
                    <a:cubicBezTo>
                      <a:pt x="12443" y="14611"/>
                      <a:pt x="12610" y="14377"/>
                      <a:pt x="12743" y="14111"/>
                    </a:cubicBezTo>
                    <a:cubicBezTo>
                      <a:pt x="12777" y="14111"/>
                      <a:pt x="12843" y="14077"/>
                      <a:pt x="12910" y="14011"/>
                    </a:cubicBezTo>
                    <a:cubicBezTo>
                      <a:pt x="12977" y="13944"/>
                      <a:pt x="12977" y="13810"/>
                      <a:pt x="12877" y="13744"/>
                    </a:cubicBezTo>
                    <a:cubicBezTo>
                      <a:pt x="12610" y="13510"/>
                      <a:pt x="12310" y="13377"/>
                      <a:pt x="12009" y="13377"/>
                    </a:cubicBezTo>
                    <a:lnTo>
                      <a:pt x="11976" y="13577"/>
                    </a:lnTo>
                    <a:lnTo>
                      <a:pt x="11976" y="13377"/>
                    </a:lnTo>
                    <a:close/>
                    <a:moveTo>
                      <a:pt x="13232" y="14351"/>
                    </a:moveTo>
                    <a:cubicBezTo>
                      <a:pt x="13202" y="14351"/>
                      <a:pt x="13172" y="14359"/>
                      <a:pt x="13144" y="14377"/>
                    </a:cubicBezTo>
                    <a:cubicBezTo>
                      <a:pt x="13044" y="14411"/>
                      <a:pt x="12977" y="14544"/>
                      <a:pt x="13044" y="14644"/>
                    </a:cubicBezTo>
                    <a:cubicBezTo>
                      <a:pt x="13144" y="14878"/>
                      <a:pt x="13244" y="15111"/>
                      <a:pt x="13310" y="15378"/>
                    </a:cubicBezTo>
                    <a:cubicBezTo>
                      <a:pt x="13344" y="15478"/>
                      <a:pt x="13444" y="15545"/>
                      <a:pt x="13511" y="15545"/>
                    </a:cubicBezTo>
                    <a:lnTo>
                      <a:pt x="13577" y="15545"/>
                    </a:lnTo>
                    <a:cubicBezTo>
                      <a:pt x="13677" y="15512"/>
                      <a:pt x="13744" y="15378"/>
                      <a:pt x="13711" y="15278"/>
                    </a:cubicBezTo>
                    <a:cubicBezTo>
                      <a:pt x="13644" y="14978"/>
                      <a:pt x="13544" y="14711"/>
                      <a:pt x="13410" y="14478"/>
                    </a:cubicBezTo>
                    <a:cubicBezTo>
                      <a:pt x="13386" y="14405"/>
                      <a:pt x="13310" y="14351"/>
                      <a:pt x="13232" y="14351"/>
                    </a:cubicBezTo>
                    <a:close/>
                    <a:moveTo>
                      <a:pt x="11566" y="15108"/>
                    </a:moveTo>
                    <a:cubicBezTo>
                      <a:pt x="11524" y="15108"/>
                      <a:pt x="11481" y="15119"/>
                      <a:pt x="11442" y="15145"/>
                    </a:cubicBezTo>
                    <a:cubicBezTo>
                      <a:pt x="11242" y="15278"/>
                      <a:pt x="11142" y="15311"/>
                      <a:pt x="11075" y="15311"/>
                    </a:cubicBezTo>
                    <a:cubicBezTo>
                      <a:pt x="11042" y="15311"/>
                      <a:pt x="11009" y="15278"/>
                      <a:pt x="10975" y="15245"/>
                    </a:cubicBezTo>
                    <a:cubicBezTo>
                      <a:pt x="10939" y="15190"/>
                      <a:pt x="10882" y="15165"/>
                      <a:pt x="10821" y="15165"/>
                    </a:cubicBezTo>
                    <a:cubicBezTo>
                      <a:pt x="10772" y="15165"/>
                      <a:pt x="10720" y="15181"/>
                      <a:pt x="10675" y="15211"/>
                    </a:cubicBezTo>
                    <a:cubicBezTo>
                      <a:pt x="10608" y="15278"/>
                      <a:pt x="10575" y="15412"/>
                      <a:pt x="10642" y="15512"/>
                    </a:cubicBezTo>
                    <a:cubicBezTo>
                      <a:pt x="10742" y="15645"/>
                      <a:pt x="10909" y="15712"/>
                      <a:pt x="11075" y="15712"/>
                    </a:cubicBezTo>
                    <a:cubicBezTo>
                      <a:pt x="11276" y="15712"/>
                      <a:pt x="11476" y="15645"/>
                      <a:pt x="11676" y="15478"/>
                    </a:cubicBezTo>
                    <a:cubicBezTo>
                      <a:pt x="11776" y="15412"/>
                      <a:pt x="11809" y="15278"/>
                      <a:pt x="11743" y="15178"/>
                    </a:cubicBezTo>
                    <a:cubicBezTo>
                      <a:pt x="11701" y="15137"/>
                      <a:pt x="11635" y="15108"/>
                      <a:pt x="11566" y="15108"/>
                    </a:cubicBezTo>
                    <a:close/>
                    <a:moveTo>
                      <a:pt x="13696" y="15939"/>
                    </a:moveTo>
                    <a:cubicBezTo>
                      <a:pt x="13679" y="15939"/>
                      <a:pt x="13662" y="15941"/>
                      <a:pt x="13644" y="15945"/>
                    </a:cubicBezTo>
                    <a:cubicBezTo>
                      <a:pt x="13544" y="15979"/>
                      <a:pt x="13477" y="16079"/>
                      <a:pt x="13477" y="16179"/>
                    </a:cubicBezTo>
                    <a:cubicBezTo>
                      <a:pt x="13477" y="16245"/>
                      <a:pt x="13511" y="16279"/>
                      <a:pt x="13511" y="16346"/>
                    </a:cubicBezTo>
                    <a:cubicBezTo>
                      <a:pt x="13544" y="16546"/>
                      <a:pt x="13544" y="16746"/>
                      <a:pt x="13544" y="16979"/>
                    </a:cubicBezTo>
                    <a:cubicBezTo>
                      <a:pt x="13544" y="17079"/>
                      <a:pt x="13644" y="17179"/>
                      <a:pt x="13744" y="17179"/>
                    </a:cubicBezTo>
                    <a:cubicBezTo>
                      <a:pt x="13877" y="17179"/>
                      <a:pt x="13978" y="17113"/>
                      <a:pt x="13978" y="16979"/>
                    </a:cubicBezTo>
                    <a:lnTo>
                      <a:pt x="13978" y="16946"/>
                    </a:lnTo>
                    <a:cubicBezTo>
                      <a:pt x="13978" y="16712"/>
                      <a:pt x="13944" y="16512"/>
                      <a:pt x="13911" y="16279"/>
                    </a:cubicBezTo>
                    <a:cubicBezTo>
                      <a:pt x="13911" y="16245"/>
                      <a:pt x="13911" y="16179"/>
                      <a:pt x="13911" y="16112"/>
                    </a:cubicBezTo>
                    <a:cubicBezTo>
                      <a:pt x="13882" y="16025"/>
                      <a:pt x="13803" y="15939"/>
                      <a:pt x="13696" y="15939"/>
                    </a:cubicBezTo>
                    <a:close/>
                    <a:moveTo>
                      <a:pt x="368" y="17913"/>
                    </a:moveTo>
                    <a:cubicBezTo>
                      <a:pt x="201" y="17913"/>
                      <a:pt x="168" y="18047"/>
                      <a:pt x="134" y="18214"/>
                    </a:cubicBezTo>
                    <a:cubicBezTo>
                      <a:pt x="101" y="18314"/>
                      <a:pt x="168" y="18414"/>
                      <a:pt x="268" y="18447"/>
                    </a:cubicBezTo>
                    <a:cubicBezTo>
                      <a:pt x="301" y="18480"/>
                      <a:pt x="301" y="18480"/>
                      <a:pt x="334" y="18480"/>
                    </a:cubicBezTo>
                    <a:cubicBezTo>
                      <a:pt x="434" y="18480"/>
                      <a:pt x="501" y="18414"/>
                      <a:pt x="535" y="18314"/>
                    </a:cubicBezTo>
                    <a:cubicBezTo>
                      <a:pt x="535" y="18247"/>
                      <a:pt x="568" y="18214"/>
                      <a:pt x="568" y="18214"/>
                    </a:cubicBezTo>
                    <a:cubicBezTo>
                      <a:pt x="568" y="18180"/>
                      <a:pt x="601" y="18147"/>
                      <a:pt x="601" y="18113"/>
                    </a:cubicBezTo>
                    <a:cubicBezTo>
                      <a:pt x="601" y="18013"/>
                      <a:pt x="501" y="17913"/>
                      <a:pt x="368" y="17913"/>
                    </a:cubicBezTo>
                    <a:close/>
                    <a:moveTo>
                      <a:pt x="13659" y="17605"/>
                    </a:moveTo>
                    <a:cubicBezTo>
                      <a:pt x="13578" y="17605"/>
                      <a:pt x="13505" y="17669"/>
                      <a:pt x="13477" y="17780"/>
                    </a:cubicBezTo>
                    <a:cubicBezTo>
                      <a:pt x="13444" y="18047"/>
                      <a:pt x="13377" y="18280"/>
                      <a:pt x="13277" y="18547"/>
                    </a:cubicBezTo>
                    <a:cubicBezTo>
                      <a:pt x="13244" y="18681"/>
                      <a:pt x="13310" y="18781"/>
                      <a:pt x="13410" y="18814"/>
                    </a:cubicBezTo>
                    <a:lnTo>
                      <a:pt x="13477" y="18814"/>
                    </a:lnTo>
                    <a:cubicBezTo>
                      <a:pt x="13577" y="18814"/>
                      <a:pt x="13644" y="18781"/>
                      <a:pt x="13677" y="18681"/>
                    </a:cubicBezTo>
                    <a:cubicBezTo>
                      <a:pt x="13777" y="18414"/>
                      <a:pt x="13844" y="18113"/>
                      <a:pt x="13877" y="17847"/>
                    </a:cubicBezTo>
                    <a:cubicBezTo>
                      <a:pt x="13911" y="17747"/>
                      <a:pt x="13844" y="17613"/>
                      <a:pt x="13711" y="17613"/>
                    </a:cubicBezTo>
                    <a:cubicBezTo>
                      <a:pt x="13693" y="17607"/>
                      <a:pt x="13676" y="17605"/>
                      <a:pt x="13659" y="17605"/>
                    </a:cubicBezTo>
                    <a:close/>
                    <a:moveTo>
                      <a:pt x="201" y="18881"/>
                    </a:moveTo>
                    <a:cubicBezTo>
                      <a:pt x="101" y="18881"/>
                      <a:pt x="1" y="18947"/>
                      <a:pt x="1" y="19081"/>
                    </a:cubicBezTo>
                    <a:cubicBezTo>
                      <a:pt x="1" y="19114"/>
                      <a:pt x="1" y="19181"/>
                      <a:pt x="1" y="19214"/>
                    </a:cubicBezTo>
                    <a:cubicBezTo>
                      <a:pt x="1" y="19448"/>
                      <a:pt x="34" y="19715"/>
                      <a:pt x="68" y="19948"/>
                    </a:cubicBezTo>
                    <a:cubicBezTo>
                      <a:pt x="68" y="20048"/>
                      <a:pt x="168" y="20115"/>
                      <a:pt x="268" y="20115"/>
                    </a:cubicBezTo>
                    <a:lnTo>
                      <a:pt x="301" y="20115"/>
                    </a:lnTo>
                    <a:cubicBezTo>
                      <a:pt x="434" y="20082"/>
                      <a:pt x="501" y="19981"/>
                      <a:pt x="468" y="19881"/>
                    </a:cubicBezTo>
                    <a:cubicBezTo>
                      <a:pt x="434" y="19648"/>
                      <a:pt x="401" y="19448"/>
                      <a:pt x="401" y="19214"/>
                    </a:cubicBezTo>
                    <a:cubicBezTo>
                      <a:pt x="401" y="19181"/>
                      <a:pt x="401" y="19148"/>
                      <a:pt x="401" y="19081"/>
                    </a:cubicBezTo>
                    <a:cubicBezTo>
                      <a:pt x="434" y="18981"/>
                      <a:pt x="334" y="18881"/>
                      <a:pt x="201" y="18881"/>
                    </a:cubicBezTo>
                    <a:close/>
                    <a:moveTo>
                      <a:pt x="13161" y="19187"/>
                    </a:moveTo>
                    <a:cubicBezTo>
                      <a:pt x="13090" y="19187"/>
                      <a:pt x="13025" y="19242"/>
                      <a:pt x="12977" y="19314"/>
                    </a:cubicBezTo>
                    <a:cubicBezTo>
                      <a:pt x="12877" y="19548"/>
                      <a:pt x="12743" y="19781"/>
                      <a:pt x="12577" y="20015"/>
                    </a:cubicBezTo>
                    <a:cubicBezTo>
                      <a:pt x="12543" y="20115"/>
                      <a:pt x="12577" y="20248"/>
                      <a:pt x="12643" y="20315"/>
                    </a:cubicBezTo>
                    <a:cubicBezTo>
                      <a:pt x="12677" y="20315"/>
                      <a:pt x="12743" y="20348"/>
                      <a:pt x="12777" y="20348"/>
                    </a:cubicBezTo>
                    <a:cubicBezTo>
                      <a:pt x="12843" y="20348"/>
                      <a:pt x="12910" y="20315"/>
                      <a:pt x="12943" y="20248"/>
                    </a:cubicBezTo>
                    <a:cubicBezTo>
                      <a:pt x="13110" y="19981"/>
                      <a:pt x="13244" y="19748"/>
                      <a:pt x="13344" y="19481"/>
                    </a:cubicBezTo>
                    <a:cubicBezTo>
                      <a:pt x="13410" y="19381"/>
                      <a:pt x="13344" y="19248"/>
                      <a:pt x="13244" y="19214"/>
                    </a:cubicBezTo>
                    <a:cubicBezTo>
                      <a:pt x="13216" y="19196"/>
                      <a:pt x="13188" y="19187"/>
                      <a:pt x="13161" y="19187"/>
                    </a:cubicBezTo>
                    <a:close/>
                    <a:moveTo>
                      <a:pt x="514" y="20503"/>
                    </a:moveTo>
                    <a:cubicBezTo>
                      <a:pt x="487" y="20503"/>
                      <a:pt x="460" y="20507"/>
                      <a:pt x="434" y="20515"/>
                    </a:cubicBezTo>
                    <a:cubicBezTo>
                      <a:pt x="334" y="20549"/>
                      <a:pt x="268" y="20682"/>
                      <a:pt x="301" y="20782"/>
                    </a:cubicBezTo>
                    <a:cubicBezTo>
                      <a:pt x="434" y="21049"/>
                      <a:pt x="568" y="21316"/>
                      <a:pt x="735" y="21549"/>
                    </a:cubicBezTo>
                    <a:cubicBezTo>
                      <a:pt x="768" y="21616"/>
                      <a:pt x="835" y="21649"/>
                      <a:pt x="901" y="21649"/>
                    </a:cubicBezTo>
                    <a:cubicBezTo>
                      <a:pt x="935" y="21649"/>
                      <a:pt x="1002" y="21649"/>
                      <a:pt x="1035" y="21616"/>
                    </a:cubicBezTo>
                    <a:cubicBezTo>
                      <a:pt x="1135" y="21549"/>
                      <a:pt x="1135" y="21416"/>
                      <a:pt x="1068" y="21316"/>
                    </a:cubicBezTo>
                    <a:cubicBezTo>
                      <a:pt x="935" y="21116"/>
                      <a:pt x="801" y="20882"/>
                      <a:pt x="701" y="20615"/>
                    </a:cubicBezTo>
                    <a:cubicBezTo>
                      <a:pt x="676" y="20540"/>
                      <a:pt x="595" y="20503"/>
                      <a:pt x="514" y="20503"/>
                    </a:cubicBezTo>
                    <a:close/>
                    <a:moveTo>
                      <a:pt x="12291" y="20602"/>
                    </a:moveTo>
                    <a:cubicBezTo>
                      <a:pt x="12237" y="20602"/>
                      <a:pt x="12180" y="20627"/>
                      <a:pt x="12143" y="20682"/>
                    </a:cubicBezTo>
                    <a:cubicBezTo>
                      <a:pt x="11976" y="20915"/>
                      <a:pt x="11776" y="21116"/>
                      <a:pt x="11609" y="21316"/>
                    </a:cubicBezTo>
                    <a:cubicBezTo>
                      <a:pt x="11542" y="21382"/>
                      <a:pt x="11542" y="21516"/>
                      <a:pt x="11609" y="21616"/>
                    </a:cubicBezTo>
                    <a:cubicBezTo>
                      <a:pt x="11643" y="21649"/>
                      <a:pt x="11709" y="21649"/>
                      <a:pt x="11743" y="21649"/>
                    </a:cubicBezTo>
                    <a:cubicBezTo>
                      <a:pt x="11809" y="21649"/>
                      <a:pt x="11876" y="21649"/>
                      <a:pt x="11909" y="21583"/>
                    </a:cubicBezTo>
                    <a:cubicBezTo>
                      <a:pt x="12110" y="21382"/>
                      <a:pt x="12276" y="21149"/>
                      <a:pt x="12476" y="20949"/>
                    </a:cubicBezTo>
                    <a:cubicBezTo>
                      <a:pt x="12543" y="20849"/>
                      <a:pt x="12510" y="20715"/>
                      <a:pt x="12410" y="20649"/>
                    </a:cubicBezTo>
                    <a:cubicBezTo>
                      <a:pt x="12380" y="20619"/>
                      <a:pt x="12336" y="20602"/>
                      <a:pt x="12291" y="20602"/>
                    </a:cubicBezTo>
                    <a:close/>
                    <a:moveTo>
                      <a:pt x="11171" y="21833"/>
                    </a:moveTo>
                    <a:cubicBezTo>
                      <a:pt x="11117" y="21833"/>
                      <a:pt x="11059" y="21849"/>
                      <a:pt x="11009" y="21883"/>
                    </a:cubicBezTo>
                    <a:cubicBezTo>
                      <a:pt x="10809" y="22050"/>
                      <a:pt x="10608" y="22250"/>
                      <a:pt x="10408" y="22383"/>
                    </a:cubicBezTo>
                    <a:cubicBezTo>
                      <a:pt x="10308" y="22450"/>
                      <a:pt x="10275" y="22583"/>
                      <a:pt x="10342" y="22683"/>
                    </a:cubicBezTo>
                    <a:cubicBezTo>
                      <a:pt x="10375" y="22750"/>
                      <a:pt x="10442" y="22783"/>
                      <a:pt x="10508" y="22783"/>
                    </a:cubicBezTo>
                    <a:cubicBezTo>
                      <a:pt x="10575" y="22783"/>
                      <a:pt x="10608" y="22750"/>
                      <a:pt x="10642" y="22717"/>
                    </a:cubicBezTo>
                    <a:cubicBezTo>
                      <a:pt x="10875" y="22550"/>
                      <a:pt x="11075" y="22383"/>
                      <a:pt x="11309" y="22183"/>
                    </a:cubicBezTo>
                    <a:cubicBezTo>
                      <a:pt x="11376" y="22116"/>
                      <a:pt x="11409" y="21983"/>
                      <a:pt x="11309" y="21883"/>
                    </a:cubicBezTo>
                    <a:cubicBezTo>
                      <a:pt x="11276" y="21849"/>
                      <a:pt x="11226" y="21833"/>
                      <a:pt x="11171" y="21833"/>
                    </a:cubicBezTo>
                    <a:close/>
                    <a:moveTo>
                      <a:pt x="1439" y="21874"/>
                    </a:moveTo>
                    <a:cubicBezTo>
                      <a:pt x="1385" y="21874"/>
                      <a:pt x="1335" y="21900"/>
                      <a:pt x="1302" y="21950"/>
                    </a:cubicBezTo>
                    <a:cubicBezTo>
                      <a:pt x="1202" y="22016"/>
                      <a:pt x="1202" y="22150"/>
                      <a:pt x="1302" y="22216"/>
                    </a:cubicBezTo>
                    <a:cubicBezTo>
                      <a:pt x="1469" y="22417"/>
                      <a:pt x="1702" y="22617"/>
                      <a:pt x="1936" y="22817"/>
                    </a:cubicBezTo>
                    <a:cubicBezTo>
                      <a:pt x="1969" y="22850"/>
                      <a:pt x="2002" y="22850"/>
                      <a:pt x="2069" y="22850"/>
                    </a:cubicBezTo>
                    <a:cubicBezTo>
                      <a:pt x="2136" y="22850"/>
                      <a:pt x="2169" y="22817"/>
                      <a:pt x="2236" y="22783"/>
                    </a:cubicBezTo>
                    <a:cubicBezTo>
                      <a:pt x="2302" y="22683"/>
                      <a:pt x="2269" y="22550"/>
                      <a:pt x="2169" y="22483"/>
                    </a:cubicBezTo>
                    <a:cubicBezTo>
                      <a:pt x="1969" y="22316"/>
                      <a:pt x="1769" y="22116"/>
                      <a:pt x="1602" y="21950"/>
                    </a:cubicBezTo>
                    <a:cubicBezTo>
                      <a:pt x="1552" y="21900"/>
                      <a:pt x="1494" y="21874"/>
                      <a:pt x="1439" y="21874"/>
                    </a:cubicBezTo>
                    <a:close/>
                    <a:moveTo>
                      <a:pt x="9822" y="22815"/>
                    </a:moveTo>
                    <a:cubicBezTo>
                      <a:pt x="9783" y="22815"/>
                      <a:pt x="9743" y="22827"/>
                      <a:pt x="9708" y="22850"/>
                    </a:cubicBezTo>
                    <a:cubicBezTo>
                      <a:pt x="9474" y="22984"/>
                      <a:pt x="9241" y="23117"/>
                      <a:pt x="9007" y="23250"/>
                    </a:cubicBezTo>
                    <a:cubicBezTo>
                      <a:pt x="8907" y="23284"/>
                      <a:pt x="8840" y="23417"/>
                      <a:pt x="8907" y="23517"/>
                    </a:cubicBezTo>
                    <a:cubicBezTo>
                      <a:pt x="8941" y="23584"/>
                      <a:pt x="9007" y="23651"/>
                      <a:pt x="9107" y="23651"/>
                    </a:cubicBezTo>
                    <a:cubicBezTo>
                      <a:pt x="9141" y="23651"/>
                      <a:pt x="9141" y="23617"/>
                      <a:pt x="9174" y="23617"/>
                    </a:cubicBezTo>
                    <a:cubicBezTo>
                      <a:pt x="9441" y="23484"/>
                      <a:pt x="9708" y="23351"/>
                      <a:pt x="9941" y="23217"/>
                    </a:cubicBezTo>
                    <a:cubicBezTo>
                      <a:pt x="10041" y="23150"/>
                      <a:pt x="10075" y="23017"/>
                      <a:pt x="10008" y="22917"/>
                    </a:cubicBezTo>
                    <a:cubicBezTo>
                      <a:pt x="9965" y="22852"/>
                      <a:pt x="9894" y="22815"/>
                      <a:pt x="9822" y="22815"/>
                    </a:cubicBezTo>
                    <a:close/>
                    <a:moveTo>
                      <a:pt x="2746" y="22916"/>
                    </a:moveTo>
                    <a:cubicBezTo>
                      <a:pt x="2683" y="22916"/>
                      <a:pt x="2612" y="22952"/>
                      <a:pt x="2569" y="23017"/>
                    </a:cubicBezTo>
                    <a:cubicBezTo>
                      <a:pt x="2503" y="23117"/>
                      <a:pt x="2536" y="23217"/>
                      <a:pt x="2636" y="23284"/>
                    </a:cubicBezTo>
                    <a:cubicBezTo>
                      <a:pt x="2870" y="23417"/>
                      <a:pt x="3103" y="23584"/>
                      <a:pt x="3370" y="23717"/>
                    </a:cubicBezTo>
                    <a:lnTo>
                      <a:pt x="3470" y="23717"/>
                    </a:lnTo>
                    <a:cubicBezTo>
                      <a:pt x="3537" y="23717"/>
                      <a:pt x="3637" y="23684"/>
                      <a:pt x="3670" y="23617"/>
                    </a:cubicBezTo>
                    <a:cubicBezTo>
                      <a:pt x="3703" y="23517"/>
                      <a:pt x="3670" y="23384"/>
                      <a:pt x="3570" y="23317"/>
                    </a:cubicBezTo>
                    <a:cubicBezTo>
                      <a:pt x="3303" y="23217"/>
                      <a:pt x="3070" y="23084"/>
                      <a:pt x="2836" y="22950"/>
                    </a:cubicBezTo>
                    <a:cubicBezTo>
                      <a:pt x="2813" y="22927"/>
                      <a:pt x="2781" y="22916"/>
                      <a:pt x="2746" y="22916"/>
                    </a:cubicBezTo>
                    <a:close/>
                    <a:moveTo>
                      <a:pt x="8308" y="23542"/>
                    </a:moveTo>
                    <a:cubicBezTo>
                      <a:pt x="8286" y="23542"/>
                      <a:pt x="8264" y="23545"/>
                      <a:pt x="8240" y="23551"/>
                    </a:cubicBezTo>
                    <a:cubicBezTo>
                      <a:pt x="8007" y="23651"/>
                      <a:pt x="7740" y="23717"/>
                      <a:pt x="7473" y="23784"/>
                    </a:cubicBezTo>
                    <a:cubicBezTo>
                      <a:pt x="7373" y="23818"/>
                      <a:pt x="7306" y="23918"/>
                      <a:pt x="7306" y="24018"/>
                    </a:cubicBezTo>
                    <a:cubicBezTo>
                      <a:pt x="7339" y="24118"/>
                      <a:pt x="7439" y="24184"/>
                      <a:pt x="7540" y="24184"/>
                    </a:cubicBezTo>
                    <a:lnTo>
                      <a:pt x="7573" y="24184"/>
                    </a:lnTo>
                    <a:cubicBezTo>
                      <a:pt x="7840" y="24118"/>
                      <a:pt x="8107" y="24051"/>
                      <a:pt x="8407" y="23951"/>
                    </a:cubicBezTo>
                    <a:cubicBezTo>
                      <a:pt x="8507" y="23918"/>
                      <a:pt x="8574" y="23784"/>
                      <a:pt x="8507" y="23684"/>
                    </a:cubicBezTo>
                    <a:cubicBezTo>
                      <a:pt x="8479" y="23602"/>
                      <a:pt x="8407" y="23542"/>
                      <a:pt x="8308" y="23542"/>
                    </a:cubicBezTo>
                    <a:close/>
                    <a:moveTo>
                      <a:pt x="4248" y="23642"/>
                    </a:moveTo>
                    <a:cubicBezTo>
                      <a:pt x="4160" y="23642"/>
                      <a:pt x="4065" y="23702"/>
                      <a:pt x="4037" y="23784"/>
                    </a:cubicBezTo>
                    <a:cubicBezTo>
                      <a:pt x="4004" y="23884"/>
                      <a:pt x="4070" y="24018"/>
                      <a:pt x="4170" y="24051"/>
                    </a:cubicBezTo>
                    <a:cubicBezTo>
                      <a:pt x="4437" y="24151"/>
                      <a:pt x="4738" y="24218"/>
                      <a:pt x="5004" y="24251"/>
                    </a:cubicBezTo>
                    <a:lnTo>
                      <a:pt x="5038" y="24251"/>
                    </a:lnTo>
                    <a:cubicBezTo>
                      <a:pt x="5138" y="24251"/>
                      <a:pt x="5238" y="24184"/>
                      <a:pt x="5238" y="24084"/>
                    </a:cubicBezTo>
                    <a:cubicBezTo>
                      <a:pt x="5271" y="23984"/>
                      <a:pt x="5205" y="23884"/>
                      <a:pt x="5071" y="23851"/>
                    </a:cubicBezTo>
                    <a:cubicBezTo>
                      <a:pt x="4804" y="23818"/>
                      <a:pt x="4571" y="23751"/>
                      <a:pt x="4304" y="23651"/>
                    </a:cubicBezTo>
                    <a:cubicBezTo>
                      <a:pt x="4286" y="23645"/>
                      <a:pt x="4267" y="23642"/>
                      <a:pt x="4248" y="23642"/>
                    </a:cubicBezTo>
                    <a:close/>
                    <a:moveTo>
                      <a:pt x="6672" y="23918"/>
                    </a:moveTo>
                    <a:cubicBezTo>
                      <a:pt x="6405" y="23951"/>
                      <a:pt x="6139" y="23951"/>
                      <a:pt x="5872" y="23951"/>
                    </a:cubicBezTo>
                    <a:cubicBezTo>
                      <a:pt x="5772" y="23951"/>
                      <a:pt x="5672" y="24018"/>
                      <a:pt x="5672" y="24151"/>
                    </a:cubicBezTo>
                    <a:cubicBezTo>
                      <a:pt x="5672" y="24251"/>
                      <a:pt x="5738" y="24351"/>
                      <a:pt x="5872" y="24351"/>
                    </a:cubicBezTo>
                    <a:lnTo>
                      <a:pt x="6072" y="24351"/>
                    </a:lnTo>
                    <a:cubicBezTo>
                      <a:pt x="6305" y="24351"/>
                      <a:pt x="6505" y="24351"/>
                      <a:pt x="6739" y="24318"/>
                    </a:cubicBezTo>
                    <a:cubicBezTo>
                      <a:pt x="6839" y="24318"/>
                      <a:pt x="6906" y="24218"/>
                      <a:pt x="6906" y="24118"/>
                    </a:cubicBezTo>
                    <a:cubicBezTo>
                      <a:pt x="6906" y="23984"/>
                      <a:pt x="6772" y="23918"/>
                      <a:pt x="6672" y="2391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45" name="Google Shape;2845;p30"/>
            <p:cNvGrpSpPr/>
            <p:nvPr/>
          </p:nvGrpSpPr>
          <p:grpSpPr>
            <a:xfrm flipH="1">
              <a:off x="7872526" y="4134861"/>
              <a:ext cx="1335311" cy="948781"/>
              <a:chOff x="7491526" y="4134861"/>
              <a:chExt cx="1335311" cy="948781"/>
            </a:xfrm>
          </p:grpSpPr>
          <p:sp>
            <p:nvSpPr>
              <p:cNvPr id="2846" name="Google Shape;2846;p30"/>
              <p:cNvSpPr/>
              <p:nvPr/>
            </p:nvSpPr>
            <p:spPr>
              <a:xfrm>
                <a:off x="7589426" y="4558467"/>
                <a:ext cx="350886" cy="170547"/>
              </a:xfrm>
              <a:custGeom>
                <a:avLst/>
                <a:gdLst/>
                <a:ahLst/>
                <a:cxnLst/>
                <a:rect l="l" t="t" r="r" b="b"/>
                <a:pathLst>
                  <a:path w="17418" h="8467" extrusionOk="0">
                    <a:moveTo>
                      <a:pt x="4496" y="0"/>
                    </a:moveTo>
                    <a:cubicBezTo>
                      <a:pt x="1838" y="0"/>
                      <a:pt x="0" y="569"/>
                      <a:pt x="1012" y="1157"/>
                    </a:cubicBezTo>
                    <a:cubicBezTo>
                      <a:pt x="2679" y="2127"/>
                      <a:pt x="15085" y="8467"/>
                      <a:pt x="17114" y="8467"/>
                    </a:cubicBezTo>
                    <a:cubicBezTo>
                      <a:pt x="17318" y="8467"/>
                      <a:pt x="17417" y="8402"/>
                      <a:pt x="17390" y="8262"/>
                    </a:cubicBezTo>
                    <a:cubicBezTo>
                      <a:pt x="17390" y="8262"/>
                      <a:pt x="16289" y="3792"/>
                      <a:pt x="11519" y="1424"/>
                    </a:cubicBezTo>
                    <a:cubicBezTo>
                      <a:pt x="9364" y="376"/>
                      <a:pt x="6659" y="0"/>
                      <a:pt x="4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30"/>
              <p:cNvSpPr/>
              <p:nvPr/>
            </p:nvSpPr>
            <p:spPr>
              <a:xfrm>
                <a:off x="8531704" y="4318353"/>
                <a:ext cx="100141" cy="100813"/>
              </a:xfrm>
              <a:custGeom>
                <a:avLst/>
                <a:gdLst/>
                <a:ahLst/>
                <a:cxnLst/>
                <a:rect l="l" t="t" r="r" b="b"/>
                <a:pathLst>
                  <a:path w="4971" h="5005" extrusionOk="0">
                    <a:moveTo>
                      <a:pt x="2669" y="601"/>
                    </a:moveTo>
                    <a:cubicBezTo>
                      <a:pt x="2736" y="801"/>
                      <a:pt x="2803" y="1101"/>
                      <a:pt x="2869" y="1302"/>
                    </a:cubicBezTo>
                    <a:cubicBezTo>
                      <a:pt x="2969" y="1802"/>
                      <a:pt x="3003" y="1935"/>
                      <a:pt x="3069" y="2002"/>
                    </a:cubicBezTo>
                    <a:cubicBezTo>
                      <a:pt x="3136" y="2069"/>
                      <a:pt x="3203" y="2136"/>
                      <a:pt x="3703" y="2302"/>
                    </a:cubicBezTo>
                    <a:cubicBezTo>
                      <a:pt x="3903" y="2369"/>
                      <a:pt x="4170" y="2469"/>
                      <a:pt x="4370" y="2536"/>
                    </a:cubicBezTo>
                    <a:cubicBezTo>
                      <a:pt x="4104" y="2669"/>
                      <a:pt x="3637" y="2869"/>
                      <a:pt x="3203" y="3003"/>
                    </a:cubicBezTo>
                    <a:cubicBezTo>
                      <a:pt x="3170" y="3003"/>
                      <a:pt x="3103" y="3070"/>
                      <a:pt x="3103" y="3103"/>
                    </a:cubicBezTo>
                    <a:cubicBezTo>
                      <a:pt x="2903" y="3570"/>
                      <a:pt x="2636" y="4137"/>
                      <a:pt x="2469" y="4404"/>
                    </a:cubicBezTo>
                    <a:cubicBezTo>
                      <a:pt x="2369" y="4104"/>
                      <a:pt x="2202" y="3537"/>
                      <a:pt x="2069" y="3036"/>
                    </a:cubicBezTo>
                    <a:cubicBezTo>
                      <a:pt x="2035" y="2936"/>
                      <a:pt x="2002" y="2903"/>
                      <a:pt x="1902" y="2869"/>
                    </a:cubicBezTo>
                    <a:cubicBezTo>
                      <a:pt x="1435" y="2769"/>
                      <a:pt x="868" y="2669"/>
                      <a:pt x="568" y="2569"/>
                    </a:cubicBezTo>
                    <a:cubicBezTo>
                      <a:pt x="868" y="2402"/>
                      <a:pt x="1502" y="2136"/>
                      <a:pt x="2035" y="1902"/>
                    </a:cubicBezTo>
                    <a:cubicBezTo>
                      <a:pt x="2069" y="1902"/>
                      <a:pt x="2135" y="1835"/>
                      <a:pt x="2135" y="1802"/>
                    </a:cubicBezTo>
                    <a:cubicBezTo>
                      <a:pt x="2302" y="1368"/>
                      <a:pt x="2536" y="868"/>
                      <a:pt x="2669" y="601"/>
                    </a:cubicBezTo>
                    <a:close/>
                    <a:moveTo>
                      <a:pt x="2703" y="1"/>
                    </a:moveTo>
                    <a:cubicBezTo>
                      <a:pt x="2569" y="1"/>
                      <a:pt x="2369" y="1"/>
                      <a:pt x="1769" y="1568"/>
                    </a:cubicBezTo>
                    <a:cubicBezTo>
                      <a:pt x="101" y="2236"/>
                      <a:pt x="34" y="2436"/>
                      <a:pt x="34" y="2536"/>
                    </a:cubicBezTo>
                    <a:cubicBezTo>
                      <a:pt x="1" y="2603"/>
                      <a:pt x="34" y="2703"/>
                      <a:pt x="67" y="2736"/>
                    </a:cubicBezTo>
                    <a:cubicBezTo>
                      <a:pt x="101" y="2803"/>
                      <a:pt x="234" y="2969"/>
                      <a:pt x="1702" y="3270"/>
                    </a:cubicBezTo>
                    <a:cubicBezTo>
                      <a:pt x="2135" y="5004"/>
                      <a:pt x="2269" y="5004"/>
                      <a:pt x="2436" y="5004"/>
                    </a:cubicBezTo>
                    <a:cubicBezTo>
                      <a:pt x="2436" y="5004"/>
                      <a:pt x="2436" y="5004"/>
                      <a:pt x="2469" y="4971"/>
                    </a:cubicBezTo>
                    <a:cubicBezTo>
                      <a:pt x="2569" y="4971"/>
                      <a:pt x="2736" y="4971"/>
                      <a:pt x="3436" y="3370"/>
                    </a:cubicBezTo>
                    <a:cubicBezTo>
                      <a:pt x="3870" y="3203"/>
                      <a:pt x="4704" y="2903"/>
                      <a:pt x="4871" y="2736"/>
                    </a:cubicBezTo>
                    <a:cubicBezTo>
                      <a:pt x="4937" y="2703"/>
                      <a:pt x="4971" y="2569"/>
                      <a:pt x="4971" y="2502"/>
                    </a:cubicBezTo>
                    <a:cubicBezTo>
                      <a:pt x="4937" y="2302"/>
                      <a:pt x="4704" y="2202"/>
                      <a:pt x="3837" y="1902"/>
                    </a:cubicBezTo>
                    <a:cubicBezTo>
                      <a:pt x="3670" y="1835"/>
                      <a:pt x="3470" y="1769"/>
                      <a:pt x="3403" y="1735"/>
                    </a:cubicBezTo>
                    <a:cubicBezTo>
                      <a:pt x="3370" y="1635"/>
                      <a:pt x="3303" y="1402"/>
                      <a:pt x="3270" y="1202"/>
                    </a:cubicBezTo>
                    <a:cubicBezTo>
                      <a:pt x="3103" y="601"/>
                      <a:pt x="3003" y="234"/>
                      <a:pt x="2903" y="101"/>
                    </a:cubicBezTo>
                    <a:cubicBezTo>
                      <a:pt x="2869" y="34"/>
                      <a:pt x="2769" y="1"/>
                      <a:pt x="270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30"/>
              <p:cNvSpPr/>
              <p:nvPr/>
            </p:nvSpPr>
            <p:spPr>
              <a:xfrm>
                <a:off x="7808694" y="4404305"/>
                <a:ext cx="202276" cy="596742"/>
              </a:xfrm>
              <a:custGeom>
                <a:avLst/>
                <a:gdLst/>
                <a:ahLst/>
                <a:cxnLst/>
                <a:rect l="l" t="t" r="r" b="b"/>
                <a:pathLst>
                  <a:path w="10041" h="29626" extrusionOk="0">
                    <a:moveTo>
                      <a:pt x="224" y="1"/>
                    </a:moveTo>
                    <a:cubicBezTo>
                      <a:pt x="182" y="1"/>
                      <a:pt x="139" y="12"/>
                      <a:pt x="100" y="37"/>
                    </a:cubicBezTo>
                    <a:cubicBezTo>
                      <a:pt x="0" y="137"/>
                      <a:pt x="0" y="271"/>
                      <a:pt x="67" y="337"/>
                    </a:cubicBezTo>
                    <a:cubicBezTo>
                      <a:pt x="167" y="471"/>
                      <a:pt x="9607" y="12179"/>
                      <a:pt x="9207" y="29392"/>
                    </a:cubicBezTo>
                    <a:cubicBezTo>
                      <a:pt x="9207" y="29525"/>
                      <a:pt x="9274" y="29592"/>
                      <a:pt x="9407" y="29625"/>
                    </a:cubicBezTo>
                    <a:cubicBezTo>
                      <a:pt x="9507" y="29625"/>
                      <a:pt x="9607" y="29525"/>
                      <a:pt x="9607" y="29392"/>
                    </a:cubicBezTo>
                    <a:cubicBezTo>
                      <a:pt x="10041" y="12012"/>
                      <a:pt x="501" y="204"/>
                      <a:pt x="401" y="71"/>
                    </a:cubicBezTo>
                    <a:cubicBezTo>
                      <a:pt x="359" y="29"/>
                      <a:pt x="293"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30"/>
              <p:cNvSpPr/>
              <p:nvPr/>
            </p:nvSpPr>
            <p:spPr>
              <a:xfrm>
                <a:off x="8003547" y="4270046"/>
                <a:ext cx="335354" cy="739048"/>
              </a:xfrm>
              <a:custGeom>
                <a:avLst/>
                <a:gdLst/>
                <a:ahLst/>
                <a:cxnLst/>
                <a:rect l="l" t="t" r="r" b="b"/>
                <a:pathLst>
                  <a:path w="16647" h="36691" extrusionOk="0">
                    <a:moveTo>
                      <a:pt x="16401" y="1"/>
                    </a:moveTo>
                    <a:cubicBezTo>
                      <a:pt x="16353" y="1"/>
                      <a:pt x="16309" y="19"/>
                      <a:pt x="16279" y="64"/>
                    </a:cubicBezTo>
                    <a:cubicBezTo>
                      <a:pt x="16112" y="198"/>
                      <a:pt x="1" y="14975"/>
                      <a:pt x="7473" y="36557"/>
                    </a:cubicBezTo>
                    <a:cubicBezTo>
                      <a:pt x="7473" y="36624"/>
                      <a:pt x="7573" y="36690"/>
                      <a:pt x="7640" y="36690"/>
                    </a:cubicBezTo>
                    <a:lnTo>
                      <a:pt x="7740" y="36690"/>
                    </a:lnTo>
                    <a:cubicBezTo>
                      <a:pt x="7840" y="36657"/>
                      <a:pt x="7907" y="36524"/>
                      <a:pt x="7840" y="36423"/>
                    </a:cubicBezTo>
                    <a:cubicBezTo>
                      <a:pt x="468" y="15108"/>
                      <a:pt x="16379" y="498"/>
                      <a:pt x="16546" y="364"/>
                    </a:cubicBezTo>
                    <a:cubicBezTo>
                      <a:pt x="16646" y="298"/>
                      <a:pt x="16646" y="164"/>
                      <a:pt x="16579" y="64"/>
                    </a:cubicBezTo>
                    <a:cubicBezTo>
                      <a:pt x="16525" y="27"/>
                      <a:pt x="16460" y="1"/>
                      <a:pt x="164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0" name="Google Shape;2850;p30"/>
              <p:cNvSpPr/>
              <p:nvPr/>
            </p:nvSpPr>
            <p:spPr>
              <a:xfrm>
                <a:off x="8346923" y="4530426"/>
                <a:ext cx="101491" cy="461888"/>
              </a:xfrm>
              <a:custGeom>
                <a:avLst/>
                <a:gdLst/>
                <a:ahLst/>
                <a:cxnLst/>
                <a:rect l="l" t="t" r="r" b="b"/>
                <a:pathLst>
                  <a:path w="5038" h="22931" extrusionOk="0">
                    <a:moveTo>
                      <a:pt x="4769" y="1"/>
                    </a:moveTo>
                    <a:cubicBezTo>
                      <a:pt x="4714" y="1"/>
                      <a:pt x="4659" y="26"/>
                      <a:pt x="4604" y="81"/>
                    </a:cubicBezTo>
                    <a:cubicBezTo>
                      <a:pt x="1568" y="4217"/>
                      <a:pt x="601" y="10155"/>
                      <a:pt x="301" y="14424"/>
                    </a:cubicBezTo>
                    <a:cubicBezTo>
                      <a:pt x="0" y="19028"/>
                      <a:pt x="401" y="22697"/>
                      <a:pt x="401" y="22764"/>
                    </a:cubicBezTo>
                    <a:cubicBezTo>
                      <a:pt x="434" y="22864"/>
                      <a:pt x="501" y="22930"/>
                      <a:pt x="601" y="22930"/>
                    </a:cubicBezTo>
                    <a:lnTo>
                      <a:pt x="634" y="22930"/>
                    </a:lnTo>
                    <a:cubicBezTo>
                      <a:pt x="768" y="22930"/>
                      <a:pt x="834" y="22830"/>
                      <a:pt x="834" y="22697"/>
                    </a:cubicBezTo>
                    <a:cubicBezTo>
                      <a:pt x="834" y="22664"/>
                      <a:pt x="401" y="19028"/>
                      <a:pt x="734" y="14458"/>
                    </a:cubicBezTo>
                    <a:cubicBezTo>
                      <a:pt x="1001" y="10255"/>
                      <a:pt x="1968" y="4384"/>
                      <a:pt x="4971" y="348"/>
                    </a:cubicBezTo>
                    <a:cubicBezTo>
                      <a:pt x="5037" y="247"/>
                      <a:pt x="5004" y="114"/>
                      <a:pt x="4904" y="47"/>
                    </a:cubicBezTo>
                    <a:cubicBezTo>
                      <a:pt x="4859" y="17"/>
                      <a:pt x="4814" y="1"/>
                      <a:pt x="47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30"/>
              <p:cNvSpPr/>
              <p:nvPr/>
            </p:nvSpPr>
            <p:spPr>
              <a:xfrm>
                <a:off x="7601674" y="4134861"/>
                <a:ext cx="408742" cy="349211"/>
              </a:xfrm>
              <a:custGeom>
                <a:avLst/>
                <a:gdLst/>
                <a:ahLst/>
                <a:cxnLst/>
                <a:rect l="l" t="t" r="r" b="b"/>
                <a:pathLst>
                  <a:path w="20290" h="17337" extrusionOk="0">
                    <a:moveTo>
                      <a:pt x="10552" y="1"/>
                    </a:moveTo>
                    <a:cubicBezTo>
                      <a:pt x="10537" y="1"/>
                      <a:pt x="10524" y="2"/>
                      <a:pt x="10511" y="4"/>
                    </a:cubicBezTo>
                    <a:cubicBezTo>
                      <a:pt x="9277" y="204"/>
                      <a:pt x="10111" y="4073"/>
                      <a:pt x="10111" y="4073"/>
                    </a:cubicBezTo>
                    <a:cubicBezTo>
                      <a:pt x="10111" y="4073"/>
                      <a:pt x="7579" y="2257"/>
                      <a:pt x="6407" y="2257"/>
                    </a:cubicBezTo>
                    <a:cubicBezTo>
                      <a:pt x="5998" y="2257"/>
                      <a:pt x="5755" y="2478"/>
                      <a:pt x="5841" y="3072"/>
                    </a:cubicBezTo>
                    <a:cubicBezTo>
                      <a:pt x="6174" y="5407"/>
                      <a:pt x="6842" y="6909"/>
                      <a:pt x="6842" y="6909"/>
                    </a:cubicBezTo>
                    <a:cubicBezTo>
                      <a:pt x="6842" y="6909"/>
                      <a:pt x="4854" y="5863"/>
                      <a:pt x="3715" y="5863"/>
                    </a:cubicBezTo>
                    <a:cubicBezTo>
                      <a:pt x="3279" y="5863"/>
                      <a:pt x="2966" y="6016"/>
                      <a:pt x="2939" y="6442"/>
                    </a:cubicBezTo>
                    <a:cubicBezTo>
                      <a:pt x="2839" y="7943"/>
                      <a:pt x="4040" y="10011"/>
                      <a:pt x="4040" y="10011"/>
                    </a:cubicBezTo>
                    <a:cubicBezTo>
                      <a:pt x="4040" y="10011"/>
                      <a:pt x="2172" y="9200"/>
                      <a:pt x="1012" y="9200"/>
                    </a:cubicBezTo>
                    <a:cubicBezTo>
                      <a:pt x="411" y="9200"/>
                      <a:pt x="0" y="9417"/>
                      <a:pt x="137" y="10077"/>
                    </a:cubicBezTo>
                    <a:cubicBezTo>
                      <a:pt x="537" y="12012"/>
                      <a:pt x="4273" y="15748"/>
                      <a:pt x="4273" y="15748"/>
                    </a:cubicBezTo>
                    <a:cubicBezTo>
                      <a:pt x="4273" y="15748"/>
                      <a:pt x="5786" y="17337"/>
                      <a:pt x="8363" y="17337"/>
                    </a:cubicBezTo>
                    <a:cubicBezTo>
                      <a:pt x="9962" y="17337"/>
                      <a:pt x="11969" y="16726"/>
                      <a:pt x="14280" y="14747"/>
                    </a:cubicBezTo>
                    <a:cubicBezTo>
                      <a:pt x="20290" y="9597"/>
                      <a:pt x="11951" y="1"/>
                      <a:pt x="10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30"/>
              <p:cNvSpPr/>
              <p:nvPr/>
            </p:nvSpPr>
            <p:spPr>
              <a:xfrm>
                <a:off x="7664221" y="4237695"/>
                <a:ext cx="262771" cy="211698"/>
              </a:xfrm>
              <a:custGeom>
                <a:avLst/>
                <a:gdLst/>
                <a:ahLst/>
                <a:cxnLst/>
                <a:rect l="l" t="t" r="r" b="b"/>
                <a:pathLst>
                  <a:path w="13044" h="10510" extrusionOk="0">
                    <a:moveTo>
                      <a:pt x="8673" y="2170"/>
                    </a:moveTo>
                    <a:cubicBezTo>
                      <a:pt x="8740" y="2204"/>
                      <a:pt x="8874" y="2337"/>
                      <a:pt x="9007" y="2537"/>
                    </a:cubicBezTo>
                    <a:cubicBezTo>
                      <a:pt x="9207" y="2804"/>
                      <a:pt x="9374" y="3104"/>
                      <a:pt x="9474" y="3471"/>
                    </a:cubicBezTo>
                    <a:cubicBezTo>
                      <a:pt x="9007" y="3205"/>
                      <a:pt x="8707" y="2771"/>
                      <a:pt x="8673" y="2304"/>
                    </a:cubicBezTo>
                    <a:cubicBezTo>
                      <a:pt x="8640" y="2237"/>
                      <a:pt x="8640" y="2204"/>
                      <a:pt x="8673" y="2170"/>
                    </a:cubicBezTo>
                    <a:close/>
                    <a:moveTo>
                      <a:pt x="6438" y="3171"/>
                    </a:moveTo>
                    <a:cubicBezTo>
                      <a:pt x="6639" y="3271"/>
                      <a:pt x="7006" y="3805"/>
                      <a:pt x="7239" y="4505"/>
                    </a:cubicBezTo>
                    <a:cubicBezTo>
                      <a:pt x="6772" y="4105"/>
                      <a:pt x="6438" y="3638"/>
                      <a:pt x="6405" y="3271"/>
                    </a:cubicBezTo>
                    <a:cubicBezTo>
                      <a:pt x="6405" y="3238"/>
                      <a:pt x="6405" y="3171"/>
                      <a:pt x="6438" y="3171"/>
                    </a:cubicBezTo>
                    <a:close/>
                    <a:moveTo>
                      <a:pt x="2102" y="7541"/>
                    </a:moveTo>
                    <a:cubicBezTo>
                      <a:pt x="2135" y="7541"/>
                      <a:pt x="2235" y="7574"/>
                      <a:pt x="2402" y="7808"/>
                    </a:cubicBezTo>
                    <a:cubicBezTo>
                      <a:pt x="2569" y="8041"/>
                      <a:pt x="2702" y="8442"/>
                      <a:pt x="2769" y="8842"/>
                    </a:cubicBezTo>
                    <a:cubicBezTo>
                      <a:pt x="2569" y="8708"/>
                      <a:pt x="2369" y="8542"/>
                      <a:pt x="2269" y="8342"/>
                    </a:cubicBezTo>
                    <a:cubicBezTo>
                      <a:pt x="2035" y="8075"/>
                      <a:pt x="1969" y="7774"/>
                      <a:pt x="2035" y="7608"/>
                    </a:cubicBezTo>
                    <a:cubicBezTo>
                      <a:pt x="2069" y="7541"/>
                      <a:pt x="2102" y="7541"/>
                      <a:pt x="2102" y="7541"/>
                    </a:cubicBezTo>
                    <a:close/>
                    <a:moveTo>
                      <a:pt x="11514" y="1"/>
                    </a:moveTo>
                    <a:cubicBezTo>
                      <a:pt x="11480" y="1"/>
                      <a:pt x="11444" y="12"/>
                      <a:pt x="11409" y="36"/>
                    </a:cubicBezTo>
                    <a:cubicBezTo>
                      <a:pt x="11309" y="102"/>
                      <a:pt x="11275" y="236"/>
                      <a:pt x="11342" y="336"/>
                    </a:cubicBezTo>
                    <a:cubicBezTo>
                      <a:pt x="11375" y="369"/>
                      <a:pt x="12776" y="2271"/>
                      <a:pt x="11609" y="3271"/>
                    </a:cubicBezTo>
                    <a:cubicBezTo>
                      <a:pt x="11259" y="3571"/>
                      <a:pt x="10833" y="3722"/>
                      <a:pt x="10403" y="3722"/>
                    </a:cubicBezTo>
                    <a:cubicBezTo>
                      <a:pt x="10260" y="3722"/>
                      <a:pt x="10116" y="3705"/>
                      <a:pt x="9974" y="3672"/>
                    </a:cubicBezTo>
                    <a:cubicBezTo>
                      <a:pt x="9774" y="2804"/>
                      <a:pt x="9274" y="2104"/>
                      <a:pt x="8940" y="1837"/>
                    </a:cubicBezTo>
                    <a:cubicBezTo>
                      <a:pt x="8803" y="1759"/>
                      <a:pt x="8690" y="1726"/>
                      <a:pt x="8599" y="1726"/>
                    </a:cubicBezTo>
                    <a:cubicBezTo>
                      <a:pt x="8534" y="1726"/>
                      <a:pt x="8481" y="1743"/>
                      <a:pt x="8440" y="1770"/>
                    </a:cubicBezTo>
                    <a:cubicBezTo>
                      <a:pt x="8306" y="1870"/>
                      <a:pt x="8206" y="2037"/>
                      <a:pt x="8240" y="2337"/>
                    </a:cubicBezTo>
                    <a:cubicBezTo>
                      <a:pt x="8306" y="3004"/>
                      <a:pt x="8773" y="3638"/>
                      <a:pt x="9507" y="3938"/>
                    </a:cubicBezTo>
                    <a:cubicBezTo>
                      <a:pt x="9541" y="3972"/>
                      <a:pt x="9574" y="3972"/>
                      <a:pt x="9607" y="3972"/>
                    </a:cubicBezTo>
                    <a:cubicBezTo>
                      <a:pt x="9674" y="4305"/>
                      <a:pt x="9674" y="4606"/>
                      <a:pt x="9607" y="4906"/>
                    </a:cubicBezTo>
                    <a:cubicBezTo>
                      <a:pt x="9546" y="5242"/>
                      <a:pt x="9373" y="5410"/>
                      <a:pt x="9036" y="5410"/>
                    </a:cubicBezTo>
                    <a:cubicBezTo>
                      <a:pt x="9006" y="5410"/>
                      <a:pt x="8974" y="5409"/>
                      <a:pt x="8940" y="5406"/>
                    </a:cubicBezTo>
                    <a:cubicBezTo>
                      <a:pt x="8607" y="5373"/>
                      <a:pt x="8173" y="5173"/>
                      <a:pt x="7806" y="4939"/>
                    </a:cubicBezTo>
                    <a:cubicBezTo>
                      <a:pt x="7573" y="3905"/>
                      <a:pt x="7039" y="3104"/>
                      <a:pt x="6672" y="2838"/>
                    </a:cubicBezTo>
                    <a:cubicBezTo>
                      <a:pt x="6565" y="2748"/>
                      <a:pt x="6467" y="2716"/>
                      <a:pt x="6384" y="2716"/>
                    </a:cubicBezTo>
                    <a:cubicBezTo>
                      <a:pt x="6312" y="2716"/>
                      <a:pt x="6251" y="2740"/>
                      <a:pt x="6205" y="2771"/>
                    </a:cubicBezTo>
                    <a:cubicBezTo>
                      <a:pt x="6072" y="2838"/>
                      <a:pt x="6005" y="3004"/>
                      <a:pt x="6005" y="3271"/>
                    </a:cubicBezTo>
                    <a:cubicBezTo>
                      <a:pt x="6005" y="3905"/>
                      <a:pt x="6672" y="4672"/>
                      <a:pt x="7439" y="5173"/>
                    </a:cubicBezTo>
                    <a:cubicBezTo>
                      <a:pt x="7506" y="5640"/>
                      <a:pt x="7539" y="6107"/>
                      <a:pt x="7439" y="6607"/>
                    </a:cubicBezTo>
                    <a:cubicBezTo>
                      <a:pt x="7344" y="7177"/>
                      <a:pt x="7038" y="7477"/>
                      <a:pt x="6551" y="7477"/>
                    </a:cubicBezTo>
                    <a:cubicBezTo>
                      <a:pt x="6525" y="7477"/>
                      <a:pt x="6499" y="7476"/>
                      <a:pt x="6472" y="7474"/>
                    </a:cubicBezTo>
                    <a:cubicBezTo>
                      <a:pt x="5905" y="7441"/>
                      <a:pt x="5238" y="7041"/>
                      <a:pt x="4771" y="6607"/>
                    </a:cubicBezTo>
                    <a:cubicBezTo>
                      <a:pt x="4737" y="5906"/>
                      <a:pt x="4537" y="5373"/>
                      <a:pt x="4370" y="5173"/>
                    </a:cubicBezTo>
                    <a:cubicBezTo>
                      <a:pt x="4297" y="5124"/>
                      <a:pt x="4224" y="5093"/>
                      <a:pt x="4151" y="5093"/>
                    </a:cubicBezTo>
                    <a:cubicBezTo>
                      <a:pt x="4124" y="5093"/>
                      <a:pt x="4097" y="5097"/>
                      <a:pt x="4070" y="5106"/>
                    </a:cubicBezTo>
                    <a:cubicBezTo>
                      <a:pt x="3870" y="5206"/>
                      <a:pt x="3837" y="5473"/>
                      <a:pt x="3837" y="5706"/>
                    </a:cubicBezTo>
                    <a:cubicBezTo>
                      <a:pt x="3870" y="6040"/>
                      <a:pt x="4070" y="6440"/>
                      <a:pt x="4370" y="6774"/>
                    </a:cubicBezTo>
                    <a:cubicBezTo>
                      <a:pt x="4370" y="7241"/>
                      <a:pt x="4337" y="7774"/>
                      <a:pt x="4137" y="8342"/>
                    </a:cubicBezTo>
                    <a:cubicBezTo>
                      <a:pt x="3970" y="8742"/>
                      <a:pt x="3737" y="8975"/>
                      <a:pt x="3436" y="9009"/>
                    </a:cubicBezTo>
                    <a:cubicBezTo>
                      <a:pt x="3403" y="9025"/>
                      <a:pt x="3361" y="9034"/>
                      <a:pt x="3315" y="9034"/>
                    </a:cubicBezTo>
                    <a:cubicBezTo>
                      <a:pt x="3270" y="9034"/>
                      <a:pt x="3220" y="9025"/>
                      <a:pt x="3169" y="9009"/>
                    </a:cubicBezTo>
                    <a:cubicBezTo>
                      <a:pt x="3169" y="8608"/>
                      <a:pt x="3069" y="8175"/>
                      <a:pt x="2869" y="7808"/>
                    </a:cubicBezTo>
                    <a:cubicBezTo>
                      <a:pt x="2769" y="7608"/>
                      <a:pt x="2469" y="7107"/>
                      <a:pt x="2102" y="7107"/>
                    </a:cubicBezTo>
                    <a:cubicBezTo>
                      <a:pt x="2002" y="7107"/>
                      <a:pt x="1802" y="7174"/>
                      <a:pt x="1668" y="7408"/>
                    </a:cubicBezTo>
                    <a:cubicBezTo>
                      <a:pt x="1502" y="7741"/>
                      <a:pt x="1602" y="8175"/>
                      <a:pt x="1902" y="8608"/>
                    </a:cubicBezTo>
                    <a:cubicBezTo>
                      <a:pt x="2135" y="8875"/>
                      <a:pt x="2436" y="9142"/>
                      <a:pt x="2736" y="9309"/>
                    </a:cubicBezTo>
                    <a:cubicBezTo>
                      <a:pt x="2736" y="9509"/>
                      <a:pt x="2669" y="9676"/>
                      <a:pt x="2536" y="9843"/>
                    </a:cubicBezTo>
                    <a:cubicBezTo>
                      <a:pt x="2436" y="9976"/>
                      <a:pt x="2269" y="10076"/>
                      <a:pt x="2102" y="10076"/>
                    </a:cubicBezTo>
                    <a:cubicBezTo>
                      <a:pt x="2089" y="10077"/>
                      <a:pt x="2076" y="10077"/>
                      <a:pt x="2063" y="10077"/>
                    </a:cubicBezTo>
                    <a:cubicBezTo>
                      <a:pt x="1436" y="10077"/>
                      <a:pt x="662" y="9302"/>
                      <a:pt x="401" y="8975"/>
                    </a:cubicBezTo>
                    <a:cubicBezTo>
                      <a:pt x="351" y="8942"/>
                      <a:pt x="292" y="8925"/>
                      <a:pt x="238" y="8925"/>
                    </a:cubicBezTo>
                    <a:cubicBezTo>
                      <a:pt x="184" y="8925"/>
                      <a:pt x="134" y="8942"/>
                      <a:pt x="101" y="8975"/>
                    </a:cubicBezTo>
                    <a:cubicBezTo>
                      <a:pt x="1" y="9042"/>
                      <a:pt x="1" y="9175"/>
                      <a:pt x="67" y="9276"/>
                    </a:cubicBezTo>
                    <a:cubicBezTo>
                      <a:pt x="101" y="9309"/>
                      <a:pt x="1168" y="10510"/>
                      <a:pt x="2069" y="10510"/>
                    </a:cubicBezTo>
                    <a:lnTo>
                      <a:pt x="2102" y="10510"/>
                    </a:lnTo>
                    <a:cubicBezTo>
                      <a:pt x="2436" y="10476"/>
                      <a:pt x="2669" y="10343"/>
                      <a:pt x="2869" y="10076"/>
                    </a:cubicBezTo>
                    <a:cubicBezTo>
                      <a:pt x="3036" y="9876"/>
                      <a:pt x="3103" y="9676"/>
                      <a:pt x="3136" y="9442"/>
                    </a:cubicBezTo>
                    <a:lnTo>
                      <a:pt x="3503" y="9442"/>
                    </a:lnTo>
                    <a:cubicBezTo>
                      <a:pt x="3837" y="9409"/>
                      <a:pt x="4237" y="9175"/>
                      <a:pt x="4504" y="8475"/>
                    </a:cubicBezTo>
                    <a:cubicBezTo>
                      <a:pt x="4671" y="8041"/>
                      <a:pt x="4737" y="7574"/>
                      <a:pt x="4771" y="7174"/>
                    </a:cubicBezTo>
                    <a:cubicBezTo>
                      <a:pt x="5271" y="7574"/>
                      <a:pt x="5871" y="7841"/>
                      <a:pt x="6438" y="7908"/>
                    </a:cubicBezTo>
                    <a:cubicBezTo>
                      <a:pt x="6466" y="7909"/>
                      <a:pt x="6493" y="7910"/>
                      <a:pt x="6520" y="7910"/>
                    </a:cubicBezTo>
                    <a:cubicBezTo>
                      <a:pt x="7243" y="7910"/>
                      <a:pt x="7744" y="7478"/>
                      <a:pt x="7873" y="6674"/>
                    </a:cubicBezTo>
                    <a:cubicBezTo>
                      <a:pt x="7940" y="6273"/>
                      <a:pt x="7940" y="5840"/>
                      <a:pt x="7873" y="5473"/>
                    </a:cubicBezTo>
                    <a:lnTo>
                      <a:pt x="7873" y="5473"/>
                    </a:lnTo>
                    <a:cubicBezTo>
                      <a:pt x="8240" y="5673"/>
                      <a:pt x="8607" y="5773"/>
                      <a:pt x="8907" y="5806"/>
                    </a:cubicBezTo>
                    <a:cubicBezTo>
                      <a:pt x="8962" y="5813"/>
                      <a:pt x="9015" y="5816"/>
                      <a:pt x="9067" y="5816"/>
                    </a:cubicBezTo>
                    <a:cubicBezTo>
                      <a:pt x="9578" y="5816"/>
                      <a:pt x="9920" y="5518"/>
                      <a:pt x="10041" y="4972"/>
                    </a:cubicBezTo>
                    <a:cubicBezTo>
                      <a:pt x="10074" y="4672"/>
                      <a:pt x="10074" y="4405"/>
                      <a:pt x="10041" y="4105"/>
                    </a:cubicBezTo>
                    <a:lnTo>
                      <a:pt x="10041" y="4105"/>
                    </a:lnTo>
                    <a:cubicBezTo>
                      <a:pt x="10165" y="4124"/>
                      <a:pt x="10287" y="4133"/>
                      <a:pt x="10408" y="4133"/>
                    </a:cubicBezTo>
                    <a:cubicBezTo>
                      <a:pt x="10940" y="4133"/>
                      <a:pt x="11441" y="3952"/>
                      <a:pt x="11876" y="3571"/>
                    </a:cubicBezTo>
                    <a:cubicBezTo>
                      <a:pt x="13043" y="2604"/>
                      <a:pt x="12276" y="870"/>
                      <a:pt x="11676" y="102"/>
                    </a:cubicBezTo>
                    <a:cubicBezTo>
                      <a:pt x="11632" y="38"/>
                      <a:pt x="11575" y="1"/>
                      <a:pt x="115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30"/>
              <p:cNvSpPr/>
              <p:nvPr/>
            </p:nvSpPr>
            <p:spPr>
              <a:xfrm>
                <a:off x="7745522" y="4612674"/>
                <a:ext cx="231849" cy="155238"/>
              </a:xfrm>
              <a:custGeom>
                <a:avLst/>
                <a:gdLst/>
                <a:ahLst/>
                <a:cxnLst/>
                <a:rect l="l" t="t" r="r" b="b"/>
                <a:pathLst>
                  <a:path w="11509" h="7707" extrusionOk="0">
                    <a:moveTo>
                      <a:pt x="234" y="1"/>
                    </a:moveTo>
                    <a:cubicBezTo>
                      <a:pt x="101" y="1"/>
                      <a:pt x="1" y="101"/>
                      <a:pt x="1" y="201"/>
                    </a:cubicBezTo>
                    <a:cubicBezTo>
                      <a:pt x="1" y="334"/>
                      <a:pt x="101" y="401"/>
                      <a:pt x="201" y="401"/>
                    </a:cubicBezTo>
                    <a:lnTo>
                      <a:pt x="234" y="401"/>
                    </a:lnTo>
                    <a:cubicBezTo>
                      <a:pt x="7006" y="401"/>
                      <a:pt x="11075" y="7539"/>
                      <a:pt x="11109" y="7606"/>
                    </a:cubicBezTo>
                    <a:cubicBezTo>
                      <a:pt x="11142" y="7673"/>
                      <a:pt x="11209" y="7706"/>
                      <a:pt x="11275" y="7706"/>
                    </a:cubicBezTo>
                    <a:cubicBezTo>
                      <a:pt x="11309" y="7706"/>
                      <a:pt x="11342" y="7706"/>
                      <a:pt x="11376" y="7673"/>
                    </a:cubicBezTo>
                    <a:cubicBezTo>
                      <a:pt x="11476" y="7606"/>
                      <a:pt x="11509" y="7506"/>
                      <a:pt x="11476" y="7406"/>
                    </a:cubicBezTo>
                    <a:cubicBezTo>
                      <a:pt x="11409" y="7306"/>
                      <a:pt x="7273" y="1"/>
                      <a:pt x="23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30"/>
              <p:cNvSpPr/>
              <p:nvPr/>
            </p:nvSpPr>
            <p:spPr>
              <a:xfrm>
                <a:off x="7859095" y="4346392"/>
                <a:ext cx="265148" cy="322723"/>
              </a:xfrm>
              <a:custGeom>
                <a:avLst/>
                <a:gdLst/>
                <a:ahLst/>
                <a:cxnLst/>
                <a:rect l="l" t="t" r="r" b="b"/>
                <a:pathLst>
                  <a:path w="13162" h="16022" extrusionOk="0">
                    <a:moveTo>
                      <a:pt x="10774" y="1"/>
                    </a:moveTo>
                    <a:cubicBezTo>
                      <a:pt x="10492" y="1"/>
                      <a:pt x="10108" y="111"/>
                      <a:pt x="9607" y="344"/>
                    </a:cubicBezTo>
                    <a:cubicBezTo>
                      <a:pt x="0" y="4814"/>
                      <a:pt x="4503" y="16022"/>
                      <a:pt x="4503" y="16022"/>
                    </a:cubicBezTo>
                    <a:cubicBezTo>
                      <a:pt x="8232" y="7878"/>
                      <a:pt x="13161" y="1"/>
                      <a:pt x="10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5" name="Google Shape;2855;p30"/>
              <p:cNvSpPr/>
              <p:nvPr/>
            </p:nvSpPr>
            <p:spPr>
              <a:xfrm>
                <a:off x="7932338" y="4452208"/>
                <a:ext cx="61160" cy="221628"/>
              </a:xfrm>
              <a:custGeom>
                <a:avLst/>
                <a:gdLst/>
                <a:ahLst/>
                <a:cxnLst/>
                <a:rect l="l" t="t" r="r" b="b"/>
                <a:pathLst>
                  <a:path w="3036" h="11003" extrusionOk="0">
                    <a:moveTo>
                      <a:pt x="2786" y="1"/>
                    </a:moveTo>
                    <a:cubicBezTo>
                      <a:pt x="2715" y="1"/>
                      <a:pt x="2650" y="55"/>
                      <a:pt x="2602" y="128"/>
                    </a:cubicBezTo>
                    <a:cubicBezTo>
                      <a:pt x="2569" y="161"/>
                      <a:pt x="0" y="5031"/>
                      <a:pt x="667" y="10802"/>
                    </a:cubicBezTo>
                    <a:cubicBezTo>
                      <a:pt x="667" y="10902"/>
                      <a:pt x="767" y="11002"/>
                      <a:pt x="867" y="11002"/>
                    </a:cubicBezTo>
                    <a:lnTo>
                      <a:pt x="901" y="11002"/>
                    </a:lnTo>
                    <a:cubicBezTo>
                      <a:pt x="1001" y="10969"/>
                      <a:pt x="1067" y="10869"/>
                      <a:pt x="1067" y="10769"/>
                    </a:cubicBezTo>
                    <a:cubicBezTo>
                      <a:pt x="434" y="5131"/>
                      <a:pt x="2935" y="361"/>
                      <a:pt x="2969" y="294"/>
                    </a:cubicBezTo>
                    <a:cubicBezTo>
                      <a:pt x="3036" y="194"/>
                      <a:pt x="2969" y="94"/>
                      <a:pt x="2869" y="28"/>
                    </a:cubicBezTo>
                    <a:cubicBezTo>
                      <a:pt x="2841" y="9"/>
                      <a:pt x="2813" y="1"/>
                      <a:pt x="27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6" name="Google Shape;2856;p30"/>
              <p:cNvSpPr/>
              <p:nvPr/>
            </p:nvSpPr>
            <p:spPr>
              <a:xfrm>
                <a:off x="8361024" y="4719255"/>
                <a:ext cx="206990" cy="201848"/>
              </a:xfrm>
              <a:custGeom>
                <a:avLst/>
                <a:gdLst/>
                <a:ahLst/>
                <a:cxnLst/>
                <a:rect l="l" t="t" r="r" b="b"/>
                <a:pathLst>
                  <a:path w="10275" h="10021" extrusionOk="0">
                    <a:moveTo>
                      <a:pt x="4737" y="0"/>
                    </a:moveTo>
                    <a:cubicBezTo>
                      <a:pt x="98" y="0"/>
                      <a:pt x="1" y="10021"/>
                      <a:pt x="1" y="10021"/>
                    </a:cubicBezTo>
                    <a:cubicBezTo>
                      <a:pt x="4638" y="3783"/>
                      <a:pt x="10275" y="2715"/>
                      <a:pt x="7540" y="981"/>
                    </a:cubicBezTo>
                    <a:cubicBezTo>
                      <a:pt x="6458" y="293"/>
                      <a:pt x="5531" y="0"/>
                      <a:pt x="4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7" name="Google Shape;2857;p30"/>
              <p:cNvSpPr/>
              <p:nvPr/>
            </p:nvSpPr>
            <p:spPr>
              <a:xfrm>
                <a:off x="8356330" y="4772334"/>
                <a:ext cx="90068" cy="153486"/>
              </a:xfrm>
              <a:custGeom>
                <a:avLst/>
                <a:gdLst/>
                <a:ahLst/>
                <a:cxnLst/>
                <a:rect l="l" t="t" r="r" b="b"/>
                <a:pathLst>
                  <a:path w="4471" h="7620" extrusionOk="0">
                    <a:moveTo>
                      <a:pt x="4249" y="0"/>
                    </a:moveTo>
                    <a:cubicBezTo>
                      <a:pt x="4200" y="0"/>
                      <a:pt x="4148" y="17"/>
                      <a:pt x="4103" y="47"/>
                    </a:cubicBezTo>
                    <a:cubicBezTo>
                      <a:pt x="3937" y="147"/>
                      <a:pt x="467" y="2849"/>
                      <a:pt x="0" y="7386"/>
                    </a:cubicBezTo>
                    <a:cubicBezTo>
                      <a:pt x="0" y="7486"/>
                      <a:pt x="100" y="7586"/>
                      <a:pt x="201" y="7619"/>
                    </a:cubicBezTo>
                    <a:lnTo>
                      <a:pt x="234" y="7619"/>
                    </a:lnTo>
                    <a:cubicBezTo>
                      <a:pt x="334" y="7619"/>
                      <a:pt x="401" y="7519"/>
                      <a:pt x="434" y="7419"/>
                    </a:cubicBezTo>
                    <a:cubicBezTo>
                      <a:pt x="868" y="3082"/>
                      <a:pt x="4303" y="414"/>
                      <a:pt x="4337" y="381"/>
                    </a:cubicBezTo>
                    <a:cubicBezTo>
                      <a:pt x="4437" y="314"/>
                      <a:pt x="4470" y="180"/>
                      <a:pt x="4404" y="80"/>
                    </a:cubicBezTo>
                    <a:cubicBezTo>
                      <a:pt x="4367" y="25"/>
                      <a:pt x="4310" y="0"/>
                      <a:pt x="42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30"/>
              <p:cNvSpPr/>
              <p:nvPr/>
            </p:nvSpPr>
            <p:spPr>
              <a:xfrm>
                <a:off x="8104348" y="4488487"/>
                <a:ext cx="225161" cy="225656"/>
              </a:xfrm>
              <a:custGeom>
                <a:avLst/>
                <a:gdLst/>
                <a:ahLst/>
                <a:cxnLst/>
                <a:rect l="l" t="t" r="r" b="b"/>
                <a:pathLst>
                  <a:path w="11177" h="11203" extrusionOk="0">
                    <a:moveTo>
                      <a:pt x="8728" y="1"/>
                    </a:moveTo>
                    <a:cubicBezTo>
                      <a:pt x="8544" y="1"/>
                      <a:pt x="8315" y="31"/>
                      <a:pt x="8040" y="95"/>
                    </a:cubicBezTo>
                    <a:cubicBezTo>
                      <a:pt x="0" y="1963"/>
                      <a:pt x="1602" y="11203"/>
                      <a:pt x="1602" y="11203"/>
                    </a:cubicBezTo>
                    <a:cubicBezTo>
                      <a:pt x="5913" y="5371"/>
                      <a:pt x="11177" y="1"/>
                      <a:pt x="8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30"/>
              <p:cNvSpPr/>
              <p:nvPr/>
            </p:nvSpPr>
            <p:spPr>
              <a:xfrm>
                <a:off x="8132570" y="4554297"/>
                <a:ext cx="72603" cy="163879"/>
              </a:xfrm>
              <a:custGeom>
                <a:avLst/>
                <a:gdLst/>
                <a:ahLst/>
                <a:cxnLst/>
                <a:rect l="l" t="t" r="r" b="b"/>
                <a:pathLst>
                  <a:path w="3604" h="8136" extrusionOk="0">
                    <a:moveTo>
                      <a:pt x="3384" y="0"/>
                    </a:moveTo>
                    <a:cubicBezTo>
                      <a:pt x="3329" y="0"/>
                      <a:pt x="3273" y="27"/>
                      <a:pt x="3236" y="63"/>
                    </a:cubicBezTo>
                    <a:cubicBezTo>
                      <a:pt x="3203" y="97"/>
                      <a:pt x="434" y="3432"/>
                      <a:pt x="0" y="7902"/>
                    </a:cubicBezTo>
                    <a:cubicBezTo>
                      <a:pt x="0" y="8036"/>
                      <a:pt x="67" y="8136"/>
                      <a:pt x="201" y="8136"/>
                    </a:cubicBezTo>
                    <a:cubicBezTo>
                      <a:pt x="301" y="8136"/>
                      <a:pt x="401" y="8069"/>
                      <a:pt x="401" y="7969"/>
                    </a:cubicBezTo>
                    <a:cubicBezTo>
                      <a:pt x="834" y="3599"/>
                      <a:pt x="3503" y="363"/>
                      <a:pt x="3536" y="330"/>
                    </a:cubicBezTo>
                    <a:cubicBezTo>
                      <a:pt x="3603" y="263"/>
                      <a:pt x="3603" y="130"/>
                      <a:pt x="3503" y="63"/>
                    </a:cubicBezTo>
                    <a:cubicBezTo>
                      <a:pt x="3473" y="18"/>
                      <a:pt x="3429" y="0"/>
                      <a:pt x="33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30"/>
              <p:cNvSpPr/>
              <p:nvPr/>
            </p:nvSpPr>
            <p:spPr>
              <a:xfrm>
                <a:off x="8110391" y="4696110"/>
                <a:ext cx="226309" cy="224992"/>
              </a:xfrm>
              <a:custGeom>
                <a:avLst/>
                <a:gdLst/>
                <a:ahLst/>
                <a:cxnLst/>
                <a:rect l="l" t="t" r="r" b="b"/>
                <a:pathLst>
                  <a:path w="11234" h="11170" extrusionOk="0">
                    <a:moveTo>
                      <a:pt x="8687" y="1"/>
                    </a:moveTo>
                    <a:cubicBezTo>
                      <a:pt x="8501" y="1"/>
                      <a:pt x="8275" y="31"/>
                      <a:pt x="8006" y="95"/>
                    </a:cubicBezTo>
                    <a:cubicBezTo>
                      <a:pt x="1" y="1930"/>
                      <a:pt x="1602" y="11170"/>
                      <a:pt x="1602" y="11170"/>
                    </a:cubicBezTo>
                    <a:cubicBezTo>
                      <a:pt x="6389" y="5730"/>
                      <a:pt x="11234" y="1"/>
                      <a:pt x="86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30"/>
              <p:cNvSpPr/>
              <p:nvPr/>
            </p:nvSpPr>
            <p:spPr>
              <a:xfrm>
                <a:off x="8137949" y="4761578"/>
                <a:ext cx="73267" cy="164242"/>
              </a:xfrm>
              <a:custGeom>
                <a:avLst/>
                <a:gdLst/>
                <a:ahLst/>
                <a:cxnLst/>
                <a:rect l="l" t="t" r="r" b="b"/>
                <a:pathLst>
                  <a:path w="3637" h="8154" extrusionOk="0">
                    <a:moveTo>
                      <a:pt x="3390" y="1"/>
                    </a:moveTo>
                    <a:cubicBezTo>
                      <a:pt x="3330" y="1"/>
                      <a:pt x="3273" y="25"/>
                      <a:pt x="3236" y="81"/>
                    </a:cubicBezTo>
                    <a:cubicBezTo>
                      <a:pt x="3203" y="114"/>
                      <a:pt x="467" y="3416"/>
                      <a:pt x="0" y="7920"/>
                    </a:cubicBezTo>
                    <a:cubicBezTo>
                      <a:pt x="0" y="8020"/>
                      <a:pt x="100" y="8120"/>
                      <a:pt x="200" y="8153"/>
                    </a:cubicBezTo>
                    <a:lnTo>
                      <a:pt x="234" y="8153"/>
                    </a:lnTo>
                    <a:cubicBezTo>
                      <a:pt x="334" y="8153"/>
                      <a:pt x="401" y="8053"/>
                      <a:pt x="434" y="7953"/>
                    </a:cubicBezTo>
                    <a:cubicBezTo>
                      <a:pt x="868" y="3583"/>
                      <a:pt x="3536" y="381"/>
                      <a:pt x="3536" y="347"/>
                    </a:cubicBezTo>
                    <a:cubicBezTo>
                      <a:pt x="3636" y="247"/>
                      <a:pt x="3603" y="114"/>
                      <a:pt x="3536" y="47"/>
                    </a:cubicBezTo>
                    <a:cubicBezTo>
                      <a:pt x="3491" y="17"/>
                      <a:pt x="3440" y="1"/>
                      <a:pt x="33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30"/>
              <p:cNvSpPr/>
              <p:nvPr/>
            </p:nvSpPr>
            <p:spPr>
              <a:xfrm>
                <a:off x="8074112" y="4149062"/>
                <a:ext cx="405378" cy="321132"/>
              </a:xfrm>
              <a:custGeom>
                <a:avLst/>
                <a:gdLst/>
                <a:ahLst/>
                <a:cxnLst/>
                <a:rect l="l" t="t" r="r" b="b"/>
                <a:pathLst>
                  <a:path w="20123" h="15943" extrusionOk="0">
                    <a:moveTo>
                      <a:pt x="7197" y="1"/>
                    </a:moveTo>
                    <a:cubicBezTo>
                      <a:pt x="7073" y="1"/>
                      <a:pt x="6932" y="42"/>
                      <a:pt x="6772" y="133"/>
                    </a:cubicBezTo>
                    <a:cubicBezTo>
                      <a:pt x="5071" y="1133"/>
                      <a:pt x="2702" y="5870"/>
                      <a:pt x="2702" y="5870"/>
                    </a:cubicBezTo>
                    <a:cubicBezTo>
                      <a:pt x="2702" y="5870"/>
                      <a:pt x="0" y="10974"/>
                      <a:pt x="6805" y="15043"/>
                    </a:cubicBezTo>
                    <a:cubicBezTo>
                      <a:pt x="7860" y="15673"/>
                      <a:pt x="8907" y="15942"/>
                      <a:pt x="9922" y="15942"/>
                    </a:cubicBezTo>
                    <a:cubicBezTo>
                      <a:pt x="15516" y="15942"/>
                      <a:pt x="20123" y="7764"/>
                      <a:pt x="19614" y="6804"/>
                    </a:cubicBezTo>
                    <a:cubicBezTo>
                      <a:pt x="19492" y="6567"/>
                      <a:pt x="19238" y="6473"/>
                      <a:pt x="18914" y="6473"/>
                    </a:cubicBezTo>
                    <a:cubicBezTo>
                      <a:pt x="17738" y="6473"/>
                      <a:pt x="15645" y="7705"/>
                      <a:pt x="15645" y="7705"/>
                    </a:cubicBezTo>
                    <a:cubicBezTo>
                      <a:pt x="15645" y="7705"/>
                      <a:pt x="17026" y="3229"/>
                      <a:pt x="15691" y="3229"/>
                    </a:cubicBezTo>
                    <a:cubicBezTo>
                      <a:pt x="15559" y="3229"/>
                      <a:pt x="15400" y="3272"/>
                      <a:pt x="15211" y="3368"/>
                    </a:cubicBezTo>
                    <a:cubicBezTo>
                      <a:pt x="13110" y="4402"/>
                      <a:pt x="11876" y="5503"/>
                      <a:pt x="11876" y="5503"/>
                    </a:cubicBezTo>
                    <a:cubicBezTo>
                      <a:pt x="11876" y="5503"/>
                      <a:pt x="12545" y="1640"/>
                      <a:pt x="11327" y="1640"/>
                    </a:cubicBezTo>
                    <a:cubicBezTo>
                      <a:pt x="11270" y="1640"/>
                      <a:pt x="11208" y="1649"/>
                      <a:pt x="11142" y="1667"/>
                    </a:cubicBezTo>
                    <a:cubicBezTo>
                      <a:pt x="9641" y="2034"/>
                      <a:pt x="8073" y="3835"/>
                      <a:pt x="8073" y="3835"/>
                    </a:cubicBezTo>
                    <a:cubicBezTo>
                      <a:pt x="8073" y="3835"/>
                      <a:pt x="8402" y="1"/>
                      <a:pt x="7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30"/>
              <p:cNvSpPr/>
              <p:nvPr/>
            </p:nvSpPr>
            <p:spPr>
              <a:xfrm>
                <a:off x="8130556" y="4235459"/>
                <a:ext cx="268130" cy="196470"/>
              </a:xfrm>
              <a:custGeom>
                <a:avLst/>
                <a:gdLst/>
                <a:ahLst/>
                <a:cxnLst/>
                <a:rect l="l" t="t" r="r" b="b"/>
                <a:pathLst>
                  <a:path w="13310" h="9754" extrusionOk="0">
                    <a:moveTo>
                      <a:pt x="3069" y="1448"/>
                    </a:moveTo>
                    <a:cubicBezTo>
                      <a:pt x="3136" y="1448"/>
                      <a:pt x="3136" y="1481"/>
                      <a:pt x="3136" y="1481"/>
                    </a:cubicBezTo>
                    <a:cubicBezTo>
                      <a:pt x="3169" y="1481"/>
                      <a:pt x="3169" y="1614"/>
                      <a:pt x="2969" y="1848"/>
                    </a:cubicBezTo>
                    <a:cubicBezTo>
                      <a:pt x="2802" y="2081"/>
                      <a:pt x="2469" y="2348"/>
                      <a:pt x="2135" y="2515"/>
                    </a:cubicBezTo>
                    <a:cubicBezTo>
                      <a:pt x="2202" y="2281"/>
                      <a:pt x="2302" y="2048"/>
                      <a:pt x="2435" y="1881"/>
                    </a:cubicBezTo>
                    <a:cubicBezTo>
                      <a:pt x="2602" y="1614"/>
                      <a:pt x="2836" y="1448"/>
                      <a:pt x="3036" y="1448"/>
                    </a:cubicBezTo>
                    <a:close/>
                    <a:moveTo>
                      <a:pt x="8673" y="4183"/>
                    </a:moveTo>
                    <a:cubicBezTo>
                      <a:pt x="8607" y="4416"/>
                      <a:pt x="8240" y="4950"/>
                      <a:pt x="7639" y="5417"/>
                    </a:cubicBezTo>
                    <a:cubicBezTo>
                      <a:pt x="7873" y="4817"/>
                      <a:pt x="8206" y="4350"/>
                      <a:pt x="8540" y="4216"/>
                    </a:cubicBezTo>
                    <a:cubicBezTo>
                      <a:pt x="8607" y="4216"/>
                      <a:pt x="8640" y="4216"/>
                      <a:pt x="8673" y="4183"/>
                    </a:cubicBezTo>
                    <a:close/>
                    <a:moveTo>
                      <a:pt x="10308" y="6017"/>
                    </a:moveTo>
                    <a:cubicBezTo>
                      <a:pt x="10274" y="6084"/>
                      <a:pt x="10208" y="6251"/>
                      <a:pt x="10074" y="6451"/>
                    </a:cubicBezTo>
                    <a:cubicBezTo>
                      <a:pt x="9874" y="6718"/>
                      <a:pt x="9641" y="6985"/>
                      <a:pt x="9340" y="7185"/>
                    </a:cubicBezTo>
                    <a:cubicBezTo>
                      <a:pt x="9440" y="6651"/>
                      <a:pt x="9741" y="6218"/>
                      <a:pt x="10174" y="6051"/>
                    </a:cubicBezTo>
                    <a:cubicBezTo>
                      <a:pt x="10241" y="6017"/>
                      <a:pt x="10274" y="6017"/>
                      <a:pt x="10308" y="6017"/>
                    </a:cubicBezTo>
                    <a:close/>
                    <a:moveTo>
                      <a:pt x="1088" y="1"/>
                    </a:moveTo>
                    <a:cubicBezTo>
                      <a:pt x="1005" y="1"/>
                      <a:pt x="918" y="38"/>
                      <a:pt x="868" y="113"/>
                    </a:cubicBezTo>
                    <a:cubicBezTo>
                      <a:pt x="834" y="147"/>
                      <a:pt x="0" y="1548"/>
                      <a:pt x="334" y="2415"/>
                    </a:cubicBezTo>
                    <a:cubicBezTo>
                      <a:pt x="434" y="2715"/>
                      <a:pt x="668" y="2915"/>
                      <a:pt x="968" y="3015"/>
                    </a:cubicBezTo>
                    <a:cubicBezTo>
                      <a:pt x="1139" y="3064"/>
                      <a:pt x="1310" y="3095"/>
                      <a:pt x="1481" y="3095"/>
                    </a:cubicBezTo>
                    <a:cubicBezTo>
                      <a:pt x="1543" y="3095"/>
                      <a:pt x="1606" y="3091"/>
                      <a:pt x="1668" y="3082"/>
                    </a:cubicBezTo>
                    <a:cubicBezTo>
                      <a:pt x="1702" y="3182"/>
                      <a:pt x="1735" y="3316"/>
                      <a:pt x="1802" y="3416"/>
                    </a:cubicBezTo>
                    <a:cubicBezTo>
                      <a:pt x="1935" y="3682"/>
                      <a:pt x="2269" y="4049"/>
                      <a:pt x="3036" y="4049"/>
                    </a:cubicBezTo>
                    <a:cubicBezTo>
                      <a:pt x="3119" y="4055"/>
                      <a:pt x="3200" y="4058"/>
                      <a:pt x="3281" y="4058"/>
                    </a:cubicBezTo>
                    <a:cubicBezTo>
                      <a:pt x="3655" y="4058"/>
                      <a:pt x="4007" y="3998"/>
                      <a:pt x="4337" y="3916"/>
                    </a:cubicBezTo>
                    <a:lnTo>
                      <a:pt x="4337" y="3916"/>
                    </a:lnTo>
                    <a:cubicBezTo>
                      <a:pt x="4137" y="4483"/>
                      <a:pt x="4037" y="5184"/>
                      <a:pt x="4170" y="5717"/>
                    </a:cubicBezTo>
                    <a:cubicBezTo>
                      <a:pt x="4343" y="6351"/>
                      <a:pt x="4815" y="6712"/>
                      <a:pt x="5478" y="6712"/>
                    </a:cubicBezTo>
                    <a:cubicBezTo>
                      <a:pt x="5582" y="6712"/>
                      <a:pt x="5691" y="6703"/>
                      <a:pt x="5805" y="6685"/>
                    </a:cubicBezTo>
                    <a:cubicBezTo>
                      <a:pt x="6205" y="6618"/>
                      <a:pt x="6572" y="6484"/>
                      <a:pt x="6939" y="6318"/>
                    </a:cubicBezTo>
                    <a:lnTo>
                      <a:pt x="6939" y="6318"/>
                    </a:lnTo>
                    <a:cubicBezTo>
                      <a:pt x="6872" y="6718"/>
                      <a:pt x="6872" y="7118"/>
                      <a:pt x="6939" y="7418"/>
                    </a:cubicBezTo>
                    <a:cubicBezTo>
                      <a:pt x="7055" y="7913"/>
                      <a:pt x="7400" y="8205"/>
                      <a:pt x="7862" y="8205"/>
                    </a:cubicBezTo>
                    <a:cubicBezTo>
                      <a:pt x="7930" y="8205"/>
                      <a:pt x="8000" y="8198"/>
                      <a:pt x="8073" y="8186"/>
                    </a:cubicBezTo>
                    <a:cubicBezTo>
                      <a:pt x="8373" y="8152"/>
                      <a:pt x="8640" y="8052"/>
                      <a:pt x="8907" y="7952"/>
                    </a:cubicBezTo>
                    <a:cubicBezTo>
                      <a:pt x="9007" y="8586"/>
                      <a:pt x="9407" y="9153"/>
                      <a:pt x="9974" y="9487"/>
                    </a:cubicBezTo>
                    <a:cubicBezTo>
                      <a:pt x="10274" y="9687"/>
                      <a:pt x="10575" y="9753"/>
                      <a:pt x="10875" y="9753"/>
                    </a:cubicBezTo>
                    <a:cubicBezTo>
                      <a:pt x="11876" y="9753"/>
                      <a:pt x="12810" y="8853"/>
                      <a:pt x="13243" y="8219"/>
                    </a:cubicBezTo>
                    <a:cubicBezTo>
                      <a:pt x="13310" y="8119"/>
                      <a:pt x="13277" y="8019"/>
                      <a:pt x="13176" y="7952"/>
                    </a:cubicBezTo>
                    <a:cubicBezTo>
                      <a:pt x="13147" y="7922"/>
                      <a:pt x="13103" y="7906"/>
                      <a:pt x="13058" y="7906"/>
                    </a:cubicBezTo>
                    <a:cubicBezTo>
                      <a:pt x="13003" y="7906"/>
                      <a:pt x="12946" y="7930"/>
                      <a:pt x="12910" y="7986"/>
                    </a:cubicBezTo>
                    <a:cubicBezTo>
                      <a:pt x="12882" y="8013"/>
                      <a:pt x="11938" y="9347"/>
                      <a:pt x="10875" y="9347"/>
                    </a:cubicBezTo>
                    <a:cubicBezTo>
                      <a:pt x="10655" y="9347"/>
                      <a:pt x="10430" y="9290"/>
                      <a:pt x="10208" y="9153"/>
                    </a:cubicBezTo>
                    <a:cubicBezTo>
                      <a:pt x="9674" y="8819"/>
                      <a:pt x="9374" y="8319"/>
                      <a:pt x="9307" y="7719"/>
                    </a:cubicBezTo>
                    <a:cubicBezTo>
                      <a:pt x="10041" y="7252"/>
                      <a:pt x="10575" y="6551"/>
                      <a:pt x="10708" y="6184"/>
                    </a:cubicBezTo>
                    <a:cubicBezTo>
                      <a:pt x="10775" y="5884"/>
                      <a:pt x="10708" y="5751"/>
                      <a:pt x="10608" y="5684"/>
                    </a:cubicBezTo>
                    <a:cubicBezTo>
                      <a:pt x="10536" y="5612"/>
                      <a:pt x="10446" y="5579"/>
                      <a:pt x="10336" y="5579"/>
                    </a:cubicBezTo>
                    <a:cubicBezTo>
                      <a:pt x="10241" y="5579"/>
                      <a:pt x="10131" y="5604"/>
                      <a:pt x="10008" y="5651"/>
                    </a:cubicBezTo>
                    <a:cubicBezTo>
                      <a:pt x="9407" y="5917"/>
                      <a:pt x="8940" y="6585"/>
                      <a:pt x="8907" y="7352"/>
                    </a:cubicBezTo>
                    <a:cubicBezTo>
                      <a:pt x="8873" y="7418"/>
                      <a:pt x="8873" y="7452"/>
                      <a:pt x="8873" y="7485"/>
                    </a:cubicBezTo>
                    <a:cubicBezTo>
                      <a:pt x="8607" y="7619"/>
                      <a:pt x="8306" y="7752"/>
                      <a:pt x="8006" y="7785"/>
                    </a:cubicBezTo>
                    <a:cubicBezTo>
                      <a:pt x="7970" y="7789"/>
                      <a:pt x="7936" y="7790"/>
                      <a:pt x="7903" y="7790"/>
                    </a:cubicBezTo>
                    <a:cubicBezTo>
                      <a:pt x="7601" y="7790"/>
                      <a:pt x="7429" y="7649"/>
                      <a:pt x="7339" y="7318"/>
                    </a:cubicBezTo>
                    <a:cubicBezTo>
                      <a:pt x="7239" y="6951"/>
                      <a:pt x="7306" y="6518"/>
                      <a:pt x="7406" y="6051"/>
                    </a:cubicBezTo>
                    <a:cubicBezTo>
                      <a:pt x="8306" y="5517"/>
                      <a:pt x="8907" y="4750"/>
                      <a:pt x="9040" y="4350"/>
                    </a:cubicBezTo>
                    <a:cubicBezTo>
                      <a:pt x="9140" y="4083"/>
                      <a:pt x="9074" y="3949"/>
                      <a:pt x="8973" y="3883"/>
                    </a:cubicBezTo>
                    <a:cubicBezTo>
                      <a:pt x="8920" y="3811"/>
                      <a:pt x="8837" y="3778"/>
                      <a:pt x="8732" y="3778"/>
                    </a:cubicBezTo>
                    <a:cubicBezTo>
                      <a:pt x="8640" y="3778"/>
                      <a:pt x="8530" y="3803"/>
                      <a:pt x="8406" y="3849"/>
                    </a:cubicBezTo>
                    <a:cubicBezTo>
                      <a:pt x="7839" y="4049"/>
                      <a:pt x="7306" y="4917"/>
                      <a:pt x="7072" y="5784"/>
                    </a:cubicBezTo>
                    <a:cubicBezTo>
                      <a:pt x="6672" y="6017"/>
                      <a:pt x="6205" y="6184"/>
                      <a:pt x="5738" y="6251"/>
                    </a:cubicBezTo>
                    <a:cubicBezTo>
                      <a:pt x="5633" y="6267"/>
                      <a:pt x="5535" y="6276"/>
                      <a:pt x="5443" y="6276"/>
                    </a:cubicBezTo>
                    <a:cubicBezTo>
                      <a:pt x="4979" y="6276"/>
                      <a:pt x="4682" y="6063"/>
                      <a:pt x="4570" y="5617"/>
                    </a:cubicBezTo>
                    <a:cubicBezTo>
                      <a:pt x="4437" y="5050"/>
                      <a:pt x="4604" y="4283"/>
                      <a:pt x="4871" y="3716"/>
                    </a:cubicBezTo>
                    <a:cubicBezTo>
                      <a:pt x="5538" y="3482"/>
                      <a:pt x="5971" y="3115"/>
                      <a:pt x="6105" y="2882"/>
                    </a:cubicBezTo>
                    <a:cubicBezTo>
                      <a:pt x="6138" y="2782"/>
                      <a:pt x="6138" y="2648"/>
                      <a:pt x="6071" y="2582"/>
                    </a:cubicBezTo>
                    <a:cubicBezTo>
                      <a:pt x="5994" y="2504"/>
                      <a:pt x="5902" y="2477"/>
                      <a:pt x="5802" y="2477"/>
                    </a:cubicBezTo>
                    <a:cubicBezTo>
                      <a:pt x="5687" y="2477"/>
                      <a:pt x="5562" y="2513"/>
                      <a:pt x="5438" y="2548"/>
                    </a:cubicBezTo>
                    <a:cubicBezTo>
                      <a:pt x="5104" y="2682"/>
                      <a:pt x="4804" y="2982"/>
                      <a:pt x="4570" y="3382"/>
                    </a:cubicBezTo>
                    <a:cubicBezTo>
                      <a:pt x="4170" y="3549"/>
                      <a:pt x="3636" y="3649"/>
                      <a:pt x="3036" y="3649"/>
                    </a:cubicBezTo>
                    <a:cubicBezTo>
                      <a:pt x="2569" y="3616"/>
                      <a:pt x="2302" y="3482"/>
                      <a:pt x="2169" y="3215"/>
                    </a:cubicBezTo>
                    <a:cubicBezTo>
                      <a:pt x="2135" y="3149"/>
                      <a:pt x="2102" y="3049"/>
                      <a:pt x="2102" y="2982"/>
                    </a:cubicBezTo>
                    <a:cubicBezTo>
                      <a:pt x="2469" y="2849"/>
                      <a:pt x="2869" y="2582"/>
                      <a:pt x="3136" y="2315"/>
                    </a:cubicBezTo>
                    <a:cubicBezTo>
                      <a:pt x="3303" y="2148"/>
                      <a:pt x="3670" y="1714"/>
                      <a:pt x="3536" y="1347"/>
                    </a:cubicBezTo>
                    <a:cubicBezTo>
                      <a:pt x="3503" y="1247"/>
                      <a:pt x="3403" y="1081"/>
                      <a:pt x="3103" y="1047"/>
                    </a:cubicBezTo>
                    <a:cubicBezTo>
                      <a:pt x="3065" y="1040"/>
                      <a:pt x="3027" y="1036"/>
                      <a:pt x="2988" y="1036"/>
                    </a:cubicBezTo>
                    <a:cubicBezTo>
                      <a:pt x="2686" y="1036"/>
                      <a:pt x="2364" y="1263"/>
                      <a:pt x="2069" y="1648"/>
                    </a:cubicBezTo>
                    <a:cubicBezTo>
                      <a:pt x="1868" y="1915"/>
                      <a:pt x="1735" y="2281"/>
                      <a:pt x="1668" y="2648"/>
                    </a:cubicBezTo>
                    <a:cubicBezTo>
                      <a:pt x="1599" y="2662"/>
                      <a:pt x="1524" y="2670"/>
                      <a:pt x="1446" y="2670"/>
                    </a:cubicBezTo>
                    <a:cubicBezTo>
                      <a:pt x="1336" y="2670"/>
                      <a:pt x="1218" y="2654"/>
                      <a:pt x="1101" y="2615"/>
                    </a:cubicBezTo>
                    <a:cubicBezTo>
                      <a:pt x="901" y="2548"/>
                      <a:pt x="801" y="2448"/>
                      <a:pt x="734" y="2281"/>
                    </a:cubicBezTo>
                    <a:cubicBezTo>
                      <a:pt x="501" y="1714"/>
                      <a:pt x="1001" y="680"/>
                      <a:pt x="1235" y="313"/>
                    </a:cubicBezTo>
                    <a:cubicBezTo>
                      <a:pt x="1268" y="213"/>
                      <a:pt x="1235" y="80"/>
                      <a:pt x="1168" y="13"/>
                    </a:cubicBezTo>
                    <a:cubicBezTo>
                      <a:pt x="1143" y="5"/>
                      <a:pt x="1116" y="1"/>
                      <a:pt x="10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30"/>
              <p:cNvSpPr/>
              <p:nvPr/>
            </p:nvSpPr>
            <p:spPr>
              <a:xfrm>
                <a:off x="8310643" y="4474023"/>
                <a:ext cx="236039" cy="197920"/>
              </a:xfrm>
              <a:custGeom>
                <a:avLst/>
                <a:gdLst/>
                <a:ahLst/>
                <a:cxnLst/>
                <a:rect l="l" t="t" r="r" b="b"/>
                <a:pathLst>
                  <a:path w="11717" h="9826" extrusionOk="0">
                    <a:moveTo>
                      <a:pt x="7768" y="1"/>
                    </a:moveTo>
                    <a:cubicBezTo>
                      <a:pt x="7647" y="1"/>
                      <a:pt x="7515" y="74"/>
                      <a:pt x="7372" y="245"/>
                    </a:cubicBezTo>
                    <a:cubicBezTo>
                      <a:pt x="6371" y="1480"/>
                      <a:pt x="5904" y="2480"/>
                      <a:pt x="5904" y="2480"/>
                    </a:cubicBezTo>
                    <a:cubicBezTo>
                      <a:pt x="5904" y="2480"/>
                      <a:pt x="5338" y="186"/>
                      <a:pt x="4617" y="186"/>
                    </a:cubicBezTo>
                    <a:cubicBezTo>
                      <a:pt x="4536" y="186"/>
                      <a:pt x="4454" y="215"/>
                      <a:pt x="4370" y="279"/>
                    </a:cubicBezTo>
                    <a:cubicBezTo>
                      <a:pt x="3569" y="946"/>
                      <a:pt x="3069" y="2480"/>
                      <a:pt x="3069" y="2480"/>
                    </a:cubicBezTo>
                    <a:cubicBezTo>
                      <a:pt x="3069" y="2480"/>
                      <a:pt x="2328" y="305"/>
                      <a:pt x="1635" y="305"/>
                    </a:cubicBezTo>
                    <a:cubicBezTo>
                      <a:pt x="1510" y="305"/>
                      <a:pt x="1385" y="377"/>
                      <a:pt x="1268" y="546"/>
                    </a:cubicBezTo>
                    <a:cubicBezTo>
                      <a:pt x="467" y="1613"/>
                      <a:pt x="300" y="5216"/>
                      <a:pt x="300" y="5216"/>
                    </a:cubicBezTo>
                    <a:cubicBezTo>
                      <a:pt x="300" y="5216"/>
                      <a:pt x="0" y="9118"/>
                      <a:pt x="5337" y="9786"/>
                    </a:cubicBezTo>
                    <a:cubicBezTo>
                      <a:pt x="5545" y="9813"/>
                      <a:pt x="5747" y="9826"/>
                      <a:pt x="5942" y="9826"/>
                    </a:cubicBezTo>
                    <a:cubicBezTo>
                      <a:pt x="10816" y="9826"/>
                      <a:pt x="11716" y="1725"/>
                      <a:pt x="11075" y="1179"/>
                    </a:cubicBezTo>
                    <a:cubicBezTo>
                      <a:pt x="11003" y="1122"/>
                      <a:pt x="10920" y="1096"/>
                      <a:pt x="10830" y="1096"/>
                    </a:cubicBezTo>
                    <a:cubicBezTo>
                      <a:pt x="10087" y="1096"/>
                      <a:pt x="8840" y="2847"/>
                      <a:pt x="8840" y="2847"/>
                    </a:cubicBezTo>
                    <a:cubicBezTo>
                      <a:pt x="8840" y="2847"/>
                      <a:pt x="8518" y="1"/>
                      <a:pt x="7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30"/>
              <p:cNvSpPr/>
              <p:nvPr/>
            </p:nvSpPr>
            <p:spPr>
              <a:xfrm>
                <a:off x="8316687" y="4551396"/>
                <a:ext cx="204975" cy="73379"/>
              </a:xfrm>
              <a:custGeom>
                <a:avLst/>
                <a:gdLst/>
                <a:ahLst/>
                <a:cxnLst/>
                <a:rect l="l" t="t" r="r" b="b"/>
                <a:pathLst>
                  <a:path w="10175" h="3643" extrusionOk="0">
                    <a:moveTo>
                      <a:pt x="1935" y="507"/>
                    </a:moveTo>
                    <a:cubicBezTo>
                      <a:pt x="1935" y="574"/>
                      <a:pt x="1902" y="774"/>
                      <a:pt x="1768" y="1008"/>
                    </a:cubicBezTo>
                    <a:cubicBezTo>
                      <a:pt x="1735" y="1074"/>
                      <a:pt x="1702" y="1108"/>
                      <a:pt x="1668" y="1175"/>
                    </a:cubicBezTo>
                    <a:cubicBezTo>
                      <a:pt x="1668" y="1074"/>
                      <a:pt x="1668" y="974"/>
                      <a:pt x="1702" y="874"/>
                    </a:cubicBezTo>
                    <a:cubicBezTo>
                      <a:pt x="1735" y="674"/>
                      <a:pt x="1835" y="541"/>
                      <a:pt x="1935" y="507"/>
                    </a:cubicBezTo>
                    <a:close/>
                    <a:moveTo>
                      <a:pt x="6071" y="774"/>
                    </a:moveTo>
                    <a:cubicBezTo>
                      <a:pt x="6071" y="908"/>
                      <a:pt x="6005" y="1108"/>
                      <a:pt x="5905" y="1308"/>
                    </a:cubicBezTo>
                    <a:cubicBezTo>
                      <a:pt x="5938" y="1108"/>
                      <a:pt x="6005" y="908"/>
                      <a:pt x="6071" y="774"/>
                    </a:cubicBezTo>
                    <a:close/>
                    <a:moveTo>
                      <a:pt x="7606" y="1441"/>
                    </a:moveTo>
                    <a:cubicBezTo>
                      <a:pt x="7606" y="1608"/>
                      <a:pt x="7539" y="1842"/>
                      <a:pt x="7406" y="2075"/>
                    </a:cubicBezTo>
                    <a:cubicBezTo>
                      <a:pt x="7406" y="1842"/>
                      <a:pt x="7472" y="1608"/>
                      <a:pt x="7606" y="1441"/>
                    </a:cubicBezTo>
                    <a:close/>
                    <a:moveTo>
                      <a:pt x="294" y="1"/>
                    </a:moveTo>
                    <a:cubicBezTo>
                      <a:pt x="208" y="1"/>
                      <a:pt x="129" y="87"/>
                      <a:pt x="100" y="174"/>
                    </a:cubicBezTo>
                    <a:cubicBezTo>
                      <a:pt x="100" y="307"/>
                      <a:pt x="0" y="1375"/>
                      <a:pt x="434" y="1842"/>
                    </a:cubicBezTo>
                    <a:cubicBezTo>
                      <a:pt x="579" y="1958"/>
                      <a:pt x="749" y="2048"/>
                      <a:pt x="966" y="2048"/>
                    </a:cubicBezTo>
                    <a:cubicBezTo>
                      <a:pt x="999" y="2048"/>
                      <a:pt x="1033" y="2046"/>
                      <a:pt x="1068" y="2042"/>
                    </a:cubicBezTo>
                    <a:cubicBezTo>
                      <a:pt x="1201" y="2042"/>
                      <a:pt x="1335" y="1975"/>
                      <a:pt x="1468" y="1908"/>
                    </a:cubicBezTo>
                    <a:cubicBezTo>
                      <a:pt x="1535" y="1975"/>
                      <a:pt x="1568" y="2008"/>
                      <a:pt x="1601" y="2042"/>
                    </a:cubicBezTo>
                    <a:cubicBezTo>
                      <a:pt x="1730" y="2149"/>
                      <a:pt x="1900" y="2242"/>
                      <a:pt x="2147" y="2242"/>
                    </a:cubicBezTo>
                    <a:cubicBezTo>
                      <a:pt x="2284" y="2242"/>
                      <a:pt x="2445" y="2213"/>
                      <a:pt x="2636" y="2142"/>
                    </a:cubicBezTo>
                    <a:cubicBezTo>
                      <a:pt x="2902" y="2008"/>
                      <a:pt x="3136" y="1875"/>
                      <a:pt x="3336" y="1742"/>
                    </a:cubicBezTo>
                    <a:cubicBezTo>
                      <a:pt x="3369" y="2142"/>
                      <a:pt x="3503" y="2542"/>
                      <a:pt x="3736" y="2809"/>
                    </a:cubicBezTo>
                    <a:cubicBezTo>
                      <a:pt x="3929" y="3078"/>
                      <a:pt x="4177" y="3204"/>
                      <a:pt x="4448" y="3204"/>
                    </a:cubicBezTo>
                    <a:cubicBezTo>
                      <a:pt x="4647" y="3204"/>
                      <a:pt x="4859" y="3136"/>
                      <a:pt x="5071" y="3009"/>
                    </a:cubicBezTo>
                    <a:cubicBezTo>
                      <a:pt x="5271" y="2876"/>
                      <a:pt x="5471" y="2709"/>
                      <a:pt x="5604" y="2542"/>
                    </a:cubicBezTo>
                    <a:cubicBezTo>
                      <a:pt x="5671" y="2776"/>
                      <a:pt x="5771" y="2976"/>
                      <a:pt x="5905" y="3109"/>
                    </a:cubicBezTo>
                    <a:cubicBezTo>
                      <a:pt x="6068" y="3334"/>
                      <a:pt x="6268" y="3446"/>
                      <a:pt x="6483" y="3446"/>
                    </a:cubicBezTo>
                    <a:cubicBezTo>
                      <a:pt x="6620" y="3446"/>
                      <a:pt x="6763" y="3400"/>
                      <a:pt x="6905" y="3309"/>
                    </a:cubicBezTo>
                    <a:cubicBezTo>
                      <a:pt x="7072" y="3209"/>
                      <a:pt x="7205" y="3109"/>
                      <a:pt x="7306" y="2976"/>
                    </a:cubicBezTo>
                    <a:cubicBezTo>
                      <a:pt x="7572" y="3343"/>
                      <a:pt x="7973" y="3543"/>
                      <a:pt x="8406" y="3610"/>
                    </a:cubicBezTo>
                    <a:cubicBezTo>
                      <a:pt x="8473" y="3643"/>
                      <a:pt x="8540" y="3643"/>
                      <a:pt x="8606" y="3643"/>
                    </a:cubicBezTo>
                    <a:cubicBezTo>
                      <a:pt x="9807" y="3643"/>
                      <a:pt x="10141" y="1975"/>
                      <a:pt x="10174" y="1875"/>
                    </a:cubicBezTo>
                    <a:cubicBezTo>
                      <a:pt x="10174" y="1775"/>
                      <a:pt x="10108" y="1675"/>
                      <a:pt x="10007" y="1642"/>
                    </a:cubicBezTo>
                    <a:cubicBezTo>
                      <a:pt x="9990" y="1636"/>
                      <a:pt x="9972" y="1633"/>
                      <a:pt x="9954" y="1633"/>
                    </a:cubicBezTo>
                    <a:cubicBezTo>
                      <a:pt x="9865" y="1633"/>
                      <a:pt x="9768" y="1698"/>
                      <a:pt x="9741" y="1808"/>
                    </a:cubicBezTo>
                    <a:cubicBezTo>
                      <a:pt x="9741" y="1808"/>
                      <a:pt x="9465" y="3218"/>
                      <a:pt x="8591" y="3218"/>
                    </a:cubicBezTo>
                    <a:cubicBezTo>
                      <a:pt x="8553" y="3218"/>
                      <a:pt x="8513" y="3215"/>
                      <a:pt x="8473" y="3209"/>
                    </a:cubicBezTo>
                    <a:cubicBezTo>
                      <a:pt x="8106" y="3143"/>
                      <a:pt x="7773" y="2942"/>
                      <a:pt x="7606" y="2642"/>
                    </a:cubicBezTo>
                    <a:cubicBezTo>
                      <a:pt x="7906" y="2142"/>
                      <a:pt x="8039" y="1575"/>
                      <a:pt x="8006" y="1275"/>
                    </a:cubicBezTo>
                    <a:cubicBezTo>
                      <a:pt x="8006" y="1041"/>
                      <a:pt x="7873" y="974"/>
                      <a:pt x="7806" y="941"/>
                    </a:cubicBezTo>
                    <a:cubicBezTo>
                      <a:pt x="7763" y="924"/>
                      <a:pt x="7722" y="915"/>
                      <a:pt x="7682" y="915"/>
                    </a:cubicBezTo>
                    <a:cubicBezTo>
                      <a:pt x="7568" y="915"/>
                      <a:pt x="7463" y="984"/>
                      <a:pt x="7339" y="1108"/>
                    </a:cubicBezTo>
                    <a:cubicBezTo>
                      <a:pt x="7005" y="1475"/>
                      <a:pt x="6905" y="2008"/>
                      <a:pt x="7105" y="2542"/>
                    </a:cubicBezTo>
                    <a:cubicBezTo>
                      <a:pt x="7105" y="2576"/>
                      <a:pt x="7105" y="2576"/>
                      <a:pt x="7105" y="2576"/>
                    </a:cubicBezTo>
                    <a:cubicBezTo>
                      <a:pt x="7005" y="2742"/>
                      <a:pt x="6872" y="2876"/>
                      <a:pt x="6705" y="2976"/>
                    </a:cubicBezTo>
                    <a:cubicBezTo>
                      <a:pt x="6630" y="3013"/>
                      <a:pt x="6564" y="3032"/>
                      <a:pt x="6505" y="3032"/>
                    </a:cubicBezTo>
                    <a:cubicBezTo>
                      <a:pt x="6405" y="3032"/>
                      <a:pt x="6322" y="2980"/>
                      <a:pt x="6238" y="2876"/>
                    </a:cubicBezTo>
                    <a:cubicBezTo>
                      <a:pt x="6105" y="2709"/>
                      <a:pt x="6005" y="2409"/>
                      <a:pt x="5938" y="2109"/>
                    </a:cubicBezTo>
                    <a:cubicBezTo>
                      <a:pt x="6372" y="1541"/>
                      <a:pt x="6538" y="908"/>
                      <a:pt x="6505" y="574"/>
                    </a:cubicBezTo>
                    <a:cubicBezTo>
                      <a:pt x="6472" y="374"/>
                      <a:pt x="6372" y="307"/>
                      <a:pt x="6271" y="274"/>
                    </a:cubicBezTo>
                    <a:cubicBezTo>
                      <a:pt x="6236" y="256"/>
                      <a:pt x="6200" y="248"/>
                      <a:pt x="6164" y="248"/>
                    </a:cubicBezTo>
                    <a:cubicBezTo>
                      <a:pt x="6064" y="248"/>
                      <a:pt x="5960" y="310"/>
                      <a:pt x="5838" y="407"/>
                    </a:cubicBezTo>
                    <a:cubicBezTo>
                      <a:pt x="5538" y="708"/>
                      <a:pt x="5438" y="1408"/>
                      <a:pt x="5504" y="2042"/>
                    </a:cubicBezTo>
                    <a:cubicBezTo>
                      <a:pt x="5337" y="2242"/>
                      <a:pt x="5104" y="2475"/>
                      <a:pt x="4837" y="2642"/>
                    </a:cubicBezTo>
                    <a:cubicBezTo>
                      <a:pt x="4682" y="2735"/>
                      <a:pt x="4549" y="2785"/>
                      <a:pt x="4427" y="2785"/>
                    </a:cubicBezTo>
                    <a:cubicBezTo>
                      <a:pt x="4287" y="2785"/>
                      <a:pt x="4162" y="2719"/>
                      <a:pt x="4037" y="2576"/>
                    </a:cubicBezTo>
                    <a:cubicBezTo>
                      <a:pt x="3803" y="2275"/>
                      <a:pt x="3703" y="1775"/>
                      <a:pt x="3736" y="1375"/>
                    </a:cubicBezTo>
                    <a:cubicBezTo>
                      <a:pt x="4070" y="1041"/>
                      <a:pt x="4270" y="674"/>
                      <a:pt x="4270" y="507"/>
                    </a:cubicBezTo>
                    <a:cubicBezTo>
                      <a:pt x="4270" y="374"/>
                      <a:pt x="4203" y="307"/>
                      <a:pt x="4103" y="241"/>
                    </a:cubicBezTo>
                    <a:cubicBezTo>
                      <a:pt x="4073" y="228"/>
                      <a:pt x="4043" y="223"/>
                      <a:pt x="4014" y="223"/>
                    </a:cubicBezTo>
                    <a:cubicBezTo>
                      <a:pt x="3886" y="223"/>
                      <a:pt x="3772" y="332"/>
                      <a:pt x="3636" y="441"/>
                    </a:cubicBezTo>
                    <a:cubicBezTo>
                      <a:pt x="3469" y="607"/>
                      <a:pt x="3369" y="874"/>
                      <a:pt x="3336" y="1175"/>
                    </a:cubicBezTo>
                    <a:cubicBezTo>
                      <a:pt x="3103" y="1408"/>
                      <a:pt x="2836" y="1608"/>
                      <a:pt x="2469" y="1742"/>
                    </a:cubicBezTo>
                    <a:cubicBezTo>
                      <a:pt x="2335" y="1792"/>
                      <a:pt x="2219" y="1817"/>
                      <a:pt x="2119" y="1817"/>
                    </a:cubicBezTo>
                    <a:cubicBezTo>
                      <a:pt x="2018" y="1817"/>
                      <a:pt x="1935" y="1792"/>
                      <a:pt x="1868" y="1742"/>
                    </a:cubicBezTo>
                    <a:cubicBezTo>
                      <a:pt x="1868" y="1708"/>
                      <a:pt x="1835" y="1675"/>
                      <a:pt x="1802" y="1642"/>
                    </a:cubicBezTo>
                    <a:cubicBezTo>
                      <a:pt x="2002" y="1475"/>
                      <a:pt x="2169" y="1208"/>
                      <a:pt x="2269" y="974"/>
                    </a:cubicBezTo>
                    <a:cubicBezTo>
                      <a:pt x="2402" y="641"/>
                      <a:pt x="2369" y="341"/>
                      <a:pt x="2235" y="174"/>
                    </a:cubicBezTo>
                    <a:cubicBezTo>
                      <a:pt x="2188" y="127"/>
                      <a:pt x="2108" y="79"/>
                      <a:pt x="1994" y="79"/>
                    </a:cubicBezTo>
                    <a:cubicBezTo>
                      <a:pt x="1947" y="79"/>
                      <a:pt x="1894" y="88"/>
                      <a:pt x="1835" y="107"/>
                    </a:cubicBezTo>
                    <a:cubicBezTo>
                      <a:pt x="1568" y="174"/>
                      <a:pt x="1368" y="441"/>
                      <a:pt x="1301" y="808"/>
                    </a:cubicBezTo>
                    <a:cubicBezTo>
                      <a:pt x="1235" y="1041"/>
                      <a:pt x="1235" y="1275"/>
                      <a:pt x="1301" y="1541"/>
                    </a:cubicBezTo>
                    <a:cubicBezTo>
                      <a:pt x="1201" y="1575"/>
                      <a:pt x="1101" y="1608"/>
                      <a:pt x="1001" y="1608"/>
                    </a:cubicBezTo>
                    <a:cubicBezTo>
                      <a:pt x="974" y="1617"/>
                      <a:pt x="947" y="1621"/>
                      <a:pt x="921" y="1621"/>
                    </a:cubicBezTo>
                    <a:cubicBezTo>
                      <a:pt x="850" y="1621"/>
                      <a:pt x="783" y="1590"/>
                      <a:pt x="734" y="1541"/>
                    </a:cubicBezTo>
                    <a:cubicBezTo>
                      <a:pt x="501" y="1275"/>
                      <a:pt x="467" y="607"/>
                      <a:pt x="534" y="241"/>
                    </a:cubicBezTo>
                    <a:cubicBezTo>
                      <a:pt x="534" y="107"/>
                      <a:pt x="467" y="7"/>
                      <a:pt x="334" y="7"/>
                    </a:cubicBezTo>
                    <a:cubicBezTo>
                      <a:pt x="321" y="3"/>
                      <a:pt x="307" y="1"/>
                      <a:pt x="29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30"/>
              <p:cNvSpPr/>
              <p:nvPr/>
            </p:nvSpPr>
            <p:spPr>
              <a:xfrm>
                <a:off x="8010940" y="4546280"/>
                <a:ext cx="227538" cy="200337"/>
              </a:xfrm>
              <a:custGeom>
                <a:avLst/>
                <a:gdLst/>
                <a:ahLst/>
                <a:cxnLst/>
                <a:rect l="l" t="t" r="r" b="b"/>
                <a:pathLst>
                  <a:path w="11295" h="9946" extrusionOk="0">
                    <a:moveTo>
                      <a:pt x="7258" y="1"/>
                    </a:moveTo>
                    <a:cubicBezTo>
                      <a:pt x="7136" y="1"/>
                      <a:pt x="7007" y="79"/>
                      <a:pt x="6872" y="261"/>
                    </a:cubicBezTo>
                    <a:cubicBezTo>
                      <a:pt x="5905" y="1562"/>
                      <a:pt x="5505" y="2596"/>
                      <a:pt x="5505" y="2596"/>
                    </a:cubicBezTo>
                    <a:cubicBezTo>
                      <a:pt x="5505" y="2596"/>
                      <a:pt x="4814" y="391"/>
                      <a:pt x="4120" y="391"/>
                    </a:cubicBezTo>
                    <a:cubicBezTo>
                      <a:pt x="4036" y="391"/>
                      <a:pt x="3953" y="423"/>
                      <a:pt x="3870" y="495"/>
                    </a:cubicBezTo>
                    <a:cubicBezTo>
                      <a:pt x="3103" y="1195"/>
                      <a:pt x="2669" y="2763"/>
                      <a:pt x="2669" y="2763"/>
                    </a:cubicBezTo>
                    <a:cubicBezTo>
                      <a:pt x="2669" y="2763"/>
                      <a:pt x="1818" y="681"/>
                      <a:pt x="1131" y="681"/>
                    </a:cubicBezTo>
                    <a:cubicBezTo>
                      <a:pt x="1002" y="681"/>
                      <a:pt x="879" y="754"/>
                      <a:pt x="768" y="928"/>
                    </a:cubicBezTo>
                    <a:cubicBezTo>
                      <a:pt x="34" y="2062"/>
                      <a:pt x="68" y="5665"/>
                      <a:pt x="68" y="5665"/>
                    </a:cubicBezTo>
                    <a:cubicBezTo>
                      <a:pt x="68" y="5665"/>
                      <a:pt x="1" y="9568"/>
                      <a:pt x="5371" y="9935"/>
                    </a:cubicBezTo>
                    <a:cubicBezTo>
                      <a:pt x="5482" y="9942"/>
                      <a:pt x="5591" y="9946"/>
                      <a:pt x="5698" y="9946"/>
                    </a:cubicBezTo>
                    <a:cubicBezTo>
                      <a:pt x="10828" y="9946"/>
                      <a:pt x="11295" y="1485"/>
                      <a:pt x="10608" y="995"/>
                    </a:cubicBezTo>
                    <a:cubicBezTo>
                      <a:pt x="10539" y="945"/>
                      <a:pt x="10462" y="923"/>
                      <a:pt x="10380" y="923"/>
                    </a:cubicBezTo>
                    <a:cubicBezTo>
                      <a:pt x="9637" y="923"/>
                      <a:pt x="8474" y="2763"/>
                      <a:pt x="8474" y="2763"/>
                    </a:cubicBezTo>
                    <a:cubicBezTo>
                      <a:pt x="8474" y="2763"/>
                      <a:pt x="7985" y="1"/>
                      <a:pt x="7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30"/>
              <p:cNvSpPr/>
              <p:nvPr/>
            </p:nvSpPr>
            <p:spPr>
              <a:xfrm>
                <a:off x="8012290" y="4629977"/>
                <a:ext cx="205640" cy="65362"/>
              </a:xfrm>
              <a:custGeom>
                <a:avLst/>
                <a:gdLst/>
                <a:ahLst/>
                <a:cxnLst/>
                <a:rect l="l" t="t" r="r" b="b"/>
                <a:pathLst>
                  <a:path w="10208" h="3245" extrusionOk="0">
                    <a:moveTo>
                      <a:pt x="6038" y="543"/>
                    </a:moveTo>
                    <a:cubicBezTo>
                      <a:pt x="6038" y="676"/>
                      <a:pt x="6005" y="876"/>
                      <a:pt x="5938" y="1110"/>
                    </a:cubicBezTo>
                    <a:cubicBezTo>
                      <a:pt x="5938" y="876"/>
                      <a:pt x="5971" y="676"/>
                      <a:pt x="6038" y="543"/>
                    </a:cubicBezTo>
                    <a:close/>
                    <a:moveTo>
                      <a:pt x="1902" y="509"/>
                    </a:moveTo>
                    <a:cubicBezTo>
                      <a:pt x="1902" y="609"/>
                      <a:pt x="1869" y="809"/>
                      <a:pt x="1768" y="1043"/>
                    </a:cubicBezTo>
                    <a:cubicBezTo>
                      <a:pt x="1735" y="1110"/>
                      <a:pt x="1702" y="1143"/>
                      <a:pt x="1668" y="1210"/>
                    </a:cubicBezTo>
                    <a:cubicBezTo>
                      <a:pt x="1668" y="1110"/>
                      <a:pt x="1668" y="1010"/>
                      <a:pt x="1702" y="909"/>
                    </a:cubicBezTo>
                    <a:cubicBezTo>
                      <a:pt x="1735" y="709"/>
                      <a:pt x="1802" y="576"/>
                      <a:pt x="1902" y="509"/>
                    </a:cubicBezTo>
                    <a:close/>
                    <a:moveTo>
                      <a:pt x="7606" y="1110"/>
                    </a:moveTo>
                    <a:cubicBezTo>
                      <a:pt x="7606" y="1276"/>
                      <a:pt x="7573" y="1510"/>
                      <a:pt x="7473" y="1777"/>
                    </a:cubicBezTo>
                    <a:cubicBezTo>
                      <a:pt x="7439" y="1510"/>
                      <a:pt x="7506" y="1276"/>
                      <a:pt x="7606" y="1110"/>
                    </a:cubicBezTo>
                    <a:close/>
                    <a:moveTo>
                      <a:pt x="6158" y="1"/>
                    </a:moveTo>
                    <a:cubicBezTo>
                      <a:pt x="6027" y="1"/>
                      <a:pt x="5916" y="70"/>
                      <a:pt x="5805" y="209"/>
                    </a:cubicBezTo>
                    <a:cubicBezTo>
                      <a:pt x="5504" y="509"/>
                      <a:pt x="5438" y="1210"/>
                      <a:pt x="5571" y="1810"/>
                    </a:cubicBezTo>
                    <a:cubicBezTo>
                      <a:pt x="5404" y="2077"/>
                      <a:pt x="5204" y="2310"/>
                      <a:pt x="4937" y="2477"/>
                    </a:cubicBezTo>
                    <a:cubicBezTo>
                      <a:pt x="4776" y="2590"/>
                      <a:pt x="4638" y="2648"/>
                      <a:pt x="4513" y="2648"/>
                    </a:cubicBezTo>
                    <a:cubicBezTo>
                      <a:pt x="4378" y="2648"/>
                      <a:pt x="4257" y="2582"/>
                      <a:pt x="4137" y="2444"/>
                    </a:cubicBezTo>
                    <a:cubicBezTo>
                      <a:pt x="3870" y="2177"/>
                      <a:pt x="3770" y="1710"/>
                      <a:pt x="3737" y="1276"/>
                    </a:cubicBezTo>
                    <a:cubicBezTo>
                      <a:pt x="4070" y="909"/>
                      <a:pt x="4237" y="576"/>
                      <a:pt x="4204" y="376"/>
                    </a:cubicBezTo>
                    <a:cubicBezTo>
                      <a:pt x="4204" y="276"/>
                      <a:pt x="4137" y="176"/>
                      <a:pt x="4037" y="142"/>
                    </a:cubicBezTo>
                    <a:cubicBezTo>
                      <a:pt x="4006" y="130"/>
                      <a:pt x="3977" y="125"/>
                      <a:pt x="3948" y="125"/>
                    </a:cubicBezTo>
                    <a:cubicBezTo>
                      <a:pt x="3821" y="125"/>
                      <a:pt x="3712" y="233"/>
                      <a:pt x="3603" y="342"/>
                    </a:cubicBezTo>
                    <a:cubicBezTo>
                      <a:pt x="3436" y="509"/>
                      <a:pt x="3370" y="809"/>
                      <a:pt x="3336" y="1110"/>
                    </a:cubicBezTo>
                    <a:cubicBezTo>
                      <a:pt x="3136" y="1343"/>
                      <a:pt x="2869" y="1577"/>
                      <a:pt x="2502" y="1710"/>
                    </a:cubicBezTo>
                    <a:cubicBezTo>
                      <a:pt x="2377" y="1782"/>
                      <a:pt x="2262" y="1815"/>
                      <a:pt x="2161" y="1815"/>
                    </a:cubicBezTo>
                    <a:cubicBezTo>
                      <a:pt x="2073" y="1815"/>
                      <a:pt x="1997" y="1790"/>
                      <a:pt x="1935" y="1743"/>
                    </a:cubicBezTo>
                    <a:cubicBezTo>
                      <a:pt x="1902" y="1743"/>
                      <a:pt x="1869" y="1710"/>
                      <a:pt x="1835" y="1677"/>
                    </a:cubicBezTo>
                    <a:cubicBezTo>
                      <a:pt x="2035" y="1477"/>
                      <a:pt x="2169" y="1210"/>
                      <a:pt x="2235" y="976"/>
                    </a:cubicBezTo>
                    <a:cubicBezTo>
                      <a:pt x="2369" y="609"/>
                      <a:pt x="2336" y="342"/>
                      <a:pt x="2169" y="176"/>
                    </a:cubicBezTo>
                    <a:cubicBezTo>
                      <a:pt x="2118" y="150"/>
                      <a:pt x="2029" y="86"/>
                      <a:pt x="1901" y="86"/>
                    </a:cubicBezTo>
                    <a:cubicBezTo>
                      <a:pt x="1861" y="86"/>
                      <a:pt x="1817" y="93"/>
                      <a:pt x="1768" y="109"/>
                    </a:cubicBezTo>
                    <a:cubicBezTo>
                      <a:pt x="1502" y="209"/>
                      <a:pt x="1335" y="476"/>
                      <a:pt x="1268" y="876"/>
                    </a:cubicBezTo>
                    <a:cubicBezTo>
                      <a:pt x="1235" y="1076"/>
                      <a:pt x="1268" y="1343"/>
                      <a:pt x="1335" y="1577"/>
                    </a:cubicBezTo>
                    <a:cubicBezTo>
                      <a:pt x="1235" y="1643"/>
                      <a:pt x="1135" y="1677"/>
                      <a:pt x="1035" y="1710"/>
                    </a:cubicBezTo>
                    <a:cubicBezTo>
                      <a:pt x="935" y="1710"/>
                      <a:pt x="834" y="1677"/>
                      <a:pt x="768" y="1610"/>
                    </a:cubicBezTo>
                    <a:cubicBezTo>
                      <a:pt x="501" y="1410"/>
                      <a:pt x="468" y="709"/>
                      <a:pt x="468" y="342"/>
                    </a:cubicBezTo>
                    <a:cubicBezTo>
                      <a:pt x="468" y="209"/>
                      <a:pt x="401" y="109"/>
                      <a:pt x="267" y="109"/>
                    </a:cubicBezTo>
                    <a:cubicBezTo>
                      <a:pt x="167" y="109"/>
                      <a:pt x="67" y="209"/>
                      <a:pt x="67" y="309"/>
                    </a:cubicBezTo>
                    <a:cubicBezTo>
                      <a:pt x="67" y="442"/>
                      <a:pt x="1" y="1510"/>
                      <a:pt x="468" y="1944"/>
                    </a:cubicBezTo>
                    <a:cubicBezTo>
                      <a:pt x="606" y="2054"/>
                      <a:pt x="790" y="2119"/>
                      <a:pt x="981" y="2119"/>
                    </a:cubicBezTo>
                    <a:cubicBezTo>
                      <a:pt x="1021" y="2119"/>
                      <a:pt x="1061" y="2116"/>
                      <a:pt x="1101" y="2110"/>
                    </a:cubicBezTo>
                    <a:cubicBezTo>
                      <a:pt x="1268" y="2077"/>
                      <a:pt x="1402" y="2044"/>
                      <a:pt x="1535" y="1944"/>
                    </a:cubicBezTo>
                    <a:cubicBezTo>
                      <a:pt x="1568" y="2010"/>
                      <a:pt x="1602" y="2044"/>
                      <a:pt x="1668" y="2077"/>
                    </a:cubicBezTo>
                    <a:cubicBezTo>
                      <a:pt x="1789" y="2157"/>
                      <a:pt x="1958" y="2238"/>
                      <a:pt x="2183" y="2238"/>
                    </a:cubicBezTo>
                    <a:cubicBezTo>
                      <a:pt x="2332" y="2238"/>
                      <a:pt x="2504" y="2203"/>
                      <a:pt x="2702" y="2110"/>
                    </a:cubicBezTo>
                    <a:cubicBezTo>
                      <a:pt x="2936" y="1977"/>
                      <a:pt x="3169" y="1843"/>
                      <a:pt x="3370" y="1677"/>
                    </a:cubicBezTo>
                    <a:cubicBezTo>
                      <a:pt x="3436" y="2077"/>
                      <a:pt x="3570" y="2444"/>
                      <a:pt x="3803" y="2711"/>
                    </a:cubicBezTo>
                    <a:cubicBezTo>
                      <a:pt x="4020" y="2946"/>
                      <a:pt x="4256" y="3063"/>
                      <a:pt x="4507" y="3063"/>
                    </a:cubicBezTo>
                    <a:cubicBezTo>
                      <a:pt x="4719" y="3063"/>
                      <a:pt x="4942" y="2979"/>
                      <a:pt x="5171" y="2811"/>
                    </a:cubicBezTo>
                    <a:cubicBezTo>
                      <a:pt x="5371" y="2677"/>
                      <a:pt x="5538" y="2511"/>
                      <a:pt x="5705" y="2344"/>
                    </a:cubicBezTo>
                    <a:cubicBezTo>
                      <a:pt x="5771" y="2544"/>
                      <a:pt x="5871" y="2744"/>
                      <a:pt x="6005" y="2911"/>
                    </a:cubicBezTo>
                    <a:cubicBezTo>
                      <a:pt x="6177" y="3102"/>
                      <a:pt x="6371" y="3195"/>
                      <a:pt x="6575" y="3195"/>
                    </a:cubicBezTo>
                    <a:cubicBezTo>
                      <a:pt x="6726" y="3195"/>
                      <a:pt x="6883" y="3144"/>
                      <a:pt x="7039" y="3044"/>
                    </a:cubicBezTo>
                    <a:cubicBezTo>
                      <a:pt x="7172" y="2944"/>
                      <a:pt x="7306" y="2811"/>
                      <a:pt x="7439" y="2677"/>
                    </a:cubicBezTo>
                    <a:cubicBezTo>
                      <a:pt x="7706" y="3011"/>
                      <a:pt x="8106" y="3211"/>
                      <a:pt x="8540" y="3245"/>
                    </a:cubicBezTo>
                    <a:lnTo>
                      <a:pt x="8673" y="3245"/>
                    </a:lnTo>
                    <a:cubicBezTo>
                      <a:pt x="9941" y="3245"/>
                      <a:pt x="10174" y="1477"/>
                      <a:pt x="10208" y="1410"/>
                    </a:cubicBezTo>
                    <a:cubicBezTo>
                      <a:pt x="10208" y="1276"/>
                      <a:pt x="10141" y="1176"/>
                      <a:pt x="10008" y="1176"/>
                    </a:cubicBezTo>
                    <a:cubicBezTo>
                      <a:pt x="9994" y="1172"/>
                      <a:pt x="9981" y="1170"/>
                      <a:pt x="9968" y="1170"/>
                    </a:cubicBezTo>
                    <a:cubicBezTo>
                      <a:pt x="9882" y="1170"/>
                      <a:pt x="9803" y="1256"/>
                      <a:pt x="9774" y="1343"/>
                    </a:cubicBezTo>
                    <a:cubicBezTo>
                      <a:pt x="9774" y="1375"/>
                      <a:pt x="9555" y="2816"/>
                      <a:pt x="8663" y="2816"/>
                    </a:cubicBezTo>
                    <a:cubicBezTo>
                      <a:pt x="8634" y="2816"/>
                      <a:pt x="8604" y="2814"/>
                      <a:pt x="8573" y="2811"/>
                    </a:cubicBezTo>
                    <a:cubicBezTo>
                      <a:pt x="8206" y="2811"/>
                      <a:pt x="7873" y="2611"/>
                      <a:pt x="7673" y="2310"/>
                    </a:cubicBezTo>
                    <a:cubicBezTo>
                      <a:pt x="7973" y="1810"/>
                      <a:pt x="8073" y="1210"/>
                      <a:pt x="8006" y="943"/>
                    </a:cubicBezTo>
                    <a:cubicBezTo>
                      <a:pt x="7973" y="709"/>
                      <a:pt x="7839" y="609"/>
                      <a:pt x="7773" y="609"/>
                    </a:cubicBezTo>
                    <a:cubicBezTo>
                      <a:pt x="7751" y="604"/>
                      <a:pt x="7727" y="601"/>
                      <a:pt x="7704" y="601"/>
                    </a:cubicBezTo>
                    <a:cubicBezTo>
                      <a:pt x="7585" y="601"/>
                      <a:pt x="7450" y="670"/>
                      <a:pt x="7339" y="809"/>
                    </a:cubicBezTo>
                    <a:cubicBezTo>
                      <a:pt x="7006" y="1176"/>
                      <a:pt x="6939" y="1743"/>
                      <a:pt x="7172" y="2244"/>
                    </a:cubicBezTo>
                    <a:cubicBezTo>
                      <a:pt x="7172" y="2277"/>
                      <a:pt x="7172" y="2277"/>
                      <a:pt x="7172" y="2310"/>
                    </a:cubicBezTo>
                    <a:cubicBezTo>
                      <a:pt x="7072" y="2444"/>
                      <a:pt x="6939" y="2577"/>
                      <a:pt x="6805" y="2677"/>
                    </a:cubicBezTo>
                    <a:cubicBezTo>
                      <a:pt x="6715" y="2737"/>
                      <a:pt x="6639" y="2770"/>
                      <a:pt x="6570" y="2770"/>
                    </a:cubicBezTo>
                    <a:cubicBezTo>
                      <a:pt x="6485" y="2770"/>
                      <a:pt x="6412" y="2721"/>
                      <a:pt x="6338" y="2611"/>
                    </a:cubicBezTo>
                    <a:cubicBezTo>
                      <a:pt x="6172" y="2444"/>
                      <a:pt x="6072" y="2177"/>
                      <a:pt x="6005" y="1910"/>
                    </a:cubicBezTo>
                    <a:cubicBezTo>
                      <a:pt x="6372" y="1276"/>
                      <a:pt x="6505" y="643"/>
                      <a:pt x="6472" y="342"/>
                    </a:cubicBezTo>
                    <a:cubicBezTo>
                      <a:pt x="6405" y="109"/>
                      <a:pt x="6305" y="42"/>
                      <a:pt x="6238" y="9"/>
                    </a:cubicBezTo>
                    <a:cubicBezTo>
                      <a:pt x="6211" y="3"/>
                      <a:pt x="6184" y="1"/>
                      <a:pt x="61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30"/>
              <p:cNvSpPr/>
              <p:nvPr/>
            </p:nvSpPr>
            <p:spPr>
              <a:xfrm>
                <a:off x="7491526" y="4838890"/>
                <a:ext cx="1335311" cy="244752"/>
              </a:xfrm>
              <a:custGeom>
                <a:avLst/>
                <a:gdLst/>
                <a:ahLst/>
                <a:cxnLst/>
                <a:rect l="l" t="t" r="r" b="b"/>
                <a:pathLst>
                  <a:path w="66285" h="12151" extrusionOk="0">
                    <a:moveTo>
                      <a:pt x="21309" y="0"/>
                    </a:moveTo>
                    <a:cubicBezTo>
                      <a:pt x="21232" y="0"/>
                      <a:pt x="21156" y="15"/>
                      <a:pt x="21082" y="45"/>
                    </a:cubicBezTo>
                    <a:cubicBezTo>
                      <a:pt x="19348" y="746"/>
                      <a:pt x="16279" y="7317"/>
                      <a:pt x="16279" y="7317"/>
                    </a:cubicBezTo>
                    <a:cubicBezTo>
                      <a:pt x="16279" y="7317"/>
                      <a:pt x="14181" y="226"/>
                      <a:pt x="12627" y="226"/>
                    </a:cubicBezTo>
                    <a:cubicBezTo>
                      <a:pt x="12530" y="226"/>
                      <a:pt x="12435" y="253"/>
                      <a:pt x="12343" y="312"/>
                    </a:cubicBezTo>
                    <a:cubicBezTo>
                      <a:pt x="10775" y="1346"/>
                      <a:pt x="8440" y="8418"/>
                      <a:pt x="8440" y="8418"/>
                    </a:cubicBezTo>
                    <a:cubicBezTo>
                      <a:pt x="8440" y="8418"/>
                      <a:pt x="6849" y="1067"/>
                      <a:pt x="5034" y="1067"/>
                    </a:cubicBezTo>
                    <a:cubicBezTo>
                      <a:pt x="4991" y="1067"/>
                      <a:pt x="4948" y="1071"/>
                      <a:pt x="4904" y="1079"/>
                    </a:cubicBezTo>
                    <a:cubicBezTo>
                      <a:pt x="3036" y="1446"/>
                      <a:pt x="1" y="11554"/>
                      <a:pt x="2603" y="11920"/>
                    </a:cubicBezTo>
                    <a:cubicBezTo>
                      <a:pt x="2603" y="11920"/>
                      <a:pt x="19261" y="12150"/>
                      <a:pt x="35484" y="12150"/>
                    </a:cubicBezTo>
                    <a:cubicBezTo>
                      <a:pt x="50771" y="12150"/>
                      <a:pt x="65671" y="11946"/>
                      <a:pt x="65881" y="11153"/>
                    </a:cubicBezTo>
                    <a:cubicBezTo>
                      <a:pt x="66284" y="9633"/>
                      <a:pt x="62590" y="755"/>
                      <a:pt x="60837" y="755"/>
                    </a:cubicBezTo>
                    <a:cubicBezTo>
                      <a:pt x="60705" y="755"/>
                      <a:pt x="60585" y="805"/>
                      <a:pt x="60477" y="913"/>
                    </a:cubicBezTo>
                    <a:cubicBezTo>
                      <a:pt x="58909" y="2447"/>
                      <a:pt x="56274" y="8151"/>
                      <a:pt x="56274" y="8151"/>
                    </a:cubicBezTo>
                    <a:cubicBezTo>
                      <a:pt x="56274" y="8151"/>
                      <a:pt x="54985" y="939"/>
                      <a:pt x="53879" y="939"/>
                    </a:cubicBezTo>
                    <a:cubicBezTo>
                      <a:pt x="53832" y="939"/>
                      <a:pt x="53785" y="952"/>
                      <a:pt x="53739" y="979"/>
                    </a:cubicBezTo>
                    <a:cubicBezTo>
                      <a:pt x="52605" y="1680"/>
                      <a:pt x="48535" y="8418"/>
                      <a:pt x="48535" y="8418"/>
                    </a:cubicBezTo>
                    <a:cubicBezTo>
                      <a:pt x="48535" y="8418"/>
                      <a:pt x="47404" y="495"/>
                      <a:pt x="46097" y="495"/>
                    </a:cubicBezTo>
                    <a:cubicBezTo>
                      <a:pt x="46021" y="495"/>
                      <a:pt x="45944" y="522"/>
                      <a:pt x="45867" y="579"/>
                    </a:cubicBezTo>
                    <a:cubicBezTo>
                      <a:pt x="44432" y="1613"/>
                      <a:pt x="40363" y="8018"/>
                      <a:pt x="40363" y="8018"/>
                    </a:cubicBezTo>
                    <a:cubicBezTo>
                      <a:pt x="40363" y="8018"/>
                      <a:pt x="38387" y="490"/>
                      <a:pt x="37233" y="490"/>
                    </a:cubicBezTo>
                    <a:cubicBezTo>
                      <a:pt x="37197" y="490"/>
                      <a:pt x="37162" y="497"/>
                      <a:pt x="37127" y="512"/>
                    </a:cubicBezTo>
                    <a:cubicBezTo>
                      <a:pt x="35993" y="1046"/>
                      <a:pt x="34058" y="7617"/>
                      <a:pt x="34058" y="7617"/>
                    </a:cubicBezTo>
                    <a:cubicBezTo>
                      <a:pt x="34058" y="7617"/>
                      <a:pt x="32096" y="850"/>
                      <a:pt x="30312" y="850"/>
                    </a:cubicBezTo>
                    <a:cubicBezTo>
                      <a:pt x="30192" y="850"/>
                      <a:pt x="30073" y="881"/>
                      <a:pt x="29955" y="946"/>
                    </a:cubicBezTo>
                    <a:cubicBezTo>
                      <a:pt x="28121" y="1980"/>
                      <a:pt x="25319" y="7050"/>
                      <a:pt x="25319" y="7050"/>
                    </a:cubicBezTo>
                    <a:cubicBezTo>
                      <a:pt x="25319" y="7050"/>
                      <a:pt x="22999" y="0"/>
                      <a:pt x="213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30"/>
              <p:cNvSpPr/>
              <p:nvPr/>
            </p:nvSpPr>
            <p:spPr>
              <a:xfrm>
                <a:off x="7712607" y="4927785"/>
                <a:ext cx="49073" cy="127703"/>
              </a:xfrm>
              <a:custGeom>
                <a:avLst/>
                <a:gdLst/>
                <a:ahLst/>
                <a:cxnLst/>
                <a:rect l="l" t="t" r="r" b="b"/>
                <a:pathLst>
                  <a:path w="2436" h="6340" extrusionOk="0">
                    <a:moveTo>
                      <a:pt x="2187" y="1"/>
                    </a:moveTo>
                    <a:cubicBezTo>
                      <a:pt x="2116" y="1"/>
                      <a:pt x="2045" y="38"/>
                      <a:pt x="2002" y="102"/>
                    </a:cubicBezTo>
                    <a:cubicBezTo>
                      <a:pt x="1935" y="269"/>
                      <a:pt x="0" y="4205"/>
                      <a:pt x="1401" y="6273"/>
                    </a:cubicBezTo>
                    <a:cubicBezTo>
                      <a:pt x="1435" y="6340"/>
                      <a:pt x="1501" y="6340"/>
                      <a:pt x="1568" y="6340"/>
                    </a:cubicBezTo>
                    <a:cubicBezTo>
                      <a:pt x="1601" y="6340"/>
                      <a:pt x="1668" y="6340"/>
                      <a:pt x="1701" y="6307"/>
                    </a:cubicBezTo>
                    <a:cubicBezTo>
                      <a:pt x="1802" y="6240"/>
                      <a:pt x="1802" y="6140"/>
                      <a:pt x="1735" y="6040"/>
                    </a:cubicBezTo>
                    <a:cubicBezTo>
                      <a:pt x="467" y="4172"/>
                      <a:pt x="2369" y="336"/>
                      <a:pt x="2402" y="302"/>
                    </a:cubicBezTo>
                    <a:cubicBezTo>
                      <a:pt x="2435" y="202"/>
                      <a:pt x="2402" y="69"/>
                      <a:pt x="2302" y="35"/>
                    </a:cubicBezTo>
                    <a:cubicBezTo>
                      <a:pt x="2266" y="12"/>
                      <a:pt x="2227" y="1"/>
                      <a:pt x="21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30"/>
              <p:cNvSpPr/>
              <p:nvPr/>
            </p:nvSpPr>
            <p:spPr>
              <a:xfrm>
                <a:off x="7905446" y="4933989"/>
                <a:ext cx="40350" cy="115457"/>
              </a:xfrm>
              <a:custGeom>
                <a:avLst/>
                <a:gdLst/>
                <a:ahLst/>
                <a:cxnLst/>
                <a:rect l="l" t="t" r="r" b="b"/>
                <a:pathLst>
                  <a:path w="2003" h="5732" extrusionOk="0">
                    <a:moveTo>
                      <a:pt x="224" y="1"/>
                    </a:moveTo>
                    <a:cubicBezTo>
                      <a:pt x="193" y="1"/>
                      <a:pt x="162" y="9"/>
                      <a:pt x="134" y="28"/>
                    </a:cubicBezTo>
                    <a:cubicBezTo>
                      <a:pt x="34" y="61"/>
                      <a:pt x="1" y="194"/>
                      <a:pt x="34" y="295"/>
                    </a:cubicBezTo>
                    <a:cubicBezTo>
                      <a:pt x="67" y="328"/>
                      <a:pt x="1569" y="3497"/>
                      <a:pt x="1268" y="5498"/>
                    </a:cubicBezTo>
                    <a:cubicBezTo>
                      <a:pt x="1268" y="5598"/>
                      <a:pt x="1335" y="5732"/>
                      <a:pt x="1468" y="5732"/>
                    </a:cubicBezTo>
                    <a:lnTo>
                      <a:pt x="1502" y="5732"/>
                    </a:lnTo>
                    <a:cubicBezTo>
                      <a:pt x="1602" y="5732"/>
                      <a:pt x="1669" y="5665"/>
                      <a:pt x="1702" y="5565"/>
                    </a:cubicBezTo>
                    <a:cubicBezTo>
                      <a:pt x="2002" y="3430"/>
                      <a:pt x="501" y="261"/>
                      <a:pt x="434" y="128"/>
                    </a:cubicBezTo>
                    <a:cubicBezTo>
                      <a:pt x="386" y="56"/>
                      <a:pt x="304"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30"/>
              <p:cNvSpPr/>
              <p:nvPr/>
            </p:nvSpPr>
            <p:spPr>
              <a:xfrm>
                <a:off x="8072098" y="4923535"/>
                <a:ext cx="40330" cy="129939"/>
              </a:xfrm>
              <a:custGeom>
                <a:avLst/>
                <a:gdLst/>
                <a:ahLst/>
                <a:cxnLst/>
                <a:rect l="l" t="t" r="r" b="b"/>
                <a:pathLst>
                  <a:path w="2002" h="6451" extrusionOk="0">
                    <a:moveTo>
                      <a:pt x="1760" y="0"/>
                    </a:moveTo>
                    <a:cubicBezTo>
                      <a:pt x="1687" y="0"/>
                      <a:pt x="1618" y="38"/>
                      <a:pt x="1568" y="113"/>
                    </a:cubicBezTo>
                    <a:cubicBezTo>
                      <a:pt x="1501" y="280"/>
                      <a:pt x="0" y="3682"/>
                      <a:pt x="934" y="6317"/>
                    </a:cubicBezTo>
                    <a:cubicBezTo>
                      <a:pt x="968" y="6418"/>
                      <a:pt x="1034" y="6451"/>
                      <a:pt x="1134" y="6451"/>
                    </a:cubicBezTo>
                    <a:lnTo>
                      <a:pt x="1201" y="6451"/>
                    </a:lnTo>
                    <a:cubicBezTo>
                      <a:pt x="1301" y="6418"/>
                      <a:pt x="1368" y="6284"/>
                      <a:pt x="1335" y="6184"/>
                    </a:cubicBezTo>
                    <a:cubicBezTo>
                      <a:pt x="434" y="3682"/>
                      <a:pt x="1935" y="313"/>
                      <a:pt x="1935" y="280"/>
                    </a:cubicBezTo>
                    <a:cubicBezTo>
                      <a:pt x="2002" y="180"/>
                      <a:pt x="1968" y="80"/>
                      <a:pt x="1835" y="13"/>
                    </a:cubicBezTo>
                    <a:cubicBezTo>
                      <a:pt x="1810" y="5"/>
                      <a:pt x="1785" y="0"/>
                      <a:pt x="176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30"/>
              <p:cNvSpPr/>
              <p:nvPr/>
            </p:nvSpPr>
            <p:spPr>
              <a:xfrm>
                <a:off x="8222614" y="4927825"/>
                <a:ext cx="29593" cy="123635"/>
              </a:xfrm>
              <a:custGeom>
                <a:avLst/>
                <a:gdLst/>
                <a:ahLst/>
                <a:cxnLst/>
                <a:rect l="l" t="t" r="r" b="b"/>
                <a:pathLst>
                  <a:path w="1469" h="6138" extrusionOk="0">
                    <a:moveTo>
                      <a:pt x="834" y="0"/>
                    </a:moveTo>
                    <a:cubicBezTo>
                      <a:pt x="734" y="0"/>
                      <a:pt x="634" y="100"/>
                      <a:pt x="634" y="234"/>
                    </a:cubicBezTo>
                    <a:cubicBezTo>
                      <a:pt x="667" y="267"/>
                      <a:pt x="1034" y="4236"/>
                      <a:pt x="67" y="5838"/>
                    </a:cubicBezTo>
                    <a:cubicBezTo>
                      <a:pt x="0" y="5938"/>
                      <a:pt x="34" y="6038"/>
                      <a:pt x="134" y="6104"/>
                    </a:cubicBezTo>
                    <a:cubicBezTo>
                      <a:pt x="167" y="6138"/>
                      <a:pt x="200" y="6138"/>
                      <a:pt x="234" y="6138"/>
                    </a:cubicBezTo>
                    <a:cubicBezTo>
                      <a:pt x="301" y="6138"/>
                      <a:pt x="367" y="6104"/>
                      <a:pt x="401" y="6038"/>
                    </a:cubicBezTo>
                    <a:cubicBezTo>
                      <a:pt x="1468" y="4337"/>
                      <a:pt x="1068" y="367"/>
                      <a:pt x="1068" y="167"/>
                    </a:cubicBezTo>
                    <a:cubicBezTo>
                      <a:pt x="1068" y="67"/>
                      <a:pt x="934" y="0"/>
                      <a:pt x="8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3" name="Google Shape;2873;p30"/>
              <p:cNvSpPr/>
              <p:nvPr/>
            </p:nvSpPr>
            <p:spPr>
              <a:xfrm>
                <a:off x="8386566" y="4933989"/>
                <a:ext cx="19500" cy="113443"/>
              </a:xfrm>
              <a:custGeom>
                <a:avLst/>
                <a:gdLst/>
                <a:ahLst/>
                <a:cxnLst/>
                <a:rect l="l" t="t" r="r" b="b"/>
                <a:pathLst>
                  <a:path w="968" h="5632" extrusionOk="0">
                    <a:moveTo>
                      <a:pt x="746" y="1"/>
                    </a:moveTo>
                    <a:cubicBezTo>
                      <a:pt x="668" y="1"/>
                      <a:pt x="592" y="56"/>
                      <a:pt x="568" y="128"/>
                    </a:cubicBezTo>
                    <a:cubicBezTo>
                      <a:pt x="0" y="1295"/>
                      <a:pt x="501" y="5265"/>
                      <a:pt x="534" y="5465"/>
                    </a:cubicBezTo>
                    <a:cubicBezTo>
                      <a:pt x="568" y="5565"/>
                      <a:pt x="634" y="5632"/>
                      <a:pt x="734" y="5632"/>
                    </a:cubicBezTo>
                    <a:lnTo>
                      <a:pt x="768" y="5632"/>
                    </a:lnTo>
                    <a:cubicBezTo>
                      <a:pt x="901" y="5598"/>
                      <a:pt x="968" y="5498"/>
                      <a:pt x="934" y="5398"/>
                    </a:cubicBezTo>
                    <a:cubicBezTo>
                      <a:pt x="801" y="4297"/>
                      <a:pt x="534" y="1195"/>
                      <a:pt x="934" y="295"/>
                    </a:cubicBezTo>
                    <a:cubicBezTo>
                      <a:pt x="968" y="194"/>
                      <a:pt x="934" y="61"/>
                      <a:pt x="834" y="28"/>
                    </a:cubicBezTo>
                    <a:cubicBezTo>
                      <a:pt x="806" y="9"/>
                      <a:pt x="776" y="1"/>
                      <a:pt x="74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30"/>
              <p:cNvSpPr/>
              <p:nvPr/>
            </p:nvSpPr>
            <p:spPr>
              <a:xfrm>
                <a:off x="8539762" y="4946579"/>
                <a:ext cx="38336" cy="94811"/>
              </a:xfrm>
              <a:custGeom>
                <a:avLst/>
                <a:gdLst/>
                <a:ahLst/>
                <a:cxnLst/>
                <a:rect l="l" t="t" r="r" b="b"/>
                <a:pathLst>
                  <a:path w="1903" h="4707" extrusionOk="0">
                    <a:moveTo>
                      <a:pt x="833" y="0"/>
                    </a:moveTo>
                    <a:cubicBezTo>
                      <a:pt x="795" y="0"/>
                      <a:pt x="760" y="11"/>
                      <a:pt x="735" y="36"/>
                    </a:cubicBezTo>
                    <a:cubicBezTo>
                      <a:pt x="635" y="137"/>
                      <a:pt x="635" y="237"/>
                      <a:pt x="701" y="337"/>
                    </a:cubicBezTo>
                    <a:cubicBezTo>
                      <a:pt x="1302" y="1104"/>
                      <a:pt x="435" y="3539"/>
                      <a:pt x="34" y="4406"/>
                    </a:cubicBezTo>
                    <a:cubicBezTo>
                      <a:pt x="1" y="4506"/>
                      <a:pt x="34" y="4640"/>
                      <a:pt x="134" y="4673"/>
                    </a:cubicBezTo>
                    <a:cubicBezTo>
                      <a:pt x="168" y="4673"/>
                      <a:pt x="201" y="4706"/>
                      <a:pt x="234" y="4706"/>
                    </a:cubicBezTo>
                    <a:cubicBezTo>
                      <a:pt x="301" y="4706"/>
                      <a:pt x="368" y="4640"/>
                      <a:pt x="401" y="4573"/>
                    </a:cubicBezTo>
                    <a:cubicBezTo>
                      <a:pt x="568" y="4239"/>
                      <a:pt x="1902" y="1204"/>
                      <a:pt x="1002" y="70"/>
                    </a:cubicBezTo>
                    <a:cubicBezTo>
                      <a:pt x="960" y="29"/>
                      <a:pt x="894" y="0"/>
                      <a:pt x="8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30"/>
              <p:cNvSpPr/>
              <p:nvPr/>
            </p:nvSpPr>
            <p:spPr>
              <a:xfrm>
                <a:off x="8699021" y="4929799"/>
                <a:ext cx="47059" cy="117632"/>
              </a:xfrm>
              <a:custGeom>
                <a:avLst/>
                <a:gdLst/>
                <a:ahLst/>
                <a:cxnLst/>
                <a:rect l="l" t="t" r="r" b="b"/>
                <a:pathLst>
                  <a:path w="2336" h="5840" extrusionOk="0">
                    <a:moveTo>
                      <a:pt x="248" y="1"/>
                    </a:moveTo>
                    <a:cubicBezTo>
                      <a:pt x="209" y="1"/>
                      <a:pt x="169" y="12"/>
                      <a:pt x="134" y="36"/>
                    </a:cubicBezTo>
                    <a:cubicBezTo>
                      <a:pt x="34" y="102"/>
                      <a:pt x="1" y="202"/>
                      <a:pt x="67" y="302"/>
                    </a:cubicBezTo>
                    <a:cubicBezTo>
                      <a:pt x="67" y="336"/>
                      <a:pt x="1869" y="3371"/>
                      <a:pt x="901" y="5539"/>
                    </a:cubicBezTo>
                    <a:cubicBezTo>
                      <a:pt x="834" y="5640"/>
                      <a:pt x="901" y="5773"/>
                      <a:pt x="1001" y="5806"/>
                    </a:cubicBezTo>
                    <a:cubicBezTo>
                      <a:pt x="1035" y="5840"/>
                      <a:pt x="1035" y="5840"/>
                      <a:pt x="1068" y="5840"/>
                    </a:cubicBezTo>
                    <a:cubicBezTo>
                      <a:pt x="1168" y="5840"/>
                      <a:pt x="1235" y="5806"/>
                      <a:pt x="1268" y="5706"/>
                    </a:cubicBezTo>
                    <a:cubicBezTo>
                      <a:pt x="2336" y="3338"/>
                      <a:pt x="501" y="236"/>
                      <a:pt x="434" y="102"/>
                    </a:cubicBezTo>
                    <a:cubicBezTo>
                      <a:pt x="391" y="38"/>
                      <a:pt x="320" y="1"/>
                      <a:pt x="24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76" name="Google Shape;2876;p30"/>
          <p:cNvGrpSpPr/>
          <p:nvPr/>
        </p:nvGrpSpPr>
        <p:grpSpPr>
          <a:xfrm flipH="1">
            <a:off x="221100" y="3884511"/>
            <a:ext cx="1243016" cy="2723205"/>
            <a:chOff x="8189988" y="2913383"/>
            <a:chExt cx="932262" cy="2042404"/>
          </a:xfrm>
        </p:grpSpPr>
        <p:sp>
          <p:nvSpPr>
            <p:cNvPr id="2877" name="Google Shape;2877;p30"/>
            <p:cNvSpPr/>
            <p:nvPr/>
          </p:nvSpPr>
          <p:spPr>
            <a:xfrm flipH="1">
              <a:off x="8968753" y="3579504"/>
              <a:ext cx="62057" cy="62770"/>
            </a:xfrm>
            <a:custGeom>
              <a:avLst/>
              <a:gdLst/>
              <a:ahLst/>
              <a:cxnLst/>
              <a:rect l="l" t="t" r="r" b="b"/>
              <a:pathLst>
                <a:path w="2870" h="2903" extrusionOk="0">
                  <a:moveTo>
                    <a:pt x="1435" y="434"/>
                  </a:moveTo>
                  <a:cubicBezTo>
                    <a:pt x="1702" y="434"/>
                    <a:pt x="1969" y="534"/>
                    <a:pt x="2169" y="735"/>
                  </a:cubicBezTo>
                  <a:cubicBezTo>
                    <a:pt x="2369" y="935"/>
                    <a:pt x="2469" y="1202"/>
                    <a:pt x="2469" y="1468"/>
                  </a:cubicBezTo>
                  <a:cubicBezTo>
                    <a:pt x="2469" y="2036"/>
                    <a:pt x="2002" y="2469"/>
                    <a:pt x="1435" y="2469"/>
                  </a:cubicBezTo>
                  <a:cubicBezTo>
                    <a:pt x="868" y="2469"/>
                    <a:pt x="401" y="2002"/>
                    <a:pt x="401" y="1435"/>
                  </a:cubicBezTo>
                  <a:cubicBezTo>
                    <a:pt x="401" y="901"/>
                    <a:pt x="868" y="434"/>
                    <a:pt x="1435" y="434"/>
                  </a:cubicBezTo>
                  <a:close/>
                  <a:moveTo>
                    <a:pt x="1435" y="1"/>
                  </a:moveTo>
                  <a:cubicBezTo>
                    <a:pt x="634" y="1"/>
                    <a:pt x="1" y="668"/>
                    <a:pt x="1" y="1435"/>
                  </a:cubicBezTo>
                  <a:cubicBezTo>
                    <a:pt x="1" y="2236"/>
                    <a:pt x="634" y="2903"/>
                    <a:pt x="1435" y="2903"/>
                  </a:cubicBezTo>
                  <a:cubicBezTo>
                    <a:pt x="2235" y="2903"/>
                    <a:pt x="2869" y="2269"/>
                    <a:pt x="2869" y="1468"/>
                  </a:cubicBezTo>
                  <a:cubicBezTo>
                    <a:pt x="2869" y="1068"/>
                    <a:pt x="2736" y="701"/>
                    <a:pt x="2469" y="434"/>
                  </a:cubicBezTo>
                  <a:cubicBezTo>
                    <a:pt x="2202" y="168"/>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30"/>
            <p:cNvSpPr/>
            <p:nvPr/>
          </p:nvSpPr>
          <p:spPr>
            <a:xfrm flipH="1">
              <a:off x="9021252" y="4197983"/>
              <a:ext cx="100999" cy="101712"/>
            </a:xfrm>
            <a:custGeom>
              <a:avLst/>
              <a:gdLst/>
              <a:ahLst/>
              <a:cxnLst/>
              <a:rect l="l" t="t" r="r" b="b"/>
              <a:pathLst>
                <a:path w="4671" h="4704" extrusionOk="0">
                  <a:moveTo>
                    <a:pt x="2502" y="601"/>
                  </a:moveTo>
                  <a:cubicBezTo>
                    <a:pt x="2569" y="801"/>
                    <a:pt x="2635" y="1068"/>
                    <a:pt x="2669" y="1234"/>
                  </a:cubicBezTo>
                  <a:cubicBezTo>
                    <a:pt x="2802" y="1701"/>
                    <a:pt x="2835" y="1835"/>
                    <a:pt x="2869" y="1902"/>
                  </a:cubicBezTo>
                  <a:cubicBezTo>
                    <a:pt x="2936" y="1968"/>
                    <a:pt x="3002" y="2002"/>
                    <a:pt x="3469" y="2168"/>
                  </a:cubicBezTo>
                  <a:cubicBezTo>
                    <a:pt x="3636" y="2235"/>
                    <a:pt x="3903" y="2335"/>
                    <a:pt x="4070" y="2402"/>
                  </a:cubicBezTo>
                  <a:cubicBezTo>
                    <a:pt x="3803" y="2502"/>
                    <a:pt x="3403" y="2669"/>
                    <a:pt x="3002" y="2802"/>
                  </a:cubicBezTo>
                  <a:cubicBezTo>
                    <a:pt x="2969" y="2836"/>
                    <a:pt x="2936" y="2869"/>
                    <a:pt x="2902" y="2902"/>
                  </a:cubicBezTo>
                  <a:cubicBezTo>
                    <a:pt x="2702" y="3336"/>
                    <a:pt x="2469" y="3836"/>
                    <a:pt x="2335" y="4103"/>
                  </a:cubicBezTo>
                  <a:cubicBezTo>
                    <a:pt x="2235" y="3803"/>
                    <a:pt x="2068" y="3303"/>
                    <a:pt x="1968" y="2836"/>
                  </a:cubicBezTo>
                  <a:cubicBezTo>
                    <a:pt x="1935" y="2769"/>
                    <a:pt x="1868" y="2702"/>
                    <a:pt x="1801" y="2702"/>
                  </a:cubicBezTo>
                  <a:cubicBezTo>
                    <a:pt x="1368" y="2602"/>
                    <a:pt x="867" y="2502"/>
                    <a:pt x="601" y="2402"/>
                  </a:cubicBezTo>
                  <a:cubicBezTo>
                    <a:pt x="867" y="2268"/>
                    <a:pt x="1434" y="2002"/>
                    <a:pt x="1901" y="1801"/>
                  </a:cubicBezTo>
                  <a:cubicBezTo>
                    <a:pt x="1968" y="1801"/>
                    <a:pt x="2002" y="1735"/>
                    <a:pt x="2035" y="1701"/>
                  </a:cubicBezTo>
                  <a:cubicBezTo>
                    <a:pt x="2168" y="1301"/>
                    <a:pt x="2368" y="867"/>
                    <a:pt x="2502" y="601"/>
                  </a:cubicBezTo>
                  <a:close/>
                  <a:moveTo>
                    <a:pt x="2569" y="0"/>
                  </a:moveTo>
                  <a:cubicBezTo>
                    <a:pt x="2435" y="0"/>
                    <a:pt x="2235" y="0"/>
                    <a:pt x="1668" y="1468"/>
                  </a:cubicBezTo>
                  <a:cubicBezTo>
                    <a:pt x="100" y="2102"/>
                    <a:pt x="33" y="2302"/>
                    <a:pt x="33" y="2369"/>
                  </a:cubicBezTo>
                  <a:cubicBezTo>
                    <a:pt x="0" y="2435"/>
                    <a:pt x="33" y="2535"/>
                    <a:pt x="67" y="2602"/>
                  </a:cubicBezTo>
                  <a:cubicBezTo>
                    <a:pt x="100" y="2635"/>
                    <a:pt x="234" y="2802"/>
                    <a:pt x="1601" y="3069"/>
                  </a:cubicBezTo>
                  <a:cubicBezTo>
                    <a:pt x="2002" y="4704"/>
                    <a:pt x="2135" y="4704"/>
                    <a:pt x="2302" y="4704"/>
                  </a:cubicBezTo>
                  <a:cubicBezTo>
                    <a:pt x="2435" y="4670"/>
                    <a:pt x="2569" y="4670"/>
                    <a:pt x="3236" y="3169"/>
                  </a:cubicBezTo>
                  <a:cubicBezTo>
                    <a:pt x="3636" y="3036"/>
                    <a:pt x="4437" y="2735"/>
                    <a:pt x="4603" y="2602"/>
                  </a:cubicBezTo>
                  <a:cubicBezTo>
                    <a:pt x="4637" y="2535"/>
                    <a:pt x="4670" y="2435"/>
                    <a:pt x="4670" y="2369"/>
                  </a:cubicBezTo>
                  <a:cubicBezTo>
                    <a:pt x="4637" y="2168"/>
                    <a:pt x="4437" y="2068"/>
                    <a:pt x="3603" y="1768"/>
                  </a:cubicBezTo>
                  <a:cubicBezTo>
                    <a:pt x="3469" y="1735"/>
                    <a:pt x="3302" y="1668"/>
                    <a:pt x="3202" y="1635"/>
                  </a:cubicBezTo>
                  <a:cubicBezTo>
                    <a:pt x="3169" y="1535"/>
                    <a:pt x="3136" y="1334"/>
                    <a:pt x="3069" y="1134"/>
                  </a:cubicBezTo>
                  <a:cubicBezTo>
                    <a:pt x="2936" y="567"/>
                    <a:pt x="2835" y="234"/>
                    <a:pt x="2735"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9" name="Google Shape;2879;p30"/>
            <p:cNvSpPr/>
            <p:nvPr/>
          </p:nvSpPr>
          <p:spPr>
            <a:xfrm flipH="1">
              <a:off x="8785830" y="4496060"/>
              <a:ext cx="211570" cy="189569"/>
            </a:xfrm>
            <a:custGeom>
              <a:avLst/>
              <a:gdLst/>
              <a:ahLst/>
              <a:cxnLst/>
              <a:rect l="l" t="t" r="r" b="b"/>
              <a:pathLst>
                <a:path w="12069" h="10814" extrusionOk="0">
                  <a:moveTo>
                    <a:pt x="2143" y="0"/>
                  </a:moveTo>
                  <a:cubicBezTo>
                    <a:pt x="2009" y="0"/>
                    <a:pt x="1873" y="2"/>
                    <a:pt x="1735" y="6"/>
                  </a:cubicBezTo>
                  <a:cubicBezTo>
                    <a:pt x="1735" y="6"/>
                    <a:pt x="1" y="9246"/>
                    <a:pt x="11809" y="10814"/>
                  </a:cubicBezTo>
                  <a:cubicBezTo>
                    <a:pt x="11809" y="10814"/>
                    <a:pt x="12069"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0" name="Google Shape;2880;p30"/>
            <p:cNvSpPr/>
            <p:nvPr/>
          </p:nvSpPr>
          <p:spPr>
            <a:xfrm flipH="1">
              <a:off x="8792133" y="4547469"/>
              <a:ext cx="129249" cy="138154"/>
            </a:xfrm>
            <a:custGeom>
              <a:avLst/>
              <a:gdLst/>
              <a:ahLst/>
              <a:cxnLst/>
              <a:rect l="l" t="t" r="r" b="b"/>
              <a:pathLst>
                <a:path w="7373" h="7881" extrusionOk="0">
                  <a:moveTo>
                    <a:pt x="238" y="0"/>
                  </a:moveTo>
                  <a:cubicBezTo>
                    <a:pt x="184" y="0"/>
                    <a:pt x="134" y="25"/>
                    <a:pt x="100" y="75"/>
                  </a:cubicBezTo>
                  <a:cubicBezTo>
                    <a:pt x="33" y="142"/>
                    <a:pt x="0" y="275"/>
                    <a:pt x="100" y="342"/>
                  </a:cubicBezTo>
                  <a:cubicBezTo>
                    <a:pt x="167" y="409"/>
                    <a:pt x="6305" y="6647"/>
                    <a:pt x="6972" y="7781"/>
                  </a:cubicBezTo>
                  <a:cubicBezTo>
                    <a:pt x="7005" y="7848"/>
                    <a:pt x="7072" y="7881"/>
                    <a:pt x="7139" y="7881"/>
                  </a:cubicBezTo>
                  <a:cubicBezTo>
                    <a:pt x="7172" y="7881"/>
                    <a:pt x="7205" y="7881"/>
                    <a:pt x="7239" y="7848"/>
                  </a:cubicBezTo>
                  <a:cubicBezTo>
                    <a:pt x="7339" y="7814"/>
                    <a:pt x="7372" y="7681"/>
                    <a:pt x="7305" y="7581"/>
                  </a:cubicBezTo>
                  <a:cubicBezTo>
                    <a:pt x="6638" y="6380"/>
                    <a:pt x="634" y="309"/>
                    <a:pt x="400" y="75"/>
                  </a:cubicBezTo>
                  <a:cubicBezTo>
                    <a:pt x="350" y="25"/>
                    <a:pt x="292" y="0"/>
                    <a:pt x="23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30"/>
            <p:cNvSpPr/>
            <p:nvPr/>
          </p:nvSpPr>
          <p:spPr>
            <a:xfrm flipH="1">
              <a:off x="8714382" y="4004300"/>
              <a:ext cx="117556" cy="918800"/>
            </a:xfrm>
            <a:custGeom>
              <a:avLst/>
              <a:gdLst/>
              <a:ahLst/>
              <a:cxnLst/>
              <a:rect l="l" t="t" r="r" b="b"/>
              <a:pathLst>
                <a:path w="6706" h="52413" extrusionOk="0">
                  <a:moveTo>
                    <a:pt x="6452" y="0"/>
                  </a:moveTo>
                  <a:cubicBezTo>
                    <a:pt x="6363" y="0"/>
                    <a:pt x="6272" y="65"/>
                    <a:pt x="6272" y="176"/>
                  </a:cubicBezTo>
                  <a:cubicBezTo>
                    <a:pt x="6205" y="509"/>
                    <a:pt x="1" y="35568"/>
                    <a:pt x="2869" y="52246"/>
                  </a:cubicBezTo>
                  <a:cubicBezTo>
                    <a:pt x="2869" y="52346"/>
                    <a:pt x="2970" y="52413"/>
                    <a:pt x="3070" y="52413"/>
                  </a:cubicBezTo>
                  <a:lnTo>
                    <a:pt x="3103" y="52413"/>
                  </a:lnTo>
                  <a:cubicBezTo>
                    <a:pt x="3236" y="52380"/>
                    <a:pt x="3303" y="52280"/>
                    <a:pt x="3270" y="52146"/>
                  </a:cubicBezTo>
                  <a:cubicBezTo>
                    <a:pt x="434" y="35568"/>
                    <a:pt x="6605" y="609"/>
                    <a:pt x="6672" y="242"/>
                  </a:cubicBezTo>
                  <a:cubicBezTo>
                    <a:pt x="6706" y="142"/>
                    <a:pt x="6605" y="9"/>
                    <a:pt x="6505" y="9"/>
                  </a:cubicBezTo>
                  <a:cubicBezTo>
                    <a:pt x="6488" y="3"/>
                    <a:pt x="6470" y="0"/>
                    <a:pt x="64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30"/>
            <p:cNvSpPr/>
            <p:nvPr/>
          </p:nvSpPr>
          <p:spPr>
            <a:xfrm flipH="1">
              <a:off x="8506233" y="4468980"/>
              <a:ext cx="168428" cy="486808"/>
            </a:xfrm>
            <a:custGeom>
              <a:avLst/>
              <a:gdLst/>
              <a:ahLst/>
              <a:cxnLst/>
              <a:rect l="l" t="t" r="r" b="b"/>
              <a:pathLst>
                <a:path w="9608" h="27770" extrusionOk="0">
                  <a:moveTo>
                    <a:pt x="9378" y="0"/>
                  </a:moveTo>
                  <a:cubicBezTo>
                    <a:pt x="9324" y="0"/>
                    <a:pt x="9274" y="17"/>
                    <a:pt x="9241" y="50"/>
                  </a:cubicBezTo>
                  <a:cubicBezTo>
                    <a:pt x="9141" y="150"/>
                    <a:pt x="1" y="9824"/>
                    <a:pt x="701" y="27570"/>
                  </a:cubicBezTo>
                  <a:cubicBezTo>
                    <a:pt x="701" y="27670"/>
                    <a:pt x="768" y="27770"/>
                    <a:pt x="901" y="27770"/>
                  </a:cubicBezTo>
                  <a:cubicBezTo>
                    <a:pt x="1035" y="27770"/>
                    <a:pt x="1102" y="27670"/>
                    <a:pt x="1102" y="27536"/>
                  </a:cubicBezTo>
                  <a:cubicBezTo>
                    <a:pt x="434" y="10024"/>
                    <a:pt x="9441" y="450"/>
                    <a:pt x="9541" y="350"/>
                  </a:cubicBezTo>
                  <a:cubicBezTo>
                    <a:pt x="9608" y="250"/>
                    <a:pt x="9608" y="117"/>
                    <a:pt x="9541" y="50"/>
                  </a:cubicBezTo>
                  <a:cubicBezTo>
                    <a:pt x="9491" y="17"/>
                    <a:pt x="9433" y="0"/>
                    <a:pt x="93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30"/>
            <p:cNvSpPr/>
            <p:nvPr/>
          </p:nvSpPr>
          <p:spPr>
            <a:xfrm flipH="1">
              <a:off x="8512885" y="3819153"/>
              <a:ext cx="229994" cy="174406"/>
            </a:xfrm>
            <a:custGeom>
              <a:avLst/>
              <a:gdLst/>
              <a:ahLst/>
              <a:cxnLst/>
              <a:rect l="l" t="t" r="r" b="b"/>
              <a:pathLst>
                <a:path w="13120" h="9949" extrusionOk="0">
                  <a:moveTo>
                    <a:pt x="11735" y="1"/>
                  </a:moveTo>
                  <a:cubicBezTo>
                    <a:pt x="9159" y="1"/>
                    <a:pt x="2344" y="4968"/>
                    <a:pt x="1057" y="7470"/>
                  </a:cubicBezTo>
                  <a:cubicBezTo>
                    <a:pt x="1" y="9524"/>
                    <a:pt x="632" y="9949"/>
                    <a:pt x="1333" y="9949"/>
                  </a:cubicBezTo>
                  <a:cubicBezTo>
                    <a:pt x="1828" y="9949"/>
                    <a:pt x="2358" y="9738"/>
                    <a:pt x="2358" y="9738"/>
                  </a:cubicBezTo>
                  <a:cubicBezTo>
                    <a:pt x="2358" y="9738"/>
                    <a:pt x="2413" y="9741"/>
                    <a:pt x="2515" y="9741"/>
                  </a:cubicBezTo>
                  <a:cubicBezTo>
                    <a:pt x="3523" y="9741"/>
                    <a:pt x="9137" y="9438"/>
                    <a:pt x="12165" y="2866"/>
                  </a:cubicBezTo>
                  <a:cubicBezTo>
                    <a:pt x="13119" y="797"/>
                    <a:pt x="12767" y="1"/>
                    <a:pt x="1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30"/>
            <p:cNvSpPr/>
            <p:nvPr/>
          </p:nvSpPr>
          <p:spPr>
            <a:xfrm flipH="1">
              <a:off x="8513236" y="3815595"/>
              <a:ext cx="226908" cy="181295"/>
            </a:xfrm>
            <a:custGeom>
              <a:avLst/>
              <a:gdLst/>
              <a:ahLst/>
              <a:cxnLst/>
              <a:rect l="l" t="t" r="r" b="b"/>
              <a:pathLst>
                <a:path w="12944" h="10342" extrusionOk="0">
                  <a:moveTo>
                    <a:pt x="11609" y="401"/>
                  </a:moveTo>
                  <a:cubicBezTo>
                    <a:pt x="11909" y="401"/>
                    <a:pt x="12143" y="501"/>
                    <a:pt x="12243" y="668"/>
                  </a:cubicBezTo>
                  <a:cubicBezTo>
                    <a:pt x="12410" y="934"/>
                    <a:pt x="12476" y="1535"/>
                    <a:pt x="11843" y="2969"/>
                  </a:cubicBezTo>
                  <a:cubicBezTo>
                    <a:pt x="8874" y="9407"/>
                    <a:pt x="3403" y="9741"/>
                    <a:pt x="2369" y="9741"/>
                  </a:cubicBezTo>
                  <a:lnTo>
                    <a:pt x="2202" y="9741"/>
                  </a:lnTo>
                  <a:cubicBezTo>
                    <a:pt x="2191" y="9730"/>
                    <a:pt x="2184" y="9726"/>
                    <a:pt x="2178" y="9726"/>
                  </a:cubicBezTo>
                  <a:cubicBezTo>
                    <a:pt x="2165" y="9726"/>
                    <a:pt x="2158" y="9741"/>
                    <a:pt x="2136" y="9741"/>
                  </a:cubicBezTo>
                  <a:cubicBezTo>
                    <a:pt x="2136" y="9741"/>
                    <a:pt x="1635" y="9941"/>
                    <a:pt x="1168" y="9941"/>
                  </a:cubicBezTo>
                  <a:cubicBezTo>
                    <a:pt x="901" y="9941"/>
                    <a:pt x="701" y="9874"/>
                    <a:pt x="635" y="9707"/>
                  </a:cubicBezTo>
                  <a:cubicBezTo>
                    <a:pt x="501" y="9541"/>
                    <a:pt x="434" y="9040"/>
                    <a:pt x="1102" y="7773"/>
                  </a:cubicBezTo>
                  <a:cubicBezTo>
                    <a:pt x="2536" y="4971"/>
                    <a:pt x="9408" y="401"/>
                    <a:pt x="11609" y="401"/>
                  </a:cubicBezTo>
                  <a:close/>
                  <a:moveTo>
                    <a:pt x="11609" y="0"/>
                  </a:moveTo>
                  <a:cubicBezTo>
                    <a:pt x="9274" y="0"/>
                    <a:pt x="2269" y="4604"/>
                    <a:pt x="735" y="7572"/>
                  </a:cubicBezTo>
                  <a:cubicBezTo>
                    <a:pt x="134" y="8707"/>
                    <a:pt x="1" y="9474"/>
                    <a:pt x="268" y="9941"/>
                  </a:cubicBezTo>
                  <a:cubicBezTo>
                    <a:pt x="401" y="10141"/>
                    <a:pt x="635" y="10341"/>
                    <a:pt x="1168" y="10341"/>
                  </a:cubicBezTo>
                  <a:cubicBezTo>
                    <a:pt x="1635" y="10341"/>
                    <a:pt x="2102" y="10208"/>
                    <a:pt x="2236" y="10141"/>
                  </a:cubicBezTo>
                  <a:lnTo>
                    <a:pt x="2369" y="10141"/>
                  </a:lnTo>
                  <a:cubicBezTo>
                    <a:pt x="3470" y="10141"/>
                    <a:pt x="9141" y="9807"/>
                    <a:pt x="12210" y="3136"/>
                  </a:cubicBezTo>
                  <a:cubicBezTo>
                    <a:pt x="12810" y="1835"/>
                    <a:pt x="12943" y="968"/>
                    <a:pt x="12610" y="467"/>
                  </a:cubicBezTo>
                  <a:cubicBezTo>
                    <a:pt x="12410" y="134"/>
                    <a:pt x="12076" y="0"/>
                    <a:pt x="1160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30"/>
            <p:cNvSpPr/>
            <p:nvPr/>
          </p:nvSpPr>
          <p:spPr>
            <a:xfrm flipH="1">
              <a:off x="8620237" y="3711883"/>
              <a:ext cx="143238" cy="248698"/>
            </a:xfrm>
            <a:custGeom>
              <a:avLst/>
              <a:gdLst/>
              <a:ahLst/>
              <a:cxnLst/>
              <a:rect l="l" t="t" r="r" b="b"/>
              <a:pathLst>
                <a:path w="8171" h="14187" extrusionOk="0">
                  <a:moveTo>
                    <a:pt x="6210" y="1"/>
                  </a:moveTo>
                  <a:cubicBezTo>
                    <a:pt x="4058" y="1"/>
                    <a:pt x="1" y="8949"/>
                    <a:pt x="131" y="12022"/>
                  </a:cubicBezTo>
                  <a:cubicBezTo>
                    <a:pt x="217" y="13705"/>
                    <a:pt x="644" y="14186"/>
                    <a:pt x="1104" y="14186"/>
                  </a:cubicBezTo>
                  <a:cubicBezTo>
                    <a:pt x="1722" y="14186"/>
                    <a:pt x="2399" y="13323"/>
                    <a:pt x="2399" y="13323"/>
                  </a:cubicBezTo>
                  <a:cubicBezTo>
                    <a:pt x="2399" y="13323"/>
                    <a:pt x="8170" y="10387"/>
                    <a:pt x="7436" y="2448"/>
                  </a:cubicBezTo>
                  <a:cubicBezTo>
                    <a:pt x="7268" y="707"/>
                    <a:pt x="6814" y="1"/>
                    <a:pt x="6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30"/>
            <p:cNvSpPr/>
            <p:nvPr/>
          </p:nvSpPr>
          <p:spPr>
            <a:xfrm flipH="1">
              <a:off x="8622585" y="3708009"/>
              <a:ext cx="144447" cy="256148"/>
            </a:xfrm>
            <a:custGeom>
              <a:avLst/>
              <a:gdLst/>
              <a:ahLst/>
              <a:cxnLst/>
              <a:rect l="l" t="t" r="r" b="b"/>
              <a:pathLst>
                <a:path w="8240" h="14612" extrusionOk="0">
                  <a:moveTo>
                    <a:pt x="6405" y="434"/>
                  </a:moveTo>
                  <a:cubicBezTo>
                    <a:pt x="6939" y="434"/>
                    <a:pt x="7272" y="1235"/>
                    <a:pt x="7406" y="2669"/>
                  </a:cubicBezTo>
                  <a:cubicBezTo>
                    <a:pt x="8140" y="10375"/>
                    <a:pt x="2569" y="13310"/>
                    <a:pt x="2502" y="13344"/>
                  </a:cubicBezTo>
                  <a:cubicBezTo>
                    <a:pt x="2469" y="13377"/>
                    <a:pt x="2435" y="13377"/>
                    <a:pt x="2435" y="13410"/>
                  </a:cubicBezTo>
                  <a:cubicBezTo>
                    <a:pt x="2269" y="13610"/>
                    <a:pt x="1735" y="14177"/>
                    <a:pt x="1301" y="14177"/>
                  </a:cubicBezTo>
                  <a:cubicBezTo>
                    <a:pt x="868" y="14177"/>
                    <a:pt x="601" y="13477"/>
                    <a:pt x="567" y="12243"/>
                  </a:cubicBezTo>
                  <a:cubicBezTo>
                    <a:pt x="434" y="9774"/>
                    <a:pt x="3136" y="3370"/>
                    <a:pt x="5237" y="1168"/>
                  </a:cubicBezTo>
                  <a:cubicBezTo>
                    <a:pt x="5704" y="668"/>
                    <a:pt x="6105" y="434"/>
                    <a:pt x="6405" y="434"/>
                  </a:cubicBezTo>
                  <a:close/>
                  <a:moveTo>
                    <a:pt x="6405" y="1"/>
                  </a:moveTo>
                  <a:cubicBezTo>
                    <a:pt x="5971" y="1"/>
                    <a:pt x="5471" y="301"/>
                    <a:pt x="4937" y="868"/>
                  </a:cubicBezTo>
                  <a:cubicBezTo>
                    <a:pt x="2736" y="3170"/>
                    <a:pt x="0" y="9674"/>
                    <a:pt x="134" y="12243"/>
                  </a:cubicBezTo>
                  <a:cubicBezTo>
                    <a:pt x="201" y="13811"/>
                    <a:pt x="601" y="14611"/>
                    <a:pt x="1301" y="14611"/>
                  </a:cubicBezTo>
                  <a:cubicBezTo>
                    <a:pt x="1935" y="14611"/>
                    <a:pt x="2569" y="13877"/>
                    <a:pt x="2736" y="13710"/>
                  </a:cubicBezTo>
                  <a:cubicBezTo>
                    <a:pt x="2969" y="13577"/>
                    <a:pt x="4303" y="12810"/>
                    <a:pt x="5571" y="11209"/>
                  </a:cubicBezTo>
                  <a:cubicBezTo>
                    <a:pt x="6805" y="9608"/>
                    <a:pt x="8240" y="6806"/>
                    <a:pt x="7839" y="2636"/>
                  </a:cubicBezTo>
                  <a:cubicBezTo>
                    <a:pt x="7673" y="901"/>
                    <a:pt x="7206" y="1"/>
                    <a:pt x="64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30"/>
            <p:cNvSpPr/>
            <p:nvPr/>
          </p:nvSpPr>
          <p:spPr>
            <a:xfrm flipH="1">
              <a:off x="8701508" y="3722996"/>
              <a:ext cx="182785" cy="251433"/>
            </a:xfrm>
            <a:custGeom>
              <a:avLst/>
              <a:gdLst/>
              <a:ahLst/>
              <a:cxnLst/>
              <a:rect l="l" t="t" r="r" b="b"/>
              <a:pathLst>
                <a:path w="10427" h="14343" extrusionOk="0">
                  <a:moveTo>
                    <a:pt x="2582" y="1"/>
                  </a:moveTo>
                  <a:cubicBezTo>
                    <a:pt x="0" y="1"/>
                    <a:pt x="3145" y="10827"/>
                    <a:pt x="5456" y="13222"/>
                  </a:cubicBezTo>
                  <a:cubicBezTo>
                    <a:pt x="6265" y="14051"/>
                    <a:pt x="6820" y="14343"/>
                    <a:pt x="7201" y="14343"/>
                  </a:cubicBezTo>
                  <a:cubicBezTo>
                    <a:pt x="8107" y="14343"/>
                    <a:pt x="8025" y="12689"/>
                    <a:pt x="8025" y="12689"/>
                  </a:cubicBezTo>
                  <a:cubicBezTo>
                    <a:pt x="8025" y="12689"/>
                    <a:pt x="10426" y="6684"/>
                    <a:pt x="4622" y="1214"/>
                  </a:cubicBezTo>
                  <a:cubicBezTo>
                    <a:pt x="3722" y="366"/>
                    <a:pt x="3056" y="1"/>
                    <a:pt x="2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30"/>
            <p:cNvSpPr/>
            <p:nvPr/>
          </p:nvSpPr>
          <p:spPr>
            <a:xfrm flipH="1">
              <a:off x="8707364" y="3719700"/>
              <a:ext cx="166079" cy="258480"/>
            </a:xfrm>
            <a:custGeom>
              <a:avLst/>
              <a:gdLst/>
              <a:ahLst/>
              <a:cxnLst/>
              <a:rect l="l" t="t" r="r" b="b"/>
              <a:pathLst>
                <a:path w="9474" h="14745" extrusionOk="0">
                  <a:moveTo>
                    <a:pt x="1968" y="401"/>
                  </a:moveTo>
                  <a:cubicBezTo>
                    <a:pt x="2269" y="401"/>
                    <a:pt x="2836" y="601"/>
                    <a:pt x="3836" y="1569"/>
                  </a:cubicBezTo>
                  <a:cubicBezTo>
                    <a:pt x="9474" y="6839"/>
                    <a:pt x="7239" y="12743"/>
                    <a:pt x="7206" y="12810"/>
                  </a:cubicBezTo>
                  <a:cubicBezTo>
                    <a:pt x="7206" y="12843"/>
                    <a:pt x="7172" y="12877"/>
                    <a:pt x="7172" y="12910"/>
                  </a:cubicBezTo>
                  <a:cubicBezTo>
                    <a:pt x="7206" y="13177"/>
                    <a:pt x="7172" y="13911"/>
                    <a:pt x="6905" y="14211"/>
                  </a:cubicBezTo>
                  <a:cubicBezTo>
                    <a:pt x="6805" y="14278"/>
                    <a:pt x="6705" y="14344"/>
                    <a:pt x="6605" y="14344"/>
                  </a:cubicBezTo>
                  <a:cubicBezTo>
                    <a:pt x="6338" y="14344"/>
                    <a:pt x="5871" y="14144"/>
                    <a:pt x="5004" y="13277"/>
                  </a:cubicBezTo>
                  <a:cubicBezTo>
                    <a:pt x="3069" y="11276"/>
                    <a:pt x="467" y="3036"/>
                    <a:pt x="1401" y="835"/>
                  </a:cubicBezTo>
                  <a:cubicBezTo>
                    <a:pt x="1568" y="434"/>
                    <a:pt x="1802" y="401"/>
                    <a:pt x="1968" y="401"/>
                  </a:cubicBezTo>
                  <a:close/>
                  <a:moveTo>
                    <a:pt x="1968" y="1"/>
                  </a:moveTo>
                  <a:cubicBezTo>
                    <a:pt x="1668" y="1"/>
                    <a:pt x="1235" y="101"/>
                    <a:pt x="1001" y="701"/>
                  </a:cubicBezTo>
                  <a:cubicBezTo>
                    <a:pt x="0" y="3036"/>
                    <a:pt x="2669" y="11476"/>
                    <a:pt x="4704" y="13544"/>
                  </a:cubicBezTo>
                  <a:cubicBezTo>
                    <a:pt x="5471" y="14344"/>
                    <a:pt x="6105" y="14745"/>
                    <a:pt x="6605" y="14745"/>
                  </a:cubicBezTo>
                  <a:cubicBezTo>
                    <a:pt x="6839" y="14745"/>
                    <a:pt x="7039" y="14645"/>
                    <a:pt x="7206" y="14478"/>
                  </a:cubicBezTo>
                  <a:cubicBezTo>
                    <a:pt x="7606" y="14044"/>
                    <a:pt x="7606" y="13144"/>
                    <a:pt x="7606" y="12910"/>
                  </a:cubicBezTo>
                  <a:cubicBezTo>
                    <a:pt x="7706" y="12643"/>
                    <a:pt x="8206" y="11209"/>
                    <a:pt x="8073" y="9174"/>
                  </a:cubicBezTo>
                  <a:cubicBezTo>
                    <a:pt x="7973" y="7139"/>
                    <a:pt x="7172" y="4104"/>
                    <a:pt x="4137" y="1235"/>
                  </a:cubicBezTo>
                  <a:cubicBezTo>
                    <a:pt x="3236" y="401"/>
                    <a:pt x="2502" y="1"/>
                    <a:pt x="19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30"/>
            <p:cNvSpPr/>
            <p:nvPr/>
          </p:nvSpPr>
          <p:spPr>
            <a:xfrm flipH="1">
              <a:off x="8748734" y="3812019"/>
              <a:ext cx="270821" cy="189692"/>
            </a:xfrm>
            <a:custGeom>
              <a:avLst/>
              <a:gdLst/>
              <a:ahLst/>
              <a:cxnLst/>
              <a:rect l="l" t="t" r="r" b="b"/>
              <a:pathLst>
                <a:path w="15449" h="10821" extrusionOk="0">
                  <a:moveTo>
                    <a:pt x="4323" y="0"/>
                  </a:moveTo>
                  <a:cubicBezTo>
                    <a:pt x="1" y="0"/>
                    <a:pt x="8862" y="9385"/>
                    <a:pt x="12273" y="10512"/>
                  </a:cubicBezTo>
                  <a:cubicBezTo>
                    <a:pt x="12934" y="10730"/>
                    <a:pt x="13424" y="10820"/>
                    <a:pt x="13782" y="10820"/>
                  </a:cubicBezTo>
                  <a:cubicBezTo>
                    <a:pt x="15449" y="10820"/>
                    <a:pt x="14274" y="8877"/>
                    <a:pt x="14274" y="8877"/>
                  </a:cubicBezTo>
                  <a:cubicBezTo>
                    <a:pt x="14274" y="8877"/>
                    <a:pt x="13607" y="2406"/>
                    <a:pt x="5935" y="271"/>
                  </a:cubicBezTo>
                  <a:cubicBezTo>
                    <a:pt x="5267" y="85"/>
                    <a:pt x="4735" y="0"/>
                    <a:pt x="4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30"/>
            <p:cNvSpPr/>
            <p:nvPr/>
          </p:nvSpPr>
          <p:spPr>
            <a:xfrm flipH="1">
              <a:off x="8754717" y="3808584"/>
              <a:ext cx="219879" cy="196494"/>
            </a:xfrm>
            <a:custGeom>
              <a:avLst/>
              <a:gdLst/>
              <a:ahLst/>
              <a:cxnLst/>
              <a:rect l="l" t="t" r="r" b="b"/>
              <a:pathLst>
                <a:path w="12543" h="11209" extrusionOk="0">
                  <a:moveTo>
                    <a:pt x="1769" y="400"/>
                  </a:moveTo>
                  <a:cubicBezTo>
                    <a:pt x="2169" y="400"/>
                    <a:pt x="2703" y="500"/>
                    <a:pt x="3336" y="667"/>
                  </a:cubicBezTo>
                  <a:cubicBezTo>
                    <a:pt x="10775" y="2769"/>
                    <a:pt x="11509" y="9040"/>
                    <a:pt x="11509" y="9107"/>
                  </a:cubicBezTo>
                  <a:cubicBezTo>
                    <a:pt x="11509" y="9140"/>
                    <a:pt x="11542" y="9140"/>
                    <a:pt x="11542" y="9173"/>
                  </a:cubicBezTo>
                  <a:cubicBezTo>
                    <a:pt x="11676" y="9407"/>
                    <a:pt x="12043" y="10207"/>
                    <a:pt x="11842" y="10574"/>
                  </a:cubicBezTo>
                  <a:cubicBezTo>
                    <a:pt x="11742" y="10741"/>
                    <a:pt x="11542" y="10808"/>
                    <a:pt x="11209" y="10808"/>
                  </a:cubicBezTo>
                  <a:cubicBezTo>
                    <a:pt x="10842" y="10808"/>
                    <a:pt x="10375" y="10708"/>
                    <a:pt x="9774" y="10508"/>
                  </a:cubicBezTo>
                  <a:cubicBezTo>
                    <a:pt x="8473" y="10074"/>
                    <a:pt x="6205" y="8339"/>
                    <a:pt x="4104" y="6138"/>
                  </a:cubicBezTo>
                  <a:cubicBezTo>
                    <a:pt x="1969" y="3903"/>
                    <a:pt x="668" y="1835"/>
                    <a:pt x="835" y="934"/>
                  </a:cubicBezTo>
                  <a:cubicBezTo>
                    <a:pt x="835" y="801"/>
                    <a:pt x="901" y="400"/>
                    <a:pt x="1769" y="400"/>
                  </a:cubicBezTo>
                  <a:close/>
                  <a:moveTo>
                    <a:pt x="1769" y="0"/>
                  </a:moveTo>
                  <a:cubicBezTo>
                    <a:pt x="768" y="0"/>
                    <a:pt x="468" y="467"/>
                    <a:pt x="401" y="867"/>
                  </a:cubicBezTo>
                  <a:cubicBezTo>
                    <a:pt x="1" y="3336"/>
                    <a:pt x="6939" y="10007"/>
                    <a:pt x="9641" y="10908"/>
                  </a:cubicBezTo>
                  <a:cubicBezTo>
                    <a:pt x="10275" y="11108"/>
                    <a:pt x="10808" y="11208"/>
                    <a:pt x="11209" y="11208"/>
                  </a:cubicBezTo>
                  <a:cubicBezTo>
                    <a:pt x="11709" y="11208"/>
                    <a:pt x="12043" y="11075"/>
                    <a:pt x="12209" y="10775"/>
                  </a:cubicBezTo>
                  <a:cubicBezTo>
                    <a:pt x="12543" y="10174"/>
                    <a:pt x="12043" y="9240"/>
                    <a:pt x="11909" y="9007"/>
                  </a:cubicBezTo>
                  <a:cubicBezTo>
                    <a:pt x="11876" y="8706"/>
                    <a:pt x="11642" y="7205"/>
                    <a:pt x="10608" y="5471"/>
                  </a:cubicBezTo>
                  <a:cubicBezTo>
                    <a:pt x="9574" y="3736"/>
                    <a:pt x="7473" y="1401"/>
                    <a:pt x="3436" y="267"/>
                  </a:cubicBezTo>
                  <a:cubicBezTo>
                    <a:pt x="2769" y="100"/>
                    <a:pt x="2202" y="0"/>
                    <a:pt x="1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1" name="Google Shape;2891;p30"/>
            <p:cNvSpPr/>
            <p:nvPr/>
          </p:nvSpPr>
          <p:spPr>
            <a:xfrm flipH="1">
              <a:off x="8724287" y="3911700"/>
              <a:ext cx="374388" cy="103024"/>
            </a:xfrm>
            <a:custGeom>
              <a:avLst/>
              <a:gdLst/>
              <a:ahLst/>
              <a:cxnLst/>
              <a:rect l="l" t="t" r="r" b="b"/>
              <a:pathLst>
                <a:path w="21357" h="5877" extrusionOk="0">
                  <a:moveTo>
                    <a:pt x="10739" y="1"/>
                  </a:moveTo>
                  <a:cubicBezTo>
                    <a:pt x="9512" y="1"/>
                    <a:pt x="8146" y="197"/>
                    <a:pt x="6646" y="688"/>
                  </a:cubicBezTo>
                  <a:cubicBezTo>
                    <a:pt x="0" y="2884"/>
                    <a:pt x="10519" y="5877"/>
                    <a:pt x="15763" y="5877"/>
                  </a:cubicBezTo>
                  <a:cubicBezTo>
                    <a:pt x="16494" y="5877"/>
                    <a:pt x="17122" y="5819"/>
                    <a:pt x="17587" y="5692"/>
                  </a:cubicBezTo>
                  <a:cubicBezTo>
                    <a:pt x="21356" y="4625"/>
                    <a:pt x="18354" y="3190"/>
                    <a:pt x="18354" y="3190"/>
                  </a:cubicBezTo>
                  <a:cubicBezTo>
                    <a:pt x="18354" y="3190"/>
                    <a:pt x="15679" y="1"/>
                    <a:pt x="10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30"/>
            <p:cNvSpPr/>
            <p:nvPr/>
          </p:nvSpPr>
          <p:spPr>
            <a:xfrm flipH="1">
              <a:off x="8752362" y="3907967"/>
              <a:ext cx="273100" cy="110544"/>
            </a:xfrm>
            <a:custGeom>
              <a:avLst/>
              <a:gdLst/>
              <a:ahLst/>
              <a:cxnLst/>
              <a:rect l="l" t="t" r="r" b="b"/>
              <a:pathLst>
                <a:path w="15579" h="6306" extrusionOk="0">
                  <a:moveTo>
                    <a:pt x="6572" y="434"/>
                  </a:moveTo>
                  <a:cubicBezTo>
                    <a:pt x="11342" y="434"/>
                    <a:pt x="13977" y="3503"/>
                    <a:pt x="14011" y="3537"/>
                  </a:cubicBezTo>
                  <a:cubicBezTo>
                    <a:pt x="14044" y="3570"/>
                    <a:pt x="14044" y="3603"/>
                    <a:pt x="14077" y="3603"/>
                  </a:cubicBezTo>
                  <a:cubicBezTo>
                    <a:pt x="14344" y="3737"/>
                    <a:pt x="15145" y="4204"/>
                    <a:pt x="15111" y="4638"/>
                  </a:cubicBezTo>
                  <a:cubicBezTo>
                    <a:pt x="15078" y="4871"/>
                    <a:pt x="14844" y="5271"/>
                    <a:pt x="13343" y="5705"/>
                  </a:cubicBezTo>
                  <a:cubicBezTo>
                    <a:pt x="12910" y="5805"/>
                    <a:pt x="12309" y="5872"/>
                    <a:pt x="11542" y="5872"/>
                  </a:cubicBezTo>
                  <a:cubicBezTo>
                    <a:pt x="7406" y="5872"/>
                    <a:pt x="768" y="4104"/>
                    <a:pt x="534" y="2569"/>
                  </a:cubicBezTo>
                  <a:cubicBezTo>
                    <a:pt x="468" y="2069"/>
                    <a:pt x="1168" y="1535"/>
                    <a:pt x="2502" y="1102"/>
                  </a:cubicBezTo>
                  <a:cubicBezTo>
                    <a:pt x="3903" y="668"/>
                    <a:pt x="5271" y="434"/>
                    <a:pt x="6572" y="434"/>
                  </a:cubicBezTo>
                  <a:close/>
                  <a:moveTo>
                    <a:pt x="6572" y="1"/>
                  </a:moveTo>
                  <a:cubicBezTo>
                    <a:pt x="5204" y="1"/>
                    <a:pt x="3803" y="234"/>
                    <a:pt x="2402" y="701"/>
                  </a:cubicBezTo>
                  <a:cubicBezTo>
                    <a:pt x="734" y="1235"/>
                    <a:pt x="1" y="1869"/>
                    <a:pt x="134" y="2636"/>
                  </a:cubicBezTo>
                  <a:cubicBezTo>
                    <a:pt x="468" y="4704"/>
                    <a:pt x="7940" y="6305"/>
                    <a:pt x="11542" y="6305"/>
                  </a:cubicBezTo>
                  <a:cubicBezTo>
                    <a:pt x="12343" y="6305"/>
                    <a:pt x="12976" y="6239"/>
                    <a:pt x="13443" y="6105"/>
                  </a:cubicBezTo>
                  <a:cubicBezTo>
                    <a:pt x="14778" y="5738"/>
                    <a:pt x="15478" y="5271"/>
                    <a:pt x="15512" y="4671"/>
                  </a:cubicBezTo>
                  <a:cubicBezTo>
                    <a:pt x="15578" y="3937"/>
                    <a:pt x="14544" y="3370"/>
                    <a:pt x="14311" y="3236"/>
                  </a:cubicBezTo>
                  <a:cubicBezTo>
                    <a:pt x="13977" y="2870"/>
                    <a:pt x="11342" y="1"/>
                    <a:pt x="65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30"/>
            <p:cNvSpPr/>
            <p:nvPr/>
          </p:nvSpPr>
          <p:spPr>
            <a:xfrm flipH="1">
              <a:off x="8719307" y="3987560"/>
              <a:ext cx="251889" cy="151389"/>
            </a:xfrm>
            <a:custGeom>
              <a:avLst/>
              <a:gdLst/>
              <a:ahLst/>
              <a:cxnLst/>
              <a:rect l="l" t="t" r="r" b="b"/>
              <a:pathLst>
                <a:path w="14369" h="8636" extrusionOk="0">
                  <a:moveTo>
                    <a:pt x="12664" y="0"/>
                  </a:moveTo>
                  <a:cubicBezTo>
                    <a:pt x="12256" y="0"/>
                    <a:pt x="11882" y="97"/>
                    <a:pt x="11882" y="97"/>
                  </a:cubicBezTo>
                  <a:cubicBezTo>
                    <a:pt x="11882" y="97"/>
                    <a:pt x="11481" y="25"/>
                    <a:pt x="10813" y="25"/>
                  </a:cubicBezTo>
                  <a:cubicBezTo>
                    <a:pt x="8821" y="25"/>
                    <a:pt x="4456" y="661"/>
                    <a:pt x="1308" y="5734"/>
                  </a:cubicBezTo>
                  <a:cubicBezTo>
                    <a:pt x="1" y="7840"/>
                    <a:pt x="413" y="8636"/>
                    <a:pt x="1669" y="8636"/>
                  </a:cubicBezTo>
                  <a:cubicBezTo>
                    <a:pt x="4452" y="8636"/>
                    <a:pt x="11376" y="4728"/>
                    <a:pt x="12916" y="2498"/>
                  </a:cubicBezTo>
                  <a:cubicBezTo>
                    <a:pt x="14369" y="363"/>
                    <a:pt x="13454" y="0"/>
                    <a:pt x="12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30"/>
            <p:cNvSpPr/>
            <p:nvPr/>
          </p:nvSpPr>
          <p:spPr>
            <a:xfrm flipH="1">
              <a:off x="8724882" y="3983985"/>
              <a:ext cx="243860" cy="158489"/>
            </a:xfrm>
            <a:custGeom>
              <a:avLst/>
              <a:gdLst/>
              <a:ahLst/>
              <a:cxnLst/>
              <a:rect l="l" t="t" r="r" b="b"/>
              <a:pathLst>
                <a:path w="13911" h="9041" extrusionOk="0">
                  <a:moveTo>
                    <a:pt x="12542" y="401"/>
                  </a:moveTo>
                  <a:cubicBezTo>
                    <a:pt x="12809" y="401"/>
                    <a:pt x="13176" y="467"/>
                    <a:pt x="13276" y="701"/>
                  </a:cubicBezTo>
                  <a:cubicBezTo>
                    <a:pt x="13376" y="868"/>
                    <a:pt x="13410" y="1368"/>
                    <a:pt x="12609" y="2569"/>
                  </a:cubicBezTo>
                  <a:cubicBezTo>
                    <a:pt x="11175" y="4670"/>
                    <a:pt x="4337" y="8606"/>
                    <a:pt x="1535" y="8606"/>
                  </a:cubicBezTo>
                  <a:cubicBezTo>
                    <a:pt x="1068" y="8606"/>
                    <a:pt x="767" y="8506"/>
                    <a:pt x="667" y="8273"/>
                  </a:cubicBezTo>
                  <a:cubicBezTo>
                    <a:pt x="501" y="8006"/>
                    <a:pt x="501" y="7406"/>
                    <a:pt x="1334" y="6038"/>
                  </a:cubicBezTo>
                  <a:cubicBezTo>
                    <a:pt x="4370" y="1168"/>
                    <a:pt x="8473" y="434"/>
                    <a:pt x="10674" y="434"/>
                  </a:cubicBezTo>
                  <a:cubicBezTo>
                    <a:pt x="11308" y="434"/>
                    <a:pt x="11709" y="501"/>
                    <a:pt x="11709" y="501"/>
                  </a:cubicBezTo>
                  <a:lnTo>
                    <a:pt x="11809" y="501"/>
                  </a:lnTo>
                  <a:cubicBezTo>
                    <a:pt x="11809" y="501"/>
                    <a:pt x="12176" y="401"/>
                    <a:pt x="12542" y="401"/>
                  </a:cubicBezTo>
                  <a:close/>
                  <a:moveTo>
                    <a:pt x="12542" y="0"/>
                  </a:moveTo>
                  <a:cubicBezTo>
                    <a:pt x="12209" y="0"/>
                    <a:pt x="11875" y="67"/>
                    <a:pt x="11742" y="100"/>
                  </a:cubicBezTo>
                  <a:cubicBezTo>
                    <a:pt x="11608" y="67"/>
                    <a:pt x="11242" y="34"/>
                    <a:pt x="10674" y="34"/>
                  </a:cubicBezTo>
                  <a:cubicBezTo>
                    <a:pt x="8840" y="34"/>
                    <a:pt x="4237" y="601"/>
                    <a:pt x="1001" y="5804"/>
                  </a:cubicBezTo>
                  <a:cubicBezTo>
                    <a:pt x="234" y="7072"/>
                    <a:pt x="0" y="7939"/>
                    <a:pt x="300" y="8473"/>
                  </a:cubicBezTo>
                  <a:cubicBezTo>
                    <a:pt x="501" y="8840"/>
                    <a:pt x="901" y="9040"/>
                    <a:pt x="1535" y="9040"/>
                  </a:cubicBezTo>
                  <a:cubicBezTo>
                    <a:pt x="4470" y="9040"/>
                    <a:pt x="11442" y="5004"/>
                    <a:pt x="12943" y="2802"/>
                  </a:cubicBezTo>
                  <a:cubicBezTo>
                    <a:pt x="13677" y="1735"/>
                    <a:pt x="13910" y="968"/>
                    <a:pt x="13643" y="501"/>
                  </a:cubicBezTo>
                  <a:cubicBezTo>
                    <a:pt x="13543" y="267"/>
                    <a:pt x="13243" y="0"/>
                    <a:pt x="125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30"/>
            <p:cNvSpPr/>
            <p:nvPr/>
          </p:nvSpPr>
          <p:spPr>
            <a:xfrm flipH="1">
              <a:off x="8708138" y="3979953"/>
              <a:ext cx="143676" cy="248172"/>
            </a:xfrm>
            <a:custGeom>
              <a:avLst/>
              <a:gdLst/>
              <a:ahLst/>
              <a:cxnLst/>
              <a:rect l="l" t="t" r="r" b="b"/>
              <a:pathLst>
                <a:path w="8196" h="14157" extrusionOk="0">
                  <a:moveTo>
                    <a:pt x="7093" y="0"/>
                  </a:moveTo>
                  <a:cubicBezTo>
                    <a:pt x="6483" y="0"/>
                    <a:pt x="5805" y="864"/>
                    <a:pt x="5805" y="864"/>
                  </a:cubicBezTo>
                  <a:cubicBezTo>
                    <a:pt x="5805" y="864"/>
                    <a:pt x="1" y="3800"/>
                    <a:pt x="734" y="11705"/>
                  </a:cubicBezTo>
                  <a:cubicBezTo>
                    <a:pt x="896" y="13449"/>
                    <a:pt x="1348" y="14157"/>
                    <a:pt x="1955" y="14157"/>
                  </a:cubicBezTo>
                  <a:cubicBezTo>
                    <a:pt x="4107" y="14157"/>
                    <a:pt x="8196" y="5236"/>
                    <a:pt x="8040" y="2165"/>
                  </a:cubicBezTo>
                  <a:cubicBezTo>
                    <a:pt x="7968" y="482"/>
                    <a:pt x="7550" y="0"/>
                    <a:pt x="7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30"/>
            <p:cNvSpPr/>
            <p:nvPr/>
          </p:nvSpPr>
          <p:spPr>
            <a:xfrm flipH="1">
              <a:off x="8705018" y="3976378"/>
              <a:ext cx="144447" cy="255552"/>
            </a:xfrm>
            <a:custGeom>
              <a:avLst/>
              <a:gdLst/>
              <a:ahLst/>
              <a:cxnLst/>
              <a:rect l="l" t="t" r="r" b="b"/>
              <a:pathLst>
                <a:path w="8240" h="14578" extrusionOk="0">
                  <a:moveTo>
                    <a:pt x="6972" y="434"/>
                  </a:moveTo>
                  <a:cubicBezTo>
                    <a:pt x="7405" y="434"/>
                    <a:pt x="7672" y="1135"/>
                    <a:pt x="7706" y="2369"/>
                  </a:cubicBezTo>
                  <a:cubicBezTo>
                    <a:pt x="7839" y="4837"/>
                    <a:pt x="5104" y="11242"/>
                    <a:pt x="3002" y="13410"/>
                  </a:cubicBezTo>
                  <a:cubicBezTo>
                    <a:pt x="2535" y="13911"/>
                    <a:pt x="2135" y="14177"/>
                    <a:pt x="1801" y="14177"/>
                  </a:cubicBezTo>
                  <a:cubicBezTo>
                    <a:pt x="1301" y="14177"/>
                    <a:pt x="934" y="13377"/>
                    <a:pt x="801" y="11909"/>
                  </a:cubicBezTo>
                  <a:cubicBezTo>
                    <a:pt x="100" y="4204"/>
                    <a:pt x="5704" y="1268"/>
                    <a:pt x="5771" y="1268"/>
                  </a:cubicBezTo>
                  <a:cubicBezTo>
                    <a:pt x="5804" y="1235"/>
                    <a:pt x="5804" y="1235"/>
                    <a:pt x="5838" y="1202"/>
                  </a:cubicBezTo>
                  <a:cubicBezTo>
                    <a:pt x="6004" y="968"/>
                    <a:pt x="6538" y="434"/>
                    <a:pt x="6972" y="434"/>
                  </a:cubicBezTo>
                  <a:close/>
                  <a:moveTo>
                    <a:pt x="6972" y="1"/>
                  </a:moveTo>
                  <a:cubicBezTo>
                    <a:pt x="6338" y="1"/>
                    <a:pt x="5704" y="735"/>
                    <a:pt x="5537" y="901"/>
                  </a:cubicBezTo>
                  <a:cubicBezTo>
                    <a:pt x="5270" y="1035"/>
                    <a:pt x="3970" y="1802"/>
                    <a:pt x="2702" y="3403"/>
                  </a:cubicBezTo>
                  <a:cubicBezTo>
                    <a:pt x="1434" y="5004"/>
                    <a:pt x="0" y="7773"/>
                    <a:pt x="400" y="11943"/>
                  </a:cubicBezTo>
                  <a:cubicBezTo>
                    <a:pt x="567" y="13710"/>
                    <a:pt x="1034" y="14578"/>
                    <a:pt x="1801" y="14578"/>
                  </a:cubicBezTo>
                  <a:cubicBezTo>
                    <a:pt x="2235" y="14578"/>
                    <a:pt x="2735" y="14278"/>
                    <a:pt x="3302" y="13710"/>
                  </a:cubicBezTo>
                  <a:cubicBezTo>
                    <a:pt x="5504" y="11409"/>
                    <a:pt x="8239" y="4938"/>
                    <a:pt x="8139" y="2369"/>
                  </a:cubicBezTo>
                  <a:cubicBezTo>
                    <a:pt x="8072" y="801"/>
                    <a:pt x="7672" y="1"/>
                    <a:pt x="69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30"/>
            <p:cNvSpPr/>
            <p:nvPr/>
          </p:nvSpPr>
          <p:spPr>
            <a:xfrm flipH="1">
              <a:off x="8570783" y="3988191"/>
              <a:ext cx="202103" cy="236024"/>
            </a:xfrm>
            <a:custGeom>
              <a:avLst/>
              <a:gdLst/>
              <a:ahLst/>
              <a:cxnLst/>
              <a:rect l="l" t="t" r="r" b="b"/>
              <a:pathLst>
                <a:path w="11529" h="13464" extrusionOk="0">
                  <a:moveTo>
                    <a:pt x="2097" y="0"/>
                  </a:moveTo>
                  <a:cubicBezTo>
                    <a:pt x="1058" y="0"/>
                    <a:pt x="1435" y="1762"/>
                    <a:pt x="1435" y="1762"/>
                  </a:cubicBezTo>
                  <a:cubicBezTo>
                    <a:pt x="1435" y="1762"/>
                    <a:pt x="1" y="8100"/>
                    <a:pt x="6606" y="12569"/>
                  </a:cubicBezTo>
                  <a:cubicBezTo>
                    <a:pt x="7514" y="13192"/>
                    <a:pt x="8179" y="13464"/>
                    <a:pt x="8642" y="13464"/>
                  </a:cubicBezTo>
                  <a:cubicBezTo>
                    <a:pt x="11528" y="13464"/>
                    <a:pt x="6572" y="2902"/>
                    <a:pt x="3870" y="861"/>
                  </a:cubicBezTo>
                  <a:cubicBezTo>
                    <a:pt x="3036" y="231"/>
                    <a:pt x="2474" y="0"/>
                    <a:pt x="2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30"/>
            <p:cNvSpPr/>
            <p:nvPr/>
          </p:nvSpPr>
          <p:spPr>
            <a:xfrm flipH="1">
              <a:off x="8590418" y="3984581"/>
              <a:ext cx="176615" cy="243264"/>
            </a:xfrm>
            <a:custGeom>
              <a:avLst/>
              <a:gdLst/>
              <a:ahLst/>
              <a:cxnLst/>
              <a:rect l="l" t="t" r="r" b="b"/>
              <a:pathLst>
                <a:path w="10075" h="13877" extrusionOk="0">
                  <a:moveTo>
                    <a:pt x="1768" y="400"/>
                  </a:moveTo>
                  <a:cubicBezTo>
                    <a:pt x="2035" y="400"/>
                    <a:pt x="2502" y="567"/>
                    <a:pt x="3403" y="1234"/>
                  </a:cubicBezTo>
                  <a:cubicBezTo>
                    <a:pt x="5671" y="2902"/>
                    <a:pt x="9607" y="10841"/>
                    <a:pt x="8907" y="13009"/>
                  </a:cubicBezTo>
                  <a:cubicBezTo>
                    <a:pt x="8807" y="13309"/>
                    <a:pt x="8607" y="13476"/>
                    <a:pt x="8306" y="13476"/>
                  </a:cubicBezTo>
                  <a:cubicBezTo>
                    <a:pt x="7839" y="13476"/>
                    <a:pt x="7206" y="13176"/>
                    <a:pt x="6372" y="12609"/>
                  </a:cubicBezTo>
                  <a:cubicBezTo>
                    <a:pt x="0" y="8272"/>
                    <a:pt x="1301" y="2068"/>
                    <a:pt x="1301" y="2001"/>
                  </a:cubicBezTo>
                  <a:cubicBezTo>
                    <a:pt x="1301" y="2001"/>
                    <a:pt x="1301" y="1968"/>
                    <a:pt x="1301" y="1934"/>
                  </a:cubicBezTo>
                  <a:cubicBezTo>
                    <a:pt x="1235" y="1668"/>
                    <a:pt x="1168" y="900"/>
                    <a:pt x="1401" y="567"/>
                  </a:cubicBezTo>
                  <a:cubicBezTo>
                    <a:pt x="1501" y="467"/>
                    <a:pt x="1602" y="400"/>
                    <a:pt x="1768" y="400"/>
                  </a:cubicBezTo>
                  <a:close/>
                  <a:moveTo>
                    <a:pt x="1753" y="0"/>
                  </a:moveTo>
                  <a:cubicBezTo>
                    <a:pt x="1478" y="0"/>
                    <a:pt x="1262" y="102"/>
                    <a:pt x="1101" y="300"/>
                  </a:cubicBezTo>
                  <a:cubicBezTo>
                    <a:pt x="701" y="800"/>
                    <a:pt x="834" y="1734"/>
                    <a:pt x="901" y="1968"/>
                  </a:cubicBezTo>
                  <a:cubicBezTo>
                    <a:pt x="834" y="2235"/>
                    <a:pt x="567" y="3736"/>
                    <a:pt x="1001" y="5737"/>
                  </a:cubicBezTo>
                  <a:cubicBezTo>
                    <a:pt x="1435" y="7739"/>
                    <a:pt x="2669" y="10607"/>
                    <a:pt x="6138" y="12942"/>
                  </a:cubicBezTo>
                  <a:cubicBezTo>
                    <a:pt x="7039" y="13576"/>
                    <a:pt x="7773" y="13876"/>
                    <a:pt x="8306" y="13876"/>
                  </a:cubicBezTo>
                  <a:cubicBezTo>
                    <a:pt x="8773" y="13876"/>
                    <a:pt x="9140" y="13643"/>
                    <a:pt x="9274" y="13142"/>
                  </a:cubicBezTo>
                  <a:cubicBezTo>
                    <a:pt x="10074" y="10807"/>
                    <a:pt x="6071" y="2702"/>
                    <a:pt x="3670" y="900"/>
                  </a:cubicBezTo>
                  <a:cubicBezTo>
                    <a:pt x="2852" y="292"/>
                    <a:pt x="2218" y="0"/>
                    <a:pt x="17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30"/>
            <p:cNvSpPr/>
            <p:nvPr/>
          </p:nvSpPr>
          <p:spPr>
            <a:xfrm flipH="1">
              <a:off x="8422005" y="3986228"/>
              <a:ext cx="361924" cy="142782"/>
            </a:xfrm>
            <a:custGeom>
              <a:avLst/>
              <a:gdLst/>
              <a:ahLst/>
              <a:cxnLst/>
              <a:rect l="l" t="t" r="r" b="b"/>
              <a:pathLst>
                <a:path w="20646" h="8145" extrusionOk="0">
                  <a:moveTo>
                    <a:pt x="3478" y="0"/>
                  </a:moveTo>
                  <a:cubicBezTo>
                    <a:pt x="1" y="0"/>
                    <a:pt x="2299" y="2141"/>
                    <a:pt x="2299" y="2141"/>
                  </a:cubicBezTo>
                  <a:cubicBezTo>
                    <a:pt x="2299" y="2141"/>
                    <a:pt x="4687" y="8145"/>
                    <a:pt x="12607" y="8145"/>
                  </a:cubicBezTo>
                  <a:cubicBezTo>
                    <a:pt x="12629" y="8145"/>
                    <a:pt x="12651" y="8145"/>
                    <a:pt x="12673" y="8145"/>
                  </a:cubicBezTo>
                  <a:cubicBezTo>
                    <a:pt x="20645" y="8078"/>
                    <a:pt x="7736" y="173"/>
                    <a:pt x="3800" y="6"/>
                  </a:cubicBezTo>
                  <a:cubicBezTo>
                    <a:pt x="3687" y="2"/>
                    <a:pt x="3580" y="0"/>
                    <a:pt x="3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30"/>
            <p:cNvSpPr/>
            <p:nvPr/>
          </p:nvSpPr>
          <p:spPr>
            <a:xfrm flipH="1">
              <a:off x="8512655" y="3982810"/>
              <a:ext cx="251450" cy="149724"/>
            </a:xfrm>
            <a:custGeom>
              <a:avLst/>
              <a:gdLst/>
              <a:ahLst/>
              <a:cxnLst/>
              <a:rect l="l" t="t" r="r" b="b"/>
              <a:pathLst>
                <a:path w="14344" h="8541" extrusionOk="0">
                  <a:moveTo>
                    <a:pt x="2302" y="401"/>
                  </a:moveTo>
                  <a:cubicBezTo>
                    <a:pt x="2402" y="401"/>
                    <a:pt x="2535" y="401"/>
                    <a:pt x="2669" y="434"/>
                  </a:cubicBezTo>
                  <a:cubicBezTo>
                    <a:pt x="4036" y="468"/>
                    <a:pt x="6805" y="1602"/>
                    <a:pt x="9440" y="3170"/>
                  </a:cubicBezTo>
                  <a:cubicBezTo>
                    <a:pt x="12142" y="4771"/>
                    <a:pt x="13910" y="6405"/>
                    <a:pt x="13877" y="7272"/>
                  </a:cubicBezTo>
                  <a:cubicBezTo>
                    <a:pt x="13877" y="7973"/>
                    <a:pt x="12609" y="8106"/>
                    <a:pt x="11542" y="8106"/>
                  </a:cubicBezTo>
                  <a:lnTo>
                    <a:pt x="11475" y="8106"/>
                  </a:lnTo>
                  <a:cubicBezTo>
                    <a:pt x="3803" y="8106"/>
                    <a:pt x="1401" y="2336"/>
                    <a:pt x="1368" y="2269"/>
                  </a:cubicBezTo>
                  <a:cubicBezTo>
                    <a:pt x="1368" y="2236"/>
                    <a:pt x="1334" y="2202"/>
                    <a:pt x="1301" y="2202"/>
                  </a:cubicBezTo>
                  <a:cubicBezTo>
                    <a:pt x="1101" y="1969"/>
                    <a:pt x="501" y="1302"/>
                    <a:pt x="667" y="901"/>
                  </a:cubicBezTo>
                  <a:cubicBezTo>
                    <a:pt x="767" y="568"/>
                    <a:pt x="1368" y="401"/>
                    <a:pt x="2302" y="401"/>
                  </a:cubicBezTo>
                  <a:close/>
                  <a:moveTo>
                    <a:pt x="2302" y="1"/>
                  </a:moveTo>
                  <a:cubicBezTo>
                    <a:pt x="1134" y="1"/>
                    <a:pt x="467" y="234"/>
                    <a:pt x="267" y="734"/>
                  </a:cubicBezTo>
                  <a:cubicBezTo>
                    <a:pt x="0" y="1435"/>
                    <a:pt x="801" y="2269"/>
                    <a:pt x="1001" y="2469"/>
                  </a:cubicBezTo>
                  <a:cubicBezTo>
                    <a:pt x="1101" y="2736"/>
                    <a:pt x="1735" y="4104"/>
                    <a:pt x="3202" y="5471"/>
                  </a:cubicBezTo>
                  <a:cubicBezTo>
                    <a:pt x="4704" y="6872"/>
                    <a:pt x="7305" y="8540"/>
                    <a:pt x="11475" y="8540"/>
                  </a:cubicBezTo>
                  <a:lnTo>
                    <a:pt x="11542" y="8540"/>
                  </a:lnTo>
                  <a:cubicBezTo>
                    <a:pt x="13376" y="8540"/>
                    <a:pt x="14277" y="8106"/>
                    <a:pt x="14310" y="7272"/>
                  </a:cubicBezTo>
                  <a:cubicBezTo>
                    <a:pt x="14344" y="4837"/>
                    <a:pt x="5671" y="134"/>
                    <a:pt x="26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30"/>
            <p:cNvSpPr/>
            <p:nvPr/>
          </p:nvSpPr>
          <p:spPr>
            <a:xfrm flipH="1">
              <a:off x="8389911" y="3942356"/>
              <a:ext cx="361328" cy="95714"/>
            </a:xfrm>
            <a:custGeom>
              <a:avLst/>
              <a:gdLst/>
              <a:ahLst/>
              <a:cxnLst/>
              <a:rect l="l" t="t" r="r" b="b"/>
              <a:pathLst>
                <a:path w="20612" h="5460" extrusionOk="0">
                  <a:moveTo>
                    <a:pt x="7664" y="1"/>
                  </a:moveTo>
                  <a:cubicBezTo>
                    <a:pt x="5982" y="1"/>
                    <a:pt x="4492" y="162"/>
                    <a:pt x="3636" y="507"/>
                  </a:cubicBezTo>
                  <a:cubicBezTo>
                    <a:pt x="0" y="2008"/>
                    <a:pt x="3169" y="3076"/>
                    <a:pt x="3169" y="3076"/>
                  </a:cubicBezTo>
                  <a:cubicBezTo>
                    <a:pt x="3169" y="3076"/>
                    <a:pt x="5677" y="5459"/>
                    <a:pt x="9836" y="5459"/>
                  </a:cubicBezTo>
                  <a:cubicBezTo>
                    <a:pt x="11372" y="5459"/>
                    <a:pt x="13134" y="5134"/>
                    <a:pt x="15077" y="4243"/>
                  </a:cubicBezTo>
                  <a:cubicBezTo>
                    <a:pt x="20611" y="1693"/>
                    <a:pt x="13123" y="1"/>
                    <a:pt x="7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30"/>
            <p:cNvSpPr/>
            <p:nvPr/>
          </p:nvSpPr>
          <p:spPr>
            <a:xfrm flipH="1">
              <a:off x="8446572" y="3938956"/>
              <a:ext cx="275449" cy="102936"/>
            </a:xfrm>
            <a:custGeom>
              <a:avLst/>
              <a:gdLst/>
              <a:ahLst/>
              <a:cxnLst/>
              <a:rect l="l" t="t" r="r" b="b"/>
              <a:pathLst>
                <a:path w="15713" h="5872" extrusionOk="0">
                  <a:moveTo>
                    <a:pt x="6072" y="401"/>
                  </a:moveTo>
                  <a:cubicBezTo>
                    <a:pt x="10108" y="401"/>
                    <a:pt x="14878" y="1335"/>
                    <a:pt x="15145" y="2603"/>
                  </a:cubicBezTo>
                  <a:cubicBezTo>
                    <a:pt x="15245" y="3070"/>
                    <a:pt x="14611" y="3637"/>
                    <a:pt x="13344" y="4237"/>
                  </a:cubicBezTo>
                  <a:cubicBezTo>
                    <a:pt x="11576" y="5038"/>
                    <a:pt x="9841" y="5438"/>
                    <a:pt x="8140" y="5438"/>
                  </a:cubicBezTo>
                  <a:cubicBezTo>
                    <a:pt x="4137" y="5438"/>
                    <a:pt x="1669" y="3136"/>
                    <a:pt x="1635" y="3136"/>
                  </a:cubicBezTo>
                  <a:cubicBezTo>
                    <a:pt x="1635" y="3103"/>
                    <a:pt x="1602" y="3070"/>
                    <a:pt x="1569" y="3070"/>
                  </a:cubicBezTo>
                  <a:cubicBezTo>
                    <a:pt x="1268" y="2970"/>
                    <a:pt x="435" y="2603"/>
                    <a:pt x="435" y="2169"/>
                  </a:cubicBezTo>
                  <a:cubicBezTo>
                    <a:pt x="435" y="1936"/>
                    <a:pt x="635" y="1502"/>
                    <a:pt x="2069" y="901"/>
                  </a:cubicBezTo>
                  <a:cubicBezTo>
                    <a:pt x="2836" y="601"/>
                    <a:pt x="4271" y="401"/>
                    <a:pt x="6072" y="401"/>
                  </a:cubicBezTo>
                  <a:close/>
                  <a:moveTo>
                    <a:pt x="6072" y="1"/>
                  </a:moveTo>
                  <a:cubicBezTo>
                    <a:pt x="4204" y="1"/>
                    <a:pt x="2736" y="168"/>
                    <a:pt x="1902" y="534"/>
                  </a:cubicBezTo>
                  <a:cubicBezTo>
                    <a:pt x="601" y="1035"/>
                    <a:pt x="1" y="1569"/>
                    <a:pt x="1" y="2169"/>
                  </a:cubicBezTo>
                  <a:cubicBezTo>
                    <a:pt x="34" y="2903"/>
                    <a:pt x="1135" y="3370"/>
                    <a:pt x="1402" y="3470"/>
                  </a:cubicBezTo>
                  <a:cubicBezTo>
                    <a:pt x="1702" y="3737"/>
                    <a:pt x="4171" y="5872"/>
                    <a:pt x="8140" y="5872"/>
                  </a:cubicBezTo>
                  <a:cubicBezTo>
                    <a:pt x="9908" y="5872"/>
                    <a:pt x="11709" y="5438"/>
                    <a:pt x="13511" y="4604"/>
                  </a:cubicBezTo>
                  <a:cubicBezTo>
                    <a:pt x="15045" y="3904"/>
                    <a:pt x="15712" y="3203"/>
                    <a:pt x="15545" y="2503"/>
                  </a:cubicBezTo>
                  <a:cubicBezTo>
                    <a:pt x="15178" y="801"/>
                    <a:pt x="9674" y="1"/>
                    <a:pt x="60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30"/>
            <p:cNvSpPr/>
            <p:nvPr/>
          </p:nvSpPr>
          <p:spPr>
            <a:xfrm flipH="1">
              <a:off x="8627832" y="3898502"/>
              <a:ext cx="234814" cy="162170"/>
            </a:xfrm>
            <a:custGeom>
              <a:avLst/>
              <a:gdLst/>
              <a:ahLst/>
              <a:cxnLst/>
              <a:rect l="l" t="t" r="r" b="b"/>
              <a:pathLst>
                <a:path w="13395" h="9251" extrusionOk="0">
                  <a:moveTo>
                    <a:pt x="6720" y="1"/>
                  </a:moveTo>
                  <a:cubicBezTo>
                    <a:pt x="5551" y="1"/>
                    <a:pt x="4248" y="482"/>
                    <a:pt x="3054" y="2009"/>
                  </a:cubicBezTo>
                  <a:cubicBezTo>
                    <a:pt x="1" y="5911"/>
                    <a:pt x="4046" y="9250"/>
                    <a:pt x="8043" y="9250"/>
                  </a:cubicBezTo>
                  <a:cubicBezTo>
                    <a:pt x="8282" y="9250"/>
                    <a:pt x="8521" y="9238"/>
                    <a:pt x="8758" y="9214"/>
                  </a:cubicBezTo>
                  <a:cubicBezTo>
                    <a:pt x="12961" y="8780"/>
                    <a:pt x="13394" y="3877"/>
                    <a:pt x="10326" y="1408"/>
                  </a:cubicBezTo>
                  <a:cubicBezTo>
                    <a:pt x="10326" y="1408"/>
                    <a:pt x="8719" y="1"/>
                    <a:pt x="6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30"/>
            <p:cNvSpPr/>
            <p:nvPr/>
          </p:nvSpPr>
          <p:spPr>
            <a:xfrm flipH="1">
              <a:off x="8733690" y="3925898"/>
              <a:ext cx="39197" cy="18336"/>
            </a:xfrm>
            <a:custGeom>
              <a:avLst/>
              <a:gdLst/>
              <a:ahLst/>
              <a:cxnLst/>
              <a:rect l="l" t="t" r="r" b="b"/>
              <a:pathLst>
                <a:path w="2236" h="1046" extrusionOk="0">
                  <a:moveTo>
                    <a:pt x="963" y="0"/>
                  </a:moveTo>
                  <a:cubicBezTo>
                    <a:pt x="695" y="0"/>
                    <a:pt x="414" y="82"/>
                    <a:pt x="134" y="245"/>
                  </a:cubicBezTo>
                  <a:cubicBezTo>
                    <a:pt x="34" y="312"/>
                    <a:pt x="1" y="446"/>
                    <a:pt x="68" y="546"/>
                  </a:cubicBezTo>
                  <a:cubicBezTo>
                    <a:pt x="111" y="610"/>
                    <a:pt x="182" y="647"/>
                    <a:pt x="244" y="647"/>
                  </a:cubicBezTo>
                  <a:cubicBezTo>
                    <a:pt x="279" y="647"/>
                    <a:pt x="311" y="636"/>
                    <a:pt x="334" y="612"/>
                  </a:cubicBezTo>
                  <a:cubicBezTo>
                    <a:pt x="544" y="473"/>
                    <a:pt x="753" y="414"/>
                    <a:pt x="951" y="414"/>
                  </a:cubicBezTo>
                  <a:cubicBezTo>
                    <a:pt x="1037" y="414"/>
                    <a:pt x="1121" y="425"/>
                    <a:pt x="1202" y="446"/>
                  </a:cubicBezTo>
                  <a:cubicBezTo>
                    <a:pt x="1602" y="546"/>
                    <a:pt x="1835" y="913"/>
                    <a:pt x="1835" y="946"/>
                  </a:cubicBezTo>
                  <a:cubicBezTo>
                    <a:pt x="1869" y="1013"/>
                    <a:pt x="1936" y="1046"/>
                    <a:pt x="2002" y="1046"/>
                  </a:cubicBezTo>
                  <a:cubicBezTo>
                    <a:pt x="2036" y="1046"/>
                    <a:pt x="2069" y="1013"/>
                    <a:pt x="2102" y="1013"/>
                  </a:cubicBezTo>
                  <a:cubicBezTo>
                    <a:pt x="2202" y="946"/>
                    <a:pt x="2236" y="812"/>
                    <a:pt x="2169" y="712"/>
                  </a:cubicBezTo>
                  <a:cubicBezTo>
                    <a:pt x="2169" y="712"/>
                    <a:pt x="1869" y="179"/>
                    <a:pt x="1302" y="45"/>
                  </a:cubicBezTo>
                  <a:cubicBezTo>
                    <a:pt x="1192" y="15"/>
                    <a:pt x="1079"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30"/>
            <p:cNvSpPr/>
            <p:nvPr/>
          </p:nvSpPr>
          <p:spPr>
            <a:xfrm flipH="1">
              <a:off x="8709712" y="3973836"/>
              <a:ext cx="39197" cy="18354"/>
            </a:xfrm>
            <a:custGeom>
              <a:avLst/>
              <a:gdLst/>
              <a:ahLst/>
              <a:cxnLst/>
              <a:rect l="l" t="t" r="r" b="b"/>
              <a:pathLst>
                <a:path w="2236" h="1047" extrusionOk="0">
                  <a:moveTo>
                    <a:pt x="937" y="1"/>
                  </a:moveTo>
                  <a:cubicBezTo>
                    <a:pt x="678" y="1"/>
                    <a:pt x="414" y="82"/>
                    <a:pt x="134" y="246"/>
                  </a:cubicBezTo>
                  <a:cubicBezTo>
                    <a:pt x="34" y="312"/>
                    <a:pt x="0" y="446"/>
                    <a:pt x="67" y="546"/>
                  </a:cubicBezTo>
                  <a:cubicBezTo>
                    <a:pt x="89" y="611"/>
                    <a:pt x="152" y="647"/>
                    <a:pt x="221" y="647"/>
                  </a:cubicBezTo>
                  <a:cubicBezTo>
                    <a:pt x="259" y="647"/>
                    <a:pt x="299" y="636"/>
                    <a:pt x="334" y="613"/>
                  </a:cubicBezTo>
                  <a:cubicBezTo>
                    <a:pt x="557" y="489"/>
                    <a:pt x="779" y="420"/>
                    <a:pt x="975" y="420"/>
                  </a:cubicBezTo>
                  <a:cubicBezTo>
                    <a:pt x="1043" y="420"/>
                    <a:pt x="1108" y="429"/>
                    <a:pt x="1168" y="446"/>
                  </a:cubicBezTo>
                  <a:cubicBezTo>
                    <a:pt x="1568" y="546"/>
                    <a:pt x="1802" y="946"/>
                    <a:pt x="1802" y="946"/>
                  </a:cubicBezTo>
                  <a:cubicBezTo>
                    <a:pt x="1835" y="1013"/>
                    <a:pt x="1935" y="1046"/>
                    <a:pt x="2002" y="1046"/>
                  </a:cubicBezTo>
                  <a:cubicBezTo>
                    <a:pt x="2035" y="1046"/>
                    <a:pt x="2069" y="1046"/>
                    <a:pt x="2102" y="1013"/>
                  </a:cubicBezTo>
                  <a:cubicBezTo>
                    <a:pt x="2202" y="946"/>
                    <a:pt x="2235" y="813"/>
                    <a:pt x="2169" y="713"/>
                  </a:cubicBezTo>
                  <a:cubicBezTo>
                    <a:pt x="2169" y="713"/>
                    <a:pt x="1868" y="179"/>
                    <a:pt x="1268" y="46"/>
                  </a:cubicBezTo>
                  <a:cubicBezTo>
                    <a:pt x="1158" y="16"/>
                    <a:pt x="1048" y="1"/>
                    <a:pt x="9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30"/>
            <p:cNvSpPr/>
            <p:nvPr/>
          </p:nvSpPr>
          <p:spPr>
            <a:xfrm flipH="1">
              <a:off x="8679318" y="3944021"/>
              <a:ext cx="39180" cy="18354"/>
            </a:xfrm>
            <a:custGeom>
              <a:avLst/>
              <a:gdLst/>
              <a:ahLst/>
              <a:cxnLst/>
              <a:rect l="l" t="t" r="r" b="b"/>
              <a:pathLst>
                <a:path w="2235" h="1047" extrusionOk="0">
                  <a:moveTo>
                    <a:pt x="963" y="0"/>
                  </a:moveTo>
                  <a:cubicBezTo>
                    <a:pt x="694" y="0"/>
                    <a:pt x="414" y="82"/>
                    <a:pt x="133" y="245"/>
                  </a:cubicBezTo>
                  <a:cubicBezTo>
                    <a:pt x="33" y="312"/>
                    <a:pt x="0" y="446"/>
                    <a:pt x="67" y="546"/>
                  </a:cubicBezTo>
                  <a:cubicBezTo>
                    <a:pt x="110" y="610"/>
                    <a:pt x="167" y="647"/>
                    <a:pt x="229" y="647"/>
                  </a:cubicBezTo>
                  <a:cubicBezTo>
                    <a:pt x="263" y="647"/>
                    <a:pt x="298" y="636"/>
                    <a:pt x="334" y="612"/>
                  </a:cubicBezTo>
                  <a:cubicBezTo>
                    <a:pt x="543" y="473"/>
                    <a:pt x="752" y="414"/>
                    <a:pt x="939" y="414"/>
                  </a:cubicBezTo>
                  <a:cubicBezTo>
                    <a:pt x="1020" y="414"/>
                    <a:pt x="1097" y="425"/>
                    <a:pt x="1168" y="446"/>
                  </a:cubicBezTo>
                  <a:cubicBezTo>
                    <a:pt x="1601" y="546"/>
                    <a:pt x="1835" y="913"/>
                    <a:pt x="1835" y="946"/>
                  </a:cubicBezTo>
                  <a:cubicBezTo>
                    <a:pt x="1868" y="1013"/>
                    <a:pt x="1935" y="1046"/>
                    <a:pt x="2001" y="1046"/>
                  </a:cubicBezTo>
                  <a:cubicBezTo>
                    <a:pt x="2035" y="1046"/>
                    <a:pt x="2068" y="1013"/>
                    <a:pt x="2102" y="1013"/>
                  </a:cubicBezTo>
                  <a:cubicBezTo>
                    <a:pt x="2202" y="946"/>
                    <a:pt x="2235" y="813"/>
                    <a:pt x="2168" y="712"/>
                  </a:cubicBezTo>
                  <a:cubicBezTo>
                    <a:pt x="2168" y="712"/>
                    <a:pt x="1868" y="179"/>
                    <a:pt x="1301" y="45"/>
                  </a:cubicBezTo>
                  <a:cubicBezTo>
                    <a:pt x="1191" y="15"/>
                    <a:pt x="1078"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30"/>
            <p:cNvSpPr/>
            <p:nvPr/>
          </p:nvSpPr>
          <p:spPr>
            <a:xfrm flipH="1">
              <a:off x="8660020" y="3982039"/>
              <a:ext cx="39197" cy="18336"/>
            </a:xfrm>
            <a:custGeom>
              <a:avLst/>
              <a:gdLst/>
              <a:ahLst/>
              <a:cxnLst/>
              <a:rect l="l" t="t" r="r" b="b"/>
              <a:pathLst>
                <a:path w="2236" h="1046" extrusionOk="0">
                  <a:moveTo>
                    <a:pt x="973" y="0"/>
                  </a:moveTo>
                  <a:cubicBezTo>
                    <a:pt x="701" y="0"/>
                    <a:pt x="418" y="89"/>
                    <a:pt x="134" y="278"/>
                  </a:cubicBezTo>
                  <a:cubicBezTo>
                    <a:pt x="34" y="311"/>
                    <a:pt x="1" y="445"/>
                    <a:pt x="68" y="545"/>
                  </a:cubicBezTo>
                  <a:cubicBezTo>
                    <a:pt x="111" y="610"/>
                    <a:pt x="182" y="646"/>
                    <a:pt x="253" y="646"/>
                  </a:cubicBezTo>
                  <a:cubicBezTo>
                    <a:pt x="293" y="646"/>
                    <a:pt x="332" y="635"/>
                    <a:pt x="368" y="612"/>
                  </a:cubicBezTo>
                  <a:cubicBezTo>
                    <a:pt x="590" y="488"/>
                    <a:pt x="795" y="419"/>
                    <a:pt x="994" y="419"/>
                  </a:cubicBezTo>
                  <a:cubicBezTo>
                    <a:pt x="1064" y="419"/>
                    <a:pt x="1133" y="428"/>
                    <a:pt x="1202" y="445"/>
                  </a:cubicBezTo>
                  <a:cubicBezTo>
                    <a:pt x="1602" y="545"/>
                    <a:pt x="1835" y="945"/>
                    <a:pt x="1835" y="945"/>
                  </a:cubicBezTo>
                  <a:cubicBezTo>
                    <a:pt x="1869" y="1012"/>
                    <a:pt x="1936" y="1045"/>
                    <a:pt x="2002" y="1045"/>
                  </a:cubicBezTo>
                  <a:cubicBezTo>
                    <a:pt x="2036" y="1045"/>
                    <a:pt x="2069" y="1045"/>
                    <a:pt x="2102" y="1012"/>
                  </a:cubicBezTo>
                  <a:cubicBezTo>
                    <a:pt x="2202" y="979"/>
                    <a:pt x="2236" y="845"/>
                    <a:pt x="2202" y="745"/>
                  </a:cubicBezTo>
                  <a:cubicBezTo>
                    <a:pt x="2169" y="712"/>
                    <a:pt x="1869" y="211"/>
                    <a:pt x="1302" y="45"/>
                  </a:cubicBezTo>
                  <a:cubicBezTo>
                    <a:pt x="1195" y="15"/>
                    <a:pt x="1085" y="0"/>
                    <a:pt x="97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30"/>
            <p:cNvSpPr/>
            <p:nvPr/>
          </p:nvSpPr>
          <p:spPr>
            <a:xfrm flipH="1">
              <a:off x="8692762" y="4020040"/>
              <a:ext cx="39197" cy="18336"/>
            </a:xfrm>
            <a:custGeom>
              <a:avLst/>
              <a:gdLst/>
              <a:ahLst/>
              <a:cxnLst/>
              <a:rect l="l" t="t" r="r" b="b"/>
              <a:pathLst>
                <a:path w="2236" h="1046" extrusionOk="0">
                  <a:moveTo>
                    <a:pt x="947" y="1"/>
                  </a:moveTo>
                  <a:cubicBezTo>
                    <a:pt x="685" y="1"/>
                    <a:pt x="418" y="89"/>
                    <a:pt x="134" y="278"/>
                  </a:cubicBezTo>
                  <a:cubicBezTo>
                    <a:pt x="34" y="312"/>
                    <a:pt x="1" y="445"/>
                    <a:pt x="34" y="545"/>
                  </a:cubicBezTo>
                  <a:cubicBezTo>
                    <a:pt x="77" y="610"/>
                    <a:pt x="148" y="647"/>
                    <a:pt x="220" y="647"/>
                  </a:cubicBezTo>
                  <a:cubicBezTo>
                    <a:pt x="259" y="647"/>
                    <a:pt x="299" y="635"/>
                    <a:pt x="334" y="612"/>
                  </a:cubicBezTo>
                  <a:cubicBezTo>
                    <a:pt x="557" y="488"/>
                    <a:pt x="761" y="420"/>
                    <a:pt x="961" y="420"/>
                  </a:cubicBezTo>
                  <a:cubicBezTo>
                    <a:pt x="1030" y="420"/>
                    <a:pt x="1099" y="428"/>
                    <a:pt x="1168" y="445"/>
                  </a:cubicBezTo>
                  <a:cubicBezTo>
                    <a:pt x="1569" y="545"/>
                    <a:pt x="1802" y="945"/>
                    <a:pt x="1802" y="945"/>
                  </a:cubicBezTo>
                  <a:cubicBezTo>
                    <a:pt x="1835" y="1012"/>
                    <a:pt x="1902" y="1046"/>
                    <a:pt x="2002" y="1046"/>
                  </a:cubicBezTo>
                  <a:cubicBezTo>
                    <a:pt x="2036" y="1046"/>
                    <a:pt x="2069" y="1046"/>
                    <a:pt x="2102" y="1012"/>
                  </a:cubicBezTo>
                  <a:cubicBezTo>
                    <a:pt x="2202" y="979"/>
                    <a:pt x="2236" y="845"/>
                    <a:pt x="2169" y="745"/>
                  </a:cubicBezTo>
                  <a:cubicBezTo>
                    <a:pt x="2169" y="712"/>
                    <a:pt x="1869" y="212"/>
                    <a:pt x="1268" y="45"/>
                  </a:cubicBezTo>
                  <a:cubicBezTo>
                    <a:pt x="1161" y="16"/>
                    <a:pt x="1055" y="1"/>
                    <a:pt x="9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30"/>
            <p:cNvSpPr/>
            <p:nvPr/>
          </p:nvSpPr>
          <p:spPr>
            <a:xfrm flipH="1">
              <a:off x="8751813" y="4013607"/>
              <a:ext cx="39197" cy="18336"/>
            </a:xfrm>
            <a:custGeom>
              <a:avLst/>
              <a:gdLst/>
              <a:ahLst/>
              <a:cxnLst/>
              <a:rect l="l" t="t" r="r" b="b"/>
              <a:pathLst>
                <a:path w="2236" h="1046" extrusionOk="0">
                  <a:moveTo>
                    <a:pt x="973" y="1"/>
                  </a:moveTo>
                  <a:cubicBezTo>
                    <a:pt x="701" y="1"/>
                    <a:pt x="418" y="89"/>
                    <a:pt x="134" y="278"/>
                  </a:cubicBezTo>
                  <a:cubicBezTo>
                    <a:pt x="34" y="312"/>
                    <a:pt x="1" y="445"/>
                    <a:pt x="67" y="545"/>
                  </a:cubicBezTo>
                  <a:cubicBezTo>
                    <a:pt x="111" y="610"/>
                    <a:pt x="168" y="647"/>
                    <a:pt x="229" y="647"/>
                  </a:cubicBezTo>
                  <a:cubicBezTo>
                    <a:pt x="263" y="647"/>
                    <a:pt x="299" y="636"/>
                    <a:pt x="334" y="612"/>
                  </a:cubicBezTo>
                  <a:cubicBezTo>
                    <a:pt x="557" y="488"/>
                    <a:pt x="780" y="420"/>
                    <a:pt x="975" y="420"/>
                  </a:cubicBezTo>
                  <a:cubicBezTo>
                    <a:pt x="1043" y="420"/>
                    <a:pt x="1108" y="428"/>
                    <a:pt x="1168" y="445"/>
                  </a:cubicBezTo>
                  <a:cubicBezTo>
                    <a:pt x="1602" y="545"/>
                    <a:pt x="1835" y="946"/>
                    <a:pt x="1835" y="946"/>
                  </a:cubicBezTo>
                  <a:cubicBezTo>
                    <a:pt x="1869" y="1012"/>
                    <a:pt x="1935" y="1046"/>
                    <a:pt x="2002" y="1046"/>
                  </a:cubicBezTo>
                  <a:cubicBezTo>
                    <a:pt x="2036" y="1046"/>
                    <a:pt x="2069" y="1046"/>
                    <a:pt x="2102" y="1012"/>
                  </a:cubicBezTo>
                  <a:cubicBezTo>
                    <a:pt x="2202" y="979"/>
                    <a:pt x="2236" y="845"/>
                    <a:pt x="2169" y="745"/>
                  </a:cubicBezTo>
                  <a:cubicBezTo>
                    <a:pt x="2169" y="712"/>
                    <a:pt x="1869" y="212"/>
                    <a:pt x="1302" y="45"/>
                  </a:cubicBezTo>
                  <a:cubicBezTo>
                    <a:pt x="1195" y="16"/>
                    <a:pt x="1085" y="1"/>
                    <a:pt x="97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30"/>
            <p:cNvSpPr/>
            <p:nvPr/>
          </p:nvSpPr>
          <p:spPr>
            <a:xfrm flipH="1">
              <a:off x="8769359" y="3972784"/>
              <a:ext cx="39180" cy="18231"/>
            </a:xfrm>
            <a:custGeom>
              <a:avLst/>
              <a:gdLst/>
              <a:ahLst/>
              <a:cxnLst/>
              <a:rect l="l" t="t" r="r" b="b"/>
              <a:pathLst>
                <a:path w="2235" h="1040" extrusionOk="0">
                  <a:moveTo>
                    <a:pt x="1007" y="0"/>
                  </a:moveTo>
                  <a:cubicBezTo>
                    <a:pt x="725" y="0"/>
                    <a:pt x="429" y="100"/>
                    <a:pt x="133" y="272"/>
                  </a:cubicBezTo>
                  <a:cubicBezTo>
                    <a:pt x="33" y="339"/>
                    <a:pt x="0" y="439"/>
                    <a:pt x="67" y="539"/>
                  </a:cubicBezTo>
                  <a:cubicBezTo>
                    <a:pt x="110" y="604"/>
                    <a:pt x="181" y="641"/>
                    <a:pt x="253" y="641"/>
                  </a:cubicBezTo>
                  <a:cubicBezTo>
                    <a:pt x="292" y="641"/>
                    <a:pt x="332" y="630"/>
                    <a:pt x="367" y="606"/>
                  </a:cubicBezTo>
                  <a:cubicBezTo>
                    <a:pt x="590" y="482"/>
                    <a:pt x="794" y="414"/>
                    <a:pt x="994" y="414"/>
                  </a:cubicBezTo>
                  <a:cubicBezTo>
                    <a:pt x="1063" y="414"/>
                    <a:pt x="1132" y="422"/>
                    <a:pt x="1201" y="439"/>
                  </a:cubicBezTo>
                  <a:cubicBezTo>
                    <a:pt x="1601" y="573"/>
                    <a:pt x="1835" y="940"/>
                    <a:pt x="1835" y="940"/>
                  </a:cubicBezTo>
                  <a:cubicBezTo>
                    <a:pt x="1868" y="1006"/>
                    <a:pt x="1935" y="1040"/>
                    <a:pt x="2001" y="1040"/>
                  </a:cubicBezTo>
                  <a:lnTo>
                    <a:pt x="2102" y="1040"/>
                  </a:lnTo>
                  <a:cubicBezTo>
                    <a:pt x="2202" y="973"/>
                    <a:pt x="2235" y="839"/>
                    <a:pt x="2202" y="739"/>
                  </a:cubicBezTo>
                  <a:cubicBezTo>
                    <a:pt x="2168" y="706"/>
                    <a:pt x="1868" y="206"/>
                    <a:pt x="1301" y="39"/>
                  </a:cubicBezTo>
                  <a:cubicBezTo>
                    <a:pt x="1205" y="13"/>
                    <a:pt x="1107" y="0"/>
                    <a:pt x="10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30"/>
            <p:cNvSpPr/>
            <p:nvPr/>
          </p:nvSpPr>
          <p:spPr>
            <a:xfrm flipH="1">
              <a:off x="8427298" y="4692074"/>
              <a:ext cx="225716" cy="144745"/>
            </a:xfrm>
            <a:custGeom>
              <a:avLst/>
              <a:gdLst/>
              <a:ahLst/>
              <a:cxnLst/>
              <a:rect l="l" t="t" r="r" b="b"/>
              <a:pathLst>
                <a:path w="12876" h="8257" extrusionOk="0">
                  <a:moveTo>
                    <a:pt x="9398" y="0"/>
                  </a:moveTo>
                  <a:cubicBezTo>
                    <a:pt x="6527" y="0"/>
                    <a:pt x="2527" y="1346"/>
                    <a:pt x="0" y="7870"/>
                  </a:cubicBezTo>
                  <a:cubicBezTo>
                    <a:pt x="0" y="7870"/>
                    <a:pt x="1429" y="8256"/>
                    <a:pt x="3349" y="8256"/>
                  </a:cubicBezTo>
                  <a:cubicBezTo>
                    <a:pt x="6691" y="8256"/>
                    <a:pt x="11520" y="7085"/>
                    <a:pt x="12876" y="665"/>
                  </a:cubicBezTo>
                  <a:cubicBezTo>
                    <a:pt x="12876" y="665"/>
                    <a:pt x="11416" y="0"/>
                    <a:pt x="9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30"/>
            <p:cNvSpPr/>
            <p:nvPr/>
          </p:nvSpPr>
          <p:spPr>
            <a:xfrm flipH="1">
              <a:off x="8488110" y="4735262"/>
              <a:ext cx="164326" cy="93610"/>
            </a:xfrm>
            <a:custGeom>
              <a:avLst/>
              <a:gdLst/>
              <a:ahLst/>
              <a:cxnLst/>
              <a:rect l="l" t="t" r="r" b="b"/>
              <a:pathLst>
                <a:path w="9374" h="5340" extrusionOk="0">
                  <a:moveTo>
                    <a:pt x="9130" y="1"/>
                  </a:moveTo>
                  <a:cubicBezTo>
                    <a:pt x="9096" y="1"/>
                    <a:pt x="9064" y="12"/>
                    <a:pt x="9040" y="36"/>
                  </a:cubicBezTo>
                  <a:cubicBezTo>
                    <a:pt x="8940" y="69"/>
                    <a:pt x="1435" y="4572"/>
                    <a:pt x="167" y="4939"/>
                  </a:cubicBezTo>
                  <a:cubicBezTo>
                    <a:pt x="67" y="4973"/>
                    <a:pt x="0" y="5073"/>
                    <a:pt x="34" y="5206"/>
                  </a:cubicBezTo>
                  <a:cubicBezTo>
                    <a:pt x="67" y="5273"/>
                    <a:pt x="134" y="5339"/>
                    <a:pt x="234" y="5339"/>
                  </a:cubicBezTo>
                  <a:lnTo>
                    <a:pt x="301" y="5339"/>
                  </a:lnTo>
                  <a:cubicBezTo>
                    <a:pt x="1602" y="4939"/>
                    <a:pt x="8940" y="569"/>
                    <a:pt x="9240" y="403"/>
                  </a:cubicBezTo>
                  <a:cubicBezTo>
                    <a:pt x="9340" y="336"/>
                    <a:pt x="9374" y="202"/>
                    <a:pt x="9307" y="102"/>
                  </a:cubicBezTo>
                  <a:cubicBezTo>
                    <a:pt x="9264" y="38"/>
                    <a:pt x="9193" y="1"/>
                    <a:pt x="91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30"/>
            <p:cNvSpPr/>
            <p:nvPr/>
          </p:nvSpPr>
          <p:spPr>
            <a:xfrm flipH="1">
              <a:off x="8310350" y="4326654"/>
              <a:ext cx="247296" cy="155894"/>
            </a:xfrm>
            <a:custGeom>
              <a:avLst/>
              <a:gdLst/>
              <a:ahLst/>
              <a:cxnLst/>
              <a:rect l="l" t="t" r="r" b="b"/>
              <a:pathLst>
                <a:path w="14107" h="8893" extrusionOk="0">
                  <a:moveTo>
                    <a:pt x="12502" y="1"/>
                  </a:moveTo>
                  <a:cubicBezTo>
                    <a:pt x="9761" y="1"/>
                    <a:pt x="2846" y="4110"/>
                    <a:pt x="1364" y="6402"/>
                  </a:cubicBezTo>
                  <a:cubicBezTo>
                    <a:pt x="0" y="8511"/>
                    <a:pt x="814" y="8892"/>
                    <a:pt x="1580" y="8892"/>
                  </a:cubicBezTo>
                  <a:cubicBezTo>
                    <a:pt x="2013" y="8892"/>
                    <a:pt x="2431" y="8771"/>
                    <a:pt x="2431" y="8771"/>
                  </a:cubicBezTo>
                  <a:cubicBezTo>
                    <a:pt x="2431" y="8771"/>
                    <a:pt x="2757" y="8821"/>
                    <a:pt x="3308" y="8821"/>
                  </a:cubicBezTo>
                  <a:cubicBezTo>
                    <a:pt x="5200" y="8821"/>
                    <a:pt x="9746" y="8221"/>
                    <a:pt x="12872" y="2900"/>
                  </a:cubicBezTo>
                  <a:cubicBezTo>
                    <a:pt x="14106" y="798"/>
                    <a:pt x="13709" y="1"/>
                    <a:pt x="1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30"/>
            <p:cNvSpPr/>
            <p:nvPr/>
          </p:nvSpPr>
          <p:spPr>
            <a:xfrm flipH="1">
              <a:off x="8312103" y="4323096"/>
              <a:ext cx="240932" cy="163169"/>
            </a:xfrm>
            <a:custGeom>
              <a:avLst/>
              <a:gdLst/>
              <a:ahLst/>
              <a:cxnLst/>
              <a:rect l="l" t="t" r="r" b="b"/>
              <a:pathLst>
                <a:path w="13744" h="9308" extrusionOk="0">
                  <a:moveTo>
                    <a:pt x="12242" y="434"/>
                  </a:moveTo>
                  <a:cubicBezTo>
                    <a:pt x="12676" y="434"/>
                    <a:pt x="12943" y="534"/>
                    <a:pt x="13076" y="734"/>
                  </a:cubicBezTo>
                  <a:cubicBezTo>
                    <a:pt x="13210" y="1001"/>
                    <a:pt x="13243" y="1635"/>
                    <a:pt x="12442" y="3003"/>
                  </a:cubicBezTo>
                  <a:cubicBezTo>
                    <a:pt x="9340" y="8273"/>
                    <a:pt x="4837" y="8840"/>
                    <a:pt x="3036" y="8840"/>
                  </a:cubicBezTo>
                  <a:cubicBezTo>
                    <a:pt x="2502" y="8840"/>
                    <a:pt x="2202" y="8773"/>
                    <a:pt x="2202" y="8773"/>
                  </a:cubicBezTo>
                  <a:lnTo>
                    <a:pt x="2102" y="8773"/>
                  </a:lnTo>
                  <a:cubicBezTo>
                    <a:pt x="2102" y="8773"/>
                    <a:pt x="1701" y="8907"/>
                    <a:pt x="1301" y="8907"/>
                  </a:cubicBezTo>
                  <a:cubicBezTo>
                    <a:pt x="1068" y="8907"/>
                    <a:pt x="734" y="8840"/>
                    <a:pt x="634" y="8640"/>
                  </a:cubicBezTo>
                  <a:cubicBezTo>
                    <a:pt x="534" y="8440"/>
                    <a:pt x="467" y="7973"/>
                    <a:pt x="1268" y="6739"/>
                  </a:cubicBezTo>
                  <a:cubicBezTo>
                    <a:pt x="2669" y="4570"/>
                    <a:pt x="9474" y="434"/>
                    <a:pt x="12242" y="434"/>
                  </a:cubicBezTo>
                  <a:close/>
                  <a:moveTo>
                    <a:pt x="12242" y="0"/>
                  </a:moveTo>
                  <a:cubicBezTo>
                    <a:pt x="9307" y="0"/>
                    <a:pt x="2402" y="4203"/>
                    <a:pt x="934" y="6505"/>
                  </a:cubicBezTo>
                  <a:cubicBezTo>
                    <a:pt x="200" y="7606"/>
                    <a:pt x="0" y="8340"/>
                    <a:pt x="267" y="8840"/>
                  </a:cubicBezTo>
                  <a:cubicBezTo>
                    <a:pt x="367" y="9040"/>
                    <a:pt x="667" y="9307"/>
                    <a:pt x="1301" y="9307"/>
                  </a:cubicBezTo>
                  <a:cubicBezTo>
                    <a:pt x="1701" y="9307"/>
                    <a:pt x="2068" y="9240"/>
                    <a:pt x="2168" y="9207"/>
                  </a:cubicBezTo>
                  <a:cubicBezTo>
                    <a:pt x="2302" y="9207"/>
                    <a:pt x="2602" y="9240"/>
                    <a:pt x="3036" y="9240"/>
                  </a:cubicBezTo>
                  <a:cubicBezTo>
                    <a:pt x="4904" y="9240"/>
                    <a:pt x="9607" y="8673"/>
                    <a:pt x="12776" y="3236"/>
                  </a:cubicBezTo>
                  <a:cubicBezTo>
                    <a:pt x="13543" y="1969"/>
                    <a:pt x="13743" y="1068"/>
                    <a:pt x="13443" y="534"/>
                  </a:cubicBezTo>
                  <a:cubicBezTo>
                    <a:pt x="13243" y="201"/>
                    <a:pt x="12843" y="0"/>
                    <a:pt x="122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30"/>
            <p:cNvSpPr/>
            <p:nvPr/>
          </p:nvSpPr>
          <p:spPr>
            <a:xfrm flipH="1">
              <a:off x="8423662" y="4208656"/>
              <a:ext cx="145569" cy="238636"/>
            </a:xfrm>
            <a:custGeom>
              <a:avLst/>
              <a:gdLst/>
              <a:ahLst/>
              <a:cxnLst/>
              <a:rect l="l" t="t" r="r" b="b"/>
              <a:pathLst>
                <a:path w="8304" h="13613" extrusionOk="0">
                  <a:moveTo>
                    <a:pt x="7241" y="1"/>
                  </a:moveTo>
                  <a:cubicBezTo>
                    <a:pt x="5060" y="1"/>
                    <a:pt x="245" y="8331"/>
                    <a:pt x="90" y="11366"/>
                  </a:cubicBezTo>
                  <a:cubicBezTo>
                    <a:pt x="1" y="13126"/>
                    <a:pt x="411" y="13612"/>
                    <a:pt x="892" y="13612"/>
                  </a:cubicBezTo>
                  <a:cubicBezTo>
                    <a:pt x="1488" y="13612"/>
                    <a:pt x="2192" y="12867"/>
                    <a:pt x="2192" y="12867"/>
                  </a:cubicBezTo>
                  <a:cubicBezTo>
                    <a:pt x="2192" y="12867"/>
                    <a:pt x="8263" y="10532"/>
                    <a:pt x="8296" y="2560"/>
                  </a:cubicBezTo>
                  <a:cubicBezTo>
                    <a:pt x="8304" y="735"/>
                    <a:pt x="7888" y="1"/>
                    <a:pt x="7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30"/>
            <p:cNvSpPr/>
            <p:nvPr/>
          </p:nvSpPr>
          <p:spPr>
            <a:xfrm flipH="1">
              <a:off x="8420279" y="4204993"/>
              <a:ext cx="152055" cy="246191"/>
            </a:xfrm>
            <a:custGeom>
              <a:avLst/>
              <a:gdLst/>
              <a:ahLst/>
              <a:cxnLst/>
              <a:rect l="l" t="t" r="r" b="b"/>
              <a:pathLst>
                <a:path w="8674" h="14044" extrusionOk="0">
                  <a:moveTo>
                    <a:pt x="7406" y="401"/>
                  </a:moveTo>
                  <a:cubicBezTo>
                    <a:pt x="7539" y="401"/>
                    <a:pt x="7672" y="467"/>
                    <a:pt x="7773" y="567"/>
                  </a:cubicBezTo>
                  <a:cubicBezTo>
                    <a:pt x="8006" y="801"/>
                    <a:pt x="8273" y="1335"/>
                    <a:pt x="8240" y="2769"/>
                  </a:cubicBezTo>
                  <a:cubicBezTo>
                    <a:pt x="8206" y="10474"/>
                    <a:pt x="2369" y="12876"/>
                    <a:pt x="2302" y="12910"/>
                  </a:cubicBezTo>
                  <a:cubicBezTo>
                    <a:pt x="2269" y="12910"/>
                    <a:pt x="2235" y="12910"/>
                    <a:pt x="2235" y="12943"/>
                  </a:cubicBezTo>
                  <a:cubicBezTo>
                    <a:pt x="2035" y="13143"/>
                    <a:pt x="1501" y="13610"/>
                    <a:pt x="1068" y="13610"/>
                  </a:cubicBezTo>
                  <a:cubicBezTo>
                    <a:pt x="968" y="13610"/>
                    <a:pt x="868" y="13577"/>
                    <a:pt x="801" y="13477"/>
                  </a:cubicBezTo>
                  <a:cubicBezTo>
                    <a:pt x="601" y="13310"/>
                    <a:pt x="401" y="12809"/>
                    <a:pt x="467" y="11575"/>
                  </a:cubicBezTo>
                  <a:cubicBezTo>
                    <a:pt x="634" y="8640"/>
                    <a:pt x="5404" y="401"/>
                    <a:pt x="7406" y="401"/>
                  </a:cubicBezTo>
                  <a:close/>
                  <a:moveTo>
                    <a:pt x="7406" y="0"/>
                  </a:moveTo>
                  <a:cubicBezTo>
                    <a:pt x="4971" y="0"/>
                    <a:pt x="200" y="8606"/>
                    <a:pt x="67" y="11575"/>
                  </a:cubicBezTo>
                  <a:cubicBezTo>
                    <a:pt x="0" y="12709"/>
                    <a:pt x="134" y="13410"/>
                    <a:pt x="467" y="13777"/>
                  </a:cubicBezTo>
                  <a:cubicBezTo>
                    <a:pt x="634" y="13944"/>
                    <a:pt x="834" y="14044"/>
                    <a:pt x="1068" y="14044"/>
                  </a:cubicBezTo>
                  <a:cubicBezTo>
                    <a:pt x="1702" y="14044"/>
                    <a:pt x="2335" y="13443"/>
                    <a:pt x="2502" y="13276"/>
                  </a:cubicBezTo>
                  <a:cubicBezTo>
                    <a:pt x="2769" y="13143"/>
                    <a:pt x="4137" y="12543"/>
                    <a:pt x="5571" y="11075"/>
                  </a:cubicBezTo>
                  <a:cubicBezTo>
                    <a:pt x="6972" y="9574"/>
                    <a:pt x="8640" y="6939"/>
                    <a:pt x="8673" y="2769"/>
                  </a:cubicBezTo>
                  <a:cubicBezTo>
                    <a:pt x="8673" y="1501"/>
                    <a:pt x="8473" y="667"/>
                    <a:pt x="8073" y="267"/>
                  </a:cubicBezTo>
                  <a:cubicBezTo>
                    <a:pt x="7906" y="100"/>
                    <a:pt x="7672"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30"/>
            <p:cNvSpPr/>
            <p:nvPr/>
          </p:nvSpPr>
          <p:spPr>
            <a:xfrm flipH="1">
              <a:off x="8500378" y="4201926"/>
              <a:ext cx="169568" cy="257989"/>
            </a:xfrm>
            <a:custGeom>
              <a:avLst/>
              <a:gdLst/>
              <a:ahLst/>
              <a:cxnLst/>
              <a:rect l="l" t="t" r="r" b="b"/>
              <a:pathLst>
                <a:path w="9673" h="14717" extrusionOk="0">
                  <a:moveTo>
                    <a:pt x="2439" y="1"/>
                  </a:moveTo>
                  <a:cubicBezTo>
                    <a:pt x="0" y="1"/>
                    <a:pt x="2039" y="10854"/>
                    <a:pt x="4102" y="13418"/>
                  </a:cubicBezTo>
                  <a:cubicBezTo>
                    <a:pt x="4869" y="14385"/>
                    <a:pt x="5408" y="14716"/>
                    <a:pt x="5786" y="14716"/>
                  </a:cubicBezTo>
                  <a:cubicBezTo>
                    <a:pt x="6608" y="14716"/>
                    <a:pt x="6670" y="13151"/>
                    <a:pt x="6670" y="13151"/>
                  </a:cubicBezTo>
                  <a:cubicBezTo>
                    <a:pt x="6670" y="13151"/>
                    <a:pt x="9672" y="7414"/>
                    <a:pt x="4435" y="1410"/>
                  </a:cubicBezTo>
                  <a:cubicBezTo>
                    <a:pt x="3574" y="422"/>
                    <a:pt x="2920" y="1"/>
                    <a:pt x="2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30"/>
            <p:cNvSpPr/>
            <p:nvPr/>
          </p:nvSpPr>
          <p:spPr>
            <a:xfrm flipH="1">
              <a:off x="8506234" y="4197982"/>
              <a:ext cx="157893" cy="265492"/>
            </a:xfrm>
            <a:custGeom>
              <a:avLst/>
              <a:gdLst/>
              <a:ahLst/>
              <a:cxnLst/>
              <a:rect l="l" t="t" r="r" b="b"/>
              <a:pathLst>
                <a:path w="9007" h="15145" extrusionOk="0">
                  <a:moveTo>
                    <a:pt x="2102" y="434"/>
                  </a:moveTo>
                  <a:cubicBezTo>
                    <a:pt x="2402" y="434"/>
                    <a:pt x="2969" y="667"/>
                    <a:pt x="3936" y="1768"/>
                  </a:cubicBezTo>
                  <a:cubicBezTo>
                    <a:pt x="9007" y="7572"/>
                    <a:pt x="6205" y="13243"/>
                    <a:pt x="6171" y="13276"/>
                  </a:cubicBezTo>
                  <a:cubicBezTo>
                    <a:pt x="6138" y="13310"/>
                    <a:pt x="6138" y="13343"/>
                    <a:pt x="6138" y="13376"/>
                  </a:cubicBezTo>
                  <a:cubicBezTo>
                    <a:pt x="6138" y="13743"/>
                    <a:pt x="5971" y="14744"/>
                    <a:pt x="5471" y="14744"/>
                  </a:cubicBezTo>
                  <a:cubicBezTo>
                    <a:pt x="5204" y="14744"/>
                    <a:pt x="4737" y="14544"/>
                    <a:pt x="3936" y="13510"/>
                  </a:cubicBezTo>
                  <a:cubicBezTo>
                    <a:pt x="2235" y="11408"/>
                    <a:pt x="434" y="3102"/>
                    <a:pt x="1535" y="867"/>
                  </a:cubicBezTo>
                  <a:cubicBezTo>
                    <a:pt x="1668" y="567"/>
                    <a:pt x="1868" y="434"/>
                    <a:pt x="2102" y="434"/>
                  </a:cubicBezTo>
                  <a:close/>
                  <a:moveTo>
                    <a:pt x="2102" y="0"/>
                  </a:moveTo>
                  <a:cubicBezTo>
                    <a:pt x="1802" y="0"/>
                    <a:pt x="1435" y="133"/>
                    <a:pt x="1134" y="701"/>
                  </a:cubicBezTo>
                  <a:cubicBezTo>
                    <a:pt x="0" y="3069"/>
                    <a:pt x="1802" y="11542"/>
                    <a:pt x="3603" y="13777"/>
                  </a:cubicBezTo>
                  <a:cubicBezTo>
                    <a:pt x="4337" y="14711"/>
                    <a:pt x="4937" y="15144"/>
                    <a:pt x="5471" y="15144"/>
                  </a:cubicBezTo>
                  <a:cubicBezTo>
                    <a:pt x="6405" y="15144"/>
                    <a:pt x="6538" y="13710"/>
                    <a:pt x="6538" y="13443"/>
                  </a:cubicBezTo>
                  <a:cubicBezTo>
                    <a:pt x="6672" y="13176"/>
                    <a:pt x="7305" y="11808"/>
                    <a:pt x="7406" y="9774"/>
                  </a:cubicBezTo>
                  <a:cubicBezTo>
                    <a:pt x="7472" y="7739"/>
                    <a:pt x="7005" y="4637"/>
                    <a:pt x="4237" y="1468"/>
                  </a:cubicBezTo>
                  <a:cubicBezTo>
                    <a:pt x="3369" y="500"/>
                    <a:pt x="2669" y="0"/>
                    <a:pt x="21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30"/>
            <p:cNvSpPr/>
            <p:nvPr/>
          </p:nvSpPr>
          <p:spPr>
            <a:xfrm flipH="1">
              <a:off x="8564731" y="4279609"/>
              <a:ext cx="243685" cy="205469"/>
            </a:xfrm>
            <a:custGeom>
              <a:avLst/>
              <a:gdLst/>
              <a:ahLst/>
              <a:cxnLst/>
              <a:rect l="l" t="t" r="r" b="b"/>
              <a:pathLst>
                <a:path w="13901" h="11721" extrusionOk="0">
                  <a:moveTo>
                    <a:pt x="3730" y="0"/>
                  </a:moveTo>
                  <a:cubicBezTo>
                    <a:pt x="1" y="0"/>
                    <a:pt x="7643" y="9853"/>
                    <a:pt x="10834" y="11254"/>
                  </a:cubicBezTo>
                  <a:cubicBezTo>
                    <a:pt x="11586" y="11589"/>
                    <a:pt x="12118" y="11721"/>
                    <a:pt x="12490" y="11721"/>
                  </a:cubicBezTo>
                  <a:cubicBezTo>
                    <a:pt x="13900" y="11721"/>
                    <a:pt x="13002" y="9820"/>
                    <a:pt x="13002" y="9820"/>
                  </a:cubicBezTo>
                  <a:cubicBezTo>
                    <a:pt x="13002" y="9820"/>
                    <a:pt x="13002" y="3349"/>
                    <a:pt x="5564" y="447"/>
                  </a:cubicBezTo>
                  <a:cubicBezTo>
                    <a:pt x="4775" y="139"/>
                    <a:pt x="4173" y="0"/>
                    <a:pt x="3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30"/>
            <p:cNvSpPr/>
            <p:nvPr/>
          </p:nvSpPr>
          <p:spPr>
            <a:xfrm flipH="1">
              <a:off x="8568207" y="4276314"/>
              <a:ext cx="201174" cy="212288"/>
            </a:xfrm>
            <a:custGeom>
              <a:avLst/>
              <a:gdLst/>
              <a:ahLst/>
              <a:cxnLst/>
              <a:rect l="l" t="t" r="r" b="b"/>
              <a:pathLst>
                <a:path w="11476" h="12110" extrusionOk="0">
                  <a:moveTo>
                    <a:pt x="1502" y="401"/>
                  </a:moveTo>
                  <a:cubicBezTo>
                    <a:pt x="1936" y="401"/>
                    <a:pt x="2536" y="535"/>
                    <a:pt x="3270" y="835"/>
                  </a:cubicBezTo>
                  <a:cubicBezTo>
                    <a:pt x="10475" y="3637"/>
                    <a:pt x="10575" y="9975"/>
                    <a:pt x="10575" y="10008"/>
                  </a:cubicBezTo>
                  <a:cubicBezTo>
                    <a:pt x="10575" y="10041"/>
                    <a:pt x="10575" y="10075"/>
                    <a:pt x="10609" y="10108"/>
                  </a:cubicBezTo>
                  <a:cubicBezTo>
                    <a:pt x="10709" y="10342"/>
                    <a:pt x="11009" y="11142"/>
                    <a:pt x="10775" y="11509"/>
                  </a:cubicBezTo>
                  <a:cubicBezTo>
                    <a:pt x="10675" y="11643"/>
                    <a:pt x="10542" y="11709"/>
                    <a:pt x="10275" y="11709"/>
                  </a:cubicBezTo>
                  <a:cubicBezTo>
                    <a:pt x="9908" y="11709"/>
                    <a:pt x="9374" y="11542"/>
                    <a:pt x="8707" y="11276"/>
                  </a:cubicBezTo>
                  <a:cubicBezTo>
                    <a:pt x="6072" y="10108"/>
                    <a:pt x="301" y="2970"/>
                    <a:pt x="735" y="902"/>
                  </a:cubicBezTo>
                  <a:cubicBezTo>
                    <a:pt x="768" y="668"/>
                    <a:pt x="902" y="401"/>
                    <a:pt x="1502" y="401"/>
                  </a:cubicBezTo>
                  <a:close/>
                  <a:moveTo>
                    <a:pt x="1502" y="1"/>
                  </a:moveTo>
                  <a:cubicBezTo>
                    <a:pt x="668" y="1"/>
                    <a:pt x="401" y="435"/>
                    <a:pt x="335" y="801"/>
                  </a:cubicBezTo>
                  <a:cubicBezTo>
                    <a:pt x="1" y="2403"/>
                    <a:pt x="2469" y="5705"/>
                    <a:pt x="3203" y="6672"/>
                  </a:cubicBezTo>
                  <a:cubicBezTo>
                    <a:pt x="4771" y="8674"/>
                    <a:pt x="7039" y="10975"/>
                    <a:pt x="8540" y="11643"/>
                  </a:cubicBezTo>
                  <a:cubicBezTo>
                    <a:pt x="9274" y="11976"/>
                    <a:pt x="9841" y="12110"/>
                    <a:pt x="10275" y="12110"/>
                  </a:cubicBezTo>
                  <a:cubicBezTo>
                    <a:pt x="10675" y="12110"/>
                    <a:pt x="10975" y="11976"/>
                    <a:pt x="11142" y="11743"/>
                  </a:cubicBezTo>
                  <a:cubicBezTo>
                    <a:pt x="11476" y="11176"/>
                    <a:pt x="11109" y="10208"/>
                    <a:pt x="11009" y="9975"/>
                  </a:cubicBezTo>
                  <a:cubicBezTo>
                    <a:pt x="10975" y="9674"/>
                    <a:pt x="10909" y="8173"/>
                    <a:pt x="10041" y="6339"/>
                  </a:cubicBezTo>
                  <a:cubicBezTo>
                    <a:pt x="9174" y="4471"/>
                    <a:pt x="7306" y="1969"/>
                    <a:pt x="3403" y="435"/>
                  </a:cubicBezTo>
                  <a:cubicBezTo>
                    <a:pt x="2636" y="134"/>
                    <a:pt x="2002" y="1"/>
                    <a:pt x="15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30"/>
            <p:cNvSpPr/>
            <p:nvPr/>
          </p:nvSpPr>
          <p:spPr>
            <a:xfrm flipH="1">
              <a:off x="8537774" y="4381393"/>
              <a:ext cx="377719" cy="113051"/>
            </a:xfrm>
            <a:custGeom>
              <a:avLst/>
              <a:gdLst/>
              <a:ahLst/>
              <a:cxnLst/>
              <a:rect l="l" t="t" r="r" b="b"/>
              <a:pathLst>
                <a:path w="21547" h="6449" extrusionOk="0">
                  <a:moveTo>
                    <a:pt x="10258" y="1"/>
                  </a:moveTo>
                  <a:cubicBezTo>
                    <a:pt x="9340" y="1"/>
                    <a:pt x="8344" y="104"/>
                    <a:pt x="7270" y="344"/>
                  </a:cubicBezTo>
                  <a:cubicBezTo>
                    <a:pt x="0" y="1966"/>
                    <a:pt x="12048" y="6448"/>
                    <a:pt x="16804" y="6448"/>
                  </a:cubicBezTo>
                  <a:cubicBezTo>
                    <a:pt x="17133" y="6448"/>
                    <a:pt x="17427" y="6427"/>
                    <a:pt x="17677" y="6381"/>
                  </a:cubicBezTo>
                  <a:cubicBezTo>
                    <a:pt x="21546" y="5714"/>
                    <a:pt x="18678" y="4013"/>
                    <a:pt x="18678" y="4013"/>
                  </a:cubicBezTo>
                  <a:cubicBezTo>
                    <a:pt x="18678" y="4013"/>
                    <a:pt x="15978" y="1"/>
                    <a:pt x="10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30"/>
            <p:cNvSpPr/>
            <p:nvPr/>
          </p:nvSpPr>
          <p:spPr>
            <a:xfrm flipH="1">
              <a:off x="8564693" y="4378063"/>
              <a:ext cx="268402" cy="119888"/>
            </a:xfrm>
            <a:custGeom>
              <a:avLst/>
              <a:gdLst/>
              <a:ahLst/>
              <a:cxnLst/>
              <a:rect l="l" t="t" r="r" b="b"/>
              <a:pathLst>
                <a:path w="15311" h="6839" extrusionOk="0">
                  <a:moveTo>
                    <a:pt x="5537" y="400"/>
                  </a:moveTo>
                  <a:cubicBezTo>
                    <a:pt x="11075" y="400"/>
                    <a:pt x="13777" y="4270"/>
                    <a:pt x="13810" y="4303"/>
                  </a:cubicBezTo>
                  <a:cubicBezTo>
                    <a:pt x="13810" y="4336"/>
                    <a:pt x="13843" y="4336"/>
                    <a:pt x="13877" y="4370"/>
                  </a:cubicBezTo>
                  <a:cubicBezTo>
                    <a:pt x="14143" y="4537"/>
                    <a:pt x="14844" y="5070"/>
                    <a:pt x="14777" y="5504"/>
                  </a:cubicBezTo>
                  <a:cubicBezTo>
                    <a:pt x="14744" y="5704"/>
                    <a:pt x="14444" y="6104"/>
                    <a:pt x="12943" y="6371"/>
                  </a:cubicBezTo>
                  <a:cubicBezTo>
                    <a:pt x="12709" y="6405"/>
                    <a:pt x="12442" y="6438"/>
                    <a:pt x="12109" y="6438"/>
                  </a:cubicBezTo>
                  <a:cubicBezTo>
                    <a:pt x="8373" y="6438"/>
                    <a:pt x="667" y="3736"/>
                    <a:pt x="500" y="2001"/>
                  </a:cubicBezTo>
                  <a:cubicBezTo>
                    <a:pt x="434" y="1501"/>
                    <a:pt x="1201" y="1067"/>
                    <a:pt x="2602" y="734"/>
                  </a:cubicBezTo>
                  <a:cubicBezTo>
                    <a:pt x="3603" y="500"/>
                    <a:pt x="4603" y="400"/>
                    <a:pt x="5537" y="400"/>
                  </a:cubicBezTo>
                  <a:close/>
                  <a:moveTo>
                    <a:pt x="5537" y="0"/>
                  </a:moveTo>
                  <a:cubicBezTo>
                    <a:pt x="4570" y="0"/>
                    <a:pt x="3536" y="100"/>
                    <a:pt x="2502" y="334"/>
                  </a:cubicBezTo>
                  <a:cubicBezTo>
                    <a:pt x="801" y="701"/>
                    <a:pt x="0" y="1301"/>
                    <a:pt x="67" y="2068"/>
                  </a:cubicBezTo>
                  <a:cubicBezTo>
                    <a:pt x="300" y="4170"/>
                    <a:pt x="8406" y="6838"/>
                    <a:pt x="12109" y="6838"/>
                  </a:cubicBezTo>
                  <a:cubicBezTo>
                    <a:pt x="12442" y="6838"/>
                    <a:pt x="12742" y="6838"/>
                    <a:pt x="13009" y="6772"/>
                  </a:cubicBezTo>
                  <a:cubicBezTo>
                    <a:pt x="14377" y="6538"/>
                    <a:pt x="15077" y="6138"/>
                    <a:pt x="15178" y="5571"/>
                  </a:cubicBezTo>
                  <a:cubicBezTo>
                    <a:pt x="15311" y="4837"/>
                    <a:pt x="14344" y="4170"/>
                    <a:pt x="14110" y="4036"/>
                  </a:cubicBezTo>
                  <a:cubicBezTo>
                    <a:pt x="13810" y="3603"/>
                    <a:pt x="11008" y="0"/>
                    <a:pt x="55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30"/>
            <p:cNvSpPr/>
            <p:nvPr/>
          </p:nvSpPr>
          <p:spPr>
            <a:xfrm flipH="1">
              <a:off x="8529023" y="4469961"/>
              <a:ext cx="270278" cy="135542"/>
            </a:xfrm>
            <a:custGeom>
              <a:avLst/>
              <a:gdLst/>
              <a:ahLst/>
              <a:cxnLst/>
              <a:rect l="l" t="t" r="r" b="b"/>
              <a:pathLst>
                <a:path w="15418" h="7732" extrusionOk="0">
                  <a:moveTo>
                    <a:pt x="10699" y="1"/>
                  </a:moveTo>
                  <a:cubicBezTo>
                    <a:pt x="8457" y="1"/>
                    <a:pt x="4767" y="729"/>
                    <a:pt x="1641" y="4798"/>
                  </a:cubicBezTo>
                  <a:cubicBezTo>
                    <a:pt x="1" y="6936"/>
                    <a:pt x="548" y="7731"/>
                    <a:pt x="2086" y="7731"/>
                  </a:cubicBezTo>
                  <a:cubicBezTo>
                    <a:pt x="5083" y="7731"/>
                    <a:pt x="11841" y="4713"/>
                    <a:pt x="13516" y="2729"/>
                  </a:cubicBezTo>
                  <a:cubicBezTo>
                    <a:pt x="15418" y="478"/>
                    <a:pt x="14036" y="196"/>
                    <a:pt x="13226" y="196"/>
                  </a:cubicBezTo>
                  <a:cubicBezTo>
                    <a:pt x="12956" y="196"/>
                    <a:pt x="12749" y="228"/>
                    <a:pt x="12749" y="228"/>
                  </a:cubicBezTo>
                  <a:cubicBezTo>
                    <a:pt x="12749" y="228"/>
                    <a:pt x="11949" y="1"/>
                    <a:pt x="10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4" name="Google Shape;2924;p30"/>
            <p:cNvSpPr/>
            <p:nvPr/>
          </p:nvSpPr>
          <p:spPr>
            <a:xfrm flipH="1">
              <a:off x="8538964" y="4466333"/>
              <a:ext cx="255552" cy="142712"/>
            </a:xfrm>
            <a:custGeom>
              <a:avLst/>
              <a:gdLst/>
              <a:ahLst/>
              <a:cxnLst/>
              <a:rect l="l" t="t" r="r" b="b"/>
              <a:pathLst>
                <a:path w="14578" h="8141" extrusionOk="0">
                  <a:moveTo>
                    <a:pt x="10408" y="435"/>
                  </a:moveTo>
                  <a:cubicBezTo>
                    <a:pt x="11609" y="435"/>
                    <a:pt x="12409" y="635"/>
                    <a:pt x="12409" y="668"/>
                  </a:cubicBezTo>
                  <a:lnTo>
                    <a:pt x="12510" y="668"/>
                  </a:lnTo>
                  <a:cubicBezTo>
                    <a:pt x="12510" y="668"/>
                    <a:pt x="12710" y="635"/>
                    <a:pt x="12977" y="635"/>
                  </a:cubicBezTo>
                  <a:cubicBezTo>
                    <a:pt x="13277" y="635"/>
                    <a:pt x="13810" y="668"/>
                    <a:pt x="13944" y="968"/>
                  </a:cubicBezTo>
                  <a:cubicBezTo>
                    <a:pt x="14044" y="1168"/>
                    <a:pt x="14044" y="1669"/>
                    <a:pt x="13077" y="2803"/>
                  </a:cubicBezTo>
                  <a:cubicBezTo>
                    <a:pt x="11409" y="4771"/>
                    <a:pt x="4671" y="7740"/>
                    <a:pt x="1835" y="7740"/>
                  </a:cubicBezTo>
                  <a:cubicBezTo>
                    <a:pt x="1368" y="7740"/>
                    <a:pt x="835" y="7673"/>
                    <a:pt x="634" y="7306"/>
                  </a:cubicBezTo>
                  <a:cubicBezTo>
                    <a:pt x="468" y="6906"/>
                    <a:pt x="768" y="6139"/>
                    <a:pt x="1535" y="5138"/>
                  </a:cubicBezTo>
                  <a:cubicBezTo>
                    <a:pt x="4537" y="1235"/>
                    <a:pt x="8006" y="435"/>
                    <a:pt x="10408" y="435"/>
                  </a:cubicBezTo>
                  <a:close/>
                  <a:moveTo>
                    <a:pt x="10408" y="1"/>
                  </a:moveTo>
                  <a:cubicBezTo>
                    <a:pt x="7906" y="1"/>
                    <a:pt x="4304" y="868"/>
                    <a:pt x="1235" y="4871"/>
                  </a:cubicBezTo>
                  <a:cubicBezTo>
                    <a:pt x="301" y="6072"/>
                    <a:pt x="1" y="6939"/>
                    <a:pt x="267" y="7506"/>
                  </a:cubicBezTo>
                  <a:cubicBezTo>
                    <a:pt x="501" y="7940"/>
                    <a:pt x="1001" y="8140"/>
                    <a:pt x="1835" y="8140"/>
                  </a:cubicBezTo>
                  <a:cubicBezTo>
                    <a:pt x="4837" y="8140"/>
                    <a:pt x="11642" y="5171"/>
                    <a:pt x="13410" y="3070"/>
                  </a:cubicBezTo>
                  <a:cubicBezTo>
                    <a:pt x="14244" y="2036"/>
                    <a:pt x="14578" y="1302"/>
                    <a:pt x="14311" y="802"/>
                  </a:cubicBezTo>
                  <a:cubicBezTo>
                    <a:pt x="14144" y="401"/>
                    <a:pt x="13677" y="201"/>
                    <a:pt x="12977" y="201"/>
                  </a:cubicBezTo>
                  <a:cubicBezTo>
                    <a:pt x="12743" y="201"/>
                    <a:pt x="12576" y="234"/>
                    <a:pt x="12476" y="234"/>
                  </a:cubicBezTo>
                  <a:cubicBezTo>
                    <a:pt x="12309" y="201"/>
                    <a:pt x="11509" y="1"/>
                    <a:pt x="1040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5" name="Google Shape;2925;p30"/>
            <p:cNvSpPr/>
            <p:nvPr/>
          </p:nvSpPr>
          <p:spPr>
            <a:xfrm flipH="1">
              <a:off x="8525131" y="4468489"/>
              <a:ext cx="146288" cy="238128"/>
            </a:xfrm>
            <a:custGeom>
              <a:avLst/>
              <a:gdLst/>
              <a:ahLst/>
              <a:cxnLst/>
              <a:rect l="l" t="t" r="r" b="b"/>
              <a:pathLst>
                <a:path w="8345" h="13584" extrusionOk="0">
                  <a:moveTo>
                    <a:pt x="7439" y="1"/>
                  </a:moveTo>
                  <a:cubicBezTo>
                    <a:pt x="6834" y="1"/>
                    <a:pt x="6120" y="745"/>
                    <a:pt x="6120" y="745"/>
                  </a:cubicBezTo>
                  <a:cubicBezTo>
                    <a:pt x="6120" y="745"/>
                    <a:pt x="83" y="3080"/>
                    <a:pt x="16" y="11019"/>
                  </a:cubicBezTo>
                  <a:cubicBezTo>
                    <a:pt x="1" y="12848"/>
                    <a:pt x="413" y="13583"/>
                    <a:pt x="1062" y="13583"/>
                  </a:cubicBezTo>
                  <a:cubicBezTo>
                    <a:pt x="3240" y="13583"/>
                    <a:pt x="8075" y="5280"/>
                    <a:pt x="8255" y="2246"/>
                  </a:cubicBezTo>
                  <a:cubicBezTo>
                    <a:pt x="8345" y="487"/>
                    <a:pt x="7928" y="1"/>
                    <a:pt x="7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6" name="Google Shape;2926;p30"/>
            <p:cNvSpPr/>
            <p:nvPr/>
          </p:nvSpPr>
          <p:spPr>
            <a:xfrm flipH="1">
              <a:off x="8522010" y="4464580"/>
              <a:ext cx="153230" cy="245613"/>
            </a:xfrm>
            <a:custGeom>
              <a:avLst/>
              <a:gdLst/>
              <a:ahLst/>
              <a:cxnLst/>
              <a:rect l="l" t="t" r="r" b="b"/>
              <a:pathLst>
                <a:path w="8741" h="14011" extrusionOk="0">
                  <a:moveTo>
                    <a:pt x="7639" y="435"/>
                  </a:moveTo>
                  <a:cubicBezTo>
                    <a:pt x="7773" y="435"/>
                    <a:pt x="7873" y="468"/>
                    <a:pt x="7939" y="568"/>
                  </a:cubicBezTo>
                  <a:cubicBezTo>
                    <a:pt x="8106" y="735"/>
                    <a:pt x="8306" y="1235"/>
                    <a:pt x="8240" y="2469"/>
                  </a:cubicBezTo>
                  <a:cubicBezTo>
                    <a:pt x="8106" y="5405"/>
                    <a:pt x="3303" y="13611"/>
                    <a:pt x="1268" y="13611"/>
                  </a:cubicBezTo>
                  <a:cubicBezTo>
                    <a:pt x="1135" y="13611"/>
                    <a:pt x="1001" y="13544"/>
                    <a:pt x="901" y="13444"/>
                  </a:cubicBezTo>
                  <a:cubicBezTo>
                    <a:pt x="701" y="13244"/>
                    <a:pt x="434" y="12677"/>
                    <a:pt x="434" y="11242"/>
                  </a:cubicBezTo>
                  <a:cubicBezTo>
                    <a:pt x="501" y="3537"/>
                    <a:pt x="6372" y="1168"/>
                    <a:pt x="6438" y="1135"/>
                  </a:cubicBezTo>
                  <a:cubicBezTo>
                    <a:pt x="6472" y="1135"/>
                    <a:pt x="6472" y="1102"/>
                    <a:pt x="6505" y="1102"/>
                  </a:cubicBezTo>
                  <a:cubicBezTo>
                    <a:pt x="6672" y="902"/>
                    <a:pt x="7239" y="435"/>
                    <a:pt x="7639" y="435"/>
                  </a:cubicBezTo>
                  <a:close/>
                  <a:moveTo>
                    <a:pt x="7639" y="1"/>
                  </a:moveTo>
                  <a:cubicBezTo>
                    <a:pt x="7039" y="1"/>
                    <a:pt x="6405" y="601"/>
                    <a:pt x="6238" y="768"/>
                  </a:cubicBezTo>
                  <a:cubicBezTo>
                    <a:pt x="5971" y="868"/>
                    <a:pt x="4570" y="1502"/>
                    <a:pt x="3169" y="2970"/>
                  </a:cubicBezTo>
                  <a:cubicBezTo>
                    <a:pt x="1768" y="4437"/>
                    <a:pt x="67" y="7073"/>
                    <a:pt x="34" y="11242"/>
                  </a:cubicBezTo>
                  <a:cubicBezTo>
                    <a:pt x="0" y="12510"/>
                    <a:pt x="201" y="13344"/>
                    <a:pt x="601" y="13744"/>
                  </a:cubicBezTo>
                  <a:cubicBezTo>
                    <a:pt x="801" y="13911"/>
                    <a:pt x="1001" y="14011"/>
                    <a:pt x="1268" y="14011"/>
                  </a:cubicBezTo>
                  <a:cubicBezTo>
                    <a:pt x="3703" y="14011"/>
                    <a:pt x="8507" y="5438"/>
                    <a:pt x="8673" y="2469"/>
                  </a:cubicBezTo>
                  <a:cubicBezTo>
                    <a:pt x="8740" y="1369"/>
                    <a:pt x="8607" y="635"/>
                    <a:pt x="8240" y="268"/>
                  </a:cubicBezTo>
                  <a:cubicBezTo>
                    <a:pt x="8106" y="101"/>
                    <a:pt x="7873" y="1"/>
                    <a:pt x="76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7" name="Google Shape;2927;p30"/>
            <p:cNvSpPr/>
            <p:nvPr/>
          </p:nvSpPr>
          <p:spPr>
            <a:xfrm flipH="1">
              <a:off x="8409845" y="4475693"/>
              <a:ext cx="189973" cy="246156"/>
            </a:xfrm>
            <a:custGeom>
              <a:avLst/>
              <a:gdLst/>
              <a:ahLst/>
              <a:cxnLst/>
              <a:rect l="l" t="t" r="r" b="b"/>
              <a:pathLst>
                <a:path w="10837" h="14042" extrusionOk="0">
                  <a:moveTo>
                    <a:pt x="2799" y="0"/>
                  </a:moveTo>
                  <a:cubicBezTo>
                    <a:pt x="1848" y="0"/>
                    <a:pt x="2035" y="1702"/>
                    <a:pt x="2035" y="1702"/>
                  </a:cubicBezTo>
                  <a:cubicBezTo>
                    <a:pt x="2035" y="1702"/>
                    <a:pt x="1" y="7840"/>
                    <a:pt x="6105" y="12943"/>
                  </a:cubicBezTo>
                  <a:cubicBezTo>
                    <a:pt x="7016" y="13710"/>
                    <a:pt x="7686" y="14041"/>
                    <a:pt x="8156" y="14041"/>
                  </a:cubicBezTo>
                  <a:cubicBezTo>
                    <a:pt x="10836" y="14041"/>
                    <a:pt x="7039" y="3277"/>
                    <a:pt x="4570" y="1035"/>
                  </a:cubicBezTo>
                  <a:cubicBezTo>
                    <a:pt x="3741" y="272"/>
                    <a:pt x="3179"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8" name="Google Shape;2928;p30"/>
            <p:cNvSpPr/>
            <p:nvPr/>
          </p:nvSpPr>
          <p:spPr>
            <a:xfrm flipH="1">
              <a:off x="8423782" y="4472187"/>
              <a:ext cx="170181" cy="253221"/>
            </a:xfrm>
            <a:custGeom>
              <a:avLst/>
              <a:gdLst/>
              <a:ahLst/>
              <a:cxnLst/>
              <a:rect l="l" t="t" r="r" b="b"/>
              <a:pathLst>
                <a:path w="9708" h="14445" extrusionOk="0">
                  <a:moveTo>
                    <a:pt x="2469" y="401"/>
                  </a:moveTo>
                  <a:cubicBezTo>
                    <a:pt x="2702" y="401"/>
                    <a:pt x="3202" y="568"/>
                    <a:pt x="4070" y="1368"/>
                  </a:cubicBezTo>
                  <a:cubicBezTo>
                    <a:pt x="6505" y="3603"/>
                    <a:pt x="9140" y="11709"/>
                    <a:pt x="8406" y="13610"/>
                  </a:cubicBezTo>
                  <a:cubicBezTo>
                    <a:pt x="8239" y="14011"/>
                    <a:pt x="8006" y="14044"/>
                    <a:pt x="7839" y="14044"/>
                  </a:cubicBezTo>
                  <a:cubicBezTo>
                    <a:pt x="7505" y="14044"/>
                    <a:pt x="6938" y="13844"/>
                    <a:pt x="5904" y="13010"/>
                  </a:cubicBezTo>
                  <a:cubicBezTo>
                    <a:pt x="0" y="8040"/>
                    <a:pt x="1901" y="2002"/>
                    <a:pt x="1901" y="1969"/>
                  </a:cubicBezTo>
                  <a:cubicBezTo>
                    <a:pt x="1901" y="1935"/>
                    <a:pt x="1935" y="1902"/>
                    <a:pt x="1901" y="1869"/>
                  </a:cubicBezTo>
                  <a:cubicBezTo>
                    <a:pt x="1901" y="1602"/>
                    <a:pt x="1868" y="868"/>
                    <a:pt x="2135" y="534"/>
                  </a:cubicBezTo>
                  <a:cubicBezTo>
                    <a:pt x="2235" y="434"/>
                    <a:pt x="2335" y="401"/>
                    <a:pt x="2469" y="401"/>
                  </a:cubicBezTo>
                  <a:close/>
                  <a:moveTo>
                    <a:pt x="2469" y="1"/>
                  </a:moveTo>
                  <a:cubicBezTo>
                    <a:pt x="2202" y="1"/>
                    <a:pt x="2002" y="67"/>
                    <a:pt x="1835" y="267"/>
                  </a:cubicBezTo>
                  <a:cubicBezTo>
                    <a:pt x="1434" y="734"/>
                    <a:pt x="1468" y="1635"/>
                    <a:pt x="1501" y="1869"/>
                  </a:cubicBezTo>
                  <a:cubicBezTo>
                    <a:pt x="1401" y="2135"/>
                    <a:pt x="1001" y="3603"/>
                    <a:pt x="1234" y="5638"/>
                  </a:cubicBezTo>
                  <a:cubicBezTo>
                    <a:pt x="1468" y="7673"/>
                    <a:pt x="2435" y="10642"/>
                    <a:pt x="5637" y="13310"/>
                  </a:cubicBezTo>
                  <a:cubicBezTo>
                    <a:pt x="6571" y="14077"/>
                    <a:pt x="7272" y="14444"/>
                    <a:pt x="7839" y="14444"/>
                  </a:cubicBezTo>
                  <a:cubicBezTo>
                    <a:pt x="8139" y="14444"/>
                    <a:pt x="8573" y="14344"/>
                    <a:pt x="8773" y="13744"/>
                  </a:cubicBezTo>
                  <a:cubicBezTo>
                    <a:pt x="9707" y="11375"/>
                    <a:pt x="6571" y="3069"/>
                    <a:pt x="4370" y="1068"/>
                  </a:cubicBezTo>
                  <a:cubicBezTo>
                    <a:pt x="3569" y="334"/>
                    <a:pt x="2936" y="1"/>
                    <a:pt x="24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30"/>
            <p:cNvSpPr/>
            <p:nvPr/>
          </p:nvSpPr>
          <p:spPr>
            <a:xfrm flipH="1">
              <a:off x="8266819" y="4474396"/>
              <a:ext cx="324743" cy="159348"/>
            </a:xfrm>
            <a:custGeom>
              <a:avLst/>
              <a:gdLst/>
              <a:ahLst/>
              <a:cxnLst/>
              <a:rect l="l" t="t" r="r" b="b"/>
              <a:pathLst>
                <a:path w="18525" h="9090" extrusionOk="0">
                  <a:moveTo>
                    <a:pt x="2509" y="0"/>
                  </a:moveTo>
                  <a:cubicBezTo>
                    <a:pt x="0" y="0"/>
                    <a:pt x="1798" y="2043"/>
                    <a:pt x="1798" y="2043"/>
                  </a:cubicBezTo>
                  <a:cubicBezTo>
                    <a:pt x="1798" y="2043"/>
                    <a:pt x="3599" y="8281"/>
                    <a:pt x="11538" y="9048"/>
                  </a:cubicBezTo>
                  <a:cubicBezTo>
                    <a:pt x="11843" y="9076"/>
                    <a:pt x="12118" y="9090"/>
                    <a:pt x="12365" y="9090"/>
                  </a:cubicBezTo>
                  <a:cubicBezTo>
                    <a:pt x="18525" y="9090"/>
                    <a:pt x="7218" y="620"/>
                    <a:pt x="3466" y="75"/>
                  </a:cubicBezTo>
                  <a:cubicBezTo>
                    <a:pt x="3093" y="23"/>
                    <a:pt x="2776" y="0"/>
                    <a:pt x="2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0" name="Google Shape;2930;p30"/>
            <p:cNvSpPr/>
            <p:nvPr/>
          </p:nvSpPr>
          <p:spPr>
            <a:xfrm flipH="1">
              <a:off x="8336660" y="4470767"/>
              <a:ext cx="242107" cy="166342"/>
            </a:xfrm>
            <a:custGeom>
              <a:avLst/>
              <a:gdLst/>
              <a:ahLst/>
              <a:cxnLst/>
              <a:rect l="l" t="t" r="r" b="b"/>
              <a:pathLst>
                <a:path w="13811" h="9489" extrusionOk="0">
                  <a:moveTo>
                    <a:pt x="1768" y="415"/>
                  </a:moveTo>
                  <a:cubicBezTo>
                    <a:pt x="2035" y="415"/>
                    <a:pt x="2369" y="448"/>
                    <a:pt x="2702" y="482"/>
                  </a:cubicBezTo>
                  <a:cubicBezTo>
                    <a:pt x="5604" y="915"/>
                    <a:pt x="13377" y="6386"/>
                    <a:pt x="13210" y="8388"/>
                  </a:cubicBezTo>
                  <a:cubicBezTo>
                    <a:pt x="13177" y="8855"/>
                    <a:pt x="12643" y="9088"/>
                    <a:pt x="11642" y="9088"/>
                  </a:cubicBezTo>
                  <a:cubicBezTo>
                    <a:pt x="11375" y="9088"/>
                    <a:pt x="11108" y="9055"/>
                    <a:pt x="10808" y="9021"/>
                  </a:cubicBezTo>
                  <a:cubicBezTo>
                    <a:pt x="3136" y="8321"/>
                    <a:pt x="1268" y="2250"/>
                    <a:pt x="1268" y="2216"/>
                  </a:cubicBezTo>
                  <a:cubicBezTo>
                    <a:pt x="1235" y="2183"/>
                    <a:pt x="1235" y="2150"/>
                    <a:pt x="1201" y="2116"/>
                  </a:cubicBezTo>
                  <a:cubicBezTo>
                    <a:pt x="1001" y="1916"/>
                    <a:pt x="501" y="1182"/>
                    <a:pt x="668" y="782"/>
                  </a:cubicBezTo>
                  <a:cubicBezTo>
                    <a:pt x="801" y="482"/>
                    <a:pt x="1335" y="415"/>
                    <a:pt x="1768" y="415"/>
                  </a:cubicBezTo>
                  <a:close/>
                  <a:moveTo>
                    <a:pt x="1761" y="0"/>
                  </a:moveTo>
                  <a:cubicBezTo>
                    <a:pt x="962" y="0"/>
                    <a:pt x="471" y="201"/>
                    <a:pt x="301" y="615"/>
                  </a:cubicBezTo>
                  <a:cubicBezTo>
                    <a:pt x="0" y="1282"/>
                    <a:pt x="701" y="2150"/>
                    <a:pt x="868" y="2350"/>
                  </a:cubicBezTo>
                  <a:cubicBezTo>
                    <a:pt x="968" y="2650"/>
                    <a:pt x="1468" y="4084"/>
                    <a:pt x="2802" y="5619"/>
                  </a:cubicBezTo>
                  <a:cubicBezTo>
                    <a:pt x="4137" y="7153"/>
                    <a:pt x="6605" y="9055"/>
                    <a:pt x="10775" y="9455"/>
                  </a:cubicBezTo>
                  <a:cubicBezTo>
                    <a:pt x="11075" y="9488"/>
                    <a:pt x="11375" y="9488"/>
                    <a:pt x="11642" y="9488"/>
                  </a:cubicBezTo>
                  <a:cubicBezTo>
                    <a:pt x="12910" y="9488"/>
                    <a:pt x="13577" y="9121"/>
                    <a:pt x="13644" y="8421"/>
                  </a:cubicBezTo>
                  <a:cubicBezTo>
                    <a:pt x="13810" y="6019"/>
                    <a:pt x="5671" y="482"/>
                    <a:pt x="2769" y="82"/>
                  </a:cubicBezTo>
                  <a:cubicBezTo>
                    <a:pt x="2392" y="28"/>
                    <a:pt x="2055" y="0"/>
                    <a:pt x="1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1" name="Google Shape;2931;p30"/>
            <p:cNvSpPr/>
            <p:nvPr/>
          </p:nvSpPr>
          <p:spPr>
            <a:xfrm flipH="1">
              <a:off x="8189988" y="4440129"/>
              <a:ext cx="373582" cy="101551"/>
            </a:xfrm>
            <a:custGeom>
              <a:avLst/>
              <a:gdLst/>
              <a:ahLst/>
              <a:cxnLst/>
              <a:rect l="l" t="t" r="r" b="b"/>
              <a:pathLst>
                <a:path w="21311" h="5793" extrusionOk="0">
                  <a:moveTo>
                    <a:pt x="5873" y="1"/>
                  </a:moveTo>
                  <a:cubicBezTo>
                    <a:pt x="5020" y="1"/>
                    <a:pt x="4290" y="72"/>
                    <a:pt x="3770" y="228"/>
                  </a:cubicBezTo>
                  <a:cubicBezTo>
                    <a:pt x="1" y="1329"/>
                    <a:pt x="3070" y="2730"/>
                    <a:pt x="3070" y="2730"/>
                  </a:cubicBezTo>
                  <a:cubicBezTo>
                    <a:pt x="3070" y="2730"/>
                    <a:pt x="5695" y="5793"/>
                    <a:pt x="10517" y="5793"/>
                  </a:cubicBezTo>
                  <a:cubicBezTo>
                    <a:pt x="11797" y="5793"/>
                    <a:pt x="13231" y="5577"/>
                    <a:pt x="14811" y="5032"/>
                  </a:cubicBezTo>
                  <a:cubicBezTo>
                    <a:pt x="21310" y="2789"/>
                    <a:pt x="11200" y="1"/>
                    <a:pt x="5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30"/>
            <p:cNvSpPr/>
            <p:nvPr/>
          </p:nvSpPr>
          <p:spPr>
            <a:xfrm flipH="1">
              <a:off x="8261234" y="4436518"/>
              <a:ext cx="273678" cy="108791"/>
            </a:xfrm>
            <a:custGeom>
              <a:avLst/>
              <a:gdLst/>
              <a:ahLst/>
              <a:cxnLst/>
              <a:rect l="l" t="t" r="r" b="b"/>
              <a:pathLst>
                <a:path w="15612" h="6206" extrusionOk="0">
                  <a:moveTo>
                    <a:pt x="4237" y="401"/>
                  </a:moveTo>
                  <a:cubicBezTo>
                    <a:pt x="8373" y="401"/>
                    <a:pt x="14811" y="2069"/>
                    <a:pt x="15078" y="3570"/>
                  </a:cubicBezTo>
                  <a:cubicBezTo>
                    <a:pt x="15144" y="4070"/>
                    <a:pt x="14444" y="4571"/>
                    <a:pt x="13110" y="5038"/>
                  </a:cubicBezTo>
                  <a:cubicBezTo>
                    <a:pt x="11675" y="5538"/>
                    <a:pt x="10241" y="5805"/>
                    <a:pt x="8907" y="5805"/>
                  </a:cubicBezTo>
                  <a:cubicBezTo>
                    <a:pt x="4237" y="5805"/>
                    <a:pt x="1601" y="2803"/>
                    <a:pt x="1568" y="2803"/>
                  </a:cubicBezTo>
                  <a:cubicBezTo>
                    <a:pt x="1568" y="2769"/>
                    <a:pt x="1535" y="2736"/>
                    <a:pt x="1501" y="2736"/>
                  </a:cubicBezTo>
                  <a:cubicBezTo>
                    <a:pt x="1234" y="2603"/>
                    <a:pt x="434" y="2136"/>
                    <a:pt x="467" y="1702"/>
                  </a:cubicBezTo>
                  <a:cubicBezTo>
                    <a:pt x="501" y="1502"/>
                    <a:pt x="734" y="1068"/>
                    <a:pt x="2202" y="635"/>
                  </a:cubicBezTo>
                  <a:cubicBezTo>
                    <a:pt x="2702" y="501"/>
                    <a:pt x="3369" y="401"/>
                    <a:pt x="4237" y="401"/>
                  </a:cubicBezTo>
                  <a:close/>
                  <a:moveTo>
                    <a:pt x="4237" y="1"/>
                  </a:moveTo>
                  <a:cubicBezTo>
                    <a:pt x="3336" y="1"/>
                    <a:pt x="2602" y="67"/>
                    <a:pt x="2102" y="234"/>
                  </a:cubicBezTo>
                  <a:cubicBezTo>
                    <a:pt x="767" y="635"/>
                    <a:pt x="100" y="1102"/>
                    <a:pt x="67" y="1669"/>
                  </a:cubicBezTo>
                  <a:cubicBezTo>
                    <a:pt x="0" y="2436"/>
                    <a:pt x="1034" y="2970"/>
                    <a:pt x="1301" y="3103"/>
                  </a:cubicBezTo>
                  <a:cubicBezTo>
                    <a:pt x="1601" y="3470"/>
                    <a:pt x="4237" y="6205"/>
                    <a:pt x="8907" y="6205"/>
                  </a:cubicBezTo>
                  <a:cubicBezTo>
                    <a:pt x="10308" y="6205"/>
                    <a:pt x="11775" y="5938"/>
                    <a:pt x="13243" y="5438"/>
                  </a:cubicBezTo>
                  <a:cubicBezTo>
                    <a:pt x="14878" y="4871"/>
                    <a:pt x="15611" y="4237"/>
                    <a:pt x="15478" y="3503"/>
                  </a:cubicBezTo>
                  <a:cubicBezTo>
                    <a:pt x="15144" y="1468"/>
                    <a:pt x="7873" y="1"/>
                    <a:pt x="42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3" name="Google Shape;2933;p30"/>
            <p:cNvSpPr/>
            <p:nvPr/>
          </p:nvSpPr>
          <p:spPr>
            <a:xfrm flipH="1">
              <a:off x="8438987" y="4385284"/>
              <a:ext cx="240669" cy="164712"/>
            </a:xfrm>
            <a:custGeom>
              <a:avLst/>
              <a:gdLst/>
              <a:ahLst/>
              <a:cxnLst/>
              <a:rect l="l" t="t" r="r" b="b"/>
              <a:pathLst>
                <a:path w="13729" h="9396" extrusionOk="0">
                  <a:moveTo>
                    <a:pt x="7034" y="0"/>
                  </a:moveTo>
                  <a:cubicBezTo>
                    <a:pt x="5975" y="0"/>
                    <a:pt x="4795" y="418"/>
                    <a:pt x="3622" y="1656"/>
                  </a:cubicBezTo>
                  <a:cubicBezTo>
                    <a:pt x="1" y="5443"/>
                    <a:pt x="4286" y="9395"/>
                    <a:pt x="8505" y="9395"/>
                  </a:cubicBezTo>
                  <a:cubicBezTo>
                    <a:pt x="8523" y="9395"/>
                    <a:pt x="8541" y="9395"/>
                    <a:pt x="8558" y="9395"/>
                  </a:cubicBezTo>
                  <a:cubicBezTo>
                    <a:pt x="12795" y="9362"/>
                    <a:pt x="13729" y="4558"/>
                    <a:pt x="10893" y="1790"/>
                  </a:cubicBezTo>
                  <a:cubicBezTo>
                    <a:pt x="10893" y="1790"/>
                    <a:pt x="9225" y="0"/>
                    <a:pt x="7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4" name="Google Shape;2934;p30"/>
            <p:cNvSpPr/>
            <p:nvPr/>
          </p:nvSpPr>
          <p:spPr>
            <a:xfrm flipH="1">
              <a:off x="8541918" y="4411734"/>
              <a:ext cx="38601" cy="20124"/>
            </a:xfrm>
            <a:custGeom>
              <a:avLst/>
              <a:gdLst/>
              <a:ahLst/>
              <a:cxnLst/>
              <a:rect l="l" t="t" r="r" b="b"/>
              <a:pathLst>
                <a:path w="2202" h="1148" extrusionOk="0">
                  <a:moveTo>
                    <a:pt x="878" y="0"/>
                  </a:moveTo>
                  <a:cubicBezTo>
                    <a:pt x="642" y="0"/>
                    <a:pt x="394" y="60"/>
                    <a:pt x="134" y="181"/>
                  </a:cubicBezTo>
                  <a:cubicBezTo>
                    <a:pt x="34" y="214"/>
                    <a:pt x="0" y="347"/>
                    <a:pt x="34" y="447"/>
                  </a:cubicBezTo>
                  <a:cubicBezTo>
                    <a:pt x="84" y="522"/>
                    <a:pt x="171" y="560"/>
                    <a:pt x="254" y="560"/>
                  </a:cubicBezTo>
                  <a:cubicBezTo>
                    <a:pt x="282" y="560"/>
                    <a:pt x="309" y="556"/>
                    <a:pt x="334" y="547"/>
                  </a:cubicBezTo>
                  <a:cubicBezTo>
                    <a:pt x="518" y="445"/>
                    <a:pt x="702" y="406"/>
                    <a:pt x="870" y="406"/>
                  </a:cubicBezTo>
                  <a:cubicBezTo>
                    <a:pt x="977" y="406"/>
                    <a:pt x="1077" y="422"/>
                    <a:pt x="1168" y="447"/>
                  </a:cubicBezTo>
                  <a:cubicBezTo>
                    <a:pt x="1568" y="614"/>
                    <a:pt x="1768" y="1014"/>
                    <a:pt x="1768" y="1014"/>
                  </a:cubicBezTo>
                  <a:cubicBezTo>
                    <a:pt x="1802" y="1081"/>
                    <a:pt x="1868" y="1148"/>
                    <a:pt x="1968" y="1148"/>
                  </a:cubicBezTo>
                  <a:cubicBezTo>
                    <a:pt x="1968" y="1148"/>
                    <a:pt x="2002" y="1148"/>
                    <a:pt x="2035" y="1115"/>
                  </a:cubicBezTo>
                  <a:cubicBezTo>
                    <a:pt x="2135" y="1081"/>
                    <a:pt x="2202" y="948"/>
                    <a:pt x="2135" y="848"/>
                  </a:cubicBezTo>
                  <a:cubicBezTo>
                    <a:pt x="2135" y="814"/>
                    <a:pt x="1902" y="281"/>
                    <a:pt x="1335" y="80"/>
                  </a:cubicBezTo>
                  <a:cubicBezTo>
                    <a:pt x="1188" y="27"/>
                    <a:pt x="1036" y="0"/>
                    <a:pt x="8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30"/>
            <p:cNvSpPr/>
            <p:nvPr/>
          </p:nvSpPr>
          <p:spPr>
            <a:xfrm flipH="1">
              <a:off x="8523199" y="4461425"/>
              <a:ext cx="38619" cy="20142"/>
            </a:xfrm>
            <a:custGeom>
              <a:avLst/>
              <a:gdLst/>
              <a:ahLst/>
              <a:cxnLst/>
              <a:rect l="l" t="t" r="r" b="b"/>
              <a:pathLst>
                <a:path w="2203" h="1149" extrusionOk="0">
                  <a:moveTo>
                    <a:pt x="881" y="1"/>
                  </a:moveTo>
                  <a:cubicBezTo>
                    <a:pt x="648" y="1"/>
                    <a:pt x="408" y="61"/>
                    <a:pt x="168" y="181"/>
                  </a:cubicBezTo>
                  <a:cubicBezTo>
                    <a:pt x="67" y="248"/>
                    <a:pt x="1" y="381"/>
                    <a:pt x="67" y="481"/>
                  </a:cubicBezTo>
                  <a:cubicBezTo>
                    <a:pt x="93" y="556"/>
                    <a:pt x="174" y="594"/>
                    <a:pt x="255" y="594"/>
                  </a:cubicBezTo>
                  <a:cubicBezTo>
                    <a:pt x="282" y="594"/>
                    <a:pt x="309" y="590"/>
                    <a:pt x="334" y="581"/>
                  </a:cubicBezTo>
                  <a:cubicBezTo>
                    <a:pt x="543" y="477"/>
                    <a:pt x="725" y="425"/>
                    <a:pt x="898" y="425"/>
                  </a:cubicBezTo>
                  <a:cubicBezTo>
                    <a:pt x="1001" y="425"/>
                    <a:pt x="1102" y="444"/>
                    <a:pt x="1202" y="481"/>
                  </a:cubicBezTo>
                  <a:cubicBezTo>
                    <a:pt x="1569" y="615"/>
                    <a:pt x="1769" y="1048"/>
                    <a:pt x="1769" y="1048"/>
                  </a:cubicBezTo>
                  <a:cubicBezTo>
                    <a:pt x="1802" y="1115"/>
                    <a:pt x="1902" y="1148"/>
                    <a:pt x="1969" y="1148"/>
                  </a:cubicBezTo>
                  <a:lnTo>
                    <a:pt x="2036" y="1148"/>
                  </a:lnTo>
                  <a:cubicBezTo>
                    <a:pt x="2169" y="1082"/>
                    <a:pt x="2202" y="981"/>
                    <a:pt x="2169" y="881"/>
                  </a:cubicBezTo>
                  <a:cubicBezTo>
                    <a:pt x="2136" y="848"/>
                    <a:pt x="1902" y="314"/>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30"/>
            <p:cNvSpPr/>
            <p:nvPr/>
          </p:nvSpPr>
          <p:spPr>
            <a:xfrm flipH="1">
              <a:off x="8489878" y="4435116"/>
              <a:ext cx="38601" cy="20142"/>
            </a:xfrm>
            <a:custGeom>
              <a:avLst/>
              <a:gdLst/>
              <a:ahLst/>
              <a:cxnLst/>
              <a:rect l="l" t="t" r="r" b="b"/>
              <a:pathLst>
                <a:path w="2202" h="1149" extrusionOk="0">
                  <a:moveTo>
                    <a:pt x="890" y="1"/>
                  </a:moveTo>
                  <a:cubicBezTo>
                    <a:pt x="663" y="1"/>
                    <a:pt x="427" y="61"/>
                    <a:pt x="167" y="181"/>
                  </a:cubicBezTo>
                  <a:cubicBezTo>
                    <a:pt x="67" y="214"/>
                    <a:pt x="0" y="348"/>
                    <a:pt x="67" y="448"/>
                  </a:cubicBezTo>
                  <a:cubicBezTo>
                    <a:pt x="92" y="523"/>
                    <a:pt x="173" y="560"/>
                    <a:pt x="254" y="560"/>
                  </a:cubicBezTo>
                  <a:cubicBezTo>
                    <a:pt x="282" y="560"/>
                    <a:pt x="309" y="556"/>
                    <a:pt x="334" y="548"/>
                  </a:cubicBezTo>
                  <a:cubicBezTo>
                    <a:pt x="538" y="446"/>
                    <a:pt x="717" y="406"/>
                    <a:pt x="887" y="406"/>
                  </a:cubicBezTo>
                  <a:cubicBezTo>
                    <a:pt x="994" y="406"/>
                    <a:pt x="1098" y="422"/>
                    <a:pt x="1201" y="448"/>
                  </a:cubicBezTo>
                  <a:cubicBezTo>
                    <a:pt x="1601" y="614"/>
                    <a:pt x="1768" y="1015"/>
                    <a:pt x="1768" y="1015"/>
                  </a:cubicBezTo>
                  <a:cubicBezTo>
                    <a:pt x="1801" y="1081"/>
                    <a:pt x="1901" y="1148"/>
                    <a:pt x="1968" y="1148"/>
                  </a:cubicBezTo>
                  <a:cubicBezTo>
                    <a:pt x="2002" y="1148"/>
                    <a:pt x="2035" y="1148"/>
                    <a:pt x="2068" y="1115"/>
                  </a:cubicBezTo>
                  <a:cubicBezTo>
                    <a:pt x="2168" y="1081"/>
                    <a:pt x="2202" y="948"/>
                    <a:pt x="2168" y="848"/>
                  </a:cubicBezTo>
                  <a:cubicBezTo>
                    <a:pt x="2135" y="815"/>
                    <a:pt x="1901" y="281"/>
                    <a:pt x="1334" y="81"/>
                  </a:cubicBezTo>
                  <a:cubicBezTo>
                    <a:pt x="1188" y="27"/>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30"/>
            <p:cNvSpPr/>
            <p:nvPr/>
          </p:nvSpPr>
          <p:spPr>
            <a:xfrm flipH="1">
              <a:off x="8474086" y="4474886"/>
              <a:ext cx="38619" cy="20124"/>
            </a:xfrm>
            <a:custGeom>
              <a:avLst/>
              <a:gdLst/>
              <a:ahLst/>
              <a:cxnLst/>
              <a:rect l="l" t="t" r="r" b="b"/>
              <a:pathLst>
                <a:path w="2203" h="1148" extrusionOk="0">
                  <a:moveTo>
                    <a:pt x="881" y="0"/>
                  </a:moveTo>
                  <a:cubicBezTo>
                    <a:pt x="648" y="0"/>
                    <a:pt x="408" y="60"/>
                    <a:pt x="168" y="180"/>
                  </a:cubicBezTo>
                  <a:cubicBezTo>
                    <a:pt x="34" y="247"/>
                    <a:pt x="1" y="347"/>
                    <a:pt x="67" y="480"/>
                  </a:cubicBezTo>
                  <a:cubicBezTo>
                    <a:pt x="89" y="545"/>
                    <a:pt x="152" y="582"/>
                    <a:pt x="221" y="582"/>
                  </a:cubicBezTo>
                  <a:cubicBezTo>
                    <a:pt x="259" y="582"/>
                    <a:pt x="299" y="571"/>
                    <a:pt x="334" y="547"/>
                  </a:cubicBezTo>
                  <a:cubicBezTo>
                    <a:pt x="516" y="466"/>
                    <a:pt x="698" y="422"/>
                    <a:pt x="865" y="422"/>
                  </a:cubicBezTo>
                  <a:cubicBezTo>
                    <a:pt x="974" y="422"/>
                    <a:pt x="1076" y="441"/>
                    <a:pt x="1168" y="480"/>
                  </a:cubicBezTo>
                  <a:cubicBezTo>
                    <a:pt x="1569" y="614"/>
                    <a:pt x="1769" y="1014"/>
                    <a:pt x="1769" y="1047"/>
                  </a:cubicBezTo>
                  <a:cubicBezTo>
                    <a:pt x="1802" y="1114"/>
                    <a:pt x="1869" y="1147"/>
                    <a:pt x="1969" y="1147"/>
                  </a:cubicBezTo>
                  <a:lnTo>
                    <a:pt x="2036" y="1147"/>
                  </a:lnTo>
                  <a:cubicBezTo>
                    <a:pt x="2136" y="1081"/>
                    <a:pt x="2202" y="981"/>
                    <a:pt x="2136" y="847"/>
                  </a:cubicBezTo>
                  <a:cubicBezTo>
                    <a:pt x="2136" y="847"/>
                    <a:pt x="1902" y="280"/>
                    <a:pt x="1335" y="80"/>
                  </a:cubicBezTo>
                  <a:cubicBezTo>
                    <a:pt x="1188" y="27"/>
                    <a:pt x="1036" y="0"/>
                    <a:pt x="8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30"/>
            <p:cNvSpPr/>
            <p:nvPr/>
          </p:nvSpPr>
          <p:spPr>
            <a:xfrm flipH="1">
              <a:off x="8510929" y="4509381"/>
              <a:ext cx="38601" cy="20124"/>
            </a:xfrm>
            <a:custGeom>
              <a:avLst/>
              <a:gdLst/>
              <a:ahLst/>
              <a:cxnLst/>
              <a:rect l="l" t="t" r="r" b="b"/>
              <a:pathLst>
                <a:path w="2202" h="1148" extrusionOk="0">
                  <a:moveTo>
                    <a:pt x="880" y="0"/>
                  </a:moveTo>
                  <a:cubicBezTo>
                    <a:pt x="647" y="0"/>
                    <a:pt x="407" y="60"/>
                    <a:pt x="167" y="180"/>
                  </a:cubicBezTo>
                  <a:cubicBezTo>
                    <a:pt x="67" y="247"/>
                    <a:pt x="0" y="347"/>
                    <a:pt x="67" y="480"/>
                  </a:cubicBezTo>
                  <a:cubicBezTo>
                    <a:pt x="89" y="545"/>
                    <a:pt x="152" y="582"/>
                    <a:pt x="221" y="582"/>
                  </a:cubicBezTo>
                  <a:cubicBezTo>
                    <a:pt x="259" y="582"/>
                    <a:pt x="298" y="571"/>
                    <a:pt x="334" y="547"/>
                  </a:cubicBezTo>
                  <a:cubicBezTo>
                    <a:pt x="536" y="466"/>
                    <a:pt x="713" y="422"/>
                    <a:pt x="881" y="422"/>
                  </a:cubicBezTo>
                  <a:cubicBezTo>
                    <a:pt x="991" y="422"/>
                    <a:pt x="1096" y="441"/>
                    <a:pt x="1201" y="480"/>
                  </a:cubicBezTo>
                  <a:cubicBezTo>
                    <a:pt x="1568" y="614"/>
                    <a:pt x="1768" y="1014"/>
                    <a:pt x="1768" y="1047"/>
                  </a:cubicBezTo>
                  <a:cubicBezTo>
                    <a:pt x="1802" y="1114"/>
                    <a:pt x="1868" y="1148"/>
                    <a:pt x="1968" y="1148"/>
                  </a:cubicBezTo>
                  <a:lnTo>
                    <a:pt x="2035" y="1148"/>
                  </a:lnTo>
                  <a:cubicBezTo>
                    <a:pt x="2168" y="1081"/>
                    <a:pt x="2202" y="981"/>
                    <a:pt x="2168" y="847"/>
                  </a:cubicBezTo>
                  <a:cubicBezTo>
                    <a:pt x="2135" y="847"/>
                    <a:pt x="1902" y="280"/>
                    <a:pt x="1335" y="80"/>
                  </a:cubicBezTo>
                  <a:cubicBezTo>
                    <a:pt x="1188" y="27"/>
                    <a:pt x="1036" y="0"/>
                    <a:pt x="88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30"/>
            <p:cNvSpPr/>
            <p:nvPr/>
          </p:nvSpPr>
          <p:spPr>
            <a:xfrm flipH="1">
              <a:off x="8568806" y="4497094"/>
              <a:ext cx="38619" cy="20142"/>
            </a:xfrm>
            <a:custGeom>
              <a:avLst/>
              <a:gdLst/>
              <a:ahLst/>
              <a:cxnLst/>
              <a:rect l="l" t="t" r="r" b="b"/>
              <a:pathLst>
                <a:path w="2203" h="1149" extrusionOk="0">
                  <a:moveTo>
                    <a:pt x="881" y="1"/>
                  </a:moveTo>
                  <a:cubicBezTo>
                    <a:pt x="648" y="1"/>
                    <a:pt x="408" y="61"/>
                    <a:pt x="168" y="181"/>
                  </a:cubicBezTo>
                  <a:cubicBezTo>
                    <a:pt x="68" y="247"/>
                    <a:pt x="1" y="347"/>
                    <a:pt x="68" y="481"/>
                  </a:cubicBezTo>
                  <a:cubicBezTo>
                    <a:pt x="93" y="556"/>
                    <a:pt x="174" y="594"/>
                    <a:pt x="255" y="594"/>
                  </a:cubicBezTo>
                  <a:cubicBezTo>
                    <a:pt x="282" y="594"/>
                    <a:pt x="309" y="589"/>
                    <a:pt x="334" y="581"/>
                  </a:cubicBezTo>
                  <a:cubicBezTo>
                    <a:pt x="543" y="477"/>
                    <a:pt x="725" y="425"/>
                    <a:pt x="898" y="425"/>
                  </a:cubicBezTo>
                  <a:cubicBezTo>
                    <a:pt x="1002" y="425"/>
                    <a:pt x="1102" y="443"/>
                    <a:pt x="1202" y="481"/>
                  </a:cubicBezTo>
                  <a:cubicBezTo>
                    <a:pt x="1569" y="614"/>
                    <a:pt x="1769" y="1015"/>
                    <a:pt x="1769" y="1048"/>
                  </a:cubicBezTo>
                  <a:cubicBezTo>
                    <a:pt x="1802" y="1115"/>
                    <a:pt x="1869" y="1148"/>
                    <a:pt x="1969" y="1148"/>
                  </a:cubicBezTo>
                  <a:lnTo>
                    <a:pt x="2036" y="1148"/>
                  </a:lnTo>
                  <a:cubicBezTo>
                    <a:pt x="2169" y="1081"/>
                    <a:pt x="2202" y="981"/>
                    <a:pt x="2169" y="848"/>
                  </a:cubicBezTo>
                  <a:cubicBezTo>
                    <a:pt x="2136" y="848"/>
                    <a:pt x="1902" y="281"/>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30"/>
            <p:cNvSpPr/>
            <p:nvPr/>
          </p:nvSpPr>
          <p:spPr>
            <a:xfrm flipH="1">
              <a:off x="8582250" y="4454992"/>
              <a:ext cx="38619" cy="20142"/>
            </a:xfrm>
            <a:custGeom>
              <a:avLst/>
              <a:gdLst/>
              <a:ahLst/>
              <a:cxnLst/>
              <a:rect l="l" t="t" r="r" b="b"/>
              <a:pathLst>
                <a:path w="2203" h="1149" extrusionOk="0">
                  <a:moveTo>
                    <a:pt x="890" y="1"/>
                  </a:moveTo>
                  <a:cubicBezTo>
                    <a:pt x="664" y="1"/>
                    <a:pt x="428" y="61"/>
                    <a:pt x="167" y="181"/>
                  </a:cubicBezTo>
                  <a:cubicBezTo>
                    <a:pt x="67" y="214"/>
                    <a:pt x="1" y="348"/>
                    <a:pt x="67" y="448"/>
                  </a:cubicBezTo>
                  <a:cubicBezTo>
                    <a:pt x="91" y="520"/>
                    <a:pt x="167" y="575"/>
                    <a:pt x="246" y="575"/>
                  </a:cubicBezTo>
                  <a:cubicBezTo>
                    <a:pt x="276" y="575"/>
                    <a:pt x="306" y="567"/>
                    <a:pt x="334" y="548"/>
                  </a:cubicBezTo>
                  <a:cubicBezTo>
                    <a:pt x="536" y="467"/>
                    <a:pt x="714" y="423"/>
                    <a:pt x="882" y="423"/>
                  </a:cubicBezTo>
                  <a:cubicBezTo>
                    <a:pt x="991" y="423"/>
                    <a:pt x="1096" y="442"/>
                    <a:pt x="1202" y="481"/>
                  </a:cubicBezTo>
                  <a:cubicBezTo>
                    <a:pt x="1568" y="615"/>
                    <a:pt x="1769" y="1015"/>
                    <a:pt x="1769" y="1015"/>
                  </a:cubicBezTo>
                  <a:cubicBezTo>
                    <a:pt x="1802" y="1115"/>
                    <a:pt x="1902" y="1148"/>
                    <a:pt x="1969" y="1148"/>
                  </a:cubicBezTo>
                  <a:cubicBezTo>
                    <a:pt x="2002" y="1148"/>
                    <a:pt x="2035" y="1148"/>
                    <a:pt x="2069" y="1115"/>
                  </a:cubicBezTo>
                  <a:cubicBezTo>
                    <a:pt x="2169" y="1082"/>
                    <a:pt x="2202" y="948"/>
                    <a:pt x="2169" y="848"/>
                  </a:cubicBezTo>
                  <a:cubicBezTo>
                    <a:pt x="2136" y="815"/>
                    <a:pt x="1902" y="281"/>
                    <a:pt x="1335" y="81"/>
                  </a:cubicBezTo>
                  <a:cubicBezTo>
                    <a:pt x="1188" y="28"/>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41" name="Google Shape;2941;p30"/>
            <p:cNvGrpSpPr/>
            <p:nvPr/>
          </p:nvGrpSpPr>
          <p:grpSpPr>
            <a:xfrm flipH="1">
              <a:off x="8593492" y="2913383"/>
              <a:ext cx="303498" cy="654428"/>
              <a:chOff x="8178217" y="3686871"/>
              <a:chExt cx="303498" cy="654428"/>
            </a:xfrm>
          </p:grpSpPr>
          <p:sp>
            <p:nvSpPr>
              <p:cNvPr id="2942" name="Google Shape;2942;p30"/>
              <p:cNvSpPr/>
              <p:nvPr/>
            </p:nvSpPr>
            <p:spPr>
              <a:xfrm flipH="1">
                <a:off x="8379165" y="3766762"/>
                <a:ext cx="100850" cy="75572"/>
              </a:xfrm>
              <a:custGeom>
                <a:avLst/>
                <a:gdLst/>
                <a:ahLst/>
                <a:cxnLst/>
                <a:rect l="l" t="t" r="r" b="b"/>
                <a:pathLst>
                  <a:path w="5753" h="4311" extrusionOk="0">
                    <a:moveTo>
                      <a:pt x="2080" y="0"/>
                    </a:moveTo>
                    <a:cubicBezTo>
                      <a:pt x="1289" y="0"/>
                      <a:pt x="371" y="219"/>
                      <a:pt x="171" y="1185"/>
                    </a:cubicBezTo>
                    <a:cubicBezTo>
                      <a:pt x="1" y="2003"/>
                      <a:pt x="810" y="2300"/>
                      <a:pt x="1628" y="2300"/>
                    </a:cubicBezTo>
                    <a:cubicBezTo>
                      <a:pt x="1810" y="2300"/>
                      <a:pt x="1991" y="2286"/>
                      <a:pt x="2163" y="2259"/>
                    </a:cubicBezTo>
                    <a:lnTo>
                      <a:pt x="2163" y="2259"/>
                    </a:lnTo>
                    <a:cubicBezTo>
                      <a:pt x="1841" y="2922"/>
                      <a:pt x="1691" y="3803"/>
                      <a:pt x="2272" y="4221"/>
                    </a:cubicBezTo>
                    <a:cubicBezTo>
                      <a:pt x="2361" y="4282"/>
                      <a:pt x="2461" y="4310"/>
                      <a:pt x="2567" y="4310"/>
                    </a:cubicBezTo>
                    <a:cubicBezTo>
                      <a:pt x="3742" y="4310"/>
                      <a:pt x="5752" y="885"/>
                      <a:pt x="3306" y="151"/>
                    </a:cubicBezTo>
                    <a:cubicBezTo>
                      <a:pt x="3306" y="151"/>
                      <a:pt x="2736"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30"/>
              <p:cNvSpPr/>
              <p:nvPr/>
            </p:nvSpPr>
            <p:spPr>
              <a:xfrm flipH="1">
                <a:off x="8396327" y="3762976"/>
                <a:ext cx="85389" cy="83040"/>
              </a:xfrm>
              <a:custGeom>
                <a:avLst/>
                <a:gdLst/>
                <a:ahLst/>
                <a:cxnLst/>
                <a:rect l="l" t="t" r="r" b="b"/>
                <a:pathLst>
                  <a:path w="4871" h="4737" extrusionOk="0">
                    <a:moveTo>
                      <a:pt x="2969" y="1835"/>
                    </a:moveTo>
                    <a:cubicBezTo>
                      <a:pt x="3036" y="1902"/>
                      <a:pt x="3070" y="1935"/>
                      <a:pt x="3070" y="1935"/>
                    </a:cubicBezTo>
                    <a:cubicBezTo>
                      <a:pt x="3036" y="1968"/>
                      <a:pt x="2936" y="2068"/>
                      <a:pt x="2703" y="2168"/>
                    </a:cubicBezTo>
                    <a:cubicBezTo>
                      <a:pt x="2836" y="1935"/>
                      <a:pt x="2969" y="1835"/>
                      <a:pt x="2969" y="1835"/>
                    </a:cubicBezTo>
                    <a:close/>
                    <a:moveTo>
                      <a:pt x="2202" y="434"/>
                    </a:moveTo>
                    <a:cubicBezTo>
                      <a:pt x="2803" y="434"/>
                      <a:pt x="3336" y="567"/>
                      <a:pt x="3336" y="567"/>
                    </a:cubicBezTo>
                    <a:cubicBezTo>
                      <a:pt x="4304" y="868"/>
                      <a:pt x="4404" y="1601"/>
                      <a:pt x="4337" y="2168"/>
                    </a:cubicBezTo>
                    <a:cubicBezTo>
                      <a:pt x="4170" y="3236"/>
                      <a:pt x="3236" y="4303"/>
                      <a:pt x="2669" y="4303"/>
                    </a:cubicBezTo>
                    <a:cubicBezTo>
                      <a:pt x="2603" y="4303"/>
                      <a:pt x="2536" y="4303"/>
                      <a:pt x="2502" y="4270"/>
                    </a:cubicBezTo>
                    <a:cubicBezTo>
                      <a:pt x="2035" y="3936"/>
                      <a:pt x="2169" y="3236"/>
                      <a:pt x="2402" y="2669"/>
                    </a:cubicBezTo>
                    <a:cubicBezTo>
                      <a:pt x="2736" y="2602"/>
                      <a:pt x="3336" y="2435"/>
                      <a:pt x="3470" y="2035"/>
                    </a:cubicBezTo>
                    <a:cubicBezTo>
                      <a:pt x="3503" y="1935"/>
                      <a:pt x="3503" y="1735"/>
                      <a:pt x="3236" y="1501"/>
                    </a:cubicBezTo>
                    <a:cubicBezTo>
                      <a:pt x="3170" y="1468"/>
                      <a:pt x="3103" y="1435"/>
                      <a:pt x="3003" y="1435"/>
                    </a:cubicBezTo>
                    <a:cubicBezTo>
                      <a:pt x="2703" y="1435"/>
                      <a:pt x="2336" y="1868"/>
                      <a:pt x="2136" y="2269"/>
                    </a:cubicBezTo>
                    <a:cubicBezTo>
                      <a:pt x="2002" y="2302"/>
                      <a:pt x="1869" y="2302"/>
                      <a:pt x="1735" y="2302"/>
                    </a:cubicBezTo>
                    <a:cubicBezTo>
                      <a:pt x="1202" y="2302"/>
                      <a:pt x="768" y="2168"/>
                      <a:pt x="568" y="1935"/>
                    </a:cubicBezTo>
                    <a:cubicBezTo>
                      <a:pt x="468" y="1835"/>
                      <a:pt x="434" y="1668"/>
                      <a:pt x="468" y="1468"/>
                    </a:cubicBezTo>
                    <a:cubicBezTo>
                      <a:pt x="634" y="767"/>
                      <a:pt x="1202" y="434"/>
                      <a:pt x="2202" y="434"/>
                    </a:cubicBezTo>
                    <a:close/>
                    <a:moveTo>
                      <a:pt x="2202" y="0"/>
                    </a:moveTo>
                    <a:cubicBezTo>
                      <a:pt x="1001" y="0"/>
                      <a:pt x="268" y="467"/>
                      <a:pt x="67" y="1368"/>
                    </a:cubicBezTo>
                    <a:cubicBezTo>
                      <a:pt x="1" y="1701"/>
                      <a:pt x="67" y="2002"/>
                      <a:pt x="268" y="2202"/>
                    </a:cubicBezTo>
                    <a:cubicBezTo>
                      <a:pt x="601" y="2669"/>
                      <a:pt x="1335" y="2736"/>
                      <a:pt x="1735" y="2736"/>
                    </a:cubicBezTo>
                    <a:cubicBezTo>
                      <a:pt x="1802" y="2736"/>
                      <a:pt x="1869" y="2736"/>
                      <a:pt x="1935" y="2702"/>
                    </a:cubicBezTo>
                    <a:lnTo>
                      <a:pt x="1935" y="2702"/>
                    </a:lnTo>
                    <a:cubicBezTo>
                      <a:pt x="1669" y="3403"/>
                      <a:pt x="1669" y="4170"/>
                      <a:pt x="2269" y="4604"/>
                    </a:cubicBezTo>
                    <a:cubicBezTo>
                      <a:pt x="2369" y="4670"/>
                      <a:pt x="2536" y="4737"/>
                      <a:pt x="2669" y="4737"/>
                    </a:cubicBezTo>
                    <a:cubicBezTo>
                      <a:pt x="3503" y="4737"/>
                      <a:pt x="4537" y="3436"/>
                      <a:pt x="4737" y="2202"/>
                    </a:cubicBezTo>
                    <a:cubicBezTo>
                      <a:pt x="4871" y="1201"/>
                      <a:pt x="4404" y="467"/>
                      <a:pt x="3436" y="167"/>
                    </a:cubicBezTo>
                    <a:cubicBezTo>
                      <a:pt x="3403" y="167"/>
                      <a:pt x="2869" y="0"/>
                      <a:pt x="22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30"/>
              <p:cNvSpPr/>
              <p:nvPr/>
            </p:nvSpPr>
            <p:spPr>
              <a:xfrm flipH="1">
                <a:off x="8328319" y="3690341"/>
                <a:ext cx="87913" cy="75835"/>
              </a:xfrm>
              <a:custGeom>
                <a:avLst/>
                <a:gdLst/>
                <a:ahLst/>
                <a:cxnLst/>
                <a:rect l="l" t="t" r="r" b="b"/>
                <a:pathLst>
                  <a:path w="5015" h="4326" extrusionOk="0">
                    <a:moveTo>
                      <a:pt x="1893" y="1"/>
                    </a:moveTo>
                    <a:cubicBezTo>
                      <a:pt x="1853" y="1"/>
                      <a:pt x="1812" y="3"/>
                      <a:pt x="1769" y="8"/>
                    </a:cubicBezTo>
                    <a:cubicBezTo>
                      <a:pt x="1" y="208"/>
                      <a:pt x="468" y="3010"/>
                      <a:pt x="468" y="3010"/>
                    </a:cubicBezTo>
                    <a:cubicBezTo>
                      <a:pt x="656" y="3975"/>
                      <a:pt x="1305" y="4325"/>
                      <a:pt x="2038" y="4325"/>
                    </a:cubicBezTo>
                    <a:cubicBezTo>
                      <a:pt x="3384" y="4325"/>
                      <a:pt x="5014" y="3144"/>
                      <a:pt x="4604" y="2410"/>
                    </a:cubicBezTo>
                    <a:cubicBezTo>
                      <a:pt x="4394" y="2043"/>
                      <a:pt x="4007" y="1907"/>
                      <a:pt x="3584" y="1907"/>
                    </a:cubicBezTo>
                    <a:cubicBezTo>
                      <a:pt x="3274" y="1907"/>
                      <a:pt x="2945" y="1980"/>
                      <a:pt x="2652" y="2089"/>
                    </a:cubicBezTo>
                    <a:lnTo>
                      <a:pt x="2652" y="2089"/>
                    </a:lnTo>
                    <a:cubicBezTo>
                      <a:pt x="2878" y="1196"/>
                      <a:pt x="2795"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30"/>
              <p:cNvSpPr/>
              <p:nvPr/>
            </p:nvSpPr>
            <p:spPr>
              <a:xfrm flipH="1">
                <a:off x="8329668" y="3686871"/>
                <a:ext cx="87142" cy="83145"/>
              </a:xfrm>
              <a:custGeom>
                <a:avLst/>
                <a:gdLst/>
                <a:ahLst/>
                <a:cxnLst/>
                <a:rect l="l" t="t" r="r" b="b"/>
                <a:pathLst>
                  <a:path w="4971" h="4743" extrusionOk="0">
                    <a:moveTo>
                      <a:pt x="2335" y="2708"/>
                    </a:moveTo>
                    <a:lnTo>
                      <a:pt x="2335" y="2708"/>
                    </a:lnTo>
                    <a:cubicBezTo>
                      <a:pt x="2235" y="2941"/>
                      <a:pt x="2102" y="3041"/>
                      <a:pt x="2069" y="3041"/>
                    </a:cubicBezTo>
                    <a:cubicBezTo>
                      <a:pt x="2069" y="3041"/>
                      <a:pt x="2035" y="3008"/>
                      <a:pt x="2002" y="2975"/>
                    </a:cubicBezTo>
                    <a:cubicBezTo>
                      <a:pt x="2002" y="2941"/>
                      <a:pt x="2102" y="2841"/>
                      <a:pt x="2335" y="2708"/>
                    </a:cubicBezTo>
                    <a:close/>
                    <a:moveTo>
                      <a:pt x="1935" y="406"/>
                    </a:moveTo>
                    <a:cubicBezTo>
                      <a:pt x="2135" y="406"/>
                      <a:pt x="2269" y="473"/>
                      <a:pt x="2369" y="640"/>
                    </a:cubicBezTo>
                    <a:cubicBezTo>
                      <a:pt x="2636" y="940"/>
                      <a:pt x="2636" y="1607"/>
                      <a:pt x="2502" y="2141"/>
                    </a:cubicBezTo>
                    <a:cubicBezTo>
                      <a:pt x="2102" y="2307"/>
                      <a:pt x="1702" y="2574"/>
                      <a:pt x="1602" y="2875"/>
                    </a:cubicBezTo>
                    <a:cubicBezTo>
                      <a:pt x="1568" y="2975"/>
                      <a:pt x="1568" y="3108"/>
                      <a:pt x="1635" y="3175"/>
                    </a:cubicBezTo>
                    <a:cubicBezTo>
                      <a:pt x="1802" y="3408"/>
                      <a:pt x="1968" y="3442"/>
                      <a:pt x="2069" y="3442"/>
                    </a:cubicBezTo>
                    <a:cubicBezTo>
                      <a:pt x="2502" y="3442"/>
                      <a:pt x="2769" y="2774"/>
                      <a:pt x="2869" y="2441"/>
                    </a:cubicBezTo>
                    <a:cubicBezTo>
                      <a:pt x="3136" y="2374"/>
                      <a:pt x="3403" y="2307"/>
                      <a:pt x="3636" y="2307"/>
                    </a:cubicBezTo>
                    <a:cubicBezTo>
                      <a:pt x="4037" y="2307"/>
                      <a:pt x="4303" y="2441"/>
                      <a:pt x="4437" y="2708"/>
                    </a:cubicBezTo>
                    <a:cubicBezTo>
                      <a:pt x="4504" y="2808"/>
                      <a:pt x="4504" y="2975"/>
                      <a:pt x="4370" y="3141"/>
                    </a:cubicBezTo>
                    <a:cubicBezTo>
                      <a:pt x="4070" y="3708"/>
                      <a:pt x="3003" y="4309"/>
                      <a:pt x="2069" y="4309"/>
                    </a:cubicBezTo>
                    <a:cubicBezTo>
                      <a:pt x="1301" y="4309"/>
                      <a:pt x="834" y="3942"/>
                      <a:pt x="701" y="3175"/>
                    </a:cubicBezTo>
                    <a:cubicBezTo>
                      <a:pt x="701" y="3175"/>
                      <a:pt x="434" y="1640"/>
                      <a:pt x="1034" y="873"/>
                    </a:cubicBezTo>
                    <a:cubicBezTo>
                      <a:pt x="1235" y="606"/>
                      <a:pt x="1501" y="473"/>
                      <a:pt x="1835" y="439"/>
                    </a:cubicBezTo>
                    <a:cubicBezTo>
                      <a:pt x="1868" y="439"/>
                      <a:pt x="1902" y="406"/>
                      <a:pt x="1935" y="406"/>
                    </a:cubicBezTo>
                    <a:close/>
                    <a:moveTo>
                      <a:pt x="1920" y="1"/>
                    </a:moveTo>
                    <a:cubicBezTo>
                      <a:pt x="1881" y="1"/>
                      <a:pt x="1842" y="2"/>
                      <a:pt x="1802" y="6"/>
                    </a:cubicBezTo>
                    <a:cubicBezTo>
                      <a:pt x="1335" y="73"/>
                      <a:pt x="968" y="273"/>
                      <a:pt x="701" y="606"/>
                    </a:cubicBezTo>
                    <a:cubicBezTo>
                      <a:pt x="0" y="1540"/>
                      <a:pt x="267" y="3175"/>
                      <a:pt x="267" y="3275"/>
                    </a:cubicBezTo>
                    <a:cubicBezTo>
                      <a:pt x="467" y="4209"/>
                      <a:pt x="1101" y="4743"/>
                      <a:pt x="2069" y="4743"/>
                    </a:cubicBezTo>
                    <a:cubicBezTo>
                      <a:pt x="3069" y="4743"/>
                      <a:pt x="4303" y="4075"/>
                      <a:pt x="4737" y="3342"/>
                    </a:cubicBezTo>
                    <a:cubicBezTo>
                      <a:pt x="4971" y="2975"/>
                      <a:pt x="4904" y="2674"/>
                      <a:pt x="4804" y="2508"/>
                    </a:cubicBezTo>
                    <a:cubicBezTo>
                      <a:pt x="4570" y="2107"/>
                      <a:pt x="4170" y="1907"/>
                      <a:pt x="3636" y="1907"/>
                    </a:cubicBezTo>
                    <a:cubicBezTo>
                      <a:pt x="3403" y="1907"/>
                      <a:pt x="3169" y="1941"/>
                      <a:pt x="2969" y="1974"/>
                    </a:cubicBezTo>
                    <a:cubicBezTo>
                      <a:pt x="3069" y="1407"/>
                      <a:pt x="3036" y="773"/>
                      <a:pt x="2702" y="373"/>
                    </a:cubicBezTo>
                    <a:cubicBezTo>
                      <a:pt x="2522" y="133"/>
                      <a:pt x="2262" y="1"/>
                      <a:pt x="19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30"/>
              <p:cNvSpPr/>
              <p:nvPr/>
            </p:nvSpPr>
            <p:spPr>
              <a:xfrm flipH="1">
                <a:off x="8318557" y="3775211"/>
                <a:ext cx="78377" cy="65843"/>
              </a:xfrm>
              <a:custGeom>
                <a:avLst/>
                <a:gdLst/>
                <a:ahLst/>
                <a:cxnLst/>
                <a:rect l="l" t="t" r="r" b="b"/>
                <a:pathLst>
                  <a:path w="4471" h="3756" extrusionOk="0">
                    <a:moveTo>
                      <a:pt x="1937" y="0"/>
                    </a:moveTo>
                    <a:cubicBezTo>
                      <a:pt x="1016" y="0"/>
                      <a:pt x="360" y="513"/>
                      <a:pt x="334" y="903"/>
                    </a:cubicBezTo>
                    <a:cubicBezTo>
                      <a:pt x="334" y="903"/>
                      <a:pt x="1" y="2505"/>
                      <a:pt x="1201" y="3205"/>
                    </a:cubicBezTo>
                    <a:cubicBezTo>
                      <a:pt x="1797" y="3546"/>
                      <a:pt x="2489" y="3756"/>
                      <a:pt x="3058" y="3756"/>
                    </a:cubicBezTo>
                    <a:cubicBezTo>
                      <a:pt x="3605" y="3756"/>
                      <a:pt x="4039" y="3562"/>
                      <a:pt x="4170" y="3105"/>
                    </a:cubicBezTo>
                    <a:cubicBezTo>
                      <a:pt x="4470" y="2138"/>
                      <a:pt x="4103" y="570"/>
                      <a:pt x="2769" y="136"/>
                    </a:cubicBezTo>
                    <a:cubicBezTo>
                      <a:pt x="2476" y="41"/>
                      <a:pt x="2196" y="0"/>
                      <a:pt x="1937"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30"/>
              <p:cNvSpPr/>
              <p:nvPr/>
            </p:nvSpPr>
            <p:spPr>
              <a:xfrm flipH="1">
                <a:off x="8357737" y="3775246"/>
                <a:ext cx="31011" cy="40950"/>
              </a:xfrm>
              <a:custGeom>
                <a:avLst/>
                <a:gdLst/>
                <a:ahLst/>
                <a:cxnLst/>
                <a:rect l="l" t="t" r="r" b="b"/>
                <a:pathLst>
                  <a:path w="1769" h="2336" extrusionOk="0">
                    <a:moveTo>
                      <a:pt x="1768" y="1"/>
                    </a:moveTo>
                    <a:lnTo>
                      <a:pt x="1" y="2336"/>
                    </a:lnTo>
                    <a:cubicBezTo>
                      <a:pt x="1" y="2336"/>
                      <a:pt x="1702" y="468"/>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30"/>
              <p:cNvSpPr/>
              <p:nvPr/>
            </p:nvSpPr>
            <p:spPr>
              <a:xfrm flipH="1">
                <a:off x="8354231" y="3771740"/>
                <a:ext cx="38601" cy="47962"/>
              </a:xfrm>
              <a:custGeom>
                <a:avLst/>
                <a:gdLst/>
                <a:ahLst/>
                <a:cxnLst/>
                <a:rect l="l" t="t" r="r" b="b"/>
                <a:pathLst>
                  <a:path w="2202" h="2736" extrusionOk="0">
                    <a:moveTo>
                      <a:pt x="2035" y="1"/>
                    </a:moveTo>
                    <a:cubicBezTo>
                      <a:pt x="1901" y="1"/>
                      <a:pt x="1801" y="67"/>
                      <a:pt x="1801" y="201"/>
                    </a:cubicBezTo>
                    <a:cubicBezTo>
                      <a:pt x="1768" y="434"/>
                      <a:pt x="867" y="1502"/>
                      <a:pt x="67" y="2369"/>
                    </a:cubicBezTo>
                    <a:cubicBezTo>
                      <a:pt x="0" y="2469"/>
                      <a:pt x="0" y="2602"/>
                      <a:pt x="67" y="2669"/>
                    </a:cubicBezTo>
                    <a:cubicBezTo>
                      <a:pt x="100" y="2703"/>
                      <a:pt x="167" y="2736"/>
                      <a:pt x="234" y="2736"/>
                    </a:cubicBezTo>
                    <a:cubicBezTo>
                      <a:pt x="267" y="2736"/>
                      <a:pt x="334" y="2703"/>
                      <a:pt x="367" y="2669"/>
                    </a:cubicBezTo>
                    <a:cubicBezTo>
                      <a:pt x="801" y="2202"/>
                      <a:pt x="2135" y="734"/>
                      <a:pt x="2202" y="234"/>
                    </a:cubicBezTo>
                    <a:cubicBezTo>
                      <a:pt x="2202" y="134"/>
                      <a:pt x="2135" y="34"/>
                      <a:pt x="20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30"/>
              <p:cNvSpPr/>
              <p:nvPr/>
            </p:nvSpPr>
            <p:spPr>
              <a:xfrm flipH="1">
                <a:off x="8338439" y="3782275"/>
                <a:ext cx="35691" cy="49137"/>
              </a:xfrm>
              <a:custGeom>
                <a:avLst/>
                <a:gdLst/>
                <a:ahLst/>
                <a:cxnLst/>
                <a:rect l="l" t="t" r="r" b="b"/>
                <a:pathLst>
                  <a:path w="2036" h="2803" extrusionOk="0">
                    <a:moveTo>
                      <a:pt x="2035" y="0"/>
                    </a:moveTo>
                    <a:lnTo>
                      <a:pt x="0" y="2802"/>
                    </a:lnTo>
                    <a:cubicBezTo>
                      <a:pt x="0" y="2802"/>
                      <a:pt x="1969" y="600"/>
                      <a:pt x="2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30"/>
              <p:cNvSpPr/>
              <p:nvPr/>
            </p:nvSpPr>
            <p:spPr>
              <a:xfrm flipH="1">
                <a:off x="8334932" y="3778752"/>
                <a:ext cx="42703" cy="56745"/>
              </a:xfrm>
              <a:custGeom>
                <a:avLst/>
                <a:gdLst/>
                <a:ahLst/>
                <a:cxnLst/>
                <a:rect l="l" t="t" r="r" b="b"/>
                <a:pathLst>
                  <a:path w="2436" h="3237" extrusionOk="0">
                    <a:moveTo>
                      <a:pt x="2235" y="1"/>
                    </a:moveTo>
                    <a:cubicBezTo>
                      <a:pt x="2135" y="1"/>
                      <a:pt x="2035" y="68"/>
                      <a:pt x="2035" y="201"/>
                    </a:cubicBezTo>
                    <a:cubicBezTo>
                      <a:pt x="1968" y="535"/>
                      <a:pt x="834" y="1969"/>
                      <a:pt x="67" y="2870"/>
                    </a:cubicBezTo>
                    <a:cubicBezTo>
                      <a:pt x="0" y="2970"/>
                      <a:pt x="0" y="3103"/>
                      <a:pt x="67" y="3170"/>
                    </a:cubicBezTo>
                    <a:cubicBezTo>
                      <a:pt x="134" y="3203"/>
                      <a:pt x="167" y="3237"/>
                      <a:pt x="200" y="3237"/>
                    </a:cubicBezTo>
                    <a:cubicBezTo>
                      <a:pt x="267" y="3237"/>
                      <a:pt x="334" y="3203"/>
                      <a:pt x="367" y="3136"/>
                    </a:cubicBezTo>
                    <a:cubicBezTo>
                      <a:pt x="701" y="2770"/>
                      <a:pt x="2369" y="835"/>
                      <a:pt x="2435" y="234"/>
                    </a:cubicBezTo>
                    <a:cubicBezTo>
                      <a:pt x="2435" y="134"/>
                      <a:pt x="23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30"/>
              <p:cNvSpPr/>
              <p:nvPr/>
            </p:nvSpPr>
            <p:spPr>
              <a:xfrm flipH="1">
                <a:off x="8423797" y="3745782"/>
                <a:ext cx="48558" cy="11359"/>
              </a:xfrm>
              <a:custGeom>
                <a:avLst/>
                <a:gdLst/>
                <a:ahLst/>
                <a:cxnLst/>
                <a:rect l="l" t="t" r="r" b="b"/>
                <a:pathLst>
                  <a:path w="2770" h="648" extrusionOk="0">
                    <a:moveTo>
                      <a:pt x="1130" y="0"/>
                    </a:moveTo>
                    <a:cubicBezTo>
                      <a:pt x="790" y="0"/>
                      <a:pt x="409" y="76"/>
                      <a:pt x="0" y="281"/>
                    </a:cubicBezTo>
                    <a:lnTo>
                      <a:pt x="2769" y="648"/>
                    </a:lnTo>
                    <a:cubicBezTo>
                      <a:pt x="2769" y="648"/>
                      <a:pt x="2122" y="0"/>
                      <a:pt x="1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30"/>
              <p:cNvSpPr/>
              <p:nvPr/>
            </p:nvSpPr>
            <p:spPr>
              <a:xfrm flipH="1">
                <a:off x="8419712" y="3741961"/>
                <a:ext cx="56745" cy="19283"/>
              </a:xfrm>
              <a:custGeom>
                <a:avLst/>
                <a:gdLst/>
                <a:ahLst/>
                <a:cxnLst/>
                <a:rect l="l" t="t" r="r" b="b"/>
                <a:pathLst>
                  <a:path w="3237" h="1100" extrusionOk="0">
                    <a:moveTo>
                      <a:pt x="1322" y="0"/>
                    </a:moveTo>
                    <a:cubicBezTo>
                      <a:pt x="960" y="0"/>
                      <a:pt x="560" y="82"/>
                      <a:pt x="134" y="299"/>
                    </a:cubicBezTo>
                    <a:cubicBezTo>
                      <a:pt x="34" y="365"/>
                      <a:pt x="1" y="499"/>
                      <a:pt x="68" y="599"/>
                    </a:cubicBezTo>
                    <a:cubicBezTo>
                      <a:pt x="89" y="663"/>
                      <a:pt x="152" y="700"/>
                      <a:pt x="222" y="700"/>
                    </a:cubicBezTo>
                    <a:cubicBezTo>
                      <a:pt x="259" y="700"/>
                      <a:pt x="299" y="689"/>
                      <a:pt x="334" y="666"/>
                    </a:cubicBezTo>
                    <a:cubicBezTo>
                      <a:pt x="696" y="489"/>
                      <a:pt x="1034" y="423"/>
                      <a:pt x="1338" y="423"/>
                    </a:cubicBezTo>
                    <a:cubicBezTo>
                      <a:pt x="2241" y="423"/>
                      <a:pt x="2845" y="1008"/>
                      <a:pt x="2870" y="1032"/>
                    </a:cubicBezTo>
                    <a:cubicBezTo>
                      <a:pt x="2903" y="1066"/>
                      <a:pt x="2970" y="1099"/>
                      <a:pt x="3003" y="1099"/>
                    </a:cubicBezTo>
                    <a:cubicBezTo>
                      <a:pt x="3070" y="1099"/>
                      <a:pt x="3103" y="1066"/>
                      <a:pt x="3170" y="1032"/>
                    </a:cubicBezTo>
                    <a:cubicBezTo>
                      <a:pt x="3237" y="932"/>
                      <a:pt x="3237" y="799"/>
                      <a:pt x="3170" y="732"/>
                    </a:cubicBezTo>
                    <a:cubicBezTo>
                      <a:pt x="3145" y="732"/>
                      <a:pt x="2407" y="0"/>
                      <a:pt x="13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30"/>
              <p:cNvSpPr/>
              <p:nvPr/>
            </p:nvSpPr>
            <p:spPr>
              <a:xfrm flipH="1">
                <a:off x="8326749" y="3797471"/>
                <a:ext cx="27505" cy="38601"/>
              </a:xfrm>
              <a:custGeom>
                <a:avLst/>
                <a:gdLst/>
                <a:ahLst/>
                <a:cxnLst/>
                <a:rect l="l" t="t" r="r" b="b"/>
                <a:pathLst>
                  <a:path w="1569" h="2202" extrusionOk="0">
                    <a:moveTo>
                      <a:pt x="1568" y="0"/>
                    </a:moveTo>
                    <a:lnTo>
                      <a:pt x="1" y="2202"/>
                    </a:lnTo>
                    <a:cubicBezTo>
                      <a:pt x="1" y="2202"/>
                      <a:pt x="1535" y="701"/>
                      <a:pt x="1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30"/>
              <p:cNvSpPr/>
              <p:nvPr/>
            </p:nvSpPr>
            <p:spPr>
              <a:xfrm flipH="1">
                <a:off x="8322664" y="3793370"/>
                <a:ext cx="35674" cy="46227"/>
              </a:xfrm>
              <a:custGeom>
                <a:avLst/>
                <a:gdLst/>
                <a:ahLst/>
                <a:cxnLst/>
                <a:rect l="l" t="t" r="r" b="b"/>
                <a:pathLst>
                  <a:path w="2035" h="2637" extrusionOk="0">
                    <a:moveTo>
                      <a:pt x="1835" y="1"/>
                    </a:moveTo>
                    <a:cubicBezTo>
                      <a:pt x="1701" y="1"/>
                      <a:pt x="1601" y="101"/>
                      <a:pt x="1601" y="201"/>
                    </a:cubicBezTo>
                    <a:cubicBezTo>
                      <a:pt x="1568" y="668"/>
                      <a:pt x="634" y="1735"/>
                      <a:pt x="67" y="2269"/>
                    </a:cubicBezTo>
                    <a:cubicBezTo>
                      <a:pt x="0" y="2369"/>
                      <a:pt x="0" y="2503"/>
                      <a:pt x="67" y="2569"/>
                    </a:cubicBezTo>
                    <a:cubicBezTo>
                      <a:pt x="100" y="2636"/>
                      <a:pt x="167" y="2636"/>
                      <a:pt x="234" y="2636"/>
                    </a:cubicBezTo>
                    <a:cubicBezTo>
                      <a:pt x="267" y="2636"/>
                      <a:pt x="334" y="2636"/>
                      <a:pt x="367" y="2569"/>
                    </a:cubicBezTo>
                    <a:cubicBezTo>
                      <a:pt x="534" y="2436"/>
                      <a:pt x="1968" y="1002"/>
                      <a:pt x="2002" y="234"/>
                    </a:cubicBezTo>
                    <a:cubicBezTo>
                      <a:pt x="2035" y="134"/>
                      <a:pt x="1935" y="34"/>
                      <a:pt x="18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30"/>
              <p:cNvSpPr/>
              <p:nvPr/>
            </p:nvSpPr>
            <p:spPr>
              <a:xfrm flipH="1">
                <a:off x="8416789" y="3705082"/>
                <a:ext cx="28679" cy="47384"/>
              </a:xfrm>
              <a:custGeom>
                <a:avLst/>
                <a:gdLst/>
                <a:ahLst/>
                <a:cxnLst/>
                <a:rect l="l" t="t" r="r" b="b"/>
                <a:pathLst>
                  <a:path w="1636" h="2703" extrusionOk="0">
                    <a:moveTo>
                      <a:pt x="635" y="1"/>
                    </a:moveTo>
                    <a:lnTo>
                      <a:pt x="635" y="1"/>
                    </a:lnTo>
                    <a:cubicBezTo>
                      <a:pt x="635" y="1"/>
                      <a:pt x="1" y="1435"/>
                      <a:pt x="1635" y="2703"/>
                    </a:cubicBezTo>
                    <a:lnTo>
                      <a:pt x="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30"/>
              <p:cNvSpPr/>
              <p:nvPr/>
            </p:nvSpPr>
            <p:spPr>
              <a:xfrm flipH="1">
                <a:off x="8412704" y="3701366"/>
                <a:ext cx="36848" cy="54606"/>
              </a:xfrm>
              <a:custGeom>
                <a:avLst/>
                <a:gdLst/>
                <a:ahLst/>
                <a:cxnLst/>
                <a:rect l="l" t="t" r="r" b="b"/>
                <a:pathLst>
                  <a:path w="2102" h="3115" extrusionOk="0">
                    <a:moveTo>
                      <a:pt x="888" y="0"/>
                    </a:moveTo>
                    <a:cubicBezTo>
                      <a:pt x="805" y="0"/>
                      <a:pt x="718" y="38"/>
                      <a:pt x="667" y="113"/>
                    </a:cubicBezTo>
                    <a:cubicBezTo>
                      <a:pt x="667" y="146"/>
                      <a:pt x="0" y="1747"/>
                      <a:pt x="1768" y="3082"/>
                    </a:cubicBezTo>
                    <a:cubicBezTo>
                      <a:pt x="1802" y="3082"/>
                      <a:pt x="1835" y="3115"/>
                      <a:pt x="1868" y="3115"/>
                    </a:cubicBezTo>
                    <a:cubicBezTo>
                      <a:pt x="1935" y="3115"/>
                      <a:pt x="2002" y="3082"/>
                      <a:pt x="2035" y="3015"/>
                    </a:cubicBezTo>
                    <a:cubicBezTo>
                      <a:pt x="2102" y="2948"/>
                      <a:pt x="2102" y="2815"/>
                      <a:pt x="2002" y="2748"/>
                    </a:cubicBezTo>
                    <a:cubicBezTo>
                      <a:pt x="501" y="1614"/>
                      <a:pt x="1034" y="346"/>
                      <a:pt x="1068" y="280"/>
                    </a:cubicBezTo>
                    <a:cubicBezTo>
                      <a:pt x="1101" y="180"/>
                      <a:pt x="1068" y="79"/>
                      <a:pt x="968" y="13"/>
                    </a:cubicBezTo>
                    <a:cubicBezTo>
                      <a:pt x="943" y="4"/>
                      <a:pt x="916" y="0"/>
                      <a:pt x="88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30"/>
              <p:cNvSpPr/>
              <p:nvPr/>
            </p:nvSpPr>
            <p:spPr>
              <a:xfrm flipH="1">
                <a:off x="8178217" y="3845655"/>
                <a:ext cx="173687" cy="495643"/>
              </a:xfrm>
              <a:custGeom>
                <a:avLst/>
                <a:gdLst/>
                <a:ahLst/>
                <a:cxnLst/>
                <a:rect l="l" t="t" r="r" b="b"/>
                <a:pathLst>
                  <a:path w="9908" h="28274" extrusionOk="0">
                    <a:moveTo>
                      <a:pt x="1683" y="0"/>
                    </a:moveTo>
                    <a:cubicBezTo>
                      <a:pt x="1612" y="0"/>
                      <a:pt x="1543" y="23"/>
                      <a:pt x="1501" y="87"/>
                    </a:cubicBezTo>
                    <a:cubicBezTo>
                      <a:pt x="1434" y="187"/>
                      <a:pt x="1468" y="320"/>
                      <a:pt x="1568" y="387"/>
                    </a:cubicBezTo>
                    <a:cubicBezTo>
                      <a:pt x="1568" y="387"/>
                      <a:pt x="1835" y="554"/>
                      <a:pt x="2202" y="887"/>
                    </a:cubicBezTo>
                    <a:cubicBezTo>
                      <a:pt x="2235" y="921"/>
                      <a:pt x="2302" y="921"/>
                      <a:pt x="2335" y="921"/>
                    </a:cubicBezTo>
                    <a:cubicBezTo>
                      <a:pt x="2402" y="921"/>
                      <a:pt x="2468" y="921"/>
                      <a:pt x="2502" y="854"/>
                    </a:cubicBezTo>
                    <a:cubicBezTo>
                      <a:pt x="2569" y="787"/>
                      <a:pt x="2569" y="654"/>
                      <a:pt x="2468" y="587"/>
                    </a:cubicBezTo>
                    <a:cubicBezTo>
                      <a:pt x="2102" y="220"/>
                      <a:pt x="1801" y="53"/>
                      <a:pt x="1801" y="20"/>
                    </a:cubicBezTo>
                    <a:cubicBezTo>
                      <a:pt x="1765" y="8"/>
                      <a:pt x="1724" y="0"/>
                      <a:pt x="1683" y="0"/>
                    </a:cubicBezTo>
                    <a:close/>
                    <a:moveTo>
                      <a:pt x="2923" y="1108"/>
                    </a:moveTo>
                    <a:cubicBezTo>
                      <a:pt x="2875" y="1108"/>
                      <a:pt x="2832" y="1124"/>
                      <a:pt x="2802" y="1154"/>
                    </a:cubicBezTo>
                    <a:cubicBezTo>
                      <a:pt x="2702" y="1254"/>
                      <a:pt x="2702" y="1388"/>
                      <a:pt x="2769" y="1454"/>
                    </a:cubicBezTo>
                    <a:cubicBezTo>
                      <a:pt x="2969" y="1654"/>
                      <a:pt x="3136" y="1888"/>
                      <a:pt x="3269" y="2088"/>
                    </a:cubicBezTo>
                    <a:cubicBezTo>
                      <a:pt x="3302" y="2155"/>
                      <a:pt x="3369" y="2188"/>
                      <a:pt x="3436" y="2188"/>
                    </a:cubicBezTo>
                    <a:cubicBezTo>
                      <a:pt x="3503" y="2188"/>
                      <a:pt x="3536" y="2155"/>
                      <a:pt x="3569" y="2155"/>
                    </a:cubicBezTo>
                    <a:cubicBezTo>
                      <a:pt x="3669" y="2088"/>
                      <a:pt x="3669" y="1955"/>
                      <a:pt x="3603" y="1855"/>
                    </a:cubicBezTo>
                    <a:cubicBezTo>
                      <a:pt x="3469" y="1621"/>
                      <a:pt x="3269" y="1388"/>
                      <a:pt x="3102" y="1187"/>
                    </a:cubicBezTo>
                    <a:cubicBezTo>
                      <a:pt x="3047" y="1132"/>
                      <a:pt x="2982" y="1108"/>
                      <a:pt x="2923" y="1108"/>
                    </a:cubicBezTo>
                    <a:close/>
                    <a:moveTo>
                      <a:pt x="3863" y="2476"/>
                    </a:moveTo>
                    <a:cubicBezTo>
                      <a:pt x="3834" y="2476"/>
                      <a:pt x="3803" y="2480"/>
                      <a:pt x="3769" y="2488"/>
                    </a:cubicBezTo>
                    <a:cubicBezTo>
                      <a:pt x="3669" y="2555"/>
                      <a:pt x="3636" y="2689"/>
                      <a:pt x="3703" y="2789"/>
                    </a:cubicBezTo>
                    <a:cubicBezTo>
                      <a:pt x="3836" y="3022"/>
                      <a:pt x="3936" y="3256"/>
                      <a:pt x="4036" y="3522"/>
                    </a:cubicBezTo>
                    <a:cubicBezTo>
                      <a:pt x="4070" y="3589"/>
                      <a:pt x="4136" y="3656"/>
                      <a:pt x="4236" y="3656"/>
                    </a:cubicBezTo>
                    <a:cubicBezTo>
                      <a:pt x="4236" y="3656"/>
                      <a:pt x="4270" y="3656"/>
                      <a:pt x="4303" y="3623"/>
                    </a:cubicBezTo>
                    <a:cubicBezTo>
                      <a:pt x="4403" y="3589"/>
                      <a:pt x="4470" y="3489"/>
                      <a:pt x="4437" y="3356"/>
                    </a:cubicBezTo>
                    <a:cubicBezTo>
                      <a:pt x="4336" y="3089"/>
                      <a:pt x="4203" y="2855"/>
                      <a:pt x="4070" y="2588"/>
                    </a:cubicBezTo>
                    <a:cubicBezTo>
                      <a:pt x="4020" y="2513"/>
                      <a:pt x="3951" y="2476"/>
                      <a:pt x="3863" y="2476"/>
                    </a:cubicBezTo>
                    <a:close/>
                    <a:moveTo>
                      <a:pt x="4403" y="4023"/>
                    </a:moveTo>
                    <a:cubicBezTo>
                      <a:pt x="4303" y="4056"/>
                      <a:pt x="4236" y="4190"/>
                      <a:pt x="4270" y="4290"/>
                    </a:cubicBezTo>
                    <a:cubicBezTo>
                      <a:pt x="4336" y="4557"/>
                      <a:pt x="4370" y="4823"/>
                      <a:pt x="4403" y="5090"/>
                    </a:cubicBezTo>
                    <a:cubicBezTo>
                      <a:pt x="4403" y="5190"/>
                      <a:pt x="4503" y="5257"/>
                      <a:pt x="4603" y="5257"/>
                    </a:cubicBezTo>
                    <a:cubicBezTo>
                      <a:pt x="4737" y="5257"/>
                      <a:pt x="4803" y="5157"/>
                      <a:pt x="4803" y="5057"/>
                    </a:cubicBezTo>
                    <a:cubicBezTo>
                      <a:pt x="4770" y="4757"/>
                      <a:pt x="4737" y="4456"/>
                      <a:pt x="4670" y="4190"/>
                    </a:cubicBezTo>
                    <a:cubicBezTo>
                      <a:pt x="4637" y="4090"/>
                      <a:pt x="4537" y="4023"/>
                      <a:pt x="4403" y="4023"/>
                    </a:cubicBezTo>
                    <a:close/>
                    <a:moveTo>
                      <a:pt x="4637" y="5691"/>
                    </a:moveTo>
                    <a:cubicBezTo>
                      <a:pt x="4503" y="5691"/>
                      <a:pt x="4403" y="5791"/>
                      <a:pt x="4403" y="5891"/>
                    </a:cubicBezTo>
                    <a:cubicBezTo>
                      <a:pt x="4403" y="6158"/>
                      <a:pt x="4370" y="6425"/>
                      <a:pt x="4336" y="6691"/>
                    </a:cubicBezTo>
                    <a:cubicBezTo>
                      <a:pt x="4336" y="6825"/>
                      <a:pt x="4403" y="6925"/>
                      <a:pt x="4503" y="6925"/>
                    </a:cubicBezTo>
                    <a:lnTo>
                      <a:pt x="4537" y="6925"/>
                    </a:lnTo>
                    <a:cubicBezTo>
                      <a:pt x="4637" y="6925"/>
                      <a:pt x="4737" y="6858"/>
                      <a:pt x="4737" y="6758"/>
                    </a:cubicBezTo>
                    <a:cubicBezTo>
                      <a:pt x="4803" y="6458"/>
                      <a:pt x="4837" y="6191"/>
                      <a:pt x="4837" y="5891"/>
                    </a:cubicBezTo>
                    <a:cubicBezTo>
                      <a:pt x="4837" y="5791"/>
                      <a:pt x="4737" y="5691"/>
                      <a:pt x="4637" y="5691"/>
                    </a:cubicBezTo>
                    <a:close/>
                    <a:moveTo>
                      <a:pt x="4437" y="7325"/>
                    </a:moveTo>
                    <a:cubicBezTo>
                      <a:pt x="4303" y="7325"/>
                      <a:pt x="4203" y="7392"/>
                      <a:pt x="4170" y="7492"/>
                    </a:cubicBezTo>
                    <a:cubicBezTo>
                      <a:pt x="4103" y="7759"/>
                      <a:pt x="4036" y="8026"/>
                      <a:pt x="3936" y="8259"/>
                    </a:cubicBezTo>
                    <a:cubicBezTo>
                      <a:pt x="3903" y="8359"/>
                      <a:pt x="3936" y="8493"/>
                      <a:pt x="4070" y="8526"/>
                    </a:cubicBezTo>
                    <a:cubicBezTo>
                      <a:pt x="4070" y="8526"/>
                      <a:pt x="4103" y="8559"/>
                      <a:pt x="4136" y="8559"/>
                    </a:cubicBezTo>
                    <a:cubicBezTo>
                      <a:pt x="4203" y="8559"/>
                      <a:pt x="4303" y="8493"/>
                      <a:pt x="4336" y="8426"/>
                    </a:cubicBezTo>
                    <a:cubicBezTo>
                      <a:pt x="4403" y="8159"/>
                      <a:pt x="4503" y="7892"/>
                      <a:pt x="4570" y="7592"/>
                    </a:cubicBezTo>
                    <a:cubicBezTo>
                      <a:pt x="4603" y="7492"/>
                      <a:pt x="4537" y="7359"/>
                      <a:pt x="4437" y="7325"/>
                    </a:cubicBezTo>
                    <a:close/>
                    <a:moveTo>
                      <a:pt x="1701" y="9160"/>
                    </a:moveTo>
                    <a:cubicBezTo>
                      <a:pt x="1601" y="9160"/>
                      <a:pt x="1501" y="9260"/>
                      <a:pt x="1534" y="9393"/>
                    </a:cubicBezTo>
                    <a:cubicBezTo>
                      <a:pt x="1534" y="9493"/>
                      <a:pt x="1635" y="9594"/>
                      <a:pt x="1735" y="9594"/>
                    </a:cubicBezTo>
                    <a:cubicBezTo>
                      <a:pt x="1845" y="9580"/>
                      <a:pt x="1956" y="9572"/>
                      <a:pt x="2066" y="9572"/>
                    </a:cubicBezTo>
                    <a:cubicBezTo>
                      <a:pt x="2223" y="9572"/>
                      <a:pt x="2379" y="9588"/>
                      <a:pt x="2535" y="9627"/>
                    </a:cubicBezTo>
                    <a:lnTo>
                      <a:pt x="2569" y="9627"/>
                    </a:lnTo>
                    <a:cubicBezTo>
                      <a:pt x="2669" y="9627"/>
                      <a:pt x="2735" y="9527"/>
                      <a:pt x="2769" y="9427"/>
                    </a:cubicBezTo>
                    <a:cubicBezTo>
                      <a:pt x="2769" y="9327"/>
                      <a:pt x="2702" y="9227"/>
                      <a:pt x="2602" y="9193"/>
                    </a:cubicBezTo>
                    <a:cubicBezTo>
                      <a:pt x="2302" y="9160"/>
                      <a:pt x="2001" y="9160"/>
                      <a:pt x="1701" y="9160"/>
                    </a:cubicBezTo>
                    <a:close/>
                    <a:moveTo>
                      <a:pt x="902" y="9318"/>
                    </a:moveTo>
                    <a:cubicBezTo>
                      <a:pt x="880" y="9318"/>
                      <a:pt x="858" y="9321"/>
                      <a:pt x="834" y="9327"/>
                    </a:cubicBezTo>
                    <a:cubicBezTo>
                      <a:pt x="467" y="9460"/>
                      <a:pt x="200" y="9627"/>
                      <a:pt x="67" y="9860"/>
                    </a:cubicBezTo>
                    <a:cubicBezTo>
                      <a:pt x="0" y="9960"/>
                      <a:pt x="33" y="10094"/>
                      <a:pt x="133" y="10161"/>
                    </a:cubicBezTo>
                    <a:cubicBezTo>
                      <a:pt x="167" y="10161"/>
                      <a:pt x="200" y="10194"/>
                      <a:pt x="234" y="10194"/>
                    </a:cubicBezTo>
                    <a:cubicBezTo>
                      <a:pt x="300" y="10194"/>
                      <a:pt x="367" y="10161"/>
                      <a:pt x="400" y="10094"/>
                    </a:cubicBezTo>
                    <a:cubicBezTo>
                      <a:pt x="500" y="9960"/>
                      <a:pt x="701" y="9827"/>
                      <a:pt x="967" y="9727"/>
                    </a:cubicBezTo>
                    <a:cubicBezTo>
                      <a:pt x="1101" y="9694"/>
                      <a:pt x="1134" y="9560"/>
                      <a:pt x="1101" y="9460"/>
                    </a:cubicBezTo>
                    <a:cubicBezTo>
                      <a:pt x="1073" y="9378"/>
                      <a:pt x="1001" y="9318"/>
                      <a:pt x="902" y="9318"/>
                    </a:cubicBezTo>
                    <a:close/>
                    <a:moveTo>
                      <a:pt x="3765" y="8892"/>
                    </a:moveTo>
                    <a:cubicBezTo>
                      <a:pt x="3703" y="8892"/>
                      <a:pt x="3646" y="8928"/>
                      <a:pt x="3603" y="8993"/>
                    </a:cubicBezTo>
                    <a:cubicBezTo>
                      <a:pt x="3536" y="9127"/>
                      <a:pt x="3436" y="9293"/>
                      <a:pt x="3369" y="9393"/>
                    </a:cubicBezTo>
                    <a:cubicBezTo>
                      <a:pt x="3269" y="9427"/>
                      <a:pt x="3202" y="9460"/>
                      <a:pt x="3169" y="9560"/>
                    </a:cubicBezTo>
                    <a:cubicBezTo>
                      <a:pt x="3169" y="9594"/>
                      <a:pt x="3169" y="9627"/>
                      <a:pt x="3169" y="9660"/>
                    </a:cubicBezTo>
                    <a:cubicBezTo>
                      <a:pt x="3102" y="9760"/>
                      <a:pt x="3102" y="9894"/>
                      <a:pt x="3202" y="9960"/>
                    </a:cubicBezTo>
                    <a:cubicBezTo>
                      <a:pt x="3247" y="9990"/>
                      <a:pt x="3299" y="10007"/>
                      <a:pt x="3348" y="10007"/>
                    </a:cubicBezTo>
                    <a:cubicBezTo>
                      <a:pt x="3409" y="10007"/>
                      <a:pt x="3466" y="9982"/>
                      <a:pt x="3503" y="9927"/>
                    </a:cubicBezTo>
                    <a:cubicBezTo>
                      <a:pt x="3503" y="9927"/>
                      <a:pt x="3503" y="9894"/>
                      <a:pt x="3503" y="9894"/>
                    </a:cubicBezTo>
                    <a:cubicBezTo>
                      <a:pt x="3669" y="9960"/>
                      <a:pt x="3836" y="10061"/>
                      <a:pt x="4003" y="10161"/>
                    </a:cubicBezTo>
                    <a:cubicBezTo>
                      <a:pt x="4036" y="10161"/>
                      <a:pt x="4070" y="10194"/>
                      <a:pt x="4103" y="10194"/>
                    </a:cubicBezTo>
                    <a:cubicBezTo>
                      <a:pt x="4203" y="10194"/>
                      <a:pt x="4270" y="10161"/>
                      <a:pt x="4303" y="10094"/>
                    </a:cubicBezTo>
                    <a:cubicBezTo>
                      <a:pt x="4370" y="9994"/>
                      <a:pt x="4336" y="9860"/>
                      <a:pt x="4236" y="9794"/>
                    </a:cubicBezTo>
                    <a:cubicBezTo>
                      <a:pt x="4070" y="9694"/>
                      <a:pt x="3903" y="9627"/>
                      <a:pt x="3769" y="9560"/>
                    </a:cubicBezTo>
                    <a:cubicBezTo>
                      <a:pt x="3836" y="9427"/>
                      <a:pt x="3903" y="9327"/>
                      <a:pt x="3970" y="9193"/>
                    </a:cubicBezTo>
                    <a:cubicBezTo>
                      <a:pt x="4036" y="9093"/>
                      <a:pt x="4003" y="8960"/>
                      <a:pt x="3869" y="8926"/>
                    </a:cubicBezTo>
                    <a:cubicBezTo>
                      <a:pt x="3834" y="8903"/>
                      <a:pt x="3799" y="8892"/>
                      <a:pt x="3765" y="8892"/>
                    </a:cubicBezTo>
                    <a:close/>
                    <a:moveTo>
                      <a:pt x="2748" y="10181"/>
                    </a:moveTo>
                    <a:cubicBezTo>
                      <a:pt x="2699" y="10181"/>
                      <a:pt x="2647" y="10197"/>
                      <a:pt x="2602" y="10227"/>
                    </a:cubicBezTo>
                    <a:cubicBezTo>
                      <a:pt x="2402" y="10394"/>
                      <a:pt x="2168" y="10528"/>
                      <a:pt x="1935" y="10594"/>
                    </a:cubicBezTo>
                    <a:cubicBezTo>
                      <a:pt x="1835" y="10628"/>
                      <a:pt x="1801" y="10761"/>
                      <a:pt x="1835" y="10861"/>
                    </a:cubicBezTo>
                    <a:cubicBezTo>
                      <a:pt x="1868" y="10961"/>
                      <a:pt x="1935" y="10995"/>
                      <a:pt x="2035" y="10995"/>
                    </a:cubicBezTo>
                    <a:lnTo>
                      <a:pt x="2102" y="10995"/>
                    </a:lnTo>
                    <a:cubicBezTo>
                      <a:pt x="2368" y="10894"/>
                      <a:pt x="2635" y="10728"/>
                      <a:pt x="2869" y="10561"/>
                    </a:cubicBezTo>
                    <a:cubicBezTo>
                      <a:pt x="2969" y="10461"/>
                      <a:pt x="2969" y="10361"/>
                      <a:pt x="2902" y="10261"/>
                    </a:cubicBezTo>
                    <a:cubicBezTo>
                      <a:pt x="2865" y="10206"/>
                      <a:pt x="2808" y="10181"/>
                      <a:pt x="2748" y="10181"/>
                    </a:cubicBezTo>
                    <a:close/>
                    <a:moveTo>
                      <a:pt x="444" y="10493"/>
                    </a:moveTo>
                    <a:cubicBezTo>
                      <a:pt x="381" y="10493"/>
                      <a:pt x="310" y="10530"/>
                      <a:pt x="267" y="10594"/>
                    </a:cubicBezTo>
                    <a:cubicBezTo>
                      <a:pt x="200" y="10661"/>
                      <a:pt x="200" y="10794"/>
                      <a:pt x="300" y="10861"/>
                    </a:cubicBezTo>
                    <a:cubicBezTo>
                      <a:pt x="534" y="11061"/>
                      <a:pt x="834" y="11161"/>
                      <a:pt x="1201" y="11161"/>
                    </a:cubicBezTo>
                    <a:cubicBezTo>
                      <a:pt x="1334" y="11161"/>
                      <a:pt x="1401" y="11061"/>
                      <a:pt x="1401" y="10961"/>
                    </a:cubicBezTo>
                    <a:cubicBezTo>
                      <a:pt x="1434" y="10828"/>
                      <a:pt x="1334" y="10728"/>
                      <a:pt x="1201" y="10728"/>
                    </a:cubicBezTo>
                    <a:cubicBezTo>
                      <a:pt x="934" y="10728"/>
                      <a:pt x="701" y="10661"/>
                      <a:pt x="534" y="10528"/>
                    </a:cubicBezTo>
                    <a:cubicBezTo>
                      <a:pt x="510" y="10504"/>
                      <a:pt x="478" y="10493"/>
                      <a:pt x="444" y="10493"/>
                    </a:cubicBezTo>
                    <a:close/>
                    <a:moveTo>
                      <a:pt x="4790" y="10264"/>
                    </a:moveTo>
                    <a:cubicBezTo>
                      <a:pt x="4730" y="10264"/>
                      <a:pt x="4673" y="10291"/>
                      <a:pt x="4637" y="10327"/>
                    </a:cubicBezTo>
                    <a:cubicBezTo>
                      <a:pt x="4570" y="10427"/>
                      <a:pt x="4570" y="10561"/>
                      <a:pt x="4637" y="10628"/>
                    </a:cubicBezTo>
                    <a:cubicBezTo>
                      <a:pt x="4837" y="10794"/>
                      <a:pt x="5037" y="10995"/>
                      <a:pt x="5204" y="11195"/>
                    </a:cubicBezTo>
                    <a:cubicBezTo>
                      <a:pt x="5237" y="11261"/>
                      <a:pt x="5304" y="11295"/>
                      <a:pt x="5371" y="11295"/>
                    </a:cubicBezTo>
                    <a:cubicBezTo>
                      <a:pt x="5404" y="11295"/>
                      <a:pt x="5437" y="11261"/>
                      <a:pt x="5471" y="11228"/>
                    </a:cubicBezTo>
                    <a:cubicBezTo>
                      <a:pt x="5571" y="11161"/>
                      <a:pt x="5604" y="11028"/>
                      <a:pt x="5504" y="10961"/>
                    </a:cubicBezTo>
                    <a:cubicBezTo>
                      <a:pt x="5337" y="10728"/>
                      <a:pt x="5137" y="10494"/>
                      <a:pt x="4937" y="10327"/>
                    </a:cubicBezTo>
                    <a:cubicBezTo>
                      <a:pt x="4892" y="10282"/>
                      <a:pt x="4840" y="10264"/>
                      <a:pt x="4790" y="10264"/>
                    </a:cubicBezTo>
                    <a:close/>
                    <a:moveTo>
                      <a:pt x="5819" y="11560"/>
                    </a:moveTo>
                    <a:cubicBezTo>
                      <a:pt x="5779" y="11560"/>
                      <a:pt x="5740" y="11571"/>
                      <a:pt x="5704" y="11595"/>
                    </a:cubicBezTo>
                    <a:cubicBezTo>
                      <a:pt x="5604" y="11628"/>
                      <a:pt x="5571" y="11762"/>
                      <a:pt x="5637" y="11862"/>
                    </a:cubicBezTo>
                    <a:cubicBezTo>
                      <a:pt x="5771" y="12095"/>
                      <a:pt x="5904" y="12329"/>
                      <a:pt x="6004" y="12596"/>
                    </a:cubicBezTo>
                    <a:cubicBezTo>
                      <a:pt x="6038" y="12662"/>
                      <a:pt x="6104" y="12729"/>
                      <a:pt x="6171" y="12729"/>
                    </a:cubicBezTo>
                    <a:cubicBezTo>
                      <a:pt x="6204" y="12729"/>
                      <a:pt x="6238" y="12729"/>
                      <a:pt x="6271" y="12696"/>
                    </a:cubicBezTo>
                    <a:cubicBezTo>
                      <a:pt x="6371" y="12662"/>
                      <a:pt x="6438" y="12529"/>
                      <a:pt x="6371" y="12429"/>
                    </a:cubicBezTo>
                    <a:cubicBezTo>
                      <a:pt x="6271" y="12162"/>
                      <a:pt x="6138" y="11895"/>
                      <a:pt x="6004" y="11662"/>
                    </a:cubicBezTo>
                    <a:cubicBezTo>
                      <a:pt x="5961" y="11597"/>
                      <a:pt x="5890" y="11560"/>
                      <a:pt x="5819" y="11560"/>
                    </a:cubicBezTo>
                    <a:close/>
                    <a:moveTo>
                      <a:pt x="6460" y="13087"/>
                    </a:moveTo>
                    <a:cubicBezTo>
                      <a:pt x="6441" y="13087"/>
                      <a:pt x="6422" y="13090"/>
                      <a:pt x="6405" y="13096"/>
                    </a:cubicBezTo>
                    <a:cubicBezTo>
                      <a:pt x="6305" y="13129"/>
                      <a:pt x="6238" y="13263"/>
                      <a:pt x="6271" y="13363"/>
                    </a:cubicBezTo>
                    <a:cubicBezTo>
                      <a:pt x="6338" y="13630"/>
                      <a:pt x="6405" y="13897"/>
                      <a:pt x="6438" y="14130"/>
                    </a:cubicBezTo>
                    <a:cubicBezTo>
                      <a:pt x="6438" y="14264"/>
                      <a:pt x="6538" y="14330"/>
                      <a:pt x="6638" y="14330"/>
                    </a:cubicBezTo>
                    <a:lnTo>
                      <a:pt x="6671" y="14330"/>
                    </a:lnTo>
                    <a:cubicBezTo>
                      <a:pt x="6772" y="14297"/>
                      <a:pt x="6872" y="14197"/>
                      <a:pt x="6838" y="14097"/>
                    </a:cubicBezTo>
                    <a:cubicBezTo>
                      <a:pt x="6805" y="13797"/>
                      <a:pt x="6738" y="13530"/>
                      <a:pt x="6671" y="13229"/>
                    </a:cubicBezTo>
                    <a:cubicBezTo>
                      <a:pt x="6644" y="13147"/>
                      <a:pt x="6549" y="13087"/>
                      <a:pt x="6460" y="13087"/>
                    </a:cubicBezTo>
                    <a:close/>
                    <a:moveTo>
                      <a:pt x="6705" y="14731"/>
                    </a:moveTo>
                    <a:cubicBezTo>
                      <a:pt x="6571" y="14731"/>
                      <a:pt x="6471" y="14831"/>
                      <a:pt x="6471" y="14931"/>
                    </a:cubicBezTo>
                    <a:cubicBezTo>
                      <a:pt x="6471" y="15198"/>
                      <a:pt x="6471" y="15464"/>
                      <a:pt x="6405" y="15731"/>
                    </a:cubicBezTo>
                    <a:cubicBezTo>
                      <a:pt x="6371" y="15865"/>
                      <a:pt x="6471" y="15965"/>
                      <a:pt x="6571" y="15965"/>
                    </a:cubicBezTo>
                    <a:cubicBezTo>
                      <a:pt x="6571" y="15998"/>
                      <a:pt x="6605" y="15998"/>
                      <a:pt x="6605" y="15998"/>
                    </a:cubicBezTo>
                    <a:cubicBezTo>
                      <a:pt x="6705" y="15998"/>
                      <a:pt x="6805" y="15898"/>
                      <a:pt x="6805" y="15831"/>
                    </a:cubicBezTo>
                    <a:cubicBezTo>
                      <a:pt x="6872" y="15531"/>
                      <a:pt x="6905" y="15231"/>
                      <a:pt x="6905" y="14964"/>
                    </a:cubicBezTo>
                    <a:cubicBezTo>
                      <a:pt x="6905" y="14831"/>
                      <a:pt x="6805" y="14731"/>
                      <a:pt x="6705" y="14731"/>
                    </a:cubicBezTo>
                    <a:close/>
                    <a:moveTo>
                      <a:pt x="6385" y="16356"/>
                    </a:moveTo>
                    <a:cubicBezTo>
                      <a:pt x="6303" y="16356"/>
                      <a:pt x="6226" y="16416"/>
                      <a:pt x="6171" y="16498"/>
                    </a:cubicBezTo>
                    <a:cubicBezTo>
                      <a:pt x="6071" y="16732"/>
                      <a:pt x="5971" y="16965"/>
                      <a:pt x="5804" y="17199"/>
                    </a:cubicBezTo>
                    <a:cubicBezTo>
                      <a:pt x="5737" y="17299"/>
                      <a:pt x="5771" y="17432"/>
                      <a:pt x="5871" y="17499"/>
                    </a:cubicBezTo>
                    <a:cubicBezTo>
                      <a:pt x="5904" y="17499"/>
                      <a:pt x="5938" y="17533"/>
                      <a:pt x="5971" y="17533"/>
                    </a:cubicBezTo>
                    <a:cubicBezTo>
                      <a:pt x="6038" y="17533"/>
                      <a:pt x="6104" y="17499"/>
                      <a:pt x="6171" y="17432"/>
                    </a:cubicBezTo>
                    <a:cubicBezTo>
                      <a:pt x="6305" y="17166"/>
                      <a:pt x="6471" y="16932"/>
                      <a:pt x="6571" y="16665"/>
                    </a:cubicBezTo>
                    <a:cubicBezTo>
                      <a:pt x="6605" y="16532"/>
                      <a:pt x="6571" y="16432"/>
                      <a:pt x="6438" y="16365"/>
                    </a:cubicBezTo>
                    <a:cubicBezTo>
                      <a:pt x="6420" y="16359"/>
                      <a:pt x="6402" y="16356"/>
                      <a:pt x="6385" y="16356"/>
                    </a:cubicBezTo>
                    <a:close/>
                    <a:moveTo>
                      <a:pt x="5054" y="17241"/>
                    </a:moveTo>
                    <a:cubicBezTo>
                      <a:pt x="4904" y="17241"/>
                      <a:pt x="4753" y="17249"/>
                      <a:pt x="4603" y="17266"/>
                    </a:cubicBezTo>
                    <a:cubicBezTo>
                      <a:pt x="4503" y="17299"/>
                      <a:pt x="4403" y="17399"/>
                      <a:pt x="4437" y="17533"/>
                    </a:cubicBezTo>
                    <a:cubicBezTo>
                      <a:pt x="4437" y="17633"/>
                      <a:pt x="4537" y="17699"/>
                      <a:pt x="4637" y="17699"/>
                    </a:cubicBezTo>
                    <a:lnTo>
                      <a:pt x="4670" y="17699"/>
                    </a:lnTo>
                    <a:cubicBezTo>
                      <a:pt x="4904" y="17666"/>
                      <a:pt x="5170" y="17666"/>
                      <a:pt x="5437" y="17666"/>
                    </a:cubicBezTo>
                    <a:cubicBezTo>
                      <a:pt x="5455" y="17670"/>
                      <a:pt x="5472" y="17672"/>
                      <a:pt x="5489" y="17672"/>
                    </a:cubicBezTo>
                    <a:cubicBezTo>
                      <a:pt x="5596" y="17672"/>
                      <a:pt x="5671" y="17586"/>
                      <a:pt x="5671" y="17499"/>
                    </a:cubicBezTo>
                    <a:cubicBezTo>
                      <a:pt x="5704" y="17366"/>
                      <a:pt x="5604" y="17266"/>
                      <a:pt x="5504" y="17266"/>
                    </a:cubicBezTo>
                    <a:cubicBezTo>
                      <a:pt x="5354" y="17249"/>
                      <a:pt x="5204" y="17241"/>
                      <a:pt x="5054" y="17241"/>
                    </a:cubicBezTo>
                    <a:close/>
                    <a:moveTo>
                      <a:pt x="6259" y="17440"/>
                    </a:moveTo>
                    <a:cubicBezTo>
                      <a:pt x="6189" y="17440"/>
                      <a:pt x="6129" y="17502"/>
                      <a:pt x="6104" y="17599"/>
                    </a:cubicBezTo>
                    <a:cubicBezTo>
                      <a:pt x="6038" y="17699"/>
                      <a:pt x="6104" y="17799"/>
                      <a:pt x="6238" y="17833"/>
                    </a:cubicBezTo>
                    <a:cubicBezTo>
                      <a:pt x="6471" y="17933"/>
                      <a:pt x="6705" y="18033"/>
                      <a:pt x="6938" y="18166"/>
                    </a:cubicBezTo>
                    <a:cubicBezTo>
                      <a:pt x="6972" y="18200"/>
                      <a:pt x="7005" y="18200"/>
                      <a:pt x="7038" y="18200"/>
                    </a:cubicBezTo>
                    <a:cubicBezTo>
                      <a:pt x="7105" y="18200"/>
                      <a:pt x="7205" y="18166"/>
                      <a:pt x="7239" y="18100"/>
                    </a:cubicBezTo>
                    <a:cubicBezTo>
                      <a:pt x="7272" y="18000"/>
                      <a:pt x="7239" y="17866"/>
                      <a:pt x="7138" y="17799"/>
                    </a:cubicBezTo>
                    <a:cubicBezTo>
                      <a:pt x="6905" y="17666"/>
                      <a:pt x="6638" y="17533"/>
                      <a:pt x="6338" y="17466"/>
                    </a:cubicBezTo>
                    <a:cubicBezTo>
                      <a:pt x="6311" y="17448"/>
                      <a:pt x="6284" y="17440"/>
                      <a:pt x="6259" y="17440"/>
                    </a:cubicBezTo>
                    <a:close/>
                    <a:moveTo>
                      <a:pt x="3852" y="17506"/>
                    </a:moveTo>
                    <a:cubicBezTo>
                      <a:pt x="3825" y="17506"/>
                      <a:pt x="3797" y="17514"/>
                      <a:pt x="3769" y="17533"/>
                    </a:cubicBezTo>
                    <a:cubicBezTo>
                      <a:pt x="3436" y="17699"/>
                      <a:pt x="3202" y="17899"/>
                      <a:pt x="3036" y="18133"/>
                    </a:cubicBezTo>
                    <a:cubicBezTo>
                      <a:pt x="2969" y="18233"/>
                      <a:pt x="3002" y="18366"/>
                      <a:pt x="3102" y="18433"/>
                    </a:cubicBezTo>
                    <a:cubicBezTo>
                      <a:pt x="3136" y="18433"/>
                      <a:pt x="3169" y="18467"/>
                      <a:pt x="3202" y="18467"/>
                    </a:cubicBezTo>
                    <a:cubicBezTo>
                      <a:pt x="3269" y="18467"/>
                      <a:pt x="3336" y="18433"/>
                      <a:pt x="3369" y="18366"/>
                    </a:cubicBezTo>
                    <a:cubicBezTo>
                      <a:pt x="3503" y="18166"/>
                      <a:pt x="3669" y="18033"/>
                      <a:pt x="3936" y="17899"/>
                    </a:cubicBezTo>
                    <a:cubicBezTo>
                      <a:pt x="4036" y="17866"/>
                      <a:pt x="4070" y="17733"/>
                      <a:pt x="4036" y="17633"/>
                    </a:cubicBezTo>
                    <a:cubicBezTo>
                      <a:pt x="3988" y="17560"/>
                      <a:pt x="3923" y="17506"/>
                      <a:pt x="3852" y="17506"/>
                    </a:cubicBezTo>
                    <a:close/>
                    <a:moveTo>
                      <a:pt x="5466" y="17749"/>
                    </a:moveTo>
                    <a:cubicBezTo>
                      <a:pt x="5412" y="17749"/>
                      <a:pt x="5354" y="17766"/>
                      <a:pt x="5304" y="17799"/>
                    </a:cubicBezTo>
                    <a:cubicBezTo>
                      <a:pt x="5137" y="18000"/>
                      <a:pt x="4937" y="18166"/>
                      <a:pt x="4703" y="18333"/>
                    </a:cubicBezTo>
                    <a:cubicBezTo>
                      <a:pt x="4603" y="18400"/>
                      <a:pt x="4570" y="18500"/>
                      <a:pt x="4637" y="18600"/>
                    </a:cubicBezTo>
                    <a:cubicBezTo>
                      <a:pt x="4703" y="18667"/>
                      <a:pt x="4770" y="18700"/>
                      <a:pt x="4837" y="18700"/>
                    </a:cubicBezTo>
                    <a:cubicBezTo>
                      <a:pt x="4870" y="18700"/>
                      <a:pt x="4904" y="18700"/>
                      <a:pt x="4937" y="18667"/>
                    </a:cubicBezTo>
                    <a:cubicBezTo>
                      <a:pt x="5170" y="18500"/>
                      <a:pt x="5404" y="18300"/>
                      <a:pt x="5604" y="18100"/>
                    </a:cubicBezTo>
                    <a:cubicBezTo>
                      <a:pt x="5704" y="18033"/>
                      <a:pt x="5704" y="17899"/>
                      <a:pt x="5604" y="17799"/>
                    </a:cubicBezTo>
                    <a:cubicBezTo>
                      <a:pt x="5571" y="17766"/>
                      <a:pt x="5521" y="17749"/>
                      <a:pt x="5466" y="17749"/>
                    </a:cubicBezTo>
                    <a:close/>
                    <a:moveTo>
                      <a:pt x="4070" y="18658"/>
                    </a:moveTo>
                    <a:cubicBezTo>
                      <a:pt x="4049" y="18658"/>
                      <a:pt x="4026" y="18661"/>
                      <a:pt x="4003" y="18667"/>
                    </a:cubicBezTo>
                    <a:cubicBezTo>
                      <a:pt x="3803" y="18742"/>
                      <a:pt x="3603" y="18779"/>
                      <a:pt x="3459" y="18779"/>
                    </a:cubicBezTo>
                    <a:cubicBezTo>
                      <a:pt x="3411" y="18779"/>
                      <a:pt x="3369" y="18775"/>
                      <a:pt x="3336" y="18767"/>
                    </a:cubicBezTo>
                    <a:cubicBezTo>
                      <a:pt x="3311" y="18758"/>
                      <a:pt x="3284" y="18754"/>
                      <a:pt x="3256" y="18754"/>
                    </a:cubicBezTo>
                    <a:cubicBezTo>
                      <a:pt x="3175" y="18754"/>
                      <a:pt x="3094" y="18792"/>
                      <a:pt x="3069" y="18867"/>
                    </a:cubicBezTo>
                    <a:cubicBezTo>
                      <a:pt x="3036" y="19000"/>
                      <a:pt x="3102" y="19100"/>
                      <a:pt x="3202" y="19167"/>
                    </a:cubicBezTo>
                    <a:cubicBezTo>
                      <a:pt x="3269" y="19200"/>
                      <a:pt x="3402" y="19200"/>
                      <a:pt x="3503" y="19200"/>
                    </a:cubicBezTo>
                    <a:cubicBezTo>
                      <a:pt x="3703" y="19200"/>
                      <a:pt x="3936" y="19167"/>
                      <a:pt x="4170" y="19067"/>
                    </a:cubicBezTo>
                    <a:cubicBezTo>
                      <a:pt x="4270" y="19034"/>
                      <a:pt x="4336" y="18900"/>
                      <a:pt x="4270" y="18800"/>
                    </a:cubicBezTo>
                    <a:cubicBezTo>
                      <a:pt x="4242" y="18718"/>
                      <a:pt x="4170" y="18658"/>
                      <a:pt x="4070" y="18658"/>
                    </a:cubicBezTo>
                    <a:close/>
                    <a:moveTo>
                      <a:pt x="7726" y="18253"/>
                    </a:moveTo>
                    <a:cubicBezTo>
                      <a:pt x="7666" y="18253"/>
                      <a:pt x="7609" y="18278"/>
                      <a:pt x="7572" y="18333"/>
                    </a:cubicBezTo>
                    <a:cubicBezTo>
                      <a:pt x="7505" y="18400"/>
                      <a:pt x="7505" y="18533"/>
                      <a:pt x="7605" y="18633"/>
                    </a:cubicBezTo>
                    <a:cubicBezTo>
                      <a:pt x="7806" y="18800"/>
                      <a:pt x="7972" y="18967"/>
                      <a:pt x="8173" y="19167"/>
                    </a:cubicBezTo>
                    <a:cubicBezTo>
                      <a:pt x="8206" y="19234"/>
                      <a:pt x="8273" y="19267"/>
                      <a:pt x="8339" y="19267"/>
                    </a:cubicBezTo>
                    <a:cubicBezTo>
                      <a:pt x="8373" y="19267"/>
                      <a:pt x="8406" y="19234"/>
                      <a:pt x="8473" y="19200"/>
                    </a:cubicBezTo>
                    <a:cubicBezTo>
                      <a:pt x="8539" y="19134"/>
                      <a:pt x="8573" y="19000"/>
                      <a:pt x="8473" y="18900"/>
                    </a:cubicBezTo>
                    <a:cubicBezTo>
                      <a:pt x="8306" y="18700"/>
                      <a:pt x="8072" y="18467"/>
                      <a:pt x="7872" y="18300"/>
                    </a:cubicBezTo>
                    <a:cubicBezTo>
                      <a:pt x="7827" y="18270"/>
                      <a:pt x="7776" y="18253"/>
                      <a:pt x="7726" y="18253"/>
                    </a:cubicBezTo>
                    <a:close/>
                    <a:moveTo>
                      <a:pt x="8821" y="19499"/>
                    </a:moveTo>
                    <a:cubicBezTo>
                      <a:pt x="8781" y="19499"/>
                      <a:pt x="8742" y="19510"/>
                      <a:pt x="8706" y="19534"/>
                    </a:cubicBezTo>
                    <a:cubicBezTo>
                      <a:pt x="8606" y="19601"/>
                      <a:pt x="8573" y="19734"/>
                      <a:pt x="8640" y="19834"/>
                    </a:cubicBezTo>
                    <a:cubicBezTo>
                      <a:pt x="8773" y="20034"/>
                      <a:pt x="8906" y="20234"/>
                      <a:pt x="9006" y="20468"/>
                    </a:cubicBezTo>
                    <a:lnTo>
                      <a:pt x="9040" y="20535"/>
                    </a:lnTo>
                    <a:cubicBezTo>
                      <a:pt x="9073" y="20601"/>
                      <a:pt x="9140" y="20635"/>
                      <a:pt x="9240" y="20635"/>
                    </a:cubicBezTo>
                    <a:lnTo>
                      <a:pt x="9307" y="20635"/>
                    </a:lnTo>
                    <a:cubicBezTo>
                      <a:pt x="9407" y="20568"/>
                      <a:pt x="9473" y="20468"/>
                      <a:pt x="9407" y="20335"/>
                    </a:cubicBezTo>
                    <a:lnTo>
                      <a:pt x="9373" y="20268"/>
                    </a:lnTo>
                    <a:cubicBezTo>
                      <a:pt x="9273" y="20034"/>
                      <a:pt x="9140" y="19801"/>
                      <a:pt x="9006" y="19601"/>
                    </a:cubicBezTo>
                    <a:cubicBezTo>
                      <a:pt x="8963" y="19536"/>
                      <a:pt x="8892" y="19499"/>
                      <a:pt x="8821" y="19499"/>
                    </a:cubicBezTo>
                    <a:close/>
                    <a:moveTo>
                      <a:pt x="9526" y="21026"/>
                    </a:moveTo>
                    <a:cubicBezTo>
                      <a:pt x="9509" y="21026"/>
                      <a:pt x="9491" y="21029"/>
                      <a:pt x="9473" y="21035"/>
                    </a:cubicBezTo>
                    <a:cubicBezTo>
                      <a:pt x="9340" y="21035"/>
                      <a:pt x="9273" y="21168"/>
                      <a:pt x="9307" y="21269"/>
                    </a:cubicBezTo>
                    <a:cubicBezTo>
                      <a:pt x="9373" y="21535"/>
                      <a:pt x="9440" y="21802"/>
                      <a:pt x="9473" y="22069"/>
                    </a:cubicBezTo>
                    <a:cubicBezTo>
                      <a:pt x="9473" y="22169"/>
                      <a:pt x="9574" y="22236"/>
                      <a:pt x="9674" y="22236"/>
                    </a:cubicBezTo>
                    <a:lnTo>
                      <a:pt x="9707" y="22236"/>
                    </a:lnTo>
                    <a:cubicBezTo>
                      <a:pt x="9807" y="22236"/>
                      <a:pt x="9907" y="22136"/>
                      <a:pt x="9874" y="22002"/>
                    </a:cubicBezTo>
                    <a:cubicBezTo>
                      <a:pt x="9840" y="21736"/>
                      <a:pt x="9807" y="21435"/>
                      <a:pt x="9707" y="21168"/>
                    </a:cubicBezTo>
                    <a:cubicBezTo>
                      <a:pt x="9679" y="21086"/>
                      <a:pt x="9607" y="21026"/>
                      <a:pt x="9526" y="21026"/>
                    </a:cubicBezTo>
                    <a:close/>
                    <a:moveTo>
                      <a:pt x="9658" y="22663"/>
                    </a:moveTo>
                    <a:cubicBezTo>
                      <a:pt x="9557" y="22663"/>
                      <a:pt x="9502" y="22754"/>
                      <a:pt x="9473" y="22870"/>
                    </a:cubicBezTo>
                    <a:cubicBezTo>
                      <a:pt x="9473" y="23137"/>
                      <a:pt x="9440" y="23403"/>
                      <a:pt x="9373" y="23670"/>
                    </a:cubicBezTo>
                    <a:cubicBezTo>
                      <a:pt x="9373" y="23770"/>
                      <a:pt x="9440" y="23870"/>
                      <a:pt x="9540" y="23904"/>
                    </a:cubicBezTo>
                    <a:lnTo>
                      <a:pt x="9607" y="23904"/>
                    </a:lnTo>
                    <a:cubicBezTo>
                      <a:pt x="9707" y="23904"/>
                      <a:pt x="9774" y="23837"/>
                      <a:pt x="9807" y="23737"/>
                    </a:cubicBezTo>
                    <a:cubicBezTo>
                      <a:pt x="9840" y="23470"/>
                      <a:pt x="9874" y="23170"/>
                      <a:pt x="9907" y="22870"/>
                    </a:cubicBezTo>
                    <a:cubicBezTo>
                      <a:pt x="9907" y="22770"/>
                      <a:pt x="9807" y="22670"/>
                      <a:pt x="9707" y="22670"/>
                    </a:cubicBezTo>
                    <a:cubicBezTo>
                      <a:pt x="9689" y="22665"/>
                      <a:pt x="9673" y="22663"/>
                      <a:pt x="9658" y="22663"/>
                    </a:cubicBezTo>
                    <a:close/>
                    <a:moveTo>
                      <a:pt x="9385" y="24295"/>
                    </a:moveTo>
                    <a:cubicBezTo>
                      <a:pt x="9296" y="24295"/>
                      <a:pt x="9201" y="24355"/>
                      <a:pt x="9173" y="24437"/>
                    </a:cubicBezTo>
                    <a:cubicBezTo>
                      <a:pt x="9107" y="24704"/>
                      <a:pt x="9006" y="24938"/>
                      <a:pt x="8873" y="25171"/>
                    </a:cubicBezTo>
                    <a:cubicBezTo>
                      <a:pt x="8840" y="25305"/>
                      <a:pt x="8873" y="25405"/>
                      <a:pt x="8973" y="25472"/>
                    </a:cubicBezTo>
                    <a:lnTo>
                      <a:pt x="9073" y="25472"/>
                    </a:lnTo>
                    <a:cubicBezTo>
                      <a:pt x="9140" y="25472"/>
                      <a:pt x="9207" y="25438"/>
                      <a:pt x="9273" y="25371"/>
                    </a:cubicBezTo>
                    <a:cubicBezTo>
                      <a:pt x="9373" y="25105"/>
                      <a:pt x="9473" y="24838"/>
                      <a:pt x="9574" y="24571"/>
                    </a:cubicBezTo>
                    <a:cubicBezTo>
                      <a:pt x="9607" y="24471"/>
                      <a:pt x="9574" y="24337"/>
                      <a:pt x="9440" y="24304"/>
                    </a:cubicBezTo>
                    <a:cubicBezTo>
                      <a:pt x="9422" y="24298"/>
                      <a:pt x="9404" y="24295"/>
                      <a:pt x="9385" y="24295"/>
                    </a:cubicBezTo>
                    <a:close/>
                    <a:moveTo>
                      <a:pt x="8658" y="25804"/>
                    </a:moveTo>
                    <a:cubicBezTo>
                      <a:pt x="8587" y="25804"/>
                      <a:pt x="8516" y="25841"/>
                      <a:pt x="8473" y="25905"/>
                    </a:cubicBezTo>
                    <a:cubicBezTo>
                      <a:pt x="8339" y="26105"/>
                      <a:pt x="8173" y="26339"/>
                      <a:pt x="8006" y="26539"/>
                    </a:cubicBezTo>
                    <a:cubicBezTo>
                      <a:pt x="7939" y="26606"/>
                      <a:pt x="7939" y="26739"/>
                      <a:pt x="8006" y="26839"/>
                    </a:cubicBezTo>
                    <a:cubicBezTo>
                      <a:pt x="8072" y="26873"/>
                      <a:pt x="8106" y="26873"/>
                      <a:pt x="8173" y="26873"/>
                    </a:cubicBezTo>
                    <a:cubicBezTo>
                      <a:pt x="8206" y="26873"/>
                      <a:pt x="8273" y="26839"/>
                      <a:pt x="8306" y="26806"/>
                    </a:cubicBezTo>
                    <a:cubicBezTo>
                      <a:pt x="8506" y="26606"/>
                      <a:pt x="8673" y="26372"/>
                      <a:pt x="8840" y="26105"/>
                    </a:cubicBezTo>
                    <a:cubicBezTo>
                      <a:pt x="8906" y="26005"/>
                      <a:pt x="8873" y="25905"/>
                      <a:pt x="8773" y="25838"/>
                    </a:cubicBezTo>
                    <a:cubicBezTo>
                      <a:pt x="8737" y="25815"/>
                      <a:pt x="8698" y="25804"/>
                      <a:pt x="8658" y="25804"/>
                    </a:cubicBezTo>
                    <a:close/>
                    <a:moveTo>
                      <a:pt x="7537" y="27036"/>
                    </a:moveTo>
                    <a:cubicBezTo>
                      <a:pt x="7499" y="27036"/>
                      <a:pt x="7464" y="27047"/>
                      <a:pt x="7439" y="27073"/>
                    </a:cubicBezTo>
                    <a:cubicBezTo>
                      <a:pt x="7205" y="27273"/>
                      <a:pt x="7005" y="27406"/>
                      <a:pt x="6772" y="27540"/>
                    </a:cubicBezTo>
                    <a:cubicBezTo>
                      <a:pt x="6671" y="27573"/>
                      <a:pt x="6638" y="27706"/>
                      <a:pt x="6671" y="27807"/>
                    </a:cubicBezTo>
                    <a:cubicBezTo>
                      <a:pt x="6705" y="27873"/>
                      <a:pt x="6805" y="27907"/>
                      <a:pt x="6872" y="27907"/>
                    </a:cubicBezTo>
                    <a:lnTo>
                      <a:pt x="6972" y="27907"/>
                    </a:lnTo>
                    <a:cubicBezTo>
                      <a:pt x="7205" y="27773"/>
                      <a:pt x="7472" y="27606"/>
                      <a:pt x="7706" y="27406"/>
                    </a:cubicBezTo>
                    <a:cubicBezTo>
                      <a:pt x="7772" y="27340"/>
                      <a:pt x="7806" y="27206"/>
                      <a:pt x="7706" y="27106"/>
                    </a:cubicBezTo>
                    <a:cubicBezTo>
                      <a:pt x="7664" y="27065"/>
                      <a:pt x="7598" y="27036"/>
                      <a:pt x="7537" y="27036"/>
                    </a:cubicBezTo>
                    <a:close/>
                    <a:moveTo>
                      <a:pt x="4189" y="27372"/>
                    </a:moveTo>
                    <a:cubicBezTo>
                      <a:pt x="4117" y="27372"/>
                      <a:pt x="4046" y="27408"/>
                      <a:pt x="4003" y="27473"/>
                    </a:cubicBezTo>
                    <a:cubicBezTo>
                      <a:pt x="3936" y="27573"/>
                      <a:pt x="3970" y="27706"/>
                      <a:pt x="4070" y="27773"/>
                    </a:cubicBezTo>
                    <a:cubicBezTo>
                      <a:pt x="4170" y="27840"/>
                      <a:pt x="4270" y="27907"/>
                      <a:pt x="4370" y="27940"/>
                    </a:cubicBezTo>
                    <a:cubicBezTo>
                      <a:pt x="4403" y="27973"/>
                      <a:pt x="4437" y="27973"/>
                      <a:pt x="4470" y="27973"/>
                    </a:cubicBezTo>
                    <a:cubicBezTo>
                      <a:pt x="4537" y="27973"/>
                      <a:pt x="4603" y="27940"/>
                      <a:pt x="4670" y="27873"/>
                    </a:cubicBezTo>
                    <a:cubicBezTo>
                      <a:pt x="4703" y="27773"/>
                      <a:pt x="4670" y="27640"/>
                      <a:pt x="4570" y="27573"/>
                    </a:cubicBezTo>
                    <a:cubicBezTo>
                      <a:pt x="4470" y="27540"/>
                      <a:pt x="4403" y="27473"/>
                      <a:pt x="4303" y="27406"/>
                    </a:cubicBezTo>
                    <a:cubicBezTo>
                      <a:pt x="4268" y="27383"/>
                      <a:pt x="4228" y="27372"/>
                      <a:pt x="4189" y="27372"/>
                    </a:cubicBezTo>
                    <a:close/>
                    <a:moveTo>
                      <a:pt x="6105" y="27798"/>
                    </a:moveTo>
                    <a:cubicBezTo>
                      <a:pt x="6084" y="27798"/>
                      <a:pt x="6061" y="27801"/>
                      <a:pt x="6038" y="27807"/>
                    </a:cubicBezTo>
                    <a:cubicBezTo>
                      <a:pt x="5873" y="27830"/>
                      <a:pt x="5691" y="27854"/>
                      <a:pt x="5516" y="27854"/>
                    </a:cubicBezTo>
                    <a:cubicBezTo>
                      <a:pt x="5443" y="27854"/>
                      <a:pt x="5372" y="27850"/>
                      <a:pt x="5304" y="27840"/>
                    </a:cubicBezTo>
                    <a:cubicBezTo>
                      <a:pt x="5281" y="27834"/>
                      <a:pt x="5259" y="27831"/>
                      <a:pt x="5238" y="27831"/>
                    </a:cubicBezTo>
                    <a:cubicBezTo>
                      <a:pt x="5138" y="27831"/>
                      <a:pt x="5065" y="27896"/>
                      <a:pt x="5037" y="28007"/>
                    </a:cubicBezTo>
                    <a:cubicBezTo>
                      <a:pt x="5037" y="28107"/>
                      <a:pt x="5104" y="28207"/>
                      <a:pt x="5237" y="28240"/>
                    </a:cubicBezTo>
                    <a:cubicBezTo>
                      <a:pt x="5337" y="28240"/>
                      <a:pt x="5471" y="28274"/>
                      <a:pt x="5571" y="28274"/>
                    </a:cubicBezTo>
                    <a:cubicBezTo>
                      <a:pt x="5771" y="28274"/>
                      <a:pt x="5938" y="28240"/>
                      <a:pt x="6138" y="28207"/>
                    </a:cubicBezTo>
                    <a:cubicBezTo>
                      <a:pt x="6238" y="28173"/>
                      <a:pt x="6305" y="28073"/>
                      <a:pt x="6305" y="27940"/>
                    </a:cubicBezTo>
                    <a:cubicBezTo>
                      <a:pt x="6277" y="27858"/>
                      <a:pt x="6204" y="27798"/>
                      <a:pt x="6105" y="2779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958" name="Google Shape;2958;p30"/>
          <p:cNvSpPr/>
          <p:nvPr/>
        </p:nvSpPr>
        <p:spPr>
          <a:xfrm>
            <a:off x="1166867" y="1758105"/>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9" name="Google Shape;2959;p30"/>
          <p:cNvSpPr/>
          <p:nvPr/>
        </p:nvSpPr>
        <p:spPr>
          <a:xfrm flipH="1">
            <a:off x="8374147" y="1478802"/>
            <a:ext cx="676981" cy="17393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0" name="Google Shape;2960;p30"/>
          <p:cNvSpPr/>
          <p:nvPr/>
        </p:nvSpPr>
        <p:spPr>
          <a:xfrm>
            <a:off x="9193079" y="3884486"/>
            <a:ext cx="1370645" cy="424389"/>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438592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61"/>
        <p:cNvGrpSpPr/>
        <p:nvPr/>
      </p:nvGrpSpPr>
      <p:grpSpPr>
        <a:xfrm>
          <a:off x="0" y="0"/>
          <a:ext cx="0" cy="0"/>
          <a:chOff x="0" y="0"/>
          <a:chExt cx="0" cy="0"/>
        </a:xfrm>
      </p:grpSpPr>
      <p:grpSp>
        <p:nvGrpSpPr>
          <p:cNvPr id="2962" name="Google Shape;2962;p31"/>
          <p:cNvGrpSpPr/>
          <p:nvPr/>
        </p:nvGrpSpPr>
        <p:grpSpPr>
          <a:xfrm>
            <a:off x="-41776" y="1112170"/>
            <a:ext cx="12233375" cy="6050871"/>
            <a:chOff x="131" y="-474086"/>
            <a:chExt cx="9143942" cy="5236733"/>
          </a:xfrm>
        </p:grpSpPr>
        <p:sp>
          <p:nvSpPr>
            <p:cNvPr id="2963" name="Google Shape;2963;p31"/>
            <p:cNvSpPr/>
            <p:nvPr/>
          </p:nvSpPr>
          <p:spPr>
            <a:xfrm>
              <a:off x="131" y="-474086"/>
              <a:ext cx="4276328" cy="4653499"/>
            </a:xfrm>
            <a:custGeom>
              <a:avLst/>
              <a:gdLst/>
              <a:ahLst/>
              <a:cxnLst/>
              <a:rect l="l" t="t" r="r" b="b"/>
              <a:pathLst>
                <a:path w="107540" h="117025" extrusionOk="0">
                  <a:moveTo>
                    <a:pt x="4246" y="1"/>
                  </a:moveTo>
                  <a:cubicBezTo>
                    <a:pt x="2825" y="1"/>
                    <a:pt x="1403" y="102"/>
                    <a:pt x="0" y="306"/>
                  </a:cubicBezTo>
                  <a:lnTo>
                    <a:pt x="0" y="117025"/>
                  </a:lnTo>
                  <a:cubicBezTo>
                    <a:pt x="1155" y="117025"/>
                    <a:pt x="2280" y="116934"/>
                    <a:pt x="3374" y="116812"/>
                  </a:cubicBezTo>
                  <a:cubicBezTo>
                    <a:pt x="36262" y="113621"/>
                    <a:pt x="69241" y="111554"/>
                    <a:pt x="102282" y="110642"/>
                  </a:cubicBezTo>
                  <a:cubicBezTo>
                    <a:pt x="104896" y="102283"/>
                    <a:pt x="107540" y="93286"/>
                    <a:pt x="104318" y="85140"/>
                  </a:cubicBezTo>
                  <a:cubicBezTo>
                    <a:pt x="103589" y="83073"/>
                    <a:pt x="102403" y="81097"/>
                    <a:pt x="100488" y="79790"/>
                  </a:cubicBezTo>
                  <a:cubicBezTo>
                    <a:pt x="99242" y="78891"/>
                    <a:pt x="97639" y="78336"/>
                    <a:pt x="96047" y="78336"/>
                  </a:cubicBezTo>
                  <a:cubicBezTo>
                    <a:pt x="95271" y="78336"/>
                    <a:pt x="94498" y="78468"/>
                    <a:pt x="93771" y="78757"/>
                  </a:cubicBezTo>
                  <a:cubicBezTo>
                    <a:pt x="95139" y="72526"/>
                    <a:pt x="92859" y="65717"/>
                    <a:pt x="87935" y="61158"/>
                  </a:cubicBezTo>
                  <a:cubicBezTo>
                    <a:pt x="83779" y="57334"/>
                    <a:pt x="77849" y="55135"/>
                    <a:pt x="71919" y="55135"/>
                  </a:cubicBezTo>
                  <a:cubicBezTo>
                    <a:pt x="70779" y="55135"/>
                    <a:pt x="69639" y="55216"/>
                    <a:pt x="68512" y="55383"/>
                  </a:cubicBezTo>
                  <a:cubicBezTo>
                    <a:pt x="68056" y="51766"/>
                    <a:pt x="68330" y="48392"/>
                    <a:pt x="65989" y="45383"/>
                  </a:cubicBezTo>
                  <a:cubicBezTo>
                    <a:pt x="64621" y="43650"/>
                    <a:pt x="62706" y="42100"/>
                    <a:pt x="60457" y="41370"/>
                  </a:cubicBezTo>
                  <a:cubicBezTo>
                    <a:pt x="59743" y="41151"/>
                    <a:pt x="58824" y="41037"/>
                    <a:pt x="57858" y="41037"/>
                  </a:cubicBezTo>
                  <a:cubicBezTo>
                    <a:pt x="55740" y="41037"/>
                    <a:pt x="53401" y="41588"/>
                    <a:pt x="52524" y="42799"/>
                  </a:cubicBezTo>
                  <a:lnTo>
                    <a:pt x="52524" y="42799"/>
                  </a:lnTo>
                  <a:cubicBezTo>
                    <a:pt x="53679" y="37905"/>
                    <a:pt x="52463" y="32008"/>
                    <a:pt x="49636" y="27723"/>
                  </a:cubicBezTo>
                  <a:cubicBezTo>
                    <a:pt x="47752" y="24866"/>
                    <a:pt x="44195" y="23042"/>
                    <a:pt x="40761" y="21887"/>
                  </a:cubicBezTo>
                  <a:cubicBezTo>
                    <a:pt x="39531" y="21447"/>
                    <a:pt x="38185" y="21218"/>
                    <a:pt x="36850" y="21218"/>
                  </a:cubicBezTo>
                  <a:cubicBezTo>
                    <a:pt x="34489" y="21218"/>
                    <a:pt x="32159" y="21934"/>
                    <a:pt x="30548" y="23467"/>
                  </a:cubicBezTo>
                  <a:cubicBezTo>
                    <a:pt x="30548" y="15960"/>
                    <a:pt x="26231" y="8543"/>
                    <a:pt x="19332" y="4197"/>
                  </a:cubicBezTo>
                  <a:cubicBezTo>
                    <a:pt x="14960" y="1434"/>
                    <a:pt x="9602" y="1"/>
                    <a:pt x="4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31"/>
            <p:cNvSpPr/>
            <p:nvPr/>
          </p:nvSpPr>
          <p:spPr>
            <a:xfrm>
              <a:off x="3307783" y="754708"/>
              <a:ext cx="5836289" cy="4007940"/>
            </a:xfrm>
            <a:custGeom>
              <a:avLst/>
              <a:gdLst/>
              <a:ahLst/>
              <a:cxnLst/>
              <a:rect l="l" t="t" r="r" b="b"/>
              <a:pathLst>
                <a:path w="209731" h="142644" extrusionOk="0">
                  <a:moveTo>
                    <a:pt x="112119" y="1"/>
                  </a:moveTo>
                  <a:cubicBezTo>
                    <a:pt x="110126" y="1"/>
                    <a:pt x="108130" y="129"/>
                    <a:pt x="106142" y="392"/>
                  </a:cubicBezTo>
                  <a:cubicBezTo>
                    <a:pt x="88057" y="2763"/>
                    <a:pt x="71765" y="16897"/>
                    <a:pt x="67935" y="34769"/>
                  </a:cubicBezTo>
                  <a:cubicBezTo>
                    <a:pt x="64597" y="33280"/>
                    <a:pt x="60944" y="32544"/>
                    <a:pt x="57288" y="32544"/>
                  </a:cubicBezTo>
                  <a:cubicBezTo>
                    <a:pt x="52289" y="32544"/>
                    <a:pt x="47285" y="33920"/>
                    <a:pt x="43071" y="36623"/>
                  </a:cubicBezTo>
                  <a:cubicBezTo>
                    <a:pt x="35776" y="41304"/>
                    <a:pt x="31126" y="49785"/>
                    <a:pt x="31004" y="58447"/>
                  </a:cubicBezTo>
                  <a:cubicBezTo>
                    <a:pt x="28635" y="58002"/>
                    <a:pt x="26218" y="57780"/>
                    <a:pt x="23800" y="57780"/>
                  </a:cubicBezTo>
                  <a:cubicBezTo>
                    <a:pt x="15172" y="57780"/>
                    <a:pt x="6529" y="60599"/>
                    <a:pt x="0" y="66107"/>
                  </a:cubicBezTo>
                  <a:cubicBezTo>
                    <a:pt x="791" y="66685"/>
                    <a:pt x="1551" y="67262"/>
                    <a:pt x="2280" y="67931"/>
                  </a:cubicBezTo>
                  <a:cubicBezTo>
                    <a:pt x="7204" y="72490"/>
                    <a:pt x="9454" y="79299"/>
                    <a:pt x="8116" y="85530"/>
                  </a:cubicBezTo>
                  <a:cubicBezTo>
                    <a:pt x="8834" y="85241"/>
                    <a:pt x="9600" y="85109"/>
                    <a:pt x="10374" y="85109"/>
                  </a:cubicBezTo>
                  <a:cubicBezTo>
                    <a:pt x="11960" y="85109"/>
                    <a:pt x="13577" y="85664"/>
                    <a:pt x="14864" y="86563"/>
                  </a:cubicBezTo>
                  <a:cubicBezTo>
                    <a:pt x="16718" y="87870"/>
                    <a:pt x="17904" y="89846"/>
                    <a:pt x="18694" y="91883"/>
                  </a:cubicBezTo>
                  <a:cubicBezTo>
                    <a:pt x="21885" y="100029"/>
                    <a:pt x="19271" y="109056"/>
                    <a:pt x="16627" y="117354"/>
                  </a:cubicBezTo>
                  <a:lnTo>
                    <a:pt x="16445" y="117354"/>
                  </a:lnTo>
                  <a:lnTo>
                    <a:pt x="53649" y="142643"/>
                  </a:lnTo>
                  <a:cubicBezTo>
                    <a:pt x="104562" y="126260"/>
                    <a:pt x="154836" y="107779"/>
                    <a:pt x="204229" y="87262"/>
                  </a:cubicBezTo>
                  <a:cubicBezTo>
                    <a:pt x="206205" y="86472"/>
                    <a:pt x="208181" y="85591"/>
                    <a:pt x="209731" y="84162"/>
                  </a:cubicBezTo>
                  <a:lnTo>
                    <a:pt x="209731" y="37626"/>
                  </a:lnTo>
                  <a:cubicBezTo>
                    <a:pt x="206077" y="34248"/>
                    <a:pt x="201502" y="32086"/>
                    <a:pt x="196834" y="32086"/>
                  </a:cubicBezTo>
                  <a:cubicBezTo>
                    <a:pt x="195328" y="32086"/>
                    <a:pt x="193812" y="32312"/>
                    <a:pt x="192314" y="32794"/>
                  </a:cubicBezTo>
                  <a:cubicBezTo>
                    <a:pt x="191007" y="24556"/>
                    <a:pt x="184563" y="17322"/>
                    <a:pt x="176569" y="15012"/>
                  </a:cubicBezTo>
                  <a:cubicBezTo>
                    <a:pt x="174657" y="14464"/>
                    <a:pt x="172678" y="14200"/>
                    <a:pt x="170698" y="14200"/>
                  </a:cubicBezTo>
                  <a:cubicBezTo>
                    <a:pt x="164338" y="14200"/>
                    <a:pt x="157968" y="16924"/>
                    <a:pt x="153772" y="21699"/>
                  </a:cubicBezTo>
                  <a:cubicBezTo>
                    <a:pt x="144299" y="8464"/>
                    <a:pt x="128319" y="1"/>
                    <a:pt x="112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5" name="Google Shape;2965;p31"/>
          <p:cNvGrpSpPr/>
          <p:nvPr/>
        </p:nvGrpSpPr>
        <p:grpSpPr>
          <a:xfrm>
            <a:off x="-87266" y="4790547"/>
            <a:ext cx="12314881" cy="2120588"/>
            <a:chOff x="-65450" y="4543325"/>
            <a:chExt cx="9236161" cy="639168"/>
          </a:xfrm>
        </p:grpSpPr>
        <p:sp>
          <p:nvSpPr>
            <p:cNvPr id="2966" name="Google Shape;2966;p31"/>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31"/>
            <p:cNvSpPr/>
            <p:nvPr/>
          </p:nvSpPr>
          <p:spPr>
            <a:xfrm>
              <a:off x="-65450" y="4670975"/>
              <a:ext cx="9209483" cy="5113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8" name="Google Shape;2968;p31"/>
          <p:cNvGrpSpPr/>
          <p:nvPr/>
        </p:nvGrpSpPr>
        <p:grpSpPr>
          <a:xfrm>
            <a:off x="9159065" y="4384753"/>
            <a:ext cx="537119" cy="636055"/>
            <a:chOff x="4572005" y="4329235"/>
            <a:chExt cx="402839" cy="477041"/>
          </a:xfrm>
        </p:grpSpPr>
        <p:sp>
          <p:nvSpPr>
            <p:cNvPr id="2969" name="Google Shape;2969;p31"/>
            <p:cNvSpPr/>
            <p:nvPr/>
          </p:nvSpPr>
          <p:spPr>
            <a:xfrm rot="-860518">
              <a:off x="4618306" y="4361226"/>
              <a:ext cx="310239" cy="412860"/>
            </a:xfrm>
            <a:custGeom>
              <a:avLst/>
              <a:gdLst/>
              <a:ahLst/>
              <a:cxnLst/>
              <a:rect l="l" t="t" r="r" b="b"/>
              <a:pathLst>
                <a:path w="12410" h="16515" extrusionOk="0">
                  <a:moveTo>
                    <a:pt x="9018" y="1"/>
                  </a:moveTo>
                  <a:cubicBezTo>
                    <a:pt x="7913" y="1"/>
                    <a:pt x="2736" y="5740"/>
                    <a:pt x="2736" y="5740"/>
                  </a:cubicBezTo>
                  <a:cubicBezTo>
                    <a:pt x="1371" y="6968"/>
                    <a:pt x="3088" y="7080"/>
                    <a:pt x="3758" y="7080"/>
                  </a:cubicBezTo>
                  <a:cubicBezTo>
                    <a:pt x="3906" y="7080"/>
                    <a:pt x="4003" y="7074"/>
                    <a:pt x="4004" y="7074"/>
                  </a:cubicBezTo>
                  <a:lnTo>
                    <a:pt x="4004" y="7074"/>
                  </a:lnTo>
                  <a:cubicBezTo>
                    <a:pt x="4003" y="7074"/>
                    <a:pt x="67" y="11144"/>
                    <a:pt x="268" y="11611"/>
                  </a:cubicBezTo>
                  <a:cubicBezTo>
                    <a:pt x="501" y="12078"/>
                    <a:pt x="1669" y="12612"/>
                    <a:pt x="1669" y="12612"/>
                  </a:cubicBezTo>
                  <a:cubicBezTo>
                    <a:pt x="1669" y="12612"/>
                    <a:pt x="1" y="14480"/>
                    <a:pt x="401" y="14947"/>
                  </a:cubicBezTo>
                  <a:cubicBezTo>
                    <a:pt x="835" y="15414"/>
                    <a:pt x="5938" y="16281"/>
                    <a:pt x="10075" y="16514"/>
                  </a:cubicBezTo>
                  <a:cubicBezTo>
                    <a:pt x="10308" y="16514"/>
                    <a:pt x="9474" y="13612"/>
                    <a:pt x="9474" y="13612"/>
                  </a:cubicBezTo>
                  <a:cubicBezTo>
                    <a:pt x="9474" y="13612"/>
                    <a:pt x="12109" y="13612"/>
                    <a:pt x="11776" y="12645"/>
                  </a:cubicBezTo>
                  <a:cubicBezTo>
                    <a:pt x="11442" y="11678"/>
                    <a:pt x="10208" y="8642"/>
                    <a:pt x="10208" y="8642"/>
                  </a:cubicBezTo>
                  <a:cubicBezTo>
                    <a:pt x="10208" y="8642"/>
                    <a:pt x="12410" y="8609"/>
                    <a:pt x="11909" y="7775"/>
                  </a:cubicBezTo>
                  <a:cubicBezTo>
                    <a:pt x="11442" y="6941"/>
                    <a:pt x="9741" y="836"/>
                    <a:pt x="9174" y="69"/>
                  </a:cubicBezTo>
                  <a:cubicBezTo>
                    <a:pt x="9139" y="23"/>
                    <a:pt x="9086" y="1"/>
                    <a:pt x="90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31"/>
            <p:cNvSpPr/>
            <p:nvPr/>
          </p:nvSpPr>
          <p:spPr>
            <a:xfrm rot="-860518">
              <a:off x="4754826" y="4508283"/>
              <a:ext cx="70073" cy="287715"/>
            </a:xfrm>
            <a:custGeom>
              <a:avLst/>
              <a:gdLst/>
              <a:ahLst/>
              <a:cxnLst/>
              <a:rect l="l" t="t" r="r" b="b"/>
              <a:pathLst>
                <a:path w="2803" h="11509" extrusionOk="0">
                  <a:moveTo>
                    <a:pt x="2803" y="0"/>
                  </a:moveTo>
                  <a:lnTo>
                    <a:pt x="1" y="115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31"/>
            <p:cNvSpPr/>
            <p:nvPr/>
          </p:nvSpPr>
          <p:spPr>
            <a:xfrm rot="-860518">
              <a:off x="4749822" y="4503256"/>
              <a:ext cx="80097" cy="297739"/>
            </a:xfrm>
            <a:custGeom>
              <a:avLst/>
              <a:gdLst/>
              <a:ahLst/>
              <a:cxnLst/>
              <a:rect l="l" t="t" r="r" b="b"/>
              <a:pathLst>
                <a:path w="3204" h="11910" extrusionOk="0">
                  <a:moveTo>
                    <a:pt x="3036" y="1"/>
                  </a:moveTo>
                  <a:cubicBezTo>
                    <a:pt x="2936" y="1"/>
                    <a:pt x="2836" y="34"/>
                    <a:pt x="2803" y="168"/>
                  </a:cubicBezTo>
                  <a:lnTo>
                    <a:pt x="1" y="11676"/>
                  </a:lnTo>
                  <a:cubicBezTo>
                    <a:pt x="1" y="11809"/>
                    <a:pt x="34" y="11876"/>
                    <a:pt x="168" y="11909"/>
                  </a:cubicBezTo>
                  <a:lnTo>
                    <a:pt x="201" y="11909"/>
                  </a:lnTo>
                  <a:cubicBezTo>
                    <a:pt x="334" y="11909"/>
                    <a:pt x="434" y="11876"/>
                    <a:pt x="434" y="11743"/>
                  </a:cubicBezTo>
                  <a:lnTo>
                    <a:pt x="3203" y="234"/>
                  </a:lnTo>
                  <a:cubicBezTo>
                    <a:pt x="3203" y="134"/>
                    <a:pt x="3170" y="34"/>
                    <a:pt x="303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31"/>
            <p:cNvSpPr/>
            <p:nvPr/>
          </p:nvSpPr>
          <p:spPr>
            <a:xfrm rot="-860518">
              <a:off x="4748177" y="4542535"/>
              <a:ext cx="90922" cy="83622"/>
            </a:xfrm>
            <a:custGeom>
              <a:avLst/>
              <a:gdLst/>
              <a:ahLst/>
              <a:cxnLst/>
              <a:rect l="l" t="t" r="r" b="b"/>
              <a:pathLst>
                <a:path w="3637" h="3345" extrusionOk="0">
                  <a:moveTo>
                    <a:pt x="220" y="1"/>
                  </a:moveTo>
                  <a:cubicBezTo>
                    <a:pt x="202" y="1"/>
                    <a:pt x="185" y="3"/>
                    <a:pt x="167" y="9"/>
                  </a:cubicBezTo>
                  <a:cubicBezTo>
                    <a:pt x="67" y="43"/>
                    <a:pt x="0" y="143"/>
                    <a:pt x="34" y="276"/>
                  </a:cubicBezTo>
                  <a:cubicBezTo>
                    <a:pt x="1034" y="3211"/>
                    <a:pt x="1301" y="3312"/>
                    <a:pt x="1401" y="3345"/>
                  </a:cubicBezTo>
                  <a:lnTo>
                    <a:pt x="1601" y="3345"/>
                  </a:lnTo>
                  <a:cubicBezTo>
                    <a:pt x="1868" y="3211"/>
                    <a:pt x="3069" y="1610"/>
                    <a:pt x="3569" y="943"/>
                  </a:cubicBezTo>
                  <a:cubicBezTo>
                    <a:pt x="3636" y="843"/>
                    <a:pt x="3603" y="710"/>
                    <a:pt x="3536" y="643"/>
                  </a:cubicBezTo>
                  <a:cubicBezTo>
                    <a:pt x="3499" y="606"/>
                    <a:pt x="3463" y="592"/>
                    <a:pt x="3426" y="592"/>
                  </a:cubicBezTo>
                  <a:cubicBezTo>
                    <a:pt x="3362" y="592"/>
                    <a:pt x="3299" y="634"/>
                    <a:pt x="3236" y="676"/>
                  </a:cubicBezTo>
                  <a:cubicBezTo>
                    <a:pt x="2535" y="1544"/>
                    <a:pt x="1768" y="2544"/>
                    <a:pt x="1501" y="2878"/>
                  </a:cubicBezTo>
                  <a:cubicBezTo>
                    <a:pt x="1234" y="2511"/>
                    <a:pt x="767" y="1277"/>
                    <a:pt x="401" y="143"/>
                  </a:cubicBezTo>
                  <a:cubicBezTo>
                    <a:pt x="373" y="60"/>
                    <a:pt x="300" y="1"/>
                    <a:pt x="2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31"/>
            <p:cNvSpPr/>
            <p:nvPr/>
          </p:nvSpPr>
          <p:spPr>
            <a:xfrm rot="-860518">
              <a:off x="4743447" y="4632910"/>
              <a:ext cx="100096" cy="80272"/>
            </a:xfrm>
            <a:custGeom>
              <a:avLst/>
              <a:gdLst/>
              <a:ahLst/>
              <a:cxnLst/>
              <a:rect l="l" t="t" r="r" b="b"/>
              <a:pathLst>
                <a:path w="4004" h="3211" extrusionOk="0">
                  <a:moveTo>
                    <a:pt x="285" y="0"/>
                  </a:moveTo>
                  <a:cubicBezTo>
                    <a:pt x="269" y="0"/>
                    <a:pt x="251" y="3"/>
                    <a:pt x="234" y="9"/>
                  </a:cubicBezTo>
                  <a:cubicBezTo>
                    <a:pt x="101" y="42"/>
                    <a:pt x="1" y="142"/>
                    <a:pt x="68" y="276"/>
                  </a:cubicBezTo>
                  <a:cubicBezTo>
                    <a:pt x="401" y="1643"/>
                    <a:pt x="935" y="3211"/>
                    <a:pt x="1502" y="3211"/>
                  </a:cubicBezTo>
                  <a:cubicBezTo>
                    <a:pt x="2102" y="3211"/>
                    <a:pt x="3603" y="1943"/>
                    <a:pt x="3937" y="1643"/>
                  </a:cubicBezTo>
                  <a:cubicBezTo>
                    <a:pt x="4004" y="1543"/>
                    <a:pt x="4004" y="1443"/>
                    <a:pt x="3937" y="1343"/>
                  </a:cubicBezTo>
                  <a:cubicBezTo>
                    <a:pt x="3887" y="1293"/>
                    <a:pt x="3837" y="1268"/>
                    <a:pt x="3787" y="1268"/>
                  </a:cubicBezTo>
                  <a:cubicBezTo>
                    <a:pt x="3737" y="1268"/>
                    <a:pt x="3687" y="1293"/>
                    <a:pt x="3637" y="1343"/>
                  </a:cubicBezTo>
                  <a:cubicBezTo>
                    <a:pt x="2936" y="1910"/>
                    <a:pt x="1835" y="2811"/>
                    <a:pt x="1569" y="2811"/>
                  </a:cubicBezTo>
                  <a:cubicBezTo>
                    <a:pt x="1302" y="2711"/>
                    <a:pt x="801" y="1510"/>
                    <a:pt x="468" y="175"/>
                  </a:cubicBezTo>
                  <a:cubicBezTo>
                    <a:pt x="440" y="65"/>
                    <a:pt x="367" y="0"/>
                    <a:pt x="28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74" name="Google Shape;2974;p31"/>
          <p:cNvGrpSpPr/>
          <p:nvPr/>
        </p:nvGrpSpPr>
        <p:grpSpPr>
          <a:xfrm>
            <a:off x="8831553" y="4488683"/>
            <a:ext cx="449353" cy="532123"/>
            <a:chOff x="4572005" y="4329235"/>
            <a:chExt cx="402839" cy="477041"/>
          </a:xfrm>
        </p:grpSpPr>
        <p:sp>
          <p:nvSpPr>
            <p:cNvPr id="2975" name="Google Shape;2975;p31"/>
            <p:cNvSpPr/>
            <p:nvPr/>
          </p:nvSpPr>
          <p:spPr>
            <a:xfrm rot="-860518">
              <a:off x="4618306" y="4361226"/>
              <a:ext cx="310239" cy="412860"/>
            </a:xfrm>
            <a:custGeom>
              <a:avLst/>
              <a:gdLst/>
              <a:ahLst/>
              <a:cxnLst/>
              <a:rect l="l" t="t" r="r" b="b"/>
              <a:pathLst>
                <a:path w="12410" h="16515" extrusionOk="0">
                  <a:moveTo>
                    <a:pt x="9018" y="1"/>
                  </a:moveTo>
                  <a:cubicBezTo>
                    <a:pt x="7913" y="1"/>
                    <a:pt x="2736" y="5740"/>
                    <a:pt x="2736" y="5740"/>
                  </a:cubicBezTo>
                  <a:cubicBezTo>
                    <a:pt x="1371" y="6968"/>
                    <a:pt x="3088" y="7080"/>
                    <a:pt x="3758" y="7080"/>
                  </a:cubicBezTo>
                  <a:cubicBezTo>
                    <a:pt x="3906" y="7080"/>
                    <a:pt x="4003" y="7074"/>
                    <a:pt x="4004" y="7074"/>
                  </a:cubicBezTo>
                  <a:lnTo>
                    <a:pt x="4004" y="7074"/>
                  </a:lnTo>
                  <a:cubicBezTo>
                    <a:pt x="4003" y="7074"/>
                    <a:pt x="67" y="11144"/>
                    <a:pt x="268" y="11611"/>
                  </a:cubicBezTo>
                  <a:cubicBezTo>
                    <a:pt x="501" y="12078"/>
                    <a:pt x="1669" y="12612"/>
                    <a:pt x="1669" y="12612"/>
                  </a:cubicBezTo>
                  <a:cubicBezTo>
                    <a:pt x="1669" y="12612"/>
                    <a:pt x="1" y="14480"/>
                    <a:pt x="401" y="14947"/>
                  </a:cubicBezTo>
                  <a:cubicBezTo>
                    <a:pt x="835" y="15414"/>
                    <a:pt x="5938" y="16281"/>
                    <a:pt x="10075" y="16514"/>
                  </a:cubicBezTo>
                  <a:cubicBezTo>
                    <a:pt x="10308" y="16514"/>
                    <a:pt x="9474" y="13612"/>
                    <a:pt x="9474" y="13612"/>
                  </a:cubicBezTo>
                  <a:cubicBezTo>
                    <a:pt x="9474" y="13612"/>
                    <a:pt x="12109" y="13612"/>
                    <a:pt x="11776" y="12645"/>
                  </a:cubicBezTo>
                  <a:cubicBezTo>
                    <a:pt x="11442" y="11678"/>
                    <a:pt x="10208" y="8642"/>
                    <a:pt x="10208" y="8642"/>
                  </a:cubicBezTo>
                  <a:cubicBezTo>
                    <a:pt x="10208" y="8642"/>
                    <a:pt x="12410" y="8609"/>
                    <a:pt x="11909" y="7775"/>
                  </a:cubicBezTo>
                  <a:cubicBezTo>
                    <a:pt x="11442" y="6941"/>
                    <a:pt x="9741" y="836"/>
                    <a:pt x="9174" y="69"/>
                  </a:cubicBezTo>
                  <a:cubicBezTo>
                    <a:pt x="9139" y="23"/>
                    <a:pt x="9086" y="1"/>
                    <a:pt x="90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31"/>
            <p:cNvSpPr/>
            <p:nvPr/>
          </p:nvSpPr>
          <p:spPr>
            <a:xfrm rot="-860518">
              <a:off x="4754826" y="4508283"/>
              <a:ext cx="70073" cy="287715"/>
            </a:xfrm>
            <a:custGeom>
              <a:avLst/>
              <a:gdLst/>
              <a:ahLst/>
              <a:cxnLst/>
              <a:rect l="l" t="t" r="r" b="b"/>
              <a:pathLst>
                <a:path w="2803" h="11509" extrusionOk="0">
                  <a:moveTo>
                    <a:pt x="2803" y="0"/>
                  </a:moveTo>
                  <a:lnTo>
                    <a:pt x="1" y="115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31"/>
            <p:cNvSpPr/>
            <p:nvPr/>
          </p:nvSpPr>
          <p:spPr>
            <a:xfrm rot="-860518">
              <a:off x="4749822" y="4503256"/>
              <a:ext cx="80097" cy="297739"/>
            </a:xfrm>
            <a:custGeom>
              <a:avLst/>
              <a:gdLst/>
              <a:ahLst/>
              <a:cxnLst/>
              <a:rect l="l" t="t" r="r" b="b"/>
              <a:pathLst>
                <a:path w="3204" h="11910" extrusionOk="0">
                  <a:moveTo>
                    <a:pt x="3036" y="1"/>
                  </a:moveTo>
                  <a:cubicBezTo>
                    <a:pt x="2936" y="1"/>
                    <a:pt x="2836" y="34"/>
                    <a:pt x="2803" y="168"/>
                  </a:cubicBezTo>
                  <a:lnTo>
                    <a:pt x="1" y="11676"/>
                  </a:lnTo>
                  <a:cubicBezTo>
                    <a:pt x="1" y="11809"/>
                    <a:pt x="34" y="11876"/>
                    <a:pt x="168" y="11909"/>
                  </a:cubicBezTo>
                  <a:lnTo>
                    <a:pt x="201" y="11909"/>
                  </a:lnTo>
                  <a:cubicBezTo>
                    <a:pt x="334" y="11909"/>
                    <a:pt x="434" y="11876"/>
                    <a:pt x="434" y="11743"/>
                  </a:cubicBezTo>
                  <a:lnTo>
                    <a:pt x="3203" y="234"/>
                  </a:lnTo>
                  <a:cubicBezTo>
                    <a:pt x="3203" y="134"/>
                    <a:pt x="3170" y="34"/>
                    <a:pt x="303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31"/>
            <p:cNvSpPr/>
            <p:nvPr/>
          </p:nvSpPr>
          <p:spPr>
            <a:xfrm rot="-860518">
              <a:off x="4748177" y="4542535"/>
              <a:ext cx="90922" cy="83622"/>
            </a:xfrm>
            <a:custGeom>
              <a:avLst/>
              <a:gdLst/>
              <a:ahLst/>
              <a:cxnLst/>
              <a:rect l="l" t="t" r="r" b="b"/>
              <a:pathLst>
                <a:path w="3637" h="3345" extrusionOk="0">
                  <a:moveTo>
                    <a:pt x="220" y="1"/>
                  </a:moveTo>
                  <a:cubicBezTo>
                    <a:pt x="202" y="1"/>
                    <a:pt x="185" y="3"/>
                    <a:pt x="167" y="9"/>
                  </a:cubicBezTo>
                  <a:cubicBezTo>
                    <a:pt x="67" y="43"/>
                    <a:pt x="0" y="143"/>
                    <a:pt x="34" y="276"/>
                  </a:cubicBezTo>
                  <a:cubicBezTo>
                    <a:pt x="1034" y="3211"/>
                    <a:pt x="1301" y="3312"/>
                    <a:pt x="1401" y="3345"/>
                  </a:cubicBezTo>
                  <a:lnTo>
                    <a:pt x="1601" y="3345"/>
                  </a:lnTo>
                  <a:cubicBezTo>
                    <a:pt x="1868" y="3211"/>
                    <a:pt x="3069" y="1610"/>
                    <a:pt x="3569" y="943"/>
                  </a:cubicBezTo>
                  <a:cubicBezTo>
                    <a:pt x="3636" y="843"/>
                    <a:pt x="3603" y="710"/>
                    <a:pt x="3536" y="643"/>
                  </a:cubicBezTo>
                  <a:cubicBezTo>
                    <a:pt x="3499" y="606"/>
                    <a:pt x="3463" y="592"/>
                    <a:pt x="3426" y="592"/>
                  </a:cubicBezTo>
                  <a:cubicBezTo>
                    <a:pt x="3362" y="592"/>
                    <a:pt x="3299" y="634"/>
                    <a:pt x="3236" y="676"/>
                  </a:cubicBezTo>
                  <a:cubicBezTo>
                    <a:pt x="2535" y="1544"/>
                    <a:pt x="1768" y="2544"/>
                    <a:pt x="1501" y="2878"/>
                  </a:cubicBezTo>
                  <a:cubicBezTo>
                    <a:pt x="1234" y="2511"/>
                    <a:pt x="767" y="1277"/>
                    <a:pt x="401" y="143"/>
                  </a:cubicBezTo>
                  <a:cubicBezTo>
                    <a:pt x="373" y="60"/>
                    <a:pt x="300" y="1"/>
                    <a:pt x="2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31"/>
            <p:cNvSpPr/>
            <p:nvPr/>
          </p:nvSpPr>
          <p:spPr>
            <a:xfrm rot="-860518">
              <a:off x="4743447" y="4632910"/>
              <a:ext cx="100096" cy="80272"/>
            </a:xfrm>
            <a:custGeom>
              <a:avLst/>
              <a:gdLst/>
              <a:ahLst/>
              <a:cxnLst/>
              <a:rect l="l" t="t" r="r" b="b"/>
              <a:pathLst>
                <a:path w="4004" h="3211" extrusionOk="0">
                  <a:moveTo>
                    <a:pt x="285" y="0"/>
                  </a:moveTo>
                  <a:cubicBezTo>
                    <a:pt x="269" y="0"/>
                    <a:pt x="251" y="3"/>
                    <a:pt x="234" y="9"/>
                  </a:cubicBezTo>
                  <a:cubicBezTo>
                    <a:pt x="101" y="42"/>
                    <a:pt x="1" y="142"/>
                    <a:pt x="68" y="276"/>
                  </a:cubicBezTo>
                  <a:cubicBezTo>
                    <a:pt x="401" y="1643"/>
                    <a:pt x="935" y="3211"/>
                    <a:pt x="1502" y="3211"/>
                  </a:cubicBezTo>
                  <a:cubicBezTo>
                    <a:pt x="2102" y="3211"/>
                    <a:pt x="3603" y="1943"/>
                    <a:pt x="3937" y="1643"/>
                  </a:cubicBezTo>
                  <a:cubicBezTo>
                    <a:pt x="4004" y="1543"/>
                    <a:pt x="4004" y="1443"/>
                    <a:pt x="3937" y="1343"/>
                  </a:cubicBezTo>
                  <a:cubicBezTo>
                    <a:pt x="3887" y="1293"/>
                    <a:pt x="3837" y="1268"/>
                    <a:pt x="3787" y="1268"/>
                  </a:cubicBezTo>
                  <a:cubicBezTo>
                    <a:pt x="3737" y="1268"/>
                    <a:pt x="3687" y="1293"/>
                    <a:pt x="3637" y="1343"/>
                  </a:cubicBezTo>
                  <a:cubicBezTo>
                    <a:pt x="2936" y="1910"/>
                    <a:pt x="1835" y="2811"/>
                    <a:pt x="1569" y="2811"/>
                  </a:cubicBezTo>
                  <a:cubicBezTo>
                    <a:pt x="1302" y="2711"/>
                    <a:pt x="801" y="1510"/>
                    <a:pt x="468" y="175"/>
                  </a:cubicBezTo>
                  <a:cubicBezTo>
                    <a:pt x="440" y="65"/>
                    <a:pt x="367" y="0"/>
                    <a:pt x="28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0" name="Google Shape;2980;p31"/>
          <p:cNvGrpSpPr/>
          <p:nvPr/>
        </p:nvGrpSpPr>
        <p:grpSpPr>
          <a:xfrm flipH="1">
            <a:off x="10829289" y="957800"/>
            <a:ext cx="885367" cy="397267"/>
            <a:chOff x="6561950" y="201375"/>
            <a:chExt cx="664025" cy="297950"/>
          </a:xfrm>
        </p:grpSpPr>
        <p:sp>
          <p:nvSpPr>
            <p:cNvPr id="2981" name="Google Shape;2981;p31"/>
            <p:cNvSpPr/>
            <p:nvPr/>
          </p:nvSpPr>
          <p:spPr>
            <a:xfrm>
              <a:off x="6561950" y="280950"/>
              <a:ext cx="156500" cy="122200"/>
            </a:xfrm>
            <a:custGeom>
              <a:avLst/>
              <a:gdLst/>
              <a:ahLst/>
              <a:cxnLst/>
              <a:rect l="l" t="t" r="r" b="b"/>
              <a:pathLst>
                <a:path w="6260" h="4888" extrusionOk="0">
                  <a:moveTo>
                    <a:pt x="2005" y="0"/>
                  </a:moveTo>
                  <a:cubicBezTo>
                    <a:pt x="1476" y="0"/>
                    <a:pt x="976" y="216"/>
                    <a:pt x="709" y="896"/>
                  </a:cubicBezTo>
                  <a:cubicBezTo>
                    <a:pt x="0" y="2699"/>
                    <a:pt x="3210" y="2730"/>
                    <a:pt x="3432" y="2730"/>
                  </a:cubicBezTo>
                  <a:cubicBezTo>
                    <a:pt x="3440" y="2730"/>
                    <a:pt x="3444" y="2730"/>
                    <a:pt x="3444" y="2730"/>
                  </a:cubicBezTo>
                  <a:lnTo>
                    <a:pt x="3444" y="2730"/>
                  </a:lnTo>
                  <a:cubicBezTo>
                    <a:pt x="3444" y="2730"/>
                    <a:pt x="2377" y="3798"/>
                    <a:pt x="2977" y="4665"/>
                  </a:cubicBezTo>
                  <a:cubicBezTo>
                    <a:pt x="3087" y="4816"/>
                    <a:pt x="3273" y="4888"/>
                    <a:pt x="3489" y="4888"/>
                  </a:cubicBezTo>
                  <a:cubicBezTo>
                    <a:pt x="4521" y="4888"/>
                    <a:pt x="6260" y="3253"/>
                    <a:pt x="3944" y="662"/>
                  </a:cubicBezTo>
                  <a:cubicBezTo>
                    <a:pt x="3944" y="662"/>
                    <a:pt x="2931"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2" name="Google Shape;2982;p31"/>
            <p:cNvSpPr/>
            <p:nvPr/>
          </p:nvSpPr>
          <p:spPr>
            <a:xfrm>
              <a:off x="6662700" y="221275"/>
              <a:ext cx="112625" cy="128850"/>
            </a:xfrm>
            <a:custGeom>
              <a:avLst/>
              <a:gdLst/>
              <a:ahLst/>
              <a:cxnLst/>
              <a:rect l="l" t="t" r="r" b="b"/>
              <a:pathLst>
                <a:path w="4505" h="5154" extrusionOk="0">
                  <a:moveTo>
                    <a:pt x="1767" y="1"/>
                  </a:moveTo>
                  <a:cubicBezTo>
                    <a:pt x="1" y="1"/>
                    <a:pt x="248" y="2782"/>
                    <a:pt x="248" y="2782"/>
                  </a:cubicBezTo>
                  <a:cubicBezTo>
                    <a:pt x="903" y="4580"/>
                    <a:pt x="1892" y="5153"/>
                    <a:pt x="2729" y="5153"/>
                  </a:cubicBezTo>
                  <a:cubicBezTo>
                    <a:pt x="3724" y="5153"/>
                    <a:pt x="4505" y="4342"/>
                    <a:pt x="4251" y="3816"/>
                  </a:cubicBezTo>
                  <a:cubicBezTo>
                    <a:pt x="3981" y="3313"/>
                    <a:pt x="3432" y="3197"/>
                    <a:pt x="2981" y="3197"/>
                  </a:cubicBezTo>
                  <a:cubicBezTo>
                    <a:pt x="2595" y="3197"/>
                    <a:pt x="2283" y="3283"/>
                    <a:pt x="2283" y="3283"/>
                  </a:cubicBezTo>
                  <a:cubicBezTo>
                    <a:pt x="2283" y="3283"/>
                    <a:pt x="3984" y="247"/>
                    <a:pt x="1983" y="14"/>
                  </a:cubicBezTo>
                  <a:cubicBezTo>
                    <a:pt x="1908" y="5"/>
                    <a:pt x="1836" y="1"/>
                    <a:pt x="1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3" name="Google Shape;2983;p31"/>
            <p:cNvSpPr/>
            <p:nvPr/>
          </p:nvSpPr>
          <p:spPr>
            <a:xfrm>
              <a:off x="6583825" y="243075"/>
              <a:ext cx="71750" cy="36925"/>
            </a:xfrm>
            <a:custGeom>
              <a:avLst/>
              <a:gdLst/>
              <a:ahLst/>
              <a:cxnLst/>
              <a:rect l="l" t="t" r="r" b="b"/>
              <a:pathLst>
                <a:path w="2870" h="1477" extrusionOk="0">
                  <a:moveTo>
                    <a:pt x="966" y="0"/>
                  </a:moveTo>
                  <a:cubicBezTo>
                    <a:pt x="662" y="0"/>
                    <a:pt x="380" y="48"/>
                    <a:pt x="167" y="109"/>
                  </a:cubicBezTo>
                  <a:cubicBezTo>
                    <a:pt x="34" y="142"/>
                    <a:pt x="1" y="276"/>
                    <a:pt x="34" y="376"/>
                  </a:cubicBezTo>
                  <a:cubicBezTo>
                    <a:pt x="61" y="458"/>
                    <a:pt x="134" y="518"/>
                    <a:pt x="215" y="518"/>
                  </a:cubicBezTo>
                  <a:cubicBezTo>
                    <a:pt x="232" y="518"/>
                    <a:pt x="250" y="515"/>
                    <a:pt x="267" y="509"/>
                  </a:cubicBezTo>
                  <a:cubicBezTo>
                    <a:pt x="295" y="509"/>
                    <a:pt x="597" y="428"/>
                    <a:pt x="973" y="428"/>
                  </a:cubicBezTo>
                  <a:cubicBezTo>
                    <a:pt x="1496" y="428"/>
                    <a:pt x="2164" y="586"/>
                    <a:pt x="2436" y="1343"/>
                  </a:cubicBezTo>
                  <a:cubicBezTo>
                    <a:pt x="2469" y="1443"/>
                    <a:pt x="2536" y="1477"/>
                    <a:pt x="2636" y="1477"/>
                  </a:cubicBezTo>
                  <a:lnTo>
                    <a:pt x="2703" y="1477"/>
                  </a:lnTo>
                  <a:cubicBezTo>
                    <a:pt x="2803" y="1443"/>
                    <a:pt x="2869" y="1310"/>
                    <a:pt x="2803" y="1210"/>
                  </a:cubicBezTo>
                  <a:cubicBezTo>
                    <a:pt x="2477" y="256"/>
                    <a:pt x="1665" y="0"/>
                    <a:pt x="96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31"/>
            <p:cNvSpPr/>
            <p:nvPr/>
          </p:nvSpPr>
          <p:spPr>
            <a:xfrm>
              <a:off x="6643875" y="201375"/>
              <a:ext cx="30875" cy="71950"/>
            </a:xfrm>
            <a:custGeom>
              <a:avLst/>
              <a:gdLst/>
              <a:ahLst/>
              <a:cxnLst/>
              <a:rect l="l" t="t" r="r" b="b"/>
              <a:pathLst>
                <a:path w="1235" h="2878" extrusionOk="0">
                  <a:moveTo>
                    <a:pt x="990" y="0"/>
                  </a:moveTo>
                  <a:cubicBezTo>
                    <a:pt x="971" y="0"/>
                    <a:pt x="952" y="3"/>
                    <a:pt x="934" y="9"/>
                  </a:cubicBezTo>
                  <a:cubicBezTo>
                    <a:pt x="901" y="9"/>
                    <a:pt x="467" y="176"/>
                    <a:pt x="234" y="710"/>
                  </a:cubicBezTo>
                  <a:cubicBezTo>
                    <a:pt x="0" y="1243"/>
                    <a:pt x="67" y="1910"/>
                    <a:pt x="434" y="2744"/>
                  </a:cubicBezTo>
                  <a:cubicBezTo>
                    <a:pt x="467" y="2811"/>
                    <a:pt x="534" y="2878"/>
                    <a:pt x="601" y="2878"/>
                  </a:cubicBezTo>
                  <a:cubicBezTo>
                    <a:pt x="634" y="2878"/>
                    <a:pt x="667" y="2878"/>
                    <a:pt x="701" y="2844"/>
                  </a:cubicBezTo>
                  <a:cubicBezTo>
                    <a:pt x="801" y="2811"/>
                    <a:pt x="868" y="2678"/>
                    <a:pt x="801" y="2578"/>
                  </a:cubicBezTo>
                  <a:cubicBezTo>
                    <a:pt x="501" y="1877"/>
                    <a:pt x="434" y="1277"/>
                    <a:pt x="601" y="876"/>
                  </a:cubicBezTo>
                  <a:cubicBezTo>
                    <a:pt x="768" y="509"/>
                    <a:pt x="1034" y="409"/>
                    <a:pt x="1068" y="409"/>
                  </a:cubicBezTo>
                  <a:cubicBezTo>
                    <a:pt x="1168" y="376"/>
                    <a:pt x="1235" y="243"/>
                    <a:pt x="1201" y="143"/>
                  </a:cubicBezTo>
                  <a:cubicBezTo>
                    <a:pt x="1174" y="60"/>
                    <a:pt x="1078" y="0"/>
                    <a:pt x="99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31"/>
            <p:cNvSpPr/>
            <p:nvPr/>
          </p:nvSpPr>
          <p:spPr>
            <a:xfrm>
              <a:off x="6757275" y="315500"/>
              <a:ext cx="468700" cy="183825"/>
            </a:xfrm>
            <a:custGeom>
              <a:avLst/>
              <a:gdLst/>
              <a:ahLst/>
              <a:cxnLst/>
              <a:rect l="l" t="t" r="r" b="b"/>
              <a:pathLst>
                <a:path w="18748" h="7353" extrusionOk="0">
                  <a:moveTo>
                    <a:pt x="5783" y="0"/>
                  </a:moveTo>
                  <a:cubicBezTo>
                    <a:pt x="5746" y="0"/>
                    <a:pt x="5708" y="5"/>
                    <a:pt x="5672" y="14"/>
                  </a:cubicBezTo>
                  <a:cubicBezTo>
                    <a:pt x="5538" y="47"/>
                    <a:pt x="5505" y="147"/>
                    <a:pt x="5505" y="248"/>
                  </a:cubicBezTo>
                  <a:cubicBezTo>
                    <a:pt x="5532" y="358"/>
                    <a:pt x="5606" y="423"/>
                    <a:pt x="5706" y="423"/>
                  </a:cubicBezTo>
                  <a:cubicBezTo>
                    <a:pt x="5727" y="423"/>
                    <a:pt x="5749" y="420"/>
                    <a:pt x="5772" y="414"/>
                  </a:cubicBezTo>
                  <a:cubicBezTo>
                    <a:pt x="5805" y="414"/>
                    <a:pt x="5838" y="514"/>
                    <a:pt x="5838" y="681"/>
                  </a:cubicBezTo>
                  <a:cubicBezTo>
                    <a:pt x="5838" y="715"/>
                    <a:pt x="5838" y="781"/>
                    <a:pt x="5838" y="815"/>
                  </a:cubicBezTo>
                  <a:cubicBezTo>
                    <a:pt x="5838" y="915"/>
                    <a:pt x="5905" y="1048"/>
                    <a:pt x="6039" y="1048"/>
                  </a:cubicBezTo>
                  <a:cubicBezTo>
                    <a:pt x="6139" y="1048"/>
                    <a:pt x="6239" y="948"/>
                    <a:pt x="6272" y="848"/>
                  </a:cubicBezTo>
                  <a:cubicBezTo>
                    <a:pt x="6272" y="781"/>
                    <a:pt x="6272" y="748"/>
                    <a:pt x="6272" y="681"/>
                  </a:cubicBezTo>
                  <a:cubicBezTo>
                    <a:pt x="6272" y="191"/>
                    <a:pt x="6023" y="0"/>
                    <a:pt x="5783" y="0"/>
                  </a:cubicBezTo>
                  <a:close/>
                  <a:moveTo>
                    <a:pt x="5182" y="606"/>
                  </a:moveTo>
                  <a:cubicBezTo>
                    <a:pt x="5094" y="606"/>
                    <a:pt x="4999" y="666"/>
                    <a:pt x="4971" y="748"/>
                  </a:cubicBezTo>
                  <a:cubicBezTo>
                    <a:pt x="4904" y="915"/>
                    <a:pt x="4904" y="1081"/>
                    <a:pt x="4904" y="1248"/>
                  </a:cubicBezTo>
                  <a:cubicBezTo>
                    <a:pt x="4904" y="1382"/>
                    <a:pt x="4904" y="1548"/>
                    <a:pt x="4938" y="1682"/>
                  </a:cubicBezTo>
                  <a:cubicBezTo>
                    <a:pt x="4971" y="1782"/>
                    <a:pt x="5071" y="1849"/>
                    <a:pt x="5138" y="1849"/>
                  </a:cubicBezTo>
                  <a:lnTo>
                    <a:pt x="5205" y="1849"/>
                  </a:lnTo>
                  <a:cubicBezTo>
                    <a:pt x="5305" y="1815"/>
                    <a:pt x="5371" y="1682"/>
                    <a:pt x="5371" y="1582"/>
                  </a:cubicBezTo>
                  <a:cubicBezTo>
                    <a:pt x="5338" y="1482"/>
                    <a:pt x="5305" y="1348"/>
                    <a:pt x="5305" y="1248"/>
                  </a:cubicBezTo>
                  <a:cubicBezTo>
                    <a:pt x="5305" y="1115"/>
                    <a:pt x="5338" y="981"/>
                    <a:pt x="5371" y="881"/>
                  </a:cubicBezTo>
                  <a:cubicBezTo>
                    <a:pt x="5405" y="781"/>
                    <a:pt x="5338" y="648"/>
                    <a:pt x="5238" y="614"/>
                  </a:cubicBezTo>
                  <a:cubicBezTo>
                    <a:pt x="5220" y="609"/>
                    <a:pt x="5201" y="606"/>
                    <a:pt x="5182" y="606"/>
                  </a:cubicBezTo>
                  <a:close/>
                  <a:moveTo>
                    <a:pt x="12007" y="2348"/>
                  </a:moveTo>
                  <a:cubicBezTo>
                    <a:pt x="11793" y="2348"/>
                    <a:pt x="11551" y="2474"/>
                    <a:pt x="11309" y="2716"/>
                  </a:cubicBezTo>
                  <a:cubicBezTo>
                    <a:pt x="11209" y="2816"/>
                    <a:pt x="11209" y="2949"/>
                    <a:pt x="11309" y="3016"/>
                  </a:cubicBezTo>
                  <a:cubicBezTo>
                    <a:pt x="11342" y="3050"/>
                    <a:pt x="11409" y="3083"/>
                    <a:pt x="11442" y="3083"/>
                  </a:cubicBezTo>
                  <a:cubicBezTo>
                    <a:pt x="11509" y="3083"/>
                    <a:pt x="11576" y="3050"/>
                    <a:pt x="11609" y="3016"/>
                  </a:cubicBezTo>
                  <a:cubicBezTo>
                    <a:pt x="11776" y="2816"/>
                    <a:pt x="11909" y="2749"/>
                    <a:pt x="11976" y="2749"/>
                  </a:cubicBezTo>
                  <a:cubicBezTo>
                    <a:pt x="12009" y="2749"/>
                    <a:pt x="12009" y="2783"/>
                    <a:pt x="12009" y="2783"/>
                  </a:cubicBezTo>
                  <a:lnTo>
                    <a:pt x="12043" y="2783"/>
                  </a:lnTo>
                  <a:cubicBezTo>
                    <a:pt x="12088" y="2813"/>
                    <a:pt x="12133" y="2829"/>
                    <a:pt x="12178" y="2829"/>
                  </a:cubicBezTo>
                  <a:cubicBezTo>
                    <a:pt x="12233" y="2829"/>
                    <a:pt x="12288" y="2804"/>
                    <a:pt x="12343" y="2749"/>
                  </a:cubicBezTo>
                  <a:cubicBezTo>
                    <a:pt x="12410" y="2683"/>
                    <a:pt x="12376" y="2549"/>
                    <a:pt x="12310" y="2449"/>
                  </a:cubicBezTo>
                  <a:cubicBezTo>
                    <a:pt x="12219" y="2381"/>
                    <a:pt x="12117" y="2348"/>
                    <a:pt x="12007" y="2348"/>
                  </a:cubicBezTo>
                  <a:close/>
                  <a:moveTo>
                    <a:pt x="5830" y="1436"/>
                  </a:moveTo>
                  <a:cubicBezTo>
                    <a:pt x="5748" y="1436"/>
                    <a:pt x="5664" y="1480"/>
                    <a:pt x="5638" y="1582"/>
                  </a:cubicBezTo>
                  <a:cubicBezTo>
                    <a:pt x="5572" y="1782"/>
                    <a:pt x="5471" y="2015"/>
                    <a:pt x="5338" y="2249"/>
                  </a:cubicBezTo>
                  <a:cubicBezTo>
                    <a:pt x="5338" y="2282"/>
                    <a:pt x="5305" y="2282"/>
                    <a:pt x="5305" y="2316"/>
                  </a:cubicBezTo>
                  <a:cubicBezTo>
                    <a:pt x="5271" y="2416"/>
                    <a:pt x="5305" y="2549"/>
                    <a:pt x="5405" y="2583"/>
                  </a:cubicBezTo>
                  <a:cubicBezTo>
                    <a:pt x="5572" y="2783"/>
                    <a:pt x="5738" y="2949"/>
                    <a:pt x="5938" y="3150"/>
                  </a:cubicBezTo>
                  <a:cubicBezTo>
                    <a:pt x="6005" y="3183"/>
                    <a:pt x="6039" y="3183"/>
                    <a:pt x="6072" y="3183"/>
                  </a:cubicBezTo>
                  <a:cubicBezTo>
                    <a:pt x="6139" y="3183"/>
                    <a:pt x="6205" y="3150"/>
                    <a:pt x="6239" y="3116"/>
                  </a:cubicBezTo>
                  <a:cubicBezTo>
                    <a:pt x="6305" y="3016"/>
                    <a:pt x="6305" y="2883"/>
                    <a:pt x="6205" y="2816"/>
                  </a:cubicBezTo>
                  <a:cubicBezTo>
                    <a:pt x="6039" y="2683"/>
                    <a:pt x="5905" y="2516"/>
                    <a:pt x="5772" y="2349"/>
                  </a:cubicBezTo>
                  <a:cubicBezTo>
                    <a:pt x="5872" y="2116"/>
                    <a:pt x="5972" y="1915"/>
                    <a:pt x="6039" y="1715"/>
                  </a:cubicBezTo>
                  <a:cubicBezTo>
                    <a:pt x="6072" y="1615"/>
                    <a:pt x="6005" y="1482"/>
                    <a:pt x="5905" y="1448"/>
                  </a:cubicBezTo>
                  <a:cubicBezTo>
                    <a:pt x="5881" y="1441"/>
                    <a:pt x="5856" y="1436"/>
                    <a:pt x="5830" y="1436"/>
                  </a:cubicBezTo>
                  <a:close/>
                  <a:moveTo>
                    <a:pt x="5092" y="2915"/>
                  </a:moveTo>
                  <a:cubicBezTo>
                    <a:pt x="5023" y="2915"/>
                    <a:pt x="4959" y="2952"/>
                    <a:pt x="4938" y="3016"/>
                  </a:cubicBezTo>
                  <a:cubicBezTo>
                    <a:pt x="4771" y="3250"/>
                    <a:pt x="4604" y="3450"/>
                    <a:pt x="4437" y="3650"/>
                  </a:cubicBezTo>
                  <a:cubicBezTo>
                    <a:pt x="4337" y="3717"/>
                    <a:pt x="4371" y="3850"/>
                    <a:pt x="4437" y="3950"/>
                  </a:cubicBezTo>
                  <a:cubicBezTo>
                    <a:pt x="4471" y="3984"/>
                    <a:pt x="4537" y="3984"/>
                    <a:pt x="4571" y="3984"/>
                  </a:cubicBezTo>
                  <a:cubicBezTo>
                    <a:pt x="4638" y="3984"/>
                    <a:pt x="4704" y="3984"/>
                    <a:pt x="4738" y="3917"/>
                  </a:cubicBezTo>
                  <a:cubicBezTo>
                    <a:pt x="4938" y="3750"/>
                    <a:pt x="5105" y="3517"/>
                    <a:pt x="5271" y="3250"/>
                  </a:cubicBezTo>
                  <a:cubicBezTo>
                    <a:pt x="5338" y="3150"/>
                    <a:pt x="5305" y="3016"/>
                    <a:pt x="5205" y="2949"/>
                  </a:cubicBezTo>
                  <a:cubicBezTo>
                    <a:pt x="5169" y="2926"/>
                    <a:pt x="5129" y="2915"/>
                    <a:pt x="5092" y="2915"/>
                  </a:cubicBezTo>
                  <a:close/>
                  <a:moveTo>
                    <a:pt x="220" y="3086"/>
                  </a:moveTo>
                  <a:cubicBezTo>
                    <a:pt x="175" y="3086"/>
                    <a:pt x="131" y="3104"/>
                    <a:pt x="101" y="3150"/>
                  </a:cubicBezTo>
                  <a:cubicBezTo>
                    <a:pt x="1" y="3216"/>
                    <a:pt x="1" y="3350"/>
                    <a:pt x="68" y="3416"/>
                  </a:cubicBezTo>
                  <a:cubicBezTo>
                    <a:pt x="68" y="3450"/>
                    <a:pt x="334" y="3717"/>
                    <a:pt x="701" y="4017"/>
                  </a:cubicBezTo>
                  <a:cubicBezTo>
                    <a:pt x="768" y="4050"/>
                    <a:pt x="801" y="4050"/>
                    <a:pt x="835" y="4050"/>
                  </a:cubicBezTo>
                  <a:cubicBezTo>
                    <a:pt x="902" y="4050"/>
                    <a:pt x="968" y="4017"/>
                    <a:pt x="1002" y="3984"/>
                  </a:cubicBezTo>
                  <a:cubicBezTo>
                    <a:pt x="1068" y="3883"/>
                    <a:pt x="1068" y="3750"/>
                    <a:pt x="968" y="3683"/>
                  </a:cubicBezTo>
                  <a:cubicBezTo>
                    <a:pt x="601" y="3416"/>
                    <a:pt x="368" y="3150"/>
                    <a:pt x="368" y="3150"/>
                  </a:cubicBezTo>
                  <a:cubicBezTo>
                    <a:pt x="331" y="3113"/>
                    <a:pt x="275" y="3086"/>
                    <a:pt x="220" y="3086"/>
                  </a:cubicBezTo>
                  <a:close/>
                  <a:moveTo>
                    <a:pt x="6754" y="3263"/>
                  </a:moveTo>
                  <a:cubicBezTo>
                    <a:pt x="6684" y="3263"/>
                    <a:pt x="6615" y="3286"/>
                    <a:pt x="6572" y="3350"/>
                  </a:cubicBezTo>
                  <a:cubicBezTo>
                    <a:pt x="6506" y="3450"/>
                    <a:pt x="6539" y="3583"/>
                    <a:pt x="6639" y="3650"/>
                  </a:cubicBezTo>
                  <a:cubicBezTo>
                    <a:pt x="6906" y="3817"/>
                    <a:pt x="7139" y="3950"/>
                    <a:pt x="7406" y="4050"/>
                  </a:cubicBezTo>
                  <a:cubicBezTo>
                    <a:pt x="7440" y="4084"/>
                    <a:pt x="7473" y="4084"/>
                    <a:pt x="7473" y="4084"/>
                  </a:cubicBezTo>
                  <a:cubicBezTo>
                    <a:pt x="7573" y="4084"/>
                    <a:pt x="7640" y="4050"/>
                    <a:pt x="7673" y="3950"/>
                  </a:cubicBezTo>
                  <a:cubicBezTo>
                    <a:pt x="7740" y="3850"/>
                    <a:pt x="7673" y="3750"/>
                    <a:pt x="7573" y="3683"/>
                  </a:cubicBezTo>
                  <a:cubicBezTo>
                    <a:pt x="7339" y="3583"/>
                    <a:pt x="7106" y="3450"/>
                    <a:pt x="6872" y="3283"/>
                  </a:cubicBezTo>
                  <a:cubicBezTo>
                    <a:pt x="6836" y="3271"/>
                    <a:pt x="6795" y="3263"/>
                    <a:pt x="6754" y="3263"/>
                  </a:cubicBezTo>
                  <a:close/>
                  <a:moveTo>
                    <a:pt x="12097" y="3170"/>
                  </a:moveTo>
                  <a:cubicBezTo>
                    <a:pt x="12036" y="3170"/>
                    <a:pt x="11979" y="3195"/>
                    <a:pt x="11943" y="3250"/>
                  </a:cubicBezTo>
                  <a:cubicBezTo>
                    <a:pt x="11809" y="3416"/>
                    <a:pt x="11643" y="3583"/>
                    <a:pt x="11376" y="3750"/>
                  </a:cubicBezTo>
                  <a:cubicBezTo>
                    <a:pt x="11276" y="3817"/>
                    <a:pt x="11242" y="3917"/>
                    <a:pt x="11309" y="4017"/>
                  </a:cubicBezTo>
                  <a:cubicBezTo>
                    <a:pt x="11342" y="4084"/>
                    <a:pt x="11409" y="4117"/>
                    <a:pt x="11509" y="4117"/>
                  </a:cubicBezTo>
                  <a:lnTo>
                    <a:pt x="11609" y="4117"/>
                  </a:lnTo>
                  <a:cubicBezTo>
                    <a:pt x="11876" y="3917"/>
                    <a:pt x="12143" y="3717"/>
                    <a:pt x="12276" y="3517"/>
                  </a:cubicBezTo>
                  <a:cubicBezTo>
                    <a:pt x="12343" y="3416"/>
                    <a:pt x="12343" y="3283"/>
                    <a:pt x="12243" y="3216"/>
                  </a:cubicBezTo>
                  <a:cubicBezTo>
                    <a:pt x="12198" y="3186"/>
                    <a:pt x="12146" y="3170"/>
                    <a:pt x="12097" y="3170"/>
                  </a:cubicBezTo>
                  <a:close/>
                  <a:moveTo>
                    <a:pt x="8273" y="3975"/>
                  </a:moveTo>
                  <a:cubicBezTo>
                    <a:pt x="8173" y="3975"/>
                    <a:pt x="8101" y="4035"/>
                    <a:pt x="8073" y="4117"/>
                  </a:cubicBezTo>
                  <a:cubicBezTo>
                    <a:pt x="8040" y="4217"/>
                    <a:pt x="8107" y="4350"/>
                    <a:pt x="8207" y="4384"/>
                  </a:cubicBezTo>
                  <a:cubicBezTo>
                    <a:pt x="8474" y="4484"/>
                    <a:pt x="8774" y="4517"/>
                    <a:pt x="9041" y="4551"/>
                  </a:cubicBezTo>
                  <a:cubicBezTo>
                    <a:pt x="9074" y="4584"/>
                    <a:pt x="9074" y="4584"/>
                    <a:pt x="9074" y="4584"/>
                  </a:cubicBezTo>
                  <a:cubicBezTo>
                    <a:pt x="9174" y="4584"/>
                    <a:pt x="9274" y="4484"/>
                    <a:pt x="9274" y="4384"/>
                  </a:cubicBezTo>
                  <a:cubicBezTo>
                    <a:pt x="9308" y="4284"/>
                    <a:pt x="9207" y="4184"/>
                    <a:pt x="9107" y="4150"/>
                  </a:cubicBezTo>
                  <a:cubicBezTo>
                    <a:pt x="8841" y="4117"/>
                    <a:pt x="8574" y="4050"/>
                    <a:pt x="8340" y="3984"/>
                  </a:cubicBezTo>
                  <a:cubicBezTo>
                    <a:pt x="8317" y="3978"/>
                    <a:pt x="8294" y="3975"/>
                    <a:pt x="8273" y="3975"/>
                  </a:cubicBezTo>
                  <a:close/>
                  <a:moveTo>
                    <a:pt x="10987" y="3356"/>
                  </a:moveTo>
                  <a:cubicBezTo>
                    <a:pt x="10909" y="3356"/>
                    <a:pt x="10833" y="3411"/>
                    <a:pt x="10809" y="3483"/>
                  </a:cubicBezTo>
                  <a:cubicBezTo>
                    <a:pt x="10709" y="3683"/>
                    <a:pt x="10642" y="3883"/>
                    <a:pt x="10575" y="4084"/>
                  </a:cubicBezTo>
                  <a:cubicBezTo>
                    <a:pt x="10375" y="4117"/>
                    <a:pt x="10141" y="4150"/>
                    <a:pt x="9908" y="4184"/>
                  </a:cubicBezTo>
                  <a:cubicBezTo>
                    <a:pt x="9775" y="4184"/>
                    <a:pt x="9708" y="4284"/>
                    <a:pt x="9708" y="4417"/>
                  </a:cubicBezTo>
                  <a:cubicBezTo>
                    <a:pt x="9708" y="4517"/>
                    <a:pt x="9808" y="4584"/>
                    <a:pt x="9908" y="4584"/>
                  </a:cubicBezTo>
                  <a:cubicBezTo>
                    <a:pt x="10141" y="4584"/>
                    <a:pt x="10375" y="4551"/>
                    <a:pt x="10608" y="4484"/>
                  </a:cubicBezTo>
                  <a:cubicBezTo>
                    <a:pt x="10608" y="4517"/>
                    <a:pt x="10675" y="4551"/>
                    <a:pt x="10709" y="4551"/>
                  </a:cubicBezTo>
                  <a:cubicBezTo>
                    <a:pt x="10726" y="4556"/>
                    <a:pt x="10744" y="4559"/>
                    <a:pt x="10762" y="4559"/>
                  </a:cubicBezTo>
                  <a:cubicBezTo>
                    <a:pt x="10850" y="4559"/>
                    <a:pt x="10942" y="4494"/>
                    <a:pt x="10942" y="4384"/>
                  </a:cubicBezTo>
                  <a:cubicBezTo>
                    <a:pt x="10975" y="4150"/>
                    <a:pt x="11075" y="3883"/>
                    <a:pt x="11176" y="3650"/>
                  </a:cubicBezTo>
                  <a:cubicBezTo>
                    <a:pt x="11242" y="3550"/>
                    <a:pt x="11176" y="3416"/>
                    <a:pt x="11075" y="3383"/>
                  </a:cubicBezTo>
                  <a:cubicBezTo>
                    <a:pt x="11047" y="3364"/>
                    <a:pt x="11017" y="3356"/>
                    <a:pt x="10987" y="3356"/>
                  </a:cubicBezTo>
                  <a:close/>
                  <a:moveTo>
                    <a:pt x="18566" y="3543"/>
                  </a:moveTo>
                  <a:cubicBezTo>
                    <a:pt x="18549" y="3543"/>
                    <a:pt x="18532" y="3545"/>
                    <a:pt x="18514" y="3550"/>
                  </a:cubicBezTo>
                  <a:cubicBezTo>
                    <a:pt x="18414" y="3550"/>
                    <a:pt x="18314" y="3650"/>
                    <a:pt x="18347" y="3750"/>
                  </a:cubicBezTo>
                  <a:cubicBezTo>
                    <a:pt x="18347" y="3750"/>
                    <a:pt x="18347" y="3817"/>
                    <a:pt x="18347" y="3883"/>
                  </a:cubicBezTo>
                  <a:cubicBezTo>
                    <a:pt x="18347" y="3984"/>
                    <a:pt x="18347" y="4150"/>
                    <a:pt x="18314" y="4350"/>
                  </a:cubicBezTo>
                  <a:cubicBezTo>
                    <a:pt x="18281" y="4451"/>
                    <a:pt x="18381" y="4551"/>
                    <a:pt x="18481" y="4584"/>
                  </a:cubicBezTo>
                  <a:lnTo>
                    <a:pt x="18514" y="4584"/>
                  </a:lnTo>
                  <a:cubicBezTo>
                    <a:pt x="18614" y="4584"/>
                    <a:pt x="18714" y="4517"/>
                    <a:pt x="18714" y="4417"/>
                  </a:cubicBezTo>
                  <a:cubicBezTo>
                    <a:pt x="18748" y="4184"/>
                    <a:pt x="18748" y="3984"/>
                    <a:pt x="18748" y="3883"/>
                  </a:cubicBezTo>
                  <a:cubicBezTo>
                    <a:pt x="18748" y="3783"/>
                    <a:pt x="18748" y="3717"/>
                    <a:pt x="18748" y="3717"/>
                  </a:cubicBezTo>
                  <a:cubicBezTo>
                    <a:pt x="18748" y="3630"/>
                    <a:pt x="18673" y="3543"/>
                    <a:pt x="18566" y="3543"/>
                  </a:cubicBezTo>
                  <a:close/>
                  <a:moveTo>
                    <a:pt x="1529" y="4084"/>
                  </a:moveTo>
                  <a:cubicBezTo>
                    <a:pt x="1457" y="4084"/>
                    <a:pt x="1391" y="4128"/>
                    <a:pt x="1369" y="4217"/>
                  </a:cubicBezTo>
                  <a:cubicBezTo>
                    <a:pt x="1302" y="4317"/>
                    <a:pt x="1369" y="4417"/>
                    <a:pt x="1469" y="4484"/>
                  </a:cubicBezTo>
                  <a:cubicBezTo>
                    <a:pt x="1735" y="4617"/>
                    <a:pt x="2002" y="4717"/>
                    <a:pt x="2303" y="4784"/>
                  </a:cubicBezTo>
                  <a:lnTo>
                    <a:pt x="2336" y="4784"/>
                  </a:lnTo>
                  <a:cubicBezTo>
                    <a:pt x="2436" y="4784"/>
                    <a:pt x="2503" y="4717"/>
                    <a:pt x="2536" y="4617"/>
                  </a:cubicBezTo>
                  <a:cubicBezTo>
                    <a:pt x="2569" y="4517"/>
                    <a:pt x="2503" y="4384"/>
                    <a:pt x="2369" y="4384"/>
                  </a:cubicBezTo>
                  <a:cubicBezTo>
                    <a:pt x="2136" y="4317"/>
                    <a:pt x="1902" y="4217"/>
                    <a:pt x="1635" y="4117"/>
                  </a:cubicBezTo>
                  <a:cubicBezTo>
                    <a:pt x="1602" y="4095"/>
                    <a:pt x="1565" y="4084"/>
                    <a:pt x="1529" y="4084"/>
                  </a:cubicBezTo>
                  <a:close/>
                  <a:moveTo>
                    <a:pt x="3916" y="4104"/>
                  </a:moveTo>
                  <a:cubicBezTo>
                    <a:pt x="3889" y="4104"/>
                    <a:pt x="3862" y="4109"/>
                    <a:pt x="3837" y="4117"/>
                  </a:cubicBezTo>
                  <a:cubicBezTo>
                    <a:pt x="3603" y="4250"/>
                    <a:pt x="3370" y="4350"/>
                    <a:pt x="3136" y="4384"/>
                  </a:cubicBezTo>
                  <a:cubicBezTo>
                    <a:pt x="3003" y="4417"/>
                    <a:pt x="2936" y="4517"/>
                    <a:pt x="2970" y="4617"/>
                  </a:cubicBezTo>
                  <a:cubicBezTo>
                    <a:pt x="2970" y="4717"/>
                    <a:pt x="3070" y="4817"/>
                    <a:pt x="3170" y="4817"/>
                  </a:cubicBezTo>
                  <a:lnTo>
                    <a:pt x="3203" y="4817"/>
                  </a:lnTo>
                  <a:cubicBezTo>
                    <a:pt x="3503" y="4751"/>
                    <a:pt x="3770" y="4651"/>
                    <a:pt x="4037" y="4484"/>
                  </a:cubicBezTo>
                  <a:cubicBezTo>
                    <a:pt x="4137" y="4417"/>
                    <a:pt x="4171" y="4317"/>
                    <a:pt x="4104" y="4217"/>
                  </a:cubicBezTo>
                  <a:cubicBezTo>
                    <a:pt x="4079" y="4142"/>
                    <a:pt x="3997" y="4104"/>
                    <a:pt x="3916" y="4104"/>
                  </a:cubicBezTo>
                  <a:close/>
                  <a:moveTo>
                    <a:pt x="18287" y="4972"/>
                  </a:moveTo>
                  <a:cubicBezTo>
                    <a:pt x="18199" y="4972"/>
                    <a:pt x="18130" y="5009"/>
                    <a:pt x="18080" y="5084"/>
                  </a:cubicBezTo>
                  <a:cubicBezTo>
                    <a:pt x="17980" y="5351"/>
                    <a:pt x="17847" y="5551"/>
                    <a:pt x="17680" y="5751"/>
                  </a:cubicBezTo>
                  <a:cubicBezTo>
                    <a:pt x="17613" y="5852"/>
                    <a:pt x="17647" y="5985"/>
                    <a:pt x="17714" y="6052"/>
                  </a:cubicBezTo>
                  <a:cubicBezTo>
                    <a:pt x="17747" y="6085"/>
                    <a:pt x="17814" y="6085"/>
                    <a:pt x="17847" y="6085"/>
                  </a:cubicBezTo>
                  <a:cubicBezTo>
                    <a:pt x="17914" y="6085"/>
                    <a:pt x="17980" y="6085"/>
                    <a:pt x="18014" y="6018"/>
                  </a:cubicBezTo>
                  <a:cubicBezTo>
                    <a:pt x="18214" y="5785"/>
                    <a:pt x="18347" y="5551"/>
                    <a:pt x="18481" y="5251"/>
                  </a:cubicBezTo>
                  <a:cubicBezTo>
                    <a:pt x="18514" y="5151"/>
                    <a:pt x="18481" y="5018"/>
                    <a:pt x="18381" y="4984"/>
                  </a:cubicBezTo>
                  <a:cubicBezTo>
                    <a:pt x="18347" y="4976"/>
                    <a:pt x="18316" y="4972"/>
                    <a:pt x="18287" y="4972"/>
                  </a:cubicBezTo>
                  <a:close/>
                  <a:moveTo>
                    <a:pt x="10749" y="4978"/>
                  </a:moveTo>
                  <a:cubicBezTo>
                    <a:pt x="10735" y="4978"/>
                    <a:pt x="10722" y="4980"/>
                    <a:pt x="10709" y="4984"/>
                  </a:cubicBezTo>
                  <a:cubicBezTo>
                    <a:pt x="10575" y="5018"/>
                    <a:pt x="10508" y="5118"/>
                    <a:pt x="10542" y="5218"/>
                  </a:cubicBezTo>
                  <a:cubicBezTo>
                    <a:pt x="10575" y="5518"/>
                    <a:pt x="10709" y="5818"/>
                    <a:pt x="10875" y="6085"/>
                  </a:cubicBezTo>
                  <a:cubicBezTo>
                    <a:pt x="10909" y="6118"/>
                    <a:pt x="10975" y="6152"/>
                    <a:pt x="11042" y="6152"/>
                  </a:cubicBezTo>
                  <a:cubicBezTo>
                    <a:pt x="11109" y="6152"/>
                    <a:pt x="11142" y="6152"/>
                    <a:pt x="11176" y="6118"/>
                  </a:cubicBezTo>
                  <a:cubicBezTo>
                    <a:pt x="11276" y="6052"/>
                    <a:pt x="11276" y="5918"/>
                    <a:pt x="11209" y="5818"/>
                  </a:cubicBezTo>
                  <a:cubicBezTo>
                    <a:pt x="11075" y="5618"/>
                    <a:pt x="10975" y="5385"/>
                    <a:pt x="10942" y="5151"/>
                  </a:cubicBezTo>
                  <a:cubicBezTo>
                    <a:pt x="10913" y="5064"/>
                    <a:pt x="10834" y="4978"/>
                    <a:pt x="10749" y="4978"/>
                  </a:cubicBezTo>
                  <a:close/>
                  <a:moveTo>
                    <a:pt x="17237" y="6249"/>
                  </a:moveTo>
                  <a:cubicBezTo>
                    <a:pt x="17194" y="6249"/>
                    <a:pt x="17151" y="6260"/>
                    <a:pt x="17113" y="6285"/>
                  </a:cubicBezTo>
                  <a:cubicBezTo>
                    <a:pt x="16913" y="6419"/>
                    <a:pt x="16679" y="6552"/>
                    <a:pt x="16446" y="6652"/>
                  </a:cubicBezTo>
                  <a:cubicBezTo>
                    <a:pt x="16313" y="6685"/>
                    <a:pt x="16279" y="6786"/>
                    <a:pt x="16313" y="6919"/>
                  </a:cubicBezTo>
                  <a:cubicBezTo>
                    <a:pt x="16346" y="6986"/>
                    <a:pt x="16413" y="7052"/>
                    <a:pt x="16513" y="7052"/>
                  </a:cubicBezTo>
                  <a:cubicBezTo>
                    <a:pt x="16546" y="7052"/>
                    <a:pt x="16546" y="7052"/>
                    <a:pt x="16579" y="7019"/>
                  </a:cubicBezTo>
                  <a:cubicBezTo>
                    <a:pt x="16880" y="6919"/>
                    <a:pt x="17146" y="6786"/>
                    <a:pt x="17380" y="6619"/>
                  </a:cubicBezTo>
                  <a:cubicBezTo>
                    <a:pt x="17447" y="6552"/>
                    <a:pt x="17480" y="6419"/>
                    <a:pt x="17413" y="6319"/>
                  </a:cubicBezTo>
                  <a:cubicBezTo>
                    <a:pt x="17372" y="6277"/>
                    <a:pt x="17305" y="6249"/>
                    <a:pt x="17237" y="6249"/>
                  </a:cubicBezTo>
                  <a:close/>
                  <a:moveTo>
                    <a:pt x="11661" y="6317"/>
                  </a:moveTo>
                  <a:cubicBezTo>
                    <a:pt x="11590" y="6317"/>
                    <a:pt x="11519" y="6354"/>
                    <a:pt x="11476" y="6419"/>
                  </a:cubicBezTo>
                  <a:cubicBezTo>
                    <a:pt x="11409" y="6519"/>
                    <a:pt x="11442" y="6619"/>
                    <a:pt x="11542" y="6685"/>
                  </a:cubicBezTo>
                  <a:cubicBezTo>
                    <a:pt x="11776" y="6852"/>
                    <a:pt x="12043" y="6986"/>
                    <a:pt x="12343" y="7086"/>
                  </a:cubicBezTo>
                  <a:lnTo>
                    <a:pt x="12410" y="7086"/>
                  </a:lnTo>
                  <a:cubicBezTo>
                    <a:pt x="12510" y="7086"/>
                    <a:pt x="12577" y="7019"/>
                    <a:pt x="12610" y="6952"/>
                  </a:cubicBezTo>
                  <a:cubicBezTo>
                    <a:pt x="12643" y="6819"/>
                    <a:pt x="12577" y="6719"/>
                    <a:pt x="12476" y="6685"/>
                  </a:cubicBezTo>
                  <a:cubicBezTo>
                    <a:pt x="12210" y="6585"/>
                    <a:pt x="11976" y="6485"/>
                    <a:pt x="11776" y="6352"/>
                  </a:cubicBezTo>
                  <a:cubicBezTo>
                    <a:pt x="11740" y="6328"/>
                    <a:pt x="11701" y="6317"/>
                    <a:pt x="11661" y="6317"/>
                  </a:cubicBezTo>
                  <a:close/>
                  <a:moveTo>
                    <a:pt x="13244" y="6852"/>
                  </a:moveTo>
                  <a:cubicBezTo>
                    <a:pt x="13144" y="6852"/>
                    <a:pt x="13044" y="6919"/>
                    <a:pt x="13010" y="7019"/>
                  </a:cubicBezTo>
                  <a:cubicBezTo>
                    <a:pt x="13010" y="7152"/>
                    <a:pt x="13077" y="7253"/>
                    <a:pt x="13177" y="7253"/>
                  </a:cubicBezTo>
                  <a:cubicBezTo>
                    <a:pt x="13344" y="7286"/>
                    <a:pt x="13544" y="7319"/>
                    <a:pt x="13711" y="7319"/>
                  </a:cubicBezTo>
                  <a:cubicBezTo>
                    <a:pt x="13811" y="7353"/>
                    <a:pt x="13944" y="7353"/>
                    <a:pt x="14044" y="7353"/>
                  </a:cubicBezTo>
                  <a:cubicBezTo>
                    <a:pt x="14144" y="7353"/>
                    <a:pt x="14244" y="7253"/>
                    <a:pt x="14244" y="7152"/>
                  </a:cubicBezTo>
                  <a:cubicBezTo>
                    <a:pt x="14278" y="7052"/>
                    <a:pt x="14178" y="6952"/>
                    <a:pt x="14044" y="6952"/>
                  </a:cubicBezTo>
                  <a:cubicBezTo>
                    <a:pt x="13944" y="6919"/>
                    <a:pt x="13844" y="6919"/>
                    <a:pt x="13744" y="6919"/>
                  </a:cubicBezTo>
                  <a:cubicBezTo>
                    <a:pt x="13577" y="6886"/>
                    <a:pt x="13410" y="6886"/>
                    <a:pt x="13244" y="6852"/>
                  </a:cubicBezTo>
                  <a:close/>
                  <a:moveTo>
                    <a:pt x="15719" y="6846"/>
                  </a:moveTo>
                  <a:cubicBezTo>
                    <a:pt x="15706" y="6846"/>
                    <a:pt x="15692" y="6848"/>
                    <a:pt x="15679" y="6852"/>
                  </a:cubicBezTo>
                  <a:cubicBezTo>
                    <a:pt x="15412" y="6886"/>
                    <a:pt x="15145" y="6919"/>
                    <a:pt x="14878" y="6952"/>
                  </a:cubicBezTo>
                  <a:cubicBezTo>
                    <a:pt x="14745" y="6952"/>
                    <a:pt x="14678" y="7052"/>
                    <a:pt x="14678" y="7152"/>
                  </a:cubicBezTo>
                  <a:cubicBezTo>
                    <a:pt x="14678" y="7253"/>
                    <a:pt x="14778" y="7353"/>
                    <a:pt x="14878" y="7353"/>
                  </a:cubicBezTo>
                  <a:cubicBezTo>
                    <a:pt x="15178" y="7353"/>
                    <a:pt x="15479" y="7319"/>
                    <a:pt x="15745" y="7253"/>
                  </a:cubicBezTo>
                  <a:cubicBezTo>
                    <a:pt x="15846" y="7253"/>
                    <a:pt x="15946" y="7119"/>
                    <a:pt x="15912" y="7019"/>
                  </a:cubicBezTo>
                  <a:cubicBezTo>
                    <a:pt x="15883" y="6932"/>
                    <a:pt x="15804" y="6846"/>
                    <a:pt x="15719" y="6846"/>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6" name="Google Shape;2986;p31"/>
          <p:cNvGrpSpPr/>
          <p:nvPr/>
        </p:nvGrpSpPr>
        <p:grpSpPr>
          <a:xfrm>
            <a:off x="9047020" y="4606411"/>
            <a:ext cx="449353" cy="532123"/>
            <a:chOff x="4572005" y="4329235"/>
            <a:chExt cx="402839" cy="477041"/>
          </a:xfrm>
        </p:grpSpPr>
        <p:sp>
          <p:nvSpPr>
            <p:cNvPr id="2987" name="Google Shape;2987;p31"/>
            <p:cNvSpPr/>
            <p:nvPr/>
          </p:nvSpPr>
          <p:spPr>
            <a:xfrm rot="-860518">
              <a:off x="4618306" y="4361226"/>
              <a:ext cx="310239" cy="412860"/>
            </a:xfrm>
            <a:custGeom>
              <a:avLst/>
              <a:gdLst/>
              <a:ahLst/>
              <a:cxnLst/>
              <a:rect l="l" t="t" r="r" b="b"/>
              <a:pathLst>
                <a:path w="12410" h="16515" extrusionOk="0">
                  <a:moveTo>
                    <a:pt x="9018" y="1"/>
                  </a:moveTo>
                  <a:cubicBezTo>
                    <a:pt x="7913" y="1"/>
                    <a:pt x="2736" y="5740"/>
                    <a:pt x="2736" y="5740"/>
                  </a:cubicBezTo>
                  <a:cubicBezTo>
                    <a:pt x="1371" y="6968"/>
                    <a:pt x="3088" y="7080"/>
                    <a:pt x="3758" y="7080"/>
                  </a:cubicBezTo>
                  <a:cubicBezTo>
                    <a:pt x="3906" y="7080"/>
                    <a:pt x="4003" y="7074"/>
                    <a:pt x="4004" y="7074"/>
                  </a:cubicBezTo>
                  <a:lnTo>
                    <a:pt x="4004" y="7074"/>
                  </a:lnTo>
                  <a:cubicBezTo>
                    <a:pt x="4003" y="7074"/>
                    <a:pt x="67" y="11144"/>
                    <a:pt x="268" y="11611"/>
                  </a:cubicBezTo>
                  <a:cubicBezTo>
                    <a:pt x="501" y="12078"/>
                    <a:pt x="1669" y="12612"/>
                    <a:pt x="1669" y="12612"/>
                  </a:cubicBezTo>
                  <a:cubicBezTo>
                    <a:pt x="1669" y="12612"/>
                    <a:pt x="1" y="14480"/>
                    <a:pt x="401" y="14947"/>
                  </a:cubicBezTo>
                  <a:cubicBezTo>
                    <a:pt x="835" y="15414"/>
                    <a:pt x="5938" y="16281"/>
                    <a:pt x="10075" y="16514"/>
                  </a:cubicBezTo>
                  <a:cubicBezTo>
                    <a:pt x="10308" y="16514"/>
                    <a:pt x="9474" y="13612"/>
                    <a:pt x="9474" y="13612"/>
                  </a:cubicBezTo>
                  <a:cubicBezTo>
                    <a:pt x="9474" y="13612"/>
                    <a:pt x="12109" y="13612"/>
                    <a:pt x="11776" y="12645"/>
                  </a:cubicBezTo>
                  <a:cubicBezTo>
                    <a:pt x="11442" y="11678"/>
                    <a:pt x="10208" y="8642"/>
                    <a:pt x="10208" y="8642"/>
                  </a:cubicBezTo>
                  <a:cubicBezTo>
                    <a:pt x="10208" y="8642"/>
                    <a:pt x="12410" y="8609"/>
                    <a:pt x="11909" y="7775"/>
                  </a:cubicBezTo>
                  <a:cubicBezTo>
                    <a:pt x="11442" y="6941"/>
                    <a:pt x="9741" y="836"/>
                    <a:pt x="9174" y="69"/>
                  </a:cubicBezTo>
                  <a:cubicBezTo>
                    <a:pt x="9139" y="23"/>
                    <a:pt x="9086" y="1"/>
                    <a:pt x="9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31"/>
            <p:cNvSpPr/>
            <p:nvPr/>
          </p:nvSpPr>
          <p:spPr>
            <a:xfrm rot="-860518">
              <a:off x="4754826" y="4508283"/>
              <a:ext cx="70073" cy="287715"/>
            </a:xfrm>
            <a:custGeom>
              <a:avLst/>
              <a:gdLst/>
              <a:ahLst/>
              <a:cxnLst/>
              <a:rect l="l" t="t" r="r" b="b"/>
              <a:pathLst>
                <a:path w="2803" h="11509" extrusionOk="0">
                  <a:moveTo>
                    <a:pt x="2803" y="0"/>
                  </a:moveTo>
                  <a:lnTo>
                    <a:pt x="1" y="115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31"/>
            <p:cNvSpPr/>
            <p:nvPr/>
          </p:nvSpPr>
          <p:spPr>
            <a:xfrm rot="-860518">
              <a:off x="4749822" y="4503256"/>
              <a:ext cx="80097" cy="297739"/>
            </a:xfrm>
            <a:custGeom>
              <a:avLst/>
              <a:gdLst/>
              <a:ahLst/>
              <a:cxnLst/>
              <a:rect l="l" t="t" r="r" b="b"/>
              <a:pathLst>
                <a:path w="3204" h="11910" extrusionOk="0">
                  <a:moveTo>
                    <a:pt x="3036" y="1"/>
                  </a:moveTo>
                  <a:cubicBezTo>
                    <a:pt x="2936" y="1"/>
                    <a:pt x="2836" y="34"/>
                    <a:pt x="2803" y="168"/>
                  </a:cubicBezTo>
                  <a:lnTo>
                    <a:pt x="1" y="11676"/>
                  </a:lnTo>
                  <a:cubicBezTo>
                    <a:pt x="1" y="11809"/>
                    <a:pt x="34" y="11876"/>
                    <a:pt x="168" y="11909"/>
                  </a:cubicBezTo>
                  <a:lnTo>
                    <a:pt x="201" y="11909"/>
                  </a:lnTo>
                  <a:cubicBezTo>
                    <a:pt x="334" y="11909"/>
                    <a:pt x="434" y="11876"/>
                    <a:pt x="434" y="11743"/>
                  </a:cubicBezTo>
                  <a:lnTo>
                    <a:pt x="3203" y="234"/>
                  </a:lnTo>
                  <a:cubicBezTo>
                    <a:pt x="3203" y="134"/>
                    <a:pt x="3170" y="34"/>
                    <a:pt x="303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31"/>
            <p:cNvSpPr/>
            <p:nvPr/>
          </p:nvSpPr>
          <p:spPr>
            <a:xfrm rot="-860518">
              <a:off x="4748177" y="4542535"/>
              <a:ext cx="90922" cy="83622"/>
            </a:xfrm>
            <a:custGeom>
              <a:avLst/>
              <a:gdLst/>
              <a:ahLst/>
              <a:cxnLst/>
              <a:rect l="l" t="t" r="r" b="b"/>
              <a:pathLst>
                <a:path w="3637" h="3345" extrusionOk="0">
                  <a:moveTo>
                    <a:pt x="220" y="1"/>
                  </a:moveTo>
                  <a:cubicBezTo>
                    <a:pt x="202" y="1"/>
                    <a:pt x="185" y="3"/>
                    <a:pt x="167" y="9"/>
                  </a:cubicBezTo>
                  <a:cubicBezTo>
                    <a:pt x="67" y="43"/>
                    <a:pt x="0" y="143"/>
                    <a:pt x="34" y="276"/>
                  </a:cubicBezTo>
                  <a:cubicBezTo>
                    <a:pt x="1034" y="3211"/>
                    <a:pt x="1301" y="3312"/>
                    <a:pt x="1401" y="3345"/>
                  </a:cubicBezTo>
                  <a:lnTo>
                    <a:pt x="1601" y="3345"/>
                  </a:lnTo>
                  <a:cubicBezTo>
                    <a:pt x="1868" y="3211"/>
                    <a:pt x="3069" y="1610"/>
                    <a:pt x="3569" y="943"/>
                  </a:cubicBezTo>
                  <a:cubicBezTo>
                    <a:pt x="3636" y="843"/>
                    <a:pt x="3603" y="710"/>
                    <a:pt x="3536" y="643"/>
                  </a:cubicBezTo>
                  <a:cubicBezTo>
                    <a:pt x="3499" y="606"/>
                    <a:pt x="3463" y="592"/>
                    <a:pt x="3426" y="592"/>
                  </a:cubicBezTo>
                  <a:cubicBezTo>
                    <a:pt x="3362" y="592"/>
                    <a:pt x="3299" y="634"/>
                    <a:pt x="3236" y="676"/>
                  </a:cubicBezTo>
                  <a:cubicBezTo>
                    <a:pt x="2535" y="1544"/>
                    <a:pt x="1768" y="2544"/>
                    <a:pt x="1501" y="2878"/>
                  </a:cubicBezTo>
                  <a:cubicBezTo>
                    <a:pt x="1234" y="2511"/>
                    <a:pt x="767" y="1277"/>
                    <a:pt x="401" y="143"/>
                  </a:cubicBezTo>
                  <a:cubicBezTo>
                    <a:pt x="373" y="60"/>
                    <a:pt x="300" y="1"/>
                    <a:pt x="2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31"/>
            <p:cNvSpPr/>
            <p:nvPr/>
          </p:nvSpPr>
          <p:spPr>
            <a:xfrm rot="-860518">
              <a:off x="4743447" y="4632910"/>
              <a:ext cx="100096" cy="80272"/>
            </a:xfrm>
            <a:custGeom>
              <a:avLst/>
              <a:gdLst/>
              <a:ahLst/>
              <a:cxnLst/>
              <a:rect l="l" t="t" r="r" b="b"/>
              <a:pathLst>
                <a:path w="4004" h="3211" extrusionOk="0">
                  <a:moveTo>
                    <a:pt x="285" y="0"/>
                  </a:moveTo>
                  <a:cubicBezTo>
                    <a:pt x="269" y="0"/>
                    <a:pt x="251" y="3"/>
                    <a:pt x="234" y="9"/>
                  </a:cubicBezTo>
                  <a:cubicBezTo>
                    <a:pt x="101" y="42"/>
                    <a:pt x="1" y="142"/>
                    <a:pt x="68" y="276"/>
                  </a:cubicBezTo>
                  <a:cubicBezTo>
                    <a:pt x="401" y="1643"/>
                    <a:pt x="935" y="3211"/>
                    <a:pt x="1502" y="3211"/>
                  </a:cubicBezTo>
                  <a:cubicBezTo>
                    <a:pt x="2102" y="3211"/>
                    <a:pt x="3603" y="1943"/>
                    <a:pt x="3937" y="1643"/>
                  </a:cubicBezTo>
                  <a:cubicBezTo>
                    <a:pt x="4004" y="1543"/>
                    <a:pt x="4004" y="1443"/>
                    <a:pt x="3937" y="1343"/>
                  </a:cubicBezTo>
                  <a:cubicBezTo>
                    <a:pt x="3887" y="1293"/>
                    <a:pt x="3837" y="1268"/>
                    <a:pt x="3787" y="1268"/>
                  </a:cubicBezTo>
                  <a:cubicBezTo>
                    <a:pt x="3737" y="1268"/>
                    <a:pt x="3687" y="1293"/>
                    <a:pt x="3637" y="1343"/>
                  </a:cubicBezTo>
                  <a:cubicBezTo>
                    <a:pt x="2936" y="1910"/>
                    <a:pt x="1835" y="2811"/>
                    <a:pt x="1569" y="2811"/>
                  </a:cubicBezTo>
                  <a:cubicBezTo>
                    <a:pt x="1302" y="2711"/>
                    <a:pt x="801" y="1510"/>
                    <a:pt x="468" y="175"/>
                  </a:cubicBezTo>
                  <a:cubicBezTo>
                    <a:pt x="440" y="65"/>
                    <a:pt x="367" y="0"/>
                    <a:pt x="28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92" name="Google Shape;2992;p31"/>
          <p:cNvGrpSpPr/>
          <p:nvPr/>
        </p:nvGrpSpPr>
        <p:grpSpPr>
          <a:xfrm>
            <a:off x="10050110" y="4898672"/>
            <a:ext cx="2089733" cy="1885280"/>
            <a:chOff x="2485333" y="3736351"/>
            <a:chExt cx="1383319" cy="1247869"/>
          </a:xfrm>
        </p:grpSpPr>
        <p:sp>
          <p:nvSpPr>
            <p:cNvPr id="2993" name="Google Shape;2993;p31"/>
            <p:cNvSpPr/>
            <p:nvPr/>
          </p:nvSpPr>
          <p:spPr>
            <a:xfrm>
              <a:off x="3143197" y="3806603"/>
              <a:ext cx="114274" cy="55573"/>
            </a:xfrm>
            <a:custGeom>
              <a:avLst/>
              <a:gdLst/>
              <a:ahLst/>
              <a:cxnLst/>
              <a:rect l="l" t="t" r="r" b="b"/>
              <a:pathLst>
                <a:path w="7598" h="3695" extrusionOk="0">
                  <a:moveTo>
                    <a:pt x="4687" y="0"/>
                  </a:moveTo>
                  <a:cubicBezTo>
                    <a:pt x="4616" y="0"/>
                    <a:pt x="4544" y="3"/>
                    <a:pt x="4470" y="9"/>
                  </a:cubicBezTo>
                  <a:cubicBezTo>
                    <a:pt x="4470" y="9"/>
                    <a:pt x="0" y="343"/>
                    <a:pt x="1735" y="3078"/>
                  </a:cubicBezTo>
                  <a:cubicBezTo>
                    <a:pt x="1947" y="3412"/>
                    <a:pt x="2251" y="3544"/>
                    <a:pt x="2590" y="3544"/>
                  </a:cubicBezTo>
                  <a:cubicBezTo>
                    <a:pt x="3373" y="3544"/>
                    <a:pt x="4344" y="2840"/>
                    <a:pt x="4814" y="2292"/>
                  </a:cubicBezTo>
                  <a:lnTo>
                    <a:pt x="4814" y="2292"/>
                  </a:lnTo>
                  <a:cubicBezTo>
                    <a:pt x="4848" y="2821"/>
                    <a:pt x="5144" y="3514"/>
                    <a:pt x="6038" y="3679"/>
                  </a:cubicBezTo>
                  <a:cubicBezTo>
                    <a:pt x="6094" y="3689"/>
                    <a:pt x="6148" y="3694"/>
                    <a:pt x="6200" y="3694"/>
                  </a:cubicBezTo>
                  <a:cubicBezTo>
                    <a:pt x="7597" y="3694"/>
                    <a:pt x="7139" y="0"/>
                    <a:pt x="4687"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31"/>
            <p:cNvSpPr/>
            <p:nvPr/>
          </p:nvSpPr>
          <p:spPr>
            <a:xfrm>
              <a:off x="3157245" y="3736351"/>
              <a:ext cx="122456" cy="69349"/>
            </a:xfrm>
            <a:custGeom>
              <a:avLst/>
              <a:gdLst/>
              <a:ahLst/>
              <a:cxnLst/>
              <a:rect l="l" t="t" r="r" b="b"/>
              <a:pathLst>
                <a:path w="8142" h="4611" extrusionOk="0">
                  <a:moveTo>
                    <a:pt x="3340" y="1"/>
                  </a:moveTo>
                  <a:cubicBezTo>
                    <a:pt x="3199" y="1"/>
                    <a:pt x="3053" y="35"/>
                    <a:pt x="2902" y="110"/>
                  </a:cubicBezTo>
                  <a:cubicBezTo>
                    <a:pt x="0" y="1545"/>
                    <a:pt x="3603" y="4180"/>
                    <a:pt x="3603" y="4180"/>
                  </a:cubicBezTo>
                  <a:cubicBezTo>
                    <a:pt x="4028" y="4485"/>
                    <a:pt x="4467" y="4611"/>
                    <a:pt x="4887" y="4611"/>
                  </a:cubicBezTo>
                  <a:cubicBezTo>
                    <a:pt x="6677" y="4611"/>
                    <a:pt x="8141" y="2331"/>
                    <a:pt x="6872" y="1845"/>
                  </a:cubicBezTo>
                  <a:cubicBezTo>
                    <a:pt x="6663" y="1765"/>
                    <a:pt x="6469" y="1731"/>
                    <a:pt x="6291" y="1731"/>
                  </a:cubicBezTo>
                  <a:cubicBezTo>
                    <a:pt x="5727" y="1731"/>
                    <a:pt x="5319" y="2075"/>
                    <a:pt x="5091" y="2412"/>
                  </a:cubicBezTo>
                  <a:lnTo>
                    <a:pt x="5091" y="2412"/>
                  </a:lnTo>
                  <a:cubicBezTo>
                    <a:pt x="4953" y="1516"/>
                    <a:pt x="4275" y="1"/>
                    <a:pt x="3340"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31"/>
            <p:cNvSpPr/>
            <p:nvPr/>
          </p:nvSpPr>
          <p:spPr>
            <a:xfrm>
              <a:off x="3167773" y="3760460"/>
              <a:ext cx="35133" cy="40773"/>
            </a:xfrm>
            <a:custGeom>
              <a:avLst/>
              <a:gdLst/>
              <a:ahLst/>
              <a:cxnLst/>
              <a:rect l="l" t="t" r="r" b="b"/>
              <a:pathLst>
                <a:path w="2336" h="2711" extrusionOk="0">
                  <a:moveTo>
                    <a:pt x="314" y="0"/>
                  </a:moveTo>
                  <a:cubicBezTo>
                    <a:pt x="225" y="0"/>
                    <a:pt x="128" y="65"/>
                    <a:pt x="101" y="175"/>
                  </a:cubicBezTo>
                  <a:cubicBezTo>
                    <a:pt x="1" y="742"/>
                    <a:pt x="67" y="1243"/>
                    <a:pt x="334" y="1643"/>
                  </a:cubicBezTo>
                  <a:cubicBezTo>
                    <a:pt x="901" y="2477"/>
                    <a:pt x="2035" y="2677"/>
                    <a:pt x="2102" y="2710"/>
                  </a:cubicBezTo>
                  <a:lnTo>
                    <a:pt x="2136" y="2710"/>
                  </a:lnTo>
                  <a:cubicBezTo>
                    <a:pt x="2236" y="2710"/>
                    <a:pt x="2302" y="2644"/>
                    <a:pt x="2336" y="2544"/>
                  </a:cubicBezTo>
                  <a:cubicBezTo>
                    <a:pt x="2336" y="2410"/>
                    <a:pt x="2269" y="2310"/>
                    <a:pt x="2169" y="2277"/>
                  </a:cubicBezTo>
                  <a:cubicBezTo>
                    <a:pt x="2136" y="2277"/>
                    <a:pt x="1135" y="2110"/>
                    <a:pt x="701" y="1410"/>
                  </a:cubicBezTo>
                  <a:cubicBezTo>
                    <a:pt x="468" y="1109"/>
                    <a:pt x="434" y="709"/>
                    <a:pt x="534" y="242"/>
                  </a:cubicBezTo>
                  <a:cubicBezTo>
                    <a:pt x="534" y="142"/>
                    <a:pt x="468" y="42"/>
                    <a:pt x="368" y="9"/>
                  </a:cubicBezTo>
                  <a:cubicBezTo>
                    <a:pt x="350" y="3"/>
                    <a:pt x="332" y="0"/>
                    <a:pt x="31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31"/>
            <p:cNvSpPr/>
            <p:nvPr/>
          </p:nvSpPr>
          <p:spPr>
            <a:xfrm>
              <a:off x="3154237" y="3797519"/>
              <a:ext cx="47165" cy="24786"/>
            </a:xfrm>
            <a:custGeom>
              <a:avLst/>
              <a:gdLst/>
              <a:ahLst/>
              <a:cxnLst/>
              <a:rect l="l" t="t" r="r" b="b"/>
              <a:pathLst>
                <a:path w="3136" h="1648" extrusionOk="0">
                  <a:moveTo>
                    <a:pt x="1641" y="0"/>
                  </a:moveTo>
                  <a:cubicBezTo>
                    <a:pt x="1241" y="0"/>
                    <a:pt x="907" y="92"/>
                    <a:pt x="634" y="280"/>
                  </a:cubicBezTo>
                  <a:cubicBezTo>
                    <a:pt x="33" y="713"/>
                    <a:pt x="0" y="1414"/>
                    <a:pt x="0" y="1447"/>
                  </a:cubicBezTo>
                  <a:cubicBezTo>
                    <a:pt x="0" y="1547"/>
                    <a:pt x="100" y="1647"/>
                    <a:pt x="234" y="1647"/>
                  </a:cubicBezTo>
                  <a:cubicBezTo>
                    <a:pt x="334" y="1647"/>
                    <a:pt x="434" y="1547"/>
                    <a:pt x="434" y="1447"/>
                  </a:cubicBezTo>
                  <a:cubicBezTo>
                    <a:pt x="434" y="1447"/>
                    <a:pt x="467" y="914"/>
                    <a:pt x="867" y="647"/>
                  </a:cubicBezTo>
                  <a:cubicBezTo>
                    <a:pt x="1067" y="497"/>
                    <a:pt x="1343" y="422"/>
                    <a:pt x="1676" y="422"/>
                  </a:cubicBezTo>
                  <a:cubicBezTo>
                    <a:pt x="2010" y="422"/>
                    <a:pt x="2402" y="497"/>
                    <a:pt x="2835" y="647"/>
                  </a:cubicBezTo>
                  <a:cubicBezTo>
                    <a:pt x="2853" y="653"/>
                    <a:pt x="2872" y="655"/>
                    <a:pt x="2891" y="655"/>
                  </a:cubicBezTo>
                  <a:cubicBezTo>
                    <a:pt x="2980" y="655"/>
                    <a:pt x="3075" y="596"/>
                    <a:pt x="3102" y="513"/>
                  </a:cubicBezTo>
                  <a:cubicBezTo>
                    <a:pt x="3136" y="380"/>
                    <a:pt x="3069" y="280"/>
                    <a:pt x="2969" y="246"/>
                  </a:cubicBezTo>
                  <a:cubicBezTo>
                    <a:pt x="2464" y="84"/>
                    <a:pt x="2023" y="0"/>
                    <a:pt x="16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31"/>
            <p:cNvSpPr/>
            <p:nvPr/>
          </p:nvSpPr>
          <p:spPr>
            <a:xfrm>
              <a:off x="3193867" y="3809220"/>
              <a:ext cx="48669" cy="38668"/>
            </a:xfrm>
            <a:custGeom>
              <a:avLst/>
              <a:gdLst/>
              <a:ahLst/>
              <a:cxnLst/>
              <a:rect l="l" t="t" r="r" b="b"/>
              <a:pathLst>
                <a:path w="3236" h="2571" extrusionOk="0">
                  <a:moveTo>
                    <a:pt x="1249" y="1"/>
                  </a:moveTo>
                  <a:cubicBezTo>
                    <a:pt x="1209" y="1"/>
                    <a:pt x="1170" y="12"/>
                    <a:pt x="1134" y="36"/>
                  </a:cubicBezTo>
                  <a:cubicBezTo>
                    <a:pt x="801" y="269"/>
                    <a:pt x="0" y="869"/>
                    <a:pt x="34" y="1336"/>
                  </a:cubicBezTo>
                  <a:cubicBezTo>
                    <a:pt x="34" y="1437"/>
                    <a:pt x="100" y="1537"/>
                    <a:pt x="200" y="1603"/>
                  </a:cubicBezTo>
                  <a:cubicBezTo>
                    <a:pt x="265" y="1644"/>
                    <a:pt x="353" y="1661"/>
                    <a:pt x="457" y="1661"/>
                  </a:cubicBezTo>
                  <a:cubicBezTo>
                    <a:pt x="779" y="1661"/>
                    <a:pt x="1248" y="1496"/>
                    <a:pt x="1601" y="1370"/>
                  </a:cubicBezTo>
                  <a:cubicBezTo>
                    <a:pt x="1802" y="1870"/>
                    <a:pt x="2135" y="2537"/>
                    <a:pt x="2502" y="2571"/>
                  </a:cubicBezTo>
                  <a:lnTo>
                    <a:pt x="2535" y="2571"/>
                  </a:lnTo>
                  <a:cubicBezTo>
                    <a:pt x="2635" y="2571"/>
                    <a:pt x="2736" y="2537"/>
                    <a:pt x="2836" y="2404"/>
                  </a:cubicBezTo>
                  <a:cubicBezTo>
                    <a:pt x="3236" y="1870"/>
                    <a:pt x="2869" y="936"/>
                    <a:pt x="2802" y="836"/>
                  </a:cubicBezTo>
                  <a:cubicBezTo>
                    <a:pt x="2778" y="764"/>
                    <a:pt x="2702" y="709"/>
                    <a:pt x="2624" y="709"/>
                  </a:cubicBezTo>
                  <a:cubicBezTo>
                    <a:pt x="2594" y="709"/>
                    <a:pt x="2563" y="717"/>
                    <a:pt x="2535" y="736"/>
                  </a:cubicBezTo>
                  <a:cubicBezTo>
                    <a:pt x="2435" y="769"/>
                    <a:pt x="2369" y="903"/>
                    <a:pt x="2435" y="1003"/>
                  </a:cubicBezTo>
                  <a:cubicBezTo>
                    <a:pt x="2502" y="1203"/>
                    <a:pt x="2702" y="1837"/>
                    <a:pt x="2502" y="2137"/>
                  </a:cubicBezTo>
                  <a:cubicBezTo>
                    <a:pt x="2369" y="2037"/>
                    <a:pt x="2102" y="1537"/>
                    <a:pt x="1902" y="1003"/>
                  </a:cubicBezTo>
                  <a:cubicBezTo>
                    <a:pt x="1902" y="970"/>
                    <a:pt x="1835" y="936"/>
                    <a:pt x="1802" y="903"/>
                  </a:cubicBezTo>
                  <a:cubicBezTo>
                    <a:pt x="1768" y="886"/>
                    <a:pt x="1735" y="878"/>
                    <a:pt x="1706" y="878"/>
                  </a:cubicBezTo>
                  <a:cubicBezTo>
                    <a:pt x="1676" y="878"/>
                    <a:pt x="1651" y="886"/>
                    <a:pt x="1635" y="903"/>
                  </a:cubicBezTo>
                  <a:cubicBezTo>
                    <a:pt x="1168" y="1103"/>
                    <a:pt x="667" y="1236"/>
                    <a:pt x="467" y="1236"/>
                  </a:cubicBezTo>
                  <a:cubicBezTo>
                    <a:pt x="534" y="1070"/>
                    <a:pt x="934" y="669"/>
                    <a:pt x="1368" y="402"/>
                  </a:cubicBezTo>
                  <a:cubicBezTo>
                    <a:pt x="1468" y="336"/>
                    <a:pt x="1468" y="202"/>
                    <a:pt x="1435" y="102"/>
                  </a:cubicBezTo>
                  <a:cubicBezTo>
                    <a:pt x="1392" y="38"/>
                    <a:pt x="1321" y="1"/>
                    <a:pt x="12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31"/>
            <p:cNvSpPr/>
            <p:nvPr/>
          </p:nvSpPr>
          <p:spPr>
            <a:xfrm>
              <a:off x="3199883" y="3764867"/>
              <a:ext cx="53196" cy="40382"/>
            </a:xfrm>
            <a:custGeom>
              <a:avLst/>
              <a:gdLst/>
              <a:ahLst/>
              <a:cxnLst/>
              <a:rect l="l" t="t" r="r" b="b"/>
              <a:pathLst>
                <a:path w="3537" h="2685" extrusionOk="0">
                  <a:moveTo>
                    <a:pt x="505" y="1"/>
                  </a:moveTo>
                  <a:cubicBezTo>
                    <a:pt x="469" y="1"/>
                    <a:pt x="434" y="5"/>
                    <a:pt x="401" y="16"/>
                  </a:cubicBezTo>
                  <a:cubicBezTo>
                    <a:pt x="301" y="49"/>
                    <a:pt x="234" y="116"/>
                    <a:pt x="201" y="216"/>
                  </a:cubicBezTo>
                  <a:cubicBezTo>
                    <a:pt x="1" y="616"/>
                    <a:pt x="434" y="1717"/>
                    <a:pt x="568" y="2051"/>
                  </a:cubicBezTo>
                  <a:cubicBezTo>
                    <a:pt x="618" y="2126"/>
                    <a:pt x="686" y="2163"/>
                    <a:pt x="774" y="2163"/>
                  </a:cubicBezTo>
                  <a:cubicBezTo>
                    <a:pt x="803" y="2163"/>
                    <a:pt x="834" y="2159"/>
                    <a:pt x="868" y="2151"/>
                  </a:cubicBezTo>
                  <a:cubicBezTo>
                    <a:pt x="968" y="2084"/>
                    <a:pt x="1001" y="1984"/>
                    <a:pt x="968" y="1884"/>
                  </a:cubicBezTo>
                  <a:cubicBezTo>
                    <a:pt x="701" y="1250"/>
                    <a:pt x="534" y="616"/>
                    <a:pt x="568" y="416"/>
                  </a:cubicBezTo>
                  <a:lnTo>
                    <a:pt x="568" y="416"/>
                  </a:lnTo>
                  <a:cubicBezTo>
                    <a:pt x="768" y="516"/>
                    <a:pt x="1268" y="1117"/>
                    <a:pt x="1702" y="1750"/>
                  </a:cubicBezTo>
                  <a:cubicBezTo>
                    <a:pt x="1752" y="1825"/>
                    <a:pt x="1821" y="1863"/>
                    <a:pt x="1894" y="1863"/>
                  </a:cubicBezTo>
                  <a:cubicBezTo>
                    <a:pt x="1919" y="1863"/>
                    <a:pt x="1944" y="1859"/>
                    <a:pt x="1969" y="1850"/>
                  </a:cubicBezTo>
                  <a:cubicBezTo>
                    <a:pt x="2302" y="1684"/>
                    <a:pt x="2702" y="1517"/>
                    <a:pt x="2936" y="1450"/>
                  </a:cubicBezTo>
                  <a:lnTo>
                    <a:pt x="2936" y="1450"/>
                  </a:lnTo>
                  <a:cubicBezTo>
                    <a:pt x="2803" y="1684"/>
                    <a:pt x="2536" y="2051"/>
                    <a:pt x="2269" y="2351"/>
                  </a:cubicBezTo>
                  <a:cubicBezTo>
                    <a:pt x="2202" y="2451"/>
                    <a:pt x="2202" y="2584"/>
                    <a:pt x="2302" y="2651"/>
                  </a:cubicBezTo>
                  <a:cubicBezTo>
                    <a:pt x="2336" y="2684"/>
                    <a:pt x="2369" y="2684"/>
                    <a:pt x="2436" y="2684"/>
                  </a:cubicBezTo>
                  <a:cubicBezTo>
                    <a:pt x="2502" y="2684"/>
                    <a:pt x="2536" y="2684"/>
                    <a:pt x="2602" y="2618"/>
                  </a:cubicBezTo>
                  <a:cubicBezTo>
                    <a:pt x="3536" y="1517"/>
                    <a:pt x="3470" y="1283"/>
                    <a:pt x="3436" y="1183"/>
                  </a:cubicBezTo>
                  <a:cubicBezTo>
                    <a:pt x="3436" y="1117"/>
                    <a:pt x="3370" y="1050"/>
                    <a:pt x="3303" y="1016"/>
                  </a:cubicBezTo>
                  <a:cubicBezTo>
                    <a:pt x="3269" y="1005"/>
                    <a:pt x="3229" y="1000"/>
                    <a:pt x="3181" y="1000"/>
                  </a:cubicBezTo>
                  <a:cubicBezTo>
                    <a:pt x="2948" y="1000"/>
                    <a:pt x="2551" y="1134"/>
                    <a:pt x="1969" y="1383"/>
                  </a:cubicBezTo>
                  <a:cubicBezTo>
                    <a:pt x="1507" y="706"/>
                    <a:pt x="931" y="1"/>
                    <a:pt x="5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31"/>
            <p:cNvSpPr/>
            <p:nvPr/>
          </p:nvSpPr>
          <p:spPr>
            <a:xfrm>
              <a:off x="2485333" y="4460031"/>
              <a:ext cx="91714" cy="80915"/>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31"/>
            <p:cNvSpPr/>
            <p:nvPr/>
          </p:nvSpPr>
          <p:spPr>
            <a:xfrm>
              <a:off x="2555374" y="4425935"/>
              <a:ext cx="66447" cy="83322"/>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31"/>
            <p:cNvSpPr/>
            <p:nvPr/>
          </p:nvSpPr>
          <p:spPr>
            <a:xfrm>
              <a:off x="2540665" y="4421619"/>
              <a:ext cx="24094" cy="49376"/>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31"/>
            <p:cNvSpPr/>
            <p:nvPr/>
          </p:nvSpPr>
          <p:spPr>
            <a:xfrm>
              <a:off x="2505546" y="4442314"/>
              <a:ext cx="44669" cy="3119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31"/>
            <p:cNvSpPr/>
            <p:nvPr/>
          </p:nvSpPr>
          <p:spPr>
            <a:xfrm>
              <a:off x="2523609" y="4481283"/>
              <a:ext cx="35133" cy="45391"/>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31"/>
            <p:cNvSpPr/>
            <p:nvPr/>
          </p:nvSpPr>
          <p:spPr>
            <a:xfrm>
              <a:off x="2559720" y="4450075"/>
              <a:ext cx="39149" cy="51527"/>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31"/>
            <p:cNvSpPr/>
            <p:nvPr/>
          </p:nvSpPr>
          <p:spPr>
            <a:xfrm>
              <a:off x="3600925" y="4699197"/>
              <a:ext cx="97730" cy="78103"/>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31"/>
            <p:cNvSpPr/>
            <p:nvPr/>
          </p:nvSpPr>
          <p:spPr>
            <a:xfrm>
              <a:off x="3643819" y="4755176"/>
              <a:ext cx="92797" cy="70252"/>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31"/>
            <p:cNvSpPr/>
            <p:nvPr/>
          </p:nvSpPr>
          <p:spPr>
            <a:xfrm>
              <a:off x="3680005" y="4736316"/>
              <a:ext cx="50685" cy="20139"/>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31"/>
            <p:cNvSpPr/>
            <p:nvPr/>
          </p:nvSpPr>
          <p:spPr>
            <a:xfrm>
              <a:off x="3675989" y="4702747"/>
              <a:ext cx="23086" cy="48700"/>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31"/>
            <p:cNvSpPr/>
            <p:nvPr/>
          </p:nvSpPr>
          <p:spPr>
            <a:xfrm>
              <a:off x="3622808" y="4732481"/>
              <a:ext cx="45165" cy="40533"/>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31"/>
            <p:cNvSpPr/>
            <p:nvPr/>
          </p:nvSpPr>
          <p:spPr>
            <a:xfrm>
              <a:off x="3658422" y="4761959"/>
              <a:ext cx="51196" cy="44157"/>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1" name="Google Shape;3011;p31"/>
            <p:cNvSpPr/>
            <p:nvPr/>
          </p:nvSpPr>
          <p:spPr>
            <a:xfrm>
              <a:off x="2521098" y="4309436"/>
              <a:ext cx="43165" cy="43165"/>
            </a:xfrm>
            <a:custGeom>
              <a:avLst/>
              <a:gdLst/>
              <a:ahLst/>
              <a:cxnLst/>
              <a:rect l="l" t="t" r="r" b="b"/>
              <a:pathLst>
                <a:path w="2870" h="2870" extrusionOk="0">
                  <a:moveTo>
                    <a:pt x="1435" y="434"/>
                  </a:moveTo>
                  <a:cubicBezTo>
                    <a:pt x="1702" y="434"/>
                    <a:pt x="1968" y="534"/>
                    <a:pt x="2169" y="734"/>
                  </a:cubicBezTo>
                  <a:cubicBezTo>
                    <a:pt x="2335" y="901"/>
                    <a:pt x="2469" y="1168"/>
                    <a:pt x="2469" y="1435"/>
                  </a:cubicBezTo>
                  <a:cubicBezTo>
                    <a:pt x="2469" y="2002"/>
                    <a:pt x="2002" y="2469"/>
                    <a:pt x="1435" y="2469"/>
                  </a:cubicBezTo>
                  <a:cubicBezTo>
                    <a:pt x="868" y="2469"/>
                    <a:pt x="401" y="2002"/>
                    <a:pt x="401" y="1435"/>
                  </a:cubicBezTo>
                  <a:cubicBezTo>
                    <a:pt x="401" y="868"/>
                    <a:pt x="868" y="434"/>
                    <a:pt x="1435" y="434"/>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169" y="167"/>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2" name="Google Shape;3012;p31"/>
            <p:cNvSpPr/>
            <p:nvPr/>
          </p:nvSpPr>
          <p:spPr>
            <a:xfrm>
              <a:off x="3825487" y="4167458"/>
              <a:ext cx="43165" cy="43150"/>
            </a:xfrm>
            <a:custGeom>
              <a:avLst/>
              <a:gdLst/>
              <a:ahLst/>
              <a:cxnLst/>
              <a:rect l="l" t="t" r="r" b="b"/>
              <a:pathLst>
                <a:path w="2870" h="2869" extrusionOk="0">
                  <a:moveTo>
                    <a:pt x="1435" y="401"/>
                  </a:moveTo>
                  <a:cubicBezTo>
                    <a:pt x="1702" y="401"/>
                    <a:pt x="1969" y="501"/>
                    <a:pt x="2169" y="701"/>
                  </a:cubicBezTo>
                  <a:cubicBezTo>
                    <a:pt x="2336"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5" y="0"/>
                    <a:pt x="1" y="634"/>
                    <a:pt x="1" y="1435"/>
                  </a:cubicBezTo>
                  <a:cubicBezTo>
                    <a:pt x="1" y="2235"/>
                    <a:pt x="635" y="2869"/>
                    <a:pt x="1435" y="2869"/>
                  </a:cubicBezTo>
                  <a:cubicBezTo>
                    <a:pt x="2236" y="2869"/>
                    <a:pt x="2870" y="2235"/>
                    <a:pt x="2870" y="1435"/>
                  </a:cubicBezTo>
                  <a:cubicBezTo>
                    <a:pt x="2870" y="1068"/>
                    <a:pt x="2736" y="701"/>
                    <a:pt x="2469" y="401"/>
                  </a:cubicBezTo>
                  <a:cubicBezTo>
                    <a:pt x="2169" y="134"/>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31"/>
            <p:cNvSpPr/>
            <p:nvPr/>
          </p:nvSpPr>
          <p:spPr>
            <a:xfrm>
              <a:off x="2791006" y="4439171"/>
              <a:ext cx="207717" cy="465277"/>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31"/>
            <p:cNvSpPr/>
            <p:nvPr/>
          </p:nvSpPr>
          <p:spPr>
            <a:xfrm>
              <a:off x="2795066" y="4267293"/>
              <a:ext cx="142955" cy="234158"/>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31"/>
            <p:cNvSpPr/>
            <p:nvPr/>
          </p:nvSpPr>
          <p:spPr>
            <a:xfrm>
              <a:off x="2675619" y="4328296"/>
              <a:ext cx="179111" cy="17271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31"/>
            <p:cNvSpPr/>
            <p:nvPr/>
          </p:nvSpPr>
          <p:spPr>
            <a:xfrm>
              <a:off x="2662068" y="4470318"/>
              <a:ext cx="180119" cy="102663"/>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31"/>
            <p:cNvSpPr/>
            <p:nvPr/>
          </p:nvSpPr>
          <p:spPr>
            <a:xfrm>
              <a:off x="2710737" y="4327453"/>
              <a:ext cx="138473" cy="177652"/>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31"/>
            <p:cNvSpPr/>
            <p:nvPr/>
          </p:nvSpPr>
          <p:spPr>
            <a:xfrm>
              <a:off x="2837163" y="4387192"/>
              <a:ext cx="37645" cy="97339"/>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31"/>
            <p:cNvSpPr/>
            <p:nvPr/>
          </p:nvSpPr>
          <p:spPr>
            <a:xfrm>
              <a:off x="2718257" y="4495510"/>
              <a:ext cx="117417" cy="41706"/>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31"/>
            <p:cNvSpPr/>
            <p:nvPr/>
          </p:nvSpPr>
          <p:spPr>
            <a:xfrm>
              <a:off x="2784478" y="4420551"/>
              <a:ext cx="61228" cy="81547"/>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31"/>
            <p:cNvSpPr/>
            <p:nvPr/>
          </p:nvSpPr>
          <p:spPr>
            <a:xfrm>
              <a:off x="2901384" y="4479508"/>
              <a:ext cx="107867" cy="119959"/>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31"/>
            <p:cNvSpPr/>
            <p:nvPr/>
          </p:nvSpPr>
          <p:spPr>
            <a:xfrm>
              <a:off x="2904392" y="4514431"/>
              <a:ext cx="73260" cy="87999"/>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31"/>
            <p:cNvSpPr/>
            <p:nvPr/>
          </p:nvSpPr>
          <p:spPr>
            <a:xfrm>
              <a:off x="2824124" y="4711395"/>
              <a:ext cx="148009" cy="77471"/>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31"/>
            <p:cNvSpPr/>
            <p:nvPr/>
          </p:nvSpPr>
          <p:spPr>
            <a:xfrm>
              <a:off x="2866762" y="4733864"/>
              <a:ext cx="108875" cy="31629"/>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31"/>
            <p:cNvSpPr/>
            <p:nvPr/>
          </p:nvSpPr>
          <p:spPr>
            <a:xfrm>
              <a:off x="3312262" y="4419258"/>
              <a:ext cx="227284" cy="521316"/>
            </a:xfrm>
            <a:custGeom>
              <a:avLst/>
              <a:gdLst/>
              <a:ahLst/>
              <a:cxnLst/>
              <a:rect l="l" t="t" r="r" b="b"/>
              <a:pathLst>
                <a:path w="15112" h="34662" extrusionOk="0">
                  <a:moveTo>
                    <a:pt x="14888" y="1"/>
                  </a:moveTo>
                  <a:cubicBezTo>
                    <a:pt x="14819" y="1"/>
                    <a:pt x="14752" y="29"/>
                    <a:pt x="14711" y="70"/>
                  </a:cubicBezTo>
                  <a:cubicBezTo>
                    <a:pt x="14544" y="270"/>
                    <a:pt x="1" y="19317"/>
                    <a:pt x="3937" y="34495"/>
                  </a:cubicBezTo>
                  <a:cubicBezTo>
                    <a:pt x="3970" y="34595"/>
                    <a:pt x="4070" y="34662"/>
                    <a:pt x="4170" y="34662"/>
                  </a:cubicBezTo>
                  <a:lnTo>
                    <a:pt x="4204" y="34662"/>
                  </a:lnTo>
                  <a:cubicBezTo>
                    <a:pt x="4304" y="34628"/>
                    <a:pt x="4370" y="34528"/>
                    <a:pt x="4370" y="34395"/>
                  </a:cubicBezTo>
                  <a:cubicBezTo>
                    <a:pt x="468" y="19417"/>
                    <a:pt x="14878" y="537"/>
                    <a:pt x="15045" y="337"/>
                  </a:cubicBezTo>
                  <a:cubicBezTo>
                    <a:pt x="15111" y="237"/>
                    <a:pt x="15078" y="104"/>
                    <a:pt x="15011" y="37"/>
                  </a:cubicBezTo>
                  <a:cubicBezTo>
                    <a:pt x="14973" y="11"/>
                    <a:pt x="14930" y="1"/>
                    <a:pt x="148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31"/>
            <p:cNvSpPr/>
            <p:nvPr/>
          </p:nvSpPr>
          <p:spPr>
            <a:xfrm>
              <a:off x="3428927" y="4082903"/>
              <a:ext cx="230518" cy="218606"/>
            </a:xfrm>
            <a:custGeom>
              <a:avLst/>
              <a:gdLst/>
              <a:ahLst/>
              <a:cxnLst/>
              <a:rect l="l" t="t" r="r" b="b"/>
              <a:pathLst>
                <a:path w="15327" h="14535" extrusionOk="0">
                  <a:moveTo>
                    <a:pt x="11494" y="0"/>
                  </a:moveTo>
                  <a:cubicBezTo>
                    <a:pt x="9758" y="0"/>
                    <a:pt x="7987" y="1813"/>
                    <a:pt x="6648" y="1813"/>
                  </a:cubicBezTo>
                  <a:cubicBezTo>
                    <a:pt x="6512" y="1813"/>
                    <a:pt x="6380" y="1794"/>
                    <a:pt x="6254" y="1753"/>
                  </a:cubicBezTo>
                  <a:cubicBezTo>
                    <a:pt x="5414" y="1473"/>
                    <a:pt x="4653" y="1339"/>
                    <a:pt x="3993" y="1339"/>
                  </a:cubicBezTo>
                  <a:cubicBezTo>
                    <a:pt x="797" y="1339"/>
                    <a:pt x="1" y="4487"/>
                    <a:pt x="4452" y="9492"/>
                  </a:cubicBezTo>
                  <a:cubicBezTo>
                    <a:pt x="8395" y="13952"/>
                    <a:pt x="9880" y="14535"/>
                    <a:pt x="10387" y="14535"/>
                  </a:cubicBezTo>
                  <a:cubicBezTo>
                    <a:pt x="10566" y="14535"/>
                    <a:pt x="10623" y="14462"/>
                    <a:pt x="10623" y="14462"/>
                  </a:cubicBezTo>
                  <a:cubicBezTo>
                    <a:pt x="12491" y="11627"/>
                    <a:pt x="15327" y="2453"/>
                    <a:pt x="12992" y="552"/>
                  </a:cubicBezTo>
                  <a:cubicBezTo>
                    <a:pt x="12503" y="154"/>
                    <a:pt x="12000" y="0"/>
                    <a:pt x="11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31"/>
            <p:cNvSpPr/>
            <p:nvPr/>
          </p:nvSpPr>
          <p:spPr>
            <a:xfrm>
              <a:off x="3591464" y="4107027"/>
              <a:ext cx="210966" cy="214485"/>
            </a:xfrm>
            <a:custGeom>
              <a:avLst/>
              <a:gdLst/>
              <a:ahLst/>
              <a:cxnLst/>
              <a:rect l="l" t="t" r="r" b="b"/>
              <a:pathLst>
                <a:path w="14027" h="14261" extrusionOk="0">
                  <a:moveTo>
                    <a:pt x="6226" y="0"/>
                  </a:moveTo>
                  <a:cubicBezTo>
                    <a:pt x="4088" y="0"/>
                    <a:pt x="83" y="11790"/>
                    <a:pt x="83" y="11790"/>
                  </a:cubicBezTo>
                  <a:cubicBezTo>
                    <a:pt x="0" y="13562"/>
                    <a:pt x="2083" y="14260"/>
                    <a:pt x="4620" y="14260"/>
                  </a:cubicBezTo>
                  <a:cubicBezTo>
                    <a:pt x="8196" y="14260"/>
                    <a:pt x="12674" y="12874"/>
                    <a:pt x="13259" y="11157"/>
                  </a:cubicBezTo>
                  <a:cubicBezTo>
                    <a:pt x="14026" y="8888"/>
                    <a:pt x="12359" y="6453"/>
                    <a:pt x="10124" y="5786"/>
                  </a:cubicBezTo>
                  <a:cubicBezTo>
                    <a:pt x="8689" y="5319"/>
                    <a:pt x="10657" y="1116"/>
                    <a:pt x="6354" y="15"/>
                  </a:cubicBezTo>
                  <a:cubicBezTo>
                    <a:pt x="6312" y="5"/>
                    <a:pt x="6270" y="0"/>
                    <a:pt x="6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31"/>
            <p:cNvSpPr/>
            <p:nvPr/>
          </p:nvSpPr>
          <p:spPr>
            <a:xfrm>
              <a:off x="3573116" y="4309917"/>
              <a:ext cx="213267" cy="192888"/>
            </a:xfrm>
            <a:custGeom>
              <a:avLst/>
              <a:gdLst/>
              <a:ahLst/>
              <a:cxnLst/>
              <a:rect l="l" t="t" r="r" b="b"/>
              <a:pathLst>
                <a:path w="14180" h="12825" extrusionOk="0">
                  <a:moveTo>
                    <a:pt x="4373" y="1"/>
                  </a:moveTo>
                  <a:cubicBezTo>
                    <a:pt x="3039" y="1"/>
                    <a:pt x="2137" y="135"/>
                    <a:pt x="2137" y="135"/>
                  </a:cubicBezTo>
                  <a:cubicBezTo>
                    <a:pt x="2103" y="119"/>
                    <a:pt x="2068" y="112"/>
                    <a:pt x="2035" y="112"/>
                  </a:cubicBezTo>
                  <a:cubicBezTo>
                    <a:pt x="661" y="112"/>
                    <a:pt x="1" y="12824"/>
                    <a:pt x="2906" y="12824"/>
                  </a:cubicBezTo>
                  <a:cubicBezTo>
                    <a:pt x="2960" y="12824"/>
                    <a:pt x="3015" y="12820"/>
                    <a:pt x="3071" y="12811"/>
                  </a:cubicBezTo>
                  <a:cubicBezTo>
                    <a:pt x="6143" y="12294"/>
                    <a:pt x="5140" y="10805"/>
                    <a:pt x="8386" y="10805"/>
                  </a:cubicBezTo>
                  <a:cubicBezTo>
                    <a:pt x="8489" y="10805"/>
                    <a:pt x="8597" y="10806"/>
                    <a:pt x="8708" y="10809"/>
                  </a:cubicBezTo>
                  <a:cubicBezTo>
                    <a:pt x="8851" y="10812"/>
                    <a:pt x="8989" y="10813"/>
                    <a:pt x="9120" y="10813"/>
                  </a:cubicBezTo>
                  <a:cubicBezTo>
                    <a:pt x="12370" y="10813"/>
                    <a:pt x="12270" y="10002"/>
                    <a:pt x="12078" y="7374"/>
                  </a:cubicBezTo>
                  <a:cubicBezTo>
                    <a:pt x="11844" y="4638"/>
                    <a:pt x="14179" y="3971"/>
                    <a:pt x="12945" y="2770"/>
                  </a:cubicBezTo>
                  <a:cubicBezTo>
                    <a:pt x="10470" y="424"/>
                    <a:pt x="6740"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31"/>
            <p:cNvSpPr/>
            <p:nvPr/>
          </p:nvSpPr>
          <p:spPr>
            <a:xfrm>
              <a:off x="3405074" y="4311932"/>
              <a:ext cx="215493" cy="184766"/>
            </a:xfrm>
            <a:custGeom>
              <a:avLst/>
              <a:gdLst/>
              <a:ahLst/>
              <a:cxnLst/>
              <a:rect l="l" t="t" r="r" b="b"/>
              <a:pathLst>
                <a:path w="14328" h="12285" extrusionOk="0">
                  <a:moveTo>
                    <a:pt x="11484" y="0"/>
                  </a:moveTo>
                  <a:cubicBezTo>
                    <a:pt x="11470" y="0"/>
                    <a:pt x="11456" y="1"/>
                    <a:pt x="11442" y="1"/>
                  </a:cubicBezTo>
                  <a:cubicBezTo>
                    <a:pt x="8540" y="101"/>
                    <a:pt x="1402" y="3570"/>
                    <a:pt x="1402" y="3570"/>
                  </a:cubicBezTo>
                  <a:cubicBezTo>
                    <a:pt x="1" y="6773"/>
                    <a:pt x="2536" y="7340"/>
                    <a:pt x="3536" y="8240"/>
                  </a:cubicBezTo>
                  <a:cubicBezTo>
                    <a:pt x="4537" y="9174"/>
                    <a:pt x="3603" y="11309"/>
                    <a:pt x="6038" y="11309"/>
                  </a:cubicBezTo>
                  <a:cubicBezTo>
                    <a:pt x="7798" y="11309"/>
                    <a:pt x="8425" y="12285"/>
                    <a:pt x="9368" y="12285"/>
                  </a:cubicBezTo>
                  <a:cubicBezTo>
                    <a:pt x="9730" y="12285"/>
                    <a:pt x="10138" y="12141"/>
                    <a:pt x="10675" y="11743"/>
                  </a:cubicBezTo>
                  <a:cubicBezTo>
                    <a:pt x="12567" y="10282"/>
                    <a:pt x="14327" y="0"/>
                    <a:pt x="1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31"/>
            <p:cNvSpPr/>
            <p:nvPr/>
          </p:nvSpPr>
          <p:spPr>
            <a:xfrm>
              <a:off x="3341364" y="4183506"/>
              <a:ext cx="246370" cy="159830"/>
            </a:xfrm>
            <a:custGeom>
              <a:avLst/>
              <a:gdLst/>
              <a:ahLst/>
              <a:cxnLst/>
              <a:rect l="l" t="t" r="r" b="b"/>
              <a:pathLst>
                <a:path w="16381" h="10627" extrusionOk="0">
                  <a:moveTo>
                    <a:pt x="5071" y="1"/>
                  </a:moveTo>
                  <a:cubicBezTo>
                    <a:pt x="0" y="268"/>
                    <a:pt x="4337" y="4771"/>
                    <a:pt x="3436" y="6105"/>
                  </a:cubicBezTo>
                  <a:cubicBezTo>
                    <a:pt x="2535" y="7439"/>
                    <a:pt x="134" y="10008"/>
                    <a:pt x="5171" y="10542"/>
                  </a:cubicBezTo>
                  <a:cubicBezTo>
                    <a:pt x="5722" y="10600"/>
                    <a:pt x="6287" y="10626"/>
                    <a:pt x="6856" y="10626"/>
                  </a:cubicBezTo>
                  <a:cubicBezTo>
                    <a:pt x="11513" y="10626"/>
                    <a:pt x="16381" y="8821"/>
                    <a:pt x="15578" y="7573"/>
                  </a:cubicBezTo>
                  <a:cubicBezTo>
                    <a:pt x="11575" y="1335"/>
                    <a:pt x="5071" y="1"/>
                    <a:pt x="5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31"/>
            <p:cNvSpPr/>
            <p:nvPr/>
          </p:nvSpPr>
          <p:spPr>
            <a:xfrm>
              <a:off x="3549563" y="4201674"/>
              <a:ext cx="42157" cy="89217"/>
            </a:xfrm>
            <a:custGeom>
              <a:avLst/>
              <a:gdLst/>
              <a:ahLst/>
              <a:cxnLst/>
              <a:rect l="l" t="t" r="r" b="b"/>
              <a:pathLst>
                <a:path w="2803" h="5932" extrusionOk="0">
                  <a:moveTo>
                    <a:pt x="250" y="0"/>
                  </a:moveTo>
                  <a:cubicBezTo>
                    <a:pt x="223" y="0"/>
                    <a:pt x="195" y="8"/>
                    <a:pt x="167" y="27"/>
                  </a:cubicBezTo>
                  <a:cubicBezTo>
                    <a:pt x="34" y="60"/>
                    <a:pt x="0" y="160"/>
                    <a:pt x="34" y="294"/>
                  </a:cubicBezTo>
                  <a:cubicBezTo>
                    <a:pt x="101" y="461"/>
                    <a:pt x="1635" y="4697"/>
                    <a:pt x="2135" y="5664"/>
                  </a:cubicBezTo>
                  <a:cubicBezTo>
                    <a:pt x="2202" y="5764"/>
                    <a:pt x="2302" y="5931"/>
                    <a:pt x="2469" y="5931"/>
                  </a:cubicBezTo>
                  <a:lnTo>
                    <a:pt x="2536" y="5931"/>
                  </a:lnTo>
                  <a:cubicBezTo>
                    <a:pt x="2802" y="5864"/>
                    <a:pt x="2802" y="5564"/>
                    <a:pt x="2736" y="4096"/>
                  </a:cubicBezTo>
                  <a:cubicBezTo>
                    <a:pt x="2702" y="3162"/>
                    <a:pt x="2636" y="1962"/>
                    <a:pt x="2702" y="994"/>
                  </a:cubicBezTo>
                  <a:cubicBezTo>
                    <a:pt x="2736" y="894"/>
                    <a:pt x="2636" y="794"/>
                    <a:pt x="2536" y="761"/>
                  </a:cubicBezTo>
                  <a:cubicBezTo>
                    <a:pt x="2402" y="761"/>
                    <a:pt x="2302" y="861"/>
                    <a:pt x="2302" y="961"/>
                  </a:cubicBezTo>
                  <a:cubicBezTo>
                    <a:pt x="2202" y="1962"/>
                    <a:pt x="2269" y="3162"/>
                    <a:pt x="2302" y="4130"/>
                  </a:cubicBezTo>
                  <a:cubicBezTo>
                    <a:pt x="2335" y="4463"/>
                    <a:pt x="2335" y="4830"/>
                    <a:pt x="2369" y="5131"/>
                  </a:cubicBezTo>
                  <a:cubicBezTo>
                    <a:pt x="1735" y="3763"/>
                    <a:pt x="434" y="194"/>
                    <a:pt x="434" y="127"/>
                  </a:cubicBezTo>
                  <a:cubicBezTo>
                    <a:pt x="386" y="55"/>
                    <a:pt x="321" y="0"/>
                    <a:pt x="2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31"/>
            <p:cNvSpPr/>
            <p:nvPr/>
          </p:nvSpPr>
          <p:spPr>
            <a:xfrm>
              <a:off x="3592201" y="4220429"/>
              <a:ext cx="95339" cy="80494"/>
            </a:xfrm>
            <a:custGeom>
              <a:avLst/>
              <a:gdLst/>
              <a:ahLst/>
              <a:cxnLst/>
              <a:rect l="l" t="t" r="r" b="b"/>
              <a:pathLst>
                <a:path w="6339" h="5352" extrusionOk="0">
                  <a:moveTo>
                    <a:pt x="4525" y="1"/>
                  </a:moveTo>
                  <a:cubicBezTo>
                    <a:pt x="4464" y="1"/>
                    <a:pt x="4407" y="26"/>
                    <a:pt x="4371" y="81"/>
                  </a:cubicBezTo>
                  <a:cubicBezTo>
                    <a:pt x="1" y="4717"/>
                    <a:pt x="134" y="5051"/>
                    <a:pt x="201" y="5184"/>
                  </a:cubicBezTo>
                  <a:cubicBezTo>
                    <a:pt x="234" y="5285"/>
                    <a:pt x="301" y="5351"/>
                    <a:pt x="401" y="5351"/>
                  </a:cubicBezTo>
                  <a:lnTo>
                    <a:pt x="535" y="5351"/>
                  </a:lnTo>
                  <a:cubicBezTo>
                    <a:pt x="1368" y="5351"/>
                    <a:pt x="5171" y="5018"/>
                    <a:pt x="6239" y="4117"/>
                  </a:cubicBezTo>
                  <a:cubicBezTo>
                    <a:pt x="6339" y="4050"/>
                    <a:pt x="6339" y="3917"/>
                    <a:pt x="6272" y="3850"/>
                  </a:cubicBezTo>
                  <a:cubicBezTo>
                    <a:pt x="6235" y="3795"/>
                    <a:pt x="6178" y="3770"/>
                    <a:pt x="6118" y="3770"/>
                  </a:cubicBezTo>
                  <a:cubicBezTo>
                    <a:pt x="6068" y="3770"/>
                    <a:pt x="6017" y="3787"/>
                    <a:pt x="5972" y="3817"/>
                  </a:cubicBezTo>
                  <a:cubicBezTo>
                    <a:pt x="5071" y="4551"/>
                    <a:pt x="1702" y="4918"/>
                    <a:pt x="668" y="4951"/>
                  </a:cubicBezTo>
                  <a:cubicBezTo>
                    <a:pt x="1102" y="4250"/>
                    <a:pt x="2936" y="2182"/>
                    <a:pt x="4671" y="348"/>
                  </a:cubicBezTo>
                  <a:cubicBezTo>
                    <a:pt x="4738" y="281"/>
                    <a:pt x="4738" y="148"/>
                    <a:pt x="4671" y="47"/>
                  </a:cubicBezTo>
                  <a:cubicBezTo>
                    <a:pt x="4626" y="17"/>
                    <a:pt x="4574" y="1"/>
                    <a:pt x="45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31"/>
            <p:cNvSpPr/>
            <p:nvPr/>
          </p:nvSpPr>
          <p:spPr>
            <a:xfrm>
              <a:off x="3473310" y="4203629"/>
              <a:ext cx="107371" cy="141948"/>
            </a:xfrm>
            <a:custGeom>
              <a:avLst/>
              <a:gdLst/>
              <a:ahLst/>
              <a:cxnLst/>
              <a:rect l="l" t="t" r="r" b="b"/>
              <a:pathLst>
                <a:path w="7139" h="9438" extrusionOk="0">
                  <a:moveTo>
                    <a:pt x="487" y="1"/>
                  </a:moveTo>
                  <a:cubicBezTo>
                    <a:pt x="427" y="1"/>
                    <a:pt x="370" y="27"/>
                    <a:pt x="334" y="64"/>
                  </a:cubicBezTo>
                  <a:cubicBezTo>
                    <a:pt x="267" y="164"/>
                    <a:pt x="267" y="297"/>
                    <a:pt x="334" y="364"/>
                  </a:cubicBezTo>
                  <a:cubicBezTo>
                    <a:pt x="367" y="364"/>
                    <a:pt x="1034" y="964"/>
                    <a:pt x="2702" y="2866"/>
                  </a:cubicBezTo>
                  <a:cubicBezTo>
                    <a:pt x="3469" y="3733"/>
                    <a:pt x="4337" y="4433"/>
                    <a:pt x="5070" y="5067"/>
                  </a:cubicBezTo>
                  <a:cubicBezTo>
                    <a:pt x="5904" y="5768"/>
                    <a:pt x="6638" y="6368"/>
                    <a:pt x="6705" y="6768"/>
                  </a:cubicBezTo>
                  <a:cubicBezTo>
                    <a:pt x="6705" y="6802"/>
                    <a:pt x="6672" y="6835"/>
                    <a:pt x="6605" y="6935"/>
                  </a:cubicBezTo>
                  <a:cubicBezTo>
                    <a:pt x="5913" y="7726"/>
                    <a:pt x="2230" y="9004"/>
                    <a:pt x="306" y="9004"/>
                  </a:cubicBezTo>
                  <a:cubicBezTo>
                    <a:pt x="282" y="9004"/>
                    <a:pt x="258" y="9004"/>
                    <a:pt x="234" y="9003"/>
                  </a:cubicBezTo>
                  <a:cubicBezTo>
                    <a:pt x="100" y="9003"/>
                    <a:pt x="0" y="9103"/>
                    <a:pt x="0" y="9204"/>
                  </a:cubicBezTo>
                  <a:cubicBezTo>
                    <a:pt x="0" y="9337"/>
                    <a:pt x="100" y="9437"/>
                    <a:pt x="200" y="9437"/>
                  </a:cubicBezTo>
                  <a:lnTo>
                    <a:pt x="300" y="9437"/>
                  </a:lnTo>
                  <a:cubicBezTo>
                    <a:pt x="2268" y="9437"/>
                    <a:pt x="6105" y="8136"/>
                    <a:pt x="6905" y="7202"/>
                  </a:cubicBezTo>
                  <a:cubicBezTo>
                    <a:pt x="7072" y="7035"/>
                    <a:pt x="7139" y="6869"/>
                    <a:pt x="7105" y="6702"/>
                  </a:cubicBezTo>
                  <a:cubicBezTo>
                    <a:pt x="7005" y="6168"/>
                    <a:pt x="6305" y="5568"/>
                    <a:pt x="5337" y="4767"/>
                  </a:cubicBezTo>
                  <a:cubicBezTo>
                    <a:pt x="4603" y="4133"/>
                    <a:pt x="3770" y="3433"/>
                    <a:pt x="3002" y="2599"/>
                  </a:cubicBezTo>
                  <a:cubicBezTo>
                    <a:pt x="1301" y="664"/>
                    <a:pt x="667" y="64"/>
                    <a:pt x="634" y="64"/>
                  </a:cubicBezTo>
                  <a:cubicBezTo>
                    <a:pt x="589" y="18"/>
                    <a:pt x="537" y="1"/>
                    <a:pt x="4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31"/>
            <p:cNvSpPr/>
            <p:nvPr/>
          </p:nvSpPr>
          <p:spPr>
            <a:xfrm>
              <a:off x="3577161" y="4307601"/>
              <a:ext cx="105370" cy="140820"/>
            </a:xfrm>
            <a:custGeom>
              <a:avLst/>
              <a:gdLst/>
              <a:ahLst/>
              <a:cxnLst/>
              <a:rect l="l" t="t" r="r" b="b"/>
              <a:pathLst>
                <a:path w="7006" h="9363" extrusionOk="0">
                  <a:moveTo>
                    <a:pt x="6548" y="0"/>
                  </a:moveTo>
                  <a:cubicBezTo>
                    <a:pt x="6366" y="0"/>
                    <a:pt x="6109" y="17"/>
                    <a:pt x="5738" y="56"/>
                  </a:cubicBezTo>
                  <a:cubicBezTo>
                    <a:pt x="5127" y="115"/>
                    <a:pt x="4331" y="185"/>
                    <a:pt x="3527" y="185"/>
                  </a:cubicBezTo>
                  <a:cubicBezTo>
                    <a:pt x="2969" y="185"/>
                    <a:pt x="2407" y="151"/>
                    <a:pt x="1901" y="56"/>
                  </a:cubicBezTo>
                  <a:cubicBezTo>
                    <a:pt x="1863" y="50"/>
                    <a:pt x="1825" y="47"/>
                    <a:pt x="1787" y="47"/>
                  </a:cubicBezTo>
                  <a:cubicBezTo>
                    <a:pt x="1602" y="47"/>
                    <a:pt x="1440" y="117"/>
                    <a:pt x="1301" y="256"/>
                  </a:cubicBezTo>
                  <a:cubicBezTo>
                    <a:pt x="0" y="1490"/>
                    <a:pt x="801" y="8395"/>
                    <a:pt x="867" y="9162"/>
                  </a:cubicBezTo>
                  <a:cubicBezTo>
                    <a:pt x="901" y="9296"/>
                    <a:pt x="967" y="9362"/>
                    <a:pt x="1068" y="9362"/>
                  </a:cubicBezTo>
                  <a:lnTo>
                    <a:pt x="1101" y="9362"/>
                  </a:lnTo>
                  <a:cubicBezTo>
                    <a:pt x="1234" y="9362"/>
                    <a:pt x="1301" y="9229"/>
                    <a:pt x="1301" y="9129"/>
                  </a:cubicBezTo>
                  <a:cubicBezTo>
                    <a:pt x="1034" y="7061"/>
                    <a:pt x="634" y="1490"/>
                    <a:pt x="1568" y="556"/>
                  </a:cubicBezTo>
                  <a:cubicBezTo>
                    <a:pt x="1641" y="507"/>
                    <a:pt x="1697" y="476"/>
                    <a:pt x="1760" y="476"/>
                  </a:cubicBezTo>
                  <a:cubicBezTo>
                    <a:pt x="1784" y="476"/>
                    <a:pt x="1808" y="480"/>
                    <a:pt x="1835" y="489"/>
                  </a:cubicBezTo>
                  <a:cubicBezTo>
                    <a:pt x="2315" y="565"/>
                    <a:pt x="2843" y="593"/>
                    <a:pt x="3373" y="593"/>
                  </a:cubicBezTo>
                  <a:cubicBezTo>
                    <a:pt x="4239" y="593"/>
                    <a:pt x="5108" y="518"/>
                    <a:pt x="5771" y="456"/>
                  </a:cubicBezTo>
                  <a:cubicBezTo>
                    <a:pt x="6078" y="432"/>
                    <a:pt x="6384" y="409"/>
                    <a:pt x="6573" y="409"/>
                  </a:cubicBezTo>
                  <a:cubicBezTo>
                    <a:pt x="6651" y="409"/>
                    <a:pt x="6709" y="413"/>
                    <a:pt x="6738" y="423"/>
                  </a:cubicBezTo>
                  <a:cubicBezTo>
                    <a:pt x="6761" y="428"/>
                    <a:pt x="6783" y="431"/>
                    <a:pt x="6804" y="431"/>
                  </a:cubicBezTo>
                  <a:cubicBezTo>
                    <a:pt x="6904" y="431"/>
                    <a:pt x="6977" y="366"/>
                    <a:pt x="7005" y="256"/>
                  </a:cubicBezTo>
                  <a:cubicBezTo>
                    <a:pt x="7005" y="156"/>
                    <a:pt x="6938" y="22"/>
                    <a:pt x="6838" y="22"/>
                  </a:cubicBezTo>
                  <a:cubicBezTo>
                    <a:pt x="6769" y="8"/>
                    <a:pt x="6677" y="0"/>
                    <a:pt x="65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31"/>
            <p:cNvSpPr/>
            <p:nvPr/>
          </p:nvSpPr>
          <p:spPr>
            <a:xfrm>
              <a:off x="3592201" y="4184378"/>
              <a:ext cx="41661" cy="108514"/>
            </a:xfrm>
            <a:custGeom>
              <a:avLst/>
              <a:gdLst/>
              <a:ahLst/>
              <a:cxnLst/>
              <a:rect l="l" t="t" r="r" b="b"/>
              <a:pathLst>
                <a:path w="2770" h="7215" extrusionOk="0">
                  <a:moveTo>
                    <a:pt x="2535" y="1"/>
                  </a:moveTo>
                  <a:cubicBezTo>
                    <a:pt x="2436" y="1"/>
                    <a:pt x="2363" y="60"/>
                    <a:pt x="2336" y="143"/>
                  </a:cubicBezTo>
                  <a:cubicBezTo>
                    <a:pt x="2302" y="210"/>
                    <a:pt x="535" y="6014"/>
                    <a:pt x="68" y="6914"/>
                  </a:cubicBezTo>
                  <a:cubicBezTo>
                    <a:pt x="1" y="7014"/>
                    <a:pt x="68" y="7148"/>
                    <a:pt x="168" y="7215"/>
                  </a:cubicBezTo>
                  <a:lnTo>
                    <a:pt x="234" y="7215"/>
                  </a:lnTo>
                  <a:cubicBezTo>
                    <a:pt x="334" y="7215"/>
                    <a:pt x="401" y="7181"/>
                    <a:pt x="434" y="7114"/>
                  </a:cubicBezTo>
                  <a:cubicBezTo>
                    <a:pt x="901" y="6180"/>
                    <a:pt x="2669" y="510"/>
                    <a:pt x="2736" y="276"/>
                  </a:cubicBezTo>
                  <a:cubicBezTo>
                    <a:pt x="2769" y="176"/>
                    <a:pt x="2703" y="43"/>
                    <a:pt x="2603" y="9"/>
                  </a:cubicBezTo>
                  <a:cubicBezTo>
                    <a:pt x="2579" y="3"/>
                    <a:pt x="2556" y="1"/>
                    <a:pt x="2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31"/>
            <p:cNvSpPr/>
            <p:nvPr/>
          </p:nvSpPr>
          <p:spPr>
            <a:xfrm>
              <a:off x="3590201" y="4316414"/>
              <a:ext cx="84299" cy="77817"/>
            </a:xfrm>
            <a:custGeom>
              <a:avLst/>
              <a:gdLst/>
              <a:ahLst/>
              <a:cxnLst/>
              <a:rect l="l" t="t" r="r" b="b"/>
              <a:pathLst>
                <a:path w="5605" h="5174" extrusionOk="0">
                  <a:moveTo>
                    <a:pt x="510" y="0"/>
                  </a:moveTo>
                  <a:cubicBezTo>
                    <a:pt x="442" y="0"/>
                    <a:pt x="375" y="29"/>
                    <a:pt x="334" y="70"/>
                  </a:cubicBezTo>
                  <a:cubicBezTo>
                    <a:pt x="234" y="170"/>
                    <a:pt x="0" y="404"/>
                    <a:pt x="2069" y="5074"/>
                  </a:cubicBezTo>
                  <a:cubicBezTo>
                    <a:pt x="2102" y="5140"/>
                    <a:pt x="2169" y="5174"/>
                    <a:pt x="2269" y="5174"/>
                  </a:cubicBezTo>
                  <a:lnTo>
                    <a:pt x="2335" y="5174"/>
                  </a:lnTo>
                  <a:cubicBezTo>
                    <a:pt x="2435" y="5140"/>
                    <a:pt x="2502" y="5007"/>
                    <a:pt x="2435" y="4907"/>
                  </a:cubicBezTo>
                  <a:cubicBezTo>
                    <a:pt x="1668" y="3172"/>
                    <a:pt x="901" y="1238"/>
                    <a:pt x="734" y="537"/>
                  </a:cubicBezTo>
                  <a:lnTo>
                    <a:pt x="734" y="537"/>
                  </a:lnTo>
                  <a:cubicBezTo>
                    <a:pt x="1235" y="804"/>
                    <a:pt x="2269" y="1404"/>
                    <a:pt x="3236" y="1938"/>
                  </a:cubicBezTo>
                  <a:cubicBezTo>
                    <a:pt x="4070" y="2405"/>
                    <a:pt x="4837" y="2872"/>
                    <a:pt x="5271" y="3072"/>
                  </a:cubicBezTo>
                  <a:cubicBezTo>
                    <a:pt x="5306" y="3096"/>
                    <a:pt x="5346" y="3107"/>
                    <a:pt x="5384" y="3107"/>
                  </a:cubicBezTo>
                  <a:cubicBezTo>
                    <a:pt x="5453" y="3107"/>
                    <a:pt x="5516" y="3070"/>
                    <a:pt x="5538" y="3005"/>
                  </a:cubicBezTo>
                  <a:cubicBezTo>
                    <a:pt x="5604" y="2905"/>
                    <a:pt x="5571" y="2772"/>
                    <a:pt x="5471" y="2705"/>
                  </a:cubicBezTo>
                  <a:cubicBezTo>
                    <a:pt x="5037" y="2505"/>
                    <a:pt x="4270" y="2038"/>
                    <a:pt x="3436" y="1571"/>
                  </a:cubicBezTo>
                  <a:cubicBezTo>
                    <a:pt x="2202" y="871"/>
                    <a:pt x="934" y="170"/>
                    <a:pt x="634" y="37"/>
                  </a:cubicBezTo>
                  <a:cubicBezTo>
                    <a:pt x="596" y="11"/>
                    <a:pt x="553" y="0"/>
                    <a:pt x="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31"/>
            <p:cNvSpPr/>
            <p:nvPr/>
          </p:nvSpPr>
          <p:spPr>
            <a:xfrm>
              <a:off x="3524476" y="4316956"/>
              <a:ext cx="59212" cy="91323"/>
            </a:xfrm>
            <a:custGeom>
              <a:avLst/>
              <a:gdLst/>
              <a:ahLst/>
              <a:cxnLst/>
              <a:rect l="l" t="t" r="r" b="b"/>
              <a:pathLst>
                <a:path w="3937" h="6072" extrusionOk="0">
                  <a:moveTo>
                    <a:pt x="3470" y="1"/>
                  </a:moveTo>
                  <a:cubicBezTo>
                    <a:pt x="2869" y="34"/>
                    <a:pt x="901" y="2636"/>
                    <a:pt x="67" y="3737"/>
                  </a:cubicBezTo>
                  <a:cubicBezTo>
                    <a:pt x="1" y="3837"/>
                    <a:pt x="34" y="3970"/>
                    <a:pt x="134" y="4037"/>
                  </a:cubicBezTo>
                  <a:cubicBezTo>
                    <a:pt x="172" y="4062"/>
                    <a:pt x="215" y="4073"/>
                    <a:pt x="258" y="4073"/>
                  </a:cubicBezTo>
                  <a:cubicBezTo>
                    <a:pt x="326" y="4073"/>
                    <a:pt x="393" y="4045"/>
                    <a:pt x="434" y="4004"/>
                  </a:cubicBezTo>
                  <a:cubicBezTo>
                    <a:pt x="1502" y="2502"/>
                    <a:pt x="2836" y="868"/>
                    <a:pt x="3370" y="501"/>
                  </a:cubicBezTo>
                  <a:lnTo>
                    <a:pt x="3370" y="501"/>
                  </a:lnTo>
                  <a:cubicBezTo>
                    <a:pt x="3236" y="1001"/>
                    <a:pt x="2636" y="2336"/>
                    <a:pt x="2236" y="3236"/>
                  </a:cubicBezTo>
                  <a:cubicBezTo>
                    <a:pt x="1602" y="4637"/>
                    <a:pt x="1235" y="5505"/>
                    <a:pt x="1201" y="5872"/>
                  </a:cubicBezTo>
                  <a:cubicBezTo>
                    <a:pt x="1201" y="5972"/>
                    <a:pt x="1302" y="6072"/>
                    <a:pt x="1402" y="6072"/>
                  </a:cubicBezTo>
                  <a:cubicBezTo>
                    <a:pt x="1535" y="6072"/>
                    <a:pt x="1635" y="5972"/>
                    <a:pt x="1635" y="5872"/>
                  </a:cubicBezTo>
                  <a:cubicBezTo>
                    <a:pt x="1635" y="5571"/>
                    <a:pt x="2169" y="4437"/>
                    <a:pt x="2602" y="3403"/>
                  </a:cubicBezTo>
                  <a:cubicBezTo>
                    <a:pt x="3670" y="1068"/>
                    <a:pt x="3937" y="334"/>
                    <a:pt x="3703" y="67"/>
                  </a:cubicBezTo>
                  <a:cubicBezTo>
                    <a:pt x="3637" y="1"/>
                    <a:pt x="3536" y="1"/>
                    <a:pt x="34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8" name="Google Shape;3038;p31"/>
            <p:cNvSpPr/>
            <p:nvPr/>
          </p:nvSpPr>
          <p:spPr>
            <a:xfrm>
              <a:off x="3487854" y="4268602"/>
              <a:ext cx="93323" cy="47361"/>
            </a:xfrm>
            <a:custGeom>
              <a:avLst/>
              <a:gdLst/>
              <a:ahLst/>
              <a:cxnLst/>
              <a:rect l="l" t="t" r="r" b="b"/>
              <a:pathLst>
                <a:path w="6205" h="3149" extrusionOk="0">
                  <a:moveTo>
                    <a:pt x="789" y="1"/>
                  </a:moveTo>
                  <a:cubicBezTo>
                    <a:pt x="707" y="1"/>
                    <a:pt x="626" y="38"/>
                    <a:pt x="601" y="113"/>
                  </a:cubicBezTo>
                  <a:cubicBezTo>
                    <a:pt x="534" y="247"/>
                    <a:pt x="601" y="347"/>
                    <a:pt x="701" y="414"/>
                  </a:cubicBezTo>
                  <a:cubicBezTo>
                    <a:pt x="868" y="480"/>
                    <a:pt x="4137" y="1915"/>
                    <a:pt x="5438" y="2448"/>
                  </a:cubicBezTo>
                  <a:cubicBezTo>
                    <a:pt x="4693" y="2580"/>
                    <a:pt x="3128" y="2740"/>
                    <a:pt x="1867" y="2740"/>
                  </a:cubicBezTo>
                  <a:cubicBezTo>
                    <a:pt x="1208" y="2740"/>
                    <a:pt x="633" y="2696"/>
                    <a:pt x="301" y="2582"/>
                  </a:cubicBezTo>
                  <a:cubicBezTo>
                    <a:pt x="277" y="2574"/>
                    <a:pt x="253" y="2570"/>
                    <a:pt x="230" y="2570"/>
                  </a:cubicBezTo>
                  <a:cubicBezTo>
                    <a:pt x="155" y="2570"/>
                    <a:pt x="85" y="2613"/>
                    <a:pt x="34" y="2715"/>
                  </a:cubicBezTo>
                  <a:cubicBezTo>
                    <a:pt x="1" y="2815"/>
                    <a:pt x="67" y="2915"/>
                    <a:pt x="167" y="2982"/>
                  </a:cubicBezTo>
                  <a:cubicBezTo>
                    <a:pt x="534" y="3116"/>
                    <a:pt x="1201" y="3149"/>
                    <a:pt x="1969" y="3149"/>
                  </a:cubicBezTo>
                  <a:cubicBezTo>
                    <a:pt x="3670" y="3149"/>
                    <a:pt x="5805" y="2882"/>
                    <a:pt x="6105" y="2649"/>
                  </a:cubicBezTo>
                  <a:cubicBezTo>
                    <a:pt x="6172" y="2615"/>
                    <a:pt x="6205" y="2515"/>
                    <a:pt x="6205" y="2415"/>
                  </a:cubicBezTo>
                  <a:cubicBezTo>
                    <a:pt x="6172" y="2348"/>
                    <a:pt x="6138" y="2282"/>
                    <a:pt x="6005" y="2215"/>
                  </a:cubicBezTo>
                  <a:cubicBezTo>
                    <a:pt x="5338" y="1981"/>
                    <a:pt x="901" y="47"/>
                    <a:pt x="868" y="13"/>
                  </a:cubicBezTo>
                  <a:cubicBezTo>
                    <a:pt x="843" y="5"/>
                    <a:pt x="816" y="1"/>
                    <a:pt x="7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31"/>
            <p:cNvSpPr/>
            <p:nvPr/>
          </p:nvSpPr>
          <p:spPr>
            <a:xfrm>
              <a:off x="3558918" y="4287928"/>
              <a:ext cx="59393" cy="45195"/>
            </a:xfrm>
            <a:custGeom>
              <a:avLst/>
              <a:gdLst/>
              <a:ahLst/>
              <a:cxnLst/>
              <a:rect l="l" t="t" r="r" b="b"/>
              <a:pathLst>
                <a:path w="3949" h="3005" extrusionOk="0">
                  <a:moveTo>
                    <a:pt x="2232" y="0"/>
                  </a:moveTo>
                  <a:cubicBezTo>
                    <a:pt x="1890" y="0"/>
                    <a:pt x="1647" y="163"/>
                    <a:pt x="1647" y="163"/>
                  </a:cubicBezTo>
                  <a:cubicBezTo>
                    <a:pt x="1" y="1131"/>
                    <a:pt x="1134" y="3005"/>
                    <a:pt x="2176" y="3005"/>
                  </a:cubicBezTo>
                  <a:cubicBezTo>
                    <a:pt x="2211" y="3005"/>
                    <a:pt x="2246" y="3002"/>
                    <a:pt x="2281" y="2998"/>
                  </a:cubicBezTo>
                  <a:cubicBezTo>
                    <a:pt x="3348" y="2831"/>
                    <a:pt x="3948" y="1397"/>
                    <a:pt x="3181" y="496"/>
                  </a:cubicBezTo>
                  <a:cubicBezTo>
                    <a:pt x="2852" y="108"/>
                    <a:pt x="2510" y="0"/>
                    <a:pt x="2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0" name="Google Shape;3040;p31"/>
            <p:cNvSpPr/>
            <p:nvPr/>
          </p:nvSpPr>
          <p:spPr>
            <a:xfrm>
              <a:off x="3566122" y="4284845"/>
              <a:ext cx="50685" cy="51196"/>
            </a:xfrm>
            <a:custGeom>
              <a:avLst/>
              <a:gdLst/>
              <a:ahLst/>
              <a:cxnLst/>
              <a:rect l="l" t="t" r="r" b="b"/>
              <a:pathLst>
                <a:path w="3370" h="3404" extrusionOk="0">
                  <a:moveTo>
                    <a:pt x="1735" y="401"/>
                  </a:moveTo>
                  <a:cubicBezTo>
                    <a:pt x="2035" y="401"/>
                    <a:pt x="2302" y="568"/>
                    <a:pt x="2569" y="868"/>
                  </a:cubicBezTo>
                  <a:cubicBezTo>
                    <a:pt x="2869" y="1202"/>
                    <a:pt x="2936" y="1669"/>
                    <a:pt x="2736" y="2136"/>
                  </a:cubicBezTo>
                  <a:cubicBezTo>
                    <a:pt x="2569" y="2603"/>
                    <a:pt x="2202" y="2936"/>
                    <a:pt x="1768" y="3003"/>
                  </a:cubicBezTo>
                  <a:cubicBezTo>
                    <a:pt x="1752" y="3004"/>
                    <a:pt x="1737" y="3005"/>
                    <a:pt x="1721" y="3005"/>
                  </a:cubicBezTo>
                  <a:cubicBezTo>
                    <a:pt x="1266" y="3005"/>
                    <a:pt x="762" y="2550"/>
                    <a:pt x="601" y="2002"/>
                  </a:cubicBezTo>
                  <a:cubicBezTo>
                    <a:pt x="501" y="1669"/>
                    <a:pt x="467" y="1035"/>
                    <a:pt x="1301" y="535"/>
                  </a:cubicBezTo>
                  <a:cubicBezTo>
                    <a:pt x="1301" y="535"/>
                    <a:pt x="1468" y="401"/>
                    <a:pt x="1735" y="401"/>
                  </a:cubicBezTo>
                  <a:close/>
                  <a:moveTo>
                    <a:pt x="1735" y="1"/>
                  </a:moveTo>
                  <a:cubicBezTo>
                    <a:pt x="1335" y="1"/>
                    <a:pt x="1068" y="201"/>
                    <a:pt x="1068" y="201"/>
                  </a:cubicBezTo>
                  <a:cubicBezTo>
                    <a:pt x="300" y="635"/>
                    <a:pt x="0" y="1368"/>
                    <a:pt x="200" y="2102"/>
                  </a:cubicBezTo>
                  <a:cubicBezTo>
                    <a:pt x="401" y="2836"/>
                    <a:pt x="1034" y="3403"/>
                    <a:pt x="1668" y="3403"/>
                  </a:cubicBezTo>
                  <a:lnTo>
                    <a:pt x="1835" y="3403"/>
                  </a:lnTo>
                  <a:cubicBezTo>
                    <a:pt x="2402" y="3337"/>
                    <a:pt x="2902" y="2903"/>
                    <a:pt x="3136" y="2302"/>
                  </a:cubicBezTo>
                  <a:cubicBezTo>
                    <a:pt x="3369" y="1702"/>
                    <a:pt x="3269" y="1035"/>
                    <a:pt x="2869" y="568"/>
                  </a:cubicBezTo>
                  <a:cubicBezTo>
                    <a:pt x="2469" y="101"/>
                    <a:pt x="2035" y="1"/>
                    <a:pt x="1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1" name="Google Shape;3041;p31"/>
            <p:cNvSpPr/>
            <p:nvPr/>
          </p:nvSpPr>
          <p:spPr>
            <a:xfrm>
              <a:off x="3377475" y="4683360"/>
              <a:ext cx="147512" cy="77697"/>
            </a:xfrm>
            <a:custGeom>
              <a:avLst/>
              <a:gdLst/>
              <a:ahLst/>
              <a:cxnLst/>
              <a:rect l="l" t="t" r="r" b="b"/>
              <a:pathLst>
                <a:path w="9808" h="5166" extrusionOk="0">
                  <a:moveTo>
                    <a:pt x="6341" y="0"/>
                  </a:moveTo>
                  <a:cubicBezTo>
                    <a:pt x="2200" y="0"/>
                    <a:pt x="1" y="3459"/>
                    <a:pt x="1" y="3459"/>
                  </a:cubicBezTo>
                  <a:cubicBezTo>
                    <a:pt x="1" y="3459"/>
                    <a:pt x="2099" y="5165"/>
                    <a:pt x="4168" y="5165"/>
                  </a:cubicBezTo>
                  <a:cubicBezTo>
                    <a:pt x="4588" y="5165"/>
                    <a:pt x="5006" y="5095"/>
                    <a:pt x="5405" y="4926"/>
                  </a:cubicBezTo>
                  <a:cubicBezTo>
                    <a:pt x="8140" y="3792"/>
                    <a:pt x="9808" y="757"/>
                    <a:pt x="9808" y="757"/>
                  </a:cubicBezTo>
                  <a:cubicBezTo>
                    <a:pt x="8534" y="216"/>
                    <a:pt x="7377" y="0"/>
                    <a:pt x="6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31"/>
            <p:cNvSpPr/>
            <p:nvPr/>
          </p:nvSpPr>
          <p:spPr>
            <a:xfrm>
              <a:off x="3373971" y="4705770"/>
              <a:ext cx="108378" cy="33133"/>
            </a:xfrm>
            <a:custGeom>
              <a:avLst/>
              <a:gdLst/>
              <a:ahLst/>
              <a:cxnLst/>
              <a:rect l="l" t="t" r="r" b="b"/>
              <a:pathLst>
                <a:path w="7206" h="2203" extrusionOk="0">
                  <a:moveTo>
                    <a:pt x="7005" y="1"/>
                  </a:moveTo>
                  <a:cubicBezTo>
                    <a:pt x="6839" y="1"/>
                    <a:pt x="2536" y="134"/>
                    <a:pt x="101" y="1802"/>
                  </a:cubicBezTo>
                  <a:cubicBezTo>
                    <a:pt x="34" y="1869"/>
                    <a:pt x="0" y="2002"/>
                    <a:pt x="67" y="2102"/>
                  </a:cubicBezTo>
                  <a:cubicBezTo>
                    <a:pt x="101" y="2169"/>
                    <a:pt x="167" y="2202"/>
                    <a:pt x="234" y="2202"/>
                  </a:cubicBezTo>
                  <a:cubicBezTo>
                    <a:pt x="267" y="2202"/>
                    <a:pt x="301" y="2169"/>
                    <a:pt x="367" y="2135"/>
                  </a:cubicBezTo>
                  <a:cubicBezTo>
                    <a:pt x="2669" y="534"/>
                    <a:pt x="6972" y="401"/>
                    <a:pt x="7005" y="401"/>
                  </a:cubicBezTo>
                  <a:cubicBezTo>
                    <a:pt x="7139" y="401"/>
                    <a:pt x="7206" y="334"/>
                    <a:pt x="7206" y="201"/>
                  </a:cubicBezTo>
                  <a:cubicBezTo>
                    <a:pt x="7206" y="101"/>
                    <a:pt x="7106" y="1"/>
                    <a:pt x="70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31"/>
            <p:cNvSpPr/>
            <p:nvPr/>
          </p:nvSpPr>
          <p:spPr>
            <a:xfrm>
              <a:off x="3352404" y="4440374"/>
              <a:ext cx="111386" cy="133961"/>
            </a:xfrm>
            <a:custGeom>
              <a:avLst/>
              <a:gdLst/>
              <a:ahLst/>
              <a:cxnLst/>
              <a:rect l="l" t="t" r="r" b="b"/>
              <a:pathLst>
                <a:path w="7406" h="8907" extrusionOk="0">
                  <a:moveTo>
                    <a:pt x="1001" y="1"/>
                  </a:moveTo>
                  <a:lnTo>
                    <a:pt x="1001" y="1"/>
                  </a:lnTo>
                  <a:cubicBezTo>
                    <a:pt x="1001" y="1"/>
                    <a:pt x="0" y="3303"/>
                    <a:pt x="1068" y="6038"/>
                  </a:cubicBezTo>
                  <a:cubicBezTo>
                    <a:pt x="2035" y="8440"/>
                    <a:pt x="5904" y="8907"/>
                    <a:pt x="5904" y="8907"/>
                  </a:cubicBezTo>
                  <a:cubicBezTo>
                    <a:pt x="5904" y="8907"/>
                    <a:pt x="7405" y="2636"/>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31"/>
            <p:cNvSpPr/>
            <p:nvPr/>
          </p:nvSpPr>
          <p:spPr>
            <a:xfrm>
              <a:off x="3386018" y="4479388"/>
              <a:ext cx="58701" cy="97971"/>
            </a:xfrm>
            <a:custGeom>
              <a:avLst/>
              <a:gdLst/>
              <a:ahLst/>
              <a:cxnLst/>
              <a:rect l="l" t="t" r="r" b="b"/>
              <a:pathLst>
                <a:path w="3903" h="6514" extrusionOk="0">
                  <a:moveTo>
                    <a:pt x="229" y="0"/>
                  </a:moveTo>
                  <a:cubicBezTo>
                    <a:pt x="175" y="0"/>
                    <a:pt x="117" y="25"/>
                    <a:pt x="67" y="75"/>
                  </a:cubicBezTo>
                  <a:cubicBezTo>
                    <a:pt x="0" y="142"/>
                    <a:pt x="0" y="275"/>
                    <a:pt x="67" y="342"/>
                  </a:cubicBezTo>
                  <a:cubicBezTo>
                    <a:pt x="100" y="375"/>
                    <a:pt x="3002" y="3544"/>
                    <a:pt x="3469" y="6346"/>
                  </a:cubicBezTo>
                  <a:cubicBezTo>
                    <a:pt x="3503" y="6446"/>
                    <a:pt x="3569" y="6513"/>
                    <a:pt x="3669" y="6513"/>
                  </a:cubicBezTo>
                  <a:lnTo>
                    <a:pt x="3703" y="6513"/>
                  </a:lnTo>
                  <a:cubicBezTo>
                    <a:pt x="3836" y="6480"/>
                    <a:pt x="3903" y="6380"/>
                    <a:pt x="3869" y="6280"/>
                  </a:cubicBezTo>
                  <a:cubicBezTo>
                    <a:pt x="3402" y="3344"/>
                    <a:pt x="500" y="209"/>
                    <a:pt x="367" y="75"/>
                  </a:cubicBezTo>
                  <a:cubicBezTo>
                    <a:pt x="334" y="25"/>
                    <a:pt x="284" y="0"/>
                    <a:pt x="22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31"/>
            <p:cNvSpPr/>
            <p:nvPr/>
          </p:nvSpPr>
          <p:spPr>
            <a:xfrm>
              <a:off x="3201883" y="4069939"/>
              <a:ext cx="154040" cy="862108"/>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31"/>
            <p:cNvSpPr/>
            <p:nvPr/>
          </p:nvSpPr>
          <p:spPr>
            <a:xfrm>
              <a:off x="3294199" y="3957665"/>
              <a:ext cx="275954" cy="147542"/>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31"/>
            <p:cNvSpPr/>
            <p:nvPr/>
          </p:nvSpPr>
          <p:spPr>
            <a:xfrm>
              <a:off x="3278151" y="3907446"/>
              <a:ext cx="205702" cy="165711"/>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31"/>
            <p:cNvSpPr/>
            <p:nvPr/>
          </p:nvSpPr>
          <p:spPr>
            <a:xfrm>
              <a:off x="3184828" y="3943542"/>
              <a:ext cx="161244" cy="126892"/>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31"/>
            <p:cNvSpPr/>
            <p:nvPr/>
          </p:nvSpPr>
          <p:spPr>
            <a:xfrm>
              <a:off x="3290694" y="3953333"/>
              <a:ext cx="184631" cy="123824"/>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31"/>
            <p:cNvSpPr/>
            <p:nvPr/>
          </p:nvSpPr>
          <p:spPr>
            <a:xfrm>
              <a:off x="3348884" y="4055891"/>
              <a:ext cx="101866" cy="22771"/>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31"/>
            <p:cNvSpPr/>
            <p:nvPr/>
          </p:nvSpPr>
          <p:spPr>
            <a:xfrm>
              <a:off x="3255576" y="3983338"/>
              <a:ext cx="80780" cy="9332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31"/>
            <p:cNvSpPr/>
            <p:nvPr/>
          </p:nvSpPr>
          <p:spPr>
            <a:xfrm>
              <a:off x="3329829" y="3996754"/>
              <a:ext cx="53693" cy="7990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31"/>
            <p:cNvSpPr/>
            <p:nvPr/>
          </p:nvSpPr>
          <p:spPr>
            <a:xfrm>
              <a:off x="3248552" y="4625501"/>
              <a:ext cx="107867" cy="120455"/>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31"/>
            <p:cNvSpPr/>
            <p:nvPr/>
          </p:nvSpPr>
          <p:spPr>
            <a:xfrm>
              <a:off x="3251560" y="4660920"/>
              <a:ext cx="73260" cy="8801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31"/>
            <p:cNvSpPr/>
            <p:nvPr/>
          </p:nvSpPr>
          <p:spPr>
            <a:xfrm>
              <a:off x="3220458" y="4080166"/>
              <a:ext cx="111386" cy="134458"/>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rgbClr val="CC7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31"/>
            <p:cNvSpPr/>
            <p:nvPr/>
          </p:nvSpPr>
          <p:spPr>
            <a:xfrm>
              <a:off x="3253561" y="4119601"/>
              <a:ext cx="59212" cy="9803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31"/>
            <p:cNvSpPr/>
            <p:nvPr/>
          </p:nvSpPr>
          <p:spPr>
            <a:xfrm>
              <a:off x="2986661" y="4157908"/>
              <a:ext cx="161560" cy="759084"/>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31"/>
            <p:cNvSpPr/>
            <p:nvPr/>
          </p:nvSpPr>
          <p:spPr>
            <a:xfrm>
              <a:off x="2755707" y="3851618"/>
              <a:ext cx="229465" cy="218456"/>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31"/>
            <p:cNvSpPr/>
            <p:nvPr/>
          </p:nvSpPr>
          <p:spPr>
            <a:xfrm>
              <a:off x="2950038" y="3860401"/>
              <a:ext cx="198182" cy="218291"/>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31"/>
            <p:cNvSpPr/>
            <p:nvPr/>
          </p:nvSpPr>
          <p:spPr>
            <a:xfrm>
              <a:off x="2945511" y="4063336"/>
              <a:ext cx="210740" cy="198844"/>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31"/>
            <p:cNvSpPr/>
            <p:nvPr/>
          </p:nvSpPr>
          <p:spPr>
            <a:xfrm>
              <a:off x="2789502" y="4081249"/>
              <a:ext cx="194979" cy="18798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31"/>
            <p:cNvSpPr/>
            <p:nvPr/>
          </p:nvSpPr>
          <p:spPr>
            <a:xfrm>
              <a:off x="2685154" y="3984842"/>
              <a:ext cx="267908" cy="156100"/>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31"/>
            <p:cNvSpPr/>
            <p:nvPr/>
          </p:nvSpPr>
          <p:spPr>
            <a:xfrm>
              <a:off x="2892841" y="3977788"/>
              <a:ext cx="57212" cy="81818"/>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31"/>
            <p:cNvSpPr/>
            <p:nvPr/>
          </p:nvSpPr>
          <p:spPr>
            <a:xfrm>
              <a:off x="2951046" y="3976284"/>
              <a:ext cx="91819" cy="90842"/>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31"/>
            <p:cNvSpPr/>
            <p:nvPr/>
          </p:nvSpPr>
          <p:spPr>
            <a:xfrm>
              <a:off x="2822108" y="3992844"/>
              <a:ext cx="119914" cy="140504"/>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31"/>
            <p:cNvSpPr/>
            <p:nvPr/>
          </p:nvSpPr>
          <p:spPr>
            <a:xfrm>
              <a:off x="2943526" y="4058583"/>
              <a:ext cx="99851" cy="154536"/>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31"/>
            <p:cNvSpPr/>
            <p:nvPr/>
          </p:nvSpPr>
          <p:spPr>
            <a:xfrm>
              <a:off x="2950550" y="3946611"/>
              <a:ext cx="22079" cy="112996"/>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31"/>
            <p:cNvSpPr/>
            <p:nvPr/>
          </p:nvSpPr>
          <p:spPr>
            <a:xfrm>
              <a:off x="2954550" y="4082166"/>
              <a:ext cx="89819" cy="72252"/>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31"/>
            <p:cNvSpPr/>
            <p:nvPr/>
          </p:nvSpPr>
          <p:spPr>
            <a:xfrm>
              <a:off x="2899865" y="4086468"/>
              <a:ext cx="48188" cy="9554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31"/>
            <p:cNvSpPr/>
            <p:nvPr/>
          </p:nvSpPr>
          <p:spPr>
            <a:xfrm>
              <a:off x="2851707" y="4053440"/>
              <a:ext cx="91323" cy="45797"/>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1" name="Google Shape;3071;p31"/>
            <p:cNvSpPr/>
            <p:nvPr/>
          </p:nvSpPr>
          <p:spPr>
            <a:xfrm>
              <a:off x="2921929" y="4054914"/>
              <a:ext cx="57724" cy="44970"/>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31"/>
            <p:cNvSpPr/>
            <p:nvPr/>
          </p:nvSpPr>
          <p:spPr>
            <a:xfrm>
              <a:off x="2927960" y="4052071"/>
              <a:ext cx="50700" cy="51181"/>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31"/>
            <p:cNvSpPr/>
            <p:nvPr/>
          </p:nvSpPr>
          <p:spPr>
            <a:xfrm>
              <a:off x="2917432" y="4300201"/>
              <a:ext cx="148520" cy="77080"/>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31"/>
            <p:cNvSpPr/>
            <p:nvPr/>
          </p:nvSpPr>
          <p:spPr>
            <a:xfrm>
              <a:off x="2960070" y="4322972"/>
              <a:ext cx="109386" cy="30125"/>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31"/>
            <p:cNvSpPr/>
            <p:nvPr/>
          </p:nvSpPr>
          <p:spPr>
            <a:xfrm>
              <a:off x="2973621" y="4638315"/>
              <a:ext cx="124441" cy="95654"/>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31"/>
            <p:cNvSpPr/>
            <p:nvPr/>
          </p:nvSpPr>
          <p:spPr>
            <a:xfrm>
              <a:off x="3007732" y="4664229"/>
              <a:ext cx="93835" cy="66146"/>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31"/>
            <p:cNvSpPr/>
            <p:nvPr/>
          </p:nvSpPr>
          <p:spPr>
            <a:xfrm>
              <a:off x="3125630" y="4470348"/>
              <a:ext cx="63740" cy="46872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31"/>
            <p:cNvSpPr/>
            <p:nvPr/>
          </p:nvSpPr>
          <p:spPr>
            <a:xfrm>
              <a:off x="3165772" y="4791107"/>
              <a:ext cx="148505" cy="76824"/>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31"/>
            <p:cNvSpPr/>
            <p:nvPr/>
          </p:nvSpPr>
          <p:spPr>
            <a:xfrm>
              <a:off x="3161757" y="4813636"/>
              <a:ext cx="109386" cy="3011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31"/>
            <p:cNvSpPr/>
            <p:nvPr/>
          </p:nvSpPr>
          <p:spPr>
            <a:xfrm>
              <a:off x="3173623" y="4249125"/>
              <a:ext cx="204875" cy="218862"/>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31"/>
            <p:cNvSpPr/>
            <p:nvPr/>
          </p:nvSpPr>
          <p:spPr>
            <a:xfrm>
              <a:off x="3159771" y="4415828"/>
              <a:ext cx="273412" cy="195039"/>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31"/>
            <p:cNvSpPr/>
            <p:nvPr/>
          </p:nvSpPr>
          <p:spPr>
            <a:xfrm>
              <a:off x="3022877" y="4485539"/>
              <a:ext cx="249769" cy="211026"/>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31"/>
            <p:cNvSpPr/>
            <p:nvPr/>
          </p:nvSpPr>
          <p:spPr>
            <a:xfrm>
              <a:off x="2971110" y="4383177"/>
              <a:ext cx="232759" cy="185864"/>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31"/>
            <p:cNvSpPr/>
            <p:nvPr/>
          </p:nvSpPr>
          <p:spPr>
            <a:xfrm>
              <a:off x="3012755" y="4243530"/>
              <a:ext cx="209718" cy="218817"/>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31"/>
            <p:cNvSpPr/>
            <p:nvPr/>
          </p:nvSpPr>
          <p:spPr>
            <a:xfrm>
              <a:off x="3197371" y="4377146"/>
              <a:ext cx="63740" cy="85322"/>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31"/>
            <p:cNvSpPr/>
            <p:nvPr/>
          </p:nvSpPr>
          <p:spPr>
            <a:xfrm>
              <a:off x="3197883" y="4468694"/>
              <a:ext cx="103355" cy="64010"/>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31"/>
            <p:cNvSpPr/>
            <p:nvPr/>
          </p:nvSpPr>
          <p:spPr>
            <a:xfrm>
              <a:off x="3086496" y="4321979"/>
              <a:ext cx="114906" cy="145001"/>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31"/>
            <p:cNvSpPr/>
            <p:nvPr/>
          </p:nvSpPr>
          <p:spPr>
            <a:xfrm>
              <a:off x="3080480" y="4481388"/>
              <a:ext cx="165079" cy="8493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31"/>
            <p:cNvSpPr/>
            <p:nvPr/>
          </p:nvSpPr>
          <p:spPr>
            <a:xfrm>
              <a:off x="3202891" y="4426642"/>
              <a:ext cx="107882" cy="43842"/>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31"/>
            <p:cNvSpPr/>
            <p:nvPr/>
          </p:nvSpPr>
          <p:spPr>
            <a:xfrm>
              <a:off x="3141182" y="4484020"/>
              <a:ext cx="60716" cy="88811"/>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31"/>
            <p:cNvSpPr/>
            <p:nvPr/>
          </p:nvSpPr>
          <p:spPr>
            <a:xfrm>
              <a:off x="3081488" y="4464062"/>
              <a:ext cx="92827" cy="40036"/>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31"/>
            <p:cNvSpPr/>
            <p:nvPr/>
          </p:nvSpPr>
          <p:spPr>
            <a:xfrm>
              <a:off x="3121118" y="4378033"/>
              <a:ext cx="65228" cy="88450"/>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31"/>
            <p:cNvSpPr/>
            <p:nvPr/>
          </p:nvSpPr>
          <p:spPr>
            <a:xfrm>
              <a:off x="3160734" y="4456060"/>
              <a:ext cx="51211" cy="41450"/>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31"/>
            <p:cNvSpPr/>
            <p:nvPr/>
          </p:nvSpPr>
          <p:spPr>
            <a:xfrm>
              <a:off x="3161260" y="4453098"/>
              <a:ext cx="53181" cy="47496"/>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31"/>
            <p:cNvSpPr/>
            <p:nvPr/>
          </p:nvSpPr>
          <p:spPr>
            <a:xfrm>
              <a:off x="2582295" y="4545834"/>
              <a:ext cx="208229" cy="235707"/>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31"/>
            <p:cNvSpPr/>
            <p:nvPr/>
          </p:nvSpPr>
          <p:spPr>
            <a:xfrm>
              <a:off x="3420129" y="4796386"/>
              <a:ext cx="210725" cy="187835"/>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31"/>
            <p:cNvSpPr/>
            <p:nvPr/>
          </p:nvSpPr>
          <p:spPr>
            <a:xfrm>
              <a:off x="3301222" y="3774914"/>
              <a:ext cx="328128" cy="184857"/>
            </a:xfrm>
            <a:custGeom>
              <a:avLst/>
              <a:gdLst/>
              <a:ahLst/>
              <a:cxnLst/>
              <a:rect l="l" t="t" r="r" b="b"/>
              <a:pathLst>
                <a:path w="21817" h="12291" extrusionOk="0">
                  <a:moveTo>
                    <a:pt x="4947" y="0"/>
                  </a:moveTo>
                  <a:cubicBezTo>
                    <a:pt x="4760" y="0"/>
                    <a:pt x="4582" y="15"/>
                    <a:pt x="4404" y="15"/>
                  </a:cubicBezTo>
                  <a:cubicBezTo>
                    <a:pt x="4270" y="48"/>
                    <a:pt x="4204" y="148"/>
                    <a:pt x="4204" y="248"/>
                  </a:cubicBezTo>
                  <a:cubicBezTo>
                    <a:pt x="4204" y="348"/>
                    <a:pt x="4304" y="449"/>
                    <a:pt x="4404" y="449"/>
                  </a:cubicBezTo>
                  <a:lnTo>
                    <a:pt x="4437" y="449"/>
                  </a:lnTo>
                  <a:cubicBezTo>
                    <a:pt x="4671" y="415"/>
                    <a:pt x="4938" y="415"/>
                    <a:pt x="5238" y="415"/>
                  </a:cubicBezTo>
                  <a:cubicBezTo>
                    <a:pt x="5338" y="415"/>
                    <a:pt x="5438" y="348"/>
                    <a:pt x="5438" y="215"/>
                  </a:cubicBezTo>
                  <a:cubicBezTo>
                    <a:pt x="5471" y="115"/>
                    <a:pt x="5371" y="15"/>
                    <a:pt x="5238" y="15"/>
                  </a:cubicBezTo>
                  <a:cubicBezTo>
                    <a:pt x="5138" y="4"/>
                    <a:pt x="5041" y="0"/>
                    <a:pt x="4947" y="0"/>
                  </a:cubicBezTo>
                  <a:close/>
                  <a:moveTo>
                    <a:pt x="6053" y="75"/>
                  </a:moveTo>
                  <a:cubicBezTo>
                    <a:pt x="5947" y="75"/>
                    <a:pt x="5872" y="162"/>
                    <a:pt x="5872" y="248"/>
                  </a:cubicBezTo>
                  <a:cubicBezTo>
                    <a:pt x="5838" y="382"/>
                    <a:pt x="5938" y="482"/>
                    <a:pt x="6038" y="482"/>
                  </a:cubicBezTo>
                  <a:cubicBezTo>
                    <a:pt x="6205" y="515"/>
                    <a:pt x="6372" y="549"/>
                    <a:pt x="6539" y="582"/>
                  </a:cubicBezTo>
                  <a:cubicBezTo>
                    <a:pt x="6639" y="582"/>
                    <a:pt x="6739" y="615"/>
                    <a:pt x="6839" y="649"/>
                  </a:cubicBezTo>
                  <a:lnTo>
                    <a:pt x="6906" y="649"/>
                  </a:lnTo>
                  <a:cubicBezTo>
                    <a:pt x="7006" y="649"/>
                    <a:pt x="7072" y="582"/>
                    <a:pt x="7106" y="482"/>
                  </a:cubicBezTo>
                  <a:cubicBezTo>
                    <a:pt x="7139" y="382"/>
                    <a:pt x="7072" y="248"/>
                    <a:pt x="6939" y="215"/>
                  </a:cubicBezTo>
                  <a:cubicBezTo>
                    <a:pt x="6839" y="215"/>
                    <a:pt x="6705" y="182"/>
                    <a:pt x="6605" y="148"/>
                  </a:cubicBezTo>
                  <a:cubicBezTo>
                    <a:pt x="6439" y="115"/>
                    <a:pt x="6272" y="82"/>
                    <a:pt x="6105" y="82"/>
                  </a:cubicBezTo>
                  <a:cubicBezTo>
                    <a:pt x="6087" y="77"/>
                    <a:pt x="6070" y="75"/>
                    <a:pt x="6053" y="75"/>
                  </a:cubicBezTo>
                  <a:close/>
                  <a:moveTo>
                    <a:pt x="3602" y="140"/>
                  </a:moveTo>
                  <a:cubicBezTo>
                    <a:pt x="3581" y="140"/>
                    <a:pt x="3559" y="143"/>
                    <a:pt x="3537" y="148"/>
                  </a:cubicBezTo>
                  <a:cubicBezTo>
                    <a:pt x="3270" y="215"/>
                    <a:pt x="2969" y="282"/>
                    <a:pt x="2703" y="382"/>
                  </a:cubicBezTo>
                  <a:cubicBezTo>
                    <a:pt x="2603" y="415"/>
                    <a:pt x="2536" y="549"/>
                    <a:pt x="2603" y="649"/>
                  </a:cubicBezTo>
                  <a:cubicBezTo>
                    <a:pt x="2636" y="749"/>
                    <a:pt x="2703" y="782"/>
                    <a:pt x="2803" y="782"/>
                  </a:cubicBezTo>
                  <a:lnTo>
                    <a:pt x="2869" y="782"/>
                  </a:lnTo>
                  <a:cubicBezTo>
                    <a:pt x="3103" y="682"/>
                    <a:pt x="3370" y="615"/>
                    <a:pt x="3637" y="549"/>
                  </a:cubicBezTo>
                  <a:cubicBezTo>
                    <a:pt x="3737" y="515"/>
                    <a:pt x="3803" y="415"/>
                    <a:pt x="3803" y="315"/>
                  </a:cubicBezTo>
                  <a:cubicBezTo>
                    <a:pt x="3776" y="205"/>
                    <a:pt x="3702" y="140"/>
                    <a:pt x="3602" y="140"/>
                  </a:cubicBezTo>
                  <a:close/>
                  <a:moveTo>
                    <a:pt x="7698" y="470"/>
                  </a:moveTo>
                  <a:cubicBezTo>
                    <a:pt x="7615" y="470"/>
                    <a:pt x="7532" y="513"/>
                    <a:pt x="7506" y="615"/>
                  </a:cubicBezTo>
                  <a:cubicBezTo>
                    <a:pt x="7439" y="715"/>
                    <a:pt x="7506" y="815"/>
                    <a:pt x="7606" y="882"/>
                  </a:cubicBezTo>
                  <a:cubicBezTo>
                    <a:pt x="7873" y="982"/>
                    <a:pt x="8106" y="1082"/>
                    <a:pt x="8307" y="1249"/>
                  </a:cubicBezTo>
                  <a:cubicBezTo>
                    <a:pt x="8340" y="1249"/>
                    <a:pt x="8407" y="1282"/>
                    <a:pt x="8440" y="1282"/>
                  </a:cubicBezTo>
                  <a:cubicBezTo>
                    <a:pt x="8507" y="1282"/>
                    <a:pt x="8573" y="1249"/>
                    <a:pt x="8607" y="1182"/>
                  </a:cubicBezTo>
                  <a:cubicBezTo>
                    <a:pt x="8674" y="1082"/>
                    <a:pt x="8640" y="949"/>
                    <a:pt x="8540" y="882"/>
                  </a:cubicBezTo>
                  <a:cubicBezTo>
                    <a:pt x="8307" y="715"/>
                    <a:pt x="8040" y="615"/>
                    <a:pt x="7773" y="482"/>
                  </a:cubicBezTo>
                  <a:cubicBezTo>
                    <a:pt x="7749" y="474"/>
                    <a:pt x="7724" y="470"/>
                    <a:pt x="7698" y="470"/>
                  </a:cubicBezTo>
                  <a:close/>
                  <a:moveTo>
                    <a:pt x="2048" y="714"/>
                  </a:moveTo>
                  <a:cubicBezTo>
                    <a:pt x="2010" y="714"/>
                    <a:pt x="1971" y="725"/>
                    <a:pt x="1935" y="749"/>
                  </a:cubicBezTo>
                  <a:cubicBezTo>
                    <a:pt x="1669" y="882"/>
                    <a:pt x="1435" y="1049"/>
                    <a:pt x="1202" y="1216"/>
                  </a:cubicBezTo>
                  <a:cubicBezTo>
                    <a:pt x="1101" y="1282"/>
                    <a:pt x="1101" y="1416"/>
                    <a:pt x="1168" y="1516"/>
                  </a:cubicBezTo>
                  <a:cubicBezTo>
                    <a:pt x="1202" y="1549"/>
                    <a:pt x="1268" y="1583"/>
                    <a:pt x="1335" y="1583"/>
                  </a:cubicBezTo>
                  <a:cubicBezTo>
                    <a:pt x="1368" y="1583"/>
                    <a:pt x="1435" y="1583"/>
                    <a:pt x="1468" y="1549"/>
                  </a:cubicBezTo>
                  <a:cubicBezTo>
                    <a:pt x="1669" y="1383"/>
                    <a:pt x="1902" y="1216"/>
                    <a:pt x="2136" y="1116"/>
                  </a:cubicBezTo>
                  <a:cubicBezTo>
                    <a:pt x="2236" y="1049"/>
                    <a:pt x="2269" y="916"/>
                    <a:pt x="2202" y="815"/>
                  </a:cubicBezTo>
                  <a:cubicBezTo>
                    <a:pt x="2181" y="751"/>
                    <a:pt x="2117" y="714"/>
                    <a:pt x="2048" y="714"/>
                  </a:cubicBezTo>
                  <a:close/>
                  <a:moveTo>
                    <a:pt x="14044" y="1783"/>
                  </a:moveTo>
                  <a:cubicBezTo>
                    <a:pt x="13777" y="1783"/>
                    <a:pt x="13510" y="1816"/>
                    <a:pt x="13243" y="1850"/>
                  </a:cubicBezTo>
                  <a:cubicBezTo>
                    <a:pt x="13110" y="1850"/>
                    <a:pt x="13043" y="1950"/>
                    <a:pt x="13043" y="2050"/>
                  </a:cubicBezTo>
                  <a:cubicBezTo>
                    <a:pt x="13077" y="2183"/>
                    <a:pt x="13143" y="2250"/>
                    <a:pt x="13277" y="2250"/>
                  </a:cubicBezTo>
                  <a:cubicBezTo>
                    <a:pt x="13544" y="2216"/>
                    <a:pt x="13777" y="2216"/>
                    <a:pt x="14044" y="2216"/>
                  </a:cubicBezTo>
                  <a:lnTo>
                    <a:pt x="14111" y="2216"/>
                  </a:lnTo>
                  <a:cubicBezTo>
                    <a:pt x="14211" y="2216"/>
                    <a:pt x="14311" y="2116"/>
                    <a:pt x="14311" y="2016"/>
                  </a:cubicBezTo>
                  <a:cubicBezTo>
                    <a:pt x="14311" y="1883"/>
                    <a:pt x="14211" y="1783"/>
                    <a:pt x="14111" y="1783"/>
                  </a:cubicBezTo>
                  <a:close/>
                  <a:moveTo>
                    <a:pt x="9078" y="1366"/>
                  </a:moveTo>
                  <a:cubicBezTo>
                    <a:pt x="9024" y="1366"/>
                    <a:pt x="8974" y="1383"/>
                    <a:pt x="8940" y="1416"/>
                  </a:cubicBezTo>
                  <a:cubicBezTo>
                    <a:pt x="8874" y="1516"/>
                    <a:pt x="8874" y="1649"/>
                    <a:pt x="8940" y="1716"/>
                  </a:cubicBezTo>
                  <a:cubicBezTo>
                    <a:pt x="9141" y="1883"/>
                    <a:pt x="9307" y="2083"/>
                    <a:pt x="9474" y="2317"/>
                  </a:cubicBezTo>
                  <a:cubicBezTo>
                    <a:pt x="9507" y="2383"/>
                    <a:pt x="9574" y="2417"/>
                    <a:pt x="9641" y="2417"/>
                  </a:cubicBezTo>
                  <a:cubicBezTo>
                    <a:pt x="9674" y="2417"/>
                    <a:pt x="9708" y="2383"/>
                    <a:pt x="9774" y="2350"/>
                  </a:cubicBezTo>
                  <a:cubicBezTo>
                    <a:pt x="9841" y="2283"/>
                    <a:pt x="9874" y="2183"/>
                    <a:pt x="9808" y="2083"/>
                  </a:cubicBezTo>
                  <a:cubicBezTo>
                    <a:pt x="9641" y="1850"/>
                    <a:pt x="9441" y="1616"/>
                    <a:pt x="9241" y="1416"/>
                  </a:cubicBezTo>
                  <a:cubicBezTo>
                    <a:pt x="9191" y="1383"/>
                    <a:pt x="9132" y="1366"/>
                    <a:pt x="9078" y="1366"/>
                  </a:cubicBezTo>
                  <a:close/>
                  <a:moveTo>
                    <a:pt x="14905" y="1843"/>
                  </a:moveTo>
                  <a:cubicBezTo>
                    <a:pt x="14819" y="1843"/>
                    <a:pt x="14740" y="1930"/>
                    <a:pt x="14711" y="2016"/>
                  </a:cubicBezTo>
                  <a:cubicBezTo>
                    <a:pt x="14711" y="2150"/>
                    <a:pt x="14778" y="2250"/>
                    <a:pt x="14911" y="2250"/>
                  </a:cubicBezTo>
                  <a:cubicBezTo>
                    <a:pt x="15178" y="2283"/>
                    <a:pt x="15445" y="2350"/>
                    <a:pt x="15712" y="2417"/>
                  </a:cubicBezTo>
                  <a:lnTo>
                    <a:pt x="15745" y="2417"/>
                  </a:lnTo>
                  <a:cubicBezTo>
                    <a:pt x="15845" y="2417"/>
                    <a:pt x="15945" y="2350"/>
                    <a:pt x="15945" y="2250"/>
                  </a:cubicBezTo>
                  <a:cubicBezTo>
                    <a:pt x="15979" y="2116"/>
                    <a:pt x="15912" y="2016"/>
                    <a:pt x="15779" y="1983"/>
                  </a:cubicBezTo>
                  <a:cubicBezTo>
                    <a:pt x="15512" y="1916"/>
                    <a:pt x="15245" y="1883"/>
                    <a:pt x="14945" y="1850"/>
                  </a:cubicBezTo>
                  <a:cubicBezTo>
                    <a:pt x="14931" y="1845"/>
                    <a:pt x="14918" y="1843"/>
                    <a:pt x="14905" y="1843"/>
                  </a:cubicBezTo>
                  <a:close/>
                  <a:moveTo>
                    <a:pt x="12461" y="1974"/>
                  </a:moveTo>
                  <a:cubicBezTo>
                    <a:pt x="12444" y="1974"/>
                    <a:pt x="12427" y="1977"/>
                    <a:pt x="12410" y="1983"/>
                  </a:cubicBezTo>
                  <a:cubicBezTo>
                    <a:pt x="12109" y="2050"/>
                    <a:pt x="11842" y="2150"/>
                    <a:pt x="11576" y="2250"/>
                  </a:cubicBezTo>
                  <a:cubicBezTo>
                    <a:pt x="11476" y="2283"/>
                    <a:pt x="11409" y="2383"/>
                    <a:pt x="11442" y="2517"/>
                  </a:cubicBezTo>
                  <a:cubicBezTo>
                    <a:pt x="11476" y="2583"/>
                    <a:pt x="11576" y="2650"/>
                    <a:pt x="11642" y="2650"/>
                  </a:cubicBezTo>
                  <a:cubicBezTo>
                    <a:pt x="11676" y="2650"/>
                    <a:pt x="11709" y="2650"/>
                    <a:pt x="11709" y="2617"/>
                  </a:cubicBezTo>
                  <a:cubicBezTo>
                    <a:pt x="11976" y="2517"/>
                    <a:pt x="12243" y="2450"/>
                    <a:pt x="12476" y="2383"/>
                  </a:cubicBezTo>
                  <a:cubicBezTo>
                    <a:pt x="12610" y="2350"/>
                    <a:pt x="12676" y="2250"/>
                    <a:pt x="12643" y="2150"/>
                  </a:cubicBezTo>
                  <a:cubicBezTo>
                    <a:pt x="12615" y="2039"/>
                    <a:pt x="12542" y="1974"/>
                    <a:pt x="12461" y="1974"/>
                  </a:cubicBezTo>
                  <a:close/>
                  <a:moveTo>
                    <a:pt x="722" y="1736"/>
                  </a:moveTo>
                  <a:cubicBezTo>
                    <a:pt x="661" y="1736"/>
                    <a:pt x="604" y="1761"/>
                    <a:pt x="568" y="1816"/>
                  </a:cubicBezTo>
                  <a:cubicBezTo>
                    <a:pt x="201" y="2216"/>
                    <a:pt x="34" y="2517"/>
                    <a:pt x="34" y="2517"/>
                  </a:cubicBezTo>
                  <a:cubicBezTo>
                    <a:pt x="1" y="2617"/>
                    <a:pt x="34" y="2750"/>
                    <a:pt x="134" y="2817"/>
                  </a:cubicBezTo>
                  <a:lnTo>
                    <a:pt x="234" y="2817"/>
                  </a:lnTo>
                  <a:cubicBezTo>
                    <a:pt x="301" y="2817"/>
                    <a:pt x="368" y="2784"/>
                    <a:pt x="401" y="2717"/>
                  </a:cubicBezTo>
                  <a:cubicBezTo>
                    <a:pt x="401" y="2717"/>
                    <a:pt x="568" y="2450"/>
                    <a:pt x="868" y="2083"/>
                  </a:cubicBezTo>
                  <a:cubicBezTo>
                    <a:pt x="968" y="2016"/>
                    <a:pt x="935" y="1883"/>
                    <a:pt x="868" y="1783"/>
                  </a:cubicBezTo>
                  <a:cubicBezTo>
                    <a:pt x="823" y="1753"/>
                    <a:pt x="771" y="1736"/>
                    <a:pt x="722" y="1736"/>
                  </a:cubicBezTo>
                  <a:close/>
                  <a:moveTo>
                    <a:pt x="16557" y="2208"/>
                  </a:moveTo>
                  <a:cubicBezTo>
                    <a:pt x="16468" y="2208"/>
                    <a:pt x="16373" y="2268"/>
                    <a:pt x="16346" y="2350"/>
                  </a:cubicBezTo>
                  <a:cubicBezTo>
                    <a:pt x="16312" y="2450"/>
                    <a:pt x="16379" y="2583"/>
                    <a:pt x="16479" y="2617"/>
                  </a:cubicBezTo>
                  <a:cubicBezTo>
                    <a:pt x="16746" y="2717"/>
                    <a:pt x="16979" y="2817"/>
                    <a:pt x="17246" y="2917"/>
                  </a:cubicBezTo>
                  <a:cubicBezTo>
                    <a:pt x="17280" y="2917"/>
                    <a:pt x="17313" y="2950"/>
                    <a:pt x="17313" y="2950"/>
                  </a:cubicBezTo>
                  <a:cubicBezTo>
                    <a:pt x="17413" y="2950"/>
                    <a:pt x="17480" y="2884"/>
                    <a:pt x="17513" y="2817"/>
                  </a:cubicBezTo>
                  <a:cubicBezTo>
                    <a:pt x="17580" y="2717"/>
                    <a:pt x="17513" y="2583"/>
                    <a:pt x="17413" y="2550"/>
                  </a:cubicBezTo>
                  <a:cubicBezTo>
                    <a:pt x="17146" y="2417"/>
                    <a:pt x="16879" y="2317"/>
                    <a:pt x="16613" y="2216"/>
                  </a:cubicBezTo>
                  <a:cubicBezTo>
                    <a:pt x="16595" y="2211"/>
                    <a:pt x="16576" y="2208"/>
                    <a:pt x="16557" y="2208"/>
                  </a:cubicBezTo>
                  <a:close/>
                  <a:moveTo>
                    <a:pt x="18101" y="2904"/>
                  </a:moveTo>
                  <a:cubicBezTo>
                    <a:pt x="18018" y="2904"/>
                    <a:pt x="17930" y="2942"/>
                    <a:pt x="17880" y="3017"/>
                  </a:cubicBezTo>
                  <a:cubicBezTo>
                    <a:pt x="17813" y="3117"/>
                    <a:pt x="17847" y="3217"/>
                    <a:pt x="17947" y="3284"/>
                  </a:cubicBezTo>
                  <a:cubicBezTo>
                    <a:pt x="18180" y="3417"/>
                    <a:pt x="18414" y="3584"/>
                    <a:pt x="18647" y="3751"/>
                  </a:cubicBezTo>
                  <a:cubicBezTo>
                    <a:pt x="18681" y="3751"/>
                    <a:pt x="18714" y="3784"/>
                    <a:pt x="18747" y="3784"/>
                  </a:cubicBezTo>
                  <a:cubicBezTo>
                    <a:pt x="18814" y="3784"/>
                    <a:pt x="18881" y="3751"/>
                    <a:pt x="18948" y="3684"/>
                  </a:cubicBezTo>
                  <a:cubicBezTo>
                    <a:pt x="19014" y="3584"/>
                    <a:pt x="18981" y="3451"/>
                    <a:pt x="18881" y="3384"/>
                  </a:cubicBezTo>
                  <a:cubicBezTo>
                    <a:pt x="18647" y="3217"/>
                    <a:pt x="18414" y="3084"/>
                    <a:pt x="18180" y="2917"/>
                  </a:cubicBezTo>
                  <a:cubicBezTo>
                    <a:pt x="18155" y="2909"/>
                    <a:pt x="18128" y="2904"/>
                    <a:pt x="18101" y="2904"/>
                  </a:cubicBezTo>
                  <a:close/>
                  <a:moveTo>
                    <a:pt x="10889" y="2582"/>
                  </a:moveTo>
                  <a:cubicBezTo>
                    <a:pt x="10850" y="2582"/>
                    <a:pt x="10810" y="2593"/>
                    <a:pt x="10775" y="2617"/>
                  </a:cubicBezTo>
                  <a:cubicBezTo>
                    <a:pt x="10608" y="2683"/>
                    <a:pt x="10441" y="2817"/>
                    <a:pt x="10275" y="2917"/>
                  </a:cubicBezTo>
                  <a:cubicBezTo>
                    <a:pt x="10275" y="2884"/>
                    <a:pt x="10241" y="2850"/>
                    <a:pt x="10241" y="2817"/>
                  </a:cubicBezTo>
                  <a:cubicBezTo>
                    <a:pt x="10216" y="2742"/>
                    <a:pt x="10135" y="2704"/>
                    <a:pt x="10054" y="2704"/>
                  </a:cubicBezTo>
                  <a:cubicBezTo>
                    <a:pt x="10027" y="2704"/>
                    <a:pt x="9999" y="2708"/>
                    <a:pt x="9974" y="2717"/>
                  </a:cubicBezTo>
                  <a:cubicBezTo>
                    <a:pt x="9874" y="2784"/>
                    <a:pt x="9808" y="2884"/>
                    <a:pt x="9874" y="3017"/>
                  </a:cubicBezTo>
                  <a:cubicBezTo>
                    <a:pt x="9974" y="3251"/>
                    <a:pt x="10041" y="3484"/>
                    <a:pt x="10108" y="3751"/>
                  </a:cubicBezTo>
                  <a:cubicBezTo>
                    <a:pt x="10108" y="3851"/>
                    <a:pt x="10208" y="3918"/>
                    <a:pt x="10308" y="3918"/>
                  </a:cubicBezTo>
                  <a:lnTo>
                    <a:pt x="10341" y="3918"/>
                  </a:lnTo>
                  <a:cubicBezTo>
                    <a:pt x="10475" y="3884"/>
                    <a:pt x="10542" y="3784"/>
                    <a:pt x="10508" y="3651"/>
                  </a:cubicBezTo>
                  <a:cubicBezTo>
                    <a:pt x="10475" y="3551"/>
                    <a:pt x="10441" y="3451"/>
                    <a:pt x="10408" y="3317"/>
                  </a:cubicBezTo>
                  <a:cubicBezTo>
                    <a:pt x="10608" y="3184"/>
                    <a:pt x="10808" y="3084"/>
                    <a:pt x="10975" y="2950"/>
                  </a:cubicBezTo>
                  <a:cubicBezTo>
                    <a:pt x="11109" y="2917"/>
                    <a:pt x="11142" y="2784"/>
                    <a:pt x="11075" y="2683"/>
                  </a:cubicBezTo>
                  <a:cubicBezTo>
                    <a:pt x="11032" y="2619"/>
                    <a:pt x="10961" y="2582"/>
                    <a:pt x="10889" y="2582"/>
                  </a:cubicBezTo>
                  <a:close/>
                  <a:moveTo>
                    <a:pt x="9589" y="3604"/>
                  </a:moveTo>
                  <a:cubicBezTo>
                    <a:pt x="9534" y="3604"/>
                    <a:pt x="9477" y="3629"/>
                    <a:pt x="9441" y="3684"/>
                  </a:cubicBezTo>
                  <a:cubicBezTo>
                    <a:pt x="9207" y="3918"/>
                    <a:pt x="9040" y="4185"/>
                    <a:pt x="8940" y="4418"/>
                  </a:cubicBezTo>
                  <a:cubicBezTo>
                    <a:pt x="8907" y="4518"/>
                    <a:pt x="8940" y="4652"/>
                    <a:pt x="9040" y="4685"/>
                  </a:cubicBezTo>
                  <a:cubicBezTo>
                    <a:pt x="9074" y="4718"/>
                    <a:pt x="9107" y="4718"/>
                    <a:pt x="9141" y="4718"/>
                  </a:cubicBezTo>
                  <a:cubicBezTo>
                    <a:pt x="9207" y="4718"/>
                    <a:pt x="9274" y="4652"/>
                    <a:pt x="9307" y="4585"/>
                  </a:cubicBezTo>
                  <a:cubicBezTo>
                    <a:pt x="9407" y="4385"/>
                    <a:pt x="9541" y="4151"/>
                    <a:pt x="9741" y="3951"/>
                  </a:cubicBezTo>
                  <a:cubicBezTo>
                    <a:pt x="9808" y="3851"/>
                    <a:pt x="9808" y="3718"/>
                    <a:pt x="9708" y="3651"/>
                  </a:cubicBezTo>
                  <a:cubicBezTo>
                    <a:pt x="9678" y="3621"/>
                    <a:pt x="9634" y="3604"/>
                    <a:pt x="9589" y="3604"/>
                  </a:cubicBezTo>
                  <a:close/>
                  <a:moveTo>
                    <a:pt x="19401" y="3888"/>
                  </a:moveTo>
                  <a:cubicBezTo>
                    <a:pt x="19341" y="3888"/>
                    <a:pt x="19284" y="3914"/>
                    <a:pt x="19248" y="3951"/>
                  </a:cubicBezTo>
                  <a:cubicBezTo>
                    <a:pt x="19181" y="4051"/>
                    <a:pt x="19181" y="4185"/>
                    <a:pt x="19281" y="4251"/>
                  </a:cubicBezTo>
                  <a:cubicBezTo>
                    <a:pt x="19481" y="4451"/>
                    <a:pt x="19648" y="4618"/>
                    <a:pt x="19815" y="4818"/>
                  </a:cubicBezTo>
                  <a:cubicBezTo>
                    <a:pt x="19882" y="4885"/>
                    <a:pt x="19915" y="4918"/>
                    <a:pt x="19982" y="4918"/>
                  </a:cubicBezTo>
                  <a:cubicBezTo>
                    <a:pt x="20048" y="4918"/>
                    <a:pt x="20082" y="4885"/>
                    <a:pt x="20115" y="4852"/>
                  </a:cubicBezTo>
                  <a:cubicBezTo>
                    <a:pt x="20215" y="4785"/>
                    <a:pt x="20215" y="4652"/>
                    <a:pt x="20148" y="4551"/>
                  </a:cubicBezTo>
                  <a:cubicBezTo>
                    <a:pt x="19948" y="4351"/>
                    <a:pt x="19748" y="4151"/>
                    <a:pt x="19548" y="3951"/>
                  </a:cubicBezTo>
                  <a:cubicBezTo>
                    <a:pt x="19503" y="3906"/>
                    <a:pt x="19451" y="3888"/>
                    <a:pt x="19401" y="3888"/>
                  </a:cubicBezTo>
                  <a:close/>
                  <a:moveTo>
                    <a:pt x="10408" y="4318"/>
                  </a:moveTo>
                  <a:cubicBezTo>
                    <a:pt x="10275" y="4351"/>
                    <a:pt x="10175" y="4418"/>
                    <a:pt x="10175" y="4518"/>
                  </a:cubicBezTo>
                  <a:cubicBezTo>
                    <a:pt x="10175" y="4818"/>
                    <a:pt x="10141" y="5085"/>
                    <a:pt x="10041" y="5285"/>
                  </a:cubicBezTo>
                  <a:cubicBezTo>
                    <a:pt x="10008" y="5385"/>
                    <a:pt x="10041" y="5485"/>
                    <a:pt x="10141" y="5552"/>
                  </a:cubicBezTo>
                  <a:lnTo>
                    <a:pt x="10241" y="5552"/>
                  </a:lnTo>
                  <a:cubicBezTo>
                    <a:pt x="10308" y="5552"/>
                    <a:pt x="10408" y="5519"/>
                    <a:pt x="10441" y="5419"/>
                  </a:cubicBezTo>
                  <a:cubicBezTo>
                    <a:pt x="10542" y="5185"/>
                    <a:pt x="10608" y="4885"/>
                    <a:pt x="10608" y="4551"/>
                  </a:cubicBezTo>
                  <a:cubicBezTo>
                    <a:pt x="10608" y="4418"/>
                    <a:pt x="10508" y="4318"/>
                    <a:pt x="10408" y="4318"/>
                  </a:cubicBezTo>
                  <a:close/>
                  <a:moveTo>
                    <a:pt x="9029" y="5110"/>
                  </a:moveTo>
                  <a:cubicBezTo>
                    <a:pt x="9010" y="5110"/>
                    <a:pt x="8991" y="5113"/>
                    <a:pt x="8974" y="5119"/>
                  </a:cubicBezTo>
                  <a:cubicBezTo>
                    <a:pt x="8840" y="5152"/>
                    <a:pt x="8807" y="5252"/>
                    <a:pt x="8807" y="5385"/>
                  </a:cubicBezTo>
                  <a:cubicBezTo>
                    <a:pt x="8874" y="5619"/>
                    <a:pt x="9040" y="5786"/>
                    <a:pt x="9274" y="5919"/>
                  </a:cubicBezTo>
                  <a:cubicBezTo>
                    <a:pt x="9374" y="5986"/>
                    <a:pt x="9474" y="6019"/>
                    <a:pt x="9608" y="6019"/>
                  </a:cubicBezTo>
                  <a:lnTo>
                    <a:pt x="9641" y="6019"/>
                  </a:lnTo>
                  <a:cubicBezTo>
                    <a:pt x="9741" y="6019"/>
                    <a:pt x="9808" y="5952"/>
                    <a:pt x="9841" y="5852"/>
                  </a:cubicBezTo>
                  <a:cubicBezTo>
                    <a:pt x="9841" y="5719"/>
                    <a:pt x="9774" y="5619"/>
                    <a:pt x="9641" y="5619"/>
                  </a:cubicBezTo>
                  <a:cubicBezTo>
                    <a:pt x="9574" y="5619"/>
                    <a:pt x="9541" y="5586"/>
                    <a:pt x="9474" y="5552"/>
                  </a:cubicBezTo>
                  <a:cubicBezTo>
                    <a:pt x="9341" y="5485"/>
                    <a:pt x="9274" y="5385"/>
                    <a:pt x="9207" y="5252"/>
                  </a:cubicBezTo>
                  <a:cubicBezTo>
                    <a:pt x="9207" y="5170"/>
                    <a:pt x="9117" y="5110"/>
                    <a:pt x="9029" y="5110"/>
                  </a:cubicBezTo>
                  <a:close/>
                  <a:moveTo>
                    <a:pt x="20496" y="5151"/>
                  </a:moveTo>
                  <a:cubicBezTo>
                    <a:pt x="20457" y="5151"/>
                    <a:pt x="20417" y="5162"/>
                    <a:pt x="20382" y="5185"/>
                  </a:cubicBezTo>
                  <a:cubicBezTo>
                    <a:pt x="20282" y="5252"/>
                    <a:pt x="20248" y="5385"/>
                    <a:pt x="20315" y="5485"/>
                  </a:cubicBezTo>
                  <a:cubicBezTo>
                    <a:pt x="20482" y="5686"/>
                    <a:pt x="20615" y="5919"/>
                    <a:pt x="20749" y="6153"/>
                  </a:cubicBezTo>
                  <a:cubicBezTo>
                    <a:pt x="20782" y="6253"/>
                    <a:pt x="20849" y="6286"/>
                    <a:pt x="20916" y="6286"/>
                  </a:cubicBezTo>
                  <a:cubicBezTo>
                    <a:pt x="20949" y="6286"/>
                    <a:pt x="20982" y="6286"/>
                    <a:pt x="21016" y="6253"/>
                  </a:cubicBezTo>
                  <a:cubicBezTo>
                    <a:pt x="21116" y="6186"/>
                    <a:pt x="21149" y="6086"/>
                    <a:pt x="21116" y="5986"/>
                  </a:cubicBezTo>
                  <a:cubicBezTo>
                    <a:pt x="20982" y="5719"/>
                    <a:pt x="20816" y="5485"/>
                    <a:pt x="20682" y="5252"/>
                  </a:cubicBezTo>
                  <a:cubicBezTo>
                    <a:pt x="20639" y="5187"/>
                    <a:pt x="20568" y="5151"/>
                    <a:pt x="20496" y="5151"/>
                  </a:cubicBezTo>
                  <a:close/>
                  <a:moveTo>
                    <a:pt x="21250" y="6611"/>
                  </a:moveTo>
                  <a:cubicBezTo>
                    <a:pt x="21229" y="6611"/>
                    <a:pt x="21206" y="6614"/>
                    <a:pt x="21182" y="6620"/>
                  </a:cubicBezTo>
                  <a:cubicBezTo>
                    <a:pt x="21082" y="6686"/>
                    <a:pt x="21016" y="6786"/>
                    <a:pt x="21049" y="6886"/>
                  </a:cubicBezTo>
                  <a:cubicBezTo>
                    <a:pt x="21149" y="7153"/>
                    <a:pt x="21249" y="7420"/>
                    <a:pt x="21283" y="7687"/>
                  </a:cubicBezTo>
                  <a:cubicBezTo>
                    <a:pt x="21316" y="7787"/>
                    <a:pt x="21383" y="7854"/>
                    <a:pt x="21483" y="7854"/>
                  </a:cubicBezTo>
                  <a:cubicBezTo>
                    <a:pt x="21516" y="7854"/>
                    <a:pt x="21516" y="7854"/>
                    <a:pt x="21549" y="7820"/>
                  </a:cubicBezTo>
                  <a:cubicBezTo>
                    <a:pt x="21649" y="7820"/>
                    <a:pt x="21716" y="7687"/>
                    <a:pt x="21683" y="7587"/>
                  </a:cubicBezTo>
                  <a:cubicBezTo>
                    <a:pt x="21649" y="7320"/>
                    <a:pt x="21549" y="7020"/>
                    <a:pt x="21449" y="6753"/>
                  </a:cubicBezTo>
                  <a:cubicBezTo>
                    <a:pt x="21422" y="6671"/>
                    <a:pt x="21349" y="6611"/>
                    <a:pt x="21250" y="6611"/>
                  </a:cubicBezTo>
                  <a:close/>
                  <a:moveTo>
                    <a:pt x="21624" y="8248"/>
                  </a:moveTo>
                  <a:cubicBezTo>
                    <a:pt x="21610" y="8248"/>
                    <a:pt x="21596" y="8250"/>
                    <a:pt x="21583" y="8254"/>
                  </a:cubicBezTo>
                  <a:cubicBezTo>
                    <a:pt x="21483" y="8254"/>
                    <a:pt x="21383" y="8354"/>
                    <a:pt x="21383" y="8454"/>
                  </a:cubicBezTo>
                  <a:cubicBezTo>
                    <a:pt x="21383" y="8554"/>
                    <a:pt x="21383" y="8621"/>
                    <a:pt x="21383" y="8688"/>
                  </a:cubicBezTo>
                  <a:cubicBezTo>
                    <a:pt x="21383" y="8888"/>
                    <a:pt x="21383" y="9088"/>
                    <a:pt x="21349" y="9255"/>
                  </a:cubicBezTo>
                  <a:cubicBezTo>
                    <a:pt x="21349" y="9388"/>
                    <a:pt x="21416" y="9488"/>
                    <a:pt x="21549" y="9488"/>
                  </a:cubicBezTo>
                  <a:lnTo>
                    <a:pt x="21583" y="9488"/>
                  </a:lnTo>
                  <a:cubicBezTo>
                    <a:pt x="21683" y="9488"/>
                    <a:pt x="21750" y="9422"/>
                    <a:pt x="21783" y="9322"/>
                  </a:cubicBezTo>
                  <a:cubicBezTo>
                    <a:pt x="21816" y="9121"/>
                    <a:pt x="21816" y="8921"/>
                    <a:pt x="21816" y="8688"/>
                  </a:cubicBezTo>
                  <a:cubicBezTo>
                    <a:pt x="21816" y="8621"/>
                    <a:pt x="21816" y="8521"/>
                    <a:pt x="21816" y="8454"/>
                  </a:cubicBezTo>
                  <a:cubicBezTo>
                    <a:pt x="21816" y="8338"/>
                    <a:pt x="21716" y="8248"/>
                    <a:pt x="21624" y="8248"/>
                  </a:cubicBezTo>
                  <a:close/>
                  <a:moveTo>
                    <a:pt x="21361" y="9895"/>
                  </a:moveTo>
                  <a:cubicBezTo>
                    <a:pt x="21283" y="9895"/>
                    <a:pt x="21207" y="9950"/>
                    <a:pt x="21182" y="10022"/>
                  </a:cubicBezTo>
                  <a:cubicBezTo>
                    <a:pt x="21116" y="10289"/>
                    <a:pt x="20982" y="10522"/>
                    <a:pt x="20882" y="10756"/>
                  </a:cubicBezTo>
                  <a:cubicBezTo>
                    <a:pt x="20816" y="10856"/>
                    <a:pt x="20849" y="10989"/>
                    <a:pt x="20949" y="11056"/>
                  </a:cubicBezTo>
                  <a:lnTo>
                    <a:pt x="21049" y="11056"/>
                  </a:lnTo>
                  <a:cubicBezTo>
                    <a:pt x="21116" y="11056"/>
                    <a:pt x="21182" y="11023"/>
                    <a:pt x="21216" y="10956"/>
                  </a:cubicBezTo>
                  <a:cubicBezTo>
                    <a:pt x="21383" y="10723"/>
                    <a:pt x="21483" y="10456"/>
                    <a:pt x="21583" y="10155"/>
                  </a:cubicBezTo>
                  <a:cubicBezTo>
                    <a:pt x="21616" y="10055"/>
                    <a:pt x="21549" y="9955"/>
                    <a:pt x="21449" y="9922"/>
                  </a:cubicBezTo>
                  <a:cubicBezTo>
                    <a:pt x="21421" y="9903"/>
                    <a:pt x="21391" y="9895"/>
                    <a:pt x="21361" y="9895"/>
                  </a:cubicBezTo>
                  <a:close/>
                  <a:moveTo>
                    <a:pt x="20553" y="11340"/>
                  </a:moveTo>
                  <a:cubicBezTo>
                    <a:pt x="20499" y="11340"/>
                    <a:pt x="20449" y="11356"/>
                    <a:pt x="20415" y="11390"/>
                  </a:cubicBezTo>
                  <a:cubicBezTo>
                    <a:pt x="20248" y="11590"/>
                    <a:pt x="20082" y="11757"/>
                    <a:pt x="19882" y="11923"/>
                  </a:cubicBezTo>
                  <a:cubicBezTo>
                    <a:pt x="19781" y="11990"/>
                    <a:pt x="19781" y="12124"/>
                    <a:pt x="19848" y="12190"/>
                  </a:cubicBezTo>
                  <a:cubicBezTo>
                    <a:pt x="19882" y="12257"/>
                    <a:pt x="19948" y="12290"/>
                    <a:pt x="20015" y="12290"/>
                  </a:cubicBezTo>
                  <a:cubicBezTo>
                    <a:pt x="20048" y="12290"/>
                    <a:pt x="20082" y="12257"/>
                    <a:pt x="20148" y="12224"/>
                  </a:cubicBezTo>
                  <a:cubicBezTo>
                    <a:pt x="20349" y="12057"/>
                    <a:pt x="20549" y="11890"/>
                    <a:pt x="20715" y="11690"/>
                  </a:cubicBezTo>
                  <a:cubicBezTo>
                    <a:pt x="20782" y="11590"/>
                    <a:pt x="20782" y="11456"/>
                    <a:pt x="20715" y="11390"/>
                  </a:cubicBezTo>
                  <a:cubicBezTo>
                    <a:pt x="20665" y="11356"/>
                    <a:pt x="20607" y="11340"/>
                    <a:pt x="20553" y="1134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98" name="Google Shape;3098;p31"/>
          <p:cNvGrpSpPr/>
          <p:nvPr/>
        </p:nvGrpSpPr>
        <p:grpSpPr>
          <a:xfrm>
            <a:off x="-150565" y="4394382"/>
            <a:ext cx="1374180" cy="2349604"/>
            <a:chOff x="-48389" y="3295786"/>
            <a:chExt cx="1030635" cy="1762203"/>
          </a:xfrm>
        </p:grpSpPr>
        <p:sp>
          <p:nvSpPr>
            <p:cNvPr id="3099" name="Google Shape;3099;p31"/>
            <p:cNvSpPr/>
            <p:nvPr/>
          </p:nvSpPr>
          <p:spPr>
            <a:xfrm>
              <a:off x="204177" y="4128321"/>
              <a:ext cx="45224" cy="45744"/>
            </a:xfrm>
            <a:custGeom>
              <a:avLst/>
              <a:gdLst/>
              <a:ahLst/>
              <a:cxnLst/>
              <a:rect l="l" t="t" r="r" b="b"/>
              <a:pathLst>
                <a:path w="2870" h="2903" extrusionOk="0">
                  <a:moveTo>
                    <a:pt x="1435" y="434"/>
                  </a:moveTo>
                  <a:cubicBezTo>
                    <a:pt x="1702" y="434"/>
                    <a:pt x="1968" y="534"/>
                    <a:pt x="2169" y="734"/>
                  </a:cubicBezTo>
                  <a:cubicBezTo>
                    <a:pt x="2369" y="935"/>
                    <a:pt x="2469" y="1168"/>
                    <a:pt x="2469" y="1468"/>
                  </a:cubicBezTo>
                  <a:cubicBezTo>
                    <a:pt x="2469" y="2002"/>
                    <a:pt x="2002" y="2469"/>
                    <a:pt x="1435" y="2469"/>
                  </a:cubicBezTo>
                  <a:cubicBezTo>
                    <a:pt x="868" y="2469"/>
                    <a:pt x="401" y="2002"/>
                    <a:pt x="401" y="1435"/>
                  </a:cubicBezTo>
                  <a:cubicBezTo>
                    <a:pt x="401" y="868"/>
                    <a:pt x="868" y="434"/>
                    <a:pt x="1435" y="434"/>
                  </a:cubicBezTo>
                  <a:close/>
                  <a:moveTo>
                    <a:pt x="1435" y="1"/>
                  </a:moveTo>
                  <a:cubicBezTo>
                    <a:pt x="634" y="1"/>
                    <a:pt x="0" y="668"/>
                    <a:pt x="0" y="1435"/>
                  </a:cubicBezTo>
                  <a:cubicBezTo>
                    <a:pt x="0" y="2235"/>
                    <a:pt x="634" y="2903"/>
                    <a:pt x="1435" y="2903"/>
                  </a:cubicBezTo>
                  <a:cubicBezTo>
                    <a:pt x="2235" y="2903"/>
                    <a:pt x="2869" y="2235"/>
                    <a:pt x="2869" y="1468"/>
                  </a:cubicBezTo>
                  <a:cubicBezTo>
                    <a:pt x="2869" y="1068"/>
                    <a:pt x="2736" y="701"/>
                    <a:pt x="2469" y="434"/>
                  </a:cubicBezTo>
                  <a:cubicBezTo>
                    <a:pt x="2169" y="167"/>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31"/>
            <p:cNvSpPr/>
            <p:nvPr/>
          </p:nvSpPr>
          <p:spPr>
            <a:xfrm>
              <a:off x="592062" y="3904058"/>
              <a:ext cx="45744" cy="45744"/>
            </a:xfrm>
            <a:custGeom>
              <a:avLst/>
              <a:gdLst/>
              <a:ahLst/>
              <a:cxnLst/>
              <a:rect l="l" t="t" r="r" b="b"/>
              <a:pathLst>
                <a:path w="2903" h="2903" extrusionOk="0">
                  <a:moveTo>
                    <a:pt x="1468" y="434"/>
                  </a:moveTo>
                  <a:cubicBezTo>
                    <a:pt x="1735" y="434"/>
                    <a:pt x="2002" y="535"/>
                    <a:pt x="2202" y="735"/>
                  </a:cubicBezTo>
                  <a:cubicBezTo>
                    <a:pt x="2369" y="935"/>
                    <a:pt x="2502" y="1168"/>
                    <a:pt x="2469" y="1469"/>
                  </a:cubicBezTo>
                  <a:cubicBezTo>
                    <a:pt x="2469" y="2002"/>
                    <a:pt x="2035" y="2469"/>
                    <a:pt x="1468" y="2469"/>
                  </a:cubicBezTo>
                  <a:cubicBezTo>
                    <a:pt x="901" y="2469"/>
                    <a:pt x="434" y="2002"/>
                    <a:pt x="434" y="1435"/>
                  </a:cubicBezTo>
                  <a:cubicBezTo>
                    <a:pt x="434" y="868"/>
                    <a:pt x="901" y="434"/>
                    <a:pt x="1468" y="434"/>
                  </a:cubicBezTo>
                  <a:close/>
                  <a:moveTo>
                    <a:pt x="1468" y="1"/>
                  </a:moveTo>
                  <a:cubicBezTo>
                    <a:pt x="668" y="1"/>
                    <a:pt x="34" y="635"/>
                    <a:pt x="34" y="1435"/>
                  </a:cubicBezTo>
                  <a:cubicBezTo>
                    <a:pt x="1" y="2236"/>
                    <a:pt x="668" y="2903"/>
                    <a:pt x="1468" y="2903"/>
                  </a:cubicBezTo>
                  <a:cubicBezTo>
                    <a:pt x="2236" y="2903"/>
                    <a:pt x="2903" y="2236"/>
                    <a:pt x="2903" y="1469"/>
                  </a:cubicBezTo>
                  <a:cubicBezTo>
                    <a:pt x="2903" y="1068"/>
                    <a:pt x="2769" y="701"/>
                    <a:pt x="2469" y="434"/>
                  </a:cubicBezTo>
                  <a:cubicBezTo>
                    <a:pt x="2202" y="168"/>
                    <a:pt x="1835" y="1"/>
                    <a:pt x="14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31"/>
            <p:cNvSpPr/>
            <p:nvPr/>
          </p:nvSpPr>
          <p:spPr>
            <a:xfrm>
              <a:off x="605856" y="4925601"/>
              <a:ext cx="45744" cy="45744"/>
            </a:xfrm>
            <a:custGeom>
              <a:avLst/>
              <a:gdLst/>
              <a:ahLst/>
              <a:cxnLst/>
              <a:rect l="l" t="t" r="r" b="b"/>
              <a:pathLst>
                <a:path w="2903" h="2903" extrusionOk="0">
                  <a:moveTo>
                    <a:pt x="1468" y="434"/>
                  </a:moveTo>
                  <a:cubicBezTo>
                    <a:pt x="1735" y="434"/>
                    <a:pt x="1969" y="534"/>
                    <a:pt x="2169" y="734"/>
                  </a:cubicBezTo>
                  <a:cubicBezTo>
                    <a:pt x="2369" y="934"/>
                    <a:pt x="2469" y="1201"/>
                    <a:pt x="2469" y="1468"/>
                  </a:cubicBezTo>
                  <a:cubicBezTo>
                    <a:pt x="2469" y="2035"/>
                    <a:pt x="2002" y="2468"/>
                    <a:pt x="1435" y="2468"/>
                  </a:cubicBezTo>
                  <a:cubicBezTo>
                    <a:pt x="868" y="2468"/>
                    <a:pt x="434" y="2035"/>
                    <a:pt x="434" y="1468"/>
                  </a:cubicBezTo>
                  <a:cubicBezTo>
                    <a:pt x="434" y="901"/>
                    <a:pt x="901" y="434"/>
                    <a:pt x="1468" y="434"/>
                  </a:cubicBezTo>
                  <a:close/>
                  <a:moveTo>
                    <a:pt x="1435" y="0"/>
                  </a:moveTo>
                  <a:cubicBezTo>
                    <a:pt x="668" y="0"/>
                    <a:pt x="1" y="667"/>
                    <a:pt x="1" y="1468"/>
                  </a:cubicBezTo>
                  <a:cubicBezTo>
                    <a:pt x="1" y="2235"/>
                    <a:pt x="635" y="2902"/>
                    <a:pt x="1435" y="2902"/>
                  </a:cubicBezTo>
                  <a:cubicBezTo>
                    <a:pt x="2236" y="2902"/>
                    <a:pt x="2903" y="2268"/>
                    <a:pt x="2903" y="1468"/>
                  </a:cubicBezTo>
                  <a:cubicBezTo>
                    <a:pt x="2903" y="1067"/>
                    <a:pt x="2736" y="701"/>
                    <a:pt x="2469" y="434"/>
                  </a:cubicBezTo>
                  <a:cubicBezTo>
                    <a:pt x="2202" y="167"/>
                    <a:pt x="1835" y="33"/>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31"/>
            <p:cNvSpPr/>
            <p:nvPr/>
          </p:nvSpPr>
          <p:spPr>
            <a:xfrm>
              <a:off x="202568" y="4847103"/>
              <a:ext cx="239703" cy="128518"/>
            </a:xfrm>
            <a:custGeom>
              <a:avLst/>
              <a:gdLst/>
              <a:ahLst/>
              <a:cxnLst/>
              <a:rect l="l" t="t" r="r" b="b"/>
              <a:pathLst>
                <a:path w="15212" h="8156" extrusionOk="0">
                  <a:moveTo>
                    <a:pt x="8310" y="0"/>
                  </a:moveTo>
                  <a:cubicBezTo>
                    <a:pt x="4196" y="0"/>
                    <a:pt x="1" y="2112"/>
                    <a:pt x="1" y="2112"/>
                  </a:cubicBezTo>
                  <a:cubicBezTo>
                    <a:pt x="1" y="2112"/>
                    <a:pt x="434" y="5081"/>
                    <a:pt x="4837" y="7383"/>
                  </a:cubicBezTo>
                  <a:cubicBezTo>
                    <a:pt x="5885" y="7943"/>
                    <a:pt x="7026" y="8155"/>
                    <a:pt x="8157" y="8155"/>
                  </a:cubicBezTo>
                  <a:cubicBezTo>
                    <a:pt x="11741" y="8155"/>
                    <a:pt x="15211" y="6015"/>
                    <a:pt x="15211" y="6015"/>
                  </a:cubicBezTo>
                  <a:cubicBezTo>
                    <a:pt x="15211" y="6015"/>
                    <a:pt x="13710" y="411"/>
                    <a:pt x="9307" y="44"/>
                  </a:cubicBezTo>
                  <a:cubicBezTo>
                    <a:pt x="8977" y="14"/>
                    <a:pt x="8644" y="0"/>
                    <a:pt x="8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31"/>
            <p:cNvSpPr/>
            <p:nvPr/>
          </p:nvSpPr>
          <p:spPr>
            <a:xfrm>
              <a:off x="285101" y="4897628"/>
              <a:ext cx="160853" cy="47950"/>
            </a:xfrm>
            <a:custGeom>
              <a:avLst/>
              <a:gdLst/>
              <a:ahLst/>
              <a:cxnLst/>
              <a:rect l="l" t="t" r="r" b="b"/>
              <a:pathLst>
                <a:path w="10208" h="3043" extrusionOk="0">
                  <a:moveTo>
                    <a:pt x="194" y="1"/>
                  </a:moveTo>
                  <a:cubicBezTo>
                    <a:pt x="109" y="1"/>
                    <a:pt x="34" y="87"/>
                    <a:pt x="34" y="174"/>
                  </a:cubicBezTo>
                  <a:cubicBezTo>
                    <a:pt x="1" y="307"/>
                    <a:pt x="101" y="407"/>
                    <a:pt x="234" y="407"/>
                  </a:cubicBezTo>
                  <a:cubicBezTo>
                    <a:pt x="301" y="407"/>
                    <a:pt x="7473" y="908"/>
                    <a:pt x="9841" y="2976"/>
                  </a:cubicBezTo>
                  <a:cubicBezTo>
                    <a:pt x="9874" y="3009"/>
                    <a:pt x="9908" y="3043"/>
                    <a:pt x="9974" y="3043"/>
                  </a:cubicBezTo>
                  <a:cubicBezTo>
                    <a:pt x="10041" y="3043"/>
                    <a:pt x="10074" y="3009"/>
                    <a:pt x="10141" y="2943"/>
                  </a:cubicBezTo>
                  <a:cubicBezTo>
                    <a:pt x="10208" y="2876"/>
                    <a:pt x="10208" y="2742"/>
                    <a:pt x="10108" y="2676"/>
                  </a:cubicBezTo>
                  <a:cubicBezTo>
                    <a:pt x="7639" y="507"/>
                    <a:pt x="534" y="7"/>
                    <a:pt x="234" y="7"/>
                  </a:cubicBezTo>
                  <a:cubicBezTo>
                    <a:pt x="221" y="3"/>
                    <a:pt x="207" y="1"/>
                    <a:pt x="19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31"/>
            <p:cNvSpPr/>
            <p:nvPr/>
          </p:nvSpPr>
          <p:spPr>
            <a:xfrm>
              <a:off x="201604" y="4351055"/>
              <a:ext cx="240223" cy="128707"/>
            </a:xfrm>
            <a:custGeom>
              <a:avLst/>
              <a:gdLst/>
              <a:ahLst/>
              <a:cxnLst/>
              <a:rect l="l" t="t" r="r" b="b"/>
              <a:pathLst>
                <a:path w="15245" h="8168" extrusionOk="0">
                  <a:moveTo>
                    <a:pt x="8454" y="1"/>
                  </a:moveTo>
                  <a:cubicBezTo>
                    <a:pt x="4288" y="1"/>
                    <a:pt x="0" y="2233"/>
                    <a:pt x="0" y="2233"/>
                  </a:cubicBezTo>
                  <a:cubicBezTo>
                    <a:pt x="0" y="2233"/>
                    <a:pt x="467" y="5201"/>
                    <a:pt x="4870" y="7436"/>
                  </a:cubicBezTo>
                  <a:cubicBezTo>
                    <a:pt x="5903" y="7964"/>
                    <a:pt x="7018" y="8167"/>
                    <a:pt x="8120" y="8167"/>
                  </a:cubicBezTo>
                  <a:cubicBezTo>
                    <a:pt x="11750" y="8167"/>
                    <a:pt x="15244" y="5969"/>
                    <a:pt x="15244" y="5969"/>
                  </a:cubicBezTo>
                  <a:cubicBezTo>
                    <a:pt x="15244" y="5969"/>
                    <a:pt x="13677" y="365"/>
                    <a:pt x="9273" y="31"/>
                  </a:cubicBezTo>
                  <a:cubicBezTo>
                    <a:pt x="9002" y="10"/>
                    <a:pt x="8728" y="1"/>
                    <a:pt x="8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31"/>
            <p:cNvSpPr/>
            <p:nvPr/>
          </p:nvSpPr>
          <p:spPr>
            <a:xfrm>
              <a:off x="284658" y="4402005"/>
              <a:ext cx="160853" cy="46264"/>
            </a:xfrm>
            <a:custGeom>
              <a:avLst/>
              <a:gdLst/>
              <a:ahLst/>
              <a:cxnLst/>
              <a:rect l="l" t="t" r="r" b="b"/>
              <a:pathLst>
                <a:path w="10208" h="2936" extrusionOk="0">
                  <a:moveTo>
                    <a:pt x="234" y="0"/>
                  </a:moveTo>
                  <a:cubicBezTo>
                    <a:pt x="101" y="0"/>
                    <a:pt x="1" y="100"/>
                    <a:pt x="1" y="200"/>
                  </a:cubicBezTo>
                  <a:cubicBezTo>
                    <a:pt x="1" y="334"/>
                    <a:pt x="67" y="434"/>
                    <a:pt x="201" y="434"/>
                  </a:cubicBezTo>
                  <a:cubicBezTo>
                    <a:pt x="267" y="434"/>
                    <a:pt x="7473" y="834"/>
                    <a:pt x="9841" y="2869"/>
                  </a:cubicBezTo>
                  <a:cubicBezTo>
                    <a:pt x="9874" y="2902"/>
                    <a:pt x="9941" y="2936"/>
                    <a:pt x="9974" y="2936"/>
                  </a:cubicBezTo>
                  <a:cubicBezTo>
                    <a:pt x="10041" y="2936"/>
                    <a:pt x="10108" y="2902"/>
                    <a:pt x="10141" y="2869"/>
                  </a:cubicBezTo>
                  <a:cubicBezTo>
                    <a:pt x="10208" y="2769"/>
                    <a:pt x="10208" y="2635"/>
                    <a:pt x="10108" y="2569"/>
                  </a:cubicBezTo>
                  <a:cubicBezTo>
                    <a:pt x="7639" y="434"/>
                    <a:pt x="534" y="34"/>
                    <a:pt x="2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31"/>
            <p:cNvSpPr/>
            <p:nvPr/>
          </p:nvSpPr>
          <p:spPr>
            <a:xfrm>
              <a:off x="538712" y="4690453"/>
              <a:ext cx="238127" cy="128565"/>
            </a:xfrm>
            <a:custGeom>
              <a:avLst/>
              <a:gdLst/>
              <a:ahLst/>
              <a:cxnLst/>
              <a:rect l="l" t="t" r="r" b="b"/>
              <a:pathLst>
                <a:path w="15112" h="8159" extrusionOk="0">
                  <a:moveTo>
                    <a:pt x="7036" y="1"/>
                  </a:moveTo>
                  <a:cubicBezTo>
                    <a:pt x="6612" y="1"/>
                    <a:pt x="6189" y="22"/>
                    <a:pt x="5772" y="70"/>
                  </a:cubicBezTo>
                  <a:cubicBezTo>
                    <a:pt x="1368" y="537"/>
                    <a:pt x="1" y="6174"/>
                    <a:pt x="1" y="6174"/>
                  </a:cubicBezTo>
                  <a:cubicBezTo>
                    <a:pt x="1" y="6174"/>
                    <a:pt x="3376" y="8159"/>
                    <a:pt x="6891" y="8159"/>
                  </a:cubicBezTo>
                  <a:cubicBezTo>
                    <a:pt x="8090" y="8159"/>
                    <a:pt x="9305" y="7928"/>
                    <a:pt x="10408" y="7309"/>
                  </a:cubicBezTo>
                  <a:cubicBezTo>
                    <a:pt x="14745" y="4907"/>
                    <a:pt x="15112" y="1938"/>
                    <a:pt x="15112" y="1938"/>
                  </a:cubicBezTo>
                  <a:cubicBezTo>
                    <a:pt x="15112" y="1938"/>
                    <a:pt x="11046" y="1"/>
                    <a:pt x="70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31"/>
            <p:cNvSpPr/>
            <p:nvPr/>
          </p:nvSpPr>
          <p:spPr>
            <a:xfrm>
              <a:off x="535040" y="4739906"/>
              <a:ext cx="159797" cy="51527"/>
            </a:xfrm>
            <a:custGeom>
              <a:avLst/>
              <a:gdLst/>
              <a:ahLst/>
              <a:cxnLst/>
              <a:rect l="l" t="t" r="r" b="b"/>
              <a:pathLst>
                <a:path w="10141" h="3270" extrusionOk="0">
                  <a:moveTo>
                    <a:pt x="9874" y="1"/>
                  </a:moveTo>
                  <a:cubicBezTo>
                    <a:pt x="9574" y="34"/>
                    <a:pt x="2502" y="701"/>
                    <a:pt x="100" y="2903"/>
                  </a:cubicBezTo>
                  <a:cubicBezTo>
                    <a:pt x="0" y="2970"/>
                    <a:pt x="0" y="3103"/>
                    <a:pt x="67" y="3203"/>
                  </a:cubicBezTo>
                  <a:cubicBezTo>
                    <a:pt x="134" y="3237"/>
                    <a:pt x="167" y="3270"/>
                    <a:pt x="234" y="3270"/>
                  </a:cubicBezTo>
                  <a:cubicBezTo>
                    <a:pt x="267" y="3270"/>
                    <a:pt x="334" y="3237"/>
                    <a:pt x="367" y="3203"/>
                  </a:cubicBezTo>
                  <a:cubicBezTo>
                    <a:pt x="2669" y="1102"/>
                    <a:pt x="9841" y="435"/>
                    <a:pt x="9941" y="435"/>
                  </a:cubicBezTo>
                  <a:cubicBezTo>
                    <a:pt x="10041" y="401"/>
                    <a:pt x="10141" y="301"/>
                    <a:pt x="10107" y="201"/>
                  </a:cubicBezTo>
                  <a:cubicBezTo>
                    <a:pt x="10107" y="68"/>
                    <a:pt x="10007" y="1"/>
                    <a:pt x="987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31"/>
            <p:cNvSpPr/>
            <p:nvPr/>
          </p:nvSpPr>
          <p:spPr>
            <a:xfrm>
              <a:off x="435541" y="4267954"/>
              <a:ext cx="30491" cy="790034"/>
            </a:xfrm>
            <a:custGeom>
              <a:avLst/>
              <a:gdLst/>
              <a:ahLst/>
              <a:cxnLst/>
              <a:rect l="l" t="t" r="r" b="b"/>
              <a:pathLst>
                <a:path w="1935" h="50137" extrusionOk="0">
                  <a:moveTo>
                    <a:pt x="834" y="0"/>
                  </a:moveTo>
                  <a:cubicBezTo>
                    <a:pt x="734" y="0"/>
                    <a:pt x="634" y="67"/>
                    <a:pt x="634" y="200"/>
                  </a:cubicBezTo>
                  <a:cubicBezTo>
                    <a:pt x="634" y="467"/>
                    <a:pt x="0" y="29488"/>
                    <a:pt x="1501" y="49936"/>
                  </a:cubicBezTo>
                  <a:cubicBezTo>
                    <a:pt x="1501" y="50036"/>
                    <a:pt x="1601" y="50136"/>
                    <a:pt x="1701" y="50136"/>
                  </a:cubicBezTo>
                  <a:cubicBezTo>
                    <a:pt x="1735" y="50136"/>
                    <a:pt x="1735" y="50136"/>
                    <a:pt x="1735" y="50103"/>
                  </a:cubicBezTo>
                  <a:cubicBezTo>
                    <a:pt x="1835" y="50103"/>
                    <a:pt x="1935" y="50003"/>
                    <a:pt x="1935" y="49903"/>
                  </a:cubicBezTo>
                  <a:cubicBezTo>
                    <a:pt x="400" y="29455"/>
                    <a:pt x="1034" y="501"/>
                    <a:pt x="1034" y="200"/>
                  </a:cubicBezTo>
                  <a:cubicBezTo>
                    <a:pt x="1034" y="100"/>
                    <a:pt x="967" y="0"/>
                    <a:pt x="8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31"/>
            <p:cNvSpPr/>
            <p:nvPr/>
          </p:nvSpPr>
          <p:spPr>
            <a:xfrm>
              <a:off x="466556" y="4506933"/>
              <a:ext cx="252829" cy="536890"/>
            </a:xfrm>
            <a:custGeom>
              <a:avLst/>
              <a:gdLst/>
              <a:ahLst/>
              <a:cxnLst/>
              <a:rect l="l" t="t" r="r" b="b"/>
              <a:pathLst>
                <a:path w="16045" h="34072" extrusionOk="0">
                  <a:moveTo>
                    <a:pt x="15824" y="1"/>
                  </a:moveTo>
                  <a:cubicBezTo>
                    <a:pt x="15775" y="1"/>
                    <a:pt x="15723" y="17"/>
                    <a:pt x="15678" y="47"/>
                  </a:cubicBezTo>
                  <a:cubicBezTo>
                    <a:pt x="15511" y="147"/>
                    <a:pt x="0" y="11822"/>
                    <a:pt x="3936" y="33905"/>
                  </a:cubicBezTo>
                  <a:cubicBezTo>
                    <a:pt x="3970" y="34005"/>
                    <a:pt x="4036" y="34071"/>
                    <a:pt x="4136" y="34071"/>
                  </a:cubicBezTo>
                  <a:lnTo>
                    <a:pt x="4170" y="34071"/>
                  </a:lnTo>
                  <a:cubicBezTo>
                    <a:pt x="4303" y="34038"/>
                    <a:pt x="4370" y="33938"/>
                    <a:pt x="4370" y="33838"/>
                  </a:cubicBezTo>
                  <a:cubicBezTo>
                    <a:pt x="467" y="11989"/>
                    <a:pt x="15778" y="481"/>
                    <a:pt x="15945" y="381"/>
                  </a:cubicBezTo>
                  <a:cubicBezTo>
                    <a:pt x="16012" y="314"/>
                    <a:pt x="16045" y="180"/>
                    <a:pt x="15978" y="80"/>
                  </a:cubicBezTo>
                  <a:cubicBezTo>
                    <a:pt x="15941" y="25"/>
                    <a:pt x="15885" y="1"/>
                    <a:pt x="158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31"/>
            <p:cNvSpPr/>
            <p:nvPr/>
          </p:nvSpPr>
          <p:spPr>
            <a:xfrm>
              <a:off x="359201" y="4445470"/>
              <a:ext cx="153604" cy="225569"/>
            </a:xfrm>
            <a:custGeom>
              <a:avLst/>
              <a:gdLst/>
              <a:ahLst/>
              <a:cxnLst/>
              <a:rect l="l" t="t" r="r" b="b"/>
              <a:pathLst>
                <a:path w="9748" h="14315" extrusionOk="0">
                  <a:moveTo>
                    <a:pt x="6378" y="0"/>
                  </a:moveTo>
                  <a:cubicBezTo>
                    <a:pt x="5462" y="0"/>
                    <a:pt x="0" y="5946"/>
                    <a:pt x="541" y="8617"/>
                  </a:cubicBezTo>
                  <a:cubicBezTo>
                    <a:pt x="1075" y="11386"/>
                    <a:pt x="3943" y="14054"/>
                    <a:pt x="3943" y="14054"/>
                  </a:cubicBezTo>
                  <a:cubicBezTo>
                    <a:pt x="4076" y="14232"/>
                    <a:pt x="4280" y="14315"/>
                    <a:pt x="4535" y="14315"/>
                  </a:cubicBezTo>
                  <a:cubicBezTo>
                    <a:pt x="6143" y="14315"/>
                    <a:pt x="9748" y="11028"/>
                    <a:pt x="9748" y="7716"/>
                  </a:cubicBezTo>
                  <a:cubicBezTo>
                    <a:pt x="9748" y="3880"/>
                    <a:pt x="6979" y="678"/>
                    <a:pt x="6479" y="44"/>
                  </a:cubicBezTo>
                  <a:cubicBezTo>
                    <a:pt x="6457" y="15"/>
                    <a:pt x="6423" y="0"/>
                    <a:pt x="6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31"/>
            <p:cNvSpPr/>
            <p:nvPr/>
          </p:nvSpPr>
          <p:spPr>
            <a:xfrm>
              <a:off x="436581" y="4603539"/>
              <a:ext cx="221314" cy="142007"/>
            </a:xfrm>
            <a:custGeom>
              <a:avLst/>
              <a:gdLst/>
              <a:ahLst/>
              <a:cxnLst/>
              <a:rect l="l" t="t" r="r" b="b"/>
              <a:pathLst>
                <a:path w="14045" h="9012" extrusionOk="0">
                  <a:moveTo>
                    <a:pt x="5375" y="1"/>
                  </a:moveTo>
                  <a:cubicBezTo>
                    <a:pt x="1902" y="1"/>
                    <a:pt x="1" y="6026"/>
                    <a:pt x="1" y="6026"/>
                  </a:cubicBezTo>
                  <a:cubicBezTo>
                    <a:pt x="1" y="6026"/>
                    <a:pt x="3389" y="9011"/>
                    <a:pt x="6651" y="9011"/>
                  </a:cubicBezTo>
                  <a:cubicBezTo>
                    <a:pt x="7259" y="9011"/>
                    <a:pt x="7863" y="8907"/>
                    <a:pt x="8440" y="8661"/>
                  </a:cubicBezTo>
                  <a:cubicBezTo>
                    <a:pt x="12076" y="7093"/>
                    <a:pt x="14044" y="3624"/>
                    <a:pt x="13610" y="3391"/>
                  </a:cubicBezTo>
                  <a:cubicBezTo>
                    <a:pt x="13177" y="3157"/>
                    <a:pt x="10008" y="1022"/>
                    <a:pt x="6105" y="88"/>
                  </a:cubicBezTo>
                  <a:cubicBezTo>
                    <a:pt x="5855" y="29"/>
                    <a:pt x="5611" y="1"/>
                    <a:pt x="5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31"/>
            <p:cNvSpPr/>
            <p:nvPr/>
          </p:nvSpPr>
          <p:spPr>
            <a:xfrm>
              <a:off x="376127" y="4695338"/>
              <a:ext cx="169803" cy="192462"/>
            </a:xfrm>
            <a:custGeom>
              <a:avLst/>
              <a:gdLst/>
              <a:ahLst/>
              <a:cxnLst/>
              <a:rect l="l" t="t" r="r" b="b"/>
              <a:pathLst>
                <a:path w="10776" h="12214" extrusionOk="0">
                  <a:moveTo>
                    <a:pt x="3270" y="1"/>
                  </a:moveTo>
                  <a:cubicBezTo>
                    <a:pt x="3270" y="1"/>
                    <a:pt x="1" y="3570"/>
                    <a:pt x="1902" y="7072"/>
                  </a:cubicBezTo>
                  <a:cubicBezTo>
                    <a:pt x="3720" y="10448"/>
                    <a:pt x="7939" y="12213"/>
                    <a:pt x="9363" y="12213"/>
                  </a:cubicBezTo>
                  <a:cubicBezTo>
                    <a:pt x="9402" y="12213"/>
                    <a:pt x="9439" y="12212"/>
                    <a:pt x="9474" y="12209"/>
                  </a:cubicBezTo>
                  <a:cubicBezTo>
                    <a:pt x="10775" y="12109"/>
                    <a:pt x="10408" y="7606"/>
                    <a:pt x="9641" y="4170"/>
                  </a:cubicBezTo>
                  <a:cubicBezTo>
                    <a:pt x="8974" y="1135"/>
                    <a:pt x="3270" y="1"/>
                    <a:pt x="3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31"/>
            <p:cNvSpPr/>
            <p:nvPr/>
          </p:nvSpPr>
          <p:spPr>
            <a:xfrm>
              <a:off x="246283" y="4681123"/>
              <a:ext cx="179777" cy="155243"/>
            </a:xfrm>
            <a:custGeom>
              <a:avLst/>
              <a:gdLst/>
              <a:ahLst/>
              <a:cxnLst/>
              <a:rect l="l" t="t" r="r" b="b"/>
              <a:pathLst>
                <a:path w="11409" h="9852" extrusionOk="0">
                  <a:moveTo>
                    <a:pt x="7243" y="0"/>
                  </a:moveTo>
                  <a:cubicBezTo>
                    <a:pt x="6240" y="0"/>
                    <a:pt x="5177" y="257"/>
                    <a:pt x="4203" y="1003"/>
                  </a:cubicBezTo>
                  <a:cubicBezTo>
                    <a:pt x="1068" y="3404"/>
                    <a:pt x="0" y="8008"/>
                    <a:pt x="301" y="9275"/>
                  </a:cubicBezTo>
                  <a:cubicBezTo>
                    <a:pt x="397" y="9682"/>
                    <a:pt x="912" y="9852"/>
                    <a:pt x="1677" y="9852"/>
                  </a:cubicBezTo>
                  <a:cubicBezTo>
                    <a:pt x="3295" y="9852"/>
                    <a:pt x="6030" y="9091"/>
                    <a:pt x="8273" y="8208"/>
                  </a:cubicBezTo>
                  <a:cubicBezTo>
                    <a:pt x="11142" y="7074"/>
                    <a:pt x="11409" y="1270"/>
                    <a:pt x="11409" y="1270"/>
                  </a:cubicBezTo>
                  <a:cubicBezTo>
                    <a:pt x="11409" y="1270"/>
                    <a:pt x="9473" y="0"/>
                    <a:pt x="7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31"/>
            <p:cNvSpPr/>
            <p:nvPr/>
          </p:nvSpPr>
          <p:spPr>
            <a:xfrm>
              <a:off x="208428" y="4562375"/>
              <a:ext cx="211844" cy="143094"/>
            </a:xfrm>
            <a:custGeom>
              <a:avLst/>
              <a:gdLst/>
              <a:ahLst/>
              <a:cxnLst/>
              <a:rect l="l" t="t" r="r" b="b"/>
              <a:pathLst>
                <a:path w="13444" h="9081" extrusionOk="0">
                  <a:moveTo>
                    <a:pt x="4306" y="0"/>
                  </a:moveTo>
                  <a:cubicBezTo>
                    <a:pt x="2815" y="0"/>
                    <a:pt x="1596" y="266"/>
                    <a:pt x="1102" y="565"/>
                  </a:cubicBezTo>
                  <a:cubicBezTo>
                    <a:pt x="1" y="1266"/>
                    <a:pt x="2369" y="5069"/>
                    <a:pt x="4637" y="7770"/>
                  </a:cubicBezTo>
                  <a:cubicBezTo>
                    <a:pt x="5485" y="8788"/>
                    <a:pt x="6979" y="9081"/>
                    <a:pt x="8420" y="9081"/>
                  </a:cubicBezTo>
                  <a:cubicBezTo>
                    <a:pt x="10381" y="9081"/>
                    <a:pt x="12243" y="8538"/>
                    <a:pt x="12243" y="8538"/>
                  </a:cubicBezTo>
                  <a:cubicBezTo>
                    <a:pt x="12243" y="8538"/>
                    <a:pt x="13444" y="3834"/>
                    <a:pt x="10175" y="1633"/>
                  </a:cubicBezTo>
                  <a:cubicBezTo>
                    <a:pt x="8373" y="401"/>
                    <a:pt x="6135" y="0"/>
                    <a:pt x="4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31"/>
            <p:cNvSpPr/>
            <p:nvPr/>
          </p:nvSpPr>
          <p:spPr>
            <a:xfrm>
              <a:off x="366671" y="4576527"/>
              <a:ext cx="41537" cy="63093"/>
            </a:xfrm>
            <a:custGeom>
              <a:avLst/>
              <a:gdLst/>
              <a:ahLst/>
              <a:cxnLst/>
              <a:rect l="l" t="t" r="r" b="b"/>
              <a:pathLst>
                <a:path w="2636" h="4004" extrusionOk="0">
                  <a:moveTo>
                    <a:pt x="300" y="1"/>
                  </a:moveTo>
                  <a:cubicBezTo>
                    <a:pt x="167" y="1"/>
                    <a:pt x="67" y="101"/>
                    <a:pt x="67" y="201"/>
                  </a:cubicBezTo>
                  <a:cubicBezTo>
                    <a:pt x="67" y="301"/>
                    <a:pt x="0" y="2169"/>
                    <a:pt x="2269" y="3970"/>
                  </a:cubicBezTo>
                  <a:cubicBezTo>
                    <a:pt x="2302" y="4004"/>
                    <a:pt x="2369" y="4004"/>
                    <a:pt x="2402" y="4004"/>
                  </a:cubicBezTo>
                  <a:cubicBezTo>
                    <a:pt x="2469" y="4004"/>
                    <a:pt x="2535" y="3970"/>
                    <a:pt x="2569" y="3937"/>
                  </a:cubicBezTo>
                  <a:cubicBezTo>
                    <a:pt x="2635" y="3837"/>
                    <a:pt x="2635" y="3704"/>
                    <a:pt x="2535" y="3637"/>
                  </a:cubicBezTo>
                  <a:cubicBezTo>
                    <a:pt x="434" y="1969"/>
                    <a:pt x="501" y="234"/>
                    <a:pt x="501" y="234"/>
                  </a:cubicBezTo>
                  <a:cubicBezTo>
                    <a:pt x="501" y="134"/>
                    <a:pt x="401" y="34"/>
                    <a:pt x="3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31"/>
            <p:cNvSpPr/>
            <p:nvPr/>
          </p:nvSpPr>
          <p:spPr>
            <a:xfrm>
              <a:off x="297281" y="4677451"/>
              <a:ext cx="93048" cy="31562"/>
            </a:xfrm>
            <a:custGeom>
              <a:avLst/>
              <a:gdLst/>
              <a:ahLst/>
              <a:cxnLst/>
              <a:rect l="l" t="t" r="r" b="b"/>
              <a:pathLst>
                <a:path w="5905" h="2003" extrusionOk="0">
                  <a:moveTo>
                    <a:pt x="5652" y="0"/>
                  </a:moveTo>
                  <a:cubicBezTo>
                    <a:pt x="5613" y="0"/>
                    <a:pt x="5573" y="11"/>
                    <a:pt x="5537" y="35"/>
                  </a:cubicBezTo>
                  <a:cubicBezTo>
                    <a:pt x="3496" y="1473"/>
                    <a:pt x="1033" y="1572"/>
                    <a:pt x="371" y="1572"/>
                  </a:cubicBezTo>
                  <a:cubicBezTo>
                    <a:pt x="265" y="1572"/>
                    <a:pt x="205" y="1569"/>
                    <a:pt x="200" y="1569"/>
                  </a:cubicBezTo>
                  <a:cubicBezTo>
                    <a:pt x="100" y="1569"/>
                    <a:pt x="0" y="1669"/>
                    <a:pt x="0" y="1769"/>
                  </a:cubicBezTo>
                  <a:cubicBezTo>
                    <a:pt x="0" y="1903"/>
                    <a:pt x="67" y="1970"/>
                    <a:pt x="200" y="2003"/>
                  </a:cubicBezTo>
                  <a:lnTo>
                    <a:pt x="400" y="2003"/>
                  </a:lnTo>
                  <a:cubicBezTo>
                    <a:pt x="1168" y="2003"/>
                    <a:pt x="3636" y="1869"/>
                    <a:pt x="5804" y="368"/>
                  </a:cubicBezTo>
                  <a:cubicBezTo>
                    <a:pt x="5871" y="302"/>
                    <a:pt x="5904" y="202"/>
                    <a:pt x="5838" y="102"/>
                  </a:cubicBezTo>
                  <a:cubicBezTo>
                    <a:pt x="5795" y="37"/>
                    <a:pt x="5724" y="0"/>
                    <a:pt x="56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31"/>
            <p:cNvSpPr/>
            <p:nvPr/>
          </p:nvSpPr>
          <p:spPr>
            <a:xfrm>
              <a:off x="392959" y="4711492"/>
              <a:ext cx="27875" cy="79528"/>
            </a:xfrm>
            <a:custGeom>
              <a:avLst/>
              <a:gdLst/>
              <a:ahLst/>
              <a:cxnLst/>
              <a:rect l="l" t="t" r="r" b="b"/>
              <a:pathLst>
                <a:path w="1769" h="5047" extrusionOk="0">
                  <a:moveTo>
                    <a:pt x="1535" y="1"/>
                  </a:moveTo>
                  <a:cubicBezTo>
                    <a:pt x="1514" y="1"/>
                    <a:pt x="1491" y="4"/>
                    <a:pt x="1468" y="10"/>
                  </a:cubicBezTo>
                  <a:cubicBezTo>
                    <a:pt x="0" y="510"/>
                    <a:pt x="100" y="4413"/>
                    <a:pt x="134" y="4846"/>
                  </a:cubicBezTo>
                  <a:cubicBezTo>
                    <a:pt x="134" y="4947"/>
                    <a:pt x="234" y="5047"/>
                    <a:pt x="334" y="5047"/>
                  </a:cubicBezTo>
                  <a:cubicBezTo>
                    <a:pt x="467" y="5047"/>
                    <a:pt x="567" y="4947"/>
                    <a:pt x="534" y="4846"/>
                  </a:cubicBezTo>
                  <a:cubicBezTo>
                    <a:pt x="500" y="3279"/>
                    <a:pt x="734" y="710"/>
                    <a:pt x="1601" y="410"/>
                  </a:cubicBezTo>
                  <a:cubicBezTo>
                    <a:pt x="1735" y="377"/>
                    <a:pt x="1768" y="243"/>
                    <a:pt x="1735" y="143"/>
                  </a:cubicBezTo>
                  <a:cubicBezTo>
                    <a:pt x="1707" y="61"/>
                    <a:pt x="1635" y="1"/>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31"/>
            <p:cNvSpPr/>
            <p:nvPr/>
          </p:nvSpPr>
          <p:spPr>
            <a:xfrm>
              <a:off x="453413" y="4697702"/>
              <a:ext cx="69396" cy="47068"/>
            </a:xfrm>
            <a:custGeom>
              <a:avLst/>
              <a:gdLst/>
              <a:ahLst/>
              <a:cxnLst/>
              <a:rect l="l" t="t" r="r" b="b"/>
              <a:pathLst>
                <a:path w="4404" h="2987" extrusionOk="0">
                  <a:moveTo>
                    <a:pt x="578" y="0"/>
                  </a:moveTo>
                  <a:cubicBezTo>
                    <a:pt x="439" y="0"/>
                    <a:pt x="302" y="16"/>
                    <a:pt x="167" y="51"/>
                  </a:cubicBezTo>
                  <a:cubicBezTo>
                    <a:pt x="67" y="84"/>
                    <a:pt x="0" y="184"/>
                    <a:pt x="34" y="284"/>
                  </a:cubicBezTo>
                  <a:cubicBezTo>
                    <a:pt x="61" y="395"/>
                    <a:pt x="135" y="460"/>
                    <a:pt x="216" y="460"/>
                  </a:cubicBezTo>
                  <a:cubicBezTo>
                    <a:pt x="233" y="460"/>
                    <a:pt x="250" y="457"/>
                    <a:pt x="267" y="451"/>
                  </a:cubicBezTo>
                  <a:cubicBezTo>
                    <a:pt x="370" y="425"/>
                    <a:pt x="476" y="412"/>
                    <a:pt x="584" y="412"/>
                  </a:cubicBezTo>
                  <a:cubicBezTo>
                    <a:pt x="2111" y="412"/>
                    <a:pt x="4003" y="2888"/>
                    <a:pt x="4003" y="2919"/>
                  </a:cubicBezTo>
                  <a:cubicBezTo>
                    <a:pt x="4070" y="2953"/>
                    <a:pt x="4136" y="2986"/>
                    <a:pt x="4170" y="2986"/>
                  </a:cubicBezTo>
                  <a:cubicBezTo>
                    <a:pt x="4237" y="2986"/>
                    <a:pt x="4270" y="2986"/>
                    <a:pt x="4303" y="2953"/>
                  </a:cubicBezTo>
                  <a:cubicBezTo>
                    <a:pt x="4403" y="2886"/>
                    <a:pt x="4403" y="2753"/>
                    <a:pt x="4337" y="2653"/>
                  </a:cubicBezTo>
                  <a:cubicBezTo>
                    <a:pt x="4275" y="2529"/>
                    <a:pt x="2323" y="0"/>
                    <a:pt x="5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31"/>
            <p:cNvSpPr/>
            <p:nvPr/>
          </p:nvSpPr>
          <p:spPr>
            <a:xfrm>
              <a:off x="452877" y="4598480"/>
              <a:ext cx="55734" cy="53765"/>
            </a:xfrm>
            <a:custGeom>
              <a:avLst/>
              <a:gdLst/>
              <a:ahLst/>
              <a:cxnLst/>
              <a:rect l="l" t="t" r="r" b="b"/>
              <a:pathLst>
                <a:path w="3537" h="3412" extrusionOk="0">
                  <a:moveTo>
                    <a:pt x="3304" y="0"/>
                  </a:moveTo>
                  <a:cubicBezTo>
                    <a:pt x="3204" y="0"/>
                    <a:pt x="3131" y="65"/>
                    <a:pt x="3103" y="176"/>
                  </a:cubicBezTo>
                  <a:cubicBezTo>
                    <a:pt x="3103" y="209"/>
                    <a:pt x="2436" y="2677"/>
                    <a:pt x="201" y="3011"/>
                  </a:cubicBezTo>
                  <a:cubicBezTo>
                    <a:pt x="68" y="3011"/>
                    <a:pt x="1" y="3111"/>
                    <a:pt x="34" y="3245"/>
                  </a:cubicBezTo>
                  <a:cubicBezTo>
                    <a:pt x="34" y="3345"/>
                    <a:pt x="134" y="3411"/>
                    <a:pt x="234" y="3411"/>
                  </a:cubicBezTo>
                  <a:lnTo>
                    <a:pt x="268" y="3411"/>
                  </a:lnTo>
                  <a:cubicBezTo>
                    <a:pt x="2769" y="3044"/>
                    <a:pt x="3470" y="376"/>
                    <a:pt x="3503" y="276"/>
                  </a:cubicBezTo>
                  <a:cubicBezTo>
                    <a:pt x="3537" y="176"/>
                    <a:pt x="3470" y="42"/>
                    <a:pt x="3370" y="9"/>
                  </a:cubicBezTo>
                  <a:cubicBezTo>
                    <a:pt x="3347" y="3"/>
                    <a:pt x="3325" y="0"/>
                    <a:pt x="33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31"/>
            <p:cNvSpPr/>
            <p:nvPr/>
          </p:nvSpPr>
          <p:spPr>
            <a:xfrm>
              <a:off x="432374" y="4589544"/>
              <a:ext cx="17365" cy="52709"/>
            </a:xfrm>
            <a:custGeom>
              <a:avLst/>
              <a:gdLst/>
              <a:ahLst/>
              <a:cxnLst/>
              <a:rect l="l" t="t" r="r" b="b"/>
              <a:pathLst>
                <a:path w="1102" h="3345" extrusionOk="0">
                  <a:moveTo>
                    <a:pt x="879" y="0"/>
                  </a:moveTo>
                  <a:cubicBezTo>
                    <a:pt x="791" y="0"/>
                    <a:pt x="696" y="60"/>
                    <a:pt x="668" y="142"/>
                  </a:cubicBezTo>
                  <a:cubicBezTo>
                    <a:pt x="635" y="209"/>
                    <a:pt x="1" y="2177"/>
                    <a:pt x="101" y="3178"/>
                  </a:cubicBezTo>
                  <a:cubicBezTo>
                    <a:pt x="101" y="3278"/>
                    <a:pt x="201" y="3345"/>
                    <a:pt x="301" y="3345"/>
                  </a:cubicBezTo>
                  <a:lnTo>
                    <a:pt x="334" y="3345"/>
                  </a:lnTo>
                  <a:cubicBezTo>
                    <a:pt x="435" y="3345"/>
                    <a:pt x="501" y="3244"/>
                    <a:pt x="501" y="3144"/>
                  </a:cubicBezTo>
                  <a:cubicBezTo>
                    <a:pt x="401" y="2244"/>
                    <a:pt x="1068" y="276"/>
                    <a:pt x="1068" y="276"/>
                  </a:cubicBezTo>
                  <a:cubicBezTo>
                    <a:pt x="1102" y="176"/>
                    <a:pt x="1035" y="42"/>
                    <a:pt x="935" y="9"/>
                  </a:cubicBezTo>
                  <a:cubicBezTo>
                    <a:pt x="917" y="3"/>
                    <a:pt x="898" y="0"/>
                    <a:pt x="8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31"/>
            <p:cNvSpPr/>
            <p:nvPr/>
          </p:nvSpPr>
          <p:spPr>
            <a:xfrm>
              <a:off x="440269" y="4707930"/>
              <a:ext cx="29971" cy="64165"/>
            </a:xfrm>
            <a:custGeom>
              <a:avLst/>
              <a:gdLst/>
              <a:ahLst/>
              <a:cxnLst/>
              <a:rect l="l" t="t" r="r" b="b"/>
              <a:pathLst>
                <a:path w="1902" h="4072" extrusionOk="0">
                  <a:moveTo>
                    <a:pt x="247" y="1"/>
                  </a:moveTo>
                  <a:cubicBezTo>
                    <a:pt x="209" y="1"/>
                    <a:pt x="169" y="12"/>
                    <a:pt x="134" y="36"/>
                  </a:cubicBezTo>
                  <a:cubicBezTo>
                    <a:pt x="34" y="69"/>
                    <a:pt x="0" y="202"/>
                    <a:pt x="34" y="302"/>
                  </a:cubicBezTo>
                  <a:cubicBezTo>
                    <a:pt x="434" y="1036"/>
                    <a:pt x="1501" y="3138"/>
                    <a:pt x="1435" y="3838"/>
                  </a:cubicBezTo>
                  <a:cubicBezTo>
                    <a:pt x="1435" y="3972"/>
                    <a:pt x="1535" y="4072"/>
                    <a:pt x="1635" y="4072"/>
                  </a:cubicBezTo>
                  <a:cubicBezTo>
                    <a:pt x="1768" y="4072"/>
                    <a:pt x="1868" y="4005"/>
                    <a:pt x="1868" y="3872"/>
                  </a:cubicBezTo>
                  <a:cubicBezTo>
                    <a:pt x="1902" y="2938"/>
                    <a:pt x="567" y="402"/>
                    <a:pt x="401"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31"/>
            <p:cNvSpPr/>
            <p:nvPr/>
          </p:nvSpPr>
          <p:spPr>
            <a:xfrm>
              <a:off x="357200" y="4693573"/>
              <a:ext cx="47856" cy="37519"/>
            </a:xfrm>
            <a:custGeom>
              <a:avLst/>
              <a:gdLst/>
              <a:ahLst/>
              <a:cxnLst/>
              <a:rect l="l" t="t" r="r" b="b"/>
              <a:pathLst>
                <a:path w="3037" h="2381" extrusionOk="0">
                  <a:moveTo>
                    <a:pt x="2790" y="0"/>
                  </a:moveTo>
                  <a:cubicBezTo>
                    <a:pt x="2709" y="0"/>
                    <a:pt x="2628" y="38"/>
                    <a:pt x="2603" y="113"/>
                  </a:cubicBezTo>
                  <a:cubicBezTo>
                    <a:pt x="2236" y="1113"/>
                    <a:pt x="201" y="1981"/>
                    <a:pt x="168" y="1981"/>
                  </a:cubicBezTo>
                  <a:cubicBezTo>
                    <a:pt x="68" y="2047"/>
                    <a:pt x="1" y="2147"/>
                    <a:pt x="68" y="2281"/>
                  </a:cubicBezTo>
                  <a:cubicBezTo>
                    <a:pt x="101" y="2348"/>
                    <a:pt x="168" y="2381"/>
                    <a:pt x="234" y="2381"/>
                  </a:cubicBezTo>
                  <a:lnTo>
                    <a:pt x="334" y="2381"/>
                  </a:lnTo>
                  <a:cubicBezTo>
                    <a:pt x="434" y="2348"/>
                    <a:pt x="2536" y="1447"/>
                    <a:pt x="3003" y="279"/>
                  </a:cubicBezTo>
                  <a:cubicBezTo>
                    <a:pt x="3036" y="179"/>
                    <a:pt x="2970" y="46"/>
                    <a:pt x="2870" y="13"/>
                  </a:cubicBezTo>
                  <a:cubicBezTo>
                    <a:pt x="2845" y="4"/>
                    <a:pt x="2817" y="0"/>
                    <a:pt x="279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31"/>
            <p:cNvSpPr/>
            <p:nvPr/>
          </p:nvSpPr>
          <p:spPr>
            <a:xfrm>
              <a:off x="460773" y="4659911"/>
              <a:ext cx="49416" cy="15994"/>
            </a:xfrm>
            <a:custGeom>
              <a:avLst/>
              <a:gdLst/>
              <a:ahLst/>
              <a:cxnLst/>
              <a:rect l="l" t="t" r="r" b="b"/>
              <a:pathLst>
                <a:path w="3136" h="1015" extrusionOk="0">
                  <a:moveTo>
                    <a:pt x="2914" y="1"/>
                  </a:moveTo>
                  <a:cubicBezTo>
                    <a:pt x="2856" y="1"/>
                    <a:pt x="2791" y="25"/>
                    <a:pt x="2735" y="80"/>
                  </a:cubicBezTo>
                  <a:cubicBezTo>
                    <a:pt x="2709" y="107"/>
                    <a:pt x="2254" y="583"/>
                    <a:pt x="1183" y="583"/>
                  </a:cubicBezTo>
                  <a:cubicBezTo>
                    <a:pt x="917" y="583"/>
                    <a:pt x="612" y="554"/>
                    <a:pt x="267" y="481"/>
                  </a:cubicBezTo>
                  <a:cubicBezTo>
                    <a:pt x="167" y="481"/>
                    <a:pt x="34" y="547"/>
                    <a:pt x="34" y="647"/>
                  </a:cubicBezTo>
                  <a:cubicBezTo>
                    <a:pt x="0" y="781"/>
                    <a:pt x="67" y="881"/>
                    <a:pt x="200" y="914"/>
                  </a:cubicBezTo>
                  <a:cubicBezTo>
                    <a:pt x="534" y="981"/>
                    <a:pt x="834" y="1014"/>
                    <a:pt x="1134" y="1014"/>
                  </a:cubicBezTo>
                  <a:cubicBezTo>
                    <a:pt x="2435" y="1014"/>
                    <a:pt x="3036" y="381"/>
                    <a:pt x="3036" y="347"/>
                  </a:cubicBezTo>
                  <a:cubicBezTo>
                    <a:pt x="3136" y="281"/>
                    <a:pt x="3136" y="147"/>
                    <a:pt x="3036" y="47"/>
                  </a:cubicBezTo>
                  <a:cubicBezTo>
                    <a:pt x="3006" y="17"/>
                    <a:pt x="2962" y="1"/>
                    <a:pt x="2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31"/>
            <p:cNvSpPr/>
            <p:nvPr/>
          </p:nvSpPr>
          <p:spPr>
            <a:xfrm>
              <a:off x="330913" y="4640006"/>
              <a:ext cx="62053" cy="23810"/>
            </a:xfrm>
            <a:custGeom>
              <a:avLst/>
              <a:gdLst/>
              <a:ahLst/>
              <a:cxnLst/>
              <a:rect l="l" t="t" r="r" b="b"/>
              <a:pathLst>
                <a:path w="3938" h="1511" extrusionOk="0">
                  <a:moveTo>
                    <a:pt x="202" y="1"/>
                  </a:moveTo>
                  <a:cubicBezTo>
                    <a:pt x="102" y="1"/>
                    <a:pt x="29" y="65"/>
                    <a:pt x="1" y="176"/>
                  </a:cubicBezTo>
                  <a:cubicBezTo>
                    <a:pt x="1" y="276"/>
                    <a:pt x="68" y="409"/>
                    <a:pt x="168" y="409"/>
                  </a:cubicBezTo>
                  <a:cubicBezTo>
                    <a:pt x="201" y="409"/>
                    <a:pt x="2836" y="1010"/>
                    <a:pt x="3570" y="1477"/>
                  </a:cubicBezTo>
                  <a:cubicBezTo>
                    <a:pt x="3637" y="1510"/>
                    <a:pt x="3670" y="1510"/>
                    <a:pt x="3704" y="1510"/>
                  </a:cubicBezTo>
                  <a:cubicBezTo>
                    <a:pt x="3770" y="1510"/>
                    <a:pt x="3837" y="1477"/>
                    <a:pt x="3870" y="1410"/>
                  </a:cubicBezTo>
                  <a:cubicBezTo>
                    <a:pt x="3937" y="1310"/>
                    <a:pt x="3904" y="1210"/>
                    <a:pt x="3804" y="1143"/>
                  </a:cubicBezTo>
                  <a:cubicBezTo>
                    <a:pt x="3003" y="610"/>
                    <a:pt x="368" y="42"/>
                    <a:pt x="268" y="9"/>
                  </a:cubicBezTo>
                  <a:cubicBezTo>
                    <a:pt x="245" y="3"/>
                    <a:pt x="223" y="1"/>
                    <a:pt x="2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31"/>
            <p:cNvSpPr/>
            <p:nvPr/>
          </p:nvSpPr>
          <p:spPr>
            <a:xfrm>
              <a:off x="371399" y="4632363"/>
              <a:ext cx="105796" cy="86367"/>
            </a:xfrm>
            <a:custGeom>
              <a:avLst/>
              <a:gdLst/>
              <a:ahLst/>
              <a:cxnLst/>
              <a:rect l="l" t="t" r="r" b="b"/>
              <a:pathLst>
                <a:path w="6714" h="5481" extrusionOk="0">
                  <a:moveTo>
                    <a:pt x="3588" y="0"/>
                  </a:moveTo>
                  <a:cubicBezTo>
                    <a:pt x="2894" y="0"/>
                    <a:pt x="2335" y="161"/>
                    <a:pt x="2335" y="161"/>
                  </a:cubicBezTo>
                  <a:cubicBezTo>
                    <a:pt x="34" y="861"/>
                    <a:pt x="0" y="4130"/>
                    <a:pt x="2903" y="5231"/>
                  </a:cubicBezTo>
                  <a:cubicBezTo>
                    <a:pt x="3362" y="5403"/>
                    <a:pt x="3775" y="5481"/>
                    <a:pt x="4140" y="5481"/>
                  </a:cubicBezTo>
                  <a:cubicBezTo>
                    <a:pt x="6107" y="5481"/>
                    <a:pt x="6713" y="3234"/>
                    <a:pt x="6038" y="1461"/>
                  </a:cubicBezTo>
                  <a:cubicBezTo>
                    <a:pt x="5589" y="263"/>
                    <a:pt x="4477" y="0"/>
                    <a:pt x="3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31"/>
            <p:cNvSpPr/>
            <p:nvPr/>
          </p:nvSpPr>
          <p:spPr>
            <a:xfrm>
              <a:off x="399783" y="4647303"/>
              <a:ext cx="23668" cy="15978"/>
            </a:xfrm>
            <a:custGeom>
              <a:avLst/>
              <a:gdLst/>
              <a:ahLst/>
              <a:cxnLst/>
              <a:rect l="l" t="t" r="r" b="b"/>
              <a:pathLst>
                <a:path w="1502" h="1014" extrusionOk="0">
                  <a:moveTo>
                    <a:pt x="784" y="0"/>
                  </a:moveTo>
                  <a:cubicBezTo>
                    <a:pt x="700" y="0"/>
                    <a:pt x="617" y="15"/>
                    <a:pt x="534" y="46"/>
                  </a:cubicBezTo>
                  <a:cubicBezTo>
                    <a:pt x="134" y="213"/>
                    <a:pt x="34" y="714"/>
                    <a:pt x="34" y="747"/>
                  </a:cubicBezTo>
                  <a:cubicBezTo>
                    <a:pt x="1" y="880"/>
                    <a:pt x="67" y="980"/>
                    <a:pt x="201" y="1014"/>
                  </a:cubicBezTo>
                  <a:lnTo>
                    <a:pt x="234" y="1014"/>
                  </a:lnTo>
                  <a:cubicBezTo>
                    <a:pt x="334" y="1014"/>
                    <a:pt x="434" y="947"/>
                    <a:pt x="434" y="847"/>
                  </a:cubicBezTo>
                  <a:cubicBezTo>
                    <a:pt x="468" y="747"/>
                    <a:pt x="534" y="480"/>
                    <a:pt x="701" y="413"/>
                  </a:cubicBezTo>
                  <a:cubicBezTo>
                    <a:pt x="720" y="409"/>
                    <a:pt x="739" y="407"/>
                    <a:pt x="759" y="407"/>
                  </a:cubicBezTo>
                  <a:cubicBezTo>
                    <a:pt x="888" y="407"/>
                    <a:pt x="1053" y="489"/>
                    <a:pt x="1168" y="547"/>
                  </a:cubicBezTo>
                  <a:cubicBezTo>
                    <a:pt x="1198" y="577"/>
                    <a:pt x="1242" y="593"/>
                    <a:pt x="1287" y="593"/>
                  </a:cubicBezTo>
                  <a:cubicBezTo>
                    <a:pt x="1341" y="593"/>
                    <a:pt x="1398" y="569"/>
                    <a:pt x="1435" y="513"/>
                  </a:cubicBezTo>
                  <a:cubicBezTo>
                    <a:pt x="1502" y="413"/>
                    <a:pt x="1502" y="280"/>
                    <a:pt x="1402" y="213"/>
                  </a:cubicBezTo>
                  <a:cubicBezTo>
                    <a:pt x="1171" y="75"/>
                    <a:pt x="973"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31"/>
            <p:cNvSpPr/>
            <p:nvPr/>
          </p:nvSpPr>
          <p:spPr>
            <a:xfrm>
              <a:off x="430278" y="4649951"/>
              <a:ext cx="23668" cy="15962"/>
            </a:xfrm>
            <a:custGeom>
              <a:avLst/>
              <a:gdLst/>
              <a:ahLst/>
              <a:cxnLst/>
              <a:rect l="l" t="t" r="r" b="b"/>
              <a:pathLst>
                <a:path w="1502" h="1013" extrusionOk="0">
                  <a:moveTo>
                    <a:pt x="761" y="0"/>
                  </a:moveTo>
                  <a:cubicBezTo>
                    <a:pt x="680" y="0"/>
                    <a:pt x="604" y="15"/>
                    <a:pt x="534" y="45"/>
                  </a:cubicBezTo>
                  <a:cubicBezTo>
                    <a:pt x="134" y="212"/>
                    <a:pt x="34" y="712"/>
                    <a:pt x="34" y="779"/>
                  </a:cubicBezTo>
                  <a:cubicBezTo>
                    <a:pt x="0" y="879"/>
                    <a:pt x="67" y="979"/>
                    <a:pt x="167" y="1013"/>
                  </a:cubicBezTo>
                  <a:lnTo>
                    <a:pt x="234" y="1013"/>
                  </a:lnTo>
                  <a:cubicBezTo>
                    <a:pt x="334" y="1013"/>
                    <a:pt x="401" y="946"/>
                    <a:pt x="434" y="846"/>
                  </a:cubicBezTo>
                  <a:cubicBezTo>
                    <a:pt x="434" y="746"/>
                    <a:pt x="534" y="512"/>
                    <a:pt x="701" y="446"/>
                  </a:cubicBezTo>
                  <a:cubicBezTo>
                    <a:pt x="731" y="430"/>
                    <a:pt x="763" y="424"/>
                    <a:pt x="796" y="424"/>
                  </a:cubicBezTo>
                  <a:cubicBezTo>
                    <a:pt x="908" y="424"/>
                    <a:pt x="1031" y="501"/>
                    <a:pt x="1135" y="579"/>
                  </a:cubicBezTo>
                  <a:cubicBezTo>
                    <a:pt x="1170" y="603"/>
                    <a:pt x="1210" y="614"/>
                    <a:pt x="1249" y="614"/>
                  </a:cubicBezTo>
                  <a:cubicBezTo>
                    <a:pt x="1321" y="614"/>
                    <a:pt x="1392" y="577"/>
                    <a:pt x="1435" y="512"/>
                  </a:cubicBezTo>
                  <a:cubicBezTo>
                    <a:pt x="1502" y="412"/>
                    <a:pt x="1468" y="312"/>
                    <a:pt x="1368" y="245"/>
                  </a:cubicBezTo>
                  <a:cubicBezTo>
                    <a:pt x="1158" y="82"/>
                    <a:pt x="948" y="0"/>
                    <a:pt x="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31"/>
            <p:cNvSpPr/>
            <p:nvPr/>
          </p:nvSpPr>
          <p:spPr>
            <a:xfrm>
              <a:off x="436581" y="4668326"/>
              <a:ext cx="23668" cy="15994"/>
            </a:xfrm>
            <a:custGeom>
              <a:avLst/>
              <a:gdLst/>
              <a:ahLst/>
              <a:cxnLst/>
              <a:rect l="l" t="t" r="r" b="b"/>
              <a:pathLst>
                <a:path w="1502" h="1015" extrusionOk="0">
                  <a:moveTo>
                    <a:pt x="769" y="1"/>
                  </a:moveTo>
                  <a:cubicBezTo>
                    <a:pt x="685" y="1"/>
                    <a:pt x="607" y="16"/>
                    <a:pt x="534" y="47"/>
                  </a:cubicBezTo>
                  <a:cubicBezTo>
                    <a:pt x="134" y="214"/>
                    <a:pt x="34" y="714"/>
                    <a:pt x="1" y="747"/>
                  </a:cubicBezTo>
                  <a:cubicBezTo>
                    <a:pt x="1" y="881"/>
                    <a:pt x="67" y="981"/>
                    <a:pt x="168" y="1014"/>
                  </a:cubicBezTo>
                  <a:lnTo>
                    <a:pt x="201" y="1014"/>
                  </a:lnTo>
                  <a:cubicBezTo>
                    <a:pt x="301" y="1014"/>
                    <a:pt x="401" y="947"/>
                    <a:pt x="401" y="847"/>
                  </a:cubicBezTo>
                  <a:cubicBezTo>
                    <a:pt x="434" y="747"/>
                    <a:pt x="534" y="514"/>
                    <a:pt x="668" y="447"/>
                  </a:cubicBezTo>
                  <a:cubicBezTo>
                    <a:pt x="698" y="432"/>
                    <a:pt x="731" y="425"/>
                    <a:pt x="767" y="425"/>
                  </a:cubicBezTo>
                  <a:cubicBezTo>
                    <a:pt x="888" y="425"/>
                    <a:pt x="1032" y="503"/>
                    <a:pt x="1135" y="580"/>
                  </a:cubicBezTo>
                  <a:cubicBezTo>
                    <a:pt x="1170" y="604"/>
                    <a:pt x="1210" y="615"/>
                    <a:pt x="1249" y="615"/>
                  </a:cubicBezTo>
                  <a:cubicBezTo>
                    <a:pt x="1321" y="615"/>
                    <a:pt x="1392" y="578"/>
                    <a:pt x="1435" y="514"/>
                  </a:cubicBezTo>
                  <a:cubicBezTo>
                    <a:pt x="1502" y="414"/>
                    <a:pt x="1468" y="280"/>
                    <a:pt x="1368" y="214"/>
                  </a:cubicBezTo>
                  <a:cubicBezTo>
                    <a:pt x="1161" y="75"/>
                    <a:pt x="954" y="1"/>
                    <a:pt x="7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31"/>
            <p:cNvSpPr/>
            <p:nvPr/>
          </p:nvSpPr>
          <p:spPr>
            <a:xfrm>
              <a:off x="407142" y="4687789"/>
              <a:ext cx="23668" cy="15978"/>
            </a:xfrm>
            <a:custGeom>
              <a:avLst/>
              <a:gdLst/>
              <a:ahLst/>
              <a:cxnLst/>
              <a:rect l="l" t="t" r="r" b="b"/>
              <a:pathLst>
                <a:path w="1502" h="1014" extrusionOk="0">
                  <a:moveTo>
                    <a:pt x="761" y="1"/>
                  </a:moveTo>
                  <a:cubicBezTo>
                    <a:pt x="681" y="1"/>
                    <a:pt x="605" y="16"/>
                    <a:pt x="534" y="46"/>
                  </a:cubicBezTo>
                  <a:cubicBezTo>
                    <a:pt x="134" y="213"/>
                    <a:pt x="34" y="713"/>
                    <a:pt x="34" y="780"/>
                  </a:cubicBezTo>
                  <a:cubicBezTo>
                    <a:pt x="1" y="880"/>
                    <a:pt x="67" y="980"/>
                    <a:pt x="201" y="1013"/>
                  </a:cubicBezTo>
                  <a:lnTo>
                    <a:pt x="234" y="1013"/>
                  </a:lnTo>
                  <a:cubicBezTo>
                    <a:pt x="334" y="1013"/>
                    <a:pt x="401" y="947"/>
                    <a:pt x="434" y="847"/>
                  </a:cubicBezTo>
                  <a:cubicBezTo>
                    <a:pt x="434" y="780"/>
                    <a:pt x="534" y="513"/>
                    <a:pt x="701" y="446"/>
                  </a:cubicBezTo>
                  <a:cubicBezTo>
                    <a:pt x="731" y="431"/>
                    <a:pt x="763" y="425"/>
                    <a:pt x="796" y="425"/>
                  </a:cubicBezTo>
                  <a:cubicBezTo>
                    <a:pt x="908" y="425"/>
                    <a:pt x="1032" y="502"/>
                    <a:pt x="1135" y="580"/>
                  </a:cubicBezTo>
                  <a:cubicBezTo>
                    <a:pt x="1170" y="603"/>
                    <a:pt x="1210" y="614"/>
                    <a:pt x="1249" y="614"/>
                  </a:cubicBezTo>
                  <a:cubicBezTo>
                    <a:pt x="1321" y="614"/>
                    <a:pt x="1392" y="578"/>
                    <a:pt x="1435" y="513"/>
                  </a:cubicBezTo>
                  <a:cubicBezTo>
                    <a:pt x="1502" y="413"/>
                    <a:pt x="1468" y="313"/>
                    <a:pt x="1368" y="246"/>
                  </a:cubicBezTo>
                  <a:cubicBezTo>
                    <a:pt x="1158" y="83"/>
                    <a:pt x="948" y="1"/>
                    <a:pt x="76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31"/>
            <p:cNvSpPr/>
            <p:nvPr/>
          </p:nvSpPr>
          <p:spPr>
            <a:xfrm>
              <a:off x="432909" y="4692517"/>
              <a:ext cx="23668" cy="15978"/>
            </a:xfrm>
            <a:custGeom>
              <a:avLst/>
              <a:gdLst/>
              <a:ahLst/>
              <a:cxnLst/>
              <a:rect l="l" t="t" r="r" b="b"/>
              <a:pathLst>
                <a:path w="1502" h="1014" extrusionOk="0">
                  <a:moveTo>
                    <a:pt x="784" y="0"/>
                  </a:moveTo>
                  <a:cubicBezTo>
                    <a:pt x="699" y="0"/>
                    <a:pt x="617" y="15"/>
                    <a:pt x="534" y="46"/>
                  </a:cubicBezTo>
                  <a:cubicBezTo>
                    <a:pt x="167" y="213"/>
                    <a:pt x="34" y="680"/>
                    <a:pt x="34" y="747"/>
                  </a:cubicBezTo>
                  <a:cubicBezTo>
                    <a:pt x="0" y="847"/>
                    <a:pt x="100" y="980"/>
                    <a:pt x="200" y="980"/>
                  </a:cubicBezTo>
                  <a:cubicBezTo>
                    <a:pt x="200" y="1014"/>
                    <a:pt x="234" y="1014"/>
                    <a:pt x="234" y="1014"/>
                  </a:cubicBezTo>
                  <a:cubicBezTo>
                    <a:pt x="334" y="1014"/>
                    <a:pt x="434" y="913"/>
                    <a:pt x="434" y="847"/>
                  </a:cubicBezTo>
                  <a:cubicBezTo>
                    <a:pt x="467" y="747"/>
                    <a:pt x="534" y="480"/>
                    <a:pt x="701" y="413"/>
                  </a:cubicBezTo>
                  <a:cubicBezTo>
                    <a:pt x="719" y="409"/>
                    <a:pt x="738" y="406"/>
                    <a:pt x="759" y="406"/>
                  </a:cubicBezTo>
                  <a:cubicBezTo>
                    <a:pt x="888" y="406"/>
                    <a:pt x="1053" y="489"/>
                    <a:pt x="1168" y="547"/>
                  </a:cubicBezTo>
                  <a:cubicBezTo>
                    <a:pt x="1198" y="576"/>
                    <a:pt x="1241" y="593"/>
                    <a:pt x="1286" y="593"/>
                  </a:cubicBezTo>
                  <a:cubicBezTo>
                    <a:pt x="1341" y="593"/>
                    <a:pt x="1398" y="568"/>
                    <a:pt x="1435" y="513"/>
                  </a:cubicBezTo>
                  <a:cubicBezTo>
                    <a:pt x="1501" y="413"/>
                    <a:pt x="1501" y="280"/>
                    <a:pt x="1401" y="213"/>
                  </a:cubicBezTo>
                  <a:cubicBezTo>
                    <a:pt x="1171" y="75"/>
                    <a:pt x="972"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31"/>
            <p:cNvSpPr/>
            <p:nvPr/>
          </p:nvSpPr>
          <p:spPr>
            <a:xfrm>
              <a:off x="390847" y="4672629"/>
              <a:ext cx="23668" cy="13788"/>
            </a:xfrm>
            <a:custGeom>
              <a:avLst/>
              <a:gdLst/>
              <a:ahLst/>
              <a:cxnLst/>
              <a:rect l="l" t="t" r="r" b="b"/>
              <a:pathLst>
                <a:path w="1502" h="875" extrusionOk="0">
                  <a:moveTo>
                    <a:pt x="911" y="1"/>
                  </a:moveTo>
                  <a:cubicBezTo>
                    <a:pt x="832" y="1"/>
                    <a:pt x="762" y="16"/>
                    <a:pt x="701" y="41"/>
                  </a:cubicBezTo>
                  <a:cubicBezTo>
                    <a:pt x="301" y="107"/>
                    <a:pt x="67" y="541"/>
                    <a:pt x="67" y="574"/>
                  </a:cubicBezTo>
                  <a:cubicBezTo>
                    <a:pt x="1" y="674"/>
                    <a:pt x="34" y="808"/>
                    <a:pt x="134" y="841"/>
                  </a:cubicBezTo>
                  <a:cubicBezTo>
                    <a:pt x="167" y="875"/>
                    <a:pt x="201" y="875"/>
                    <a:pt x="234" y="875"/>
                  </a:cubicBezTo>
                  <a:cubicBezTo>
                    <a:pt x="301" y="875"/>
                    <a:pt x="401" y="841"/>
                    <a:pt x="434" y="774"/>
                  </a:cubicBezTo>
                  <a:cubicBezTo>
                    <a:pt x="468" y="674"/>
                    <a:pt x="634" y="474"/>
                    <a:pt x="801" y="441"/>
                  </a:cubicBezTo>
                  <a:cubicBezTo>
                    <a:pt x="826" y="433"/>
                    <a:pt x="853" y="428"/>
                    <a:pt x="882" y="428"/>
                  </a:cubicBezTo>
                  <a:cubicBezTo>
                    <a:pt x="966" y="428"/>
                    <a:pt x="1060" y="466"/>
                    <a:pt x="1135" y="541"/>
                  </a:cubicBezTo>
                  <a:cubicBezTo>
                    <a:pt x="1170" y="565"/>
                    <a:pt x="1210" y="576"/>
                    <a:pt x="1249" y="576"/>
                  </a:cubicBezTo>
                  <a:cubicBezTo>
                    <a:pt x="1321" y="576"/>
                    <a:pt x="1392" y="539"/>
                    <a:pt x="1435" y="474"/>
                  </a:cubicBezTo>
                  <a:cubicBezTo>
                    <a:pt x="1502" y="374"/>
                    <a:pt x="1502" y="241"/>
                    <a:pt x="1402" y="174"/>
                  </a:cubicBezTo>
                  <a:cubicBezTo>
                    <a:pt x="1211" y="47"/>
                    <a:pt x="1048" y="1"/>
                    <a:pt x="91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31"/>
            <p:cNvSpPr/>
            <p:nvPr/>
          </p:nvSpPr>
          <p:spPr>
            <a:xfrm>
              <a:off x="387648" y="3922426"/>
              <a:ext cx="156897" cy="226640"/>
            </a:xfrm>
            <a:custGeom>
              <a:avLst/>
              <a:gdLst/>
              <a:ahLst/>
              <a:cxnLst/>
              <a:rect l="l" t="t" r="r" b="b"/>
              <a:pathLst>
                <a:path w="9957" h="14383" extrusionOk="0">
                  <a:moveTo>
                    <a:pt x="6143" y="1"/>
                  </a:moveTo>
                  <a:cubicBezTo>
                    <a:pt x="5235" y="1"/>
                    <a:pt x="0" y="6205"/>
                    <a:pt x="637" y="8849"/>
                  </a:cubicBezTo>
                  <a:cubicBezTo>
                    <a:pt x="1304" y="11618"/>
                    <a:pt x="4273" y="14153"/>
                    <a:pt x="4273" y="14153"/>
                  </a:cubicBezTo>
                  <a:cubicBezTo>
                    <a:pt x="4400" y="14309"/>
                    <a:pt x="4587" y="14382"/>
                    <a:pt x="4815" y="14382"/>
                  </a:cubicBezTo>
                  <a:cubicBezTo>
                    <a:pt x="6389" y="14382"/>
                    <a:pt x="9956" y="10931"/>
                    <a:pt x="9811" y="7582"/>
                  </a:cubicBezTo>
                  <a:cubicBezTo>
                    <a:pt x="9644" y="3745"/>
                    <a:pt x="6742" y="643"/>
                    <a:pt x="6241" y="43"/>
                  </a:cubicBezTo>
                  <a:cubicBezTo>
                    <a:pt x="6219" y="14"/>
                    <a:pt x="6186" y="1"/>
                    <a:pt x="6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31"/>
            <p:cNvSpPr/>
            <p:nvPr/>
          </p:nvSpPr>
          <p:spPr>
            <a:xfrm>
              <a:off x="471804" y="4077768"/>
              <a:ext cx="219203" cy="141282"/>
            </a:xfrm>
            <a:custGeom>
              <a:avLst/>
              <a:gdLst/>
              <a:ahLst/>
              <a:cxnLst/>
              <a:rect l="l" t="t" r="r" b="b"/>
              <a:pathLst>
                <a:path w="13911" h="8966" extrusionOk="0">
                  <a:moveTo>
                    <a:pt x="5232" y="0"/>
                  </a:moveTo>
                  <a:cubicBezTo>
                    <a:pt x="1678" y="0"/>
                    <a:pt x="1" y="6231"/>
                    <a:pt x="1" y="6231"/>
                  </a:cubicBezTo>
                  <a:cubicBezTo>
                    <a:pt x="1" y="6231"/>
                    <a:pt x="3346" y="8965"/>
                    <a:pt x="6519" y="8965"/>
                  </a:cubicBezTo>
                  <a:cubicBezTo>
                    <a:pt x="7201" y="8965"/>
                    <a:pt x="7875" y="8839"/>
                    <a:pt x="8507" y="8532"/>
                  </a:cubicBezTo>
                  <a:cubicBezTo>
                    <a:pt x="12109" y="6831"/>
                    <a:pt x="13911" y="3262"/>
                    <a:pt x="13477" y="3062"/>
                  </a:cubicBezTo>
                  <a:cubicBezTo>
                    <a:pt x="13010" y="2828"/>
                    <a:pt x="9774" y="827"/>
                    <a:pt x="5838" y="60"/>
                  </a:cubicBezTo>
                  <a:cubicBezTo>
                    <a:pt x="5630" y="19"/>
                    <a:pt x="5428" y="0"/>
                    <a:pt x="5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31"/>
            <p:cNvSpPr/>
            <p:nvPr/>
          </p:nvSpPr>
          <p:spPr>
            <a:xfrm>
              <a:off x="413462" y="4173318"/>
              <a:ext cx="174514" cy="188381"/>
            </a:xfrm>
            <a:custGeom>
              <a:avLst/>
              <a:gdLst/>
              <a:ahLst/>
              <a:cxnLst/>
              <a:rect l="l" t="t" r="r" b="b"/>
              <a:pathLst>
                <a:path w="11075" h="11955" extrusionOk="0">
                  <a:moveTo>
                    <a:pt x="3102" y="1"/>
                  </a:moveTo>
                  <a:cubicBezTo>
                    <a:pt x="3102" y="1"/>
                    <a:pt x="0" y="3704"/>
                    <a:pt x="2035" y="7106"/>
                  </a:cubicBezTo>
                  <a:cubicBezTo>
                    <a:pt x="3942" y="10348"/>
                    <a:pt x="8090" y="11955"/>
                    <a:pt x="9603" y="11955"/>
                  </a:cubicBezTo>
                  <a:cubicBezTo>
                    <a:pt x="9677" y="11955"/>
                    <a:pt x="9746" y="11951"/>
                    <a:pt x="9807" y="11943"/>
                  </a:cubicBezTo>
                  <a:cubicBezTo>
                    <a:pt x="11075" y="11776"/>
                    <a:pt x="10574" y="7339"/>
                    <a:pt x="9640" y="3904"/>
                  </a:cubicBezTo>
                  <a:cubicBezTo>
                    <a:pt x="8840" y="902"/>
                    <a:pt x="3102" y="1"/>
                    <a:pt x="3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31"/>
            <p:cNvSpPr/>
            <p:nvPr/>
          </p:nvSpPr>
          <p:spPr>
            <a:xfrm>
              <a:off x="285714" y="4162113"/>
              <a:ext cx="175050" cy="158599"/>
            </a:xfrm>
            <a:custGeom>
              <a:avLst/>
              <a:gdLst/>
              <a:ahLst/>
              <a:cxnLst/>
              <a:rect l="l" t="t" r="r" b="b"/>
              <a:pathLst>
                <a:path w="11109" h="10065" extrusionOk="0">
                  <a:moveTo>
                    <a:pt x="7135" y="0"/>
                  </a:moveTo>
                  <a:cubicBezTo>
                    <a:pt x="6068" y="0"/>
                    <a:pt x="4926" y="278"/>
                    <a:pt x="3903" y="1112"/>
                  </a:cubicBezTo>
                  <a:cubicBezTo>
                    <a:pt x="868" y="3647"/>
                    <a:pt x="0" y="8284"/>
                    <a:pt x="367" y="9552"/>
                  </a:cubicBezTo>
                  <a:cubicBezTo>
                    <a:pt x="465" y="9912"/>
                    <a:pt x="903" y="10065"/>
                    <a:pt x="1556" y="10065"/>
                  </a:cubicBezTo>
                  <a:cubicBezTo>
                    <a:pt x="3139" y="10065"/>
                    <a:pt x="5982" y="9166"/>
                    <a:pt x="8273" y="8151"/>
                  </a:cubicBezTo>
                  <a:cubicBezTo>
                    <a:pt x="11108" y="6916"/>
                    <a:pt x="11108" y="1112"/>
                    <a:pt x="11108" y="1112"/>
                  </a:cubicBezTo>
                  <a:cubicBezTo>
                    <a:pt x="11108" y="1112"/>
                    <a:pt x="9270" y="0"/>
                    <a:pt x="7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31"/>
            <p:cNvSpPr/>
            <p:nvPr/>
          </p:nvSpPr>
          <p:spPr>
            <a:xfrm>
              <a:off x="238923" y="4046438"/>
              <a:ext cx="213420" cy="140778"/>
            </a:xfrm>
            <a:custGeom>
              <a:avLst/>
              <a:gdLst/>
              <a:ahLst/>
              <a:cxnLst/>
              <a:rect l="l" t="t" r="r" b="b"/>
              <a:pathLst>
                <a:path w="13544" h="8934" extrusionOk="0">
                  <a:moveTo>
                    <a:pt x="4728" y="0"/>
                  </a:moveTo>
                  <a:cubicBezTo>
                    <a:pt x="3019" y="0"/>
                    <a:pt x="1598" y="349"/>
                    <a:pt x="1068" y="713"/>
                  </a:cubicBezTo>
                  <a:cubicBezTo>
                    <a:pt x="0" y="1447"/>
                    <a:pt x="2502" y="5183"/>
                    <a:pt x="4904" y="7785"/>
                  </a:cubicBezTo>
                  <a:cubicBezTo>
                    <a:pt x="5705" y="8662"/>
                    <a:pt x="7001" y="8934"/>
                    <a:pt x="8297" y="8934"/>
                  </a:cubicBezTo>
                  <a:cubicBezTo>
                    <a:pt x="10402" y="8934"/>
                    <a:pt x="12509" y="8219"/>
                    <a:pt x="12509" y="8219"/>
                  </a:cubicBezTo>
                  <a:cubicBezTo>
                    <a:pt x="12509" y="8219"/>
                    <a:pt x="13543" y="3482"/>
                    <a:pt x="10174" y="1414"/>
                  </a:cubicBezTo>
                  <a:cubicBezTo>
                    <a:pt x="8480" y="357"/>
                    <a:pt x="6456" y="0"/>
                    <a:pt x="4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31"/>
            <p:cNvSpPr/>
            <p:nvPr/>
          </p:nvSpPr>
          <p:spPr>
            <a:xfrm>
              <a:off x="332504" y="4157354"/>
              <a:ext cx="91992" cy="34903"/>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31"/>
            <p:cNvSpPr/>
            <p:nvPr/>
          </p:nvSpPr>
          <p:spPr>
            <a:xfrm>
              <a:off x="429222" y="4189960"/>
              <a:ext cx="27355" cy="80095"/>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31"/>
            <p:cNvSpPr/>
            <p:nvPr/>
          </p:nvSpPr>
          <p:spPr>
            <a:xfrm>
              <a:off x="488636" y="4174374"/>
              <a:ext cx="70972" cy="44688"/>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31"/>
            <p:cNvSpPr/>
            <p:nvPr/>
          </p:nvSpPr>
          <p:spPr>
            <a:xfrm>
              <a:off x="475492" y="4185390"/>
              <a:ext cx="32067" cy="63109"/>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31"/>
            <p:cNvSpPr/>
            <p:nvPr/>
          </p:nvSpPr>
          <p:spPr>
            <a:xfrm>
              <a:off x="393479" y="4172656"/>
              <a:ext cx="46264" cy="39583"/>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31"/>
            <p:cNvSpPr/>
            <p:nvPr/>
          </p:nvSpPr>
          <p:spPr>
            <a:xfrm>
              <a:off x="404510" y="4110611"/>
              <a:ext cx="107356" cy="85831"/>
            </a:xfrm>
            <a:custGeom>
              <a:avLst/>
              <a:gdLst/>
              <a:ahLst/>
              <a:cxnLst/>
              <a:rect l="l" t="t" r="r" b="b"/>
              <a:pathLst>
                <a:path w="6813" h="5447" extrusionOk="0">
                  <a:moveTo>
                    <a:pt x="3702" y="0"/>
                  </a:moveTo>
                  <a:cubicBezTo>
                    <a:pt x="2923" y="0"/>
                    <a:pt x="2269" y="211"/>
                    <a:pt x="2269" y="211"/>
                  </a:cubicBezTo>
                  <a:cubicBezTo>
                    <a:pt x="1" y="1011"/>
                    <a:pt x="101" y="4280"/>
                    <a:pt x="3070" y="5247"/>
                  </a:cubicBezTo>
                  <a:cubicBezTo>
                    <a:pt x="3489" y="5384"/>
                    <a:pt x="3867" y="5446"/>
                    <a:pt x="4205" y="5446"/>
                  </a:cubicBezTo>
                  <a:cubicBezTo>
                    <a:pt x="6257" y="5446"/>
                    <a:pt x="6812" y="3149"/>
                    <a:pt x="6039" y="1345"/>
                  </a:cubicBezTo>
                  <a:cubicBezTo>
                    <a:pt x="5583" y="258"/>
                    <a:pt x="4566"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31"/>
            <p:cNvSpPr/>
            <p:nvPr/>
          </p:nvSpPr>
          <p:spPr>
            <a:xfrm>
              <a:off x="442365" y="4166290"/>
              <a:ext cx="23148" cy="16514"/>
            </a:xfrm>
            <a:custGeom>
              <a:avLst/>
              <a:gdLst/>
              <a:ahLst/>
              <a:cxnLst/>
              <a:rect l="l" t="t" r="r" b="b"/>
              <a:pathLst>
                <a:path w="1469" h="1048" extrusionOk="0">
                  <a:moveTo>
                    <a:pt x="735" y="1"/>
                  </a:moveTo>
                  <a:cubicBezTo>
                    <a:pt x="652" y="1"/>
                    <a:pt x="573" y="16"/>
                    <a:pt x="501" y="47"/>
                  </a:cubicBezTo>
                  <a:cubicBezTo>
                    <a:pt x="101" y="247"/>
                    <a:pt x="1" y="747"/>
                    <a:pt x="1" y="780"/>
                  </a:cubicBezTo>
                  <a:cubicBezTo>
                    <a:pt x="1" y="914"/>
                    <a:pt x="67" y="1014"/>
                    <a:pt x="167" y="1014"/>
                  </a:cubicBezTo>
                  <a:cubicBezTo>
                    <a:pt x="201" y="1047"/>
                    <a:pt x="201" y="1047"/>
                    <a:pt x="201" y="1047"/>
                  </a:cubicBezTo>
                  <a:cubicBezTo>
                    <a:pt x="301" y="1047"/>
                    <a:pt x="401" y="947"/>
                    <a:pt x="401" y="847"/>
                  </a:cubicBezTo>
                  <a:cubicBezTo>
                    <a:pt x="434" y="780"/>
                    <a:pt x="501" y="514"/>
                    <a:pt x="668" y="447"/>
                  </a:cubicBezTo>
                  <a:cubicBezTo>
                    <a:pt x="699" y="431"/>
                    <a:pt x="732" y="425"/>
                    <a:pt x="766" y="425"/>
                  </a:cubicBezTo>
                  <a:cubicBezTo>
                    <a:pt x="879" y="425"/>
                    <a:pt x="1007" y="496"/>
                    <a:pt x="1135" y="547"/>
                  </a:cubicBezTo>
                  <a:cubicBezTo>
                    <a:pt x="1158" y="571"/>
                    <a:pt x="1190" y="582"/>
                    <a:pt x="1225" y="582"/>
                  </a:cubicBezTo>
                  <a:cubicBezTo>
                    <a:pt x="1288" y="582"/>
                    <a:pt x="1359" y="545"/>
                    <a:pt x="1402" y="480"/>
                  </a:cubicBezTo>
                  <a:cubicBezTo>
                    <a:pt x="1468" y="380"/>
                    <a:pt x="1435" y="280"/>
                    <a:pt x="1335" y="213"/>
                  </a:cubicBezTo>
                  <a:cubicBezTo>
                    <a:pt x="1128" y="75"/>
                    <a:pt x="920" y="1"/>
                    <a:pt x="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31"/>
            <p:cNvSpPr/>
            <p:nvPr/>
          </p:nvSpPr>
          <p:spPr>
            <a:xfrm>
              <a:off x="468132" y="4169835"/>
              <a:ext cx="23668" cy="16120"/>
            </a:xfrm>
            <a:custGeom>
              <a:avLst/>
              <a:gdLst/>
              <a:ahLst/>
              <a:cxnLst/>
              <a:rect l="l" t="t" r="r" b="b"/>
              <a:pathLst>
                <a:path w="1502" h="1023" extrusionOk="0">
                  <a:moveTo>
                    <a:pt x="791" y="0"/>
                  </a:moveTo>
                  <a:cubicBezTo>
                    <a:pt x="692" y="0"/>
                    <a:pt x="596" y="19"/>
                    <a:pt x="501" y="55"/>
                  </a:cubicBezTo>
                  <a:cubicBezTo>
                    <a:pt x="134" y="222"/>
                    <a:pt x="34" y="722"/>
                    <a:pt x="34" y="789"/>
                  </a:cubicBezTo>
                  <a:cubicBezTo>
                    <a:pt x="0" y="889"/>
                    <a:pt x="100" y="989"/>
                    <a:pt x="200" y="1022"/>
                  </a:cubicBezTo>
                  <a:lnTo>
                    <a:pt x="234" y="1022"/>
                  </a:lnTo>
                  <a:cubicBezTo>
                    <a:pt x="334" y="1022"/>
                    <a:pt x="434" y="956"/>
                    <a:pt x="434" y="856"/>
                  </a:cubicBezTo>
                  <a:cubicBezTo>
                    <a:pt x="467" y="789"/>
                    <a:pt x="534" y="522"/>
                    <a:pt x="701" y="422"/>
                  </a:cubicBezTo>
                  <a:cubicBezTo>
                    <a:pt x="731" y="407"/>
                    <a:pt x="763" y="400"/>
                    <a:pt x="795" y="400"/>
                  </a:cubicBezTo>
                  <a:cubicBezTo>
                    <a:pt x="908" y="400"/>
                    <a:pt x="1031" y="478"/>
                    <a:pt x="1134" y="555"/>
                  </a:cubicBezTo>
                  <a:cubicBezTo>
                    <a:pt x="1170" y="579"/>
                    <a:pt x="1209" y="590"/>
                    <a:pt x="1249" y="590"/>
                  </a:cubicBezTo>
                  <a:cubicBezTo>
                    <a:pt x="1321" y="590"/>
                    <a:pt x="1391" y="553"/>
                    <a:pt x="1435" y="489"/>
                  </a:cubicBezTo>
                  <a:cubicBezTo>
                    <a:pt x="1501" y="389"/>
                    <a:pt x="1468" y="255"/>
                    <a:pt x="1368" y="189"/>
                  </a:cubicBezTo>
                  <a:cubicBezTo>
                    <a:pt x="1154" y="60"/>
                    <a:pt x="968" y="0"/>
                    <a:pt x="79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31"/>
            <p:cNvSpPr/>
            <p:nvPr/>
          </p:nvSpPr>
          <p:spPr>
            <a:xfrm>
              <a:off x="425014" y="4151665"/>
              <a:ext cx="23668" cy="14308"/>
            </a:xfrm>
            <a:custGeom>
              <a:avLst/>
              <a:gdLst/>
              <a:ahLst/>
              <a:cxnLst/>
              <a:rect l="l" t="t" r="r" b="b"/>
              <a:pathLst>
                <a:path w="1502" h="908" extrusionOk="0">
                  <a:moveTo>
                    <a:pt x="895" y="1"/>
                  </a:moveTo>
                  <a:cubicBezTo>
                    <a:pt x="817" y="1"/>
                    <a:pt x="750" y="16"/>
                    <a:pt x="701" y="41"/>
                  </a:cubicBezTo>
                  <a:cubicBezTo>
                    <a:pt x="301" y="141"/>
                    <a:pt x="101" y="574"/>
                    <a:pt x="68" y="608"/>
                  </a:cubicBezTo>
                  <a:cubicBezTo>
                    <a:pt x="1" y="708"/>
                    <a:pt x="68" y="841"/>
                    <a:pt x="168" y="875"/>
                  </a:cubicBezTo>
                  <a:cubicBezTo>
                    <a:pt x="201" y="908"/>
                    <a:pt x="234" y="908"/>
                    <a:pt x="268" y="908"/>
                  </a:cubicBezTo>
                  <a:cubicBezTo>
                    <a:pt x="334" y="908"/>
                    <a:pt x="401" y="875"/>
                    <a:pt x="435" y="774"/>
                  </a:cubicBezTo>
                  <a:cubicBezTo>
                    <a:pt x="468" y="708"/>
                    <a:pt x="635" y="474"/>
                    <a:pt x="801" y="441"/>
                  </a:cubicBezTo>
                  <a:cubicBezTo>
                    <a:pt x="828" y="432"/>
                    <a:pt x="858" y="428"/>
                    <a:pt x="888" y="428"/>
                  </a:cubicBezTo>
                  <a:cubicBezTo>
                    <a:pt x="973" y="428"/>
                    <a:pt x="1071" y="459"/>
                    <a:pt x="1168" y="508"/>
                  </a:cubicBezTo>
                  <a:cubicBezTo>
                    <a:pt x="1192" y="531"/>
                    <a:pt x="1224" y="542"/>
                    <a:pt x="1259" y="542"/>
                  </a:cubicBezTo>
                  <a:cubicBezTo>
                    <a:pt x="1321" y="542"/>
                    <a:pt x="1392" y="505"/>
                    <a:pt x="1435" y="441"/>
                  </a:cubicBezTo>
                  <a:cubicBezTo>
                    <a:pt x="1502" y="341"/>
                    <a:pt x="1469" y="241"/>
                    <a:pt x="1369" y="174"/>
                  </a:cubicBezTo>
                  <a:cubicBezTo>
                    <a:pt x="1199" y="47"/>
                    <a:pt x="1030" y="1"/>
                    <a:pt x="89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31"/>
            <p:cNvSpPr/>
            <p:nvPr/>
          </p:nvSpPr>
          <p:spPr>
            <a:xfrm>
              <a:off x="593832" y="4262691"/>
              <a:ext cx="178485" cy="182078"/>
            </a:xfrm>
            <a:custGeom>
              <a:avLst/>
              <a:gdLst/>
              <a:ahLst/>
              <a:cxnLst/>
              <a:rect l="l" t="t" r="r" b="b"/>
              <a:pathLst>
                <a:path w="11327" h="11555" extrusionOk="0">
                  <a:moveTo>
                    <a:pt x="788" y="0"/>
                  </a:moveTo>
                  <a:cubicBezTo>
                    <a:pt x="0" y="0"/>
                    <a:pt x="473" y="8713"/>
                    <a:pt x="2865" y="10241"/>
                  </a:cubicBezTo>
                  <a:cubicBezTo>
                    <a:pt x="4707" y="11418"/>
                    <a:pt x="7430" y="11555"/>
                    <a:pt x="8601" y="11555"/>
                  </a:cubicBezTo>
                  <a:cubicBezTo>
                    <a:pt x="8957" y="11555"/>
                    <a:pt x="9170" y="11542"/>
                    <a:pt x="9170" y="11542"/>
                  </a:cubicBezTo>
                  <a:cubicBezTo>
                    <a:pt x="9195" y="11545"/>
                    <a:pt x="9220" y="11547"/>
                    <a:pt x="9245" y="11547"/>
                  </a:cubicBezTo>
                  <a:cubicBezTo>
                    <a:pt x="10757" y="11547"/>
                    <a:pt x="11327" y="5595"/>
                    <a:pt x="8603" y="2969"/>
                  </a:cubicBezTo>
                  <a:cubicBezTo>
                    <a:pt x="5801" y="334"/>
                    <a:pt x="1564" y="101"/>
                    <a:pt x="797" y="1"/>
                  </a:cubicBezTo>
                  <a:cubicBezTo>
                    <a:pt x="794" y="0"/>
                    <a:pt x="791" y="0"/>
                    <a:pt x="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31"/>
            <p:cNvSpPr/>
            <p:nvPr/>
          </p:nvSpPr>
          <p:spPr>
            <a:xfrm>
              <a:off x="716789" y="4271579"/>
              <a:ext cx="198324" cy="183512"/>
            </a:xfrm>
            <a:custGeom>
              <a:avLst/>
              <a:gdLst/>
              <a:ahLst/>
              <a:cxnLst/>
              <a:rect l="l" t="t" r="r" b="b"/>
              <a:pathLst>
                <a:path w="12586" h="11646" extrusionOk="0">
                  <a:moveTo>
                    <a:pt x="10999" y="0"/>
                  </a:moveTo>
                  <a:cubicBezTo>
                    <a:pt x="10991" y="0"/>
                    <a:pt x="10983" y="1"/>
                    <a:pt x="10975" y="4"/>
                  </a:cubicBezTo>
                  <a:cubicBezTo>
                    <a:pt x="10474" y="170"/>
                    <a:pt x="6772" y="1004"/>
                    <a:pt x="3369" y="3173"/>
                  </a:cubicBezTo>
                  <a:cubicBezTo>
                    <a:pt x="0" y="5341"/>
                    <a:pt x="3469" y="11645"/>
                    <a:pt x="3469" y="11645"/>
                  </a:cubicBezTo>
                  <a:cubicBezTo>
                    <a:pt x="3469" y="11645"/>
                    <a:pt x="9807" y="11145"/>
                    <a:pt x="11208" y="7409"/>
                  </a:cubicBezTo>
                  <a:cubicBezTo>
                    <a:pt x="12585" y="3737"/>
                    <a:pt x="11481" y="0"/>
                    <a:pt x="10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31"/>
            <p:cNvSpPr/>
            <p:nvPr/>
          </p:nvSpPr>
          <p:spPr>
            <a:xfrm>
              <a:off x="763044" y="4425645"/>
              <a:ext cx="219203" cy="131355"/>
            </a:xfrm>
            <a:custGeom>
              <a:avLst/>
              <a:gdLst/>
              <a:ahLst/>
              <a:cxnLst/>
              <a:rect l="l" t="t" r="r" b="b"/>
              <a:pathLst>
                <a:path w="13911" h="8336" extrusionOk="0">
                  <a:moveTo>
                    <a:pt x="5686" y="0"/>
                  </a:moveTo>
                  <a:cubicBezTo>
                    <a:pt x="3103" y="0"/>
                    <a:pt x="1" y="2170"/>
                    <a:pt x="1" y="2170"/>
                  </a:cubicBezTo>
                  <a:cubicBezTo>
                    <a:pt x="1" y="2170"/>
                    <a:pt x="334" y="7006"/>
                    <a:pt x="4137" y="8040"/>
                  </a:cubicBezTo>
                  <a:cubicBezTo>
                    <a:pt x="4906" y="8248"/>
                    <a:pt x="5693" y="8336"/>
                    <a:pt x="6467" y="8336"/>
                  </a:cubicBezTo>
                  <a:cubicBezTo>
                    <a:pt x="9548" y="8336"/>
                    <a:pt x="12410" y="6939"/>
                    <a:pt x="13077" y="6139"/>
                  </a:cubicBezTo>
                  <a:cubicBezTo>
                    <a:pt x="13911" y="5105"/>
                    <a:pt x="10441" y="2270"/>
                    <a:pt x="7406" y="435"/>
                  </a:cubicBezTo>
                  <a:cubicBezTo>
                    <a:pt x="6896" y="125"/>
                    <a:pt x="6306" y="0"/>
                    <a:pt x="5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31"/>
            <p:cNvSpPr/>
            <p:nvPr/>
          </p:nvSpPr>
          <p:spPr>
            <a:xfrm>
              <a:off x="677358" y="4465091"/>
              <a:ext cx="151918" cy="214601"/>
            </a:xfrm>
            <a:custGeom>
              <a:avLst/>
              <a:gdLst/>
              <a:ahLst/>
              <a:cxnLst/>
              <a:rect l="l" t="t" r="r" b="b"/>
              <a:pathLst>
                <a:path w="9641" h="13619" extrusionOk="0">
                  <a:moveTo>
                    <a:pt x="5604" y="0"/>
                  </a:moveTo>
                  <a:cubicBezTo>
                    <a:pt x="5604" y="0"/>
                    <a:pt x="901" y="1068"/>
                    <a:pt x="467" y="5004"/>
                  </a:cubicBezTo>
                  <a:cubicBezTo>
                    <a:pt x="0" y="8940"/>
                    <a:pt x="2602" y="12909"/>
                    <a:pt x="3703" y="13543"/>
                  </a:cubicBezTo>
                  <a:cubicBezTo>
                    <a:pt x="3790" y="13594"/>
                    <a:pt x="3884" y="13619"/>
                    <a:pt x="3984" y="13619"/>
                  </a:cubicBezTo>
                  <a:cubicBezTo>
                    <a:pt x="5181" y="13619"/>
                    <a:pt x="7211" y="10090"/>
                    <a:pt x="8473" y="7072"/>
                  </a:cubicBezTo>
                  <a:cubicBezTo>
                    <a:pt x="9641" y="4203"/>
                    <a:pt x="5604" y="0"/>
                    <a:pt x="5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31"/>
            <p:cNvSpPr/>
            <p:nvPr/>
          </p:nvSpPr>
          <p:spPr>
            <a:xfrm>
              <a:off x="529627" y="4426007"/>
              <a:ext cx="216051" cy="132221"/>
            </a:xfrm>
            <a:custGeom>
              <a:avLst/>
              <a:gdLst/>
              <a:ahLst/>
              <a:cxnLst/>
              <a:rect l="l" t="t" r="r" b="b"/>
              <a:pathLst>
                <a:path w="13711" h="8391" extrusionOk="0">
                  <a:moveTo>
                    <a:pt x="8335" y="1"/>
                  </a:moveTo>
                  <a:cubicBezTo>
                    <a:pt x="8004" y="1"/>
                    <a:pt x="7661" y="35"/>
                    <a:pt x="7306" y="112"/>
                  </a:cubicBezTo>
                  <a:cubicBezTo>
                    <a:pt x="3437" y="979"/>
                    <a:pt x="535" y="4682"/>
                    <a:pt x="268" y="5949"/>
                  </a:cubicBezTo>
                  <a:cubicBezTo>
                    <a:pt x="1" y="7217"/>
                    <a:pt x="4404" y="8151"/>
                    <a:pt x="7907" y="8384"/>
                  </a:cubicBezTo>
                  <a:cubicBezTo>
                    <a:pt x="7966" y="8388"/>
                    <a:pt x="8024" y="8390"/>
                    <a:pt x="8083" y="8390"/>
                  </a:cubicBezTo>
                  <a:cubicBezTo>
                    <a:pt x="11110" y="8390"/>
                    <a:pt x="13711" y="3414"/>
                    <a:pt x="13711" y="3414"/>
                  </a:cubicBezTo>
                  <a:cubicBezTo>
                    <a:pt x="13711" y="3414"/>
                    <a:pt x="11619" y="1"/>
                    <a:pt x="83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31"/>
            <p:cNvSpPr/>
            <p:nvPr/>
          </p:nvSpPr>
          <p:spPr>
            <a:xfrm>
              <a:off x="636871" y="4417639"/>
              <a:ext cx="70988" cy="22754"/>
            </a:xfrm>
            <a:custGeom>
              <a:avLst/>
              <a:gdLst/>
              <a:ahLst/>
              <a:cxnLst/>
              <a:rect l="l" t="t" r="r" b="b"/>
              <a:pathLst>
                <a:path w="4505" h="1444" extrusionOk="0">
                  <a:moveTo>
                    <a:pt x="230" y="1"/>
                  </a:moveTo>
                  <a:cubicBezTo>
                    <a:pt x="176" y="1"/>
                    <a:pt x="118" y="26"/>
                    <a:pt x="68" y="76"/>
                  </a:cubicBezTo>
                  <a:cubicBezTo>
                    <a:pt x="1" y="142"/>
                    <a:pt x="1" y="276"/>
                    <a:pt x="68" y="343"/>
                  </a:cubicBezTo>
                  <a:cubicBezTo>
                    <a:pt x="134" y="409"/>
                    <a:pt x="1135" y="1443"/>
                    <a:pt x="3303" y="1443"/>
                  </a:cubicBezTo>
                  <a:cubicBezTo>
                    <a:pt x="3603" y="1443"/>
                    <a:pt x="3937" y="1410"/>
                    <a:pt x="4304" y="1377"/>
                  </a:cubicBezTo>
                  <a:cubicBezTo>
                    <a:pt x="4437" y="1343"/>
                    <a:pt x="4504" y="1243"/>
                    <a:pt x="4504" y="1110"/>
                  </a:cubicBezTo>
                  <a:cubicBezTo>
                    <a:pt x="4471" y="1010"/>
                    <a:pt x="4371" y="943"/>
                    <a:pt x="4271" y="943"/>
                  </a:cubicBezTo>
                  <a:cubicBezTo>
                    <a:pt x="3925" y="990"/>
                    <a:pt x="3604" y="1011"/>
                    <a:pt x="3308" y="1011"/>
                  </a:cubicBezTo>
                  <a:cubicBezTo>
                    <a:pt x="1311" y="1011"/>
                    <a:pt x="397" y="76"/>
                    <a:pt x="368" y="76"/>
                  </a:cubicBezTo>
                  <a:cubicBezTo>
                    <a:pt x="334" y="26"/>
                    <a:pt x="284"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31"/>
            <p:cNvSpPr/>
            <p:nvPr/>
          </p:nvSpPr>
          <p:spPr>
            <a:xfrm>
              <a:off x="784067" y="4421295"/>
              <a:ext cx="78866" cy="24881"/>
            </a:xfrm>
            <a:custGeom>
              <a:avLst/>
              <a:gdLst/>
              <a:ahLst/>
              <a:cxnLst/>
              <a:rect l="l" t="t" r="r" b="b"/>
              <a:pathLst>
                <a:path w="5005" h="1579" extrusionOk="0">
                  <a:moveTo>
                    <a:pt x="3749" y="1"/>
                  </a:moveTo>
                  <a:cubicBezTo>
                    <a:pt x="2554" y="1"/>
                    <a:pt x="695" y="181"/>
                    <a:pt x="68" y="1278"/>
                  </a:cubicBezTo>
                  <a:cubicBezTo>
                    <a:pt x="1" y="1378"/>
                    <a:pt x="34" y="1478"/>
                    <a:pt x="134" y="1545"/>
                  </a:cubicBezTo>
                  <a:cubicBezTo>
                    <a:pt x="168" y="1578"/>
                    <a:pt x="201" y="1578"/>
                    <a:pt x="234" y="1578"/>
                  </a:cubicBezTo>
                  <a:cubicBezTo>
                    <a:pt x="301" y="1578"/>
                    <a:pt x="368" y="1545"/>
                    <a:pt x="401" y="1478"/>
                  </a:cubicBezTo>
                  <a:cubicBezTo>
                    <a:pt x="911" y="587"/>
                    <a:pt x="2528" y="425"/>
                    <a:pt x="3645" y="425"/>
                  </a:cubicBezTo>
                  <a:cubicBezTo>
                    <a:pt x="4284" y="425"/>
                    <a:pt x="4759" y="477"/>
                    <a:pt x="4771" y="477"/>
                  </a:cubicBezTo>
                  <a:cubicBezTo>
                    <a:pt x="4871" y="477"/>
                    <a:pt x="5004" y="411"/>
                    <a:pt x="5004" y="277"/>
                  </a:cubicBezTo>
                  <a:cubicBezTo>
                    <a:pt x="5004" y="177"/>
                    <a:pt x="4938" y="77"/>
                    <a:pt x="4804" y="44"/>
                  </a:cubicBezTo>
                  <a:cubicBezTo>
                    <a:pt x="4760" y="44"/>
                    <a:pt x="4334" y="1"/>
                    <a:pt x="37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31"/>
            <p:cNvSpPr/>
            <p:nvPr/>
          </p:nvSpPr>
          <p:spPr>
            <a:xfrm>
              <a:off x="745172" y="4335973"/>
              <a:ext cx="29971" cy="74438"/>
            </a:xfrm>
            <a:custGeom>
              <a:avLst/>
              <a:gdLst/>
              <a:ahLst/>
              <a:cxnLst/>
              <a:rect l="l" t="t" r="r" b="b"/>
              <a:pathLst>
                <a:path w="1902" h="4724" extrusionOk="0">
                  <a:moveTo>
                    <a:pt x="252" y="1"/>
                  </a:moveTo>
                  <a:cubicBezTo>
                    <a:pt x="212" y="1"/>
                    <a:pt x="170" y="8"/>
                    <a:pt x="134" y="21"/>
                  </a:cubicBezTo>
                  <a:cubicBezTo>
                    <a:pt x="34" y="87"/>
                    <a:pt x="0" y="221"/>
                    <a:pt x="67" y="321"/>
                  </a:cubicBezTo>
                  <a:cubicBezTo>
                    <a:pt x="67" y="354"/>
                    <a:pt x="1401" y="2556"/>
                    <a:pt x="100" y="4390"/>
                  </a:cubicBezTo>
                  <a:cubicBezTo>
                    <a:pt x="34" y="4490"/>
                    <a:pt x="67" y="4591"/>
                    <a:pt x="134" y="4657"/>
                  </a:cubicBezTo>
                  <a:cubicBezTo>
                    <a:pt x="167" y="4691"/>
                    <a:pt x="234" y="4724"/>
                    <a:pt x="267" y="4724"/>
                  </a:cubicBezTo>
                  <a:cubicBezTo>
                    <a:pt x="334" y="4724"/>
                    <a:pt x="401" y="4691"/>
                    <a:pt x="434" y="4624"/>
                  </a:cubicBezTo>
                  <a:cubicBezTo>
                    <a:pt x="1902" y="2556"/>
                    <a:pt x="467" y="187"/>
                    <a:pt x="434" y="87"/>
                  </a:cubicBezTo>
                  <a:cubicBezTo>
                    <a:pt x="392" y="24"/>
                    <a:pt x="323" y="1"/>
                    <a:pt x="25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31"/>
            <p:cNvSpPr/>
            <p:nvPr/>
          </p:nvSpPr>
          <p:spPr>
            <a:xfrm>
              <a:off x="697861" y="4372141"/>
              <a:ext cx="34698" cy="45114"/>
            </a:xfrm>
            <a:custGeom>
              <a:avLst/>
              <a:gdLst/>
              <a:ahLst/>
              <a:cxnLst/>
              <a:rect l="l" t="t" r="r" b="b"/>
              <a:pathLst>
                <a:path w="2202" h="2863" extrusionOk="0">
                  <a:moveTo>
                    <a:pt x="223" y="0"/>
                  </a:moveTo>
                  <a:cubicBezTo>
                    <a:pt x="192" y="0"/>
                    <a:pt x="162" y="9"/>
                    <a:pt x="134" y="27"/>
                  </a:cubicBezTo>
                  <a:cubicBezTo>
                    <a:pt x="34" y="94"/>
                    <a:pt x="0" y="194"/>
                    <a:pt x="67" y="294"/>
                  </a:cubicBezTo>
                  <a:cubicBezTo>
                    <a:pt x="100" y="394"/>
                    <a:pt x="1068" y="2229"/>
                    <a:pt x="1835" y="2829"/>
                  </a:cubicBezTo>
                  <a:cubicBezTo>
                    <a:pt x="1868" y="2863"/>
                    <a:pt x="1935" y="2863"/>
                    <a:pt x="1968" y="2863"/>
                  </a:cubicBezTo>
                  <a:cubicBezTo>
                    <a:pt x="2035" y="2863"/>
                    <a:pt x="2102" y="2863"/>
                    <a:pt x="2135" y="2796"/>
                  </a:cubicBezTo>
                  <a:cubicBezTo>
                    <a:pt x="2202" y="2696"/>
                    <a:pt x="2202" y="2562"/>
                    <a:pt x="2102" y="2496"/>
                  </a:cubicBezTo>
                  <a:cubicBezTo>
                    <a:pt x="1368" y="1962"/>
                    <a:pt x="434" y="127"/>
                    <a:pt x="434" y="127"/>
                  </a:cubicBezTo>
                  <a:cubicBezTo>
                    <a:pt x="386" y="55"/>
                    <a:pt x="303" y="0"/>
                    <a:pt x="22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31"/>
            <p:cNvSpPr/>
            <p:nvPr/>
          </p:nvSpPr>
          <p:spPr>
            <a:xfrm>
              <a:off x="766731" y="4377294"/>
              <a:ext cx="31547" cy="42593"/>
            </a:xfrm>
            <a:custGeom>
              <a:avLst/>
              <a:gdLst/>
              <a:ahLst/>
              <a:cxnLst/>
              <a:rect l="l" t="t" r="r" b="b"/>
              <a:pathLst>
                <a:path w="2002" h="2703" extrusionOk="0">
                  <a:moveTo>
                    <a:pt x="1735" y="0"/>
                  </a:moveTo>
                  <a:cubicBezTo>
                    <a:pt x="1601" y="0"/>
                    <a:pt x="1534" y="101"/>
                    <a:pt x="1534" y="234"/>
                  </a:cubicBezTo>
                  <a:cubicBezTo>
                    <a:pt x="1534" y="234"/>
                    <a:pt x="1601" y="1268"/>
                    <a:pt x="133" y="2302"/>
                  </a:cubicBezTo>
                  <a:cubicBezTo>
                    <a:pt x="33" y="2369"/>
                    <a:pt x="0" y="2502"/>
                    <a:pt x="67" y="2602"/>
                  </a:cubicBezTo>
                  <a:cubicBezTo>
                    <a:pt x="133" y="2669"/>
                    <a:pt x="200" y="2702"/>
                    <a:pt x="234" y="2702"/>
                  </a:cubicBezTo>
                  <a:cubicBezTo>
                    <a:pt x="300" y="2702"/>
                    <a:pt x="334" y="2669"/>
                    <a:pt x="367" y="2636"/>
                  </a:cubicBezTo>
                  <a:cubicBezTo>
                    <a:pt x="2001" y="1502"/>
                    <a:pt x="1968" y="267"/>
                    <a:pt x="1968" y="201"/>
                  </a:cubicBezTo>
                  <a:cubicBezTo>
                    <a:pt x="1935" y="101"/>
                    <a:pt x="1868" y="0"/>
                    <a:pt x="17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31"/>
            <p:cNvSpPr/>
            <p:nvPr/>
          </p:nvSpPr>
          <p:spPr>
            <a:xfrm>
              <a:off x="692409" y="4401202"/>
              <a:ext cx="121632" cy="85941"/>
            </a:xfrm>
            <a:custGeom>
              <a:avLst/>
              <a:gdLst/>
              <a:ahLst/>
              <a:cxnLst/>
              <a:rect l="l" t="t" r="r" b="b"/>
              <a:pathLst>
                <a:path w="7719" h="5454" extrusionOk="0">
                  <a:moveTo>
                    <a:pt x="3504" y="1"/>
                  </a:moveTo>
                  <a:cubicBezTo>
                    <a:pt x="1900" y="1"/>
                    <a:pt x="847" y="1986"/>
                    <a:pt x="847" y="1986"/>
                  </a:cubicBezTo>
                  <a:cubicBezTo>
                    <a:pt x="1" y="3678"/>
                    <a:pt x="1271" y="5453"/>
                    <a:pt x="3245" y="5453"/>
                  </a:cubicBezTo>
                  <a:cubicBezTo>
                    <a:pt x="3762" y="5453"/>
                    <a:pt x="4328" y="5332"/>
                    <a:pt x="4916" y="5055"/>
                  </a:cubicBezTo>
                  <a:cubicBezTo>
                    <a:pt x="7718" y="3687"/>
                    <a:pt x="6417" y="1052"/>
                    <a:pt x="4349" y="185"/>
                  </a:cubicBezTo>
                  <a:cubicBezTo>
                    <a:pt x="4054" y="56"/>
                    <a:pt x="3771" y="1"/>
                    <a:pt x="3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31"/>
            <p:cNvSpPr/>
            <p:nvPr/>
          </p:nvSpPr>
          <p:spPr>
            <a:xfrm>
              <a:off x="735700" y="4413431"/>
              <a:ext cx="17901" cy="22754"/>
            </a:xfrm>
            <a:custGeom>
              <a:avLst/>
              <a:gdLst/>
              <a:ahLst/>
              <a:cxnLst/>
              <a:rect l="l" t="t" r="r" b="b"/>
              <a:pathLst>
                <a:path w="1136" h="1444" extrusionOk="0">
                  <a:moveTo>
                    <a:pt x="936" y="0"/>
                  </a:moveTo>
                  <a:cubicBezTo>
                    <a:pt x="915" y="0"/>
                    <a:pt x="892" y="3"/>
                    <a:pt x="868" y="9"/>
                  </a:cubicBezTo>
                  <a:cubicBezTo>
                    <a:pt x="501" y="76"/>
                    <a:pt x="268" y="243"/>
                    <a:pt x="168" y="476"/>
                  </a:cubicBezTo>
                  <a:cubicBezTo>
                    <a:pt x="1" y="876"/>
                    <a:pt x="301" y="1310"/>
                    <a:pt x="335" y="1343"/>
                  </a:cubicBezTo>
                  <a:cubicBezTo>
                    <a:pt x="368" y="1410"/>
                    <a:pt x="435" y="1443"/>
                    <a:pt x="501" y="1443"/>
                  </a:cubicBezTo>
                  <a:cubicBezTo>
                    <a:pt x="535" y="1443"/>
                    <a:pt x="568" y="1410"/>
                    <a:pt x="601" y="1410"/>
                  </a:cubicBezTo>
                  <a:cubicBezTo>
                    <a:pt x="701" y="1343"/>
                    <a:pt x="735" y="1210"/>
                    <a:pt x="668" y="1110"/>
                  </a:cubicBezTo>
                  <a:cubicBezTo>
                    <a:pt x="635" y="1043"/>
                    <a:pt x="501" y="810"/>
                    <a:pt x="568" y="643"/>
                  </a:cubicBezTo>
                  <a:cubicBezTo>
                    <a:pt x="601" y="509"/>
                    <a:pt x="802" y="443"/>
                    <a:pt x="968" y="409"/>
                  </a:cubicBezTo>
                  <a:cubicBezTo>
                    <a:pt x="1068" y="376"/>
                    <a:pt x="1135" y="276"/>
                    <a:pt x="1135" y="143"/>
                  </a:cubicBezTo>
                  <a:cubicBezTo>
                    <a:pt x="1108" y="60"/>
                    <a:pt x="1035" y="0"/>
                    <a:pt x="93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31"/>
            <p:cNvSpPr/>
            <p:nvPr/>
          </p:nvSpPr>
          <p:spPr>
            <a:xfrm>
              <a:off x="753052" y="4421342"/>
              <a:ext cx="18421" cy="22722"/>
            </a:xfrm>
            <a:custGeom>
              <a:avLst/>
              <a:gdLst/>
              <a:ahLst/>
              <a:cxnLst/>
              <a:rect l="l" t="t" r="r" b="b"/>
              <a:pathLst>
                <a:path w="1169" h="1442" extrusionOk="0">
                  <a:moveTo>
                    <a:pt x="941" y="1"/>
                  </a:moveTo>
                  <a:cubicBezTo>
                    <a:pt x="928" y="1"/>
                    <a:pt x="915" y="3"/>
                    <a:pt x="901" y="7"/>
                  </a:cubicBezTo>
                  <a:cubicBezTo>
                    <a:pt x="501" y="74"/>
                    <a:pt x="268" y="241"/>
                    <a:pt x="168" y="508"/>
                  </a:cubicBezTo>
                  <a:cubicBezTo>
                    <a:pt x="1" y="908"/>
                    <a:pt x="301" y="1308"/>
                    <a:pt x="334" y="1375"/>
                  </a:cubicBezTo>
                  <a:cubicBezTo>
                    <a:pt x="368" y="1408"/>
                    <a:pt x="434" y="1442"/>
                    <a:pt x="501" y="1442"/>
                  </a:cubicBezTo>
                  <a:cubicBezTo>
                    <a:pt x="534" y="1442"/>
                    <a:pt x="601" y="1442"/>
                    <a:pt x="635" y="1408"/>
                  </a:cubicBezTo>
                  <a:cubicBezTo>
                    <a:pt x="701" y="1342"/>
                    <a:pt x="735" y="1208"/>
                    <a:pt x="668" y="1108"/>
                  </a:cubicBezTo>
                  <a:cubicBezTo>
                    <a:pt x="635" y="1075"/>
                    <a:pt x="501" y="808"/>
                    <a:pt x="568" y="641"/>
                  </a:cubicBezTo>
                  <a:cubicBezTo>
                    <a:pt x="601" y="508"/>
                    <a:pt x="801" y="441"/>
                    <a:pt x="968" y="408"/>
                  </a:cubicBezTo>
                  <a:cubicBezTo>
                    <a:pt x="1068" y="408"/>
                    <a:pt x="1168" y="274"/>
                    <a:pt x="1135" y="174"/>
                  </a:cubicBezTo>
                  <a:cubicBezTo>
                    <a:pt x="1106" y="88"/>
                    <a:pt x="1027" y="1"/>
                    <a:pt x="94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59" name="Google Shape;3159;p31"/>
            <p:cNvGrpSpPr/>
            <p:nvPr/>
          </p:nvGrpSpPr>
          <p:grpSpPr>
            <a:xfrm rot="2528074">
              <a:off x="50879" y="3373663"/>
              <a:ext cx="406480" cy="452516"/>
              <a:chOff x="28413" y="4563494"/>
              <a:chExt cx="406465" cy="452499"/>
            </a:xfrm>
          </p:grpSpPr>
          <p:sp>
            <p:nvSpPr>
              <p:cNvPr id="3160" name="Google Shape;3160;p31"/>
              <p:cNvSpPr/>
              <p:nvPr/>
            </p:nvSpPr>
            <p:spPr>
              <a:xfrm>
                <a:off x="28413" y="4603807"/>
                <a:ext cx="96121" cy="84744"/>
              </a:xfrm>
              <a:custGeom>
                <a:avLst/>
                <a:gdLst/>
                <a:ahLst/>
                <a:cxnLst/>
                <a:rect l="l" t="t" r="r" b="b"/>
                <a:pathLst>
                  <a:path w="6100" h="5378" extrusionOk="0">
                    <a:moveTo>
                      <a:pt x="1824" y="0"/>
                    </a:moveTo>
                    <a:cubicBezTo>
                      <a:pt x="1226" y="0"/>
                      <a:pt x="680" y="338"/>
                      <a:pt x="375" y="1339"/>
                    </a:cubicBezTo>
                    <a:cubicBezTo>
                      <a:pt x="1" y="2588"/>
                      <a:pt x="1928" y="3163"/>
                      <a:pt x="2961" y="3163"/>
                    </a:cubicBezTo>
                    <a:cubicBezTo>
                      <a:pt x="2971" y="3163"/>
                      <a:pt x="2980" y="3163"/>
                      <a:pt x="2990" y="3163"/>
                    </a:cubicBezTo>
                    <a:lnTo>
                      <a:pt x="2990" y="3163"/>
                    </a:lnTo>
                    <a:cubicBezTo>
                      <a:pt x="2604" y="3535"/>
                      <a:pt x="2250" y="4215"/>
                      <a:pt x="2710" y="5008"/>
                    </a:cubicBezTo>
                    <a:cubicBezTo>
                      <a:pt x="2860" y="5265"/>
                      <a:pt x="3076" y="5378"/>
                      <a:pt x="3319" y="5378"/>
                    </a:cubicBezTo>
                    <a:cubicBezTo>
                      <a:pt x="4430" y="5378"/>
                      <a:pt x="6099" y="3026"/>
                      <a:pt x="4512" y="1439"/>
                    </a:cubicBezTo>
                    <a:cubicBezTo>
                      <a:pt x="4512" y="1439"/>
                      <a:pt x="305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31"/>
              <p:cNvSpPr/>
              <p:nvPr/>
            </p:nvSpPr>
            <p:spPr>
              <a:xfrm>
                <a:off x="101790" y="4568237"/>
                <a:ext cx="69601" cy="87297"/>
              </a:xfrm>
              <a:custGeom>
                <a:avLst/>
                <a:gdLst/>
                <a:ahLst/>
                <a:cxnLst/>
                <a:rect l="l" t="t" r="r" b="b"/>
                <a:pathLst>
                  <a:path w="4417" h="5540" extrusionOk="0">
                    <a:moveTo>
                      <a:pt x="1931" y="0"/>
                    </a:moveTo>
                    <a:cubicBezTo>
                      <a:pt x="0" y="0"/>
                      <a:pt x="256" y="3429"/>
                      <a:pt x="256" y="3429"/>
                    </a:cubicBezTo>
                    <a:cubicBezTo>
                      <a:pt x="383" y="4921"/>
                      <a:pt x="1701" y="5539"/>
                      <a:pt x="2781" y="5539"/>
                    </a:cubicBezTo>
                    <a:cubicBezTo>
                      <a:pt x="3681" y="5539"/>
                      <a:pt x="4417" y="5109"/>
                      <a:pt x="4159" y="4396"/>
                    </a:cubicBezTo>
                    <a:cubicBezTo>
                      <a:pt x="3880" y="3610"/>
                      <a:pt x="3256" y="3387"/>
                      <a:pt x="2748" y="3387"/>
                    </a:cubicBezTo>
                    <a:cubicBezTo>
                      <a:pt x="2689" y="3387"/>
                      <a:pt x="2632" y="3390"/>
                      <a:pt x="2577" y="3396"/>
                    </a:cubicBezTo>
                    <a:lnTo>
                      <a:pt x="2577" y="3396"/>
                    </a:lnTo>
                    <a:cubicBezTo>
                      <a:pt x="3242" y="2617"/>
                      <a:pt x="4075" y="756"/>
                      <a:pt x="2891" y="227"/>
                    </a:cubicBezTo>
                    <a:cubicBezTo>
                      <a:pt x="2523" y="69"/>
                      <a:pt x="2205" y="0"/>
                      <a:pt x="19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31"/>
              <p:cNvSpPr/>
              <p:nvPr/>
            </p:nvSpPr>
            <p:spPr>
              <a:xfrm>
                <a:off x="86361" y="4563494"/>
                <a:ext cx="25244" cy="51417"/>
              </a:xfrm>
              <a:custGeom>
                <a:avLst/>
                <a:gdLst/>
                <a:ahLst/>
                <a:cxnLst/>
                <a:rect l="l" t="t" r="r" b="b"/>
                <a:pathLst>
                  <a:path w="1602" h="3263" extrusionOk="0">
                    <a:moveTo>
                      <a:pt x="1357" y="0"/>
                    </a:moveTo>
                    <a:cubicBezTo>
                      <a:pt x="1327" y="0"/>
                      <a:pt x="1296" y="9"/>
                      <a:pt x="1268" y="27"/>
                    </a:cubicBezTo>
                    <a:cubicBezTo>
                      <a:pt x="735" y="294"/>
                      <a:pt x="401" y="694"/>
                      <a:pt x="268" y="1161"/>
                    </a:cubicBezTo>
                    <a:cubicBezTo>
                      <a:pt x="1" y="2129"/>
                      <a:pt x="601" y="3130"/>
                      <a:pt x="601" y="3163"/>
                    </a:cubicBezTo>
                    <a:cubicBezTo>
                      <a:pt x="668" y="3230"/>
                      <a:pt x="735" y="3263"/>
                      <a:pt x="801" y="3263"/>
                    </a:cubicBezTo>
                    <a:lnTo>
                      <a:pt x="901" y="3263"/>
                    </a:lnTo>
                    <a:cubicBezTo>
                      <a:pt x="1001" y="3196"/>
                      <a:pt x="1035" y="3063"/>
                      <a:pt x="968" y="2963"/>
                    </a:cubicBezTo>
                    <a:cubicBezTo>
                      <a:pt x="968" y="2963"/>
                      <a:pt x="468" y="2062"/>
                      <a:pt x="668" y="1295"/>
                    </a:cubicBezTo>
                    <a:cubicBezTo>
                      <a:pt x="768" y="895"/>
                      <a:pt x="1035" y="594"/>
                      <a:pt x="1468" y="394"/>
                    </a:cubicBezTo>
                    <a:cubicBezTo>
                      <a:pt x="1569" y="327"/>
                      <a:pt x="1602" y="227"/>
                      <a:pt x="1535" y="127"/>
                    </a:cubicBezTo>
                    <a:cubicBezTo>
                      <a:pt x="1511" y="55"/>
                      <a:pt x="1435" y="0"/>
                      <a:pt x="135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31"/>
              <p:cNvSpPr/>
              <p:nvPr/>
            </p:nvSpPr>
            <p:spPr>
              <a:xfrm>
                <a:off x="49562" y="4585163"/>
                <a:ext cx="46800" cy="32917"/>
              </a:xfrm>
              <a:custGeom>
                <a:avLst/>
                <a:gdLst/>
                <a:ahLst/>
                <a:cxnLst/>
                <a:rect l="l" t="t" r="r" b="b"/>
                <a:pathLst>
                  <a:path w="2970" h="2089" extrusionOk="0">
                    <a:moveTo>
                      <a:pt x="997" y="1"/>
                    </a:moveTo>
                    <a:cubicBezTo>
                      <a:pt x="487" y="1"/>
                      <a:pt x="128" y="293"/>
                      <a:pt x="101" y="320"/>
                    </a:cubicBezTo>
                    <a:cubicBezTo>
                      <a:pt x="1" y="387"/>
                      <a:pt x="1" y="520"/>
                      <a:pt x="67" y="620"/>
                    </a:cubicBezTo>
                    <a:cubicBezTo>
                      <a:pt x="109" y="662"/>
                      <a:pt x="175" y="690"/>
                      <a:pt x="244" y="690"/>
                    </a:cubicBezTo>
                    <a:cubicBezTo>
                      <a:pt x="286" y="690"/>
                      <a:pt x="329" y="679"/>
                      <a:pt x="368" y="654"/>
                    </a:cubicBezTo>
                    <a:cubicBezTo>
                      <a:pt x="368" y="626"/>
                      <a:pt x="637" y="420"/>
                      <a:pt x="1010" y="420"/>
                    </a:cubicBezTo>
                    <a:cubicBezTo>
                      <a:pt x="1091" y="420"/>
                      <a:pt x="1178" y="430"/>
                      <a:pt x="1268" y="454"/>
                    </a:cubicBezTo>
                    <a:cubicBezTo>
                      <a:pt x="1735" y="554"/>
                      <a:pt x="2202" y="1087"/>
                      <a:pt x="2536" y="1955"/>
                    </a:cubicBezTo>
                    <a:cubicBezTo>
                      <a:pt x="2569" y="2021"/>
                      <a:pt x="2669" y="2088"/>
                      <a:pt x="2736" y="2088"/>
                    </a:cubicBezTo>
                    <a:cubicBezTo>
                      <a:pt x="2769" y="2088"/>
                      <a:pt x="2803" y="2055"/>
                      <a:pt x="2803" y="2055"/>
                    </a:cubicBezTo>
                    <a:cubicBezTo>
                      <a:pt x="2936" y="2021"/>
                      <a:pt x="2970" y="1888"/>
                      <a:pt x="2936" y="1788"/>
                    </a:cubicBezTo>
                    <a:cubicBezTo>
                      <a:pt x="2536" y="787"/>
                      <a:pt x="2002" y="187"/>
                      <a:pt x="1368" y="53"/>
                    </a:cubicBezTo>
                    <a:cubicBezTo>
                      <a:pt x="1238" y="16"/>
                      <a:pt x="1113" y="1"/>
                      <a:pt x="99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31"/>
              <p:cNvSpPr/>
              <p:nvPr/>
            </p:nvSpPr>
            <p:spPr>
              <a:xfrm>
                <a:off x="68490" y="4626185"/>
                <a:ext cx="36810" cy="47083"/>
              </a:xfrm>
              <a:custGeom>
                <a:avLst/>
                <a:gdLst/>
                <a:ahLst/>
                <a:cxnLst/>
                <a:rect l="l" t="t" r="r" b="b"/>
                <a:pathLst>
                  <a:path w="2336" h="2988" extrusionOk="0">
                    <a:moveTo>
                      <a:pt x="757" y="1"/>
                    </a:moveTo>
                    <a:cubicBezTo>
                      <a:pt x="486" y="1"/>
                      <a:pt x="239" y="47"/>
                      <a:pt x="101" y="186"/>
                    </a:cubicBezTo>
                    <a:cubicBezTo>
                      <a:pt x="34" y="252"/>
                      <a:pt x="1" y="352"/>
                      <a:pt x="34" y="452"/>
                    </a:cubicBezTo>
                    <a:cubicBezTo>
                      <a:pt x="67" y="786"/>
                      <a:pt x="668" y="1153"/>
                      <a:pt x="1101" y="1386"/>
                    </a:cubicBezTo>
                    <a:cubicBezTo>
                      <a:pt x="868" y="1853"/>
                      <a:pt x="568" y="2521"/>
                      <a:pt x="768" y="2854"/>
                    </a:cubicBezTo>
                    <a:cubicBezTo>
                      <a:pt x="801" y="2888"/>
                      <a:pt x="901" y="2988"/>
                      <a:pt x="1068" y="2988"/>
                    </a:cubicBezTo>
                    <a:lnTo>
                      <a:pt x="1101" y="2988"/>
                    </a:lnTo>
                    <a:cubicBezTo>
                      <a:pt x="1802" y="2954"/>
                      <a:pt x="2236" y="2054"/>
                      <a:pt x="2302" y="1954"/>
                    </a:cubicBezTo>
                    <a:cubicBezTo>
                      <a:pt x="2336" y="1853"/>
                      <a:pt x="2302" y="1720"/>
                      <a:pt x="2202" y="1687"/>
                    </a:cubicBezTo>
                    <a:cubicBezTo>
                      <a:pt x="2174" y="1668"/>
                      <a:pt x="2144" y="1660"/>
                      <a:pt x="2113" y="1660"/>
                    </a:cubicBezTo>
                    <a:cubicBezTo>
                      <a:pt x="2035" y="1660"/>
                      <a:pt x="1959" y="1715"/>
                      <a:pt x="1935" y="1787"/>
                    </a:cubicBezTo>
                    <a:cubicBezTo>
                      <a:pt x="1835" y="1987"/>
                      <a:pt x="1468" y="2521"/>
                      <a:pt x="1101" y="2587"/>
                    </a:cubicBezTo>
                    <a:cubicBezTo>
                      <a:pt x="1101" y="2387"/>
                      <a:pt x="1302" y="1853"/>
                      <a:pt x="1568" y="1386"/>
                    </a:cubicBezTo>
                    <a:cubicBezTo>
                      <a:pt x="1602" y="1353"/>
                      <a:pt x="1602" y="1286"/>
                      <a:pt x="1602" y="1220"/>
                    </a:cubicBezTo>
                    <a:cubicBezTo>
                      <a:pt x="1568" y="1186"/>
                      <a:pt x="1535" y="1120"/>
                      <a:pt x="1468" y="1086"/>
                    </a:cubicBezTo>
                    <a:cubicBezTo>
                      <a:pt x="1035" y="886"/>
                      <a:pt x="601" y="586"/>
                      <a:pt x="468" y="452"/>
                    </a:cubicBezTo>
                    <a:cubicBezTo>
                      <a:pt x="521" y="435"/>
                      <a:pt x="599" y="426"/>
                      <a:pt x="693" y="426"/>
                    </a:cubicBezTo>
                    <a:cubicBezTo>
                      <a:pt x="951" y="426"/>
                      <a:pt x="1336" y="488"/>
                      <a:pt x="1702" y="586"/>
                    </a:cubicBezTo>
                    <a:cubicBezTo>
                      <a:pt x="1802" y="586"/>
                      <a:pt x="1935" y="519"/>
                      <a:pt x="1935" y="419"/>
                    </a:cubicBezTo>
                    <a:cubicBezTo>
                      <a:pt x="1969" y="319"/>
                      <a:pt x="1902" y="186"/>
                      <a:pt x="1802" y="152"/>
                    </a:cubicBezTo>
                    <a:cubicBezTo>
                      <a:pt x="1568" y="94"/>
                      <a:pt x="1139" y="1"/>
                      <a:pt x="75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31"/>
              <p:cNvSpPr/>
              <p:nvPr/>
            </p:nvSpPr>
            <p:spPr>
              <a:xfrm>
                <a:off x="105809" y="4593531"/>
                <a:ext cx="41553" cy="53985"/>
              </a:xfrm>
              <a:custGeom>
                <a:avLst/>
                <a:gdLst/>
                <a:ahLst/>
                <a:cxnLst/>
                <a:rect l="l" t="t" r="r" b="b"/>
                <a:pathLst>
                  <a:path w="2637" h="3426" extrusionOk="0">
                    <a:moveTo>
                      <a:pt x="1326" y="1"/>
                    </a:moveTo>
                    <a:cubicBezTo>
                      <a:pt x="1285" y="1"/>
                      <a:pt x="1243" y="9"/>
                      <a:pt x="1202" y="23"/>
                    </a:cubicBezTo>
                    <a:cubicBezTo>
                      <a:pt x="768" y="156"/>
                      <a:pt x="234" y="1190"/>
                      <a:pt x="68" y="1490"/>
                    </a:cubicBezTo>
                    <a:cubicBezTo>
                      <a:pt x="1" y="1590"/>
                      <a:pt x="68" y="1724"/>
                      <a:pt x="168" y="1791"/>
                    </a:cubicBezTo>
                    <a:cubicBezTo>
                      <a:pt x="193" y="1799"/>
                      <a:pt x="220" y="1803"/>
                      <a:pt x="247" y="1803"/>
                    </a:cubicBezTo>
                    <a:cubicBezTo>
                      <a:pt x="328" y="1803"/>
                      <a:pt x="410" y="1766"/>
                      <a:pt x="435" y="1691"/>
                    </a:cubicBezTo>
                    <a:cubicBezTo>
                      <a:pt x="735" y="1090"/>
                      <a:pt x="1102" y="556"/>
                      <a:pt x="1269" y="423"/>
                    </a:cubicBezTo>
                    <a:lnTo>
                      <a:pt x="1269" y="423"/>
                    </a:lnTo>
                    <a:cubicBezTo>
                      <a:pt x="1335" y="656"/>
                      <a:pt x="1235" y="1424"/>
                      <a:pt x="1002" y="2191"/>
                    </a:cubicBezTo>
                    <a:cubicBezTo>
                      <a:pt x="968" y="2291"/>
                      <a:pt x="1035" y="2391"/>
                      <a:pt x="1135" y="2424"/>
                    </a:cubicBezTo>
                    <a:cubicBezTo>
                      <a:pt x="1469" y="2591"/>
                      <a:pt x="1836" y="2791"/>
                      <a:pt x="2069" y="2925"/>
                    </a:cubicBezTo>
                    <a:cubicBezTo>
                      <a:pt x="1769" y="2958"/>
                      <a:pt x="1335" y="2991"/>
                      <a:pt x="935" y="2991"/>
                    </a:cubicBezTo>
                    <a:cubicBezTo>
                      <a:pt x="802" y="2991"/>
                      <a:pt x="701" y="3092"/>
                      <a:pt x="701" y="3192"/>
                    </a:cubicBezTo>
                    <a:cubicBezTo>
                      <a:pt x="701" y="3325"/>
                      <a:pt x="802" y="3425"/>
                      <a:pt x="935" y="3425"/>
                    </a:cubicBezTo>
                    <a:cubicBezTo>
                      <a:pt x="2369" y="3392"/>
                      <a:pt x="2536" y="3225"/>
                      <a:pt x="2569" y="3125"/>
                    </a:cubicBezTo>
                    <a:cubicBezTo>
                      <a:pt x="2636" y="3058"/>
                      <a:pt x="2636" y="2991"/>
                      <a:pt x="2603" y="2891"/>
                    </a:cubicBezTo>
                    <a:cubicBezTo>
                      <a:pt x="2536" y="2725"/>
                      <a:pt x="2169" y="2458"/>
                      <a:pt x="1469" y="2124"/>
                    </a:cubicBezTo>
                    <a:cubicBezTo>
                      <a:pt x="1702" y="1290"/>
                      <a:pt x="1869" y="289"/>
                      <a:pt x="1502" y="56"/>
                    </a:cubicBezTo>
                    <a:cubicBezTo>
                      <a:pt x="1443" y="17"/>
                      <a:pt x="1385" y="1"/>
                      <a:pt x="13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31"/>
              <p:cNvSpPr/>
              <p:nvPr/>
            </p:nvSpPr>
            <p:spPr>
              <a:xfrm>
                <a:off x="141567" y="4730955"/>
                <a:ext cx="293310" cy="285037"/>
              </a:xfrm>
              <a:custGeom>
                <a:avLst/>
                <a:gdLst/>
                <a:ahLst/>
                <a:cxnLst/>
                <a:rect l="l" t="t" r="r" b="b"/>
                <a:pathLst>
                  <a:path w="18614" h="18089" extrusionOk="0">
                    <a:moveTo>
                      <a:pt x="512" y="0"/>
                    </a:moveTo>
                    <a:cubicBezTo>
                      <a:pt x="423" y="0"/>
                      <a:pt x="328" y="60"/>
                      <a:pt x="300" y="142"/>
                    </a:cubicBezTo>
                    <a:cubicBezTo>
                      <a:pt x="300" y="176"/>
                      <a:pt x="167" y="476"/>
                      <a:pt x="100" y="976"/>
                    </a:cubicBezTo>
                    <a:cubicBezTo>
                      <a:pt x="67" y="1110"/>
                      <a:pt x="134" y="1210"/>
                      <a:pt x="267" y="1243"/>
                    </a:cubicBezTo>
                    <a:lnTo>
                      <a:pt x="300" y="1243"/>
                    </a:lnTo>
                    <a:cubicBezTo>
                      <a:pt x="401" y="1243"/>
                      <a:pt x="467" y="1176"/>
                      <a:pt x="501" y="1076"/>
                    </a:cubicBezTo>
                    <a:cubicBezTo>
                      <a:pt x="567" y="609"/>
                      <a:pt x="701" y="309"/>
                      <a:pt x="701" y="309"/>
                    </a:cubicBezTo>
                    <a:cubicBezTo>
                      <a:pt x="734" y="176"/>
                      <a:pt x="667" y="76"/>
                      <a:pt x="567" y="9"/>
                    </a:cubicBezTo>
                    <a:cubicBezTo>
                      <a:pt x="550" y="3"/>
                      <a:pt x="531" y="0"/>
                      <a:pt x="512" y="0"/>
                    </a:cubicBezTo>
                    <a:close/>
                    <a:moveTo>
                      <a:pt x="200" y="1643"/>
                    </a:moveTo>
                    <a:cubicBezTo>
                      <a:pt x="100" y="1643"/>
                      <a:pt x="0" y="1743"/>
                      <a:pt x="0" y="1844"/>
                    </a:cubicBezTo>
                    <a:lnTo>
                      <a:pt x="0" y="1944"/>
                    </a:lnTo>
                    <a:cubicBezTo>
                      <a:pt x="0" y="2210"/>
                      <a:pt x="34" y="2477"/>
                      <a:pt x="67" y="2711"/>
                    </a:cubicBezTo>
                    <a:cubicBezTo>
                      <a:pt x="100" y="2811"/>
                      <a:pt x="167" y="2911"/>
                      <a:pt x="267" y="2911"/>
                    </a:cubicBezTo>
                    <a:cubicBezTo>
                      <a:pt x="267" y="2911"/>
                      <a:pt x="300" y="2911"/>
                      <a:pt x="300" y="2878"/>
                    </a:cubicBezTo>
                    <a:cubicBezTo>
                      <a:pt x="434" y="2878"/>
                      <a:pt x="501" y="2778"/>
                      <a:pt x="467" y="2644"/>
                    </a:cubicBezTo>
                    <a:cubicBezTo>
                      <a:pt x="434" y="2444"/>
                      <a:pt x="434" y="2177"/>
                      <a:pt x="434" y="1944"/>
                    </a:cubicBezTo>
                    <a:lnTo>
                      <a:pt x="434" y="1844"/>
                    </a:lnTo>
                    <a:cubicBezTo>
                      <a:pt x="434" y="1743"/>
                      <a:pt x="334" y="1643"/>
                      <a:pt x="200" y="1643"/>
                    </a:cubicBezTo>
                    <a:close/>
                    <a:moveTo>
                      <a:pt x="5723" y="3138"/>
                    </a:moveTo>
                    <a:cubicBezTo>
                      <a:pt x="5706" y="3138"/>
                      <a:pt x="5689" y="3140"/>
                      <a:pt x="5671" y="3144"/>
                    </a:cubicBezTo>
                    <a:cubicBezTo>
                      <a:pt x="5404" y="3178"/>
                      <a:pt x="5104" y="3245"/>
                      <a:pt x="4804" y="3378"/>
                    </a:cubicBezTo>
                    <a:cubicBezTo>
                      <a:pt x="4704" y="3411"/>
                      <a:pt x="4670" y="3545"/>
                      <a:pt x="4704" y="3645"/>
                    </a:cubicBezTo>
                    <a:cubicBezTo>
                      <a:pt x="4737" y="3712"/>
                      <a:pt x="4804" y="3778"/>
                      <a:pt x="4904" y="3778"/>
                    </a:cubicBezTo>
                    <a:cubicBezTo>
                      <a:pt x="4937" y="3778"/>
                      <a:pt x="4937" y="3778"/>
                      <a:pt x="4970" y="3745"/>
                    </a:cubicBezTo>
                    <a:cubicBezTo>
                      <a:pt x="5237" y="3645"/>
                      <a:pt x="5504" y="3578"/>
                      <a:pt x="5738" y="3545"/>
                    </a:cubicBezTo>
                    <a:cubicBezTo>
                      <a:pt x="5838" y="3545"/>
                      <a:pt x="5904" y="3445"/>
                      <a:pt x="5904" y="3311"/>
                    </a:cubicBezTo>
                    <a:cubicBezTo>
                      <a:pt x="5904" y="3225"/>
                      <a:pt x="5829" y="3138"/>
                      <a:pt x="5723" y="3138"/>
                    </a:cubicBezTo>
                    <a:close/>
                    <a:moveTo>
                      <a:pt x="489" y="3269"/>
                    </a:moveTo>
                    <a:cubicBezTo>
                      <a:pt x="470" y="3269"/>
                      <a:pt x="452" y="3272"/>
                      <a:pt x="434" y="3278"/>
                    </a:cubicBezTo>
                    <a:cubicBezTo>
                      <a:pt x="334" y="3345"/>
                      <a:pt x="267" y="3478"/>
                      <a:pt x="334" y="3578"/>
                    </a:cubicBezTo>
                    <a:cubicBezTo>
                      <a:pt x="434" y="3845"/>
                      <a:pt x="601" y="4112"/>
                      <a:pt x="767" y="4312"/>
                    </a:cubicBezTo>
                    <a:cubicBezTo>
                      <a:pt x="834" y="4379"/>
                      <a:pt x="868" y="4412"/>
                      <a:pt x="934" y="4412"/>
                    </a:cubicBezTo>
                    <a:cubicBezTo>
                      <a:pt x="1001" y="4412"/>
                      <a:pt x="1034" y="4379"/>
                      <a:pt x="1068" y="4345"/>
                    </a:cubicBezTo>
                    <a:cubicBezTo>
                      <a:pt x="1168" y="4279"/>
                      <a:pt x="1168" y="4145"/>
                      <a:pt x="1101" y="4045"/>
                    </a:cubicBezTo>
                    <a:cubicBezTo>
                      <a:pt x="934" y="3878"/>
                      <a:pt x="801" y="3645"/>
                      <a:pt x="701" y="3411"/>
                    </a:cubicBezTo>
                    <a:cubicBezTo>
                      <a:pt x="673" y="3329"/>
                      <a:pt x="578" y="3269"/>
                      <a:pt x="489" y="3269"/>
                    </a:cubicBezTo>
                    <a:close/>
                    <a:moveTo>
                      <a:pt x="6439" y="3369"/>
                    </a:moveTo>
                    <a:cubicBezTo>
                      <a:pt x="6418" y="3369"/>
                      <a:pt x="6395" y="3372"/>
                      <a:pt x="6371" y="3378"/>
                    </a:cubicBezTo>
                    <a:cubicBezTo>
                      <a:pt x="6271" y="3411"/>
                      <a:pt x="6205" y="3545"/>
                      <a:pt x="6238" y="3645"/>
                    </a:cubicBezTo>
                    <a:cubicBezTo>
                      <a:pt x="6238" y="3745"/>
                      <a:pt x="6171" y="3945"/>
                      <a:pt x="5938" y="4179"/>
                    </a:cubicBezTo>
                    <a:cubicBezTo>
                      <a:pt x="5871" y="4245"/>
                      <a:pt x="5871" y="4379"/>
                      <a:pt x="5971" y="4479"/>
                    </a:cubicBezTo>
                    <a:cubicBezTo>
                      <a:pt x="6005" y="4512"/>
                      <a:pt x="6071" y="4512"/>
                      <a:pt x="6105" y="4512"/>
                    </a:cubicBezTo>
                    <a:cubicBezTo>
                      <a:pt x="6171" y="4512"/>
                      <a:pt x="6205" y="4512"/>
                      <a:pt x="6271" y="4445"/>
                    </a:cubicBezTo>
                    <a:cubicBezTo>
                      <a:pt x="6438" y="4245"/>
                      <a:pt x="6638" y="3945"/>
                      <a:pt x="6638" y="3645"/>
                    </a:cubicBezTo>
                    <a:cubicBezTo>
                      <a:pt x="6638" y="3611"/>
                      <a:pt x="6638" y="3578"/>
                      <a:pt x="6638" y="3511"/>
                    </a:cubicBezTo>
                    <a:cubicBezTo>
                      <a:pt x="6611" y="3429"/>
                      <a:pt x="6538" y="3369"/>
                      <a:pt x="6439" y="3369"/>
                    </a:cubicBezTo>
                    <a:close/>
                    <a:moveTo>
                      <a:pt x="4160" y="3775"/>
                    </a:moveTo>
                    <a:cubicBezTo>
                      <a:pt x="4118" y="3775"/>
                      <a:pt x="4075" y="3786"/>
                      <a:pt x="4036" y="3812"/>
                    </a:cubicBezTo>
                    <a:cubicBezTo>
                      <a:pt x="3803" y="4045"/>
                      <a:pt x="3603" y="4279"/>
                      <a:pt x="3469" y="4512"/>
                    </a:cubicBezTo>
                    <a:cubicBezTo>
                      <a:pt x="3403" y="4612"/>
                      <a:pt x="3436" y="4746"/>
                      <a:pt x="3569" y="4812"/>
                    </a:cubicBezTo>
                    <a:cubicBezTo>
                      <a:pt x="3569" y="4812"/>
                      <a:pt x="3603" y="4846"/>
                      <a:pt x="3636" y="4846"/>
                    </a:cubicBezTo>
                    <a:cubicBezTo>
                      <a:pt x="3736" y="4846"/>
                      <a:pt x="3803" y="4779"/>
                      <a:pt x="3836" y="4712"/>
                    </a:cubicBezTo>
                    <a:cubicBezTo>
                      <a:pt x="3936" y="4512"/>
                      <a:pt x="4103" y="4312"/>
                      <a:pt x="4303" y="4145"/>
                    </a:cubicBezTo>
                    <a:cubicBezTo>
                      <a:pt x="4403" y="4078"/>
                      <a:pt x="4403" y="3945"/>
                      <a:pt x="4337" y="3845"/>
                    </a:cubicBezTo>
                    <a:cubicBezTo>
                      <a:pt x="4295" y="3804"/>
                      <a:pt x="4229" y="3775"/>
                      <a:pt x="4160" y="3775"/>
                    </a:cubicBezTo>
                    <a:close/>
                    <a:moveTo>
                      <a:pt x="1554" y="4544"/>
                    </a:moveTo>
                    <a:cubicBezTo>
                      <a:pt x="1482" y="4544"/>
                      <a:pt x="1411" y="4581"/>
                      <a:pt x="1368" y="4646"/>
                    </a:cubicBezTo>
                    <a:cubicBezTo>
                      <a:pt x="1301" y="4746"/>
                      <a:pt x="1335" y="4879"/>
                      <a:pt x="1435" y="4946"/>
                    </a:cubicBezTo>
                    <a:cubicBezTo>
                      <a:pt x="1568" y="5012"/>
                      <a:pt x="1701" y="5113"/>
                      <a:pt x="1868" y="5213"/>
                    </a:cubicBezTo>
                    <a:cubicBezTo>
                      <a:pt x="1968" y="5246"/>
                      <a:pt x="2068" y="5313"/>
                      <a:pt x="2202" y="5346"/>
                    </a:cubicBezTo>
                    <a:cubicBezTo>
                      <a:pt x="2235" y="5379"/>
                      <a:pt x="2235" y="5379"/>
                      <a:pt x="2269" y="5379"/>
                    </a:cubicBezTo>
                    <a:cubicBezTo>
                      <a:pt x="2369" y="5379"/>
                      <a:pt x="2435" y="5313"/>
                      <a:pt x="2469" y="5246"/>
                    </a:cubicBezTo>
                    <a:cubicBezTo>
                      <a:pt x="2502" y="5146"/>
                      <a:pt x="2469" y="5012"/>
                      <a:pt x="2369" y="4979"/>
                    </a:cubicBezTo>
                    <a:cubicBezTo>
                      <a:pt x="2269" y="4946"/>
                      <a:pt x="2168" y="4879"/>
                      <a:pt x="2068" y="4846"/>
                    </a:cubicBezTo>
                    <a:cubicBezTo>
                      <a:pt x="1935" y="4746"/>
                      <a:pt x="1802" y="4679"/>
                      <a:pt x="1668" y="4579"/>
                    </a:cubicBezTo>
                    <a:cubicBezTo>
                      <a:pt x="1633" y="4555"/>
                      <a:pt x="1593" y="4544"/>
                      <a:pt x="1554" y="4544"/>
                    </a:cubicBezTo>
                    <a:close/>
                    <a:moveTo>
                      <a:pt x="5461" y="4644"/>
                    </a:moveTo>
                    <a:cubicBezTo>
                      <a:pt x="5426" y="4644"/>
                      <a:pt x="5394" y="4655"/>
                      <a:pt x="5371" y="4679"/>
                    </a:cubicBezTo>
                    <a:cubicBezTo>
                      <a:pt x="5137" y="4812"/>
                      <a:pt x="4904" y="4912"/>
                      <a:pt x="4637" y="5012"/>
                    </a:cubicBezTo>
                    <a:cubicBezTo>
                      <a:pt x="4537" y="5046"/>
                      <a:pt x="4470" y="5179"/>
                      <a:pt x="4537" y="5279"/>
                    </a:cubicBezTo>
                    <a:cubicBezTo>
                      <a:pt x="4570" y="5379"/>
                      <a:pt x="4637" y="5413"/>
                      <a:pt x="4704" y="5413"/>
                    </a:cubicBezTo>
                    <a:lnTo>
                      <a:pt x="4804" y="5413"/>
                    </a:lnTo>
                    <a:cubicBezTo>
                      <a:pt x="5071" y="5313"/>
                      <a:pt x="5337" y="5179"/>
                      <a:pt x="5571" y="5012"/>
                    </a:cubicBezTo>
                    <a:cubicBezTo>
                      <a:pt x="5671" y="4946"/>
                      <a:pt x="5704" y="4846"/>
                      <a:pt x="5638" y="4746"/>
                    </a:cubicBezTo>
                    <a:cubicBezTo>
                      <a:pt x="5595" y="4681"/>
                      <a:pt x="5524" y="4644"/>
                      <a:pt x="5461" y="4644"/>
                    </a:cubicBezTo>
                    <a:close/>
                    <a:moveTo>
                      <a:pt x="3102" y="5179"/>
                    </a:moveTo>
                    <a:cubicBezTo>
                      <a:pt x="3002" y="5179"/>
                      <a:pt x="2902" y="5246"/>
                      <a:pt x="2869" y="5346"/>
                    </a:cubicBezTo>
                    <a:cubicBezTo>
                      <a:pt x="2869" y="5479"/>
                      <a:pt x="2936" y="5580"/>
                      <a:pt x="3036" y="5580"/>
                    </a:cubicBezTo>
                    <a:cubicBezTo>
                      <a:pt x="3102" y="5613"/>
                      <a:pt x="3203" y="5613"/>
                      <a:pt x="3269" y="5613"/>
                    </a:cubicBezTo>
                    <a:cubicBezTo>
                      <a:pt x="3269" y="5846"/>
                      <a:pt x="3336" y="6080"/>
                      <a:pt x="3436" y="6313"/>
                    </a:cubicBezTo>
                    <a:cubicBezTo>
                      <a:pt x="3469" y="6380"/>
                      <a:pt x="3536" y="6447"/>
                      <a:pt x="3636" y="6447"/>
                    </a:cubicBezTo>
                    <a:cubicBezTo>
                      <a:pt x="3670" y="6447"/>
                      <a:pt x="3670" y="6447"/>
                      <a:pt x="3703" y="6413"/>
                    </a:cubicBezTo>
                    <a:cubicBezTo>
                      <a:pt x="3803" y="6380"/>
                      <a:pt x="3870" y="6247"/>
                      <a:pt x="3836" y="6147"/>
                    </a:cubicBezTo>
                    <a:cubicBezTo>
                      <a:pt x="3736" y="5980"/>
                      <a:pt x="3703" y="5813"/>
                      <a:pt x="3670" y="5613"/>
                    </a:cubicBezTo>
                    <a:lnTo>
                      <a:pt x="3936" y="5613"/>
                    </a:lnTo>
                    <a:cubicBezTo>
                      <a:pt x="4036" y="5580"/>
                      <a:pt x="4137" y="5479"/>
                      <a:pt x="4103" y="5379"/>
                    </a:cubicBezTo>
                    <a:cubicBezTo>
                      <a:pt x="4103" y="5279"/>
                      <a:pt x="4003" y="5179"/>
                      <a:pt x="3870" y="5179"/>
                    </a:cubicBezTo>
                    <a:cubicBezTo>
                      <a:pt x="3753" y="5196"/>
                      <a:pt x="3628" y="5204"/>
                      <a:pt x="3499" y="5204"/>
                    </a:cubicBezTo>
                    <a:cubicBezTo>
                      <a:pt x="3369" y="5204"/>
                      <a:pt x="3236" y="5196"/>
                      <a:pt x="3102" y="5179"/>
                    </a:cubicBezTo>
                    <a:close/>
                    <a:moveTo>
                      <a:pt x="4026" y="6746"/>
                    </a:moveTo>
                    <a:cubicBezTo>
                      <a:pt x="3992" y="6746"/>
                      <a:pt x="3960" y="6757"/>
                      <a:pt x="3936" y="6780"/>
                    </a:cubicBezTo>
                    <a:cubicBezTo>
                      <a:pt x="3836" y="6847"/>
                      <a:pt x="3803" y="6981"/>
                      <a:pt x="3870" y="7081"/>
                    </a:cubicBezTo>
                    <a:cubicBezTo>
                      <a:pt x="4036" y="7281"/>
                      <a:pt x="4203" y="7514"/>
                      <a:pt x="4437" y="7748"/>
                    </a:cubicBezTo>
                    <a:cubicBezTo>
                      <a:pt x="4470" y="7781"/>
                      <a:pt x="4537" y="7814"/>
                      <a:pt x="4570" y="7814"/>
                    </a:cubicBezTo>
                    <a:cubicBezTo>
                      <a:pt x="4637" y="7814"/>
                      <a:pt x="4670" y="7781"/>
                      <a:pt x="4704" y="7748"/>
                    </a:cubicBezTo>
                    <a:cubicBezTo>
                      <a:pt x="4804" y="7681"/>
                      <a:pt x="4804" y="7548"/>
                      <a:pt x="4737" y="7448"/>
                    </a:cubicBezTo>
                    <a:cubicBezTo>
                      <a:pt x="4537" y="7247"/>
                      <a:pt x="4370" y="7047"/>
                      <a:pt x="4203" y="6847"/>
                    </a:cubicBezTo>
                    <a:cubicBezTo>
                      <a:pt x="4160" y="6782"/>
                      <a:pt x="4089" y="6746"/>
                      <a:pt x="4026" y="6746"/>
                    </a:cubicBezTo>
                    <a:close/>
                    <a:moveTo>
                      <a:pt x="5186" y="7968"/>
                    </a:moveTo>
                    <a:cubicBezTo>
                      <a:pt x="5131" y="7968"/>
                      <a:pt x="5074" y="7993"/>
                      <a:pt x="5037" y="8048"/>
                    </a:cubicBezTo>
                    <a:cubicBezTo>
                      <a:pt x="4937" y="8115"/>
                      <a:pt x="4970" y="8248"/>
                      <a:pt x="5037" y="8315"/>
                    </a:cubicBezTo>
                    <a:cubicBezTo>
                      <a:pt x="5237" y="8515"/>
                      <a:pt x="5471" y="8682"/>
                      <a:pt x="5704" y="8849"/>
                    </a:cubicBezTo>
                    <a:cubicBezTo>
                      <a:pt x="5738" y="8882"/>
                      <a:pt x="5771" y="8915"/>
                      <a:pt x="5838" y="8915"/>
                    </a:cubicBezTo>
                    <a:cubicBezTo>
                      <a:pt x="5904" y="8915"/>
                      <a:pt x="5938" y="8882"/>
                      <a:pt x="6005" y="8815"/>
                    </a:cubicBezTo>
                    <a:cubicBezTo>
                      <a:pt x="6071" y="8715"/>
                      <a:pt x="6038" y="8615"/>
                      <a:pt x="5938" y="8515"/>
                    </a:cubicBezTo>
                    <a:cubicBezTo>
                      <a:pt x="5704" y="8348"/>
                      <a:pt x="5504" y="8181"/>
                      <a:pt x="5304" y="8015"/>
                    </a:cubicBezTo>
                    <a:cubicBezTo>
                      <a:pt x="5274" y="7985"/>
                      <a:pt x="5231" y="7968"/>
                      <a:pt x="5186" y="7968"/>
                    </a:cubicBezTo>
                    <a:close/>
                    <a:moveTo>
                      <a:pt x="11709" y="8348"/>
                    </a:moveTo>
                    <a:cubicBezTo>
                      <a:pt x="11609" y="8382"/>
                      <a:pt x="11542" y="8482"/>
                      <a:pt x="11542" y="8582"/>
                    </a:cubicBezTo>
                    <a:cubicBezTo>
                      <a:pt x="11569" y="8692"/>
                      <a:pt x="11643" y="8757"/>
                      <a:pt x="11724" y="8757"/>
                    </a:cubicBezTo>
                    <a:cubicBezTo>
                      <a:pt x="11741" y="8757"/>
                      <a:pt x="11758" y="8754"/>
                      <a:pt x="11775" y="8748"/>
                    </a:cubicBezTo>
                    <a:lnTo>
                      <a:pt x="11875" y="8748"/>
                    </a:lnTo>
                    <a:cubicBezTo>
                      <a:pt x="12142" y="8748"/>
                      <a:pt x="12142" y="8882"/>
                      <a:pt x="12142" y="8915"/>
                    </a:cubicBezTo>
                    <a:lnTo>
                      <a:pt x="12342" y="8949"/>
                    </a:lnTo>
                    <a:lnTo>
                      <a:pt x="12576" y="8915"/>
                    </a:lnTo>
                    <a:cubicBezTo>
                      <a:pt x="12576" y="8648"/>
                      <a:pt x="12376" y="8348"/>
                      <a:pt x="11875" y="8348"/>
                    </a:cubicBezTo>
                    <a:close/>
                    <a:moveTo>
                      <a:pt x="10988" y="8647"/>
                    </a:moveTo>
                    <a:cubicBezTo>
                      <a:pt x="10950" y="8647"/>
                      <a:pt x="10910" y="8658"/>
                      <a:pt x="10875" y="8682"/>
                    </a:cubicBezTo>
                    <a:cubicBezTo>
                      <a:pt x="10641" y="8815"/>
                      <a:pt x="10408" y="9015"/>
                      <a:pt x="10174" y="9249"/>
                    </a:cubicBezTo>
                    <a:cubicBezTo>
                      <a:pt x="10107" y="9316"/>
                      <a:pt x="10107" y="9449"/>
                      <a:pt x="10208" y="9549"/>
                    </a:cubicBezTo>
                    <a:cubicBezTo>
                      <a:pt x="10241" y="9582"/>
                      <a:pt x="10274" y="9616"/>
                      <a:pt x="10341" y="9616"/>
                    </a:cubicBezTo>
                    <a:cubicBezTo>
                      <a:pt x="10408" y="9616"/>
                      <a:pt x="10441" y="9582"/>
                      <a:pt x="10474" y="9549"/>
                    </a:cubicBezTo>
                    <a:cubicBezTo>
                      <a:pt x="10675" y="9349"/>
                      <a:pt x="10875" y="9149"/>
                      <a:pt x="11075" y="9049"/>
                    </a:cubicBezTo>
                    <a:cubicBezTo>
                      <a:pt x="11175" y="8982"/>
                      <a:pt x="11208" y="8849"/>
                      <a:pt x="11142" y="8748"/>
                    </a:cubicBezTo>
                    <a:cubicBezTo>
                      <a:pt x="11120" y="8684"/>
                      <a:pt x="11057" y="8647"/>
                      <a:pt x="10988" y="8647"/>
                    </a:cubicBezTo>
                    <a:close/>
                    <a:moveTo>
                      <a:pt x="6507" y="8979"/>
                    </a:moveTo>
                    <a:cubicBezTo>
                      <a:pt x="6446" y="8979"/>
                      <a:pt x="6379" y="9007"/>
                      <a:pt x="6338" y="9049"/>
                    </a:cubicBezTo>
                    <a:cubicBezTo>
                      <a:pt x="6271" y="9149"/>
                      <a:pt x="6305" y="9282"/>
                      <a:pt x="6405" y="9349"/>
                    </a:cubicBezTo>
                    <a:cubicBezTo>
                      <a:pt x="6638" y="9516"/>
                      <a:pt x="6872" y="9649"/>
                      <a:pt x="7139" y="9783"/>
                    </a:cubicBezTo>
                    <a:cubicBezTo>
                      <a:pt x="7172" y="9816"/>
                      <a:pt x="7205" y="9816"/>
                      <a:pt x="7239" y="9816"/>
                    </a:cubicBezTo>
                    <a:cubicBezTo>
                      <a:pt x="7305" y="9816"/>
                      <a:pt x="7372" y="9783"/>
                      <a:pt x="7406" y="9716"/>
                    </a:cubicBezTo>
                    <a:cubicBezTo>
                      <a:pt x="7472" y="9582"/>
                      <a:pt x="7439" y="9482"/>
                      <a:pt x="7305" y="9416"/>
                    </a:cubicBezTo>
                    <a:cubicBezTo>
                      <a:pt x="7072" y="9282"/>
                      <a:pt x="6838" y="9149"/>
                      <a:pt x="6605" y="9015"/>
                    </a:cubicBezTo>
                    <a:cubicBezTo>
                      <a:pt x="6579" y="8990"/>
                      <a:pt x="6544" y="8979"/>
                      <a:pt x="6507" y="8979"/>
                    </a:cubicBezTo>
                    <a:close/>
                    <a:moveTo>
                      <a:pt x="11927" y="9436"/>
                    </a:moveTo>
                    <a:cubicBezTo>
                      <a:pt x="11882" y="9436"/>
                      <a:pt x="11839" y="9452"/>
                      <a:pt x="11809" y="9482"/>
                    </a:cubicBezTo>
                    <a:cubicBezTo>
                      <a:pt x="11609" y="9649"/>
                      <a:pt x="11408" y="9783"/>
                      <a:pt x="11142" y="9883"/>
                    </a:cubicBezTo>
                    <a:cubicBezTo>
                      <a:pt x="11041" y="9916"/>
                      <a:pt x="11008" y="10049"/>
                      <a:pt x="11041" y="10149"/>
                    </a:cubicBezTo>
                    <a:cubicBezTo>
                      <a:pt x="11075" y="10250"/>
                      <a:pt x="11142" y="10283"/>
                      <a:pt x="11242" y="10283"/>
                    </a:cubicBezTo>
                    <a:lnTo>
                      <a:pt x="11308" y="10283"/>
                    </a:lnTo>
                    <a:cubicBezTo>
                      <a:pt x="11609" y="10149"/>
                      <a:pt x="11875" y="9983"/>
                      <a:pt x="12076" y="9783"/>
                    </a:cubicBezTo>
                    <a:cubicBezTo>
                      <a:pt x="12176" y="9716"/>
                      <a:pt x="12176" y="9582"/>
                      <a:pt x="12076" y="9516"/>
                    </a:cubicBezTo>
                    <a:cubicBezTo>
                      <a:pt x="12039" y="9461"/>
                      <a:pt x="11982" y="9436"/>
                      <a:pt x="11927" y="9436"/>
                    </a:cubicBezTo>
                    <a:close/>
                    <a:moveTo>
                      <a:pt x="8005" y="9741"/>
                    </a:moveTo>
                    <a:cubicBezTo>
                      <a:pt x="7905" y="9741"/>
                      <a:pt x="7827" y="9800"/>
                      <a:pt x="7772" y="9883"/>
                    </a:cubicBezTo>
                    <a:cubicBezTo>
                      <a:pt x="7739" y="9983"/>
                      <a:pt x="7806" y="10116"/>
                      <a:pt x="7906" y="10149"/>
                    </a:cubicBezTo>
                    <a:cubicBezTo>
                      <a:pt x="8173" y="10250"/>
                      <a:pt x="8440" y="10350"/>
                      <a:pt x="8740" y="10416"/>
                    </a:cubicBezTo>
                    <a:lnTo>
                      <a:pt x="8773" y="10416"/>
                    </a:lnTo>
                    <a:cubicBezTo>
                      <a:pt x="8873" y="10416"/>
                      <a:pt x="8940" y="10350"/>
                      <a:pt x="8973" y="10250"/>
                    </a:cubicBezTo>
                    <a:cubicBezTo>
                      <a:pt x="9007" y="10149"/>
                      <a:pt x="8940" y="10016"/>
                      <a:pt x="8840" y="10016"/>
                    </a:cubicBezTo>
                    <a:cubicBezTo>
                      <a:pt x="8573" y="9949"/>
                      <a:pt x="8306" y="9849"/>
                      <a:pt x="8073" y="9749"/>
                    </a:cubicBezTo>
                    <a:cubicBezTo>
                      <a:pt x="8049" y="9743"/>
                      <a:pt x="8026" y="9741"/>
                      <a:pt x="8005" y="9741"/>
                    </a:cubicBezTo>
                    <a:close/>
                    <a:moveTo>
                      <a:pt x="9795" y="9836"/>
                    </a:moveTo>
                    <a:cubicBezTo>
                      <a:pt x="9734" y="9836"/>
                      <a:pt x="9677" y="9861"/>
                      <a:pt x="9640" y="9916"/>
                    </a:cubicBezTo>
                    <a:cubicBezTo>
                      <a:pt x="9607" y="9983"/>
                      <a:pt x="9540" y="10083"/>
                      <a:pt x="9507" y="10149"/>
                    </a:cubicBezTo>
                    <a:cubicBezTo>
                      <a:pt x="9440" y="10183"/>
                      <a:pt x="9407" y="10250"/>
                      <a:pt x="9374" y="10316"/>
                    </a:cubicBezTo>
                    <a:cubicBezTo>
                      <a:pt x="9340" y="10450"/>
                      <a:pt x="9274" y="10550"/>
                      <a:pt x="9207" y="10683"/>
                    </a:cubicBezTo>
                    <a:cubicBezTo>
                      <a:pt x="9140" y="10783"/>
                      <a:pt x="9207" y="10883"/>
                      <a:pt x="9307" y="10950"/>
                    </a:cubicBezTo>
                    <a:cubicBezTo>
                      <a:pt x="9340" y="10950"/>
                      <a:pt x="9374" y="10983"/>
                      <a:pt x="9407" y="10983"/>
                    </a:cubicBezTo>
                    <a:cubicBezTo>
                      <a:pt x="9474" y="10983"/>
                      <a:pt x="9540" y="10917"/>
                      <a:pt x="9574" y="10850"/>
                    </a:cubicBezTo>
                    <a:cubicBezTo>
                      <a:pt x="9640" y="10750"/>
                      <a:pt x="9674" y="10650"/>
                      <a:pt x="9741" y="10550"/>
                    </a:cubicBezTo>
                    <a:cubicBezTo>
                      <a:pt x="9974" y="10550"/>
                      <a:pt x="10241" y="10550"/>
                      <a:pt x="10474" y="10516"/>
                    </a:cubicBezTo>
                    <a:cubicBezTo>
                      <a:pt x="10574" y="10483"/>
                      <a:pt x="10641" y="10383"/>
                      <a:pt x="10641" y="10283"/>
                    </a:cubicBezTo>
                    <a:cubicBezTo>
                      <a:pt x="10608" y="10149"/>
                      <a:pt x="10508" y="10083"/>
                      <a:pt x="10408" y="10083"/>
                    </a:cubicBezTo>
                    <a:cubicBezTo>
                      <a:pt x="10274" y="10116"/>
                      <a:pt x="10141" y="10116"/>
                      <a:pt x="10007" y="10116"/>
                    </a:cubicBezTo>
                    <a:cubicBezTo>
                      <a:pt x="10041" y="10049"/>
                      <a:pt x="10007" y="9916"/>
                      <a:pt x="9941" y="9883"/>
                    </a:cubicBezTo>
                    <a:cubicBezTo>
                      <a:pt x="9896" y="9853"/>
                      <a:pt x="9844" y="9836"/>
                      <a:pt x="9795" y="9836"/>
                    </a:cubicBezTo>
                    <a:close/>
                    <a:moveTo>
                      <a:pt x="9085" y="11308"/>
                    </a:moveTo>
                    <a:cubicBezTo>
                      <a:pt x="8996" y="11308"/>
                      <a:pt x="8901" y="11368"/>
                      <a:pt x="8873" y="11450"/>
                    </a:cubicBezTo>
                    <a:cubicBezTo>
                      <a:pt x="8773" y="11751"/>
                      <a:pt x="8706" y="12017"/>
                      <a:pt x="8673" y="12318"/>
                    </a:cubicBezTo>
                    <a:cubicBezTo>
                      <a:pt x="8640" y="12418"/>
                      <a:pt x="8740" y="12518"/>
                      <a:pt x="8840" y="12551"/>
                    </a:cubicBezTo>
                    <a:lnTo>
                      <a:pt x="8873" y="12551"/>
                    </a:lnTo>
                    <a:cubicBezTo>
                      <a:pt x="8973" y="12551"/>
                      <a:pt x="9073" y="12484"/>
                      <a:pt x="9073" y="12384"/>
                    </a:cubicBezTo>
                    <a:cubicBezTo>
                      <a:pt x="9140" y="12118"/>
                      <a:pt x="9207" y="11851"/>
                      <a:pt x="9274" y="11584"/>
                    </a:cubicBezTo>
                    <a:cubicBezTo>
                      <a:pt x="9307" y="11484"/>
                      <a:pt x="9240" y="11384"/>
                      <a:pt x="9140" y="11317"/>
                    </a:cubicBezTo>
                    <a:cubicBezTo>
                      <a:pt x="9122" y="11311"/>
                      <a:pt x="9104" y="11308"/>
                      <a:pt x="9085" y="11308"/>
                    </a:cubicBezTo>
                    <a:close/>
                    <a:moveTo>
                      <a:pt x="18280" y="12351"/>
                    </a:moveTo>
                    <a:cubicBezTo>
                      <a:pt x="18180" y="12384"/>
                      <a:pt x="18080" y="12484"/>
                      <a:pt x="18113" y="12585"/>
                    </a:cubicBezTo>
                    <a:cubicBezTo>
                      <a:pt x="18147" y="12885"/>
                      <a:pt x="18180" y="13152"/>
                      <a:pt x="18213" y="13385"/>
                    </a:cubicBezTo>
                    <a:cubicBezTo>
                      <a:pt x="18213" y="13519"/>
                      <a:pt x="18313" y="13585"/>
                      <a:pt x="18413" y="13585"/>
                    </a:cubicBezTo>
                    <a:cubicBezTo>
                      <a:pt x="18547" y="13585"/>
                      <a:pt x="18614" y="13485"/>
                      <a:pt x="18614" y="13385"/>
                    </a:cubicBezTo>
                    <a:cubicBezTo>
                      <a:pt x="18614" y="13085"/>
                      <a:pt x="18580" y="12818"/>
                      <a:pt x="18513" y="12518"/>
                    </a:cubicBezTo>
                    <a:cubicBezTo>
                      <a:pt x="18513" y="12418"/>
                      <a:pt x="18380" y="12351"/>
                      <a:pt x="18280" y="12351"/>
                    </a:cubicBezTo>
                    <a:close/>
                    <a:moveTo>
                      <a:pt x="8807" y="12985"/>
                    </a:moveTo>
                    <a:cubicBezTo>
                      <a:pt x="8673" y="12985"/>
                      <a:pt x="8606" y="13085"/>
                      <a:pt x="8606" y="13185"/>
                    </a:cubicBezTo>
                    <a:cubicBezTo>
                      <a:pt x="8606" y="13485"/>
                      <a:pt x="8606" y="13752"/>
                      <a:pt x="8673" y="14052"/>
                    </a:cubicBezTo>
                    <a:cubicBezTo>
                      <a:pt x="8673" y="14152"/>
                      <a:pt x="8773" y="14219"/>
                      <a:pt x="8873" y="14219"/>
                    </a:cubicBezTo>
                    <a:lnTo>
                      <a:pt x="8907" y="14219"/>
                    </a:lnTo>
                    <a:cubicBezTo>
                      <a:pt x="9040" y="14186"/>
                      <a:pt x="9107" y="14086"/>
                      <a:pt x="9073" y="13952"/>
                    </a:cubicBezTo>
                    <a:cubicBezTo>
                      <a:pt x="9040" y="13719"/>
                      <a:pt x="9007" y="13452"/>
                      <a:pt x="9007" y="13218"/>
                    </a:cubicBezTo>
                    <a:cubicBezTo>
                      <a:pt x="9007" y="13185"/>
                      <a:pt x="9007" y="13185"/>
                      <a:pt x="9007" y="13185"/>
                    </a:cubicBezTo>
                    <a:cubicBezTo>
                      <a:pt x="9007" y="13052"/>
                      <a:pt x="8907" y="12985"/>
                      <a:pt x="8807" y="12985"/>
                    </a:cubicBezTo>
                    <a:close/>
                    <a:moveTo>
                      <a:pt x="18374" y="14012"/>
                    </a:moveTo>
                    <a:cubicBezTo>
                      <a:pt x="18289" y="14012"/>
                      <a:pt x="18213" y="14103"/>
                      <a:pt x="18213" y="14219"/>
                    </a:cubicBezTo>
                    <a:cubicBezTo>
                      <a:pt x="18180" y="14486"/>
                      <a:pt x="18147" y="14753"/>
                      <a:pt x="18080" y="14986"/>
                    </a:cubicBezTo>
                    <a:cubicBezTo>
                      <a:pt x="18046" y="15086"/>
                      <a:pt x="18113" y="15220"/>
                      <a:pt x="18213" y="15253"/>
                    </a:cubicBezTo>
                    <a:lnTo>
                      <a:pt x="18280" y="15253"/>
                    </a:lnTo>
                    <a:cubicBezTo>
                      <a:pt x="18347" y="15253"/>
                      <a:pt x="18447" y="15186"/>
                      <a:pt x="18480" y="15086"/>
                    </a:cubicBezTo>
                    <a:cubicBezTo>
                      <a:pt x="18547" y="14819"/>
                      <a:pt x="18580" y="14519"/>
                      <a:pt x="18614" y="14252"/>
                    </a:cubicBezTo>
                    <a:cubicBezTo>
                      <a:pt x="18614" y="14119"/>
                      <a:pt x="18547" y="14019"/>
                      <a:pt x="18413" y="14019"/>
                    </a:cubicBezTo>
                    <a:cubicBezTo>
                      <a:pt x="18400" y="14015"/>
                      <a:pt x="18387" y="14012"/>
                      <a:pt x="18374" y="14012"/>
                    </a:cubicBezTo>
                    <a:close/>
                    <a:moveTo>
                      <a:pt x="9123" y="14592"/>
                    </a:moveTo>
                    <a:cubicBezTo>
                      <a:pt x="9096" y="14592"/>
                      <a:pt x="9068" y="14601"/>
                      <a:pt x="9040" y="14619"/>
                    </a:cubicBezTo>
                    <a:cubicBezTo>
                      <a:pt x="8907" y="14653"/>
                      <a:pt x="8873" y="14753"/>
                      <a:pt x="8907" y="14886"/>
                    </a:cubicBezTo>
                    <a:cubicBezTo>
                      <a:pt x="9007" y="15153"/>
                      <a:pt x="9140" y="15420"/>
                      <a:pt x="9307" y="15653"/>
                    </a:cubicBezTo>
                    <a:cubicBezTo>
                      <a:pt x="9340" y="15720"/>
                      <a:pt x="9407" y="15753"/>
                      <a:pt x="9474" y="15753"/>
                    </a:cubicBezTo>
                    <a:cubicBezTo>
                      <a:pt x="9540" y="15753"/>
                      <a:pt x="9574" y="15720"/>
                      <a:pt x="9607" y="15720"/>
                    </a:cubicBezTo>
                    <a:cubicBezTo>
                      <a:pt x="9707" y="15653"/>
                      <a:pt x="9741" y="15520"/>
                      <a:pt x="9674" y="15420"/>
                    </a:cubicBezTo>
                    <a:cubicBezTo>
                      <a:pt x="9507" y="15186"/>
                      <a:pt x="9407" y="14953"/>
                      <a:pt x="9307" y="14719"/>
                    </a:cubicBezTo>
                    <a:cubicBezTo>
                      <a:pt x="9259" y="14647"/>
                      <a:pt x="9193" y="14592"/>
                      <a:pt x="9123" y="14592"/>
                    </a:cubicBezTo>
                    <a:close/>
                    <a:moveTo>
                      <a:pt x="17986" y="15608"/>
                    </a:moveTo>
                    <a:cubicBezTo>
                      <a:pt x="17898" y="15608"/>
                      <a:pt x="17830" y="15645"/>
                      <a:pt x="17780" y="15720"/>
                    </a:cubicBezTo>
                    <a:cubicBezTo>
                      <a:pt x="17646" y="15954"/>
                      <a:pt x="17513" y="16187"/>
                      <a:pt x="17346" y="16354"/>
                    </a:cubicBezTo>
                    <a:cubicBezTo>
                      <a:pt x="17279" y="16454"/>
                      <a:pt x="17279" y="16587"/>
                      <a:pt x="17379" y="16654"/>
                    </a:cubicBezTo>
                    <a:cubicBezTo>
                      <a:pt x="17413" y="16687"/>
                      <a:pt x="17446" y="16721"/>
                      <a:pt x="17513" y="16721"/>
                    </a:cubicBezTo>
                    <a:cubicBezTo>
                      <a:pt x="17546" y="16721"/>
                      <a:pt x="17613" y="16687"/>
                      <a:pt x="17646" y="16654"/>
                    </a:cubicBezTo>
                    <a:cubicBezTo>
                      <a:pt x="17846" y="16421"/>
                      <a:pt x="18013" y="16187"/>
                      <a:pt x="18147" y="15920"/>
                    </a:cubicBezTo>
                    <a:cubicBezTo>
                      <a:pt x="18213" y="15820"/>
                      <a:pt x="18180" y="15687"/>
                      <a:pt x="18080" y="15620"/>
                    </a:cubicBezTo>
                    <a:cubicBezTo>
                      <a:pt x="18046" y="15612"/>
                      <a:pt x="18015" y="15608"/>
                      <a:pt x="17986" y="15608"/>
                    </a:cubicBezTo>
                    <a:close/>
                    <a:moveTo>
                      <a:pt x="10012" y="15979"/>
                    </a:moveTo>
                    <a:cubicBezTo>
                      <a:pt x="9957" y="15979"/>
                      <a:pt x="9907" y="16004"/>
                      <a:pt x="9874" y="16054"/>
                    </a:cubicBezTo>
                    <a:cubicBezTo>
                      <a:pt x="9774" y="16120"/>
                      <a:pt x="9774" y="16254"/>
                      <a:pt x="9841" y="16321"/>
                    </a:cubicBezTo>
                    <a:lnTo>
                      <a:pt x="9941" y="16421"/>
                    </a:lnTo>
                    <a:cubicBezTo>
                      <a:pt x="10107" y="16587"/>
                      <a:pt x="10308" y="16754"/>
                      <a:pt x="10508" y="16921"/>
                    </a:cubicBezTo>
                    <a:cubicBezTo>
                      <a:pt x="10541" y="16921"/>
                      <a:pt x="10574" y="16954"/>
                      <a:pt x="10641" y="16954"/>
                    </a:cubicBezTo>
                    <a:cubicBezTo>
                      <a:pt x="10708" y="16954"/>
                      <a:pt x="10741" y="16921"/>
                      <a:pt x="10808" y="16854"/>
                    </a:cubicBezTo>
                    <a:cubicBezTo>
                      <a:pt x="10875" y="16788"/>
                      <a:pt x="10841" y="16654"/>
                      <a:pt x="10741" y="16587"/>
                    </a:cubicBezTo>
                    <a:cubicBezTo>
                      <a:pt x="10574" y="16421"/>
                      <a:pt x="10408" y="16287"/>
                      <a:pt x="10241" y="16120"/>
                    </a:cubicBezTo>
                    <a:lnTo>
                      <a:pt x="10174" y="16054"/>
                    </a:lnTo>
                    <a:cubicBezTo>
                      <a:pt x="10124" y="16004"/>
                      <a:pt x="10066" y="15979"/>
                      <a:pt x="10012" y="15979"/>
                    </a:cubicBezTo>
                    <a:close/>
                    <a:moveTo>
                      <a:pt x="16869" y="16853"/>
                    </a:moveTo>
                    <a:cubicBezTo>
                      <a:pt x="16835" y="16853"/>
                      <a:pt x="16803" y="16864"/>
                      <a:pt x="16779" y="16888"/>
                    </a:cubicBezTo>
                    <a:cubicBezTo>
                      <a:pt x="16545" y="17054"/>
                      <a:pt x="16345" y="17188"/>
                      <a:pt x="16078" y="17288"/>
                    </a:cubicBezTo>
                    <a:cubicBezTo>
                      <a:pt x="15978" y="17355"/>
                      <a:pt x="15945" y="17455"/>
                      <a:pt x="15978" y="17555"/>
                    </a:cubicBezTo>
                    <a:cubicBezTo>
                      <a:pt x="16012" y="17655"/>
                      <a:pt x="16078" y="17688"/>
                      <a:pt x="16178" y="17688"/>
                    </a:cubicBezTo>
                    <a:lnTo>
                      <a:pt x="16245" y="17688"/>
                    </a:lnTo>
                    <a:cubicBezTo>
                      <a:pt x="16512" y="17555"/>
                      <a:pt x="16779" y="17421"/>
                      <a:pt x="17012" y="17221"/>
                    </a:cubicBezTo>
                    <a:cubicBezTo>
                      <a:pt x="17112" y="17154"/>
                      <a:pt x="17112" y="17054"/>
                      <a:pt x="17046" y="16954"/>
                    </a:cubicBezTo>
                    <a:cubicBezTo>
                      <a:pt x="17003" y="16890"/>
                      <a:pt x="16932" y="16853"/>
                      <a:pt x="16869" y="16853"/>
                    </a:cubicBezTo>
                    <a:close/>
                    <a:moveTo>
                      <a:pt x="11362" y="16975"/>
                    </a:moveTo>
                    <a:cubicBezTo>
                      <a:pt x="11279" y="16975"/>
                      <a:pt x="11192" y="17013"/>
                      <a:pt x="11142" y="17088"/>
                    </a:cubicBezTo>
                    <a:cubicBezTo>
                      <a:pt x="11108" y="17188"/>
                      <a:pt x="11142" y="17321"/>
                      <a:pt x="11242" y="17355"/>
                    </a:cubicBezTo>
                    <a:cubicBezTo>
                      <a:pt x="11475" y="17488"/>
                      <a:pt x="11742" y="17621"/>
                      <a:pt x="12042" y="17722"/>
                    </a:cubicBezTo>
                    <a:lnTo>
                      <a:pt x="12109" y="17722"/>
                    </a:lnTo>
                    <a:cubicBezTo>
                      <a:pt x="12176" y="17722"/>
                      <a:pt x="12276" y="17688"/>
                      <a:pt x="12309" y="17588"/>
                    </a:cubicBezTo>
                    <a:cubicBezTo>
                      <a:pt x="12342" y="17488"/>
                      <a:pt x="12276" y="17355"/>
                      <a:pt x="12176" y="17321"/>
                    </a:cubicBezTo>
                    <a:cubicBezTo>
                      <a:pt x="11909" y="17221"/>
                      <a:pt x="11675" y="17121"/>
                      <a:pt x="11442" y="16988"/>
                    </a:cubicBezTo>
                    <a:cubicBezTo>
                      <a:pt x="11417" y="16979"/>
                      <a:pt x="11390" y="16975"/>
                      <a:pt x="11362" y="16975"/>
                    </a:cubicBezTo>
                    <a:close/>
                    <a:moveTo>
                      <a:pt x="12889" y="17546"/>
                    </a:moveTo>
                    <a:cubicBezTo>
                      <a:pt x="12801" y="17546"/>
                      <a:pt x="12709" y="17611"/>
                      <a:pt x="12709" y="17722"/>
                    </a:cubicBezTo>
                    <a:cubicBezTo>
                      <a:pt x="12676" y="17822"/>
                      <a:pt x="12743" y="17922"/>
                      <a:pt x="12843" y="17955"/>
                    </a:cubicBezTo>
                    <a:cubicBezTo>
                      <a:pt x="13143" y="18022"/>
                      <a:pt x="13410" y="18055"/>
                      <a:pt x="13710" y="18088"/>
                    </a:cubicBezTo>
                    <a:cubicBezTo>
                      <a:pt x="13843" y="18088"/>
                      <a:pt x="13910" y="17988"/>
                      <a:pt x="13944" y="17888"/>
                    </a:cubicBezTo>
                    <a:cubicBezTo>
                      <a:pt x="13944" y="17788"/>
                      <a:pt x="13843" y="17688"/>
                      <a:pt x="13743" y="17655"/>
                    </a:cubicBezTo>
                    <a:cubicBezTo>
                      <a:pt x="13477" y="17655"/>
                      <a:pt x="13210" y="17621"/>
                      <a:pt x="12943" y="17555"/>
                    </a:cubicBezTo>
                    <a:cubicBezTo>
                      <a:pt x="12926" y="17549"/>
                      <a:pt x="12908" y="17546"/>
                      <a:pt x="12889" y="17546"/>
                    </a:cubicBezTo>
                    <a:close/>
                    <a:moveTo>
                      <a:pt x="15397" y="17546"/>
                    </a:moveTo>
                    <a:cubicBezTo>
                      <a:pt x="15380" y="17546"/>
                      <a:pt x="15362" y="17549"/>
                      <a:pt x="15345" y="17555"/>
                    </a:cubicBezTo>
                    <a:cubicBezTo>
                      <a:pt x="15078" y="17588"/>
                      <a:pt x="14811" y="17655"/>
                      <a:pt x="14544" y="17655"/>
                    </a:cubicBezTo>
                    <a:cubicBezTo>
                      <a:pt x="14411" y="17688"/>
                      <a:pt x="14344" y="17788"/>
                      <a:pt x="14344" y="17888"/>
                    </a:cubicBezTo>
                    <a:cubicBezTo>
                      <a:pt x="14344" y="17988"/>
                      <a:pt x="14444" y="18088"/>
                      <a:pt x="14544" y="18088"/>
                    </a:cubicBezTo>
                    <a:lnTo>
                      <a:pt x="14577" y="18088"/>
                    </a:lnTo>
                    <a:cubicBezTo>
                      <a:pt x="14878" y="18055"/>
                      <a:pt x="15144" y="18022"/>
                      <a:pt x="15445" y="17955"/>
                    </a:cubicBezTo>
                    <a:cubicBezTo>
                      <a:pt x="15545" y="17922"/>
                      <a:pt x="15611" y="17822"/>
                      <a:pt x="15578" y="17688"/>
                    </a:cubicBezTo>
                    <a:cubicBezTo>
                      <a:pt x="15551" y="17606"/>
                      <a:pt x="15478" y="17546"/>
                      <a:pt x="15397" y="17546"/>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7" name="Google Shape;3167;p31"/>
            <p:cNvSpPr/>
            <p:nvPr/>
          </p:nvSpPr>
          <p:spPr>
            <a:xfrm rot="10511101">
              <a:off x="499854" y="4093646"/>
              <a:ext cx="91981" cy="34899"/>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31"/>
            <p:cNvSpPr/>
            <p:nvPr/>
          </p:nvSpPr>
          <p:spPr>
            <a:xfrm rot="10511101">
              <a:off x="463359" y="4021457"/>
              <a:ext cx="27352" cy="80086"/>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31"/>
            <p:cNvSpPr/>
            <p:nvPr/>
          </p:nvSpPr>
          <p:spPr>
            <a:xfrm rot="10511101">
              <a:off x="363415" y="4079148"/>
              <a:ext cx="70963" cy="44683"/>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31"/>
            <p:cNvSpPr/>
            <p:nvPr/>
          </p:nvSpPr>
          <p:spPr>
            <a:xfrm rot="10511101">
              <a:off x="413646" y="4047049"/>
              <a:ext cx="32063" cy="63101"/>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31"/>
            <p:cNvSpPr/>
            <p:nvPr/>
          </p:nvSpPr>
          <p:spPr>
            <a:xfrm rot="10511101">
              <a:off x="483256" y="4076928"/>
              <a:ext cx="46258" cy="39578"/>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31"/>
            <p:cNvSpPr/>
            <p:nvPr/>
          </p:nvSpPr>
          <p:spPr>
            <a:xfrm rot="-795868">
              <a:off x="624470" y="4482660"/>
              <a:ext cx="91980" cy="34898"/>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31"/>
            <p:cNvSpPr/>
            <p:nvPr/>
          </p:nvSpPr>
          <p:spPr>
            <a:xfrm rot="-795868">
              <a:off x="732135" y="4499006"/>
              <a:ext cx="27351" cy="80084"/>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31"/>
            <p:cNvSpPr/>
            <p:nvPr/>
          </p:nvSpPr>
          <p:spPr>
            <a:xfrm rot="-795868">
              <a:off x="781741" y="4465667"/>
              <a:ext cx="70962" cy="44682"/>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31"/>
            <p:cNvSpPr/>
            <p:nvPr/>
          </p:nvSpPr>
          <p:spPr>
            <a:xfrm rot="-795868">
              <a:off x="774109" y="4483623"/>
              <a:ext cx="32062" cy="63100"/>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31"/>
            <p:cNvSpPr/>
            <p:nvPr/>
          </p:nvSpPr>
          <p:spPr>
            <a:xfrm rot="-795868">
              <a:off x="688475" y="4488740"/>
              <a:ext cx="46258" cy="39577"/>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77" name="Google Shape;3177;p31"/>
          <p:cNvSpPr/>
          <p:nvPr/>
        </p:nvSpPr>
        <p:spPr>
          <a:xfrm>
            <a:off x="193634" y="2906467"/>
            <a:ext cx="223533" cy="201800"/>
          </a:xfrm>
          <a:custGeom>
            <a:avLst/>
            <a:gdLst/>
            <a:ahLst/>
            <a:cxnLst/>
            <a:rect l="l" t="t" r="r" b="b"/>
            <a:pathLst>
              <a:path w="6706" h="6054" extrusionOk="0">
                <a:moveTo>
                  <a:pt x="4111" y="1"/>
                </a:moveTo>
                <a:cubicBezTo>
                  <a:pt x="2616" y="1"/>
                  <a:pt x="3103" y="2251"/>
                  <a:pt x="3103" y="2251"/>
                </a:cubicBezTo>
                <a:cubicBezTo>
                  <a:pt x="3103" y="2251"/>
                  <a:pt x="1921" y="1257"/>
                  <a:pt x="1055" y="1257"/>
                </a:cubicBezTo>
                <a:cubicBezTo>
                  <a:pt x="602" y="1257"/>
                  <a:pt x="236" y="1528"/>
                  <a:pt x="167" y="2351"/>
                </a:cubicBezTo>
                <a:cubicBezTo>
                  <a:pt x="0" y="4586"/>
                  <a:pt x="4971" y="6054"/>
                  <a:pt x="4971" y="6054"/>
                </a:cubicBezTo>
                <a:cubicBezTo>
                  <a:pt x="4971" y="6054"/>
                  <a:pt x="6705" y="317"/>
                  <a:pt x="4337" y="16"/>
                </a:cubicBezTo>
                <a:cubicBezTo>
                  <a:pt x="4257" y="6"/>
                  <a:pt x="4182" y="1"/>
                  <a:pt x="4111" y="1"/>
                </a:cubicBezTo>
                <a:close/>
              </a:path>
            </a:pathLst>
          </a:custGeom>
          <a:solidFill>
            <a:srgbClr val="F05757"/>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18836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178"/>
        <p:cNvGrpSpPr/>
        <p:nvPr/>
      </p:nvGrpSpPr>
      <p:grpSpPr>
        <a:xfrm>
          <a:off x="0" y="0"/>
          <a:ext cx="0" cy="0"/>
          <a:chOff x="0" y="0"/>
          <a:chExt cx="0" cy="0"/>
        </a:xfrm>
      </p:grpSpPr>
      <p:grpSp>
        <p:nvGrpSpPr>
          <p:cNvPr id="3179" name="Google Shape;3179;p32"/>
          <p:cNvGrpSpPr/>
          <p:nvPr/>
        </p:nvGrpSpPr>
        <p:grpSpPr>
          <a:xfrm>
            <a:off x="-61166" y="4501215"/>
            <a:ext cx="12314881" cy="2408912"/>
            <a:chOff x="-45875" y="3375911"/>
            <a:chExt cx="9236161" cy="1806684"/>
          </a:xfrm>
        </p:grpSpPr>
        <p:grpSp>
          <p:nvGrpSpPr>
            <p:cNvPr id="3180" name="Google Shape;3180;p32"/>
            <p:cNvGrpSpPr/>
            <p:nvPr/>
          </p:nvGrpSpPr>
          <p:grpSpPr>
            <a:xfrm>
              <a:off x="7237925" y="3375911"/>
              <a:ext cx="1255925" cy="715550"/>
              <a:chOff x="7237925" y="3375911"/>
              <a:chExt cx="1255925" cy="715550"/>
            </a:xfrm>
          </p:grpSpPr>
          <p:sp>
            <p:nvSpPr>
              <p:cNvPr id="3181" name="Google Shape;3181;p32"/>
              <p:cNvSpPr/>
              <p:nvPr/>
            </p:nvSpPr>
            <p:spPr>
              <a:xfrm>
                <a:off x="7308800" y="3447286"/>
                <a:ext cx="1128325" cy="635850"/>
              </a:xfrm>
              <a:custGeom>
                <a:avLst/>
                <a:gdLst/>
                <a:ahLst/>
                <a:cxnLst/>
                <a:rect l="l" t="t" r="r" b="b"/>
                <a:pathLst>
                  <a:path w="45133" h="25434" extrusionOk="0">
                    <a:moveTo>
                      <a:pt x="23837" y="0"/>
                    </a:moveTo>
                    <a:cubicBezTo>
                      <a:pt x="23288" y="0"/>
                      <a:pt x="22726" y="27"/>
                      <a:pt x="22150" y="82"/>
                    </a:cubicBezTo>
                    <a:cubicBezTo>
                      <a:pt x="6272" y="1650"/>
                      <a:pt x="1168" y="19629"/>
                      <a:pt x="1" y="25033"/>
                    </a:cubicBezTo>
                    <a:lnTo>
                      <a:pt x="3637" y="25200"/>
                    </a:lnTo>
                    <a:cubicBezTo>
                      <a:pt x="4504" y="21297"/>
                      <a:pt x="8840" y="5819"/>
                      <a:pt x="22517" y="4218"/>
                    </a:cubicBezTo>
                    <a:cubicBezTo>
                      <a:pt x="23082" y="4153"/>
                      <a:pt x="23632" y="4122"/>
                      <a:pt x="24167" y="4122"/>
                    </a:cubicBezTo>
                    <a:cubicBezTo>
                      <a:pt x="36559" y="4122"/>
                      <a:pt x="41106" y="20893"/>
                      <a:pt x="42098" y="25433"/>
                    </a:cubicBezTo>
                    <a:lnTo>
                      <a:pt x="45133" y="25333"/>
                    </a:lnTo>
                    <a:cubicBezTo>
                      <a:pt x="44039" y="20119"/>
                      <a:pt x="38908" y="0"/>
                      <a:pt x="23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32"/>
              <p:cNvSpPr/>
              <p:nvPr/>
            </p:nvSpPr>
            <p:spPr>
              <a:xfrm>
                <a:off x="7237925" y="3375911"/>
                <a:ext cx="1255925" cy="704725"/>
              </a:xfrm>
              <a:custGeom>
                <a:avLst/>
                <a:gdLst/>
                <a:ahLst/>
                <a:cxnLst/>
                <a:rect l="l" t="t" r="r" b="b"/>
                <a:pathLst>
                  <a:path w="50237" h="28189" extrusionOk="0">
                    <a:moveTo>
                      <a:pt x="25663" y="1"/>
                    </a:moveTo>
                    <a:cubicBezTo>
                      <a:pt x="25212" y="1"/>
                      <a:pt x="24752" y="12"/>
                      <a:pt x="24284" y="35"/>
                    </a:cubicBezTo>
                    <a:cubicBezTo>
                      <a:pt x="5104" y="935"/>
                      <a:pt x="0" y="27788"/>
                      <a:pt x="0" y="27788"/>
                    </a:cubicBezTo>
                    <a:lnTo>
                      <a:pt x="2836" y="27888"/>
                    </a:lnTo>
                    <a:cubicBezTo>
                      <a:pt x="4003" y="22484"/>
                      <a:pt x="9107" y="4505"/>
                      <a:pt x="24985" y="2937"/>
                    </a:cubicBezTo>
                    <a:cubicBezTo>
                      <a:pt x="25561" y="2882"/>
                      <a:pt x="26123" y="2855"/>
                      <a:pt x="26672" y="2855"/>
                    </a:cubicBezTo>
                    <a:cubicBezTo>
                      <a:pt x="41743" y="2855"/>
                      <a:pt x="46874" y="22974"/>
                      <a:pt x="47968" y="28188"/>
                    </a:cubicBezTo>
                    <a:lnTo>
                      <a:pt x="50236" y="28122"/>
                    </a:lnTo>
                    <a:cubicBezTo>
                      <a:pt x="50236" y="28122"/>
                      <a:pt x="48280" y="1"/>
                      <a:pt x="25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32"/>
              <p:cNvSpPr/>
              <p:nvPr/>
            </p:nvSpPr>
            <p:spPr>
              <a:xfrm>
                <a:off x="7476425" y="3646911"/>
                <a:ext cx="809775" cy="441225"/>
              </a:xfrm>
              <a:custGeom>
                <a:avLst/>
                <a:gdLst/>
                <a:ahLst/>
                <a:cxnLst/>
                <a:rect l="l" t="t" r="r" b="b"/>
                <a:pathLst>
                  <a:path w="32391" h="17649" extrusionOk="0">
                    <a:moveTo>
                      <a:pt x="16309" y="0"/>
                    </a:moveTo>
                    <a:cubicBezTo>
                      <a:pt x="5835" y="0"/>
                      <a:pt x="1192" y="13177"/>
                      <a:pt x="1" y="17348"/>
                    </a:cubicBezTo>
                    <a:lnTo>
                      <a:pt x="2336" y="17448"/>
                    </a:lnTo>
                    <a:cubicBezTo>
                      <a:pt x="2336" y="17448"/>
                      <a:pt x="5771" y="2698"/>
                      <a:pt x="15657" y="2698"/>
                    </a:cubicBezTo>
                    <a:cubicBezTo>
                      <a:pt x="16262" y="2698"/>
                      <a:pt x="16892" y="2754"/>
                      <a:pt x="17546" y="2871"/>
                    </a:cubicBezTo>
                    <a:cubicBezTo>
                      <a:pt x="26853" y="4539"/>
                      <a:pt x="30022" y="17648"/>
                      <a:pt x="30022" y="17648"/>
                    </a:cubicBezTo>
                    <a:lnTo>
                      <a:pt x="32390" y="17548"/>
                    </a:lnTo>
                    <a:cubicBezTo>
                      <a:pt x="30989" y="12311"/>
                      <a:pt x="26653" y="203"/>
                      <a:pt x="16546" y="3"/>
                    </a:cubicBezTo>
                    <a:cubicBezTo>
                      <a:pt x="16467" y="1"/>
                      <a:pt x="16388" y="0"/>
                      <a:pt x="16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32"/>
              <p:cNvSpPr/>
              <p:nvPr/>
            </p:nvSpPr>
            <p:spPr>
              <a:xfrm>
                <a:off x="7399700" y="3550311"/>
                <a:ext cx="961550" cy="535325"/>
              </a:xfrm>
              <a:custGeom>
                <a:avLst/>
                <a:gdLst/>
                <a:ahLst/>
                <a:cxnLst/>
                <a:rect l="l" t="t" r="r" b="b"/>
                <a:pathLst>
                  <a:path w="38462" h="21413" extrusionOk="0">
                    <a:moveTo>
                      <a:pt x="20531" y="1"/>
                    </a:moveTo>
                    <a:cubicBezTo>
                      <a:pt x="19996" y="1"/>
                      <a:pt x="19446" y="32"/>
                      <a:pt x="18881" y="97"/>
                    </a:cubicBezTo>
                    <a:cubicBezTo>
                      <a:pt x="5204" y="1698"/>
                      <a:pt x="868" y="17176"/>
                      <a:pt x="1" y="21079"/>
                    </a:cubicBezTo>
                    <a:lnTo>
                      <a:pt x="3070" y="21212"/>
                    </a:lnTo>
                    <a:cubicBezTo>
                      <a:pt x="4261" y="17041"/>
                      <a:pt x="8904" y="3864"/>
                      <a:pt x="19378" y="3864"/>
                    </a:cubicBezTo>
                    <a:cubicBezTo>
                      <a:pt x="19457" y="3864"/>
                      <a:pt x="19536" y="3865"/>
                      <a:pt x="19615" y="3867"/>
                    </a:cubicBezTo>
                    <a:cubicBezTo>
                      <a:pt x="29722" y="4067"/>
                      <a:pt x="34058" y="16175"/>
                      <a:pt x="35459" y="21412"/>
                    </a:cubicBezTo>
                    <a:lnTo>
                      <a:pt x="38462" y="21312"/>
                    </a:lnTo>
                    <a:cubicBezTo>
                      <a:pt x="37470" y="16772"/>
                      <a:pt x="32923" y="1"/>
                      <a:pt x="2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32"/>
              <p:cNvSpPr/>
              <p:nvPr/>
            </p:nvSpPr>
            <p:spPr>
              <a:xfrm>
                <a:off x="7302975" y="3439786"/>
                <a:ext cx="1140000" cy="646675"/>
              </a:xfrm>
              <a:custGeom>
                <a:avLst/>
                <a:gdLst/>
                <a:ahLst/>
                <a:cxnLst/>
                <a:rect l="l" t="t" r="r" b="b"/>
                <a:pathLst>
                  <a:path w="45600" h="25867" extrusionOk="0">
                    <a:moveTo>
                      <a:pt x="24594" y="0"/>
                    </a:moveTo>
                    <a:cubicBezTo>
                      <a:pt x="24370" y="0"/>
                      <a:pt x="24144" y="5"/>
                      <a:pt x="23917" y="15"/>
                    </a:cubicBezTo>
                    <a:cubicBezTo>
                      <a:pt x="7172" y="682"/>
                      <a:pt x="1868" y="18895"/>
                      <a:pt x="134" y="24899"/>
                    </a:cubicBezTo>
                    <a:lnTo>
                      <a:pt x="34" y="25300"/>
                    </a:lnTo>
                    <a:cubicBezTo>
                      <a:pt x="0" y="25400"/>
                      <a:pt x="67" y="25500"/>
                      <a:pt x="167" y="25533"/>
                    </a:cubicBezTo>
                    <a:cubicBezTo>
                      <a:pt x="185" y="25539"/>
                      <a:pt x="204" y="25542"/>
                      <a:pt x="223" y="25542"/>
                    </a:cubicBezTo>
                    <a:cubicBezTo>
                      <a:pt x="311" y="25542"/>
                      <a:pt x="406" y="25482"/>
                      <a:pt x="434" y="25400"/>
                    </a:cubicBezTo>
                    <a:lnTo>
                      <a:pt x="534" y="24999"/>
                    </a:lnTo>
                    <a:cubicBezTo>
                      <a:pt x="2269" y="19095"/>
                      <a:pt x="7506" y="1082"/>
                      <a:pt x="23917" y="415"/>
                    </a:cubicBezTo>
                    <a:cubicBezTo>
                      <a:pt x="24130" y="407"/>
                      <a:pt x="24341" y="402"/>
                      <a:pt x="24550" y="402"/>
                    </a:cubicBezTo>
                    <a:cubicBezTo>
                      <a:pt x="40646" y="402"/>
                      <a:pt x="45100" y="25436"/>
                      <a:pt x="45166" y="25667"/>
                    </a:cubicBezTo>
                    <a:cubicBezTo>
                      <a:pt x="45166" y="25767"/>
                      <a:pt x="45266" y="25867"/>
                      <a:pt x="45366" y="25867"/>
                    </a:cubicBezTo>
                    <a:lnTo>
                      <a:pt x="45399" y="25867"/>
                    </a:lnTo>
                    <a:cubicBezTo>
                      <a:pt x="45499" y="25833"/>
                      <a:pt x="45600" y="25733"/>
                      <a:pt x="45566" y="25600"/>
                    </a:cubicBezTo>
                    <a:cubicBezTo>
                      <a:pt x="45566" y="25533"/>
                      <a:pt x="44399" y="18995"/>
                      <a:pt x="41196" y="12591"/>
                    </a:cubicBezTo>
                    <a:cubicBezTo>
                      <a:pt x="37064" y="4358"/>
                      <a:pt x="31338" y="0"/>
                      <a:pt x="2459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32"/>
              <p:cNvSpPr/>
              <p:nvPr/>
            </p:nvSpPr>
            <p:spPr>
              <a:xfrm>
                <a:off x="7393875" y="3544361"/>
                <a:ext cx="973200" cy="544600"/>
              </a:xfrm>
              <a:custGeom>
                <a:avLst/>
                <a:gdLst/>
                <a:ahLst/>
                <a:cxnLst/>
                <a:rect l="l" t="t" r="r" b="b"/>
                <a:pathLst>
                  <a:path w="38928" h="21784" extrusionOk="0">
                    <a:moveTo>
                      <a:pt x="21199" y="1"/>
                    </a:moveTo>
                    <a:cubicBezTo>
                      <a:pt x="21160" y="1"/>
                      <a:pt x="21121" y="1"/>
                      <a:pt x="21082" y="2"/>
                    </a:cubicBezTo>
                    <a:cubicBezTo>
                      <a:pt x="7072" y="168"/>
                      <a:pt x="1701" y="14912"/>
                      <a:pt x="34" y="21250"/>
                    </a:cubicBezTo>
                    <a:cubicBezTo>
                      <a:pt x="0" y="21384"/>
                      <a:pt x="67" y="21484"/>
                      <a:pt x="200" y="21517"/>
                    </a:cubicBezTo>
                    <a:cubicBezTo>
                      <a:pt x="218" y="21523"/>
                      <a:pt x="235" y="21525"/>
                      <a:pt x="252" y="21525"/>
                    </a:cubicBezTo>
                    <a:cubicBezTo>
                      <a:pt x="333" y="21525"/>
                      <a:pt x="406" y="21461"/>
                      <a:pt x="434" y="21350"/>
                    </a:cubicBezTo>
                    <a:cubicBezTo>
                      <a:pt x="2068" y="15112"/>
                      <a:pt x="7339" y="569"/>
                      <a:pt x="21082" y="435"/>
                    </a:cubicBezTo>
                    <a:lnTo>
                      <a:pt x="21215" y="435"/>
                    </a:lnTo>
                    <a:cubicBezTo>
                      <a:pt x="33357" y="435"/>
                      <a:pt x="38428" y="21384"/>
                      <a:pt x="38494" y="21617"/>
                    </a:cubicBezTo>
                    <a:cubicBezTo>
                      <a:pt x="38528" y="21717"/>
                      <a:pt x="38594" y="21784"/>
                      <a:pt x="38695" y="21784"/>
                    </a:cubicBezTo>
                    <a:cubicBezTo>
                      <a:pt x="38695" y="21784"/>
                      <a:pt x="38728" y="21784"/>
                      <a:pt x="38728" y="21750"/>
                    </a:cubicBezTo>
                    <a:cubicBezTo>
                      <a:pt x="38861" y="21750"/>
                      <a:pt x="38928" y="21617"/>
                      <a:pt x="38895" y="21517"/>
                    </a:cubicBezTo>
                    <a:cubicBezTo>
                      <a:pt x="38861" y="21284"/>
                      <a:pt x="33690" y="1"/>
                      <a:pt x="2119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32"/>
              <p:cNvSpPr/>
              <p:nvPr/>
            </p:nvSpPr>
            <p:spPr>
              <a:xfrm>
                <a:off x="7470600" y="3640561"/>
                <a:ext cx="821425" cy="450900"/>
              </a:xfrm>
              <a:custGeom>
                <a:avLst/>
                <a:gdLst/>
                <a:ahLst/>
                <a:cxnLst/>
                <a:rect l="l" t="t" r="r" b="b"/>
                <a:pathLst>
                  <a:path w="32857" h="18036" extrusionOk="0">
                    <a:moveTo>
                      <a:pt x="15783" y="0"/>
                    </a:moveTo>
                    <a:cubicBezTo>
                      <a:pt x="5388" y="0"/>
                      <a:pt x="98" y="17342"/>
                      <a:pt x="33" y="17536"/>
                    </a:cubicBezTo>
                    <a:cubicBezTo>
                      <a:pt x="0" y="17636"/>
                      <a:pt x="67" y="17769"/>
                      <a:pt x="167" y="17802"/>
                    </a:cubicBezTo>
                    <a:cubicBezTo>
                      <a:pt x="184" y="17808"/>
                      <a:pt x="202" y="17811"/>
                      <a:pt x="221" y="17811"/>
                    </a:cubicBezTo>
                    <a:cubicBezTo>
                      <a:pt x="310" y="17811"/>
                      <a:pt x="406" y="17746"/>
                      <a:pt x="434" y="17636"/>
                    </a:cubicBezTo>
                    <a:cubicBezTo>
                      <a:pt x="498" y="17474"/>
                      <a:pt x="5699" y="403"/>
                      <a:pt x="15761" y="403"/>
                    </a:cubicBezTo>
                    <a:cubicBezTo>
                      <a:pt x="16084" y="403"/>
                      <a:pt x="16412" y="420"/>
                      <a:pt x="16745" y="457"/>
                    </a:cubicBezTo>
                    <a:cubicBezTo>
                      <a:pt x="29621" y="1858"/>
                      <a:pt x="32390" y="17702"/>
                      <a:pt x="32423" y="17836"/>
                    </a:cubicBezTo>
                    <a:cubicBezTo>
                      <a:pt x="32423" y="17936"/>
                      <a:pt x="32523" y="18036"/>
                      <a:pt x="32623" y="18036"/>
                    </a:cubicBezTo>
                    <a:cubicBezTo>
                      <a:pt x="32623" y="18036"/>
                      <a:pt x="32657" y="18036"/>
                      <a:pt x="32657" y="18003"/>
                    </a:cubicBezTo>
                    <a:cubicBezTo>
                      <a:pt x="32790" y="18003"/>
                      <a:pt x="32857" y="17902"/>
                      <a:pt x="32823" y="17769"/>
                    </a:cubicBezTo>
                    <a:cubicBezTo>
                      <a:pt x="32790" y="17602"/>
                      <a:pt x="29988" y="1491"/>
                      <a:pt x="16812" y="56"/>
                    </a:cubicBezTo>
                    <a:cubicBezTo>
                      <a:pt x="16464" y="19"/>
                      <a:pt x="16121" y="0"/>
                      <a:pt x="1578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88" name="Google Shape;3188;p32"/>
            <p:cNvGrpSpPr/>
            <p:nvPr/>
          </p:nvGrpSpPr>
          <p:grpSpPr>
            <a:xfrm>
              <a:off x="-45875" y="3877415"/>
              <a:ext cx="9236161" cy="1305180"/>
              <a:chOff x="-65450" y="4543325"/>
              <a:chExt cx="9236161" cy="639168"/>
            </a:xfrm>
          </p:grpSpPr>
          <p:sp>
            <p:nvSpPr>
              <p:cNvPr id="3189" name="Google Shape;3189;p32"/>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32"/>
              <p:cNvSpPr/>
              <p:nvPr/>
            </p:nvSpPr>
            <p:spPr>
              <a:xfrm>
                <a:off x="-65450" y="4641360"/>
                <a:ext cx="9209483" cy="54090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91" name="Google Shape;3191;p32"/>
            <p:cNvSpPr/>
            <p:nvPr/>
          </p:nvSpPr>
          <p:spPr>
            <a:xfrm>
              <a:off x="8555113" y="3590566"/>
              <a:ext cx="124275" cy="125100"/>
            </a:xfrm>
            <a:custGeom>
              <a:avLst/>
              <a:gdLst/>
              <a:ahLst/>
              <a:cxnLst/>
              <a:rect l="l" t="t" r="r" b="b"/>
              <a:pathLst>
                <a:path w="4971" h="5004" extrusionOk="0">
                  <a:moveTo>
                    <a:pt x="2669" y="600"/>
                  </a:moveTo>
                  <a:cubicBezTo>
                    <a:pt x="2735" y="801"/>
                    <a:pt x="2802" y="1134"/>
                    <a:pt x="2836" y="1301"/>
                  </a:cubicBezTo>
                  <a:cubicBezTo>
                    <a:pt x="2969" y="1801"/>
                    <a:pt x="3002" y="1935"/>
                    <a:pt x="3069" y="2001"/>
                  </a:cubicBezTo>
                  <a:cubicBezTo>
                    <a:pt x="3102" y="2102"/>
                    <a:pt x="3202" y="2135"/>
                    <a:pt x="3703" y="2302"/>
                  </a:cubicBezTo>
                  <a:cubicBezTo>
                    <a:pt x="3870" y="2368"/>
                    <a:pt x="4170" y="2468"/>
                    <a:pt x="4370" y="2569"/>
                  </a:cubicBezTo>
                  <a:cubicBezTo>
                    <a:pt x="4103" y="2669"/>
                    <a:pt x="3636" y="2869"/>
                    <a:pt x="3202" y="3002"/>
                  </a:cubicBezTo>
                  <a:cubicBezTo>
                    <a:pt x="3136" y="3036"/>
                    <a:pt x="3102" y="3069"/>
                    <a:pt x="3069" y="3102"/>
                  </a:cubicBezTo>
                  <a:cubicBezTo>
                    <a:pt x="2869" y="3603"/>
                    <a:pt x="2635" y="4136"/>
                    <a:pt x="2469" y="4403"/>
                  </a:cubicBezTo>
                  <a:cubicBezTo>
                    <a:pt x="2335" y="4103"/>
                    <a:pt x="2202" y="3536"/>
                    <a:pt x="2068" y="3036"/>
                  </a:cubicBezTo>
                  <a:cubicBezTo>
                    <a:pt x="2035" y="2969"/>
                    <a:pt x="1968" y="2902"/>
                    <a:pt x="1902" y="2869"/>
                  </a:cubicBezTo>
                  <a:cubicBezTo>
                    <a:pt x="1401" y="2802"/>
                    <a:pt x="867" y="2669"/>
                    <a:pt x="567" y="2569"/>
                  </a:cubicBezTo>
                  <a:cubicBezTo>
                    <a:pt x="867" y="2402"/>
                    <a:pt x="1468" y="2135"/>
                    <a:pt x="2002" y="1935"/>
                  </a:cubicBezTo>
                  <a:cubicBezTo>
                    <a:pt x="2068" y="1901"/>
                    <a:pt x="2102" y="1868"/>
                    <a:pt x="2135" y="1801"/>
                  </a:cubicBezTo>
                  <a:cubicBezTo>
                    <a:pt x="2302" y="1368"/>
                    <a:pt x="2502" y="867"/>
                    <a:pt x="2669" y="600"/>
                  </a:cubicBezTo>
                  <a:close/>
                  <a:moveTo>
                    <a:pt x="2702" y="0"/>
                  </a:moveTo>
                  <a:cubicBezTo>
                    <a:pt x="2569" y="0"/>
                    <a:pt x="2369" y="0"/>
                    <a:pt x="1768" y="1568"/>
                  </a:cubicBezTo>
                  <a:cubicBezTo>
                    <a:pt x="100" y="2235"/>
                    <a:pt x="34" y="2468"/>
                    <a:pt x="0" y="2535"/>
                  </a:cubicBezTo>
                  <a:cubicBezTo>
                    <a:pt x="0" y="2602"/>
                    <a:pt x="0" y="2702"/>
                    <a:pt x="67" y="2769"/>
                  </a:cubicBezTo>
                  <a:cubicBezTo>
                    <a:pt x="100" y="2802"/>
                    <a:pt x="234" y="2969"/>
                    <a:pt x="1701" y="3269"/>
                  </a:cubicBezTo>
                  <a:cubicBezTo>
                    <a:pt x="2135" y="5004"/>
                    <a:pt x="2268" y="5004"/>
                    <a:pt x="2435" y="5004"/>
                  </a:cubicBezTo>
                  <a:cubicBezTo>
                    <a:pt x="2569" y="4970"/>
                    <a:pt x="2735" y="4970"/>
                    <a:pt x="3436" y="3369"/>
                  </a:cubicBezTo>
                  <a:cubicBezTo>
                    <a:pt x="3870" y="3202"/>
                    <a:pt x="4704" y="2902"/>
                    <a:pt x="4870" y="2735"/>
                  </a:cubicBezTo>
                  <a:cubicBezTo>
                    <a:pt x="4937" y="2702"/>
                    <a:pt x="4970" y="2602"/>
                    <a:pt x="4937" y="2502"/>
                  </a:cubicBezTo>
                  <a:cubicBezTo>
                    <a:pt x="4904" y="2335"/>
                    <a:pt x="4670" y="2202"/>
                    <a:pt x="3836" y="1901"/>
                  </a:cubicBezTo>
                  <a:cubicBezTo>
                    <a:pt x="3669" y="1835"/>
                    <a:pt x="3469" y="1768"/>
                    <a:pt x="3403" y="1735"/>
                  </a:cubicBezTo>
                  <a:cubicBezTo>
                    <a:pt x="3369" y="1635"/>
                    <a:pt x="3303" y="1401"/>
                    <a:pt x="3236" y="1201"/>
                  </a:cubicBezTo>
                  <a:cubicBezTo>
                    <a:pt x="3102" y="634"/>
                    <a:pt x="3002" y="234"/>
                    <a:pt x="2902" y="100"/>
                  </a:cubicBezTo>
                  <a:cubicBezTo>
                    <a:pt x="2869" y="33"/>
                    <a:pt x="2769" y="0"/>
                    <a:pt x="2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32"/>
            <p:cNvSpPr/>
            <p:nvPr/>
          </p:nvSpPr>
          <p:spPr>
            <a:xfrm>
              <a:off x="7506450" y="4169541"/>
              <a:ext cx="77575" cy="77575"/>
            </a:xfrm>
            <a:custGeom>
              <a:avLst/>
              <a:gdLst/>
              <a:ahLst/>
              <a:cxnLst/>
              <a:rect l="l" t="t" r="r" b="b"/>
              <a:pathLst>
                <a:path w="3103" h="3103" extrusionOk="0">
                  <a:moveTo>
                    <a:pt x="1568" y="401"/>
                  </a:moveTo>
                  <a:cubicBezTo>
                    <a:pt x="1868" y="401"/>
                    <a:pt x="2169" y="534"/>
                    <a:pt x="2369" y="735"/>
                  </a:cubicBezTo>
                  <a:cubicBezTo>
                    <a:pt x="2569" y="968"/>
                    <a:pt x="2702" y="1235"/>
                    <a:pt x="2702" y="1535"/>
                  </a:cubicBezTo>
                  <a:cubicBezTo>
                    <a:pt x="2702" y="2169"/>
                    <a:pt x="2202" y="2669"/>
                    <a:pt x="1568" y="2669"/>
                  </a:cubicBezTo>
                  <a:cubicBezTo>
                    <a:pt x="1268" y="2669"/>
                    <a:pt x="968" y="2536"/>
                    <a:pt x="768" y="2336"/>
                  </a:cubicBezTo>
                  <a:cubicBezTo>
                    <a:pt x="534" y="2136"/>
                    <a:pt x="434" y="1835"/>
                    <a:pt x="434" y="1535"/>
                  </a:cubicBezTo>
                  <a:cubicBezTo>
                    <a:pt x="434" y="901"/>
                    <a:pt x="934" y="401"/>
                    <a:pt x="1568" y="401"/>
                  </a:cubicBezTo>
                  <a:close/>
                  <a:moveTo>
                    <a:pt x="1568" y="1"/>
                  </a:moveTo>
                  <a:cubicBezTo>
                    <a:pt x="701" y="1"/>
                    <a:pt x="0" y="668"/>
                    <a:pt x="0" y="1535"/>
                  </a:cubicBezTo>
                  <a:cubicBezTo>
                    <a:pt x="0" y="2369"/>
                    <a:pt x="701" y="3070"/>
                    <a:pt x="1568" y="3103"/>
                  </a:cubicBezTo>
                  <a:cubicBezTo>
                    <a:pt x="2402" y="3103"/>
                    <a:pt x="3103" y="2402"/>
                    <a:pt x="3103" y="1535"/>
                  </a:cubicBezTo>
                  <a:cubicBezTo>
                    <a:pt x="3103" y="1135"/>
                    <a:pt x="2969" y="735"/>
                    <a:pt x="2669" y="434"/>
                  </a:cubicBezTo>
                  <a:cubicBezTo>
                    <a:pt x="2369" y="134"/>
                    <a:pt x="1968" y="1"/>
                    <a:pt x="15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32"/>
            <p:cNvSpPr/>
            <p:nvPr/>
          </p:nvSpPr>
          <p:spPr>
            <a:xfrm>
              <a:off x="8825725" y="4538991"/>
              <a:ext cx="78400" cy="77575"/>
            </a:xfrm>
            <a:custGeom>
              <a:avLst/>
              <a:gdLst/>
              <a:ahLst/>
              <a:cxnLst/>
              <a:rect l="l" t="t" r="r" b="b"/>
              <a:pathLst>
                <a:path w="3136" h="3103" extrusionOk="0">
                  <a:moveTo>
                    <a:pt x="1568" y="434"/>
                  </a:moveTo>
                  <a:cubicBezTo>
                    <a:pt x="2202" y="434"/>
                    <a:pt x="2702" y="934"/>
                    <a:pt x="2702" y="1568"/>
                  </a:cubicBezTo>
                  <a:cubicBezTo>
                    <a:pt x="2702" y="2202"/>
                    <a:pt x="2202" y="2702"/>
                    <a:pt x="1568" y="2702"/>
                  </a:cubicBezTo>
                  <a:cubicBezTo>
                    <a:pt x="1268" y="2702"/>
                    <a:pt x="968" y="2569"/>
                    <a:pt x="768" y="2368"/>
                  </a:cubicBezTo>
                  <a:cubicBezTo>
                    <a:pt x="534" y="2135"/>
                    <a:pt x="434" y="1868"/>
                    <a:pt x="434" y="1568"/>
                  </a:cubicBezTo>
                  <a:cubicBezTo>
                    <a:pt x="434" y="934"/>
                    <a:pt x="934" y="434"/>
                    <a:pt x="1568" y="434"/>
                  </a:cubicBezTo>
                  <a:close/>
                  <a:moveTo>
                    <a:pt x="1568" y="0"/>
                  </a:moveTo>
                  <a:cubicBezTo>
                    <a:pt x="701" y="0"/>
                    <a:pt x="34" y="701"/>
                    <a:pt x="0" y="1568"/>
                  </a:cubicBezTo>
                  <a:cubicBezTo>
                    <a:pt x="0" y="1968"/>
                    <a:pt x="167" y="2368"/>
                    <a:pt x="467" y="2669"/>
                  </a:cubicBezTo>
                  <a:cubicBezTo>
                    <a:pt x="768" y="2935"/>
                    <a:pt x="1135" y="3102"/>
                    <a:pt x="1568" y="3102"/>
                  </a:cubicBezTo>
                  <a:cubicBezTo>
                    <a:pt x="2436" y="3102"/>
                    <a:pt x="3103" y="2435"/>
                    <a:pt x="3103" y="1568"/>
                  </a:cubicBezTo>
                  <a:cubicBezTo>
                    <a:pt x="3136" y="701"/>
                    <a:pt x="2436" y="0"/>
                    <a:pt x="15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32"/>
            <p:cNvSpPr/>
            <p:nvPr/>
          </p:nvSpPr>
          <p:spPr>
            <a:xfrm>
              <a:off x="7888375" y="4179391"/>
              <a:ext cx="96775" cy="586450"/>
            </a:xfrm>
            <a:custGeom>
              <a:avLst/>
              <a:gdLst/>
              <a:ahLst/>
              <a:cxnLst/>
              <a:rect l="l" t="t" r="r" b="b"/>
              <a:pathLst>
                <a:path w="3871" h="23458" extrusionOk="0">
                  <a:moveTo>
                    <a:pt x="241" y="1"/>
                  </a:moveTo>
                  <a:cubicBezTo>
                    <a:pt x="228" y="1"/>
                    <a:pt x="215" y="3"/>
                    <a:pt x="201" y="7"/>
                  </a:cubicBezTo>
                  <a:cubicBezTo>
                    <a:pt x="68" y="40"/>
                    <a:pt x="1" y="140"/>
                    <a:pt x="34" y="241"/>
                  </a:cubicBezTo>
                  <a:cubicBezTo>
                    <a:pt x="68" y="407"/>
                    <a:pt x="3437" y="17286"/>
                    <a:pt x="1902" y="23190"/>
                  </a:cubicBezTo>
                  <a:cubicBezTo>
                    <a:pt x="1869" y="23290"/>
                    <a:pt x="1936" y="23424"/>
                    <a:pt x="2036" y="23457"/>
                  </a:cubicBezTo>
                  <a:lnTo>
                    <a:pt x="2102" y="23457"/>
                  </a:lnTo>
                  <a:cubicBezTo>
                    <a:pt x="2169" y="23457"/>
                    <a:pt x="2269" y="23390"/>
                    <a:pt x="2303" y="23290"/>
                  </a:cubicBezTo>
                  <a:cubicBezTo>
                    <a:pt x="3870" y="17319"/>
                    <a:pt x="568" y="874"/>
                    <a:pt x="435" y="174"/>
                  </a:cubicBezTo>
                  <a:cubicBezTo>
                    <a:pt x="406" y="87"/>
                    <a:pt x="327" y="1"/>
                    <a:pt x="24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32"/>
            <p:cNvSpPr/>
            <p:nvPr/>
          </p:nvSpPr>
          <p:spPr>
            <a:xfrm>
              <a:off x="7489775" y="4544241"/>
              <a:ext cx="785875" cy="371175"/>
            </a:xfrm>
            <a:custGeom>
              <a:avLst/>
              <a:gdLst/>
              <a:ahLst/>
              <a:cxnLst/>
              <a:rect l="l" t="t" r="r" b="b"/>
              <a:pathLst>
                <a:path w="31435" h="14847" extrusionOk="0">
                  <a:moveTo>
                    <a:pt x="22711" y="0"/>
                  </a:moveTo>
                  <a:cubicBezTo>
                    <a:pt x="22565" y="0"/>
                    <a:pt x="22411" y="50"/>
                    <a:pt x="22249" y="157"/>
                  </a:cubicBezTo>
                  <a:cubicBezTo>
                    <a:pt x="19881" y="1758"/>
                    <a:pt x="15745" y="9397"/>
                    <a:pt x="15745" y="9397"/>
                  </a:cubicBezTo>
                  <a:cubicBezTo>
                    <a:pt x="15745" y="9397"/>
                    <a:pt x="16319" y="1746"/>
                    <a:pt x="13695" y="1746"/>
                  </a:cubicBezTo>
                  <a:cubicBezTo>
                    <a:pt x="13635" y="1746"/>
                    <a:pt x="13573" y="1750"/>
                    <a:pt x="13510" y="1758"/>
                  </a:cubicBezTo>
                  <a:cubicBezTo>
                    <a:pt x="10675" y="2125"/>
                    <a:pt x="8606" y="9364"/>
                    <a:pt x="8606" y="9364"/>
                  </a:cubicBezTo>
                  <a:cubicBezTo>
                    <a:pt x="8606" y="9364"/>
                    <a:pt x="4787" y="1656"/>
                    <a:pt x="3057" y="1656"/>
                  </a:cubicBezTo>
                  <a:cubicBezTo>
                    <a:pt x="2697" y="1656"/>
                    <a:pt x="2428" y="1989"/>
                    <a:pt x="2302" y="2792"/>
                  </a:cubicBezTo>
                  <a:cubicBezTo>
                    <a:pt x="1768" y="6195"/>
                    <a:pt x="0" y="13933"/>
                    <a:pt x="3736" y="14167"/>
                  </a:cubicBezTo>
                  <a:cubicBezTo>
                    <a:pt x="3736" y="14167"/>
                    <a:pt x="13512" y="14846"/>
                    <a:pt x="21039" y="14846"/>
                  </a:cubicBezTo>
                  <a:cubicBezTo>
                    <a:pt x="25186" y="14846"/>
                    <a:pt x="28651" y="14640"/>
                    <a:pt x="29421" y="14000"/>
                  </a:cubicBezTo>
                  <a:cubicBezTo>
                    <a:pt x="31434" y="12359"/>
                    <a:pt x="31233" y="2984"/>
                    <a:pt x="29913" y="2984"/>
                  </a:cubicBezTo>
                  <a:cubicBezTo>
                    <a:pt x="29811" y="2984"/>
                    <a:pt x="29703" y="3040"/>
                    <a:pt x="29588" y="3159"/>
                  </a:cubicBezTo>
                  <a:cubicBezTo>
                    <a:pt x="28020" y="4827"/>
                    <a:pt x="25285" y="9297"/>
                    <a:pt x="25285" y="9297"/>
                  </a:cubicBezTo>
                  <a:cubicBezTo>
                    <a:pt x="25285" y="9297"/>
                    <a:pt x="24706" y="0"/>
                    <a:pt x="22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32"/>
            <p:cNvSpPr/>
            <p:nvPr/>
          </p:nvSpPr>
          <p:spPr>
            <a:xfrm>
              <a:off x="7780800" y="4676566"/>
              <a:ext cx="54250" cy="200175"/>
            </a:xfrm>
            <a:custGeom>
              <a:avLst/>
              <a:gdLst/>
              <a:ahLst/>
              <a:cxnLst/>
              <a:rect l="l" t="t" r="r" b="b"/>
              <a:pathLst>
                <a:path w="2170" h="8007" extrusionOk="0">
                  <a:moveTo>
                    <a:pt x="1235" y="1"/>
                  </a:moveTo>
                  <a:cubicBezTo>
                    <a:pt x="1102" y="1"/>
                    <a:pt x="1035" y="101"/>
                    <a:pt x="1035" y="234"/>
                  </a:cubicBezTo>
                  <a:cubicBezTo>
                    <a:pt x="1035" y="301"/>
                    <a:pt x="1735" y="6272"/>
                    <a:pt x="101" y="7640"/>
                  </a:cubicBezTo>
                  <a:cubicBezTo>
                    <a:pt x="34" y="7706"/>
                    <a:pt x="1" y="7840"/>
                    <a:pt x="68" y="7907"/>
                  </a:cubicBezTo>
                  <a:cubicBezTo>
                    <a:pt x="134" y="7973"/>
                    <a:pt x="168" y="8007"/>
                    <a:pt x="234" y="8007"/>
                  </a:cubicBezTo>
                  <a:cubicBezTo>
                    <a:pt x="301" y="8007"/>
                    <a:pt x="334" y="7973"/>
                    <a:pt x="368" y="7940"/>
                  </a:cubicBezTo>
                  <a:cubicBezTo>
                    <a:pt x="2169" y="6472"/>
                    <a:pt x="1469" y="435"/>
                    <a:pt x="1435" y="168"/>
                  </a:cubicBezTo>
                  <a:cubicBezTo>
                    <a:pt x="1435" y="68"/>
                    <a:pt x="1335" y="1"/>
                    <a:pt x="1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32"/>
            <p:cNvSpPr/>
            <p:nvPr/>
          </p:nvSpPr>
          <p:spPr>
            <a:xfrm>
              <a:off x="7935075" y="4669066"/>
              <a:ext cx="104275" cy="196850"/>
            </a:xfrm>
            <a:custGeom>
              <a:avLst/>
              <a:gdLst/>
              <a:ahLst/>
              <a:cxnLst/>
              <a:rect l="l" t="t" r="r" b="b"/>
              <a:pathLst>
                <a:path w="4171" h="7874" extrusionOk="0">
                  <a:moveTo>
                    <a:pt x="3970" y="1"/>
                  </a:moveTo>
                  <a:cubicBezTo>
                    <a:pt x="3870" y="1"/>
                    <a:pt x="3737" y="67"/>
                    <a:pt x="3737" y="201"/>
                  </a:cubicBezTo>
                  <a:cubicBezTo>
                    <a:pt x="3170" y="3670"/>
                    <a:pt x="101" y="7473"/>
                    <a:pt x="68" y="7539"/>
                  </a:cubicBezTo>
                  <a:cubicBezTo>
                    <a:pt x="1" y="7606"/>
                    <a:pt x="1" y="7740"/>
                    <a:pt x="101" y="7806"/>
                  </a:cubicBezTo>
                  <a:cubicBezTo>
                    <a:pt x="134" y="7840"/>
                    <a:pt x="168" y="7873"/>
                    <a:pt x="234" y="7873"/>
                  </a:cubicBezTo>
                  <a:cubicBezTo>
                    <a:pt x="268" y="7873"/>
                    <a:pt x="335" y="7840"/>
                    <a:pt x="368" y="7773"/>
                  </a:cubicBezTo>
                  <a:cubicBezTo>
                    <a:pt x="501" y="7640"/>
                    <a:pt x="3570" y="3837"/>
                    <a:pt x="4137" y="268"/>
                  </a:cubicBezTo>
                  <a:cubicBezTo>
                    <a:pt x="4171" y="134"/>
                    <a:pt x="4104" y="34"/>
                    <a:pt x="39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32"/>
            <p:cNvSpPr/>
            <p:nvPr/>
          </p:nvSpPr>
          <p:spPr>
            <a:xfrm>
              <a:off x="8124400" y="4704941"/>
              <a:ext cx="96750" cy="175150"/>
            </a:xfrm>
            <a:custGeom>
              <a:avLst/>
              <a:gdLst/>
              <a:ahLst/>
              <a:cxnLst/>
              <a:rect l="l" t="t" r="r" b="b"/>
              <a:pathLst>
                <a:path w="3870" h="7006" extrusionOk="0">
                  <a:moveTo>
                    <a:pt x="3669" y="0"/>
                  </a:moveTo>
                  <a:cubicBezTo>
                    <a:pt x="3536" y="0"/>
                    <a:pt x="3469" y="100"/>
                    <a:pt x="3469" y="200"/>
                  </a:cubicBezTo>
                  <a:cubicBezTo>
                    <a:pt x="3469" y="2969"/>
                    <a:pt x="100" y="6605"/>
                    <a:pt x="67" y="6638"/>
                  </a:cubicBezTo>
                  <a:cubicBezTo>
                    <a:pt x="0" y="6738"/>
                    <a:pt x="0" y="6872"/>
                    <a:pt x="100" y="6938"/>
                  </a:cubicBezTo>
                  <a:cubicBezTo>
                    <a:pt x="133" y="6972"/>
                    <a:pt x="167" y="7005"/>
                    <a:pt x="234" y="7005"/>
                  </a:cubicBezTo>
                  <a:cubicBezTo>
                    <a:pt x="300" y="7005"/>
                    <a:pt x="334" y="6972"/>
                    <a:pt x="367" y="6938"/>
                  </a:cubicBezTo>
                  <a:cubicBezTo>
                    <a:pt x="534" y="6772"/>
                    <a:pt x="3869" y="3136"/>
                    <a:pt x="3869" y="200"/>
                  </a:cubicBezTo>
                  <a:cubicBezTo>
                    <a:pt x="3869" y="100"/>
                    <a:pt x="3769" y="0"/>
                    <a:pt x="36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32"/>
            <p:cNvSpPr/>
            <p:nvPr/>
          </p:nvSpPr>
          <p:spPr>
            <a:xfrm>
              <a:off x="7710325" y="4263941"/>
              <a:ext cx="223125" cy="142950"/>
            </a:xfrm>
            <a:custGeom>
              <a:avLst/>
              <a:gdLst/>
              <a:ahLst/>
              <a:cxnLst/>
              <a:rect l="l" t="t" r="r" b="b"/>
              <a:pathLst>
                <a:path w="8925" h="5718" extrusionOk="0">
                  <a:moveTo>
                    <a:pt x="3460" y="0"/>
                  </a:moveTo>
                  <a:cubicBezTo>
                    <a:pt x="3102" y="0"/>
                    <a:pt x="2753" y="110"/>
                    <a:pt x="2420" y="361"/>
                  </a:cubicBezTo>
                  <a:cubicBezTo>
                    <a:pt x="0" y="2183"/>
                    <a:pt x="6408" y="5717"/>
                    <a:pt x="8420" y="5717"/>
                  </a:cubicBezTo>
                  <a:cubicBezTo>
                    <a:pt x="8655" y="5717"/>
                    <a:pt x="8830" y="5669"/>
                    <a:pt x="8924" y="5565"/>
                  </a:cubicBezTo>
                  <a:cubicBezTo>
                    <a:pt x="8924" y="5565"/>
                    <a:pt x="6001" y="0"/>
                    <a:pt x="3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32"/>
            <p:cNvSpPr/>
            <p:nvPr/>
          </p:nvSpPr>
          <p:spPr>
            <a:xfrm>
              <a:off x="7800825" y="4308741"/>
              <a:ext cx="138450" cy="99325"/>
            </a:xfrm>
            <a:custGeom>
              <a:avLst/>
              <a:gdLst/>
              <a:ahLst/>
              <a:cxnLst/>
              <a:rect l="l" t="t" r="r" b="b"/>
              <a:pathLst>
                <a:path w="5538" h="3973" extrusionOk="0">
                  <a:moveTo>
                    <a:pt x="244" y="0"/>
                  </a:moveTo>
                  <a:cubicBezTo>
                    <a:pt x="175" y="0"/>
                    <a:pt x="108" y="29"/>
                    <a:pt x="67" y="70"/>
                  </a:cubicBezTo>
                  <a:cubicBezTo>
                    <a:pt x="0" y="170"/>
                    <a:pt x="0" y="304"/>
                    <a:pt x="101" y="370"/>
                  </a:cubicBezTo>
                  <a:cubicBezTo>
                    <a:pt x="267" y="504"/>
                    <a:pt x="4237" y="3673"/>
                    <a:pt x="5238" y="3973"/>
                  </a:cubicBezTo>
                  <a:lnTo>
                    <a:pt x="5304" y="3973"/>
                  </a:lnTo>
                  <a:cubicBezTo>
                    <a:pt x="5371" y="3973"/>
                    <a:pt x="5471" y="3906"/>
                    <a:pt x="5504" y="3839"/>
                  </a:cubicBezTo>
                  <a:cubicBezTo>
                    <a:pt x="5538" y="3706"/>
                    <a:pt x="5471" y="3606"/>
                    <a:pt x="5338" y="3573"/>
                  </a:cubicBezTo>
                  <a:cubicBezTo>
                    <a:pt x="4570" y="3339"/>
                    <a:pt x="1502" y="971"/>
                    <a:pt x="367" y="37"/>
                  </a:cubicBezTo>
                  <a:cubicBezTo>
                    <a:pt x="329" y="11"/>
                    <a:pt x="286" y="0"/>
                    <a:pt x="24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32"/>
            <p:cNvSpPr/>
            <p:nvPr/>
          </p:nvSpPr>
          <p:spPr>
            <a:xfrm>
              <a:off x="7945925" y="4422141"/>
              <a:ext cx="172675" cy="101150"/>
            </a:xfrm>
            <a:custGeom>
              <a:avLst/>
              <a:gdLst/>
              <a:ahLst/>
              <a:cxnLst/>
              <a:rect l="l" t="t" r="r" b="b"/>
              <a:pathLst>
                <a:path w="6907" h="4046" extrusionOk="0">
                  <a:moveTo>
                    <a:pt x="4830" y="1"/>
                  </a:moveTo>
                  <a:cubicBezTo>
                    <a:pt x="2822" y="1"/>
                    <a:pt x="1" y="3306"/>
                    <a:pt x="1" y="3306"/>
                  </a:cubicBezTo>
                  <a:cubicBezTo>
                    <a:pt x="1012" y="3832"/>
                    <a:pt x="1911" y="4046"/>
                    <a:pt x="2686" y="4046"/>
                  </a:cubicBezTo>
                  <a:cubicBezTo>
                    <a:pt x="5794" y="4046"/>
                    <a:pt x="6907" y="605"/>
                    <a:pt x="5304" y="71"/>
                  </a:cubicBezTo>
                  <a:cubicBezTo>
                    <a:pt x="5153" y="23"/>
                    <a:pt x="4994" y="1"/>
                    <a:pt x="48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32"/>
            <p:cNvSpPr/>
            <p:nvPr/>
          </p:nvSpPr>
          <p:spPr>
            <a:xfrm>
              <a:off x="7940100" y="4469016"/>
              <a:ext cx="106750" cy="42475"/>
            </a:xfrm>
            <a:custGeom>
              <a:avLst/>
              <a:gdLst/>
              <a:ahLst/>
              <a:cxnLst/>
              <a:rect l="l" t="t" r="r" b="b"/>
              <a:pathLst>
                <a:path w="4270" h="1699" extrusionOk="0">
                  <a:moveTo>
                    <a:pt x="4022" y="1"/>
                  </a:moveTo>
                  <a:cubicBezTo>
                    <a:pt x="3977" y="1"/>
                    <a:pt x="3933" y="19"/>
                    <a:pt x="3903" y="64"/>
                  </a:cubicBezTo>
                  <a:cubicBezTo>
                    <a:pt x="3873" y="64"/>
                    <a:pt x="2349" y="1297"/>
                    <a:pt x="864" y="1297"/>
                  </a:cubicBezTo>
                  <a:cubicBezTo>
                    <a:pt x="674" y="1297"/>
                    <a:pt x="485" y="1277"/>
                    <a:pt x="300" y="1231"/>
                  </a:cubicBezTo>
                  <a:cubicBezTo>
                    <a:pt x="277" y="1225"/>
                    <a:pt x="254" y="1223"/>
                    <a:pt x="233" y="1223"/>
                  </a:cubicBezTo>
                  <a:cubicBezTo>
                    <a:pt x="134" y="1223"/>
                    <a:pt x="61" y="1282"/>
                    <a:pt x="33" y="1365"/>
                  </a:cubicBezTo>
                  <a:cubicBezTo>
                    <a:pt x="0" y="1498"/>
                    <a:pt x="67" y="1598"/>
                    <a:pt x="200" y="1632"/>
                  </a:cubicBezTo>
                  <a:cubicBezTo>
                    <a:pt x="400" y="1698"/>
                    <a:pt x="634" y="1698"/>
                    <a:pt x="867" y="1698"/>
                  </a:cubicBezTo>
                  <a:cubicBezTo>
                    <a:pt x="2502" y="1698"/>
                    <a:pt x="4070" y="431"/>
                    <a:pt x="4170" y="364"/>
                  </a:cubicBezTo>
                  <a:cubicBezTo>
                    <a:pt x="4236" y="297"/>
                    <a:pt x="4270" y="164"/>
                    <a:pt x="4170" y="64"/>
                  </a:cubicBezTo>
                  <a:cubicBezTo>
                    <a:pt x="4133" y="27"/>
                    <a:pt x="4077" y="1"/>
                    <a:pt x="402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3" name="Google Shape;3203;p32"/>
            <p:cNvSpPr/>
            <p:nvPr/>
          </p:nvSpPr>
          <p:spPr>
            <a:xfrm>
              <a:off x="7706300" y="3962041"/>
              <a:ext cx="421525" cy="295975"/>
            </a:xfrm>
            <a:custGeom>
              <a:avLst/>
              <a:gdLst/>
              <a:ahLst/>
              <a:cxnLst/>
              <a:rect l="l" t="t" r="r" b="b"/>
              <a:pathLst>
                <a:path w="16861" h="11839" extrusionOk="0">
                  <a:moveTo>
                    <a:pt x="8801" y="0"/>
                  </a:moveTo>
                  <a:cubicBezTo>
                    <a:pt x="8677" y="0"/>
                    <a:pt x="8560" y="50"/>
                    <a:pt x="8451" y="162"/>
                  </a:cubicBezTo>
                  <a:cubicBezTo>
                    <a:pt x="8018" y="595"/>
                    <a:pt x="7084" y="3964"/>
                    <a:pt x="7084" y="3964"/>
                  </a:cubicBezTo>
                  <a:cubicBezTo>
                    <a:pt x="7084" y="3964"/>
                    <a:pt x="5259" y="938"/>
                    <a:pt x="4522" y="938"/>
                  </a:cubicBezTo>
                  <a:cubicBezTo>
                    <a:pt x="4391" y="938"/>
                    <a:pt x="4294" y="1035"/>
                    <a:pt x="4248" y="1262"/>
                  </a:cubicBezTo>
                  <a:cubicBezTo>
                    <a:pt x="4048" y="2263"/>
                    <a:pt x="3314" y="5132"/>
                    <a:pt x="3314" y="5132"/>
                  </a:cubicBezTo>
                  <a:cubicBezTo>
                    <a:pt x="3314" y="5132"/>
                    <a:pt x="1022" y="2567"/>
                    <a:pt x="257" y="2567"/>
                  </a:cubicBezTo>
                  <a:cubicBezTo>
                    <a:pt x="94" y="2567"/>
                    <a:pt x="0" y="2683"/>
                    <a:pt x="12" y="2964"/>
                  </a:cubicBezTo>
                  <a:cubicBezTo>
                    <a:pt x="12" y="2964"/>
                    <a:pt x="1075" y="11839"/>
                    <a:pt x="7651" y="11839"/>
                  </a:cubicBezTo>
                  <a:cubicBezTo>
                    <a:pt x="8162" y="11839"/>
                    <a:pt x="8706" y="11785"/>
                    <a:pt x="9285" y="11670"/>
                  </a:cubicBezTo>
                  <a:cubicBezTo>
                    <a:pt x="16861" y="10186"/>
                    <a:pt x="14371" y="161"/>
                    <a:pt x="13092" y="161"/>
                  </a:cubicBezTo>
                  <a:cubicBezTo>
                    <a:pt x="13020" y="161"/>
                    <a:pt x="12951" y="194"/>
                    <a:pt x="12888" y="262"/>
                  </a:cubicBezTo>
                  <a:cubicBezTo>
                    <a:pt x="12221" y="962"/>
                    <a:pt x="11387" y="3664"/>
                    <a:pt x="11387" y="3664"/>
                  </a:cubicBezTo>
                  <a:cubicBezTo>
                    <a:pt x="11387" y="3664"/>
                    <a:pt x="9862" y="0"/>
                    <a:pt x="8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4" name="Google Shape;3204;p32"/>
            <p:cNvSpPr/>
            <p:nvPr/>
          </p:nvSpPr>
          <p:spPr>
            <a:xfrm>
              <a:off x="7767475" y="4088016"/>
              <a:ext cx="307725" cy="131600"/>
            </a:xfrm>
            <a:custGeom>
              <a:avLst/>
              <a:gdLst/>
              <a:ahLst/>
              <a:cxnLst/>
              <a:rect l="l" t="t" r="r" b="b"/>
              <a:pathLst>
                <a:path w="12309" h="5264" extrusionOk="0">
                  <a:moveTo>
                    <a:pt x="9941" y="426"/>
                  </a:moveTo>
                  <a:lnTo>
                    <a:pt x="9941" y="426"/>
                  </a:lnTo>
                  <a:cubicBezTo>
                    <a:pt x="10041" y="426"/>
                    <a:pt x="10374" y="693"/>
                    <a:pt x="10474" y="1227"/>
                  </a:cubicBezTo>
                  <a:cubicBezTo>
                    <a:pt x="10508" y="1394"/>
                    <a:pt x="10508" y="1627"/>
                    <a:pt x="10441" y="1894"/>
                  </a:cubicBezTo>
                  <a:lnTo>
                    <a:pt x="10408" y="1894"/>
                  </a:lnTo>
                  <a:cubicBezTo>
                    <a:pt x="9941" y="1494"/>
                    <a:pt x="9807" y="627"/>
                    <a:pt x="9941" y="426"/>
                  </a:cubicBezTo>
                  <a:close/>
                  <a:moveTo>
                    <a:pt x="6505" y="1460"/>
                  </a:moveTo>
                  <a:cubicBezTo>
                    <a:pt x="6538" y="1460"/>
                    <a:pt x="6672" y="1460"/>
                    <a:pt x="6705" y="1761"/>
                  </a:cubicBezTo>
                  <a:cubicBezTo>
                    <a:pt x="6772" y="2028"/>
                    <a:pt x="6705" y="2394"/>
                    <a:pt x="6572" y="2795"/>
                  </a:cubicBezTo>
                  <a:cubicBezTo>
                    <a:pt x="6271" y="2361"/>
                    <a:pt x="6238" y="1827"/>
                    <a:pt x="6371" y="1594"/>
                  </a:cubicBezTo>
                  <a:cubicBezTo>
                    <a:pt x="6405" y="1460"/>
                    <a:pt x="6471" y="1460"/>
                    <a:pt x="6505" y="1460"/>
                  </a:cubicBezTo>
                  <a:close/>
                  <a:moveTo>
                    <a:pt x="2939" y="2024"/>
                  </a:moveTo>
                  <a:cubicBezTo>
                    <a:pt x="2958" y="2024"/>
                    <a:pt x="2969" y="2028"/>
                    <a:pt x="2969" y="2028"/>
                  </a:cubicBezTo>
                  <a:cubicBezTo>
                    <a:pt x="3136" y="2061"/>
                    <a:pt x="3303" y="2294"/>
                    <a:pt x="3369" y="2628"/>
                  </a:cubicBezTo>
                  <a:cubicBezTo>
                    <a:pt x="3403" y="2761"/>
                    <a:pt x="3436" y="2962"/>
                    <a:pt x="3403" y="3228"/>
                  </a:cubicBezTo>
                  <a:cubicBezTo>
                    <a:pt x="3036" y="2761"/>
                    <a:pt x="2802" y="2261"/>
                    <a:pt x="2769" y="2128"/>
                  </a:cubicBezTo>
                  <a:cubicBezTo>
                    <a:pt x="2836" y="2039"/>
                    <a:pt x="2902" y="2024"/>
                    <a:pt x="2939" y="2024"/>
                  </a:cubicBezTo>
                  <a:close/>
                  <a:moveTo>
                    <a:pt x="9926" y="1"/>
                  </a:moveTo>
                  <a:cubicBezTo>
                    <a:pt x="9792" y="1"/>
                    <a:pt x="9681" y="69"/>
                    <a:pt x="9607" y="193"/>
                  </a:cubicBezTo>
                  <a:cubicBezTo>
                    <a:pt x="9340" y="627"/>
                    <a:pt x="9540" y="1727"/>
                    <a:pt x="10141" y="2194"/>
                  </a:cubicBezTo>
                  <a:cubicBezTo>
                    <a:pt x="10174" y="2228"/>
                    <a:pt x="10207" y="2261"/>
                    <a:pt x="10241" y="2261"/>
                  </a:cubicBezTo>
                  <a:cubicBezTo>
                    <a:pt x="10007" y="2595"/>
                    <a:pt x="9607" y="2895"/>
                    <a:pt x="8907" y="3162"/>
                  </a:cubicBezTo>
                  <a:cubicBezTo>
                    <a:pt x="8479" y="3313"/>
                    <a:pt x="8121" y="3374"/>
                    <a:pt x="7821" y="3374"/>
                  </a:cubicBezTo>
                  <a:cubicBezTo>
                    <a:pt x="7394" y="3374"/>
                    <a:pt x="7087" y="3252"/>
                    <a:pt x="6872" y="3095"/>
                  </a:cubicBezTo>
                  <a:cubicBezTo>
                    <a:pt x="7105" y="2595"/>
                    <a:pt x="7205" y="2061"/>
                    <a:pt x="7139" y="1661"/>
                  </a:cubicBezTo>
                  <a:cubicBezTo>
                    <a:pt x="7072" y="1294"/>
                    <a:pt x="6838" y="1060"/>
                    <a:pt x="6538" y="1060"/>
                  </a:cubicBezTo>
                  <a:cubicBezTo>
                    <a:pt x="6514" y="1057"/>
                    <a:pt x="6491" y="1055"/>
                    <a:pt x="6468" y="1055"/>
                  </a:cubicBezTo>
                  <a:cubicBezTo>
                    <a:pt x="6265" y="1055"/>
                    <a:pt x="6094" y="1184"/>
                    <a:pt x="6004" y="1394"/>
                  </a:cubicBezTo>
                  <a:cubicBezTo>
                    <a:pt x="5771" y="1827"/>
                    <a:pt x="5871" y="2661"/>
                    <a:pt x="6371" y="3195"/>
                  </a:cubicBezTo>
                  <a:cubicBezTo>
                    <a:pt x="6138" y="3629"/>
                    <a:pt x="5804" y="3996"/>
                    <a:pt x="5371" y="4162"/>
                  </a:cubicBezTo>
                  <a:cubicBezTo>
                    <a:pt x="5243" y="4221"/>
                    <a:pt x="5107" y="4250"/>
                    <a:pt x="4964" y="4250"/>
                  </a:cubicBezTo>
                  <a:cubicBezTo>
                    <a:pt x="4698" y="4250"/>
                    <a:pt x="4407" y="4146"/>
                    <a:pt x="4103" y="3929"/>
                  </a:cubicBezTo>
                  <a:cubicBezTo>
                    <a:pt x="3970" y="3829"/>
                    <a:pt x="3836" y="3729"/>
                    <a:pt x="3736" y="3595"/>
                  </a:cubicBezTo>
                  <a:cubicBezTo>
                    <a:pt x="3836" y="3228"/>
                    <a:pt x="3870" y="2861"/>
                    <a:pt x="3803" y="2561"/>
                  </a:cubicBezTo>
                  <a:cubicBezTo>
                    <a:pt x="3669" y="2061"/>
                    <a:pt x="3403" y="1694"/>
                    <a:pt x="3069" y="1627"/>
                  </a:cubicBezTo>
                  <a:cubicBezTo>
                    <a:pt x="3034" y="1619"/>
                    <a:pt x="2990" y="1612"/>
                    <a:pt x="2940" y="1612"/>
                  </a:cubicBezTo>
                  <a:cubicBezTo>
                    <a:pt x="2799" y="1612"/>
                    <a:pt x="2608" y="1664"/>
                    <a:pt x="2435" y="1861"/>
                  </a:cubicBezTo>
                  <a:cubicBezTo>
                    <a:pt x="2135" y="2261"/>
                    <a:pt x="2969" y="3362"/>
                    <a:pt x="3002" y="3395"/>
                  </a:cubicBezTo>
                  <a:cubicBezTo>
                    <a:pt x="3102" y="3529"/>
                    <a:pt x="3169" y="3629"/>
                    <a:pt x="3269" y="3695"/>
                  </a:cubicBezTo>
                  <a:cubicBezTo>
                    <a:pt x="3136" y="3962"/>
                    <a:pt x="2936" y="4229"/>
                    <a:pt x="2635" y="4463"/>
                  </a:cubicBezTo>
                  <a:cubicBezTo>
                    <a:pt x="2296" y="4724"/>
                    <a:pt x="1977" y="4862"/>
                    <a:pt x="1679" y="4862"/>
                  </a:cubicBezTo>
                  <a:cubicBezTo>
                    <a:pt x="1596" y="4862"/>
                    <a:pt x="1514" y="4851"/>
                    <a:pt x="1435" y="4830"/>
                  </a:cubicBezTo>
                  <a:cubicBezTo>
                    <a:pt x="801" y="4663"/>
                    <a:pt x="434" y="3862"/>
                    <a:pt x="434" y="3862"/>
                  </a:cubicBezTo>
                  <a:cubicBezTo>
                    <a:pt x="410" y="3790"/>
                    <a:pt x="334" y="3735"/>
                    <a:pt x="256" y="3735"/>
                  </a:cubicBezTo>
                  <a:cubicBezTo>
                    <a:pt x="225" y="3735"/>
                    <a:pt x="195" y="3743"/>
                    <a:pt x="167" y="3762"/>
                  </a:cubicBezTo>
                  <a:cubicBezTo>
                    <a:pt x="67" y="3795"/>
                    <a:pt x="0" y="3929"/>
                    <a:pt x="34" y="4029"/>
                  </a:cubicBezTo>
                  <a:cubicBezTo>
                    <a:pt x="67" y="4062"/>
                    <a:pt x="501" y="5030"/>
                    <a:pt x="1334" y="5230"/>
                  </a:cubicBezTo>
                  <a:cubicBezTo>
                    <a:pt x="1468" y="5263"/>
                    <a:pt x="1568" y="5263"/>
                    <a:pt x="1701" y="5263"/>
                  </a:cubicBezTo>
                  <a:cubicBezTo>
                    <a:pt x="2068" y="5263"/>
                    <a:pt x="2469" y="5130"/>
                    <a:pt x="2902" y="4796"/>
                  </a:cubicBezTo>
                  <a:cubicBezTo>
                    <a:pt x="3202" y="4563"/>
                    <a:pt x="3403" y="4296"/>
                    <a:pt x="3569" y="4029"/>
                  </a:cubicBezTo>
                  <a:cubicBezTo>
                    <a:pt x="4042" y="4454"/>
                    <a:pt x="4531" y="4679"/>
                    <a:pt x="4990" y="4679"/>
                  </a:cubicBezTo>
                  <a:cubicBezTo>
                    <a:pt x="5179" y="4679"/>
                    <a:pt x="5362" y="4641"/>
                    <a:pt x="5537" y="4563"/>
                  </a:cubicBezTo>
                  <a:cubicBezTo>
                    <a:pt x="6038" y="4329"/>
                    <a:pt x="6405" y="3929"/>
                    <a:pt x="6672" y="3462"/>
                  </a:cubicBezTo>
                  <a:cubicBezTo>
                    <a:pt x="6948" y="3639"/>
                    <a:pt x="7317" y="3793"/>
                    <a:pt x="7814" y="3793"/>
                  </a:cubicBezTo>
                  <a:cubicBezTo>
                    <a:pt x="8157" y="3793"/>
                    <a:pt x="8562" y="3720"/>
                    <a:pt x="9040" y="3529"/>
                  </a:cubicBezTo>
                  <a:cubicBezTo>
                    <a:pt x="9907" y="3228"/>
                    <a:pt x="10374" y="2828"/>
                    <a:pt x="10608" y="2428"/>
                  </a:cubicBezTo>
                  <a:cubicBezTo>
                    <a:pt x="10691" y="2449"/>
                    <a:pt x="10779" y="2461"/>
                    <a:pt x="10874" y="2461"/>
                  </a:cubicBezTo>
                  <a:cubicBezTo>
                    <a:pt x="11236" y="2461"/>
                    <a:pt x="11687" y="2283"/>
                    <a:pt x="12242" y="1727"/>
                  </a:cubicBezTo>
                  <a:cubicBezTo>
                    <a:pt x="12309" y="1661"/>
                    <a:pt x="12309" y="1527"/>
                    <a:pt x="12242" y="1427"/>
                  </a:cubicBezTo>
                  <a:cubicBezTo>
                    <a:pt x="12209" y="1394"/>
                    <a:pt x="12159" y="1377"/>
                    <a:pt x="12105" y="1377"/>
                  </a:cubicBezTo>
                  <a:cubicBezTo>
                    <a:pt x="12050" y="1377"/>
                    <a:pt x="11992" y="1394"/>
                    <a:pt x="11942" y="1427"/>
                  </a:cubicBezTo>
                  <a:cubicBezTo>
                    <a:pt x="11657" y="1744"/>
                    <a:pt x="11252" y="2030"/>
                    <a:pt x="10870" y="2030"/>
                  </a:cubicBezTo>
                  <a:cubicBezTo>
                    <a:pt x="10849" y="2030"/>
                    <a:pt x="10828" y="2029"/>
                    <a:pt x="10808" y="2028"/>
                  </a:cubicBezTo>
                  <a:cubicBezTo>
                    <a:pt x="10908" y="1794"/>
                    <a:pt x="10908" y="1561"/>
                    <a:pt x="10908" y="1394"/>
                  </a:cubicBezTo>
                  <a:cubicBezTo>
                    <a:pt x="10875" y="693"/>
                    <a:pt x="10441" y="126"/>
                    <a:pt x="10074" y="26"/>
                  </a:cubicBezTo>
                  <a:cubicBezTo>
                    <a:pt x="10022" y="9"/>
                    <a:pt x="9973" y="1"/>
                    <a:pt x="99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32"/>
            <p:cNvSpPr/>
            <p:nvPr/>
          </p:nvSpPr>
          <p:spPr>
            <a:xfrm>
              <a:off x="7668725" y="4426391"/>
              <a:ext cx="282225" cy="156775"/>
            </a:xfrm>
            <a:custGeom>
              <a:avLst/>
              <a:gdLst/>
              <a:ahLst/>
              <a:cxnLst/>
              <a:rect l="l" t="t" r="r" b="b"/>
              <a:pathLst>
                <a:path w="11289" h="6271" extrusionOk="0">
                  <a:moveTo>
                    <a:pt x="3240" y="1"/>
                  </a:moveTo>
                  <a:cubicBezTo>
                    <a:pt x="0" y="1"/>
                    <a:pt x="3961" y="6271"/>
                    <a:pt x="9033" y="6271"/>
                  </a:cubicBezTo>
                  <a:cubicBezTo>
                    <a:pt x="9768" y="6271"/>
                    <a:pt x="10526" y="6139"/>
                    <a:pt x="11289" y="5838"/>
                  </a:cubicBezTo>
                  <a:cubicBezTo>
                    <a:pt x="11289" y="5838"/>
                    <a:pt x="8787" y="1002"/>
                    <a:pt x="3883" y="68"/>
                  </a:cubicBezTo>
                  <a:cubicBezTo>
                    <a:pt x="3644" y="22"/>
                    <a:pt x="3429" y="1"/>
                    <a:pt x="3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6" name="Google Shape;3206;p32"/>
            <p:cNvSpPr/>
            <p:nvPr/>
          </p:nvSpPr>
          <p:spPr>
            <a:xfrm>
              <a:off x="7815000" y="4492441"/>
              <a:ext cx="141800" cy="85750"/>
            </a:xfrm>
            <a:custGeom>
              <a:avLst/>
              <a:gdLst/>
              <a:ahLst/>
              <a:cxnLst/>
              <a:rect l="l" t="t" r="r" b="b"/>
              <a:pathLst>
                <a:path w="5672" h="3430" extrusionOk="0">
                  <a:moveTo>
                    <a:pt x="230" y="1"/>
                  </a:moveTo>
                  <a:cubicBezTo>
                    <a:pt x="147" y="1"/>
                    <a:pt x="82" y="55"/>
                    <a:pt x="34" y="127"/>
                  </a:cubicBezTo>
                  <a:cubicBezTo>
                    <a:pt x="1" y="228"/>
                    <a:pt x="34" y="361"/>
                    <a:pt x="134" y="394"/>
                  </a:cubicBezTo>
                  <a:cubicBezTo>
                    <a:pt x="201" y="428"/>
                    <a:pt x="4470" y="2396"/>
                    <a:pt x="5304" y="3330"/>
                  </a:cubicBezTo>
                  <a:cubicBezTo>
                    <a:pt x="5338" y="3396"/>
                    <a:pt x="5404" y="3430"/>
                    <a:pt x="5438" y="3430"/>
                  </a:cubicBezTo>
                  <a:cubicBezTo>
                    <a:pt x="5504" y="3430"/>
                    <a:pt x="5538" y="3396"/>
                    <a:pt x="5605" y="3363"/>
                  </a:cubicBezTo>
                  <a:cubicBezTo>
                    <a:pt x="5671" y="3296"/>
                    <a:pt x="5671" y="3163"/>
                    <a:pt x="5605" y="3063"/>
                  </a:cubicBezTo>
                  <a:cubicBezTo>
                    <a:pt x="4737" y="2062"/>
                    <a:pt x="501" y="94"/>
                    <a:pt x="334" y="27"/>
                  </a:cubicBezTo>
                  <a:cubicBezTo>
                    <a:pt x="297" y="9"/>
                    <a:pt x="262"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7" name="Google Shape;3207;p32"/>
            <p:cNvSpPr/>
            <p:nvPr/>
          </p:nvSpPr>
          <p:spPr>
            <a:xfrm>
              <a:off x="8416275" y="4415366"/>
              <a:ext cx="175525" cy="165900"/>
            </a:xfrm>
            <a:custGeom>
              <a:avLst/>
              <a:gdLst/>
              <a:ahLst/>
              <a:cxnLst/>
              <a:rect l="l" t="t" r="r" b="b"/>
              <a:pathLst>
                <a:path w="7021" h="6636" extrusionOk="0">
                  <a:moveTo>
                    <a:pt x="3248" y="0"/>
                  </a:moveTo>
                  <a:cubicBezTo>
                    <a:pt x="1282" y="0"/>
                    <a:pt x="0" y="6279"/>
                    <a:pt x="0" y="6279"/>
                  </a:cubicBezTo>
                  <a:cubicBezTo>
                    <a:pt x="192" y="6526"/>
                    <a:pt x="442" y="6635"/>
                    <a:pt x="727" y="6635"/>
                  </a:cubicBezTo>
                  <a:cubicBezTo>
                    <a:pt x="2874" y="6635"/>
                    <a:pt x="7020" y="450"/>
                    <a:pt x="3369" y="8"/>
                  </a:cubicBezTo>
                  <a:cubicBezTo>
                    <a:pt x="3328" y="3"/>
                    <a:pt x="3288" y="0"/>
                    <a:pt x="3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8" name="Google Shape;3208;p32"/>
            <p:cNvSpPr/>
            <p:nvPr/>
          </p:nvSpPr>
          <p:spPr>
            <a:xfrm>
              <a:off x="8410425" y="4481416"/>
              <a:ext cx="85075" cy="103450"/>
            </a:xfrm>
            <a:custGeom>
              <a:avLst/>
              <a:gdLst/>
              <a:ahLst/>
              <a:cxnLst/>
              <a:rect l="l" t="t" r="r" b="b"/>
              <a:pathLst>
                <a:path w="3403" h="4138" extrusionOk="0">
                  <a:moveTo>
                    <a:pt x="3155" y="0"/>
                  </a:moveTo>
                  <a:cubicBezTo>
                    <a:pt x="3083" y="0"/>
                    <a:pt x="3012" y="37"/>
                    <a:pt x="2969" y="101"/>
                  </a:cubicBezTo>
                  <a:cubicBezTo>
                    <a:pt x="2469" y="1002"/>
                    <a:pt x="968" y="3370"/>
                    <a:pt x="134" y="3737"/>
                  </a:cubicBezTo>
                  <a:cubicBezTo>
                    <a:pt x="34" y="3804"/>
                    <a:pt x="1" y="3904"/>
                    <a:pt x="34" y="4038"/>
                  </a:cubicBezTo>
                  <a:cubicBezTo>
                    <a:pt x="67" y="4104"/>
                    <a:pt x="167" y="4138"/>
                    <a:pt x="234" y="4138"/>
                  </a:cubicBezTo>
                  <a:lnTo>
                    <a:pt x="334" y="4138"/>
                  </a:lnTo>
                  <a:cubicBezTo>
                    <a:pt x="1435" y="3604"/>
                    <a:pt x="3270" y="468"/>
                    <a:pt x="3336" y="335"/>
                  </a:cubicBezTo>
                  <a:cubicBezTo>
                    <a:pt x="3403" y="235"/>
                    <a:pt x="3370" y="101"/>
                    <a:pt x="3270" y="35"/>
                  </a:cubicBezTo>
                  <a:cubicBezTo>
                    <a:pt x="3234" y="11"/>
                    <a:pt x="3194" y="0"/>
                    <a:pt x="315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9" name="Google Shape;3209;p32"/>
            <p:cNvSpPr/>
            <p:nvPr/>
          </p:nvSpPr>
          <p:spPr>
            <a:xfrm>
              <a:off x="8568875" y="4598066"/>
              <a:ext cx="209575" cy="136375"/>
            </a:xfrm>
            <a:custGeom>
              <a:avLst/>
              <a:gdLst/>
              <a:ahLst/>
              <a:cxnLst/>
              <a:rect l="l" t="t" r="r" b="b"/>
              <a:pathLst>
                <a:path w="8383" h="5455" extrusionOk="0">
                  <a:moveTo>
                    <a:pt x="4959" y="0"/>
                  </a:moveTo>
                  <a:cubicBezTo>
                    <a:pt x="3070" y="0"/>
                    <a:pt x="0" y="4775"/>
                    <a:pt x="0" y="4775"/>
                  </a:cubicBezTo>
                  <a:cubicBezTo>
                    <a:pt x="145" y="5253"/>
                    <a:pt x="557" y="5455"/>
                    <a:pt x="1105" y="5455"/>
                  </a:cubicBezTo>
                  <a:cubicBezTo>
                    <a:pt x="3471" y="5455"/>
                    <a:pt x="8383" y="1703"/>
                    <a:pt x="5404" y="105"/>
                  </a:cubicBezTo>
                  <a:cubicBezTo>
                    <a:pt x="5266" y="34"/>
                    <a:pt x="5117" y="0"/>
                    <a:pt x="4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32"/>
            <p:cNvSpPr/>
            <p:nvPr/>
          </p:nvSpPr>
          <p:spPr>
            <a:xfrm>
              <a:off x="8560525" y="4658741"/>
              <a:ext cx="113450" cy="71225"/>
            </a:xfrm>
            <a:custGeom>
              <a:avLst/>
              <a:gdLst/>
              <a:ahLst/>
              <a:cxnLst/>
              <a:rect l="l" t="t" r="r" b="b"/>
              <a:pathLst>
                <a:path w="4538" h="2849" extrusionOk="0">
                  <a:moveTo>
                    <a:pt x="4305" y="0"/>
                  </a:moveTo>
                  <a:cubicBezTo>
                    <a:pt x="4260" y="0"/>
                    <a:pt x="4215" y="17"/>
                    <a:pt x="4171" y="47"/>
                  </a:cubicBezTo>
                  <a:cubicBezTo>
                    <a:pt x="3370" y="681"/>
                    <a:pt x="1135" y="2348"/>
                    <a:pt x="201" y="2415"/>
                  </a:cubicBezTo>
                  <a:cubicBezTo>
                    <a:pt x="101" y="2415"/>
                    <a:pt x="1" y="2515"/>
                    <a:pt x="1" y="2649"/>
                  </a:cubicBezTo>
                  <a:cubicBezTo>
                    <a:pt x="34" y="2749"/>
                    <a:pt x="101" y="2849"/>
                    <a:pt x="234" y="2849"/>
                  </a:cubicBezTo>
                  <a:cubicBezTo>
                    <a:pt x="234" y="2849"/>
                    <a:pt x="234" y="2815"/>
                    <a:pt x="234" y="2815"/>
                  </a:cubicBezTo>
                  <a:cubicBezTo>
                    <a:pt x="1469" y="2749"/>
                    <a:pt x="4304" y="480"/>
                    <a:pt x="4437" y="380"/>
                  </a:cubicBezTo>
                  <a:cubicBezTo>
                    <a:pt x="4504" y="280"/>
                    <a:pt x="4537" y="180"/>
                    <a:pt x="4471" y="80"/>
                  </a:cubicBezTo>
                  <a:cubicBezTo>
                    <a:pt x="4416" y="25"/>
                    <a:pt x="4361" y="0"/>
                    <a:pt x="430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32"/>
            <p:cNvSpPr/>
            <p:nvPr/>
          </p:nvSpPr>
          <p:spPr>
            <a:xfrm>
              <a:off x="8628925" y="4451141"/>
              <a:ext cx="172600" cy="100850"/>
            </a:xfrm>
            <a:custGeom>
              <a:avLst/>
              <a:gdLst/>
              <a:ahLst/>
              <a:cxnLst/>
              <a:rect l="l" t="t" r="r" b="b"/>
              <a:pathLst>
                <a:path w="6904" h="4034" extrusionOk="0">
                  <a:moveTo>
                    <a:pt x="4805" y="1"/>
                  </a:moveTo>
                  <a:cubicBezTo>
                    <a:pt x="2799" y="1"/>
                    <a:pt x="0" y="3281"/>
                    <a:pt x="0" y="3281"/>
                  </a:cubicBezTo>
                  <a:cubicBezTo>
                    <a:pt x="1017" y="3816"/>
                    <a:pt x="1920" y="4033"/>
                    <a:pt x="2698" y="4033"/>
                  </a:cubicBezTo>
                  <a:cubicBezTo>
                    <a:pt x="5797" y="4033"/>
                    <a:pt x="6904" y="585"/>
                    <a:pt x="5304" y="78"/>
                  </a:cubicBezTo>
                  <a:cubicBezTo>
                    <a:pt x="5145" y="25"/>
                    <a:pt x="4978" y="1"/>
                    <a:pt x="48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32"/>
            <p:cNvSpPr/>
            <p:nvPr/>
          </p:nvSpPr>
          <p:spPr>
            <a:xfrm>
              <a:off x="8623075" y="4497791"/>
              <a:ext cx="106775" cy="42875"/>
            </a:xfrm>
            <a:custGeom>
              <a:avLst/>
              <a:gdLst/>
              <a:ahLst/>
              <a:cxnLst/>
              <a:rect l="l" t="t" r="r" b="b"/>
              <a:pathLst>
                <a:path w="4271" h="1715" extrusionOk="0">
                  <a:moveTo>
                    <a:pt x="4022" y="0"/>
                  </a:moveTo>
                  <a:cubicBezTo>
                    <a:pt x="3977" y="0"/>
                    <a:pt x="3933" y="17"/>
                    <a:pt x="3903" y="47"/>
                  </a:cubicBezTo>
                  <a:cubicBezTo>
                    <a:pt x="3874" y="47"/>
                    <a:pt x="2349" y="1280"/>
                    <a:pt x="841" y="1280"/>
                  </a:cubicBezTo>
                  <a:cubicBezTo>
                    <a:pt x="649" y="1280"/>
                    <a:pt x="456" y="1260"/>
                    <a:pt x="268" y="1214"/>
                  </a:cubicBezTo>
                  <a:cubicBezTo>
                    <a:pt x="250" y="1209"/>
                    <a:pt x="233" y="1206"/>
                    <a:pt x="216" y="1206"/>
                  </a:cubicBezTo>
                  <a:cubicBezTo>
                    <a:pt x="135" y="1206"/>
                    <a:pt x="62" y="1271"/>
                    <a:pt x="34" y="1381"/>
                  </a:cubicBezTo>
                  <a:cubicBezTo>
                    <a:pt x="1" y="1481"/>
                    <a:pt x="67" y="1581"/>
                    <a:pt x="201" y="1615"/>
                  </a:cubicBezTo>
                  <a:cubicBezTo>
                    <a:pt x="401" y="1681"/>
                    <a:pt x="634" y="1715"/>
                    <a:pt x="868" y="1715"/>
                  </a:cubicBezTo>
                  <a:cubicBezTo>
                    <a:pt x="2502" y="1715"/>
                    <a:pt x="4070" y="414"/>
                    <a:pt x="4170" y="380"/>
                  </a:cubicBezTo>
                  <a:cubicBezTo>
                    <a:pt x="4237" y="280"/>
                    <a:pt x="4270" y="147"/>
                    <a:pt x="4170" y="80"/>
                  </a:cubicBezTo>
                  <a:cubicBezTo>
                    <a:pt x="4134" y="25"/>
                    <a:pt x="4077" y="0"/>
                    <a:pt x="40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32"/>
            <p:cNvSpPr/>
            <p:nvPr/>
          </p:nvSpPr>
          <p:spPr>
            <a:xfrm>
              <a:off x="8147400" y="4476441"/>
              <a:ext cx="283075" cy="156775"/>
            </a:xfrm>
            <a:custGeom>
              <a:avLst/>
              <a:gdLst/>
              <a:ahLst/>
              <a:cxnLst/>
              <a:rect l="l" t="t" r="r" b="b"/>
              <a:pathLst>
                <a:path w="11323" h="6271" extrusionOk="0">
                  <a:moveTo>
                    <a:pt x="3240" y="0"/>
                  </a:moveTo>
                  <a:cubicBezTo>
                    <a:pt x="0" y="0"/>
                    <a:pt x="3962" y="6270"/>
                    <a:pt x="9056" y="6270"/>
                  </a:cubicBezTo>
                  <a:cubicBezTo>
                    <a:pt x="9794" y="6270"/>
                    <a:pt x="10555" y="6139"/>
                    <a:pt x="11322" y="5838"/>
                  </a:cubicBezTo>
                  <a:cubicBezTo>
                    <a:pt x="11322" y="5838"/>
                    <a:pt x="8820" y="1001"/>
                    <a:pt x="3883" y="67"/>
                  </a:cubicBezTo>
                  <a:cubicBezTo>
                    <a:pt x="3644" y="22"/>
                    <a:pt x="3430"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32"/>
            <p:cNvSpPr/>
            <p:nvPr/>
          </p:nvSpPr>
          <p:spPr>
            <a:xfrm>
              <a:off x="8293675" y="4542466"/>
              <a:ext cx="142625" cy="85775"/>
            </a:xfrm>
            <a:custGeom>
              <a:avLst/>
              <a:gdLst/>
              <a:ahLst/>
              <a:cxnLst/>
              <a:rect l="l" t="t" r="r" b="b"/>
              <a:pathLst>
                <a:path w="5705" h="3431" extrusionOk="0">
                  <a:moveTo>
                    <a:pt x="245" y="1"/>
                  </a:moveTo>
                  <a:cubicBezTo>
                    <a:pt x="167" y="1"/>
                    <a:pt x="91" y="56"/>
                    <a:pt x="67" y="128"/>
                  </a:cubicBezTo>
                  <a:cubicBezTo>
                    <a:pt x="1" y="228"/>
                    <a:pt x="67" y="361"/>
                    <a:pt x="167" y="395"/>
                  </a:cubicBezTo>
                  <a:cubicBezTo>
                    <a:pt x="201" y="428"/>
                    <a:pt x="4504" y="2396"/>
                    <a:pt x="5304" y="3330"/>
                  </a:cubicBezTo>
                  <a:cubicBezTo>
                    <a:pt x="5371" y="3397"/>
                    <a:pt x="5404" y="3430"/>
                    <a:pt x="5471" y="3430"/>
                  </a:cubicBezTo>
                  <a:cubicBezTo>
                    <a:pt x="5505" y="3430"/>
                    <a:pt x="5571" y="3397"/>
                    <a:pt x="5605" y="3364"/>
                  </a:cubicBezTo>
                  <a:cubicBezTo>
                    <a:pt x="5705" y="3297"/>
                    <a:pt x="5705" y="3163"/>
                    <a:pt x="5638" y="3063"/>
                  </a:cubicBezTo>
                  <a:cubicBezTo>
                    <a:pt x="4737" y="2063"/>
                    <a:pt x="534" y="95"/>
                    <a:pt x="334" y="28"/>
                  </a:cubicBezTo>
                  <a:cubicBezTo>
                    <a:pt x="306" y="9"/>
                    <a:pt x="276" y="1"/>
                    <a:pt x="24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32"/>
            <p:cNvSpPr/>
            <p:nvPr/>
          </p:nvSpPr>
          <p:spPr>
            <a:xfrm>
              <a:off x="8360400" y="4397741"/>
              <a:ext cx="128450" cy="557400"/>
            </a:xfrm>
            <a:custGeom>
              <a:avLst/>
              <a:gdLst/>
              <a:ahLst/>
              <a:cxnLst/>
              <a:rect l="l" t="t" r="r" b="b"/>
              <a:pathLst>
                <a:path w="5138" h="22296" extrusionOk="0">
                  <a:moveTo>
                    <a:pt x="227" y="0"/>
                  </a:moveTo>
                  <a:cubicBezTo>
                    <a:pt x="198" y="0"/>
                    <a:pt x="167" y="4"/>
                    <a:pt x="134" y="13"/>
                  </a:cubicBezTo>
                  <a:cubicBezTo>
                    <a:pt x="34" y="46"/>
                    <a:pt x="0" y="179"/>
                    <a:pt x="34" y="279"/>
                  </a:cubicBezTo>
                  <a:cubicBezTo>
                    <a:pt x="100" y="380"/>
                    <a:pt x="4704" y="11221"/>
                    <a:pt x="2602" y="22062"/>
                  </a:cubicBezTo>
                  <a:cubicBezTo>
                    <a:pt x="2569" y="22162"/>
                    <a:pt x="2635" y="22262"/>
                    <a:pt x="2769" y="22295"/>
                  </a:cubicBezTo>
                  <a:lnTo>
                    <a:pt x="2802" y="22295"/>
                  </a:lnTo>
                  <a:cubicBezTo>
                    <a:pt x="2902" y="22295"/>
                    <a:pt x="3002" y="22229"/>
                    <a:pt x="3002" y="22128"/>
                  </a:cubicBezTo>
                  <a:cubicBezTo>
                    <a:pt x="5137" y="11187"/>
                    <a:pt x="467" y="213"/>
                    <a:pt x="434" y="113"/>
                  </a:cubicBezTo>
                  <a:cubicBezTo>
                    <a:pt x="384" y="38"/>
                    <a:pt x="315" y="0"/>
                    <a:pt x="22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32"/>
            <p:cNvSpPr/>
            <p:nvPr/>
          </p:nvSpPr>
          <p:spPr>
            <a:xfrm>
              <a:off x="8475475" y="4332966"/>
              <a:ext cx="250200" cy="650525"/>
            </a:xfrm>
            <a:custGeom>
              <a:avLst/>
              <a:gdLst/>
              <a:ahLst/>
              <a:cxnLst/>
              <a:rect l="l" t="t" r="r" b="b"/>
              <a:pathLst>
                <a:path w="10008" h="26021" extrusionOk="0">
                  <a:moveTo>
                    <a:pt x="9793" y="0"/>
                  </a:moveTo>
                  <a:cubicBezTo>
                    <a:pt x="9721" y="0"/>
                    <a:pt x="9650" y="37"/>
                    <a:pt x="9607" y="102"/>
                  </a:cubicBezTo>
                  <a:cubicBezTo>
                    <a:pt x="9507" y="235"/>
                    <a:pt x="0" y="14746"/>
                    <a:pt x="3303" y="25887"/>
                  </a:cubicBezTo>
                  <a:cubicBezTo>
                    <a:pt x="3303" y="25954"/>
                    <a:pt x="3403" y="26020"/>
                    <a:pt x="3503" y="26020"/>
                  </a:cubicBezTo>
                  <a:lnTo>
                    <a:pt x="3536" y="26020"/>
                  </a:lnTo>
                  <a:cubicBezTo>
                    <a:pt x="3670" y="25987"/>
                    <a:pt x="3736" y="25887"/>
                    <a:pt x="3703" y="25754"/>
                  </a:cubicBezTo>
                  <a:cubicBezTo>
                    <a:pt x="467" y="14812"/>
                    <a:pt x="9874" y="469"/>
                    <a:pt x="9974" y="335"/>
                  </a:cubicBezTo>
                  <a:cubicBezTo>
                    <a:pt x="10008" y="235"/>
                    <a:pt x="10008" y="102"/>
                    <a:pt x="9908" y="35"/>
                  </a:cubicBezTo>
                  <a:cubicBezTo>
                    <a:pt x="9872" y="12"/>
                    <a:pt x="9832" y="0"/>
                    <a:pt x="979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32"/>
            <p:cNvSpPr/>
            <p:nvPr/>
          </p:nvSpPr>
          <p:spPr>
            <a:xfrm>
              <a:off x="8490475" y="4077591"/>
              <a:ext cx="471850" cy="354450"/>
            </a:xfrm>
            <a:custGeom>
              <a:avLst/>
              <a:gdLst/>
              <a:ahLst/>
              <a:cxnLst/>
              <a:rect l="l" t="t" r="r" b="b"/>
              <a:pathLst>
                <a:path w="18874" h="14178" extrusionOk="0">
                  <a:moveTo>
                    <a:pt x="6977" y="1"/>
                  </a:moveTo>
                  <a:cubicBezTo>
                    <a:pt x="6891" y="1"/>
                    <a:pt x="6790" y="55"/>
                    <a:pt x="6672" y="176"/>
                  </a:cubicBezTo>
                  <a:cubicBezTo>
                    <a:pt x="6672" y="176"/>
                    <a:pt x="1" y="8115"/>
                    <a:pt x="6672" y="12885"/>
                  </a:cubicBezTo>
                  <a:cubicBezTo>
                    <a:pt x="7953" y="13806"/>
                    <a:pt x="9207" y="14177"/>
                    <a:pt x="10384" y="14177"/>
                  </a:cubicBezTo>
                  <a:cubicBezTo>
                    <a:pt x="15303" y="14177"/>
                    <a:pt x="18873" y="7682"/>
                    <a:pt x="17447" y="7682"/>
                  </a:cubicBezTo>
                  <a:cubicBezTo>
                    <a:pt x="16479" y="7682"/>
                    <a:pt x="13978" y="8916"/>
                    <a:pt x="13978" y="8916"/>
                  </a:cubicBezTo>
                  <a:cubicBezTo>
                    <a:pt x="13978" y="8916"/>
                    <a:pt x="15979" y="4413"/>
                    <a:pt x="14511" y="4379"/>
                  </a:cubicBezTo>
                  <a:cubicBezTo>
                    <a:pt x="13911" y="4379"/>
                    <a:pt x="10809" y="6014"/>
                    <a:pt x="10809" y="6014"/>
                  </a:cubicBezTo>
                  <a:cubicBezTo>
                    <a:pt x="10809" y="6014"/>
                    <a:pt x="11915" y="1986"/>
                    <a:pt x="11067" y="1986"/>
                  </a:cubicBezTo>
                  <a:cubicBezTo>
                    <a:pt x="10996" y="1986"/>
                    <a:pt x="10910" y="2015"/>
                    <a:pt x="10809" y="2078"/>
                  </a:cubicBezTo>
                  <a:cubicBezTo>
                    <a:pt x="9941" y="2611"/>
                    <a:pt x="7373" y="4046"/>
                    <a:pt x="7373" y="4046"/>
                  </a:cubicBezTo>
                  <a:cubicBezTo>
                    <a:pt x="7373" y="4046"/>
                    <a:pt x="7721"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32"/>
            <p:cNvSpPr/>
            <p:nvPr/>
          </p:nvSpPr>
          <p:spPr>
            <a:xfrm>
              <a:off x="8578050" y="4228091"/>
              <a:ext cx="266875" cy="185825"/>
            </a:xfrm>
            <a:custGeom>
              <a:avLst/>
              <a:gdLst/>
              <a:ahLst/>
              <a:cxnLst/>
              <a:rect l="l" t="t" r="r" b="b"/>
              <a:pathLst>
                <a:path w="10675" h="7433" extrusionOk="0">
                  <a:moveTo>
                    <a:pt x="3703" y="828"/>
                  </a:moveTo>
                  <a:cubicBezTo>
                    <a:pt x="3870" y="828"/>
                    <a:pt x="3870" y="894"/>
                    <a:pt x="3903" y="894"/>
                  </a:cubicBezTo>
                  <a:cubicBezTo>
                    <a:pt x="3970" y="1028"/>
                    <a:pt x="3937" y="1328"/>
                    <a:pt x="3736" y="1628"/>
                  </a:cubicBezTo>
                  <a:cubicBezTo>
                    <a:pt x="3670" y="1695"/>
                    <a:pt x="3536" y="1862"/>
                    <a:pt x="3303" y="2029"/>
                  </a:cubicBezTo>
                  <a:cubicBezTo>
                    <a:pt x="3403" y="1428"/>
                    <a:pt x="3603" y="928"/>
                    <a:pt x="3703" y="828"/>
                  </a:cubicBezTo>
                  <a:close/>
                  <a:moveTo>
                    <a:pt x="6638" y="3029"/>
                  </a:moveTo>
                  <a:cubicBezTo>
                    <a:pt x="6705" y="3029"/>
                    <a:pt x="6705" y="3063"/>
                    <a:pt x="6705" y="3096"/>
                  </a:cubicBezTo>
                  <a:cubicBezTo>
                    <a:pt x="6739" y="3129"/>
                    <a:pt x="6839" y="3196"/>
                    <a:pt x="6672" y="3430"/>
                  </a:cubicBezTo>
                  <a:cubicBezTo>
                    <a:pt x="6505" y="3663"/>
                    <a:pt x="6171" y="3863"/>
                    <a:pt x="5805" y="4030"/>
                  </a:cubicBezTo>
                  <a:cubicBezTo>
                    <a:pt x="5905" y="3530"/>
                    <a:pt x="6305" y="3129"/>
                    <a:pt x="6538" y="3063"/>
                  </a:cubicBezTo>
                  <a:cubicBezTo>
                    <a:pt x="6572" y="3063"/>
                    <a:pt x="6605" y="3029"/>
                    <a:pt x="6638" y="3029"/>
                  </a:cubicBezTo>
                  <a:close/>
                  <a:moveTo>
                    <a:pt x="9841" y="4864"/>
                  </a:moveTo>
                  <a:lnTo>
                    <a:pt x="9841" y="4864"/>
                  </a:lnTo>
                  <a:cubicBezTo>
                    <a:pt x="9907" y="4931"/>
                    <a:pt x="9907" y="5364"/>
                    <a:pt x="9607" y="5798"/>
                  </a:cubicBezTo>
                  <a:cubicBezTo>
                    <a:pt x="9507" y="5965"/>
                    <a:pt x="9340" y="6131"/>
                    <a:pt x="9107" y="6232"/>
                  </a:cubicBezTo>
                  <a:cubicBezTo>
                    <a:pt x="9040" y="5598"/>
                    <a:pt x="9607" y="4931"/>
                    <a:pt x="9841" y="4864"/>
                  </a:cubicBezTo>
                  <a:close/>
                  <a:moveTo>
                    <a:pt x="612" y="0"/>
                  </a:moveTo>
                  <a:cubicBezTo>
                    <a:pt x="534" y="0"/>
                    <a:pt x="458" y="55"/>
                    <a:pt x="434" y="127"/>
                  </a:cubicBezTo>
                  <a:cubicBezTo>
                    <a:pt x="434" y="161"/>
                    <a:pt x="0" y="1128"/>
                    <a:pt x="434" y="1895"/>
                  </a:cubicBezTo>
                  <a:cubicBezTo>
                    <a:pt x="668" y="2362"/>
                    <a:pt x="1135" y="2629"/>
                    <a:pt x="1802" y="2729"/>
                  </a:cubicBezTo>
                  <a:cubicBezTo>
                    <a:pt x="1955" y="2755"/>
                    <a:pt x="2098" y="2765"/>
                    <a:pt x="2233" y="2765"/>
                  </a:cubicBezTo>
                  <a:cubicBezTo>
                    <a:pt x="2452" y="2765"/>
                    <a:pt x="2650" y="2737"/>
                    <a:pt x="2836" y="2696"/>
                  </a:cubicBezTo>
                  <a:cubicBezTo>
                    <a:pt x="2869" y="3596"/>
                    <a:pt x="3203" y="4230"/>
                    <a:pt x="3803" y="4497"/>
                  </a:cubicBezTo>
                  <a:cubicBezTo>
                    <a:pt x="4096" y="4614"/>
                    <a:pt x="4412" y="4663"/>
                    <a:pt x="4724" y="4663"/>
                  </a:cubicBezTo>
                  <a:cubicBezTo>
                    <a:pt x="4945" y="4663"/>
                    <a:pt x="5164" y="4639"/>
                    <a:pt x="5371" y="4597"/>
                  </a:cubicBezTo>
                  <a:cubicBezTo>
                    <a:pt x="5471" y="5097"/>
                    <a:pt x="5838" y="5798"/>
                    <a:pt x="6939" y="6365"/>
                  </a:cubicBezTo>
                  <a:cubicBezTo>
                    <a:pt x="7527" y="6659"/>
                    <a:pt x="8026" y="6773"/>
                    <a:pt x="8434" y="6773"/>
                  </a:cubicBezTo>
                  <a:cubicBezTo>
                    <a:pt x="8581" y="6773"/>
                    <a:pt x="8716" y="6758"/>
                    <a:pt x="8840" y="6732"/>
                  </a:cubicBezTo>
                  <a:cubicBezTo>
                    <a:pt x="9040" y="7099"/>
                    <a:pt x="9474" y="7399"/>
                    <a:pt x="10475" y="7432"/>
                  </a:cubicBezTo>
                  <a:cubicBezTo>
                    <a:pt x="10575" y="7432"/>
                    <a:pt x="10675" y="7366"/>
                    <a:pt x="10675" y="7232"/>
                  </a:cubicBezTo>
                  <a:cubicBezTo>
                    <a:pt x="10675" y="7132"/>
                    <a:pt x="10575" y="7032"/>
                    <a:pt x="10475" y="7032"/>
                  </a:cubicBezTo>
                  <a:cubicBezTo>
                    <a:pt x="10041" y="6999"/>
                    <a:pt x="9507" y="6932"/>
                    <a:pt x="9240" y="6632"/>
                  </a:cubicBezTo>
                  <a:cubicBezTo>
                    <a:pt x="9474" y="6498"/>
                    <a:pt x="9674" y="6365"/>
                    <a:pt x="9774" y="6232"/>
                  </a:cubicBezTo>
                  <a:cubicBezTo>
                    <a:pt x="10274" y="5731"/>
                    <a:pt x="10408" y="5031"/>
                    <a:pt x="10208" y="4664"/>
                  </a:cubicBezTo>
                  <a:cubicBezTo>
                    <a:pt x="10152" y="4525"/>
                    <a:pt x="10027" y="4455"/>
                    <a:pt x="9871" y="4455"/>
                  </a:cubicBezTo>
                  <a:cubicBezTo>
                    <a:pt x="9840" y="4455"/>
                    <a:pt x="9807" y="4458"/>
                    <a:pt x="9774" y="4464"/>
                  </a:cubicBezTo>
                  <a:cubicBezTo>
                    <a:pt x="9274" y="4564"/>
                    <a:pt x="8607" y="5498"/>
                    <a:pt x="8673" y="6265"/>
                  </a:cubicBezTo>
                  <a:cubicBezTo>
                    <a:pt x="8673" y="6298"/>
                    <a:pt x="8673" y="6298"/>
                    <a:pt x="8673" y="6365"/>
                  </a:cubicBezTo>
                  <a:cubicBezTo>
                    <a:pt x="8619" y="6370"/>
                    <a:pt x="8561" y="6373"/>
                    <a:pt x="8501" y="6373"/>
                  </a:cubicBezTo>
                  <a:cubicBezTo>
                    <a:pt x="8154" y="6373"/>
                    <a:pt x="7707" y="6282"/>
                    <a:pt x="7139" y="5998"/>
                  </a:cubicBezTo>
                  <a:cubicBezTo>
                    <a:pt x="6138" y="5498"/>
                    <a:pt x="5838" y="4931"/>
                    <a:pt x="5771" y="4464"/>
                  </a:cubicBezTo>
                  <a:cubicBezTo>
                    <a:pt x="6305" y="4297"/>
                    <a:pt x="6772" y="3997"/>
                    <a:pt x="7005" y="3663"/>
                  </a:cubicBezTo>
                  <a:cubicBezTo>
                    <a:pt x="7239" y="3363"/>
                    <a:pt x="7239" y="3063"/>
                    <a:pt x="7039" y="2829"/>
                  </a:cubicBezTo>
                  <a:cubicBezTo>
                    <a:pt x="6946" y="2690"/>
                    <a:pt x="6804" y="2631"/>
                    <a:pt x="6636" y="2631"/>
                  </a:cubicBezTo>
                  <a:cubicBezTo>
                    <a:pt x="6563" y="2631"/>
                    <a:pt x="6486" y="2642"/>
                    <a:pt x="6405" y="2662"/>
                  </a:cubicBezTo>
                  <a:cubicBezTo>
                    <a:pt x="5971" y="2796"/>
                    <a:pt x="5438" y="3430"/>
                    <a:pt x="5371" y="4163"/>
                  </a:cubicBezTo>
                  <a:cubicBezTo>
                    <a:pt x="5161" y="4223"/>
                    <a:pt x="4944" y="4256"/>
                    <a:pt x="4730" y="4256"/>
                  </a:cubicBezTo>
                  <a:cubicBezTo>
                    <a:pt x="4468" y="4256"/>
                    <a:pt x="4209" y="4207"/>
                    <a:pt x="3970" y="4097"/>
                  </a:cubicBezTo>
                  <a:cubicBezTo>
                    <a:pt x="3570" y="3963"/>
                    <a:pt x="3369" y="3596"/>
                    <a:pt x="3303" y="2996"/>
                  </a:cubicBezTo>
                  <a:cubicBezTo>
                    <a:pt x="3269" y="2862"/>
                    <a:pt x="3269" y="2696"/>
                    <a:pt x="3269" y="2529"/>
                  </a:cubicBezTo>
                  <a:cubicBezTo>
                    <a:pt x="3603" y="2362"/>
                    <a:pt x="3903" y="2095"/>
                    <a:pt x="4070" y="1862"/>
                  </a:cubicBezTo>
                  <a:cubicBezTo>
                    <a:pt x="4337" y="1428"/>
                    <a:pt x="4437" y="994"/>
                    <a:pt x="4270" y="694"/>
                  </a:cubicBezTo>
                  <a:cubicBezTo>
                    <a:pt x="4208" y="571"/>
                    <a:pt x="4033" y="390"/>
                    <a:pt x="3716" y="390"/>
                  </a:cubicBezTo>
                  <a:cubicBezTo>
                    <a:pt x="3690" y="390"/>
                    <a:pt x="3664" y="392"/>
                    <a:pt x="3636" y="394"/>
                  </a:cubicBezTo>
                  <a:cubicBezTo>
                    <a:pt x="3169" y="427"/>
                    <a:pt x="2936" y="1728"/>
                    <a:pt x="2902" y="1862"/>
                  </a:cubicBezTo>
                  <a:cubicBezTo>
                    <a:pt x="2902" y="1995"/>
                    <a:pt x="2869" y="2129"/>
                    <a:pt x="2869" y="2262"/>
                  </a:cubicBezTo>
                  <a:cubicBezTo>
                    <a:pt x="2680" y="2309"/>
                    <a:pt x="2458" y="2356"/>
                    <a:pt x="2203" y="2356"/>
                  </a:cubicBezTo>
                  <a:cubicBezTo>
                    <a:pt x="2097" y="2356"/>
                    <a:pt x="1986" y="2348"/>
                    <a:pt x="1868" y="2329"/>
                  </a:cubicBezTo>
                  <a:cubicBezTo>
                    <a:pt x="1335" y="2229"/>
                    <a:pt x="968" y="2029"/>
                    <a:pt x="801" y="1695"/>
                  </a:cubicBezTo>
                  <a:cubicBezTo>
                    <a:pt x="467" y="1128"/>
                    <a:pt x="801" y="294"/>
                    <a:pt x="834" y="294"/>
                  </a:cubicBezTo>
                  <a:cubicBezTo>
                    <a:pt x="868" y="194"/>
                    <a:pt x="801" y="60"/>
                    <a:pt x="701" y="27"/>
                  </a:cubicBezTo>
                  <a:cubicBezTo>
                    <a:pt x="673" y="8"/>
                    <a:pt x="642" y="0"/>
                    <a:pt x="61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32"/>
            <p:cNvSpPr/>
            <p:nvPr/>
          </p:nvSpPr>
          <p:spPr>
            <a:xfrm>
              <a:off x="8146475" y="4146391"/>
              <a:ext cx="438000" cy="305925"/>
            </a:xfrm>
            <a:custGeom>
              <a:avLst/>
              <a:gdLst/>
              <a:ahLst/>
              <a:cxnLst/>
              <a:rect l="l" t="t" r="r" b="b"/>
              <a:pathLst>
                <a:path w="17520" h="12237" extrusionOk="0">
                  <a:moveTo>
                    <a:pt x="12756" y="0"/>
                  </a:moveTo>
                  <a:cubicBezTo>
                    <a:pt x="12669" y="0"/>
                    <a:pt x="12592" y="41"/>
                    <a:pt x="12527" y="126"/>
                  </a:cubicBezTo>
                  <a:cubicBezTo>
                    <a:pt x="11960" y="893"/>
                    <a:pt x="11426" y="3629"/>
                    <a:pt x="11426" y="3629"/>
                  </a:cubicBezTo>
                  <a:cubicBezTo>
                    <a:pt x="11426" y="3629"/>
                    <a:pt x="9560" y="260"/>
                    <a:pt x="8501" y="260"/>
                  </a:cubicBezTo>
                  <a:cubicBezTo>
                    <a:pt x="8358" y="260"/>
                    <a:pt x="8230" y="321"/>
                    <a:pt x="8124" y="460"/>
                  </a:cubicBezTo>
                  <a:cubicBezTo>
                    <a:pt x="7757" y="960"/>
                    <a:pt x="7189" y="4396"/>
                    <a:pt x="7189" y="4396"/>
                  </a:cubicBezTo>
                  <a:cubicBezTo>
                    <a:pt x="7189" y="4396"/>
                    <a:pt x="5093" y="1670"/>
                    <a:pt x="4326" y="1670"/>
                  </a:cubicBezTo>
                  <a:cubicBezTo>
                    <a:pt x="4175" y="1670"/>
                    <a:pt x="4076" y="1775"/>
                    <a:pt x="4054" y="2028"/>
                  </a:cubicBezTo>
                  <a:cubicBezTo>
                    <a:pt x="3954" y="3028"/>
                    <a:pt x="3554" y="5964"/>
                    <a:pt x="3554" y="5964"/>
                  </a:cubicBezTo>
                  <a:cubicBezTo>
                    <a:pt x="3554" y="5964"/>
                    <a:pt x="1083" y="3734"/>
                    <a:pt x="284" y="3734"/>
                  </a:cubicBezTo>
                  <a:cubicBezTo>
                    <a:pt x="96" y="3734"/>
                    <a:pt x="0" y="3857"/>
                    <a:pt x="51" y="4162"/>
                  </a:cubicBezTo>
                  <a:cubicBezTo>
                    <a:pt x="51" y="4162"/>
                    <a:pt x="1890" y="12237"/>
                    <a:pt x="7854" y="12237"/>
                  </a:cubicBezTo>
                  <a:cubicBezTo>
                    <a:pt x="8563" y="12237"/>
                    <a:pt x="9329" y="12123"/>
                    <a:pt x="10158" y="11868"/>
                  </a:cubicBezTo>
                  <a:cubicBezTo>
                    <a:pt x="17519" y="9581"/>
                    <a:pt x="14086" y="0"/>
                    <a:pt x="12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32"/>
            <p:cNvSpPr/>
            <p:nvPr/>
          </p:nvSpPr>
          <p:spPr>
            <a:xfrm>
              <a:off x="8223625" y="4268791"/>
              <a:ext cx="300250" cy="153450"/>
            </a:xfrm>
            <a:custGeom>
              <a:avLst/>
              <a:gdLst/>
              <a:ahLst/>
              <a:cxnLst/>
              <a:rect l="l" t="t" r="r" b="b"/>
              <a:pathLst>
                <a:path w="12010" h="6138" extrusionOk="0">
                  <a:moveTo>
                    <a:pt x="9541" y="434"/>
                  </a:moveTo>
                  <a:cubicBezTo>
                    <a:pt x="9607" y="434"/>
                    <a:pt x="9974" y="667"/>
                    <a:pt x="10141" y="1168"/>
                  </a:cubicBezTo>
                  <a:cubicBezTo>
                    <a:pt x="10175" y="1335"/>
                    <a:pt x="10208" y="1568"/>
                    <a:pt x="10141" y="1835"/>
                  </a:cubicBezTo>
                  <a:cubicBezTo>
                    <a:pt x="9641" y="1501"/>
                    <a:pt x="9407" y="667"/>
                    <a:pt x="9507" y="434"/>
                  </a:cubicBezTo>
                  <a:close/>
                  <a:moveTo>
                    <a:pt x="6238" y="1835"/>
                  </a:moveTo>
                  <a:cubicBezTo>
                    <a:pt x="6272" y="1835"/>
                    <a:pt x="6372" y="1868"/>
                    <a:pt x="6439" y="2102"/>
                  </a:cubicBezTo>
                  <a:cubicBezTo>
                    <a:pt x="6539" y="2369"/>
                    <a:pt x="6505" y="2736"/>
                    <a:pt x="6405" y="3136"/>
                  </a:cubicBezTo>
                  <a:cubicBezTo>
                    <a:pt x="6072" y="2736"/>
                    <a:pt x="6005" y="2202"/>
                    <a:pt x="6072" y="1968"/>
                  </a:cubicBezTo>
                  <a:cubicBezTo>
                    <a:pt x="6138" y="1835"/>
                    <a:pt x="6205" y="1835"/>
                    <a:pt x="6205" y="1835"/>
                  </a:cubicBezTo>
                  <a:close/>
                  <a:moveTo>
                    <a:pt x="2769" y="2769"/>
                  </a:moveTo>
                  <a:cubicBezTo>
                    <a:pt x="2903" y="2802"/>
                    <a:pt x="3103" y="3002"/>
                    <a:pt x="3236" y="3336"/>
                  </a:cubicBezTo>
                  <a:cubicBezTo>
                    <a:pt x="3270" y="3436"/>
                    <a:pt x="3303" y="3636"/>
                    <a:pt x="3303" y="3903"/>
                  </a:cubicBezTo>
                  <a:cubicBezTo>
                    <a:pt x="2869" y="3469"/>
                    <a:pt x="2602" y="3036"/>
                    <a:pt x="2569" y="2869"/>
                  </a:cubicBezTo>
                  <a:cubicBezTo>
                    <a:pt x="2669" y="2769"/>
                    <a:pt x="2736" y="2769"/>
                    <a:pt x="2769" y="2769"/>
                  </a:cubicBezTo>
                  <a:close/>
                  <a:moveTo>
                    <a:pt x="9607" y="0"/>
                  </a:moveTo>
                  <a:cubicBezTo>
                    <a:pt x="9407" y="0"/>
                    <a:pt x="9241" y="67"/>
                    <a:pt x="9174" y="234"/>
                  </a:cubicBezTo>
                  <a:cubicBezTo>
                    <a:pt x="8940" y="701"/>
                    <a:pt x="9274" y="1768"/>
                    <a:pt x="9908" y="2202"/>
                  </a:cubicBezTo>
                  <a:cubicBezTo>
                    <a:pt x="9941" y="2202"/>
                    <a:pt x="9974" y="2235"/>
                    <a:pt x="10008" y="2235"/>
                  </a:cubicBezTo>
                  <a:cubicBezTo>
                    <a:pt x="9808" y="2569"/>
                    <a:pt x="9441" y="2936"/>
                    <a:pt x="8774" y="3269"/>
                  </a:cubicBezTo>
                  <a:cubicBezTo>
                    <a:pt x="8255" y="3520"/>
                    <a:pt x="7822" y="3617"/>
                    <a:pt x="7471" y="3617"/>
                  </a:cubicBezTo>
                  <a:cubicBezTo>
                    <a:pt x="7167" y="3617"/>
                    <a:pt x="6924" y="3544"/>
                    <a:pt x="6739" y="3436"/>
                  </a:cubicBezTo>
                  <a:cubicBezTo>
                    <a:pt x="6939" y="2869"/>
                    <a:pt x="6972" y="2335"/>
                    <a:pt x="6839" y="1968"/>
                  </a:cubicBezTo>
                  <a:cubicBezTo>
                    <a:pt x="6746" y="1628"/>
                    <a:pt x="6538" y="1431"/>
                    <a:pt x="6269" y="1431"/>
                  </a:cubicBezTo>
                  <a:cubicBezTo>
                    <a:pt x="6248" y="1431"/>
                    <a:pt x="6227" y="1432"/>
                    <a:pt x="6205" y="1435"/>
                  </a:cubicBezTo>
                  <a:cubicBezTo>
                    <a:pt x="5972" y="1435"/>
                    <a:pt x="5771" y="1568"/>
                    <a:pt x="5705" y="1835"/>
                  </a:cubicBezTo>
                  <a:cubicBezTo>
                    <a:pt x="5538" y="2269"/>
                    <a:pt x="5705" y="3069"/>
                    <a:pt x="6272" y="3569"/>
                  </a:cubicBezTo>
                  <a:cubicBezTo>
                    <a:pt x="6072" y="4003"/>
                    <a:pt x="5771" y="4403"/>
                    <a:pt x="5371" y="4670"/>
                  </a:cubicBezTo>
                  <a:cubicBezTo>
                    <a:pt x="5226" y="4749"/>
                    <a:pt x="5071" y="4787"/>
                    <a:pt x="4906" y="4787"/>
                  </a:cubicBezTo>
                  <a:cubicBezTo>
                    <a:pt x="4652" y="4787"/>
                    <a:pt x="4373" y="4698"/>
                    <a:pt x="4070" y="4537"/>
                  </a:cubicBezTo>
                  <a:cubicBezTo>
                    <a:pt x="3937" y="4437"/>
                    <a:pt x="3803" y="4370"/>
                    <a:pt x="3670" y="4270"/>
                  </a:cubicBezTo>
                  <a:cubicBezTo>
                    <a:pt x="3770" y="3870"/>
                    <a:pt x="3737" y="3503"/>
                    <a:pt x="3636" y="3203"/>
                  </a:cubicBezTo>
                  <a:cubicBezTo>
                    <a:pt x="3470" y="2736"/>
                    <a:pt x="3169" y="2402"/>
                    <a:pt x="2836" y="2369"/>
                  </a:cubicBezTo>
                  <a:cubicBezTo>
                    <a:pt x="2804" y="2362"/>
                    <a:pt x="2769" y="2358"/>
                    <a:pt x="2732" y="2358"/>
                  </a:cubicBezTo>
                  <a:cubicBezTo>
                    <a:pt x="2579" y="2358"/>
                    <a:pt x="2390" y="2427"/>
                    <a:pt x="2202" y="2669"/>
                  </a:cubicBezTo>
                  <a:cubicBezTo>
                    <a:pt x="1935" y="3069"/>
                    <a:pt x="2903" y="4103"/>
                    <a:pt x="2936" y="4137"/>
                  </a:cubicBezTo>
                  <a:cubicBezTo>
                    <a:pt x="3036" y="4237"/>
                    <a:pt x="3136" y="4337"/>
                    <a:pt x="3236" y="4403"/>
                  </a:cubicBezTo>
                  <a:cubicBezTo>
                    <a:pt x="3136" y="4670"/>
                    <a:pt x="2969" y="4970"/>
                    <a:pt x="2669" y="5237"/>
                  </a:cubicBezTo>
                  <a:cubicBezTo>
                    <a:pt x="2333" y="5574"/>
                    <a:pt x="1968" y="5742"/>
                    <a:pt x="1627" y="5742"/>
                  </a:cubicBezTo>
                  <a:cubicBezTo>
                    <a:pt x="1596" y="5742"/>
                    <a:pt x="1566" y="5740"/>
                    <a:pt x="1535" y="5738"/>
                  </a:cubicBezTo>
                  <a:cubicBezTo>
                    <a:pt x="868" y="5638"/>
                    <a:pt x="434" y="4870"/>
                    <a:pt x="434" y="4870"/>
                  </a:cubicBezTo>
                  <a:cubicBezTo>
                    <a:pt x="384" y="4795"/>
                    <a:pt x="297" y="4758"/>
                    <a:pt x="214" y="4758"/>
                  </a:cubicBezTo>
                  <a:cubicBezTo>
                    <a:pt x="186" y="4758"/>
                    <a:pt x="159" y="4762"/>
                    <a:pt x="134" y="4770"/>
                  </a:cubicBezTo>
                  <a:cubicBezTo>
                    <a:pt x="34" y="4837"/>
                    <a:pt x="1" y="4970"/>
                    <a:pt x="67" y="5071"/>
                  </a:cubicBezTo>
                  <a:cubicBezTo>
                    <a:pt x="101" y="5104"/>
                    <a:pt x="601" y="6005"/>
                    <a:pt x="1468" y="6138"/>
                  </a:cubicBezTo>
                  <a:lnTo>
                    <a:pt x="1668" y="6138"/>
                  </a:lnTo>
                  <a:cubicBezTo>
                    <a:pt x="2102" y="6138"/>
                    <a:pt x="2536" y="5938"/>
                    <a:pt x="2969" y="5538"/>
                  </a:cubicBezTo>
                  <a:cubicBezTo>
                    <a:pt x="3236" y="5271"/>
                    <a:pt x="3436" y="4970"/>
                    <a:pt x="3570" y="4704"/>
                  </a:cubicBezTo>
                  <a:cubicBezTo>
                    <a:pt x="4010" y="5018"/>
                    <a:pt x="4463" y="5187"/>
                    <a:pt x="4879" y="5187"/>
                  </a:cubicBezTo>
                  <a:cubicBezTo>
                    <a:pt x="5126" y="5187"/>
                    <a:pt x="5360" y="5128"/>
                    <a:pt x="5571" y="5004"/>
                  </a:cubicBezTo>
                  <a:cubicBezTo>
                    <a:pt x="6038" y="4737"/>
                    <a:pt x="6372" y="4303"/>
                    <a:pt x="6605" y="3803"/>
                  </a:cubicBezTo>
                  <a:cubicBezTo>
                    <a:pt x="6834" y="3934"/>
                    <a:pt x="7135" y="4032"/>
                    <a:pt x="7516" y="4032"/>
                  </a:cubicBezTo>
                  <a:cubicBezTo>
                    <a:pt x="7912" y="4032"/>
                    <a:pt x="8395" y="3925"/>
                    <a:pt x="8974" y="3636"/>
                  </a:cubicBezTo>
                  <a:cubicBezTo>
                    <a:pt x="9774" y="3236"/>
                    <a:pt x="10175" y="2802"/>
                    <a:pt x="10408" y="2369"/>
                  </a:cubicBezTo>
                  <a:cubicBezTo>
                    <a:pt x="10439" y="2371"/>
                    <a:pt x="10471" y="2373"/>
                    <a:pt x="10504" y="2373"/>
                  </a:cubicBezTo>
                  <a:cubicBezTo>
                    <a:pt x="10892" y="2373"/>
                    <a:pt x="11389" y="2178"/>
                    <a:pt x="11942" y="1501"/>
                  </a:cubicBezTo>
                  <a:cubicBezTo>
                    <a:pt x="12009" y="1401"/>
                    <a:pt x="12009" y="1268"/>
                    <a:pt x="11909" y="1201"/>
                  </a:cubicBezTo>
                  <a:cubicBezTo>
                    <a:pt x="11864" y="1171"/>
                    <a:pt x="11812" y="1155"/>
                    <a:pt x="11763" y="1155"/>
                  </a:cubicBezTo>
                  <a:cubicBezTo>
                    <a:pt x="11703" y="1155"/>
                    <a:pt x="11646" y="1179"/>
                    <a:pt x="11609" y="1234"/>
                  </a:cubicBezTo>
                  <a:cubicBezTo>
                    <a:pt x="11342" y="1568"/>
                    <a:pt x="10942" y="1935"/>
                    <a:pt x="10541" y="1968"/>
                  </a:cubicBezTo>
                  <a:cubicBezTo>
                    <a:pt x="10608" y="1701"/>
                    <a:pt x="10608" y="1468"/>
                    <a:pt x="10575" y="1301"/>
                  </a:cubicBezTo>
                  <a:cubicBezTo>
                    <a:pt x="10475" y="601"/>
                    <a:pt x="9974" y="67"/>
                    <a:pt x="96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32"/>
            <p:cNvSpPr/>
            <p:nvPr/>
          </p:nvSpPr>
          <p:spPr>
            <a:xfrm>
              <a:off x="8011800" y="4705041"/>
              <a:ext cx="785875" cy="371325"/>
            </a:xfrm>
            <a:custGeom>
              <a:avLst/>
              <a:gdLst/>
              <a:ahLst/>
              <a:cxnLst/>
              <a:rect l="l" t="t" r="r" b="b"/>
              <a:pathLst>
                <a:path w="31435" h="14853" extrusionOk="0">
                  <a:moveTo>
                    <a:pt x="22719" y="0"/>
                  </a:moveTo>
                  <a:cubicBezTo>
                    <a:pt x="22570" y="0"/>
                    <a:pt x="22414" y="52"/>
                    <a:pt x="22250" y="163"/>
                  </a:cubicBezTo>
                  <a:cubicBezTo>
                    <a:pt x="19882" y="1764"/>
                    <a:pt x="15745" y="9403"/>
                    <a:pt x="15745" y="9403"/>
                  </a:cubicBezTo>
                  <a:cubicBezTo>
                    <a:pt x="15745" y="9403"/>
                    <a:pt x="16319" y="1752"/>
                    <a:pt x="13696" y="1752"/>
                  </a:cubicBezTo>
                  <a:cubicBezTo>
                    <a:pt x="13636" y="1752"/>
                    <a:pt x="13574" y="1756"/>
                    <a:pt x="13511" y="1764"/>
                  </a:cubicBezTo>
                  <a:cubicBezTo>
                    <a:pt x="10675" y="2131"/>
                    <a:pt x="8607" y="9369"/>
                    <a:pt x="8607" y="9369"/>
                  </a:cubicBezTo>
                  <a:cubicBezTo>
                    <a:pt x="8607" y="9369"/>
                    <a:pt x="4788" y="1662"/>
                    <a:pt x="3057" y="1662"/>
                  </a:cubicBezTo>
                  <a:cubicBezTo>
                    <a:pt x="2698" y="1662"/>
                    <a:pt x="2429" y="1995"/>
                    <a:pt x="2302" y="2798"/>
                  </a:cubicBezTo>
                  <a:cubicBezTo>
                    <a:pt x="1769" y="6201"/>
                    <a:pt x="1" y="13939"/>
                    <a:pt x="3737" y="14173"/>
                  </a:cubicBezTo>
                  <a:cubicBezTo>
                    <a:pt x="3737" y="14173"/>
                    <a:pt x="13512" y="14852"/>
                    <a:pt x="21039" y="14852"/>
                  </a:cubicBezTo>
                  <a:cubicBezTo>
                    <a:pt x="25187" y="14852"/>
                    <a:pt x="28652" y="14646"/>
                    <a:pt x="29422" y="14006"/>
                  </a:cubicBezTo>
                  <a:cubicBezTo>
                    <a:pt x="31435" y="12365"/>
                    <a:pt x="31234" y="2990"/>
                    <a:pt x="29914" y="2990"/>
                  </a:cubicBezTo>
                  <a:cubicBezTo>
                    <a:pt x="29812" y="2990"/>
                    <a:pt x="29703" y="3046"/>
                    <a:pt x="29589" y="3165"/>
                  </a:cubicBezTo>
                  <a:cubicBezTo>
                    <a:pt x="28021" y="4833"/>
                    <a:pt x="25286" y="9303"/>
                    <a:pt x="25286" y="9303"/>
                  </a:cubicBezTo>
                  <a:cubicBezTo>
                    <a:pt x="25286" y="9303"/>
                    <a:pt x="24708" y="0"/>
                    <a:pt x="227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2" name="Google Shape;3222;p32"/>
            <p:cNvSpPr/>
            <p:nvPr/>
          </p:nvSpPr>
          <p:spPr>
            <a:xfrm>
              <a:off x="8302850" y="4837366"/>
              <a:ext cx="54225" cy="200325"/>
            </a:xfrm>
            <a:custGeom>
              <a:avLst/>
              <a:gdLst/>
              <a:ahLst/>
              <a:cxnLst/>
              <a:rect l="l" t="t" r="r" b="b"/>
              <a:pathLst>
                <a:path w="2169" h="8013" extrusionOk="0">
                  <a:moveTo>
                    <a:pt x="1275" y="0"/>
                  </a:moveTo>
                  <a:cubicBezTo>
                    <a:pt x="1262" y="0"/>
                    <a:pt x="1248" y="2"/>
                    <a:pt x="1235" y="7"/>
                  </a:cubicBezTo>
                  <a:cubicBezTo>
                    <a:pt x="1101" y="7"/>
                    <a:pt x="1035" y="107"/>
                    <a:pt x="1035" y="240"/>
                  </a:cubicBezTo>
                  <a:cubicBezTo>
                    <a:pt x="1035" y="307"/>
                    <a:pt x="1735" y="6278"/>
                    <a:pt x="101" y="7646"/>
                  </a:cubicBezTo>
                  <a:cubicBezTo>
                    <a:pt x="34" y="7712"/>
                    <a:pt x="0" y="7846"/>
                    <a:pt x="67" y="7913"/>
                  </a:cubicBezTo>
                  <a:cubicBezTo>
                    <a:pt x="134" y="7979"/>
                    <a:pt x="167" y="8013"/>
                    <a:pt x="234" y="8013"/>
                  </a:cubicBezTo>
                  <a:cubicBezTo>
                    <a:pt x="301" y="8013"/>
                    <a:pt x="334" y="7979"/>
                    <a:pt x="367" y="7946"/>
                  </a:cubicBezTo>
                  <a:cubicBezTo>
                    <a:pt x="2169" y="6478"/>
                    <a:pt x="1468" y="441"/>
                    <a:pt x="1435" y="174"/>
                  </a:cubicBezTo>
                  <a:cubicBezTo>
                    <a:pt x="1435" y="87"/>
                    <a:pt x="1360" y="0"/>
                    <a:pt x="127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3" name="Google Shape;3223;p32"/>
            <p:cNvSpPr/>
            <p:nvPr/>
          </p:nvSpPr>
          <p:spPr>
            <a:xfrm>
              <a:off x="8457125" y="4830016"/>
              <a:ext cx="104275" cy="196825"/>
            </a:xfrm>
            <a:custGeom>
              <a:avLst/>
              <a:gdLst/>
              <a:ahLst/>
              <a:cxnLst/>
              <a:rect l="l" t="t" r="r" b="b"/>
              <a:pathLst>
                <a:path w="4171" h="7873" extrusionOk="0">
                  <a:moveTo>
                    <a:pt x="3970" y="1"/>
                  </a:moveTo>
                  <a:cubicBezTo>
                    <a:pt x="3870" y="1"/>
                    <a:pt x="3737" y="67"/>
                    <a:pt x="3737" y="201"/>
                  </a:cubicBezTo>
                  <a:cubicBezTo>
                    <a:pt x="3170" y="3670"/>
                    <a:pt x="101" y="7473"/>
                    <a:pt x="67" y="7539"/>
                  </a:cubicBezTo>
                  <a:cubicBezTo>
                    <a:pt x="1" y="7606"/>
                    <a:pt x="1" y="7740"/>
                    <a:pt x="101" y="7806"/>
                  </a:cubicBezTo>
                  <a:cubicBezTo>
                    <a:pt x="134" y="7840"/>
                    <a:pt x="167" y="7873"/>
                    <a:pt x="234" y="7873"/>
                  </a:cubicBezTo>
                  <a:cubicBezTo>
                    <a:pt x="267" y="7873"/>
                    <a:pt x="334" y="7840"/>
                    <a:pt x="368" y="7773"/>
                  </a:cubicBezTo>
                  <a:cubicBezTo>
                    <a:pt x="501" y="7639"/>
                    <a:pt x="3570" y="3837"/>
                    <a:pt x="4137" y="234"/>
                  </a:cubicBezTo>
                  <a:cubicBezTo>
                    <a:pt x="4170" y="134"/>
                    <a:pt x="4070" y="34"/>
                    <a:pt x="39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32"/>
            <p:cNvSpPr/>
            <p:nvPr/>
          </p:nvSpPr>
          <p:spPr>
            <a:xfrm>
              <a:off x="8646425" y="4865891"/>
              <a:ext cx="96775" cy="175150"/>
            </a:xfrm>
            <a:custGeom>
              <a:avLst/>
              <a:gdLst/>
              <a:ahLst/>
              <a:cxnLst/>
              <a:rect l="l" t="t" r="r" b="b"/>
              <a:pathLst>
                <a:path w="3871" h="7006" extrusionOk="0">
                  <a:moveTo>
                    <a:pt x="3670" y="0"/>
                  </a:moveTo>
                  <a:cubicBezTo>
                    <a:pt x="3537" y="0"/>
                    <a:pt x="3470" y="100"/>
                    <a:pt x="3470" y="200"/>
                  </a:cubicBezTo>
                  <a:cubicBezTo>
                    <a:pt x="3470" y="2969"/>
                    <a:pt x="101" y="6605"/>
                    <a:pt x="67" y="6638"/>
                  </a:cubicBezTo>
                  <a:cubicBezTo>
                    <a:pt x="1" y="6738"/>
                    <a:pt x="1" y="6872"/>
                    <a:pt x="101" y="6938"/>
                  </a:cubicBezTo>
                  <a:cubicBezTo>
                    <a:pt x="134" y="6972"/>
                    <a:pt x="167" y="7005"/>
                    <a:pt x="234" y="7005"/>
                  </a:cubicBezTo>
                  <a:cubicBezTo>
                    <a:pt x="301" y="7005"/>
                    <a:pt x="334" y="6972"/>
                    <a:pt x="368" y="6938"/>
                  </a:cubicBezTo>
                  <a:cubicBezTo>
                    <a:pt x="534" y="6772"/>
                    <a:pt x="3870" y="3136"/>
                    <a:pt x="3870" y="200"/>
                  </a:cubicBezTo>
                  <a:cubicBezTo>
                    <a:pt x="3870" y="100"/>
                    <a:pt x="3770" y="0"/>
                    <a:pt x="367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32"/>
            <p:cNvSpPr/>
            <p:nvPr/>
          </p:nvSpPr>
          <p:spPr>
            <a:xfrm>
              <a:off x="8095613" y="4840916"/>
              <a:ext cx="100950" cy="210400"/>
            </a:xfrm>
            <a:custGeom>
              <a:avLst/>
              <a:gdLst/>
              <a:ahLst/>
              <a:cxnLst/>
              <a:rect l="l" t="t" r="r" b="b"/>
              <a:pathLst>
                <a:path w="4038" h="8416" extrusionOk="0">
                  <a:moveTo>
                    <a:pt x="223" y="1"/>
                  </a:moveTo>
                  <a:cubicBezTo>
                    <a:pt x="204" y="1"/>
                    <a:pt x="186" y="4"/>
                    <a:pt x="168" y="10"/>
                  </a:cubicBezTo>
                  <a:cubicBezTo>
                    <a:pt x="68" y="43"/>
                    <a:pt x="1" y="143"/>
                    <a:pt x="34" y="276"/>
                  </a:cubicBezTo>
                  <a:cubicBezTo>
                    <a:pt x="101" y="510"/>
                    <a:pt x="1936" y="6481"/>
                    <a:pt x="3637" y="8349"/>
                  </a:cubicBezTo>
                  <a:cubicBezTo>
                    <a:pt x="3704" y="8416"/>
                    <a:pt x="3737" y="8416"/>
                    <a:pt x="3804" y="8416"/>
                  </a:cubicBezTo>
                  <a:cubicBezTo>
                    <a:pt x="3837" y="8416"/>
                    <a:pt x="3904" y="8416"/>
                    <a:pt x="3937" y="8382"/>
                  </a:cubicBezTo>
                  <a:cubicBezTo>
                    <a:pt x="4037" y="8282"/>
                    <a:pt x="4037" y="8149"/>
                    <a:pt x="3970" y="8082"/>
                  </a:cubicBezTo>
                  <a:cubicBezTo>
                    <a:pt x="2303" y="6281"/>
                    <a:pt x="435" y="210"/>
                    <a:pt x="435" y="143"/>
                  </a:cubicBezTo>
                  <a:cubicBezTo>
                    <a:pt x="407" y="61"/>
                    <a:pt x="312" y="1"/>
                    <a:pt x="22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26" name="Google Shape;3226;p32"/>
          <p:cNvSpPr/>
          <p:nvPr/>
        </p:nvSpPr>
        <p:spPr>
          <a:xfrm>
            <a:off x="2173067" y="1213122"/>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7" name="Google Shape;3227;p32"/>
          <p:cNvSpPr/>
          <p:nvPr/>
        </p:nvSpPr>
        <p:spPr>
          <a:xfrm flipH="1">
            <a:off x="8208004" y="2561971"/>
            <a:ext cx="1487105" cy="38207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28" name="Google Shape;3228;p32"/>
          <p:cNvGrpSpPr/>
          <p:nvPr/>
        </p:nvGrpSpPr>
        <p:grpSpPr>
          <a:xfrm flipH="1">
            <a:off x="11050179" y="894218"/>
            <a:ext cx="931867" cy="1315500"/>
            <a:chOff x="2569950" y="1960400"/>
            <a:chExt cx="698900" cy="986625"/>
          </a:xfrm>
        </p:grpSpPr>
        <p:sp>
          <p:nvSpPr>
            <p:cNvPr id="3229" name="Google Shape;3229;p32"/>
            <p:cNvSpPr/>
            <p:nvPr/>
          </p:nvSpPr>
          <p:spPr>
            <a:xfrm>
              <a:off x="3059950" y="1976325"/>
              <a:ext cx="124625" cy="125975"/>
            </a:xfrm>
            <a:custGeom>
              <a:avLst/>
              <a:gdLst/>
              <a:ahLst/>
              <a:cxnLst/>
              <a:rect l="l" t="t" r="r" b="b"/>
              <a:pathLst>
                <a:path w="4985" h="5039" extrusionOk="0">
                  <a:moveTo>
                    <a:pt x="2983" y="0"/>
                  </a:moveTo>
                  <a:cubicBezTo>
                    <a:pt x="982" y="0"/>
                    <a:pt x="2316" y="3236"/>
                    <a:pt x="2316" y="3236"/>
                  </a:cubicBezTo>
                  <a:cubicBezTo>
                    <a:pt x="2316" y="3236"/>
                    <a:pt x="1859" y="3040"/>
                    <a:pt x="1361" y="3040"/>
                  </a:cubicBezTo>
                  <a:cubicBezTo>
                    <a:pt x="987" y="3040"/>
                    <a:pt x="591" y="3150"/>
                    <a:pt x="348" y="3536"/>
                  </a:cubicBezTo>
                  <a:cubicBezTo>
                    <a:pt x="0" y="4058"/>
                    <a:pt x="794" y="5039"/>
                    <a:pt x="1887" y="5039"/>
                  </a:cubicBezTo>
                  <a:cubicBezTo>
                    <a:pt x="2681" y="5039"/>
                    <a:pt x="3632" y="4521"/>
                    <a:pt x="4418" y="2936"/>
                  </a:cubicBezTo>
                  <a:cubicBezTo>
                    <a:pt x="4418" y="2936"/>
                    <a:pt x="4985" y="0"/>
                    <a:pt x="2983" y="0"/>
                  </a:cubicBezTo>
                  <a:close/>
                </a:path>
              </a:pathLst>
            </a:custGeom>
            <a:solidFill>
              <a:srgbClr val="AF7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32"/>
            <p:cNvSpPr/>
            <p:nvPr/>
          </p:nvSpPr>
          <p:spPr>
            <a:xfrm>
              <a:off x="3112750" y="2042975"/>
              <a:ext cx="156100" cy="117850"/>
            </a:xfrm>
            <a:custGeom>
              <a:avLst/>
              <a:gdLst/>
              <a:ahLst/>
              <a:cxnLst/>
              <a:rect l="l" t="t" r="r" b="b"/>
              <a:pathLst>
                <a:path w="6244" h="4714" extrusionOk="0">
                  <a:moveTo>
                    <a:pt x="4454" y="1"/>
                  </a:moveTo>
                  <a:cubicBezTo>
                    <a:pt x="3588" y="1"/>
                    <a:pt x="2673" y="470"/>
                    <a:pt x="2673" y="470"/>
                  </a:cubicBezTo>
                  <a:cubicBezTo>
                    <a:pt x="0" y="2858"/>
                    <a:pt x="1762" y="4713"/>
                    <a:pt x="2775" y="4713"/>
                  </a:cubicBezTo>
                  <a:cubicBezTo>
                    <a:pt x="2950" y="4713"/>
                    <a:pt x="3103" y="4658"/>
                    <a:pt x="3206" y="4539"/>
                  </a:cubicBezTo>
                  <a:cubicBezTo>
                    <a:pt x="3907" y="3739"/>
                    <a:pt x="2973" y="2538"/>
                    <a:pt x="2973" y="2538"/>
                  </a:cubicBezTo>
                  <a:lnTo>
                    <a:pt x="2973" y="2538"/>
                  </a:lnTo>
                  <a:cubicBezTo>
                    <a:pt x="2973" y="2538"/>
                    <a:pt x="3302" y="2579"/>
                    <a:pt x="3741" y="2579"/>
                  </a:cubicBezTo>
                  <a:cubicBezTo>
                    <a:pt x="4719" y="2579"/>
                    <a:pt x="6243" y="2373"/>
                    <a:pt x="5875" y="1037"/>
                  </a:cubicBezTo>
                  <a:cubicBezTo>
                    <a:pt x="5654" y="235"/>
                    <a:pt x="5066" y="1"/>
                    <a:pt x="4454" y="1"/>
                  </a:cubicBezTo>
                  <a:close/>
                </a:path>
              </a:pathLst>
            </a:custGeom>
            <a:solidFill>
              <a:srgbClr val="AF7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32"/>
            <p:cNvSpPr/>
            <p:nvPr/>
          </p:nvSpPr>
          <p:spPr>
            <a:xfrm>
              <a:off x="3181225" y="1960400"/>
              <a:ext cx="35875" cy="75150"/>
            </a:xfrm>
            <a:custGeom>
              <a:avLst/>
              <a:gdLst/>
              <a:ahLst/>
              <a:cxnLst/>
              <a:rect l="l" t="t" r="r" b="b"/>
              <a:pathLst>
                <a:path w="1435" h="3006" extrusionOk="0">
                  <a:moveTo>
                    <a:pt x="199" y="0"/>
                  </a:moveTo>
                  <a:cubicBezTo>
                    <a:pt x="161" y="0"/>
                    <a:pt x="126" y="11"/>
                    <a:pt x="100" y="37"/>
                  </a:cubicBezTo>
                  <a:cubicBezTo>
                    <a:pt x="0" y="137"/>
                    <a:pt x="0" y="270"/>
                    <a:pt x="67" y="337"/>
                  </a:cubicBezTo>
                  <a:cubicBezTo>
                    <a:pt x="100" y="404"/>
                    <a:pt x="1134" y="1738"/>
                    <a:pt x="100" y="2639"/>
                  </a:cubicBezTo>
                  <a:cubicBezTo>
                    <a:pt x="0" y="2705"/>
                    <a:pt x="0" y="2839"/>
                    <a:pt x="67" y="2939"/>
                  </a:cubicBezTo>
                  <a:cubicBezTo>
                    <a:pt x="134" y="2972"/>
                    <a:pt x="167" y="3006"/>
                    <a:pt x="234" y="3006"/>
                  </a:cubicBezTo>
                  <a:cubicBezTo>
                    <a:pt x="267" y="3006"/>
                    <a:pt x="334" y="3006"/>
                    <a:pt x="367" y="2939"/>
                  </a:cubicBezTo>
                  <a:cubicBezTo>
                    <a:pt x="1435" y="2005"/>
                    <a:pt x="834" y="671"/>
                    <a:pt x="367" y="70"/>
                  </a:cubicBezTo>
                  <a:cubicBezTo>
                    <a:pt x="326" y="29"/>
                    <a:pt x="259" y="0"/>
                    <a:pt x="19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2" name="Google Shape;3232;p32"/>
            <p:cNvSpPr/>
            <p:nvPr/>
          </p:nvSpPr>
          <p:spPr>
            <a:xfrm>
              <a:off x="3191225" y="2009625"/>
              <a:ext cx="72575" cy="32600"/>
            </a:xfrm>
            <a:custGeom>
              <a:avLst/>
              <a:gdLst/>
              <a:ahLst/>
              <a:cxnLst/>
              <a:rect l="l" t="t" r="r" b="b"/>
              <a:pathLst>
                <a:path w="2903" h="1304" extrusionOk="0">
                  <a:moveTo>
                    <a:pt x="1824" y="0"/>
                  </a:moveTo>
                  <a:cubicBezTo>
                    <a:pt x="1280" y="0"/>
                    <a:pt x="706" y="332"/>
                    <a:pt x="101" y="936"/>
                  </a:cubicBezTo>
                  <a:cubicBezTo>
                    <a:pt x="1" y="1037"/>
                    <a:pt x="1" y="1170"/>
                    <a:pt x="101" y="1237"/>
                  </a:cubicBezTo>
                  <a:cubicBezTo>
                    <a:pt x="134" y="1270"/>
                    <a:pt x="201" y="1303"/>
                    <a:pt x="234" y="1303"/>
                  </a:cubicBezTo>
                  <a:cubicBezTo>
                    <a:pt x="301" y="1303"/>
                    <a:pt x="334" y="1270"/>
                    <a:pt x="401" y="1237"/>
                  </a:cubicBezTo>
                  <a:cubicBezTo>
                    <a:pt x="935" y="703"/>
                    <a:pt x="1435" y="403"/>
                    <a:pt x="1902" y="403"/>
                  </a:cubicBezTo>
                  <a:cubicBezTo>
                    <a:pt x="2269" y="436"/>
                    <a:pt x="2502" y="670"/>
                    <a:pt x="2502" y="670"/>
                  </a:cubicBezTo>
                  <a:cubicBezTo>
                    <a:pt x="2544" y="711"/>
                    <a:pt x="2610" y="739"/>
                    <a:pt x="2679" y="739"/>
                  </a:cubicBezTo>
                  <a:cubicBezTo>
                    <a:pt x="2721" y="739"/>
                    <a:pt x="2764" y="728"/>
                    <a:pt x="2803" y="703"/>
                  </a:cubicBezTo>
                  <a:cubicBezTo>
                    <a:pt x="2869" y="603"/>
                    <a:pt x="2903" y="469"/>
                    <a:pt x="2803" y="403"/>
                  </a:cubicBezTo>
                  <a:cubicBezTo>
                    <a:pt x="2803" y="369"/>
                    <a:pt x="2469" y="36"/>
                    <a:pt x="1902" y="2"/>
                  </a:cubicBezTo>
                  <a:cubicBezTo>
                    <a:pt x="1876" y="1"/>
                    <a:pt x="1850" y="0"/>
                    <a:pt x="182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3" name="Google Shape;3233;p32"/>
            <p:cNvSpPr/>
            <p:nvPr/>
          </p:nvSpPr>
          <p:spPr>
            <a:xfrm>
              <a:off x="2569950" y="2156025"/>
              <a:ext cx="524575" cy="791000"/>
            </a:xfrm>
            <a:custGeom>
              <a:avLst/>
              <a:gdLst/>
              <a:ahLst/>
              <a:cxnLst/>
              <a:rect l="l" t="t" r="r" b="b"/>
              <a:pathLst>
                <a:path w="20983" h="31640" extrusionOk="0">
                  <a:moveTo>
                    <a:pt x="20749" y="1"/>
                  </a:moveTo>
                  <a:cubicBezTo>
                    <a:pt x="20699" y="1"/>
                    <a:pt x="20649" y="17"/>
                    <a:pt x="20615" y="51"/>
                  </a:cubicBezTo>
                  <a:cubicBezTo>
                    <a:pt x="20582" y="51"/>
                    <a:pt x="20348" y="284"/>
                    <a:pt x="20015" y="685"/>
                  </a:cubicBezTo>
                  <a:cubicBezTo>
                    <a:pt x="19948" y="751"/>
                    <a:pt x="19948" y="885"/>
                    <a:pt x="20048" y="985"/>
                  </a:cubicBezTo>
                  <a:cubicBezTo>
                    <a:pt x="20082" y="1018"/>
                    <a:pt x="20115" y="1018"/>
                    <a:pt x="20182" y="1018"/>
                  </a:cubicBezTo>
                  <a:cubicBezTo>
                    <a:pt x="20248" y="1018"/>
                    <a:pt x="20282" y="1018"/>
                    <a:pt x="20348" y="951"/>
                  </a:cubicBezTo>
                  <a:cubicBezTo>
                    <a:pt x="20649" y="584"/>
                    <a:pt x="20882" y="351"/>
                    <a:pt x="20882" y="351"/>
                  </a:cubicBezTo>
                  <a:cubicBezTo>
                    <a:pt x="20982" y="284"/>
                    <a:pt x="20982" y="151"/>
                    <a:pt x="20882" y="51"/>
                  </a:cubicBezTo>
                  <a:cubicBezTo>
                    <a:pt x="20849" y="17"/>
                    <a:pt x="20799" y="1"/>
                    <a:pt x="20749" y="1"/>
                  </a:cubicBezTo>
                  <a:close/>
                  <a:moveTo>
                    <a:pt x="19658" y="1249"/>
                  </a:moveTo>
                  <a:cubicBezTo>
                    <a:pt x="19589" y="1249"/>
                    <a:pt x="19522" y="1277"/>
                    <a:pt x="19481" y="1318"/>
                  </a:cubicBezTo>
                  <a:cubicBezTo>
                    <a:pt x="19314" y="1552"/>
                    <a:pt x="19148" y="1752"/>
                    <a:pt x="18981" y="2019"/>
                  </a:cubicBezTo>
                  <a:cubicBezTo>
                    <a:pt x="18914" y="2119"/>
                    <a:pt x="18947" y="2252"/>
                    <a:pt x="19014" y="2319"/>
                  </a:cubicBezTo>
                  <a:cubicBezTo>
                    <a:pt x="19081" y="2319"/>
                    <a:pt x="19114" y="2352"/>
                    <a:pt x="19148" y="2352"/>
                  </a:cubicBezTo>
                  <a:cubicBezTo>
                    <a:pt x="19214" y="2352"/>
                    <a:pt x="19281" y="2319"/>
                    <a:pt x="19314" y="2252"/>
                  </a:cubicBezTo>
                  <a:cubicBezTo>
                    <a:pt x="19481" y="2019"/>
                    <a:pt x="19648" y="1785"/>
                    <a:pt x="19815" y="1585"/>
                  </a:cubicBezTo>
                  <a:cubicBezTo>
                    <a:pt x="19881" y="1485"/>
                    <a:pt x="19848" y="1352"/>
                    <a:pt x="19781" y="1285"/>
                  </a:cubicBezTo>
                  <a:cubicBezTo>
                    <a:pt x="19743" y="1259"/>
                    <a:pt x="19700" y="1249"/>
                    <a:pt x="19658" y="1249"/>
                  </a:cubicBezTo>
                  <a:close/>
                  <a:moveTo>
                    <a:pt x="18700" y="2618"/>
                  </a:moveTo>
                  <a:cubicBezTo>
                    <a:pt x="18628" y="2618"/>
                    <a:pt x="18557" y="2655"/>
                    <a:pt x="18514" y="2719"/>
                  </a:cubicBezTo>
                  <a:cubicBezTo>
                    <a:pt x="18380" y="2986"/>
                    <a:pt x="18214" y="3220"/>
                    <a:pt x="18113" y="3487"/>
                  </a:cubicBezTo>
                  <a:cubicBezTo>
                    <a:pt x="18047" y="3587"/>
                    <a:pt x="18080" y="3687"/>
                    <a:pt x="18214" y="3753"/>
                  </a:cubicBezTo>
                  <a:cubicBezTo>
                    <a:pt x="18214" y="3753"/>
                    <a:pt x="18247" y="3787"/>
                    <a:pt x="18280" y="3787"/>
                  </a:cubicBezTo>
                  <a:cubicBezTo>
                    <a:pt x="18380" y="3787"/>
                    <a:pt x="18447" y="3720"/>
                    <a:pt x="18480" y="3653"/>
                  </a:cubicBezTo>
                  <a:cubicBezTo>
                    <a:pt x="18580" y="3420"/>
                    <a:pt x="18714" y="3186"/>
                    <a:pt x="18881" y="2953"/>
                  </a:cubicBezTo>
                  <a:cubicBezTo>
                    <a:pt x="18947" y="2853"/>
                    <a:pt x="18914" y="2719"/>
                    <a:pt x="18814" y="2653"/>
                  </a:cubicBezTo>
                  <a:cubicBezTo>
                    <a:pt x="18779" y="2629"/>
                    <a:pt x="18739" y="2618"/>
                    <a:pt x="18700" y="2618"/>
                  </a:cubicBezTo>
                  <a:close/>
                  <a:moveTo>
                    <a:pt x="17979" y="4112"/>
                  </a:moveTo>
                  <a:cubicBezTo>
                    <a:pt x="17879" y="4112"/>
                    <a:pt x="17801" y="4171"/>
                    <a:pt x="17747" y="4254"/>
                  </a:cubicBezTo>
                  <a:cubicBezTo>
                    <a:pt x="17646" y="4521"/>
                    <a:pt x="17580" y="4821"/>
                    <a:pt x="17513" y="5088"/>
                  </a:cubicBezTo>
                  <a:cubicBezTo>
                    <a:pt x="17480" y="5188"/>
                    <a:pt x="17546" y="5288"/>
                    <a:pt x="17680" y="5321"/>
                  </a:cubicBezTo>
                  <a:lnTo>
                    <a:pt x="17713" y="5321"/>
                  </a:lnTo>
                  <a:cubicBezTo>
                    <a:pt x="17813" y="5321"/>
                    <a:pt x="17880" y="5254"/>
                    <a:pt x="17913" y="5188"/>
                  </a:cubicBezTo>
                  <a:cubicBezTo>
                    <a:pt x="17980" y="4921"/>
                    <a:pt x="18047" y="4654"/>
                    <a:pt x="18147" y="4387"/>
                  </a:cubicBezTo>
                  <a:cubicBezTo>
                    <a:pt x="18180" y="4287"/>
                    <a:pt x="18147" y="4187"/>
                    <a:pt x="18047" y="4120"/>
                  </a:cubicBezTo>
                  <a:cubicBezTo>
                    <a:pt x="18023" y="4114"/>
                    <a:pt x="18001" y="4112"/>
                    <a:pt x="17979" y="4112"/>
                  </a:cubicBezTo>
                  <a:close/>
                  <a:moveTo>
                    <a:pt x="15745" y="5154"/>
                  </a:moveTo>
                  <a:cubicBezTo>
                    <a:pt x="15478" y="5154"/>
                    <a:pt x="15178" y="5154"/>
                    <a:pt x="14911" y="5188"/>
                  </a:cubicBezTo>
                  <a:cubicBezTo>
                    <a:pt x="14778" y="5221"/>
                    <a:pt x="14711" y="5321"/>
                    <a:pt x="14711" y="5421"/>
                  </a:cubicBezTo>
                  <a:cubicBezTo>
                    <a:pt x="14711" y="5521"/>
                    <a:pt x="14811" y="5621"/>
                    <a:pt x="14911" y="5621"/>
                  </a:cubicBezTo>
                  <a:lnTo>
                    <a:pt x="14945" y="5621"/>
                  </a:lnTo>
                  <a:cubicBezTo>
                    <a:pt x="15133" y="5598"/>
                    <a:pt x="15322" y="5574"/>
                    <a:pt x="15511" y="5574"/>
                  </a:cubicBezTo>
                  <a:cubicBezTo>
                    <a:pt x="15589" y="5574"/>
                    <a:pt x="15667" y="5578"/>
                    <a:pt x="15745" y="5588"/>
                  </a:cubicBezTo>
                  <a:cubicBezTo>
                    <a:pt x="15845" y="5588"/>
                    <a:pt x="15945" y="5488"/>
                    <a:pt x="15945" y="5388"/>
                  </a:cubicBezTo>
                  <a:cubicBezTo>
                    <a:pt x="15979" y="5254"/>
                    <a:pt x="15879" y="5154"/>
                    <a:pt x="15745" y="5154"/>
                  </a:cubicBezTo>
                  <a:close/>
                  <a:moveTo>
                    <a:pt x="14111" y="5346"/>
                  </a:moveTo>
                  <a:cubicBezTo>
                    <a:pt x="14090" y="5346"/>
                    <a:pt x="14068" y="5349"/>
                    <a:pt x="14044" y="5355"/>
                  </a:cubicBezTo>
                  <a:cubicBezTo>
                    <a:pt x="13777" y="5421"/>
                    <a:pt x="13510" y="5488"/>
                    <a:pt x="13243" y="5588"/>
                  </a:cubicBezTo>
                  <a:cubicBezTo>
                    <a:pt x="13110" y="5621"/>
                    <a:pt x="13077" y="5755"/>
                    <a:pt x="13110" y="5855"/>
                  </a:cubicBezTo>
                  <a:cubicBezTo>
                    <a:pt x="13143" y="5922"/>
                    <a:pt x="13210" y="5988"/>
                    <a:pt x="13310" y="5988"/>
                  </a:cubicBezTo>
                  <a:lnTo>
                    <a:pt x="13377" y="5988"/>
                  </a:lnTo>
                  <a:cubicBezTo>
                    <a:pt x="13644" y="5888"/>
                    <a:pt x="13910" y="5822"/>
                    <a:pt x="14144" y="5755"/>
                  </a:cubicBezTo>
                  <a:cubicBezTo>
                    <a:pt x="14244" y="5721"/>
                    <a:pt x="14344" y="5621"/>
                    <a:pt x="14311" y="5488"/>
                  </a:cubicBezTo>
                  <a:cubicBezTo>
                    <a:pt x="14283" y="5406"/>
                    <a:pt x="14211" y="5346"/>
                    <a:pt x="14111" y="5346"/>
                  </a:cubicBezTo>
                  <a:close/>
                  <a:moveTo>
                    <a:pt x="12522" y="5876"/>
                  </a:moveTo>
                  <a:cubicBezTo>
                    <a:pt x="12495" y="5876"/>
                    <a:pt x="12468" y="5880"/>
                    <a:pt x="12443" y="5888"/>
                  </a:cubicBezTo>
                  <a:cubicBezTo>
                    <a:pt x="12176" y="5988"/>
                    <a:pt x="11942" y="6122"/>
                    <a:pt x="11676" y="6255"/>
                  </a:cubicBezTo>
                  <a:cubicBezTo>
                    <a:pt x="11575" y="6289"/>
                    <a:pt x="11542" y="6422"/>
                    <a:pt x="11575" y="6522"/>
                  </a:cubicBezTo>
                  <a:cubicBezTo>
                    <a:pt x="11609" y="6589"/>
                    <a:pt x="11676" y="6655"/>
                    <a:pt x="11776" y="6655"/>
                  </a:cubicBezTo>
                  <a:cubicBezTo>
                    <a:pt x="11809" y="6655"/>
                    <a:pt x="11842" y="6622"/>
                    <a:pt x="11876" y="6622"/>
                  </a:cubicBezTo>
                  <a:cubicBezTo>
                    <a:pt x="12109" y="6489"/>
                    <a:pt x="12376" y="6389"/>
                    <a:pt x="12610" y="6289"/>
                  </a:cubicBezTo>
                  <a:cubicBezTo>
                    <a:pt x="12710" y="6222"/>
                    <a:pt x="12743" y="6122"/>
                    <a:pt x="12710" y="5988"/>
                  </a:cubicBezTo>
                  <a:cubicBezTo>
                    <a:pt x="12685" y="5913"/>
                    <a:pt x="12603" y="5876"/>
                    <a:pt x="12522" y="5876"/>
                  </a:cubicBezTo>
                  <a:close/>
                  <a:moveTo>
                    <a:pt x="16560" y="5279"/>
                  </a:moveTo>
                  <a:cubicBezTo>
                    <a:pt x="16479" y="5279"/>
                    <a:pt x="16406" y="5339"/>
                    <a:pt x="16379" y="5421"/>
                  </a:cubicBezTo>
                  <a:cubicBezTo>
                    <a:pt x="16346" y="5555"/>
                    <a:pt x="16412" y="5655"/>
                    <a:pt x="16512" y="5688"/>
                  </a:cubicBezTo>
                  <a:cubicBezTo>
                    <a:pt x="16779" y="5755"/>
                    <a:pt x="17046" y="5855"/>
                    <a:pt x="17246" y="5955"/>
                  </a:cubicBezTo>
                  <a:cubicBezTo>
                    <a:pt x="17313" y="5988"/>
                    <a:pt x="17346" y="5988"/>
                    <a:pt x="17380" y="5988"/>
                  </a:cubicBezTo>
                  <a:cubicBezTo>
                    <a:pt x="17380" y="6055"/>
                    <a:pt x="17380" y="6122"/>
                    <a:pt x="17380" y="6188"/>
                  </a:cubicBezTo>
                  <a:cubicBezTo>
                    <a:pt x="17380" y="6389"/>
                    <a:pt x="17380" y="6622"/>
                    <a:pt x="17446" y="6822"/>
                  </a:cubicBezTo>
                  <a:cubicBezTo>
                    <a:pt x="17446" y="6922"/>
                    <a:pt x="17546" y="6989"/>
                    <a:pt x="17646" y="6989"/>
                  </a:cubicBezTo>
                  <a:lnTo>
                    <a:pt x="17680" y="6989"/>
                  </a:lnTo>
                  <a:cubicBezTo>
                    <a:pt x="17780" y="6956"/>
                    <a:pt x="17847" y="6856"/>
                    <a:pt x="17847" y="6756"/>
                  </a:cubicBezTo>
                  <a:cubicBezTo>
                    <a:pt x="17813" y="6555"/>
                    <a:pt x="17780" y="6389"/>
                    <a:pt x="17780" y="6188"/>
                  </a:cubicBezTo>
                  <a:cubicBezTo>
                    <a:pt x="17780" y="6122"/>
                    <a:pt x="17813" y="6022"/>
                    <a:pt x="17813" y="5955"/>
                  </a:cubicBezTo>
                  <a:cubicBezTo>
                    <a:pt x="17813" y="5855"/>
                    <a:pt x="17713" y="5755"/>
                    <a:pt x="17613" y="5755"/>
                  </a:cubicBezTo>
                  <a:lnTo>
                    <a:pt x="17546" y="5755"/>
                  </a:lnTo>
                  <a:cubicBezTo>
                    <a:pt x="17546" y="5688"/>
                    <a:pt x="17513" y="5621"/>
                    <a:pt x="17446" y="5588"/>
                  </a:cubicBezTo>
                  <a:cubicBezTo>
                    <a:pt x="17179" y="5455"/>
                    <a:pt x="16913" y="5355"/>
                    <a:pt x="16612" y="5288"/>
                  </a:cubicBezTo>
                  <a:cubicBezTo>
                    <a:pt x="16595" y="5282"/>
                    <a:pt x="16577" y="5279"/>
                    <a:pt x="16560" y="5279"/>
                  </a:cubicBezTo>
                  <a:close/>
                  <a:moveTo>
                    <a:pt x="18034" y="6042"/>
                  </a:moveTo>
                  <a:cubicBezTo>
                    <a:pt x="17974" y="6042"/>
                    <a:pt x="17917" y="6067"/>
                    <a:pt x="17880" y="6122"/>
                  </a:cubicBezTo>
                  <a:cubicBezTo>
                    <a:pt x="17813" y="6188"/>
                    <a:pt x="17813" y="6322"/>
                    <a:pt x="17880" y="6389"/>
                  </a:cubicBezTo>
                  <a:cubicBezTo>
                    <a:pt x="18080" y="6589"/>
                    <a:pt x="18247" y="6789"/>
                    <a:pt x="18380" y="6989"/>
                  </a:cubicBezTo>
                  <a:cubicBezTo>
                    <a:pt x="18414" y="7056"/>
                    <a:pt x="18514" y="7089"/>
                    <a:pt x="18580" y="7089"/>
                  </a:cubicBezTo>
                  <a:cubicBezTo>
                    <a:pt x="18614" y="7089"/>
                    <a:pt x="18647" y="7089"/>
                    <a:pt x="18681" y="7056"/>
                  </a:cubicBezTo>
                  <a:cubicBezTo>
                    <a:pt x="18781" y="6989"/>
                    <a:pt x="18814" y="6889"/>
                    <a:pt x="18747" y="6789"/>
                  </a:cubicBezTo>
                  <a:cubicBezTo>
                    <a:pt x="18580" y="6522"/>
                    <a:pt x="18380" y="6289"/>
                    <a:pt x="18180" y="6088"/>
                  </a:cubicBezTo>
                  <a:cubicBezTo>
                    <a:pt x="18135" y="6058"/>
                    <a:pt x="18083" y="6042"/>
                    <a:pt x="18034" y="6042"/>
                  </a:cubicBezTo>
                  <a:close/>
                  <a:moveTo>
                    <a:pt x="11047" y="6621"/>
                  </a:moveTo>
                  <a:cubicBezTo>
                    <a:pt x="11013" y="6621"/>
                    <a:pt x="10977" y="6632"/>
                    <a:pt x="10942" y="6655"/>
                  </a:cubicBezTo>
                  <a:cubicBezTo>
                    <a:pt x="10675" y="6789"/>
                    <a:pt x="10441" y="6956"/>
                    <a:pt x="10208" y="7122"/>
                  </a:cubicBezTo>
                  <a:cubicBezTo>
                    <a:pt x="10108" y="7189"/>
                    <a:pt x="10108" y="7323"/>
                    <a:pt x="10174" y="7423"/>
                  </a:cubicBezTo>
                  <a:cubicBezTo>
                    <a:pt x="10208" y="7489"/>
                    <a:pt x="10275" y="7489"/>
                    <a:pt x="10341" y="7489"/>
                  </a:cubicBezTo>
                  <a:cubicBezTo>
                    <a:pt x="10375" y="7489"/>
                    <a:pt x="10441" y="7489"/>
                    <a:pt x="10475" y="7456"/>
                  </a:cubicBezTo>
                  <a:cubicBezTo>
                    <a:pt x="10675" y="7289"/>
                    <a:pt x="10908" y="7156"/>
                    <a:pt x="11142" y="7022"/>
                  </a:cubicBezTo>
                  <a:cubicBezTo>
                    <a:pt x="11242" y="6956"/>
                    <a:pt x="11275" y="6822"/>
                    <a:pt x="11209" y="6722"/>
                  </a:cubicBezTo>
                  <a:cubicBezTo>
                    <a:pt x="11165" y="6658"/>
                    <a:pt x="11108" y="6621"/>
                    <a:pt x="11047" y="6621"/>
                  </a:cubicBezTo>
                  <a:close/>
                  <a:moveTo>
                    <a:pt x="17859" y="7377"/>
                  </a:moveTo>
                  <a:cubicBezTo>
                    <a:pt x="17832" y="7377"/>
                    <a:pt x="17805" y="7381"/>
                    <a:pt x="17780" y="7389"/>
                  </a:cubicBezTo>
                  <a:cubicBezTo>
                    <a:pt x="17680" y="7423"/>
                    <a:pt x="17646" y="7556"/>
                    <a:pt x="17680" y="7656"/>
                  </a:cubicBezTo>
                  <a:cubicBezTo>
                    <a:pt x="17747" y="7856"/>
                    <a:pt x="17880" y="8056"/>
                    <a:pt x="17980" y="8257"/>
                  </a:cubicBezTo>
                  <a:cubicBezTo>
                    <a:pt x="18047" y="8323"/>
                    <a:pt x="18080" y="8357"/>
                    <a:pt x="18113" y="8423"/>
                  </a:cubicBezTo>
                  <a:cubicBezTo>
                    <a:pt x="18180" y="8490"/>
                    <a:pt x="18214" y="8490"/>
                    <a:pt x="18280" y="8490"/>
                  </a:cubicBezTo>
                  <a:cubicBezTo>
                    <a:pt x="18347" y="8490"/>
                    <a:pt x="18380" y="8490"/>
                    <a:pt x="18414" y="8457"/>
                  </a:cubicBezTo>
                  <a:cubicBezTo>
                    <a:pt x="18514" y="8390"/>
                    <a:pt x="18514" y="8257"/>
                    <a:pt x="18447" y="8157"/>
                  </a:cubicBezTo>
                  <a:cubicBezTo>
                    <a:pt x="18414" y="8123"/>
                    <a:pt x="18380" y="8056"/>
                    <a:pt x="18347" y="8023"/>
                  </a:cubicBezTo>
                  <a:cubicBezTo>
                    <a:pt x="18247" y="7856"/>
                    <a:pt x="18147" y="7690"/>
                    <a:pt x="18047" y="7489"/>
                  </a:cubicBezTo>
                  <a:cubicBezTo>
                    <a:pt x="18022" y="7414"/>
                    <a:pt x="17940" y="7377"/>
                    <a:pt x="17859" y="7377"/>
                  </a:cubicBezTo>
                  <a:close/>
                  <a:moveTo>
                    <a:pt x="9712" y="7639"/>
                  </a:moveTo>
                  <a:cubicBezTo>
                    <a:pt x="9657" y="7639"/>
                    <a:pt x="9607" y="7656"/>
                    <a:pt x="9574" y="7690"/>
                  </a:cubicBezTo>
                  <a:cubicBezTo>
                    <a:pt x="9341" y="7890"/>
                    <a:pt x="9174" y="8123"/>
                    <a:pt x="8974" y="8323"/>
                  </a:cubicBezTo>
                  <a:cubicBezTo>
                    <a:pt x="8907" y="8423"/>
                    <a:pt x="8940" y="8557"/>
                    <a:pt x="9040" y="8624"/>
                  </a:cubicBezTo>
                  <a:cubicBezTo>
                    <a:pt x="9074" y="8657"/>
                    <a:pt x="9107" y="8657"/>
                    <a:pt x="9140" y="8657"/>
                  </a:cubicBezTo>
                  <a:cubicBezTo>
                    <a:pt x="9207" y="8657"/>
                    <a:pt x="9274" y="8624"/>
                    <a:pt x="9307" y="8590"/>
                  </a:cubicBezTo>
                  <a:cubicBezTo>
                    <a:pt x="9474" y="8390"/>
                    <a:pt x="9674" y="8190"/>
                    <a:pt x="9841" y="7990"/>
                  </a:cubicBezTo>
                  <a:cubicBezTo>
                    <a:pt x="9941" y="7923"/>
                    <a:pt x="9941" y="7790"/>
                    <a:pt x="9874" y="7690"/>
                  </a:cubicBezTo>
                  <a:cubicBezTo>
                    <a:pt x="9824" y="7656"/>
                    <a:pt x="9766" y="7639"/>
                    <a:pt x="9712" y="7639"/>
                  </a:cubicBezTo>
                  <a:close/>
                  <a:moveTo>
                    <a:pt x="18903" y="7447"/>
                  </a:moveTo>
                  <a:cubicBezTo>
                    <a:pt x="18884" y="7447"/>
                    <a:pt x="18865" y="7450"/>
                    <a:pt x="18847" y="7456"/>
                  </a:cubicBezTo>
                  <a:cubicBezTo>
                    <a:pt x="18747" y="7489"/>
                    <a:pt x="18681" y="7589"/>
                    <a:pt x="18714" y="7690"/>
                  </a:cubicBezTo>
                  <a:cubicBezTo>
                    <a:pt x="18747" y="7856"/>
                    <a:pt x="18781" y="8023"/>
                    <a:pt x="18781" y="8157"/>
                  </a:cubicBezTo>
                  <a:cubicBezTo>
                    <a:pt x="18781" y="8290"/>
                    <a:pt x="18747" y="8357"/>
                    <a:pt x="18747" y="8390"/>
                  </a:cubicBezTo>
                  <a:cubicBezTo>
                    <a:pt x="18681" y="8490"/>
                    <a:pt x="18747" y="8624"/>
                    <a:pt x="18847" y="8657"/>
                  </a:cubicBezTo>
                  <a:cubicBezTo>
                    <a:pt x="18881" y="8657"/>
                    <a:pt x="18914" y="8690"/>
                    <a:pt x="18947" y="8690"/>
                  </a:cubicBezTo>
                  <a:cubicBezTo>
                    <a:pt x="19014" y="8690"/>
                    <a:pt x="19081" y="8624"/>
                    <a:pt x="19114" y="8557"/>
                  </a:cubicBezTo>
                  <a:cubicBezTo>
                    <a:pt x="19181" y="8457"/>
                    <a:pt x="19181" y="8323"/>
                    <a:pt x="19181" y="8157"/>
                  </a:cubicBezTo>
                  <a:cubicBezTo>
                    <a:pt x="19181" y="7990"/>
                    <a:pt x="19148" y="7790"/>
                    <a:pt x="19114" y="7589"/>
                  </a:cubicBezTo>
                  <a:cubicBezTo>
                    <a:pt x="19087" y="7507"/>
                    <a:pt x="18992" y="7447"/>
                    <a:pt x="18903" y="7447"/>
                  </a:cubicBezTo>
                  <a:close/>
                  <a:moveTo>
                    <a:pt x="8727" y="8945"/>
                  </a:moveTo>
                  <a:cubicBezTo>
                    <a:pt x="8644" y="8945"/>
                    <a:pt x="8557" y="8982"/>
                    <a:pt x="8507" y="9057"/>
                  </a:cubicBezTo>
                  <a:cubicBezTo>
                    <a:pt x="8373" y="9291"/>
                    <a:pt x="8240" y="9558"/>
                    <a:pt x="8173" y="9858"/>
                  </a:cubicBezTo>
                  <a:cubicBezTo>
                    <a:pt x="8106" y="9958"/>
                    <a:pt x="8173" y="10058"/>
                    <a:pt x="8273" y="10125"/>
                  </a:cubicBezTo>
                  <a:lnTo>
                    <a:pt x="8340" y="10125"/>
                  </a:lnTo>
                  <a:cubicBezTo>
                    <a:pt x="8440" y="10125"/>
                    <a:pt x="8507" y="10058"/>
                    <a:pt x="8540" y="9991"/>
                  </a:cubicBezTo>
                  <a:cubicBezTo>
                    <a:pt x="8640" y="9724"/>
                    <a:pt x="8740" y="9491"/>
                    <a:pt x="8874" y="9257"/>
                  </a:cubicBezTo>
                  <a:cubicBezTo>
                    <a:pt x="8940" y="9157"/>
                    <a:pt x="8907" y="9024"/>
                    <a:pt x="8807" y="8957"/>
                  </a:cubicBezTo>
                  <a:cubicBezTo>
                    <a:pt x="8782" y="8949"/>
                    <a:pt x="8755" y="8945"/>
                    <a:pt x="8727" y="8945"/>
                  </a:cubicBezTo>
                  <a:close/>
                  <a:moveTo>
                    <a:pt x="8119" y="10516"/>
                  </a:moveTo>
                  <a:cubicBezTo>
                    <a:pt x="8031" y="10516"/>
                    <a:pt x="7940" y="10581"/>
                    <a:pt x="7940" y="10692"/>
                  </a:cubicBezTo>
                  <a:cubicBezTo>
                    <a:pt x="7873" y="10959"/>
                    <a:pt x="7839" y="11259"/>
                    <a:pt x="7839" y="11526"/>
                  </a:cubicBezTo>
                  <a:cubicBezTo>
                    <a:pt x="7839" y="11659"/>
                    <a:pt x="7906" y="11759"/>
                    <a:pt x="8040" y="11759"/>
                  </a:cubicBezTo>
                  <a:cubicBezTo>
                    <a:pt x="8140" y="11759"/>
                    <a:pt x="8240" y="11659"/>
                    <a:pt x="8240" y="11559"/>
                  </a:cubicBezTo>
                  <a:cubicBezTo>
                    <a:pt x="8273" y="11292"/>
                    <a:pt x="8273" y="11025"/>
                    <a:pt x="8340" y="10758"/>
                  </a:cubicBezTo>
                  <a:cubicBezTo>
                    <a:pt x="8373" y="10658"/>
                    <a:pt x="8273" y="10525"/>
                    <a:pt x="8173" y="10525"/>
                  </a:cubicBezTo>
                  <a:cubicBezTo>
                    <a:pt x="8156" y="10519"/>
                    <a:pt x="8138" y="10516"/>
                    <a:pt x="8119" y="10516"/>
                  </a:cubicBezTo>
                  <a:close/>
                  <a:moveTo>
                    <a:pt x="8040" y="12159"/>
                  </a:moveTo>
                  <a:cubicBezTo>
                    <a:pt x="7906" y="12193"/>
                    <a:pt x="7839" y="12293"/>
                    <a:pt x="7839" y="12393"/>
                  </a:cubicBezTo>
                  <a:cubicBezTo>
                    <a:pt x="7873" y="12693"/>
                    <a:pt x="7906" y="12960"/>
                    <a:pt x="7973" y="13260"/>
                  </a:cubicBezTo>
                  <a:cubicBezTo>
                    <a:pt x="8006" y="13327"/>
                    <a:pt x="8073" y="13394"/>
                    <a:pt x="8173" y="13394"/>
                  </a:cubicBezTo>
                  <a:lnTo>
                    <a:pt x="8240" y="13394"/>
                  </a:lnTo>
                  <a:cubicBezTo>
                    <a:pt x="8340" y="13394"/>
                    <a:pt x="8407" y="13260"/>
                    <a:pt x="8373" y="13160"/>
                  </a:cubicBezTo>
                  <a:cubicBezTo>
                    <a:pt x="8340" y="12893"/>
                    <a:pt x="8273" y="12626"/>
                    <a:pt x="8273" y="12360"/>
                  </a:cubicBezTo>
                  <a:cubicBezTo>
                    <a:pt x="8240" y="12259"/>
                    <a:pt x="8173" y="12159"/>
                    <a:pt x="8040" y="12159"/>
                  </a:cubicBezTo>
                  <a:close/>
                  <a:moveTo>
                    <a:pt x="8395" y="13785"/>
                  </a:moveTo>
                  <a:cubicBezTo>
                    <a:pt x="8376" y="13785"/>
                    <a:pt x="8358" y="13788"/>
                    <a:pt x="8340" y="13794"/>
                  </a:cubicBezTo>
                  <a:cubicBezTo>
                    <a:pt x="8240" y="13861"/>
                    <a:pt x="8173" y="13961"/>
                    <a:pt x="8206" y="14061"/>
                  </a:cubicBezTo>
                  <a:cubicBezTo>
                    <a:pt x="8306" y="14328"/>
                    <a:pt x="8407" y="14594"/>
                    <a:pt x="8540" y="14861"/>
                  </a:cubicBezTo>
                  <a:cubicBezTo>
                    <a:pt x="8573" y="14928"/>
                    <a:pt x="8640" y="14995"/>
                    <a:pt x="8707" y="14995"/>
                  </a:cubicBezTo>
                  <a:cubicBezTo>
                    <a:pt x="8740" y="14995"/>
                    <a:pt x="8773" y="14995"/>
                    <a:pt x="8807" y="14961"/>
                  </a:cubicBezTo>
                  <a:cubicBezTo>
                    <a:pt x="8907" y="14928"/>
                    <a:pt x="8940" y="14795"/>
                    <a:pt x="8907" y="14695"/>
                  </a:cubicBezTo>
                  <a:cubicBezTo>
                    <a:pt x="8773" y="14461"/>
                    <a:pt x="8673" y="14194"/>
                    <a:pt x="8607" y="13927"/>
                  </a:cubicBezTo>
                  <a:cubicBezTo>
                    <a:pt x="8579" y="13845"/>
                    <a:pt x="8484" y="13785"/>
                    <a:pt x="8395" y="13785"/>
                  </a:cubicBezTo>
                  <a:close/>
                  <a:moveTo>
                    <a:pt x="8258" y="15220"/>
                  </a:moveTo>
                  <a:cubicBezTo>
                    <a:pt x="8241" y="15220"/>
                    <a:pt x="8224" y="15223"/>
                    <a:pt x="8206" y="15228"/>
                  </a:cubicBezTo>
                  <a:cubicBezTo>
                    <a:pt x="7906" y="15262"/>
                    <a:pt x="7639" y="15328"/>
                    <a:pt x="7372" y="15395"/>
                  </a:cubicBezTo>
                  <a:cubicBezTo>
                    <a:pt x="7239" y="15428"/>
                    <a:pt x="7172" y="15562"/>
                    <a:pt x="7206" y="15662"/>
                  </a:cubicBezTo>
                  <a:cubicBezTo>
                    <a:pt x="7239" y="15762"/>
                    <a:pt x="7339" y="15829"/>
                    <a:pt x="7406" y="15829"/>
                  </a:cubicBezTo>
                  <a:cubicBezTo>
                    <a:pt x="7439" y="15829"/>
                    <a:pt x="7439" y="15829"/>
                    <a:pt x="7473" y="15795"/>
                  </a:cubicBezTo>
                  <a:cubicBezTo>
                    <a:pt x="7739" y="15729"/>
                    <a:pt x="8006" y="15662"/>
                    <a:pt x="8273" y="15629"/>
                  </a:cubicBezTo>
                  <a:cubicBezTo>
                    <a:pt x="8373" y="15595"/>
                    <a:pt x="8440" y="15495"/>
                    <a:pt x="8440" y="15395"/>
                  </a:cubicBezTo>
                  <a:cubicBezTo>
                    <a:pt x="8412" y="15284"/>
                    <a:pt x="8339" y="15220"/>
                    <a:pt x="8258" y="15220"/>
                  </a:cubicBezTo>
                  <a:close/>
                  <a:moveTo>
                    <a:pt x="10707" y="15220"/>
                  </a:moveTo>
                  <a:cubicBezTo>
                    <a:pt x="10608" y="15220"/>
                    <a:pt x="10536" y="15279"/>
                    <a:pt x="10508" y="15362"/>
                  </a:cubicBezTo>
                  <a:cubicBezTo>
                    <a:pt x="10475" y="15495"/>
                    <a:pt x="10541" y="15595"/>
                    <a:pt x="10675" y="15629"/>
                  </a:cubicBezTo>
                  <a:cubicBezTo>
                    <a:pt x="10942" y="15695"/>
                    <a:pt x="11209" y="15795"/>
                    <a:pt x="11409" y="15895"/>
                  </a:cubicBezTo>
                  <a:cubicBezTo>
                    <a:pt x="11442" y="15895"/>
                    <a:pt x="11475" y="15929"/>
                    <a:pt x="11509" y="15929"/>
                  </a:cubicBezTo>
                  <a:cubicBezTo>
                    <a:pt x="11575" y="15929"/>
                    <a:pt x="11642" y="15862"/>
                    <a:pt x="11676" y="15795"/>
                  </a:cubicBezTo>
                  <a:cubicBezTo>
                    <a:pt x="11742" y="15695"/>
                    <a:pt x="11709" y="15562"/>
                    <a:pt x="11609" y="15528"/>
                  </a:cubicBezTo>
                  <a:cubicBezTo>
                    <a:pt x="11375" y="15395"/>
                    <a:pt x="11075" y="15295"/>
                    <a:pt x="10775" y="15228"/>
                  </a:cubicBezTo>
                  <a:cubicBezTo>
                    <a:pt x="10751" y="15222"/>
                    <a:pt x="10729" y="15220"/>
                    <a:pt x="10707" y="15220"/>
                  </a:cubicBezTo>
                  <a:close/>
                  <a:moveTo>
                    <a:pt x="9040" y="15095"/>
                  </a:moveTo>
                  <a:cubicBezTo>
                    <a:pt x="8940" y="15128"/>
                    <a:pt x="8840" y="15228"/>
                    <a:pt x="8840" y="15328"/>
                  </a:cubicBezTo>
                  <a:cubicBezTo>
                    <a:pt x="8840" y="15395"/>
                    <a:pt x="8874" y="15428"/>
                    <a:pt x="8907" y="15462"/>
                  </a:cubicBezTo>
                  <a:cubicBezTo>
                    <a:pt x="8907" y="15528"/>
                    <a:pt x="8907" y="15562"/>
                    <a:pt x="8940" y="15629"/>
                  </a:cubicBezTo>
                  <a:cubicBezTo>
                    <a:pt x="9107" y="15862"/>
                    <a:pt x="9274" y="16096"/>
                    <a:pt x="9441" y="16329"/>
                  </a:cubicBezTo>
                  <a:cubicBezTo>
                    <a:pt x="9474" y="16362"/>
                    <a:pt x="9541" y="16396"/>
                    <a:pt x="9607" y="16396"/>
                  </a:cubicBezTo>
                  <a:cubicBezTo>
                    <a:pt x="9641" y="16396"/>
                    <a:pt x="9707" y="16362"/>
                    <a:pt x="9741" y="16329"/>
                  </a:cubicBezTo>
                  <a:cubicBezTo>
                    <a:pt x="9841" y="16262"/>
                    <a:pt x="9841" y="16129"/>
                    <a:pt x="9774" y="16062"/>
                  </a:cubicBezTo>
                  <a:cubicBezTo>
                    <a:pt x="9641" y="15895"/>
                    <a:pt x="9507" y="15695"/>
                    <a:pt x="9374" y="15495"/>
                  </a:cubicBezTo>
                  <a:cubicBezTo>
                    <a:pt x="9541" y="15495"/>
                    <a:pt x="9707" y="15495"/>
                    <a:pt x="9874" y="15528"/>
                  </a:cubicBezTo>
                  <a:cubicBezTo>
                    <a:pt x="9974" y="15528"/>
                    <a:pt x="10074" y="15428"/>
                    <a:pt x="10108" y="15328"/>
                  </a:cubicBezTo>
                  <a:cubicBezTo>
                    <a:pt x="10108" y="15195"/>
                    <a:pt x="10008" y="15095"/>
                    <a:pt x="9908" y="15095"/>
                  </a:cubicBezTo>
                  <a:close/>
                  <a:moveTo>
                    <a:pt x="6642" y="15668"/>
                  </a:moveTo>
                  <a:cubicBezTo>
                    <a:pt x="6610" y="15668"/>
                    <a:pt x="6576" y="15677"/>
                    <a:pt x="6539" y="15695"/>
                  </a:cubicBezTo>
                  <a:cubicBezTo>
                    <a:pt x="6305" y="15795"/>
                    <a:pt x="6038" y="15895"/>
                    <a:pt x="5771" y="16029"/>
                  </a:cubicBezTo>
                  <a:cubicBezTo>
                    <a:pt x="5671" y="16096"/>
                    <a:pt x="5638" y="16196"/>
                    <a:pt x="5671" y="16329"/>
                  </a:cubicBezTo>
                  <a:cubicBezTo>
                    <a:pt x="5705" y="16396"/>
                    <a:pt x="5805" y="16429"/>
                    <a:pt x="5871" y="16429"/>
                  </a:cubicBezTo>
                  <a:cubicBezTo>
                    <a:pt x="5905" y="16429"/>
                    <a:pt x="5938" y="16429"/>
                    <a:pt x="5971" y="16396"/>
                  </a:cubicBezTo>
                  <a:cubicBezTo>
                    <a:pt x="6205" y="16296"/>
                    <a:pt x="6438" y="16162"/>
                    <a:pt x="6705" y="16062"/>
                  </a:cubicBezTo>
                  <a:cubicBezTo>
                    <a:pt x="6805" y="16029"/>
                    <a:pt x="6872" y="15895"/>
                    <a:pt x="6805" y="15795"/>
                  </a:cubicBezTo>
                  <a:cubicBezTo>
                    <a:pt x="6781" y="15723"/>
                    <a:pt x="6723" y="15668"/>
                    <a:pt x="6642" y="15668"/>
                  </a:cubicBezTo>
                  <a:close/>
                  <a:moveTo>
                    <a:pt x="12065" y="16087"/>
                  </a:moveTo>
                  <a:cubicBezTo>
                    <a:pt x="12046" y="16087"/>
                    <a:pt x="12027" y="16090"/>
                    <a:pt x="12009" y="16096"/>
                  </a:cubicBezTo>
                  <a:cubicBezTo>
                    <a:pt x="11876" y="16129"/>
                    <a:pt x="11842" y="16229"/>
                    <a:pt x="11842" y="16329"/>
                  </a:cubicBezTo>
                  <a:cubicBezTo>
                    <a:pt x="11876" y="16362"/>
                    <a:pt x="11876" y="16396"/>
                    <a:pt x="11876" y="16429"/>
                  </a:cubicBezTo>
                  <a:cubicBezTo>
                    <a:pt x="11876" y="16596"/>
                    <a:pt x="11709" y="16729"/>
                    <a:pt x="11609" y="16829"/>
                  </a:cubicBezTo>
                  <a:cubicBezTo>
                    <a:pt x="11509" y="16896"/>
                    <a:pt x="11509" y="17030"/>
                    <a:pt x="11575" y="17130"/>
                  </a:cubicBezTo>
                  <a:cubicBezTo>
                    <a:pt x="11609" y="17196"/>
                    <a:pt x="11676" y="17196"/>
                    <a:pt x="11742" y="17196"/>
                  </a:cubicBezTo>
                  <a:cubicBezTo>
                    <a:pt x="11776" y="17196"/>
                    <a:pt x="11809" y="17196"/>
                    <a:pt x="11876" y="17163"/>
                  </a:cubicBezTo>
                  <a:cubicBezTo>
                    <a:pt x="12209" y="16896"/>
                    <a:pt x="12276" y="16596"/>
                    <a:pt x="12276" y="16429"/>
                  </a:cubicBezTo>
                  <a:cubicBezTo>
                    <a:pt x="12276" y="16362"/>
                    <a:pt x="12276" y="16296"/>
                    <a:pt x="12243" y="16229"/>
                  </a:cubicBezTo>
                  <a:cubicBezTo>
                    <a:pt x="12243" y="16147"/>
                    <a:pt x="12152" y="16087"/>
                    <a:pt x="12065" y="16087"/>
                  </a:cubicBezTo>
                  <a:close/>
                  <a:moveTo>
                    <a:pt x="5150" y="16428"/>
                  </a:moveTo>
                  <a:cubicBezTo>
                    <a:pt x="5113" y="16428"/>
                    <a:pt x="5073" y="16439"/>
                    <a:pt x="5037" y="16462"/>
                  </a:cubicBezTo>
                  <a:cubicBezTo>
                    <a:pt x="4804" y="16596"/>
                    <a:pt x="4537" y="16763"/>
                    <a:pt x="4337" y="16929"/>
                  </a:cubicBezTo>
                  <a:cubicBezTo>
                    <a:pt x="4237" y="16996"/>
                    <a:pt x="4204" y="17130"/>
                    <a:pt x="4270" y="17230"/>
                  </a:cubicBezTo>
                  <a:cubicBezTo>
                    <a:pt x="4337" y="17263"/>
                    <a:pt x="4370" y="17296"/>
                    <a:pt x="4437" y="17296"/>
                  </a:cubicBezTo>
                  <a:cubicBezTo>
                    <a:pt x="4504" y="17296"/>
                    <a:pt x="4537" y="17296"/>
                    <a:pt x="4570" y="17263"/>
                  </a:cubicBezTo>
                  <a:cubicBezTo>
                    <a:pt x="4804" y="17096"/>
                    <a:pt x="5004" y="16929"/>
                    <a:pt x="5238" y="16796"/>
                  </a:cubicBezTo>
                  <a:cubicBezTo>
                    <a:pt x="5338" y="16729"/>
                    <a:pt x="5371" y="16629"/>
                    <a:pt x="5304" y="16529"/>
                  </a:cubicBezTo>
                  <a:cubicBezTo>
                    <a:pt x="5283" y="16465"/>
                    <a:pt x="5220" y="16428"/>
                    <a:pt x="5150" y="16428"/>
                  </a:cubicBezTo>
                  <a:close/>
                  <a:moveTo>
                    <a:pt x="10195" y="16549"/>
                  </a:moveTo>
                  <a:cubicBezTo>
                    <a:pt x="10135" y="16549"/>
                    <a:pt x="10078" y="16574"/>
                    <a:pt x="10041" y="16629"/>
                  </a:cubicBezTo>
                  <a:cubicBezTo>
                    <a:pt x="9974" y="16729"/>
                    <a:pt x="9974" y="16863"/>
                    <a:pt x="10074" y="16929"/>
                  </a:cubicBezTo>
                  <a:cubicBezTo>
                    <a:pt x="10341" y="17130"/>
                    <a:pt x="10641" y="17296"/>
                    <a:pt x="10875" y="17363"/>
                  </a:cubicBezTo>
                  <a:lnTo>
                    <a:pt x="10942" y="17363"/>
                  </a:lnTo>
                  <a:cubicBezTo>
                    <a:pt x="11042" y="17363"/>
                    <a:pt x="11108" y="17296"/>
                    <a:pt x="11142" y="17196"/>
                  </a:cubicBezTo>
                  <a:cubicBezTo>
                    <a:pt x="11175" y="17096"/>
                    <a:pt x="11108" y="16963"/>
                    <a:pt x="10975" y="16929"/>
                  </a:cubicBezTo>
                  <a:cubicBezTo>
                    <a:pt x="10775" y="16896"/>
                    <a:pt x="10575" y="16763"/>
                    <a:pt x="10341" y="16596"/>
                  </a:cubicBezTo>
                  <a:cubicBezTo>
                    <a:pt x="10296" y="16566"/>
                    <a:pt x="10245" y="16549"/>
                    <a:pt x="10195" y="16549"/>
                  </a:cubicBezTo>
                  <a:close/>
                  <a:moveTo>
                    <a:pt x="3807" y="17413"/>
                  </a:moveTo>
                  <a:cubicBezTo>
                    <a:pt x="3753" y="17413"/>
                    <a:pt x="3703" y="17430"/>
                    <a:pt x="3670" y="17463"/>
                  </a:cubicBezTo>
                  <a:cubicBezTo>
                    <a:pt x="3436" y="17630"/>
                    <a:pt x="3236" y="17830"/>
                    <a:pt x="3036" y="18030"/>
                  </a:cubicBezTo>
                  <a:cubicBezTo>
                    <a:pt x="2969" y="18130"/>
                    <a:pt x="2969" y="18230"/>
                    <a:pt x="3036" y="18330"/>
                  </a:cubicBezTo>
                  <a:cubicBezTo>
                    <a:pt x="3069" y="18364"/>
                    <a:pt x="3136" y="18397"/>
                    <a:pt x="3203" y="18397"/>
                  </a:cubicBezTo>
                  <a:cubicBezTo>
                    <a:pt x="3236" y="18397"/>
                    <a:pt x="3303" y="18364"/>
                    <a:pt x="3336" y="18330"/>
                  </a:cubicBezTo>
                  <a:cubicBezTo>
                    <a:pt x="3536" y="18130"/>
                    <a:pt x="3737" y="17930"/>
                    <a:pt x="3937" y="17763"/>
                  </a:cubicBezTo>
                  <a:cubicBezTo>
                    <a:pt x="4037" y="17697"/>
                    <a:pt x="4037" y="17563"/>
                    <a:pt x="3970" y="17463"/>
                  </a:cubicBezTo>
                  <a:cubicBezTo>
                    <a:pt x="3920" y="17430"/>
                    <a:pt x="3862" y="17413"/>
                    <a:pt x="3807" y="17413"/>
                  </a:cubicBezTo>
                  <a:close/>
                  <a:moveTo>
                    <a:pt x="2623" y="18584"/>
                  </a:moveTo>
                  <a:cubicBezTo>
                    <a:pt x="2563" y="18584"/>
                    <a:pt x="2506" y="18609"/>
                    <a:pt x="2469" y="18664"/>
                  </a:cubicBezTo>
                  <a:cubicBezTo>
                    <a:pt x="2402" y="18731"/>
                    <a:pt x="2336" y="18797"/>
                    <a:pt x="2269" y="18864"/>
                  </a:cubicBezTo>
                  <a:cubicBezTo>
                    <a:pt x="2169" y="18998"/>
                    <a:pt x="2035" y="19164"/>
                    <a:pt x="1935" y="19298"/>
                  </a:cubicBezTo>
                  <a:cubicBezTo>
                    <a:pt x="1869" y="19398"/>
                    <a:pt x="1869" y="19531"/>
                    <a:pt x="1969" y="19598"/>
                  </a:cubicBezTo>
                  <a:cubicBezTo>
                    <a:pt x="2002" y="19631"/>
                    <a:pt x="2035" y="19631"/>
                    <a:pt x="2102" y="19631"/>
                  </a:cubicBezTo>
                  <a:cubicBezTo>
                    <a:pt x="2169" y="19631"/>
                    <a:pt x="2202" y="19631"/>
                    <a:pt x="2269" y="19565"/>
                  </a:cubicBezTo>
                  <a:cubicBezTo>
                    <a:pt x="2369" y="19431"/>
                    <a:pt x="2469" y="19264"/>
                    <a:pt x="2602" y="19131"/>
                  </a:cubicBezTo>
                  <a:cubicBezTo>
                    <a:pt x="2669" y="19064"/>
                    <a:pt x="2702" y="18998"/>
                    <a:pt x="2769" y="18931"/>
                  </a:cubicBezTo>
                  <a:cubicBezTo>
                    <a:pt x="2836" y="18831"/>
                    <a:pt x="2836" y="18697"/>
                    <a:pt x="2769" y="18631"/>
                  </a:cubicBezTo>
                  <a:cubicBezTo>
                    <a:pt x="2724" y="18601"/>
                    <a:pt x="2672" y="18584"/>
                    <a:pt x="2623" y="18584"/>
                  </a:cubicBezTo>
                  <a:close/>
                  <a:moveTo>
                    <a:pt x="1617" y="19912"/>
                  </a:moveTo>
                  <a:cubicBezTo>
                    <a:pt x="1546" y="19912"/>
                    <a:pt x="1477" y="19935"/>
                    <a:pt x="1435" y="19998"/>
                  </a:cubicBezTo>
                  <a:cubicBezTo>
                    <a:pt x="1268" y="20232"/>
                    <a:pt x="1135" y="20499"/>
                    <a:pt x="1001" y="20732"/>
                  </a:cubicBezTo>
                  <a:cubicBezTo>
                    <a:pt x="968" y="20832"/>
                    <a:pt x="1001" y="20966"/>
                    <a:pt x="1101" y="21032"/>
                  </a:cubicBezTo>
                  <a:cubicBezTo>
                    <a:pt x="1135" y="21032"/>
                    <a:pt x="1168" y="21066"/>
                    <a:pt x="1201" y="21066"/>
                  </a:cubicBezTo>
                  <a:cubicBezTo>
                    <a:pt x="1268" y="21066"/>
                    <a:pt x="1335" y="20999"/>
                    <a:pt x="1368" y="20932"/>
                  </a:cubicBezTo>
                  <a:cubicBezTo>
                    <a:pt x="1502" y="20699"/>
                    <a:pt x="1635" y="20465"/>
                    <a:pt x="1802" y="20232"/>
                  </a:cubicBezTo>
                  <a:cubicBezTo>
                    <a:pt x="1835" y="20132"/>
                    <a:pt x="1835" y="19998"/>
                    <a:pt x="1735" y="19932"/>
                  </a:cubicBezTo>
                  <a:cubicBezTo>
                    <a:pt x="1698" y="19919"/>
                    <a:pt x="1657" y="19912"/>
                    <a:pt x="1617" y="19912"/>
                  </a:cubicBezTo>
                  <a:close/>
                  <a:moveTo>
                    <a:pt x="846" y="21387"/>
                  </a:moveTo>
                  <a:cubicBezTo>
                    <a:pt x="758" y="21387"/>
                    <a:pt x="693" y="21431"/>
                    <a:pt x="668" y="21533"/>
                  </a:cubicBezTo>
                  <a:cubicBezTo>
                    <a:pt x="534" y="21766"/>
                    <a:pt x="434" y="22066"/>
                    <a:pt x="367" y="22333"/>
                  </a:cubicBezTo>
                  <a:cubicBezTo>
                    <a:pt x="334" y="22433"/>
                    <a:pt x="401" y="22533"/>
                    <a:pt x="501" y="22567"/>
                  </a:cubicBezTo>
                  <a:cubicBezTo>
                    <a:pt x="534" y="22600"/>
                    <a:pt x="534" y="22600"/>
                    <a:pt x="568" y="22600"/>
                  </a:cubicBezTo>
                  <a:cubicBezTo>
                    <a:pt x="668" y="22600"/>
                    <a:pt x="734" y="22533"/>
                    <a:pt x="768" y="22433"/>
                  </a:cubicBezTo>
                  <a:cubicBezTo>
                    <a:pt x="834" y="22200"/>
                    <a:pt x="935" y="21933"/>
                    <a:pt x="1035" y="21666"/>
                  </a:cubicBezTo>
                  <a:cubicBezTo>
                    <a:pt x="1068" y="21566"/>
                    <a:pt x="1035" y="21433"/>
                    <a:pt x="935" y="21399"/>
                  </a:cubicBezTo>
                  <a:cubicBezTo>
                    <a:pt x="903" y="21391"/>
                    <a:pt x="873" y="21387"/>
                    <a:pt x="846" y="21387"/>
                  </a:cubicBezTo>
                  <a:close/>
                  <a:moveTo>
                    <a:pt x="350" y="22992"/>
                  </a:moveTo>
                  <a:cubicBezTo>
                    <a:pt x="268" y="22992"/>
                    <a:pt x="195" y="23057"/>
                    <a:pt x="167" y="23167"/>
                  </a:cubicBezTo>
                  <a:cubicBezTo>
                    <a:pt x="101" y="23434"/>
                    <a:pt x="67" y="23701"/>
                    <a:pt x="34" y="24001"/>
                  </a:cubicBezTo>
                  <a:cubicBezTo>
                    <a:pt x="34" y="24101"/>
                    <a:pt x="134" y="24201"/>
                    <a:pt x="234" y="24235"/>
                  </a:cubicBezTo>
                  <a:lnTo>
                    <a:pt x="267" y="24235"/>
                  </a:lnTo>
                  <a:cubicBezTo>
                    <a:pt x="367" y="24235"/>
                    <a:pt x="434" y="24135"/>
                    <a:pt x="468" y="24035"/>
                  </a:cubicBezTo>
                  <a:cubicBezTo>
                    <a:pt x="468" y="23768"/>
                    <a:pt x="534" y="23501"/>
                    <a:pt x="568" y="23234"/>
                  </a:cubicBezTo>
                  <a:cubicBezTo>
                    <a:pt x="601" y="23134"/>
                    <a:pt x="534" y="23000"/>
                    <a:pt x="401" y="23000"/>
                  </a:cubicBezTo>
                  <a:cubicBezTo>
                    <a:pt x="384" y="22995"/>
                    <a:pt x="366" y="22992"/>
                    <a:pt x="350" y="22992"/>
                  </a:cubicBezTo>
                  <a:close/>
                  <a:moveTo>
                    <a:pt x="201" y="24635"/>
                  </a:moveTo>
                  <a:cubicBezTo>
                    <a:pt x="101" y="24635"/>
                    <a:pt x="1" y="24735"/>
                    <a:pt x="1" y="24868"/>
                  </a:cubicBezTo>
                  <a:cubicBezTo>
                    <a:pt x="1" y="25135"/>
                    <a:pt x="34" y="25436"/>
                    <a:pt x="67" y="25702"/>
                  </a:cubicBezTo>
                  <a:cubicBezTo>
                    <a:pt x="67" y="25802"/>
                    <a:pt x="167" y="25903"/>
                    <a:pt x="267" y="25903"/>
                  </a:cubicBezTo>
                  <a:lnTo>
                    <a:pt x="301" y="25903"/>
                  </a:lnTo>
                  <a:cubicBezTo>
                    <a:pt x="401" y="25869"/>
                    <a:pt x="468" y="25769"/>
                    <a:pt x="468" y="25669"/>
                  </a:cubicBezTo>
                  <a:cubicBezTo>
                    <a:pt x="434" y="25402"/>
                    <a:pt x="434" y="25102"/>
                    <a:pt x="434" y="24835"/>
                  </a:cubicBezTo>
                  <a:cubicBezTo>
                    <a:pt x="434" y="24735"/>
                    <a:pt x="334" y="24635"/>
                    <a:pt x="201" y="24635"/>
                  </a:cubicBezTo>
                  <a:close/>
                  <a:moveTo>
                    <a:pt x="400" y="26294"/>
                  </a:moveTo>
                  <a:cubicBezTo>
                    <a:pt x="379" y="26294"/>
                    <a:pt x="357" y="26297"/>
                    <a:pt x="334" y="26303"/>
                  </a:cubicBezTo>
                  <a:cubicBezTo>
                    <a:pt x="234" y="26336"/>
                    <a:pt x="167" y="26436"/>
                    <a:pt x="201" y="26536"/>
                  </a:cubicBezTo>
                  <a:cubicBezTo>
                    <a:pt x="234" y="26837"/>
                    <a:pt x="301" y="27103"/>
                    <a:pt x="401" y="27370"/>
                  </a:cubicBezTo>
                  <a:cubicBezTo>
                    <a:pt x="434" y="27470"/>
                    <a:pt x="501" y="27537"/>
                    <a:pt x="601" y="27537"/>
                  </a:cubicBezTo>
                  <a:cubicBezTo>
                    <a:pt x="601" y="27537"/>
                    <a:pt x="634" y="27537"/>
                    <a:pt x="668" y="27504"/>
                  </a:cubicBezTo>
                  <a:cubicBezTo>
                    <a:pt x="768" y="27470"/>
                    <a:pt x="834" y="27370"/>
                    <a:pt x="801" y="27270"/>
                  </a:cubicBezTo>
                  <a:cubicBezTo>
                    <a:pt x="701" y="27003"/>
                    <a:pt x="634" y="26736"/>
                    <a:pt x="601" y="26470"/>
                  </a:cubicBezTo>
                  <a:cubicBezTo>
                    <a:pt x="573" y="26359"/>
                    <a:pt x="500" y="26294"/>
                    <a:pt x="400" y="26294"/>
                  </a:cubicBezTo>
                  <a:close/>
                  <a:moveTo>
                    <a:pt x="876" y="27892"/>
                  </a:moveTo>
                  <a:cubicBezTo>
                    <a:pt x="850" y="27892"/>
                    <a:pt x="825" y="27896"/>
                    <a:pt x="801" y="27904"/>
                  </a:cubicBezTo>
                  <a:cubicBezTo>
                    <a:pt x="701" y="27937"/>
                    <a:pt x="634" y="28071"/>
                    <a:pt x="668" y="28171"/>
                  </a:cubicBezTo>
                  <a:cubicBezTo>
                    <a:pt x="801" y="28438"/>
                    <a:pt x="901" y="28705"/>
                    <a:pt x="1035" y="28971"/>
                  </a:cubicBezTo>
                  <a:cubicBezTo>
                    <a:pt x="1068" y="29038"/>
                    <a:pt x="1135" y="29071"/>
                    <a:pt x="1235" y="29071"/>
                  </a:cubicBezTo>
                  <a:cubicBezTo>
                    <a:pt x="1235" y="29071"/>
                    <a:pt x="1268" y="29071"/>
                    <a:pt x="1301" y="29038"/>
                  </a:cubicBezTo>
                  <a:cubicBezTo>
                    <a:pt x="1402" y="29005"/>
                    <a:pt x="1468" y="28871"/>
                    <a:pt x="1402" y="28771"/>
                  </a:cubicBezTo>
                  <a:cubicBezTo>
                    <a:pt x="1268" y="28538"/>
                    <a:pt x="1168" y="28271"/>
                    <a:pt x="1068" y="28037"/>
                  </a:cubicBezTo>
                  <a:cubicBezTo>
                    <a:pt x="1042" y="27935"/>
                    <a:pt x="959" y="27892"/>
                    <a:pt x="876" y="27892"/>
                  </a:cubicBezTo>
                  <a:close/>
                  <a:moveTo>
                    <a:pt x="1625" y="29370"/>
                  </a:moveTo>
                  <a:cubicBezTo>
                    <a:pt x="1591" y="29370"/>
                    <a:pt x="1559" y="29381"/>
                    <a:pt x="1535" y="29405"/>
                  </a:cubicBezTo>
                  <a:cubicBezTo>
                    <a:pt x="1435" y="29472"/>
                    <a:pt x="1402" y="29605"/>
                    <a:pt x="1468" y="29705"/>
                  </a:cubicBezTo>
                  <a:cubicBezTo>
                    <a:pt x="1602" y="29939"/>
                    <a:pt x="1768" y="30172"/>
                    <a:pt x="1935" y="30406"/>
                  </a:cubicBezTo>
                  <a:cubicBezTo>
                    <a:pt x="2002" y="30439"/>
                    <a:pt x="2035" y="30472"/>
                    <a:pt x="2102" y="30472"/>
                  </a:cubicBezTo>
                  <a:cubicBezTo>
                    <a:pt x="2169" y="30472"/>
                    <a:pt x="2202" y="30472"/>
                    <a:pt x="2235" y="30439"/>
                  </a:cubicBezTo>
                  <a:cubicBezTo>
                    <a:pt x="2336" y="30372"/>
                    <a:pt x="2336" y="30239"/>
                    <a:pt x="2269" y="30139"/>
                  </a:cubicBezTo>
                  <a:cubicBezTo>
                    <a:pt x="2102" y="29939"/>
                    <a:pt x="1969" y="29705"/>
                    <a:pt x="1802" y="29472"/>
                  </a:cubicBezTo>
                  <a:cubicBezTo>
                    <a:pt x="1759" y="29407"/>
                    <a:pt x="1688" y="29370"/>
                    <a:pt x="1625" y="29370"/>
                  </a:cubicBezTo>
                  <a:close/>
                  <a:moveTo>
                    <a:pt x="2665" y="30689"/>
                  </a:moveTo>
                  <a:cubicBezTo>
                    <a:pt x="2611" y="30689"/>
                    <a:pt x="2552" y="30706"/>
                    <a:pt x="2502" y="30739"/>
                  </a:cubicBezTo>
                  <a:cubicBezTo>
                    <a:pt x="2436" y="30839"/>
                    <a:pt x="2436" y="30973"/>
                    <a:pt x="2536" y="31040"/>
                  </a:cubicBezTo>
                  <a:cubicBezTo>
                    <a:pt x="2736" y="31273"/>
                    <a:pt x="2969" y="31440"/>
                    <a:pt x="3203" y="31607"/>
                  </a:cubicBezTo>
                  <a:cubicBezTo>
                    <a:pt x="3236" y="31607"/>
                    <a:pt x="3270" y="31640"/>
                    <a:pt x="3303" y="31640"/>
                  </a:cubicBezTo>
                  <a:cubicBezTo>
                    <a:pt x="3370" y="31640"/>
                    <a:pt x="3436" y="31607"/>
                    <a:pt x="3470" y="31540"/>
                  </a:cubicBezTo>
                  <a:cubicBezTo>
                    <a:pt x="3536" y="31440"/>
                    <a:pt x="3536" y="31306"/>
                    <a:pt x="3436" y="31240"/>
                  </a:cubicBezTo>
                  <a:cubicBezTo>
                    <a:pt x="3236" y="31106"/>
                    <a:pt x="3036" y="30939"/>
                    <a:pt x="2803" y="30739"/>
                  </a:cubicBezTo>
                  <a:cubicBezTo>
                    <a:pt x="2769" y="30706"/>
                    <a:pt x="2719" y="30689"/>
                    <a:pt x="2665" y="30689"/>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4" name="Google Shape;3234;p32"/>
          <p:cNvGrpSpPr/>
          <p:nvPr/>
        </p:nvGrpSpPr>
        <p:grpSpPr>
          <a:xfrm>
            <a:off x="8043167" y="4812300"/>
            <a:ext cx="1225333" cy="366267"/>
            <a:chOff x="3610700" y="3614675"/>
            <a:chExt cx="919000" cy="274700"/>
          </a:xfrm>
        </p:grpSpPr>
        <p:sp>
          <p:nvSpPr>
            <p:cNvPr id="3235" name="Google Shape;3235;p32"/>
            <p:cNvSpPr/>
            <p:nvPr/>
          </p:nvSpPr>
          <p:spPr>
            <a:xfrm>
              <a:off x="3613525" y="3703350"/>
              <a:ext cx="157725" cy="113300"/>
            </a:xfrm>
            <a:custGeom>
              <a:avLst/>
              <a:gdLst/>
              <a:ahLst/>
              <a:cxnLst/>
              <a:rect l="l" t="t" r="r" b="b"/>
              <a:pathLst>
                <a:path w="6309" h="4532" extrusionOk="0">
                  <a:moveTo>
                    <a:pt x="1774" y="0"/>
                  </a:moveTo>
                  <a:cubicBezTo>
                    <a:pt x="1065" y="0"/>
                    <a:pt x="346" y="250"/>
                    <a:pt x="187" y="1203"/>
                  </a:cubicBezTo>
                  <a:cubicBezTo>
                    <a:pt x="0" y="2309"/>
                    <a:pt x="992" y="2551"/>
                    <a:pt x="1898" y="2551"/>
                  </a:cubicBezTo>
                  <a:cubicBezTo>
                    <a:pt x="2603" y="2551"/>
                    <a:pt x="3256" y="2404"/>
                    <a:pt x="3256" y="2404"/>
                  </a:cubicBezTo>
                  <a:lnTo>
                    <a:pt x="3256" y="2404"/>
                  </a:lnTo>
                  <a:cubicBezTo>
                    <a:pt x="3256" y="2404"/>
                    <a:pt x="2456" y="3671"/>
                    <a:pt x="3223" y="4405"/>
                  </a:cubicBezTo>
                  <a:cubicBezTo>
                    <a:pt x="3321" y="4491"/>
                    <a:pt x="3448" y="4531"/>
                    <a:pt x="3588" y="4531"/>
                  </a:cubicBezTo>
                  <a:cubicBezTo>
                    <a:pt x="4594" y="4531"/>
                    <a:pt x="6308" y="2468"/>
                    <a:pt x="3323" y="302"/>
                  </a:cubicBezTo>
                  <a:cubicBezTo>
                    <a:pt x="3323" y="302"/>
                    <a:pt x="2554" y="0"/>
                    <a:pt x="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32"/>
            <p:cNvSpPr/>
            <p:nvPr/>
          </p:nvSpPr>
          <p:spPr>
            <a:xfrm>
              <a:off x="3680750" y="3624775"/>
              <a:ext cx="135325" cy="123075"/>
            </a:xfrm>
            <a:custGeom>
              <a:avLst/>
              <a:gdLst/>
              <a:ahLst/>
              <a:cxnLst/>
              <a:rect l="l" t="t" r="r" b="b"/>
              <a:pathLst>
                <a:path w="5413" h="4923" extrusionOk="0">
                  <a:moveTo>
                    <a:pt x="2169" y="1"/>
                  </a:moveTo>
                  <a:cubicBezTo>
                    <a:pt x="2116" y="1"/>
                    <a:pt x="2060" y="4"/>
                    <a:pt x="2002" y="9"/>
                  </a:cubicBezTo>
                  <a:cubicBezTo>
                    <a:pt x="0" y="210"/>
                    <a:pt x="901" y="3078"/>
                    <a:pt x="901" y="3078"/>
                  </a:cubicBezTo>
                  <a:cubicBezTo>
                    <a:pt x="1767" y="4461"/>
                    <a:pt x="2678" y="4923"/>
                    <a:pt x="3430" y="4923"/>
                  </a:cubicBezTo>
                  <a:cubicBezTo>
                    <a:pt x="4620" y="4923"/>
                    <a:pt x="5413" y="3769"/>
                    <a:pt x="5004" y="3278"/>
                  </a:cubicBezTo>
                  <a:cubicBezTo>
                    <a:pt x="4755" y="2967"/>
                    <a:pt x="4413" y="2870"/>
                    <a:pt x="4082" y="2870"/>
                  </a:cubicBezTo>
                  <a:cubicBezTo>
                    <a:pt x="3527" y="2870"/>
                    <a:pt x="3002" y="3145"/>
                    <a:pt x="3002" y="3145"/>
                  </a:cubicBezTo>
                  <a:cubicBezTo>
                    <a:pt x="3002" y="3145"/>
                    <a:pt x="3946" y="1"/>
                    <a:pt x="2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32"/>
            <p:cNvSpPr/>
            <p:nvPr/>
          </p:nvSpPr>
          <p:spPr>
            <a:xfrm>
              <a:off x="3610700" y="3666875"/>
              <a:ext cx="75900" cy="29025"/>
            </a:xfrm>
            <a:custGeom>
              <a:avLst/>
              <a:gdLst/>
              <a:ahLst/>
              <a:cxnLst/>
              <a:rect l="l" t="t" r="r" b="b"/>
              <a:pathLst>
                <a:path w="3036" h="1161" extrusionOk="0">
                  <a:moveTo>
                    <a:pt x="1455" y="1"/>
                  </a:moveTo>
                  <a:cubicBezTo>
                    <a:pt x="946" y="1"/>
                    <a:pt x="452" y="167"/>
                    <a:pt x="134" y="327"/>
                  </a:cubicBezTo>
                  <a:cubicBezTo>
                    <a:pt x="34" y="394"/>
                    <a:pt x="0" y="527"/>
                    <a:pt x="67" y="627"/>
                  </a:cubicBezTo>
                  <a:cubicBezTo>
                    <a:pt x="110" y="692"/>
                    <a:pt x="167" y="728"/>
                    <a:pt x="229" y="728"/>
                  </a:cubicBezTo>
                  <a:cubicBezTo>
                    <a:pt x="263" y="728"/>
                    <a:pt x="298" y="717"/>
                    <a:pt x="334" y="694"/>
                  </a:cubicBezTo>
                  <a:cubicBezTo>
                    <a:pt x="372" y="675"/>
                    <a:pt x="885" y="402"/>
                    <a:pt x="1447" y="402"/>
                  </a:cubicBezTo>
                  <a:cubicBezTo>
                    <a:pt x="1862" y="402"/>
                    <a:pt x="2305" y="551"/>
                    <a:pt x="2602" y="1061"/>
                  </a:cubicBezTo>
                  <a:cubicBezTo>
                    <a:pt x="2669" y="1127"/>
                    <a:pt x="2736" y="1161"/>
                    <a:pt x="2802" y="1161"/>
                  </a:cubicBezTo>
                  <a:cubicBezTo>
                    <a:pt x="2836" y="1161"/>
                    <a:pt x="2869" y="1161"/>
                    <a:pt x="2902" y="1127"/>
                  </a:cubicBezTo>
                  <a:cubicBezTo>
                    <a:pt x="3002" y="1061"/>
                    <a:pt x="3036" y="927"/>
                    <a:pt x="2969" y="827"/>
                  </a:cubicBezTo>
                  <a:cubicBezTo>
                    <a:pt x="2586" y="200"/>
                    <a:pt x="2011" y="1"/>
                    <a:pt x="145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32"/>
            <p:cNvSpPr/>
            <p:nvPr/>
          </p:nvSpPr>
          <p:spPr>
            <a:xfrm>
              <a:off x="3665725" y="3614675"/>
              <a:ext cx="29225" cy="72050"/>
            </a:xfrm>
            <a:custGeom>
              <a:avLst/>
              <a:gdLst/>
              <a:ahLst/>
              <a:cxnLst/>
              <a:rect l="l" t="t" r="r" b="b"/>
              <a:pathLst>
                <a:path w="1169" h="2882" extrusionOk="0">
                  <a:moveTo>
                    <a:pt x="754" y="0"/>
                  </a:moveTo>
                  <a:cubicBezTo>
                    <a:pt x="724" y="0"/>
                    <a:pt x="695" y="4"/>
                    <a:pt x="668" y="13"/>
                  </a:cubicBezTo>
                  <a:cubicBezTo>
                    <a:pt x="635" y="46"/>
                    <a:pt x="234" y="280"/>
                    <a:pt x="134" y="847"/>
                  </a:cubicBezTo>
                  <a:cubicBezTo>
                    <a:pt x="1" y="1414"/>
                    <a:pt x="234" y="2081"/>
                    <a:pt x="768" y="2815"/>
                  </a:cubicBezTo>
                  <a:cubicBezTo>
                    <a:pt x="801" y="2848"/>
                    <a:pt x="868" y="2882"/>
                    <a:pt x="935" y="2882"/>
                  </a:cubicBezTo>
                  <a:cubicBezTo>
                    <a:pt x="968" y="2882"/>
                    <a:pt x="1002" y="2882"/>
                    <a:pt x="1035" y="2848"/>
                  </a:cubicBezTo>
                  <a:cubicBezTo>
                    <a:pt x="1135" y="2782"/>
                    <a:pt x="1168" y="2648"/>
                    <a:pt x="1102" y="2548"/>
                  </a:cubicBezTo>
                  <a:cubicBezTo>
                    <a:pt x="635" y="1948"/>
                    <a:pt x="434" y="1381"/>
                    <a:pt x="535" y="947"/>
                  </a:cubicBezTo>
                  <a:cubicBezTo>
                    <a:pt x="601" y="547"/>
                    <a:pt x="868" y="380"/>
                    <a:pt x="868" y="380"/>
                  </a:cubicBezTo>
                  <a:cubicBezTo>
                    <a:pt x="968" y="313"/>
                    <a:pt x="1002" y="180"/>
                    <a:pt x="968" y="80"/>
                  </a:cubicBezTo>
                  <a:cubicBezTo>
                    <a:pt x="919" y="31"/>
                    <a:pt x="835" y="0"/>
                    <a:pt x="7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32"/>
            <p:cNvSpPr/>
            <p:nvPr/>
          </p:nvSpPr>
          <p:spPr>
            <a:xfrm>
              <a:off x="3803325" y="3701400"/>
              <a:ext cx="726375" cy="187975"/>
            </a:xfrm>
            <a:custGeom>
              <a:avLst/>
              <a:gdLst/>
              <a:ahLst/>
              <a:cxnLst/>
              <a:rect l="l" t="t" r="r" b="b"/>
              <a:pathLst>
                <a:path w="29055" h="7519" extrusionOk="0">
                  <a:moveTo>
                    <a:pt x="28276" y="0"/>
                  </a:moveTo>
                  <a:cubicBezTo>
                    <a:pt x="28228" y="0"/>
                    <a:pt x="28184" y="17"/>
                    <a:pt x="28154" y="47"/>
                  </a:cubicBezTo>
                  <a:cubicBezTo>
                    <a:pt x="28054" y="147"/>
                    <a:pt x="28054" y="280"/>
                    <a:pt x="28154" y="347"/>
                  </a:cubicBezTo>
                  <a:cubicBezTo>
                    <a:pt x="28288" y="514"/>
                    <a:pt x="28421" y="747"/>
                    <a:pt x="28488" y="981"/>
                  </a:cubicBezTo>
                  <a:cubicBezTo>
                    <a:pt x="28521" y="1081"/>
                    <a:pt x="28621" y="1147"/>
                    <a:pt x="28688" y="1147"/>
                  </a:cubicBezTo>
                  <a:cubicBezTo>
                    <a:pt x="28721" y="1147"/>
                    <a:pt x="28755" y="1114"/>
                    <a:pt x="28755" y="1114"/>
                  </a:cubicBezTo>
                  <a:cubicBezTo>
                    <a:pt x="28888" y="1081"/>
                    <a:pt x="28921" y="981"/>
                    <a:pt x="28888" y="847"/>
                  </a:cubicBezTo>
                  <a:cubicBezTo>
                    <a:pt x="28788" y="547"/>
                    <a:pt x="28655" y="280"/>
                    <a:pt x="28454" y="80"/>
                  </a:cubicBezTo>
                  <a:cubicBezTo>
                    <a:pt x="28399" y="25"/>
                    <a:pt x="28334" y="0"/>
                    <a:pt x="28276" y="0"/>
                  </a:cubicBezTo>
                  <a:close/>
                  <a:moveTo>
                    <a:pt x="28821" y="1548"/>
                  </a:moveTo>
                  <a:cubicBezTo>
                    <a:pt x="28721" y="1548"/>
                    <a:pt x="28621" y="1648"/>
                    <a:pt x="28621" y="1748"/>
                  </a:cubicBezTo>
                  <a:lnTo>
                    <a:pt x="28621" y="1815"/>
                  </a:lnTo>
                  <a:cubicBezTo>
                    <a:pt x="28621" y="2048"/>
                    <a:pt x="28588" y="2282"/>
                    <a:pt x="28555" y="2548"/>
                  </a:cubicBezTo>
                  <a:cubicBezTo>
                    <a:pt x="28521" y="2648"/>
                    <a:pt x="28621" y="2749"/>
                    <a:pt x="28721" y="2782"/>
                  </a:cubicBezTo>
                  <a:lnTo>
                    <a:pt x="28755" y="2782"/>
                  </a:lnTo>
                  <a:cubicBezTo>
                    <a:pt x="28855" y="2782"/>
                    <a:pt x="28955" y="2715"/>
                    <a:pt x="28955" y="2615"/>
                  </a:cubicBezTo>
                  <a:cubicBezTo>
                    <a:pt x="29022" y="2348"/>
                    <a:pt x="29055" y="2081"/>
                    <a:pt x="29055" y="1815"/>
                  </a:cubicBezTo>
                  <a:lnTo>
                    <a:pt x="29022" y="1748"/>
                  </a:lnTo>
                  <a:cubicBezTo>
                    <a:pt x="29022" y="1614"/>
                    <a:pt x="28921" y="1548"/>
                    <a:pt x="28821" y="1548"/>
                  </a:cubicBezTo>
                  <a:close/>
                  <a:moveTo>
                    <a:pt x="9220" y="2412"/>
                  </a:moveTo>
                  <a:cubicBezTo>
                    <a:pt x="9184" y="2412"/>
                    <a:pt x="9146" y="2423"/>
                    <a:pt x="9107" y="2448"/>
                  </a:cubicBezTo>
                  <a:cubicBezTo>
                    <a:pt x="8874" y="2582"/>
                    <a:pt x="8674" y="2882"/>
                    <a:pt x="8607" y="3282"/>
                  </a:cubicBezTo>
                  <a:cubicBezTo>
                    <a:pt x="8574" y="3382"/>
                    <a:pt x="8640" y="3482"/>
                    <a:pt x="8774" y="3516"/>
                  </a:cubicBezTo>
                  <a:lnTo>
                    <a:pt x="8807" y="3516"/>
                  </a:lnTo>
                  <a:cubicBezTo>
                    <a:pt x="8907" y="3516"/>
                    <a:pt x="8974" y="3449"/>
                    <a:pt x="9007" y="3349"/>
                  </a:cubicBezTo>
                  <a:cubicBezTo>
                    <a:pt x="9074" y="3082"/>
                    <a:pt x="9174" y="2882"/>
                    <a:pt x="9341" y="2782"/>
                  </a:cubicBezTo>
                  <a:cubicBezTo>
                    <a:pt x="9441" y="2715"/>
                    <a:pt x="9441" y="2582"/>
                    <a:pt x="9374" y="2482"/>
                  </a:cubicBezTo>
                  <a:cubicBezTo>
                    <a:pt x="9333" y="2440"/>
                    <a:pt x="9279" y="2412"/>
                    <a:pt x="9220" y="2412"/>
                  </a:cubicBezTo>
                  <a:close/>
                  <a:moveTo>
                    <a:pt x="18558" y="2840"/>
                  </a:moveTo>
                  <a:cubicBezTo>
                    <a:pt x="18470" y="2840"/>
                    <a:pt x="18375" y="2900"/>
                    <a:pt x="18347" y="2982"/>
                  </a:cubicBezTo>
                  <a:cubicBezTo>
                    <a:pt x="18314" y="3082"/>
                    <a:pt x="18381" y="3216"/>
                    <a:pt x="18481" y="3249"/>
                  </a:cubicBezTo>
                  <a:cubicBezTo>
                    <a:pt x="18681" y="3316"/>
                    <a:pt x="18714" y="3516"/>
                    <a:pt x="18714" y="3716"/>
                  </a:cubicBezTo>
                  <a:lnTo>
                    <a:pt x="19148" y="3716"/>
                  </a:lnTo>
                  <a:cubicBezTo>
                    <a:pt x="19148" y="3282"/>
                    <a:pt x="18948" y="2949"/>
                    <a:pt x="18614" y="2849"/>
                  </a:cubicBezTo>
                  <a:cubicBezTo>
                    <a:pt x="18596" y="2843"/>
                    <a:pt x="18578" y="2840"/>
                    <a:pt x="18558" y="2840"/>
                  </a:cubicBezTo>
                  <a:close/>
                  <a:moveTo>
                    <a:pt x="9814" y="2709"/>
                  </a:moveTo>
                  <a:cubicBezTo>
                    <a:pt x="9801" y="2709"/>
                    <a:pt x="9788" y="2711"/>
                    <a:pt x="9774" y="2715"/>
                  </a:cubicBezTo>
                  <a:cubicBezTo>
                    <a:pt x="9641" y="2715"/>
                    <a:pt x="9574" y="2815"/>
                    <a:pt x="9574" y="2915"/>
                  </a:cubicBezTo>
                  <a:cubicBezTo>
                    <a:pt x="9574" y="2949"/>
                    <a:pt x="9574" y="2949"/>
                    <a:pt x="9574" y="2982"/>
                  </a:cubicBezTo>
                  <a:cubicBezTo>
                    <a:pt x="9574" y="3149"/>
                    <a:pt x="9508" y="3382"/>
                    <a:pt x="9407" y="3616"/>
                  </a:cubicBezTo>
                  <a:cubicBezTo>
                    <a:pt x="9374" y="3749"/>
                    <a:pt x="9407" y="3849"/>
                    <a:pt x="9508" y="3916"/>
                  </a:cubicBezTo>
                  <a:lnTo>
                    <a:pt x="9608" y="3916"/>
                  </a:lnTo>
                  <a:cubicBezTo>
                    <a:pt x="9674" y="3916"/>
                    <a:pt x="9741" y="3883"/>
                    <a:pt x="9808" y="3783"/>
                  </a:cubicBezTo>
                  <a:cubicBezTo>
                    <a:pt x="9908" y="3516"/>
                    <a:pt x="9975" y="3216"/>
                    <a:pt x="9975" y="2982"/>
                  </a:cubicBezTo>
                  <a:cubicBezTo>
                    <a:pt x="9975" y="2949"/>
                    <a:pt x="9975" y="2915"/>
                    <a:pt x="9975" y="2882"/>
                  </a:cubicBezTo>
                  <a:cubicBezTo>
                    <a:pt x="9975" y="2795"/>
                    <a:pt x="9900" y="2709"/>
                    <a:pt x="9814" y="2709"/>
                  </a:cubicBezTo>
                  <a:close/>
                  <a:moveTo>
                    <a:pt x="242" y="3037"/>
                  </a:moveTo>
                  <a:cubicBezTo>
                    <a:pt x="217" y="3037"/>
                    <a:pt x="191" y="3041"/>
                    <a:pt x="168" y="3049"/>
                  </a:cubicBezTo>
                  <a:cubicBezTo>
                    <a:pt x="67" y="3082"/>
                    <a:pt x="1" y="3182"/>
                    <a:pt x="34" y="3316"/>
                  </a:cubicBezTo>
                  <a:cubicBezTo>
                    <a:pt x="34" y="3316"/>
                    <a:pt x="134" y="3649"/>
                    <a:pt x="401" y="4083"/>
                  </a:cubicBezTo>
                  <a:cubicBezTo>
                    <a:pt x="434" y="4150"/>
                    <a:pt x="501" y="4216"/>
                    <a:pt x="601" y="4216"/>
                  </a:cubicBezTo>
                  <a:cubicBezTo>
                    <a:pt x="635" y="4216"/>
                    <a:pt x="668" y="4183"/>
                    <a:pt x="701" y="4183"/>
                  </a:cubicBezTo>
                  <a:cubicBezTo>
                    <a:pt x="801" y="4116"/>
                    <a:pt x="835" y="3983"/>
                    <a:pt x="768" y="3883"/>
                  </a:cubicBezTo>
                  <a:cubicBezTo>
                    <a:pt x="534" y="3482"/>
                    <a:pt x="434" y="3182"/>
                    <a:pt x="434" y="3182"/>
                  </a:cubicBezTo>
                  <a:cubicBezTo>
                    <a:pt x="409" y="3080"/>
                    <a:pt x="325" y="3037"/>
                    <a:pt x="242" y="3037"/>
                  </a:cubicBezTo>
                  <a:close/>
                  <a:moveTo>
                    <a:pt x="28554" y="3174"/>
                  </a:moveTo>
                  <a:cubicBezTo>
                    <a:pt x="28454" y="3174"/>
                    <a:pt x="28382" y="3233"/>
                    <a:pt x="28354" y="3316"/>
                  </a:cubicBezTo>
                  <a:cubicBezTo>
                    <a:pt x="28254" y="3549"/>
                    <a:pt x="28154" y="3816"/>
                    <a:pt x="28021" y="4049"/>
                  </a:cubicBezTo>
                  <a:cubicBezTo>
                    <a:pt x="27987" y="4150"/>
                    <a:pt x="28021" y="4283"/>
                    <a:pt x="28121" y="4316"/>
                  </a:cubicBezTo>
                  <a:cubicBezTo>
                    <a:pt x="28154" y="4350"/>
                    <a:pt x="28188" y="4350"/>
                    <a:pt x="28221" y="4350"/>
                  </a:cubicBezTo>
                  <a:cubicBezTo>
                    <a:pt x="28288" y="4350"/>
                    <a:pt x="28354" y="4316"/>
                    <a:pt x="28388" y="4250"/>
                  </a:cubicBezTo>
                  <a:cubicBezTo>
                    <a:pt x="28521" y="3983"/>
                    <a:pt x="28655" y="3716"/>
                    <a:pt x="28755" y="3449"/>
                  </a:cubicBezTo>
                  <a:cubicBezTo>
                    <a:pt x="28788" y="3349"/>
                    <a:pt x="28721" y="3216"/>
                    <a:pt x="28621" y="3182"/>
                  </a:cubicBezTo>
                  <a:cubicBezTo>
                    <a:pt x="28598" y="3176"/>
                    <a:pt x="28575" y="3174"/>
                    <a:pt x="28554" y="3174"/>
                  </a:cubicBezTo>
                  <a:close/>
                  <a:moveTo>
                    <a:pt x="17872" y="3170"/>
                  </a:moveTo>
                  <a:cubicBezTo>
                    <a:pt x="17789" y="3170"/>
                    <a:pt x="17706" y="3214"/>
                    <a:pt x="17680" y="3316"/>
                  </a:cubicBezTo>
                  <a:cubicBezTo>
                    <a:pt x="17647" y="3416"/>
                    <a:pt x="17647" y="3516"/>
                    <a:pt x="17647" y="3649"/>
                  </a:cubicBezTo>
                  <a:cubicBezTo>
                    <a:pt x="17647" y="3816"/>
                    <a:pt x="17680" y="4049"/>
                    <a:pt x="17747" y="4250"/>
                  </a:cubicBezTo>
                  <a:cubicBezTo>
                    <a:pt x="17780" y="4350"/>
                    <a:pt x="17880" y="4383"/>
                    <a:pt x="17947" y="4383"/>
                  </a:cubicBezTo>
                  <a:lnTo>
                    <a:pt x="18014" y="4383"/>
                  </a:lnTo>
                  <a:cubicBezTo>
                    <a:pt x="18147" y="4350"/>
                    <a:pt x="18180" y="4216"/>
                    <a:pt x="18147" y="4116"/>
                  </a:cubicBezTo>
                  <a:cubicBezTo>
                    <a:pt x="18080" y="3949"/>
                    <a:pt x="18047" y="3783"/>
                    <a:pt x="18047" y="3649"/>
                  </a:cubicBezTo>
                  <a:cubicBezTo>
                    <a:pt x="18047" y="3549"/>
                    <a:pt x="18080" y="3482"/>
                    <a:pt x="18080" y="3449"/>
                  </a:cubicBezTo>
                  <a:cubicBezTo>
                    <a:pt x="18114" y="3316"/>
                    <a:pt x="18047" y="3216"/>
                    <a:pt x="17947" y="3182"/>
                  </a:cubicBezTo>
                  <a:cubicBezTo>
                    <a:pt x="17923" y="3174"/>
                    <a:pt x="17898" y="3170"/>
                    <a:pt x="17872" y="3170"/>
                  </a:cubicBezTo>
                  <a:close/>
                  <a:moveTo>
                    <a:pt x="8792" y="3943"/>
                  </a:moveTo>
                  <a:cubicBezTo>
                    <a:pt x="8776" y="3943"/>
                    <a:pt x="8758" y="3945"/>
                    <a:pt x="8740" y="3949"/>
                  </a:cubicBezTo>
                  <a:cubicBezTo>
                    <a:pt x="8640" y="3949"/>
                    <a:pt x="8540" y="4049"/>
                    <a:pt x="8574" y="4183"/>
                  </a:cubicBezTo>
                  <a:cubicBezTo>
                    <a:pt x="8574" y="4316"/>
                    <a:pt x="8607" y="4483"/>
                    <a:pt x="8674" y="4650"/>
                  </a:cubicBezTo>
                  <a:cubicBezTo>
                    <a:pt x="8607" y="4717"/>
                    <a:pt x="8507" y="4783"/>
                    <a:pt x="8440" y="4850"/>
                  </a:cubicBezTo>
                  <a:cubicBezTo>
                    <a:pt x="8340" y="4917"/>
                    <a:pt x="8340" y="5050"/>
                    <a:pt x="8407" y="5150"/>
                  </a:cubicBezTo>
                  <a:cubicBezTo>
                    <a:pt x="8440" y="5184"/>
                    <a:pt x="8507" y="5217"/>
                    <a:pt x="8574" y="5217"/>
                  </a:cubicBezTo>
                  <a:cubicBezTo>
                    <a:pt x="8607" y="5217"/>
                    <a:pt x="8674" y="5217"/>
                    <a:pt x="8707" y="5184"/>
                  </a:cubicBezTo>
                  <a:cubicBezTo>
                    <a:pt x="8740" y="5150"/>
                    <a:pt x="8774" y="5117"/>
                    <a:pt x="8807" y="5084"/>
                  </a:cubicBezTo>
                  <a:cubicBezTo>
                    <a:pt x="8856" y="5132"/>
                    <a:pt x="8923" y="5163"/>
                    <a:pt x="8994" y="5163"/>
                  </a:cubicBezTo>
                  <a:cubicBezTo>
                    <a:pt x="9020" y="5163"/>
                    <a:pt x="9047" y="5159"/>
                    <a:pt x="9074" y="5150"/>
                  </a:cubicBezTo>
                  <a:cubicBezTo>
                    <a:pt x="9174" y="5117"/>
                    <a:pt x="9207" y="4983"/>
                    <a:pt x="9174" y="4883"/>
                  </a:cubicBezTo>
                  <a:cubicBezTo>
                    <a:pt x="9174" y="4850"/>
                    <a:pt x="9141" y="4817"/>
                    <a:pt x="9141" y="4783"/>
                  </a:cubicBezTo>
                  <a:cubicBezTo>
                    <a:pt x="9207" y="4683"/>
                    <a:pt x="9274" y="4617"/>
                    <a:pt x="9341" y="4550"/>
                  </a:cubicBezTo>
                  <a:cubicBezTo>
                    <a:pt x="9407" y="4450"/>
                    <a:pt x="9374" y="4316"/>
                    <a:pt x="9307" y="4250"/>
                  </a:cubicBezTo>
                  <a:cubicBezTo>
                    <a:pt x="9262" y="4220"/>
                    <a:pt x="9211" y="4203"/>
                    <a:pt x="9161" y="4203"/>
                  </a:cubicBezTo>
                  <a:cubicBezTo>
                    <a:pt x="9101" y="4203"/>
                    <a:pt x="9044" y="4228"/>
                    <a:pt x="9007" y="4283"/>
                  </a:cubicBezTo>
                  <a:cubicBezTo>
                    <a:pt x="9007" y="4216"/>
                    <a:pt x="8974" y="4183"/>
                    <a:pt x="8974" y="4116"/>
                  </a:cubicBezTo>
                  <a:cubicBezTo>
                    <a:pt x="8974" y="4030"/>
                    <a:pt x="8899" y="3943"/>
                    <a:pt x="8792" y="3943"/>
                  </a:cubicBezTo>
                  <a:close/>
                  <a:moveTo>
                    <a:pt x="1070" y="4470"/>
                  </a:moveTo>
                  <a:cubicBezTo>
                    <a:pt x="1025" y="4470"/>
                    <a:pt x="980" y="4487"/>
                    <a:pt x="935" y="4516"/>
                  </a:cubicBezTo>
                  <a:cubicBezTo>
                    <a:pt x="835" y="4583"/>
                    <a:pt x="835" y="4717"/>
                    <a:pt x="901" y="4817"/>
                  </a:cubicBezTo>
                  <a:cubicBezTo>
                    <a:pt x="1102" y="5050"/>
                    <a:pt x="1302" y="5250"/>
                    <a:pt x="1502" y="5450"/>
                  </a:cubicBezTo>
                  <a:cubicBezTo>
                    <a:pt x="1535" y="5484"/>
                    <a:pt x="1602" y="5484"/>
                    <a:pt x="1635" y="5484"/>
                  </a:cubicBezTo>
                  <a:cubicBezTo>
                    <a:pt x="1702" y="5484"/>
                    <a:pt x="1769" y="5450"/>
                    <a:pt x="1802" y="5417"/>
                  </a:cubicBezTo>
                  <a:cubicBezTo>
                    <a:pt x="1869" y="5317"/>
                    <a:pt x="1869" y="5184"/>
                    <a:pt x="1769" y="5117"/>
                  </a:cubicBezTo>
                  <a:cubicBezTo>
                    <a:pt x="1569" y="4950"/>
                    <a:pt x="1402" y="4750"/>
                    <a:pt x="1235" y="4550"/>
                  </a:cubicBezTo>
                  <a:cubicBezTo>
                    <a:pt x="1180" y="4495"/>
                    <a:pt x="1125" y="4470"/>
                    <a:pt x="1070" y="4470"/>
                  </a:cubicBezTo>
                  <a:close/>
                  <a:moveTo>
                    <a:pt x="18708" y="4316"/>
                  </a:moveTo>
                  <a:cubicBezTo>
                    <a:pt x="18636" y="4316"/>
                    <a:pt x="18570" y="4361"/>
                    <a:pt x="18547" y="4450"/>
                  </a:cubicBezTo>
                  <a:cubicBezTo>
                    <a:pt x="18481" y="4516"/>
                    <a:pt x="18447" y="4617"/>
                    <a:pt x="18381" y="4717"/>
                  </a:cubicBezTo>
                  <a:cubicBezTo>
                    <a:pt x="18371" y="4707"/>
                    <a:pt x="18358" y="4703"/>
                    <a:pt x="18344" y="4703"/>
                  </a:cubicBezTo>
                  <a:cubicBezTo>
                    <a:pt x="18311" y="4703"/>
                    <a:pt x="18271" y="4726"/>
                    <a:pt x="18247" y="4750"/>
                  </a:cubicBezTo>
                  <a:cubicBezTo>
                    <a:pt x="18147" y="4817"/>
                    <a:pt x="18147" y="4917"/>
                    <a:pt x="18180" y="5017"/>
                  </a:cubicBezTo>
                  <a:cubicBezTo>
                    <a:pt x="18180" y="5050"/>
                    <a:pt x="18147" y="5084"/>
                    <a:pt x="18114" y="5084"/>
                  </a:cubicBezTo>
                  <a:cubicBezTo>
                    <a:pt x="18047" y="5184"/>
                    <a:pt x="18047" y="5317"/>
                    <a:pt x="18147" y="5384"/>
                  </a:cubicBezTo>
                  <a:cubicBezTo>
                    <a:pt x="18192" y="5414"/>
                    <a:pt x="18244" y="5430"/>
                    <a:pt x="18293" y="5430"/>
                  </a:cubicBezTo>
                  <a:cubicBezTo>
                    <a:pt x="18354" y="5430"/>
                    <a:pt x="18411" y="5406"/>
                    <a:pt x="18447" y="5350"/>
                  </a:cubicBezTo>
                  <a:cubicBezTo>
                    <a:pt x="18581" y="5450"/>
                    <a:pt x="18681" y="5551"/>
                    <a:pt x="18814" y="5684"/>
                  </a:cubicBezTo>
                  <a:cubicBezTo>
                    <a:pt x="18848" y="5717"/>
                    <a:pt x="18881" y="5717"/>
                    <a:pt x="18948" y="5717"/>
                  </a:cubicBezTo>
                  <a:cubicBezTo>
                    <a:pt x="19014" y="5717"/>
                    <a:pt x="19048" y="5684"/>
                    <a:pt x="19114" y="5651"/>
                  </a:cubicBezTo>
                  <a:cubicBezTo>
                    <a:pt x="19181" y="5551"/>
                    <a:pt x="19181" y="5417"/>
                    <a:pt x="19081" y="5350"/>
                  </a:cubicBezTo>
                  <a:cubicBezTo>
                    <a:pt x="18948" y="5250"/>
                    <a:pt x="18814" y="5117"/>
                    <a:pt x="18714" y="4983"/>
                  </a:cubicBezTo>
                  <a:cubicBezTo>
                    <a:pt x="18781" y="4850"/>
                    <a:pt x="18848" y="4750"/>
                    <a:pt x="18914" y="4617"/>
                  </a:cubicBezTo>
                  <a:cubicBezTo>
                    <a:pt x="18948" y="4516"/>
                    <a:pt x="18914" y="4383"/>
                    <a:pt x="18814" y="4350"/>
                  </a:cubicBezTo>
                  <a:cubicBezTo>
                    <a:pt x="18781" y="4327"/>
                    <a:pt x="18744" y="4316"/>
                    <a:pt x="18708" y="4316"/>
                  </a:cubicBezTo>
                  <a:close/>
                  <a:moveTo>
                    <a:pt x="27797" y="4649"/>
                  </a:moveTo>
                  <a:cubicBezTo>
                    <a:pt x="27734" y="4649"/>
                    <a:pt x="27664" y="4685"/>
                    <a:pt x="27621" y="4750"/>
                  </a:cubicBezTo>
                  <a:cubicBezTo>
                    <a:pt x="27454" y="4950"/>
                    <a:pt x="27287" y="5184"/>
                    <a:pt x="27120" y="5384"/>
                  </a:cubicBezTo>
                  <a:cubicBezTo>
                    <a:pt x="27020" y="5450"/>
                    <a:pt x="27020" y="5584"/>
                    <a:pt x="27120" y="5651"/>
                  </a:cubicBezTo>
                  <a:cubicBezTo>
                    <a:pt x="27154" y="5684"/>
                    <a:pt x="27220" y="5717"/>
                    <a:pt x="27254" y="5717"/>
                  </a:cubicBezTo>
                  <a:cubicBezTo>
                    <a:pt x="27320" y="5717"/>
                    <a:pt x="27387" y="5684"/>
                    <a:pt x="27420" y="5651"/>
                  </a:cubicBezTo>
                  <a:cubicBezTo>
                    <a:pt x="27621" y="5450"/>
                    <a:pt x="27787" y="5217"/>
                    <a:pt x="27954" y="4983"/>
                  </a:cubicBezTo>
                  <a:cubicBezTo>
                    <a:pt x="28021" y="4883"/>
                    <a:pt x="27987" y="4750"/>
                    <a:pt x="27887" y="4683"/>
                  </a:cubicBezTo>
                  <a:cubicBezTo>
                    <a:pt x="27864" y="4660"/>
                    <a:pt x="27832" y="4649"/>
                    <a:pt x="27797" y="4649"/>
                  </a:cubicBezTo>
                  <a:close/>
                  <a:moveTo>
                    <a:pt x="7887" y="5282"/>
                  </a:moveTo>
                  <a:cubicBezTo>
                    <a:pt x="7848" y="5282"/>
                    <a:pt x="7808" y="5293"/>
                    <a:pt x="7773" y="5317"/>
                  </a:cubicBezTo>
                  <a:cubicBezTo>
                    <a:pt x="7573" y="5450"/>
                    <a:pt x="7306" y="5551"/>
                    <a:pt x="7072" y="5651"/>
                  </a:cubicBezTo>
                  <a:cubicBezTo>
                    <a:pt x="6972" y="5684"/>
                    <a:pt x="6906" y="5817"/>
                    <a:pt x="6939" y="5917"/>
                  </a:cubicBezTo>
                  <a:cubicBezTo>
                    <a:pt x="6972" y="6018"/>
                    <a:pt x="7072" y="6051"/>
                    <a:pt x="7139" y="6051"/>
                  </a:cubicBezTo>
                  <a:lnTo>
                    <a:pt x="7206" y="6051"/>
                  </a:lnTo>
                  <a:cubicBezTo>
                    <a:pt x="7506" y="5917"/>
                    <a:pt x="7740" y="5817"/>
                    <a:pt x="8006" y="5651"/>
                  </a:cubicBezTo>
                  <a:cubicBezTo>
                    <a:pt x="8107" y="5617"/>
                    <a:pt x="8140" y="5484"/>
                    <a:pt x="8073" y="5384"/>
                  </a:cubicBezTo>
                  <a:cubicBezTo>
                    <a:pt x="8030" y="5319"/>
                    <a:pt x="7959" y="5282"/>
                    <a:pt x="7887" y="5282"/>
                  </a:cubicBezTo>
                  <a:close/>
                  <a:moveTo>
                    <a:pt x="2321" y="5549"/>
                  </a:moveTo>
                  <a:cubicBezTo>
                    <a:pt x="2250" y="5549"/>
                    <a:pt x="2179" y="5586"/>
                    <a:pt x="2136" y="5651"/>
                  </a:cubicBezTo>
                  <a:cubicBezTo>
                    <a:pt x="2069" y="5751"/>
                    <a:pt x="2102" y="5884"/>
                    <a:pt x="2202" y="5951"/>
                  </a:cubicBezTo>
                  <a:cubicBezTo>
                    <a:pt x="2469" y="6084"/>
                    <a:pt x="2736" y="6218"/>
                    <a:pt x="3003" y="6318"/>
                  </a:cubicBezTo>
                  <a:lnTo>
                    <a:pt x="3070" y="6318"/>
                  </a:lnTo>
                  <a:cubicBezTo>
                    <a:pt x="3170" y="6318"/>
                    <a:pt x="3236" y="6284"/>
                    <a:pt x="3270" y="6184"/>
                  </a:cubicBezTo>
                  <a:cubicBezTo>
                    <a:pt x="3303" y="6084"/>
                    <a:pt x="3236" y="5951"/>
                    <a:pt x="3136" y="5917"/>
                  </a:cubicBezTo>
                  <a:cubicBezTo>
                    <a:pt x="2903" y="5817"/>
                    <a:pt x="2636" y="5717"/>
                    <a:pt x="2436" y="5584"/>
                  </a:cubicBezTo>
                  <a:cubicBezTo>
                    <a:pt x="2400" y="5560"/>
                    <a:pt x="2361" y="5549"/>
                    <a:pt x="2321" y="5549"/>
                  </a:cubicBezTo>
                  <a:close/>
                  <a:moveTo>
                    <a:pt x="6361" y="5909"/>
                  </a:moveTo>
                  <a:cubicBezTo>
                    <a:pt x="6342" y="5909"/>
                    <a:pt x="6323" y="5912"/>
                    <a:pt x="6305" y="5917"/>
                  </a:cubicBezTo>
                  <a:cubicBezTo>
                    <a:pt x="6138" y="5951"/>
                    <a:pt x="5938" y="5984"/>
                    <a:pt x="5772" y="6051"/>
                  </a:cubicBezTo>
                  <a:cubicBezTo>
                    <a:pt x="5671" y="6051"/>
                    <a:pt x="5605" y="6084"/>
                    <a:pt x="5505" y="6084"/>
                  </a:cubicBezTo>
                  <a:cubicBezTo>
                    <a:pt x="5405" y="6118"/>
                    <a:pt x="5305" y="6218"/>
                    <a:pt x="5338" y="6318"/>
                  </a:cubicBezTo>
                  <a:cubicBezTo>
                    <a:pt x="5338" y="6418"/>
                    <a:pt x="5438" y="6485"/>
                    <a:pt x="5538" y="6485"/>
                  </a:cubicBezTo>
                  <a:lnTo>
                    <a:pt x="5571" y="6485"/>
                  </a:lnTo>
                  <a:cubicBezTo>
                    <a:pt x="5671" y="6485"/>
                    <a:pt x="5738" y="6451"/>
                    <a:pt x="5838" y="6451"/>
                  </a:cubicBezTo>
                  <a:cubicBezTo>
                    <a:pt x="6038" y="6418"/>
                    <a:pt x="6239" y="6351"/>
                    <a:pt x="6405" y="6318"/>
                  </a:cubicBezTo>
                  <a:cubicBezTo>
                    <a:pt x="6505" y="6284"/>
                    <a:pt x="6572" y="6184"/>
                    <a:pt x="6539" y="6051"/>
                  </a:cubicBezTo>
                  <a:cubicBezTo>
                    <a:pt x="6539" y="5969"/>
                    <a:pt x="6448" y="5909"/>
                    <a:pt x="6361" y="5909"/>
                  </a:cubicBezTo>
                  <a:close/>
                  <a:moveTo>
                    <a:pt x="9392" y="5471"/>
                  </a:moveTo>
                  <a:cubicBezTo>
                    <a:pt x="9348" y="5471"/>
                    <a:pt x="9304" y="5487"/>
                    <a:pt x="9274" y="5517"/>
                  </a:cubicBezTo>
                  <a:cubicBezTo>
                    <a:pt x="9174" y="5584"/>
                    <a:pt x="9141" y="5717"/>
                    <a:pt x="9207" y="5817"/>
                  </a:cubicBezTo>
                  <a:cubicBezTo>
                    <a:pt x="9374" y="6051"/>
                    <a:pt x="9574" y="6251"/>
                    <a:pt x="9808" y="6451"/>
                  </a:cubicBezTo>
                  <a:cubicBezTo>
                    <a:pt x="9841" y="6485"/>
                    <a:pt x="9908" y="6518"/>
                    <a:pt x="9941" y="6518"/>
                  </a:cubicBezTo>
                  <a:cubicBezTo>
                    <a:pt x="10008" y="6518"/>
                    <a:pt x="10075" y="6485"/>
                    <a:pt x="10108" y="6418"/>
                  </a:cubicBezTo>
                  <a:cubicBezTo>
                    <a:pt x="10175" y="6351"/>
                    <a:pt x="10175" y="6218"/>
                    <a:pt x="10075" y="6151"/>
                  </a:cubicBezTo>
                  <a:cubicBezTo>
                    <a:pt x="9874" y="5951"/>
                    <a:pt x="9708" y="5784"/>
                    <a:pt x="9541" y="5551"/>
                  </a:cubicBezTo>
                  <a:cubicBezTo>
                    <a:pt x="9504" y="5495"/>
                    <a:pt x="9447" y="5471"/>
                    <a:pt x="9392" y="5471"/>
                  </a:cubicBezTo>
                  <a:close/>
                  <a:moveTo>
                    <a:pt x="17699" y="5621"/>
                  </a:moveTo>
                  <a:cubicBezTo>
                    <a:pt x="17654" y="5621"/>
                    <a:pt x="17610" y="5639"/>
                    <a:pt x="17580" y="5684"/>
                  </a:cubicBezTo>
                  <a:cubicBezTo>
                    <a:pt x="17380" y="5851"/>
                    <a:pt x="17146" y="6018"/>
                    <a:pt x="16913" y="6151"/>
                  </a:cubicBezTo>
                  <a:cubicBezTo>
                    <a:pt x="16813" y="6218"/>
                    <a:pt x="16779" y="6351"/>
                    <a:pt x="16846" y="6418"/>
                  </a:cubicBezTo>
                  <a:cubicBezTo>
                    <a:pt x="16880" y="6485"/>
                    <a:pt x="16980" y="6518"/>
                    <a:pt x="17046" y="6518"/>
                  </a:cubicBezTo>
                  <a:cubicBezTo>
                    <a:pt x="17080" y="6518"/>
                    <a:pt x="17113" y="6518"/>
                    <a:pt x="17146" y="6485"/>
                  </a:cubicBezTo>
                  <a:cubicBezTo>
                    <a:pt x="17380" y="6351"/>
                    <a:pt x="17613" y="6184"/>
                    <a:pt x="17847" y="5984"/>
                  </a:cubicBezTo>
                  <a:cubicBezTo>
                    <a:pt x="17914" y="5917"/>
                    <a:pt x="17947" y="5784"/>
                    <a:pt x="17847" y="5684"/>
                  </a:cubicBezTo>
                  <a:cubicBezTo>
                    <a:pt x="17810" y="5647"/>
                    <a:pt x="17754" y="5621"/>
                    <a:pt x="17699" y="5621"/>
                  </a:cubicBezTo>
                  <a:close/>
                  <a:moveTo>
                    <a:pt x="3864" y="6111"/>
                  </a:moveTo>
                  <a:cubicBezTo>
                    <a:pt x="3778" y="6111"/>
                    <a:pt x="3699" y="6198"/>
                    <a:pt x="3670" y="6284"/>
                  </a:cubicBezTo>
                  <a:cubicBezTo>
                    <a:pt x="3670" y="6385"/>
                    <a:pt x="3737" y="6518"/>
                    <a:pt x="3837" y="6518"/>
                  </a:cubicBezTo>
                  <a:cubicBezTo>
                    <a:pt x="4104" y="6551"/>
                    <a:pt x="4337" y="6585"/>
                    <a:pt x="4604" y="6585"/>
                  </a:cubicBezTo>
                  <a:lnTo>
                    <a:pt x="4704" y="6585"/>
                  </a:lnTo>
                  <a:cubicBezTo>
                    <a:pt x="4838" y="6585"/>
                    <a:pt x="4904" y="6485"/>
                    <a:pt x="4904" y="6351"/>
                  </a:cubicBezTo>
                  <a:cubicBezTo>
                    <a:pt x="4904" y="6251"/>
                    <a:pt x="4804" y="6151"/>
                    <a:pt x="4704" y="6151"/>
                  </a:cubicBezTo>
                  <a:lnTo>
                    <a:pt x="4604" y="6151"/>
                  </a:lnTo>
                  <a:cubicBezTo>
                    <a:pt x="4371" y="6151"/>
                    <a:pt x="4137" y="6151"/>
                    <a:pt x="3904" y="6118"/>
                  </a:cubicBezTo>
                  <a:cubicBezTo>
                    <a:pt x="3890" y="6113"/>
                    <a:pt x="3877" y="6111"/>
                    <a:pt x="3864" y="6111"/>
                  </a:cubicBezTo>
                  <a:close/>
                  <a:moveTo>
                    <a:pt x="19610" y="5783"/>
                  </a:moveTo>
                  <a:cubicBezTo>
                    <a:pt x="19548" y="5783"/>
                    <a:pt x="19491" y="5820"/>
                    <a:pt x="19448" y="5884"/>
                  </a:cubicBezTo>
                  <a:cubicBezTo>
                    <a:pt x="19381" y="5984"/>
                    <a:pt x="19415" y="6118"/>
                    <a:pt x="19515" y="6184"/>
                  </a:cubicBezTo>
                  <a:cubicBezTo>
                    <a:pt x="19748" y="6318"/>
                    <a:pt x="19982" y="6451"/>
                    <a:pt x="20249" y="6585"/>
                  </a:cubicBezTo>
                  <a:cubicBezTo>
                    <a:pt x="20282" y="6585"/>
                    <a:pt x="20315" y="6618"/>
                    <a:pt x="20349" y="6618"/>
                  </a:cubicBezTo>
                  <a:cubicBezTo>
                    <a:pt x="20415" y="6618"/>
                    <a:pt x="20515" y="6551"/>
                    <a:pt x="20549" y="6485"/>
                  </a:cubicBezTo>
                  <a:cubicBezTo>
                    <a:pt x="20582" y="6385"/>
                    <a:pt x="20549" y="6251"/>
                    <a:pt x="20449" y="6218"/>
                  </a:cubicBezTo>
                  <a:cubicBezTo>
                    <a:pt x="20182" y="6084"/>
                    <a:pt x="19948" y="5951"/>
                    <a:pt x="19715" y="5817"/>
                  </a:cubicBezTo>
                  <a:cubicBezTo>
                    <a:pt x="19679" y="5794"/>
                    <a:pt x="19644" y="5783"/>
                    <a:pt x="19610" y="5783"/>
                  </a:cubicBezTo>
                  <a:close/>
                  <a:moveTo>
                    <a:pt x="26666" y="5871"/>
                  </a:moveTo>
                  <a:cubicBezTo>
                    <a:pt x="26616" y="5871"/>
                    <a:pt x="26565" y="5888"/>
                    <a:pt x="26520" y="5917"/>
                  </a:cubicBezTo>
                  <a:cubicBezTo>
                    <a:pt x="26320" y="6084"/>
                    <a:pt x="26086" y="6251"/>
                    <a:pt x="25853" y="6351"/>
                  </a:cubicBezTo>
                  <a:cubicBezTo>
                    <a:pt x="25753" y="6418"/>
                    <a:pt x="25719" y="6551"/>
                    <a:pt x="25786" y="6651"/>
                  </a:cubicBezTo>
                  <a:cubicBezTo>
                    <a:pt x="25819" y="6718"/>
                    <a:pt x="25886" y="6751"/>
                    <a:pt x="25953" y="6751"/>
                  </a:cubicBezTo>
                  <a:cubicBezTo>
                    <a:pt x="25986" y="6751"/>
                    <a:pt x="26019" y="6751"/>
                    <a:pt x="26053" y="6718"/>
                  </a:cubicBezTo>
                  <a:cubicBezTo>
                    <a:pt x="26320" y="6585"/>
                    <a:pt x="26553" y="6418"/>
                    <a:pt x="26787" y="6251"/>
                  </a:cubicBezTo>
                  <a:cubicBezTo>
                    <a:pt x="26887" y="6184"/>
                    <a:pt x="26887" y="6051"/>
                    <a:pt x="26820" y="5951"/>
                  </a:cubicBezTo>
                  <a:cubicBezTo>
                    <a:pt x="26783" y="5896"/>
                    <a:pt x="26726" y="5871"/>
                    <a:pt x="26666" y="5871"/>
                  </a:cubicBezTo>
                  <a:close/>
                  <a:moveTo>
                    <a:pt x="21094" y="6491"/>
                  </a:moveTo>
                  <a:cubicBezTo>
                    <a:pt x="21016" y="6491"/>
                    <a:pt x="20940" y="6546"/>
                    <a:pt x="20916" y="6618"/>
                  </a:cubicBezTo>
                  <a:cubicBezTo>
                    <a:pt x="20882" y="6751"/>
                    <a:pt x="20949" y="6852"/>
                    <a:pt x="21049" y="6885"/>
                  </a:cubicBezTo>
                  <a:cubicBezTo>
                    <a:pt x="21316" y="6985"/>
                    <a:pt x="21583" y="7052"/>
                    <a:pt x="21883" y="7118"/>
                  </a:cubicBezTo>
                  <a:cubicBezTo>
                    <a:pt x="21883" y="7152"/>
                    <a:pt x="21916" y="7152"/>
                    <a:pt x="21916" y="7152"/>
                  </a:cubicBezTo>
                  <a:cubicBezTo>
                    <a:pt x="22017" y="7152"/>
                    <a:pt x="22117" y="7085"/>
                    <a:pt x="22117" y="6985"/>
                  </a:cubicBezTo>
                  <a:cubicBezTo>
                    <a:pt x="22150" y="6885"/>
                    <a:pt x="22083" y="6751"/>
                    <a:pt x="21983" y="6718"/>
                  </a:cubicBezTo>
                  <a:cubicBezTo>
                    <a:pt x="21716" y="6651"/>
                    <a:pt x="21449" y="6585"/>
                    <a:pt x="21183" y="6518"/>
                  </a:cubicBezTo>
                  <a:cubicBezTo>
                    <a:pt x="21155" y="6499"/>
                    <a:pt x="21124" y="6491"/>
                    <a:pt x="21094" y="6491"/>
                  </a:cubicBezTo>
                  <a:close/>
                  <a:moveTo>
                    <a:pt x="16292" y="6505"/>
                  </a:moveTo>
                  <a:cubicBezTo>
                    <a:pt x="16264" y="6505"/>
                    <a:pt x="16237" y="6510"/>
                    <a:pt x="16212" y="6518"/>
                  </a:cubicBezTo>
                  <a:cubicBezTo>
                    <a:pt x="15979" y="6618"/>
                    <a:pt x="15712" y="6718"/>
                    <a:pt x="15445" y="6785"/>
                  </a:cubicBezTo>
                  <a:cubicBezTo>
                    <a:pt x="15345" y="6818"/>
                    <a:pt x="15278" y="6952"/>
                    <a:pt x="15312" y="7052"/>
                  </a:cubicBezTo>
                  <a:cubicBezTo>
                    <a:pt x="15345" y="7152"/>
                    <a:pt x="15412" y="7218"/>
                    <a:pt x="15512" y="7218"/>
                  </a:cubicBezTo>
                  <a:cubicBezTo>
                    <a:pt x="15545" y="7218"/>
                    <a:pt x="15545" y="7185"/>
                    <a:pt x="15579" y="7185"/>
                  </a:cubicBezTo>
                  <a:cubicBezTo>
                    <a:pt x="15845" y="7118"/>
                    <a:pt x="16112" y="7018"/>
                    <a:pt x="16379" y="6885"/>
                  </a:cubicBezTo>
                  <a:cubicBezTo>
                    <a:pt x="16479" y="6852"/>
                    <a:pt x="16546" y="6718"/>
                    <a:pt x="16479" y="6618"/>
                  </a:cubicBezTo>
                  <a:cubicBezTo>
                    <a:pt x="16454" y="6543"/>
                    <a:pt x="16373" y="6505"/>
                    <a:pt x="16292" y="6505"/>
                  </a:cubicBezTo>
                  <a:close/>
                  <a:moveTo>
                    <a:pt x="10627" y="6550"/>
                  </a:moveTo>
                  <a:cubicBezTo>
                    <a:pt x="10556" y="6550"/>
                    <a:pt x="10485" y="6587"/>
                    <a:pt x="10442" y="6651"/>
                  </a:cubicBezTo>
                  <a:cubicBezTo>
                    <a:pt x="10408" y="6751"/>
                    <a:pt x="10442" y="6885"/>
                    <a:pt x="10542" y="6952"/>
                  </a:cubicBezTo>
                  <a:cubicBezTo>
                    <a:pt x="10775" y="7085"/>
                    <a:pt x="11042" y="7185"/>
                    <a:pt x="11342" y="7285"/>
                  </a:cubicBezTo>
                  <a:lnTo>
                    <a:pt x="11409" y="7285"/>
                  </a:lnTo>
                  <a:cubicBezTo>
                    <a:pt x="11476" y="7285"/>
                    <a:pt x="11576" y="7218"/>
                    <a:pt x="11609" y="7152"/>
                  </a:cubicBezTo>
                  <a:cubicBezTo>
                    <a:pt x="11642" y="7018"/>
                    <a:pt x="11576" y="6918"/>
                    <a:pt x="11476" y="6885"/>
                  </a:cubicBezTo>
                  <a:cubicBezTo>
                    <a:pt x="11209" y="6785"/>
                    <a:pt x="10942" y="6685"/>
                    <a:pt x="10742" y="6585"/>
                  </a:cubicBezTo>
                  <a:cubicBezTo>
                    <a:pt x="10706" y="6561"/>
                    <a:pt x="10667" y="6550"/>
                    <a:pt x="10627" y="6550"/>
                  </a:cubicBezTo>
                  <a:close/>
                  <a:moveTo>
                    <a:pt x="25186" y="6676"/>
                  </a:moveTo>
                  <a:cubicBezTo>
                    <a:pt x="25165" y="6676"/>
                    <a:pt x="25142" y="6679"/>
                    <a:pt x="25119" y="6685"/>
                  </a:cubicBezTo>
                  <a:cubicBezTo>
                    <a:pt x="24885" y="6785"/>
                    <a:pt x="24618" y="6852"/>
                    <a:pt x="24352" y="6885"/>
                  </a:cubicBezTo>
                  <a:cubicBezTo>
                    <a:pt x="24251" y="6918"/>
                    <a:pt x="24185" y="7018"/>
                    <a:pt x="24185" y="7152"/>
                  </a:cubicBezTo>
                  <a:cubicBezTo>
                    <a:pt x="24218" y="7252"/>
                    <a:pt x="24285" y="7319"/>
                    <a:pt x="24385" y="7319"/>
                  </a:cubicBezTo>
                  <a:lnTo>
                    <a:pt x="24452" y="7319"/>
                  </a:lnTo>
                  <a:cubicBezTo>
                    <a:pt x="24718" y="7252"/>
                    <a:pt x="25019" y="7185"/>
                    <a:pt x="25286" y="7085"/>
                  </a:cubicBezTo>
                  <a:cubicBezTo>
                    <a:pt x="25386" y="7052"/>
                    <a:pt x="25452" y="6918"/>
                    <a:pt x="25386" y="6818"/>
                  </a:cubicBezTo>
                  <a:cubicBezTo>
                    <a:pt x="25358" y="6736"/>
                    <a:pt x="25286" y="6676"/>
                    <a:pt x="25186" y="6676"/>
                  </a:cubicBezTo>
                  <a:close/>
                  <a:moveTo>
                    <a:pt x="22784" y="6885"/>
                  </a:moveTo>
                  <a:cubicBezTo>
                    <a:pt x="22650" y="6885"/>
                    <a:pt x="22550" y="6952"/>
                    <a:pt x="22550" y="7052"/>
                  </a:cubicBezTo>
                  <a:cubicBezTo>
                    <a:pt x="22517" y="7185"/>
                    <a:pt x="22617" y="7285"/>
                    <a:pt x="22717" y="7319"/>
                  </a:cubicBezTo>
                  <a:cubicBezTo>
                    <a:pt x="23017" y="7352"/>
                    <a:pt x="23284" y="7385"/>
                    <a:pt x="23584" y="7385"/>
                  </a:cubicBezTo>
                  <a:cubicBezTo>
                    <a:pt x="23684" y="7385"/>
                    <a:pt x="23784" y="7285"/>
                    <a:pt x="23784" y="7185"/>
                  </a:cubicBezTo>
                  <a:cubicBezTo>
                    <a:pt x="23784" y="7052"/>
                    <a:pt x="23684" y="6952"/>
                    <a:pt x="23584" y="6952"/>
                  </a:cubicBezTo>
                  <a:cubicBezTo>
                    <a:pt x="23317" y="6952"/>
                    <a:pt x="23051" y="6952"/>
                    <a:pt x="22784" y="6885"/>
                  </a:cubicBezTo>
                  <a:close/>
                  <a:moveTo>
                    <a:pt x="12243" y="7052"/>
                  </a:moveTo>
                  <a:cubicBezTo>
                    <a:pt x="12143" y="7052"/>
                    <a:pt x="12009" y="7118"/>
                    <a:pt x="12009" y="7218"/>
                  </a:cubicBezTo>
                  <a:cubicBezTo>
                    <a:pt x="11976" y="7352"/>
                    <a:pt x="12076" y="7452"/>
                    <a:pt x="12176" y="7452"/>
                  </a:cubicBezTo>
                  <a:cubicBezTo>
                    <a:pt x="12443" y="7519"/>
                    <a:pt x="12743" y="7519"/>
                    <a:pt x="13043" y="7519"/>
                  </a:cubicBezTo>
                  <a:cubicBezTo>
                    <a:pt x="13143" y="7519"/>
                    <a:pt x="13244" y="7452"/>
                    <a:pt x="13244" y="7319"/>
                  </a:cubicBezTo>
                  <a:cubicBezTo>
                    <a:pt x="13244" y="7218"/>
                    <a:pt x="13177" y="7118"/>
                    <a:pt x="13043" y="7118"/>
                  </a:cubicBezTo>
                  <a:cubicBezTo>
                    <a:pt x="12777" y="7118"/>
                    <a:pt x="12510" y="7085"/>
                    <a:pt x="12243" y="7052"/>
                  </a:cubicBezTo>
                  <a:close/>
                  <a:moveTo>
                    <a:pt x="14718" y="6978"/>
                  </a:moveTo>
                  <a:cubicBezTo>
                    <a:pt x="14705" y="6978"/>
                    <a:pt x="14691" y="6980"/>
                    <a:pt x="14678" y="6985"/>
                  </a:cubicBezTo>
                  <a:cubicBezTo>
                    <a:pt x="14411" y="7018"/>
                    <a:pt x="14144" y="7052"/>
                    <a:pt x="13844" y="7085"/>
                  </a:cubicBezTo>
                  <a:cubicBezTo>
                    <a:pt x="13744" y="7085"/>
                    <a:pt x="13644" y="7185"/>
                    <a:pt x="13677" y="7319"/>
                  </a:cubicBezTo>
                  <a:cubicBezTo>
                    <a:pt x="13677" y="7419"/>
                    <a:pt x="13777" y="7519"/>
                    <a:pt x="13877" y="7519"/>
                  </a:cubicBezTo>
                  <a:cubicBezTo>
                    <a:pt x="13877" y="7519"/>
                    <a:pt x="13877" y="7485"/>
                    <a:pt x="13877" y="7485"/>
                  </a:cubicBezTo>
                  <a:cubicBezTo>
                    <a:pt x="14178" y="7485"/>
                    <a:pt x="14478" y="7452"/>
                    <a:pt x="14745" y="7385"/>
                  </a:cubicBezTo>
                  <a:cubicBezTo>
                    <a:pt x="14845" y="7385"/>
                    <a:pt x="14911" y="7252"/>
                    <a:pt x="14911" y="7152"/>
                  </a:cubicBezTo>
                  <a:cubicBezTo>
                    <a:pt x="14883" y="7065"/>
                    <a:pt x="14804" y="6978"/>
                    <a:pt x="14718" y="697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0" name="Google Shape;3240;p32"/>
          <p:cNvSpPr/>
          <p:nvPr/>
        </p:nvSpPr>
        <p:spPr>
          <a:xfrm>
            <a:off x="756400" y="4625649"/>
            <a:ext cx="602853" cy="186660"/>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41" name="Google Shape;3241;p32"/>
          <p:cNvGrpSpPr/>
          <p:nvPr/>
        </p:nvGrpSpPr>
        <p:grpSpPr>
          <a:xfrm flipH="1">
            <a:off x="96065" y="5435201"/>
            <a:ext cx="1241324" cy="1423233"/>
            <a:chOff x="476382" y="4076400"/>
            <a:chExt cx="930993" cy="1067425"/>
          </a:xfrm>
        </p:grpSpPr>
        <p:sp>
          <p:nvSpPr>
            <p:cNvPr id="3242" name="Google Shape;3242;p32"/>
            <p:cNvSpPr/>
            <p:nvPr/>
          </p:nvSpPr>
          <p:spPr>
            <a:xfrm>
              <a:off x="476382" y="4665119"/>
              <a:ext cx="371526" cy="180601"/>
            </a:xfrm>
            <a:custGeom>
              <a:avLst/>
              <a:gdLst/>
              <a:ahLst/>
              <a:cxnLst/>
              <a:rect l="l" t="t" r="r" b="b"/>
              <a:pathLst>
                <a:path w="17418" h="8467" extrusionOk="0">
                  <a:moveTo>
                    <a:pt x="4496" y="0"/>
                  </a:moveTo>
                  <a:cubicBezTo>
                    <a:pt x="1838" y="0"/>
                    <a:pt x="0" y="569"/>
                    <a:pt x="1012" y="1157"/>
                  </a:cubicBezTo>
                  <a:cubicBezTo>
                    <a:pt x="2679" y="2127"/>
                    <a:pt x="15085" y="8467"/>
                    <a:pt x="17114" y="8467"/>
                  </a:cubicBezTo>
                  <a:cubicBezTo>
                    <a:pt x="17318" y="8467"/>
                    <a:pt x="17417" y="8402"/>
                    <a:pt x="17390" y="8262"/>
                  </a:cubicBezTo>
                  <a:cubicBezTo>
                    <a:pt x="17390" y="8262"/>
                    <a:pt x="16289" y="3792"/>
                    <a:pt x="11519" y="1424"/>
                  </a:cubicBezTo>
                  <a:cubicBezTo>
                    <a:pt x="9364" y="376"/>
                    <a:pt x="6659" y="0"/>
                    <a:pt x="4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32"/>
            <p:cNvSpPr/>
            <p:nvPr/>
          </p:nvSpPr>
          <p:spPr>
            <a:xfrm>
              <a:off x="708569" y="4501873"/>
              <a:ext cx="214175" cy="631923"/>
            </a:xfrm>
            <a:custGeom>
              <a:avLst/>
              <a:gdLst/>
              <a:ahLst/>
              <a:cxnLst/>
              <a:rect l="l" t="t" r="r" b="b"/>
              <a:pathLst>
                <a:path w="10041" h="29626" extrusionOk="0">
                  <a:moveTo>
                    <a:pt x="224" y="1"/>
                  </a:moveTo>
                  <a:cubicBezTo>
                    <a:pt x="182" y="1"/>
                    <a:pt x="139" y="12"/>
                    <a:pt x="100" y="37"/>
                  </a:cubicBezTo>
                  <a:cubicBezTo>
                    <a:pt x="0" y="137"/>
                    <a:pt x="0" y="271"/>
                    <a:pt x="67" y="337"/>
                  </a:cubicBezTo>
                  <a:cubicBezTo>
                    <a:pt x="167" y="471"/>
                    <a:pt x="9607" y="12179"/>
                    <a:pt x="9207" y="29392"/>
                  </a:cubicBezTo>
                  <a:cubicBezTo>
                    <a:pt x="9207" y="29525"/>
                    <a:pt x="9274" y="29592"/>
                    <a:pt x="9407" y="29625"/>
                  </a:cubicBezTo>
                  <a:cubicBezTo>
                    <a:pt x="9507" y="29625"/>
                    <a:pt x="9607" y="29525"/>
                    <a:pt x="9607" y="29392"/>
                  </a:cubicBezTo>
                  <a:cubicBezTo>
                    <a:pt x="10041" y="12012"/>
                    <a:pt x="501" y="204"/>
                    <a:pt x="401" y="71"/>
                  </a:cubicBezTo>
                  <a:cubicBezTo>
                    <a:pt x="359" y="29"/>
                    <a:pt x="293"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32"/>
            <p:cNvSpPr/>
            <p:nvPr/>
          </p:nvSpPr>
          <p:spPr>
            <a:xfrm>
              <a:off x="816725" y="4226550"/>
              <a:ext cx="416175" cy="917275"/>
            </a:xfrm>
            <a:custGeom>
              <a:avLst/>
              <a:gdLst/>
              <a:ahLst/>
              <a:cxnLst/>
              <a:rect l="l" t="t" r="r" b="b"/>
              <a:pathLst>
                <a:path w="16647" h="36691" extrusionOk="0">
                  <a:moveTo>
                    <a:pt x="16401" y="1"/>
                  </a:moveTo>
                  <a:cubicBezTo>
                    <a:pt x="16353" y="1"/>
                    <a:pt x="16309" y="19"/>
                    <a:pt x="16279" y="64"/>
                  </a:cubicBezTo>
                  <a:cubicBezTo>
                    <a:pt x="16112" y="198"/>
                    <a:pt x="1" y="14975"/>
                    <a:pt x="7473" y="36557"/>
                  </a:cubicBezTo>
                  <a:cubicBezTo>
                    <a:pt x="7473" y="36624"/>
                    <a:pt x="7573" y="36690"/>
                    <a:pt x="7640" y="36690"/>
                  </a:cubicBezTo>
                  <a:lnTo>
                    <a:pt x="7740" y="36690"/>
                  </a:lnTo>
                  <a:cubicBezTo>
                    <a:pt x="7840" y="36657"/>
                    <a:pt x="7907" y="36524"/>
                    <a:pt x="7840" y="36423"/>
                  </a:cubicBezTo>
                  <a:cubicBezTo>
                    <a:pt x="468" y="15108"/>
                    <a:pt x="16379" y="498"/>
                    <a:pt x="16546" y="364"/>
                  </a:cubicBezTo>
                  <a:cubicBezTo>
                    <a:pt x="16646" y="298"/>
                    <a:pt x="16646" y="164"/>
                    <a:pt x="16579" y="64"/>
                  </a:cubicBezTo>
                  <a:cubicBezTo>
                    <a:pt x="16525" y="27"/>
                    <a:pt x="16460" y="1"/>
                    <a:pt x="164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32"/>
            <p:cNvSpPr/>
            <p:nvPr/>
          </p:nvSpPr>
          <p:spPr>
            <a:xfrm>
              <a:off x="489351" y="4216550"/>
              <a:ext cx="432786" cy="369798"/>
            </a:xfrm>
            <a:custGeom>
              <a:avLst/>
              <a:gdLst/>
              <a:ahLst/>
              <a:cxnLst/>
              <a:rect l="l" t="t" r="r" b="b"/>
              <a:pathLst>
                <a:path w="20290" h="17337" extrusionOk="0">
                  <a:moveTo>
                    <a:pt x="10552" y="1"/>
                  </a:moveTo>
                  <a:cubicBezTo>
                    <a:pt x="10537" y="1"/>
                    <a:pt x="10524" y="2"/>
                    <a:pt x="10511" y="4"/>
                  </a:cubicBezTo>
                  <a:cubicBezTo>
                    <a:pt x="9277" y="204"/>
                    <a:pt x="10111" y="4073"/>
                    <a:pt x="10111" y="4073"/>
                  </a:cubicBezTo>
                  <a:cubicBezTo>
                    <a:pt x="10111" y="4073"/>
                    <a:pt x="7579" y="2257"/>
                    <a:pt x="6407" y="2257"/>
                  </a:cubicBezTo>
                  <a:cubicBezTo>
                    <a:pt x="5998" y="2257"/>
                    <a:pt x="5755" y="2478"/>
                    <a:pt x="5841" y="3072"/>
                  </a:cubicBezTo>
                  <a:cubicBezTo>
                    <a:pt x="6174" y="5407"/>
                    <a:pt x="6842" y="6909"/>
                    <a:pt x="6842" y="6909"/>
                  </a:cubicBezTo>
                  <a:cubicBezTo>
                    <a:pt x="6842" y="6909"/>
                    <a:pt x="4854" y="5863"/>
                    <a:pt x="3715" y="5863"/>
                  </a:cubicBezTo>
                  <a:cubicBezTo>
                    <a:pt x="3279" y="5863"/>
                    <a:pt x="2966" y="6016"/>
                    <a:pt x="2939" y="6442"/>
                  </a:cubicBezTo>
                  <a:cubicBezTo>
                    <a:pt x="2839" y="7943"/>
                    <a:pt x="4040" y="10011"/>
                    <a:pt x="4040" y="10011"/>
                  </a:cubicBezTo>
                  <a:cubicBezTo>
                    <a:pt x="4040" y="10011"/>
                    <a:pt x="2172" y="9200"/>
                    <a:pt x="1012" y="9200"/>
                  </a:cubicBezTo>
                  <a:cubicBezTo>
                    <a:pt x="411" y="9200"/>
                    <a:pt x="0" y="9417"/>
                    <a:pt x="137" y="10077"/>
                  </a:cubicBezTo>
                  <a:cubicBezTo>
                    <a:pt x="537" y="12012"/>
                    <a:pt x="4273" y="15748"/>
                    <a:pt x="4273" y="15748"/>
                  </a:cubicBezTo>
                  <a:cubicBezTo>
                    <a:pt x="4273" y="15748"/>
                    <a:pt x="5786" y="17337"/>
                    <a:pt x="8363" y="17337"/>
                  </a:cubicBezTo>
                  <a:cubicBezTo>
                    <a:pt x="9962" y="17337"/>
                    <a:pt x="11969" y="16726"/>
                    <a:pt x="14280" y="14747"/>
                  </a:cubicBezTo>
                  <a:cubicBezTo>
                    <a:pt x="20290" y="9597"/>
                    <a:pt x="11951" y="1"/>
                    <a:pt x="10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32"/>
            <p:cNvSpPr/>
            <p:nvPr/>
          </p:nvSpPr>
          <p:spPr>
            <a:xfrm>
              <a:off x="555584" y="4325445"/>
              <a:ext cx="278229" cy="224178"/>
            </a:xfrm>
            <a:custGeom>
              <a:avLst/>
              <a:gdLst/>
              <a:ahLst/>
              <a:cxnLst/>
              <a:rect l="l" t="t" r="r" b="b"/>
              <a:pathLst>
                <a:path w="13044" h="10510" extrusionOk="0">
                  <a:moveTo>
                    <a:pt x="8673" y="2170"/>
                  </a:moveTo>
                  <a:cubicBezTo>
                    <a:pt x="8740" y="2204"/>
                    <a:pt x="8874" y="2337"/>
                    <a:pt x="9007" y="2537"/>
                  </a:cubicBezTo>
                  <a:cubicBezTo>
                    <a:pt x="9207" y="2804"/>
                    <a:pt x="9374" y="3104"/>
                    <a:pt x="9474" y="3471"/>
                  </a:cubicBezTo>
                  <a:cubicBezTo>
                    <a:pt x="9007" y="3205"/>
                    <a:pt x="8707" y="2771"/>
                    <a:pt x="8673" y="2304"/>
                  </a:cubicBezTo>
                  <a:cubicBezTo>
                    <a:pt x="8640" y="2237"/>
                    <a:pt x="8640" y="2204"/>
                    <a:pt x="8673" y="2170"/>
                  </a:cubicBezTo>
                  <a:close/>
                  <a:moveTo>
                    <a:pt x="6438" y="3171"/>
                  </a:moveTo>
                  <a:cubicBezTo>
                    <a:pt x="6639" y="3271"/>
                    <a:pt x="7006" y="3805"/>
                    <a:pt x="7239" y="4505"/>
                  </a:cubicBezTo>
                  <a:cubicBezTo>
                    <a:pt x="6772" y="4105"/>
                    <a:pt x="6438" y="3638"/>
                    <a:pt x="6405" y="3271"/>
                  </a:cubicBezTo>
                  <a:cubicBezTo>
                    <a:pt x="6405" y="3238"/>
                    <a:pt x="6405" y="3171"/>
                    <a:pt x="6438" y="3171"/>
                  </a:cubicBezTo>
                  <a:close/>
                  <a:moveTo>
                    <a:pt x="2102" y="7541"/>
                  </a:moveTo>
                  <a:cubicBezTo>
                    <a:pt x="2135" y="7541"/>
                    <a:pt x="2235" y="7574"/>
                    <a:pt x="2402" y="7808"/>
                  </a:cubicBezTo>
                  <a:cubicBezTo>
                    <a:pt x="2569" y="8041"/>
                    <a:pt x="2702" y="8442"/>
                    <a:pt x="2769" y="8842"/>
                  </a:cubicBezTo>
                  <a:cubicBezTo>
                    <a:pt x="2569" y="8708"/>
                    <a:pt x="2369" y="8542"/>
                    <a:pt x="2269" y="8342"/>
                  </a:cubicBezTo>
                  <a:cubicBezTo>
                    <a:pt x="2035" y="8075"/>
                    <a:pt x="1969" y="7774"/>
                    <a:pt x="2035" y="7608"/>
                  </a:cubicBezTo>
                  <a:cubicBezTo>
                    <a:pt x="2069" y="7541"/>
                    <a:pt x="2102" y="7541"/>
                    <a:pt x="2102" y="7541"/>
                  </a:cubicBezTo>
                  <a:close/>
                  <a:moveTo>
                    <a:pt x="11514" y="1"/>
                  </a:moveTo>
                  <a:cubicBezTo>
                    <a:pt x="11480" y="1"/>
                    <a:pt x="11444" y="12"/>
                    <a:pt x="11409" y="36"/>
                  </a:cubicBezTo>
                  <a:cubicBezTo>
                    <a:pt x="11309" y="102"/>
                    <a:pt x="11275" y="236"/>
                    <a:pt x="11342" y="336"/>
                  </a:cubicBezTo>
                  <a:cubicBezTo>
                    <a:pt x="11375" y="369"/>
                    <a:pt x="12776" y="2271"/>
                    <a:pt x="11609" y="3271"/>
                  </a:cubicBezTo>
                  <a:cubicBezTo>
                    <a:pt x="11259" y="3571"/>
                    <a:pt x="10833" y="3722"/>
                    <a:pt x="10403" y="3722"/>
                  </a:cubicBezTo>
                  <a:cubicBezTo>
                    <a:pt x="10260" y="3722"/>
                    <a:pt x="10116" y="3705"/>
                    <a:pt x="9974" y="3672"/>
                  </a:cubicBezTo>
                  <a:cubicBezTo>
                    <a:pt x="9774" y="2804"/>
                    <a:pt x="9274" y="2104"/>
                    <a:pt x="8940" y="1837"/>
                  </a:cubicBezTo>
                  <a:cubicBezTo>
                    <a:pt x="8803" y="1759"/>
                    <a:pt x="8690" y="1726"/>
                    <a:pt x="8599" y="1726"/>
                  </a:cubicBezTo>
                  <a:cubicBezTo>
                    <a:pt x="8534" y="1726"/>
                    <a:pt x="8481" y="1743"/>
                    <a:pt x="8440" y="1770"/>
                  </a:cubicBezTo>
                  <a:cubicBezTo>
                    <a:pt x="8306" y="1870"/>
                    <a:pt x="8206" y="2037"/>
                    <a:pt x="8240" y="2337"/>
                  </a:cubicBezTo>
                  <a:cubicBezTo>
                    <a:pt x="8306" y="3004"/>
                    <a:pt x="8773" y="3638"/>
                    <a:pt x="9507" y="3938"/>
                  </a:cubicBezTo>
                  <a:cubicBezTo>
                    <a:pt x="9541" y="3972"/>
                    <a:pt x="9574" y="3972"/>
                    <a:pt x="9607" y="3972"/>
                  </a:cubicBezTo>
                  <a:cubicBezTo>
                    <a:pt x="9674" y="4305"/>
                    <a:pt x="9674" y="4606"/>
                    <a:pt x="9607" y="4906"/>
                  </a:cubicBezTo>
                  <a:cubicBezTo>
                    <a:pt x="9546" y="5242"/>
                    <a:pt x="9373" y="5410"/>
                    <a:pt x="9036" y="5410"/>
                  </a:cubicBezTo>
                  <a:cubicBezTo>
                    <a:pt x="9006" y="5410"/>
                    <a:pt x="8974" y="5409"/>
                    <a:pt x="8940" y="5406"/>
                  </a:cubicBezTo>
                  <a:cubicBezTo>
                    <a:pt x="8607" y="5373"/>
                    <a:pt x="8173" y="5173"/>
                    <a:pt x="7806" y="4939"/>
                  </a:cubicBezTo>
                  <a:cubicBezTo>
                    <a:pt x="7573" y="3905"/>
                    <a:pt x="7039" y="3104"/>
                    <a:pt x="6672" y="2838"/>
                  </a:cubicBezTo>
                  <a:cubicBezTo>
                    <a:pt x="6565" y="2748"/>
                    <a:pt x="6467" y="2716"/>
                    <a:pt x="6384" y="2716"/>
                  </a:cubicBezTo>
                  <a:cubicBezTo>
                    <a:pt x="6312" y="2716"/>
                    <a:pt x="6251" y="2740"/>
                    <a:pt x="6205" y="2771"/>
                  </a:cubicBezTo>
                  <a:cubicBezTo>
                    <a:pt x="6072" y="2838"/>
                    <a:pt x="6005" y="3004"/>
                    <a:pt x="6005" y="3271"/>
                  </a:cubicBezTo>
                  <a:cubicBezTo>
                    <a:pt x="6005" y="3905"/>
                    <a:pt x="6672" y="4672"/>
                    <a:pt x="7439" y="5173"/>
                  </a:cubicBezTo>
                  <a:cubicBezTo>
                    <a:pt x="7506" y="5640"/>
                    <a:pt x="7539" y="6107"/>
                    <a:pt x="7439" y="6607"/>
                  </a:cubicBezTo>
                  <a:cubicBezTo>
                    <a:pt x="7344" y="7177"/>
                    <a:pt x="7038" y="7477"/>
                    <a:pt x="6551" y="7477"/>
                  </a:cubicBezTo>
                  <a:cubicBezTo>
                    <a:pt x="6525" y="7477"/>
                    <a:pt x="6499" y="7476"/>
                    <a:pt x="6472" y="7474"/>
                  </a:cubicBezTo>
                  <a:cubicBezTo>
                    <a:pt x="5905" y="7441"/>
                    <a:pt x="5238" y="7041"/>
                    <a:pt x="4771" y="6607"/>
                  </a:cubicBezTo>
                  <a:cubicBezTo>
                    <a:pt x="4737" y="5906"/>
                    <a:pt x="4537" y="5373"/>
                    <a:pt x="4370" y="5173"/>
                  </a:cubicBezTo>
                  <a:cubicBezTo>
                    <a:pt x="4297" y="5124"/>
                    <a:pt x="4224" y="5093"/>
                    <a:pt x="4151" y="5093"/>
                  </a:cubicBezTo>
                  <a:cubicBezTo>
                    <a:pt x="4124" y="5093"/>
                    <a:pt x="4097" y="5097"/>
                    <a:pt x="4070" y="5106"/>
                  </a:cubicBezTo>
                  <a:cubicBezTo>
                    <a:pt x="3870" y="5206"/>
                    <a:pt x="3837" y="5473"/>
                    <a:pt x="3837" y="5706"/>
                  </a:cubicBezTo>
                  <a:cubicBezTo>
                    <a:pt x="3870" y="6040"/>
                    <a:pt x="4070" y="6440"/>
                    <a:pt x="4370" y="6774"/>
                  </a:cubicBezTo>
                  <a:cubicBezTo>
                    <a:pt x="4370" y="7241"/>
                    <a:pt x="4337" y="7774"/>
                    <a:pt x="4137" y="8342"/>
                  </a:cubicBezTo>
                  <a:cubicBezTo>
                    <a:pt x="3970" y="8742"/>
                    <a:pt x="3737" y="8975"/>
                    <a:pt x="3436" y="9009"/>
                  </a:cubicBezTo>
                  <a:cubicBezTo>
                    <a:pt x="3403" y="9025"/>
                    <a:pt x="3361" y="9034"/>
                    <a:pt x="3315" y="9034"/>
                  </a:cubicBezTo>
                  <a:cubicBezTo>
                    <a:pt x="3270" y="9034"/>
                    <a:pt x="3220" y="9025"/>
                    <a:pt x="3169" y="9009"/>
                  </a:cubicBezTo>
                  <a:cubicBezTo>
                    <a:pt x="3169" y="8608"/>
                    <a:pt x="3069" y="8175"/>
                    <a:pt x="2869" y="7808"/>
                  </a:cubicBezTo>
                  <a:cubicBezTo>
                    <a:pt x="2769" y="7608"/>
                    <a:pt x="2469" y="7107"/>
                    <a:pt x="2102" y="7107"/>
                  </a:cubicBezTo>
                  <a:cubicBezTo>
                    <a:pt x="2002" y="7107"/>
                    <a:pt x="1802" y="7174"/>
                    <a:pt x="1668" y="7408"/>
                  </a:cubicBezTo>
                  <a:cubicBezTo>
                    <a:pt x="1502" y="7741"/>
                    <a:pt x="1602" y="8175"/>
                    <a:pt x="1902" y="8608"/>
                  </a:cubicBezTo>
                  <a:cubicBezTo>
                    <a:pt x="2135" y="8875"/>
                    <a:pt x="2436" y="9142"/>
                    <a:pt x="2736" y="9309"/>
                  </a:cubicBezTo>
                  <a:cubicBezTo>
                    <a:pt x="2736" y="9509"/>
                    <a:pt x="2669" y="9676"/>
                    <a:pt x="2536" y="9843"/>
                  </a:cubicBezTo>
                  <a:cubicBezTo>
                    <a:pt x="2436" y="9976"/>
                    <a:pt x="2269" y="10076"/>
                    <a:pt x="2102" y="10076"/>
                  </a:cubicBezTo>
                  <a:cubicBezTo>
                    <a:pt x="2089" y="10077"/>
                    <a:pt x="2076" y="10077"/>
                    <a:pt x="2063" y="10077"/>
                  </a:cubicBezTo>
                  <a:cubicBezTo>
                    <a:pt x="1436" y="10077"/>
                    <a:pt x="662" y="9302"/>
                    <a:pt x="401" y="8975"/>
                  </a:cubicBezTo>
                  <a:cubicBezTo>
                    <a:pt x="351" y="8942"/>
                    <a:pt x="292" y="8925"/>
                    <a:pt x="238" y="8925"/>
                  </a:cubicBezTo>
                  <a:cubicBezTo>
                    <a:pt x="184" y="8925"/>
                    <a:pt x="134" y="8942"/>
                    <a:pt x="101" y="8975"/>
                  </a:cubicBezTo>
                  <a:cubicBezTo>
                    <a:pt x="1" y="9042"/>
                    <a:pt x="1" y="9175"/>
                    <a:pt x="67" y="9276"/>
                  </a:cubicBezTo>
                  <a:cubicBezTo>
                    <a:pt x="101" y="9309"/>
                    <a:pt x="1168" y="10510"/>
                    <a:pt x="2069" y="10510"/>
                  </a:cubicBezTo>
                  <a:lnTo>
                    <a:pt x="2102" y="10510"/>
                  </a:lnTo>
                  <a:cubicBezTo>
                    <a:pt x="2436" y="10476"/>
                    <a:pt x="2669" y="10343"/>
                    <a:pt x="2869" y="10076"/>
                  </a:cubicBezTo>
                  <a:cubicBezTo>
                    <a:pt x="3036" y="9876"/>
                    <a:pt x="3103" y="9676"/>
                    <a:pt x="3136" y="9442"/>
                  </a:cubicBezTo>
                  <a:lnTo>
                    <a:pt x="3503" y="9442"/>
                  </a:lnTo>
                  <a:cubicBezTo>
                    <a:pt x="3837" y="9409"/>
                    <a:pt x="4237" y="9175"/>
                    <a:pt x="4504" y="8475"/>
                  </a:cubicBezTo>
                  <a:cubicBezTo>
                    <a:pt x="4671" y="8041"/>
                    <a:pt x="4737" y="7574"/>
                    <a:pt x="4771" y="7174"/>
                  </a:cubicBezTo>
                  <a:cubicBezTo>
                    <a:pt x="5271" y="7574"/>
                    <a:pt x="5871" y="7841"/>
                    <a:pt x="6438" y="7908"/>
                  </a:cubicBezTo>
                  <a:cubicBezTo>
                    <a:pt x="6466" y="7909"/>
                    <a:pt x="6493" y="7910"/>
                    <a:pt x="6520" y="7910"/>
                  </a:cubicBezTo>
                  <a:cubicBezTo>
                    <a:pt x="7243" y="7910"/>
                    <a:pt x="7744" y="7478"/>
                    <a:pt x="7873" y="6674"/>
                  </a:cubicBezTo>
                  <a:cubicBezTo>
                    <a:pt x="7940" y="6273"/>
                    <a:pt x="7940" y="5840"/>
                    <a:pt x="7873" y="5473"/>
                  </a:cubicBezTo>
                  <a:lnTo>
                    <a:pt x="7873" y="5473"/>
                  </a:lnTo>
                  <a:cubicBezTo>
                    <a:pt x="8240" y="5673"/>
                    <a:pt x="8607" y="5773"/>
                    <a:pt x="8907" y="5806"/>
                  </a:cubicBezTo>
                  <a:cubicBezTo>
                    <a:pt x="8962" y="5813"/>
                    <a:pt x="9015" y="5816"/>
                    <a:pt x="9067" y="5816"/>
                  </a:cubicBezTo>
                  <a:cubicBezTo>
                    <a:pt x="9578" y="5816"/>
                    <a:pt x="9920" y="5518"/>
                    <a:pt x="10041" y="4972"/>
                  </a:cubicBezTo>
                  <a:cubicBezTo>
                    <a:pt x="10074" y="4672"/>
                    <a:pt x="10074" y="4405"/>
                    <a:pt x="10041" y="4105"/>
                  </a:cubicBezTo>
                  <a:lnTo>
                    <a:pt x="10041" y="4105"/>
                  </a:lnTo>
                  <a:cubicBezTo>
                    <a:pt x="10165" y="4124"/>
                    <a:pt x="10287" y="4133"/>
                    <a:pt x="10408" y="4133"/>
                  </a:cubicBezTo>
                  <a:cubicBezTo>
                    <a:pt x="10940" y="4133"/>
                    <a:pt x="11441" y="3952"/>
                    <a:pt x="11876" y="3571"/>
                  </a:cubicBezTo>
                  <a:cubicBezTo>
                    <a:pt x="13043" y="2604"/>
                    <a:pt x="12276" y="870"/>
                    <a:pt x="11676" y="102"/>
                  </a:cubicBezTo>
                  <a:cubicBezTo>
                    <a:pt x="11632" y="38"/>
                    <a:pt x="11575" y="1"/>
                    <a:pt x="115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32"/>
            <p:cNvSpPr/>
            <p:nvPr/>
          </p:nvSpPr>
          <p:spPr>
            <a:xfrm>
              <a:off x="641675" y="4722521"/>
              <a:ext cx="245487" cy="164390"/>
            </a:xfrm>
            <a:custGeom>
              <a:avLst/>
              <a:gdLst/>
              <a:ahLst/>
              <a:cxnLst/>
              <a:rect l="l" t="t" r="r" b="b"/>
              <a:pathLst>
                <a:path w="11509" h="7707" extrusionOk="0">
                  <a:moveTo>
                    <a:pt x="234" y="1"/>
                  </a:moveTo>
                  <a:cubicBezTo>
                    <a:pt x="101" y="1"/>
                    <a:pt x="1" y="101"/>
                    <a:pt x="1" y="201"/>
                  </a:cubicBezTo>
                  <a:cubicBezTo>
                    <a:pt x="1" y="334"/>
                    <a:pt x="101" y="401"/>
                    <a:pt x="201" y="401"/>
                  </a:cubicBezTo>
                  <a:lnTo>
                    <a:pt x="234" y="401"/>
                  </a:lnTo>
                  <a:cubicBezTo>
                    <a:pt x="7006" y="401"/>
                    <a:pt x="11075" y="7539"/>
                    <a:pt x="11109" y="7606"/>
                  </a:cubicBezTo>
                  <a:cubicBezTo>
                    <a:pt x="11142" y="7673"/>
                    <a:pt x="11209" y="7706"/>
                    <a:pt x="11275" y="7706"/>
                  </a:cubicBezTo>
                  <a:cubicBezTo>
                    <a:pt x="11309" y="7706"/>
                    <a:pt x="11342" y="7706"/>
                    <a:pt x="11376" y="7673"/>
                  </a:cubicBezTo>
                  <a:cubicBezTo>
                    <a:pt x="11476" y="7606"/>
                    <a:pt x="11509" y="7506"/>
                    <a:pt x="11476" y="7406"/>
                  </a:cubicBezTo>
                  <a:cubicBezTo>
                    <a:pt x="11409" y="7306"/>
                    <a:pt x="7273" y="1"/>
                    <a:pt x="23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32"/>
            <p:cNvSpPr/>
            <p:nvPr/>
          </p:nvSpPr>
          <p:spPr>
            <a:xfrm>
              <a:off x="761939" y="4440547"/>
              <a:ext cx="280745" cy="341749"/>
            </a:xfrm>
            <a:custGeom>
              <a:avLst/>
              <a:gdLst/>
              <a:ahLst/>
              <a:cxnLst/>
              <a:rect l="l" t="t" r="r" b="b"/>
              <a:pathLst>
                <a:path w="13162" h="16022" extrusionOk="0">
                  <a:moveTo>
                    <a:pt x="10774" y="1"/>
                  </a:moveTo>
                  <a:cubicBezTo>
                    <a:pt x="10492" y="1"/>
                    <a:pt x="10108" y="111"/>
                    <a:pt x="9607" y="344"/>
                  </a:cubicBezTo>
                  <a:cubicBezTo>
                    <a:pt x="0" y="4814"/>
                    <a:pt x="4503" y="16022"/>
                    <a:pt x="4503" y="16022"/>
                  </a:cubicBezTo>
                  <a:cubicBezTo>
                    <a:pt x="8232" y="7878"/>
                    <a:pt x="13161" y="1"/>
                    <a:pt x="10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32"/>
            <p:cNvSpPr/>
            <p:nvPr/>
          </p:nvSpPr>
          <p:spPr>
            <a:xfrm>
              <a:off x="839499" y="4552598"/>
              <a:ext cx="64758" cy="234694"/>
            </a:xfrm>
            <a:custGeom>
              <a:avLst/>
              <a:gdLst/>
              <a:ahLst/>
              <a:cxnLst/>
              <a:rect l="l" t="t" r="r" b="b"/>
              <a:pathLst>
                <a:path w="3036" h="11003" extrusionOk="0">
                  <a:moveTo>
                    <a:pt x="2786" y="1"/>
                  </a:moveTo>
                  <a:cubicBezTo>
                    <a:pt x="2715" y="1"/>
                    <a:pt x="2650" y="55"/>
                    <a:pt x="2602" y="128"/>
                  </a:cubicBezTo>
                  <a:cubicBezTo>
                    <a:pt x="2569" y="161"/>
                    <a:pt x="0" y="5031"/>
                    <a:pt x="667" y="10802"/>
                  </a:cubicBezTo>
                  <a:cubicBezTo>
                    <a:pt x="667" y="10902"/>
                    <a:pt x="767" y="11002"/>
                    <a:pt x="867" y="11002"/>
                  </a:cubicBezTo>
                  <a:lnTo>
                    <a:pt x="901" y="11002"/>
                  </a:lnTo>
                  <a:cubicBezTo>
                    <a:pt x="1001" y="10969"/>
                    <a:pt x="1067" y="10869"/>
                    <a:pt x="1067" y="10769"/>
                  </a:cubicBezTo>
                  <a:cubicBezTo>
                    <a:pt x="434" y="5131"/>
                    <a:pt x="2935" y="361"/>
                    <a:pt x="2969" y="294"/>
                  </a:cubicBezTo>
                  <a:cubicBezTo>
                    <a:pt x="3036" y="194"/>
                    <a:pt x="2969" y="94"/>
                    <a:pt x="2869" y="28"/>
                  </a:cubicBezTo>
                  <a:cubicBezTo>
                    <a:pt x="2841" y="9"/>
                    <a:pt x="2813" y="1"/>
                    <a:pt x="27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32"/>
            <p:cNvSpPr/>
            <p:nvPr/>
          </p:nvSpPr>
          <p:spPr>
            <a:xfrm>
              <a:off x="941825" y="4497650"/>
              <a:ext cx="279425" cy="280075"/>
            </a:xfrm>
            <a:custGeom>
              <a:avLst/>
              <a:gdLst/>
              <a:ahLst/>
              <a:cxnLst/>
              <a:rect l="l" t="t" r="r" b="b"/>
              <a:pathLst>
                <a:path w="11177" h="11203" extrusionOk="0">
                  <a:moveTo>
                    <a:pt x="8728" y="1"/>
                  </a:moveTo>
                  <a:cubicBezTo>
                    <a:pt x="8544" y="1"/>
                    <a:pt x="8315" y="31"/>
                    <a:pt x="8040" y="95"/>
                  </a:cubicBezTo>
                  <a:cubicBezTo>
                    <a:pt x="0" y="1963"/>
                    <a:pt x="1602" y="11203"/>
                    <a:pt x="1602" y="11203"/>
                  </a:cubicBezTo>
                  <a:cubicBezTo>
                    <a:pt x="5913" y="5371"/>
                    <a:pt x="11177" y="1"/>
                    <a:pt x="8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32"/>
            <p:cNvSpPr/>
            <p:nvPr/>
          </p:nvSpPr>
          <p:spPr>
            <a:xfrm>
              <a:off x="968900" y="4874448"/>
              <a:ext cx="208531" cy="207343"/>
            </a:xfrm>
            <a:custGeom>
              <a:avLst/>
              <a:gdLst/>
              <a:ahLst/>
              <a:cxnLst/>
              <a:rect l="l" t="t" r="r" b="b"/>
              <a:pathLst>
                <a:path w="11234" h="11170" extrusionOk="0">
                  <a:moveTo>
                    <a:pt x="8687" y="1"/>
                  </a:moveTo>
                  <a:cubicBezTo>
                    <a:pt x="8501" y="1"/>
                    <a:pt x="8275" y="31"/>
                    <a:pt x="8006" y="95"/>
                  </a:cubicBezTo>
                  <a:cubicBezTo>
                    <a:pt x="1" y="1930"/>
                    <a:pt x="1602" y="11170"/>
                    <a:pt x="1602" y="11170"/>
                  </a:cubicBezTo>
                  <a:cubicBezTo>
                    <a:pt x="6389" y="5730"/>
                    <a:pt x="11234" y="1"/>
                    <a:pt x="8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32"/>
            <p:cNvSpPr/>
            <p:nvPr/>
          </p:nvSpPr>
          <p:spPr>
            <a:xfrm>
              <a:off x="994292" y="4934772"/>
              <a:ext cx="67512" cy="151359"/>
            </a:xfrm>
            <a:custGeom>
              <a:avLst/>
              <a:gdLst/>
              <a:ahLst/>
              <a:cxnLst/>
              <a:rect l="l" t="t" r="r" b="b"/>
              <a:pathLst>
                <a:path w="3637" h="8154" extrusionOk="0">
                  <a:moveTo>
                    <a:pt x="3390" y="1"/>
                  </a:moveTo>
                  <a:cubicBezTo>
                    <a:pt x="3330" y="1"/>
                    <a:pt x="3273" y="25"/>
                    <a:pt x="3236" y="81"/>
                  </a:cubicBezTo>
                  <a:cubicBezTo>
                    <a:pt x="3203" y="114"/>
                    <a:pt x="467" y="3416"/>
                    <a:pt x="0" y="7920"/>
                  </a:cubicBezTo>
                  <a:cubicBezTo>
                    <a:pt x="0" y="8020"/>
                    <a:pt x="100" y="8120"/>
                    <a:pt x="200" y="8153"/>
                  </a:cubicBezTo>
                  <a:lnTo>
                    <a:pt x="234" y="8153"/>
                  </a:lnTo>
                  <a:cubicBezTo>
                    <a:pt x="334" y="8153"/>
                    <a:pt x="401" y="8053"/>
                    <a:pt x="434" y="7953"/>
                  </a:cubicBezTo>
                  <a:cubicBezTo>
                    <a:pt x="868" y="3583"/>
                    <a:pt x="3536" y="381"/>
                    <a:pt x="3536" y="347"/>
                  </a:cubicBezTo>
                  <a:cubicBezTo>
                    <a:pt x="3636" y="247"/>
                    <a:pt x="3603" y="114"/>
                    <a:pt x="3536" y="47"/>
                  </a:cubicBezTo>
                  <a:cubicBezTo>
                    <a:pt x="3491" y="17"/>
                    <a:pt x="3440" y="1"/>
                    <a:pt x="33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32"/>
            <p:cNvSpPr/>
            <p:nvPr/>
          </p:nvSpPr>
          <p:spPr>
            <a:xfrm>
              <a:off x="904300" y="4076400"/>
              <a:ext cx="503075" cy="398575"/>
            </a:xfrm>
            <a:custGeom>
              <a:avLst/>
              <a:gdLst/>
              <a:ahLst/>
              <a:cxnLst/>
              <a:rect l="l" t="t" r="r" b="b"/>
              <a:pathLst>
                <a:path w="20123" h="15943" extrusionOk="0">
                  <a:moveTo>
                    <a:pt x="7197" y="1"/>
                  </a:moveTo>
                  <a:cubicBezTo>
                    <a:pt x="7073" y="1"/>
                    <a:pt x="6932" y="42"/>
                    <a:pt x="6772" y="133"/>
                  </a:cubicBezTo>
                  <a:cubicBezTo>
                    <a:pt x="5071" y="1133"/>
                    <a:pt x="2702" y="5870"/>
                    <a:pt x="2702" y="5870"/>
                  </a:cubicBezTo>
                  <a:cubicBezTo>
                    <a:pt x="2702" y="5870"/>
                    <a:pt x="0" y="10974"/>
                    <a:pt x="6805" y="15043"/>
                  </a:cubicBezTo>
                  <a:cubicBezTo>
                    <a:pt x="7860" y="15673"/>
                    <a:pt x="8907" y="15942"/>
                    <a:pt x="9922" y="15942"/>
                  </a:cubicBezTo>
                  <a:cubicBezTo>
                    <a:pt x="15516" y="15942"/>
                    <a:pt x="20123" y="7764"/>
                    <a:pt x="19614" y="6804"/>
                  </a:cubicBezTo>
                  <a:cubicBezTo>
                    <a:pt x="19492" y="6567"/>
                    <a:pt x="19238" y="6473"/>
                    <a:pt x="18914" y="6473"/>
                  </a:cubicBezTo>
                  <a:cubicBezTo>
                    <a:pt x="17738" y="6473"/>
                    <a:pt x="15645" y="7705"/>
                    <a:pt x="15645" y="7705"/>
                  </a:cubicBezTo>
                  <a:cubicBezTo>
                    <a:pt x="15645" y="7705"/>
                    <a:pt x="17026" y="3229"/>
                    <a:pt x="15691" y="3229"/>
                  </a:cubicBezTo>
                  <a:cubicBezTo>
                    <a:pt x="15559" y="3229"/>
                    <a:pt x="15400" y="3272"/>
                    <a:pt x="15211" y="3368"/>
                  </a:cubicBezTo>
                  <a:cubicBezTo>
                    <a:pt x="13110" y="4402"/>
                    <a:pt x="11876" y="5503"/>
                    <a:pt x="11876" y="5503"/>
                  </a:cubicBezTo>
                  <a:cubicBezTo>
                    <a:pt x="11876" y="5503"/>
                    <a:pt x="12545" y="1640"/>
                    <a:pt x="11327" y="1640"/>
                  </a:cubicBezTo>
                  <a:cubicBezTo>
                    <a:pt x="11270" y="1640"/>
                    <a:pt x="11208" y="1649"/>
                    <a:pt x="11142" y="1667"/>
                  </a:cubicBezTo>
                  <a:cubicBezTo>
                    <a:pt x="9641" y="2034"/>
                    <a:pt x="8073" y="3835"/>
                    <a:pt x="8073" y="3835"/>
                  </a:cubicBezTo>
                  <a:cubicBezTo>
                    <a:pt x="8073" y="3835"/>
                    <a:pt x="8402" y="1"/>
                    <a:pt x="7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32"/>
            <p:cNvSpPr/>
            <p:nvPr/>
          </p:nvSpPr>
          <p:spPr>
            <a:xfrm>
              <a:off x="974350" y="4183625"/>
              <a:ext cx="332750" cy="243850"/>
            </a:xfrm>
            <a:custGeom>
              <a:avLst/>
              <a:gdLst/>
              <a:ahLst/>
              <a:cxnLst/>
              <a:rect l="l" t="t" r="r" b="b"/>
              <a:pathLst>
                <a:path w="13310" h="9754" extrusionOk="0">
                  <a:moveTo>
                    <a:pt x="3069" y="1448"/>
                  </a:moveTo>
                  <a:cubicBezTo>
                    <a:pt x="3136" y="1448"/>
                    <a:pt x="3136" y="1481"/>
                    <a:pt x="3136" y="1481"/>
                  </a:cubicBezTo>
                  <a:cubicBezTo>
                    <a:pt x="3169" y="1481"/>
                    <a:pt x="3169" y="1614"/>
                    <a:pt x="2969" y="1848"/>
                  </a:cubicBezTo>
                  <a:cubicBezTo>
                    <a:pt x="2802" y="2081"/>
                    <a:pt x="2469" y="2348"/>
                    <a:pt x="2135" y="2515"/>
                  </a:cubicBezTo>
                  <a:cubicBezTo>
                    <a:pt x="2202" y="2281"/>
                    <a:pt x="2302" y="2048"/>
                    <a:pt x="2435" y="1881"/>
                  </a:cubicBezTo>
                  <a:cubicBezTo>
                    <a:pt x="2602" y="1614"/>
                    <a:pt x="2836" y="1448"/>
                    <a:pt x="3036" y="1448"/>
                  </a:cubicBezTo>
                  <a:close/>
                  <a:moveTo>
                    <a:pt x="8673" y="4183"/>
                  </a:moveTo>
                  <a:cubicBezTo>
                    <a:pt x="8607" y="4416"/>
                    <a:pt x="8240" y="4950"/>
                    <a:pt x="7639" y="5417"/>
                  </a:cubicBezTo>
                  <a:cubicBezTo>
                    <a:pt x="7873" y="4817"/>
                    <a:pt x="8206" y="4350"/>
                    <a:pt x="8540" y="4216"/>
                  </a:cubicBezTo>
                  <a:cubicBezTo>
                    <a:pt x="8607" y="4216"/>
                    <a:pt x="8640" y="4216"/>
                    <a:pt x="8673" y="4183"/>
                  </a:cubicBezTo>
                  <a:close/>
                  <a:moveTo>
                    <a:pt x="10308" y="6017"/>
                  </a:moveTo>
                  <a:cubicBezTo>
                    <a:pt x="10274" y="6084"/>
                    <a:pt x="10208" y="6251"/>
                    <a:pt x="10074" y="6451"/>
                  </a:cubicBezTo>
                  <a:cubicBezTo>
                    <a:pt x="9874" y="6718"/>
                    <a:pt x="9641" y="6985"/>
                    <a:pt x="9340" y="7185"/>
                  </a:cubicBezTo>
                  <a:cubicBezTo>
                    <a:pt x="9440" y="6651"/>
                    <a:pt x="9741" y="6218"/>
                    <a:pt x="10174" y="6051"/>
                  </a:cubicBezTo>
                  <a:cubicBezTo>
                    <a:pt x="10241" y="6017"/>
                    <a:pt x="10274" y="6017"/>
                    <a:pt x="10308" y="6017"/>
                  </a:cubicBezTo>
                  <a:close/>
                  <a:moveTo>
                    <a:pt x="1088" y="1"/>
                  </a:moveTo>
                  <a:cubicBezTo>
                    <a:pt x="1005" y="1"/>
                    <a:pt x="918" y="38"/>
                    <a:pt x="868" y="113"/>
                  </a:cubicBezTo>
                  <a:cubicBezTo>
                    <a:pt x="834" y="147"/>
                    <a:pt x="0" y="1548"/>
                    <a:pt x="334" y="2415"/>
                  </a:cubicBezTo>
                  <a:cubicBezTo>
                    <a:pt x="434" y="2715"/>
                    <a:pt x="668" y="2915"/>
                    <a:pt x="968" y="3015"/>
                  </a:cubicBezTo>
                  <a:cubicBezTo>
                    <a:pt x="1139" y="3064"/>
                    <a:pt x="1310" y="3095"/>
                    <a:pt x="1481" y="3095"/>
                  </a:cubicBezTo>
                  <a:cubicBezTo>
                    <a:pt x="1543" y="3095"/>
                    <a:pt x="1606" y="3091"/>
                    <a:pt x="1668" y="3082"/>
                  </a:cubicBezTo>
                  <a:cubicBezTo>
                    <a:pt x="1702" y="3182"/>
                    <a:pt x="1735" y="3316"/>
                    <a:pt x="1802" y="3416"/>
                  </a:cubicBezTo>
                  <a:cubicBezTo>
                    <a:pt x="1935" y="3682"/>
                    <a:pt x="2269" y="4049"/>
                    <a:pt x="3036" y="4049"/>
                  </a:cubicBezTo>
                  <a:cubicBezTo>
                    <a:pt x="3119" y="4055"/>
                    <a:pt x="3200" y="4058"/>
                    <a:pt x="3281" y="4058"/>
                  </a:cubicBezTo>
                  <a:cubicBezTo>
                    <a:pt x="3655" y="4058"/>
                    <a:pt x="4007" y="3998"/>
                    <a:pt x="4337" y="3916"/>
                  </a:cubicBezTo>
                  <a:lnTo>
                    <a:pt x="4337" y="3916"/>
                  </a:lnTo>
                  <a:cubicBezTo>
                    <a:pt x="4137" y="4483"/>
                    <a:pt x="4037" y="5184"/>
                    <a:pt x="4170" y="5717"/>
                  </a:cubicBezTo>
                  <a:cubicBezTo>
                    <a:pt x="4343" y="6351"/>
                    <a:pt x="4815" y="6712"/>
                    <a:pt x="5478" y="6712"/>
                  </a:cubicBezTo>
                  <a:cubicBezTo>
                    <a:pt x="5582" y="6712"/>
                    <a:pt x="5691" y="6703"/>
                    <a:pt x="5805" y="6685"/>
                  </a:cubicBezTo>
                  <a:cubicBezTo>
                    <a:pt x="6205" y="6618"/>
                    <a:pt x="6572" y="6484"/>
                    <a:pt x="6939" y="6318"/>
                  </a:cubicBezTo>
                  <a:lnTo>
                    <a:pt x="6939" y="6318"/>
                  </a:lnTo>
                  <a:cubicBezTo>
                    <a:pt x="6872" y="6718"/>
                    <a:pt x="6872" y="7118"/>
                    <a:pt x="6939" y="7418"/>
                  </a:cubicBezTo>
                  <a:cubicBezTo>
                    <a:pt x="7055" y="7913"/>
                    <a:pt x="7400" y="8205"/>
                    <a:pt x="7862" y="8205"/>
                  </a:cubicBezTo>
                  <a:cubicBezTo>
                    <a:pt x="7930" y="8205"/>
                    <a:pt x="8000" y="8198"/>
                    <a:pt x="8073" y="8186"/>
                  </a:cubicBezTo>
                  <a:cubicBezTo>
                    <a:pt x="8373" y="8152"/>
                    <a:pt x="8640" y="8052"/>
                    <a:pt x="8907" y="7952"/>
                  </a:cubicBezTo>
                  <a:cubicBezTo>
                    <a:pt x="9007" y="8586"/>
                    <a:pt x="9407" y="9153"/>
                    <a:pt x="9974" y="9487"/>
                  </a:cubicBezTo>
                  <a:cubicBezTo>
                    <a:pt x="10274" y="9687"/>
                    <a:pt x="10575" y="9753"/>
                    <a:pt x="10875" y="9753"/>
                  </a:cubicBezTo>
                  <a:cubicBezTo>
                    <a:pt x="11876" y="9753"/>
                    <a:pt x="12810" y="8853"/>
                    <a:pt x="13243" y="8219"/>
                  </a:cubicBezTo>
                  <a:cubicBezTo>
                    <a:pt x="13310" y="8119"/>
                    <a:pt x="13277" y="8019"/>
                    <a:pt x="13176" y="7952"/>
                  </a:cubicBezTo>
                  <a:cubicBezTo>
                    <a:pt x="13147" y="7922"/>
                    <a:pt x="13103" y="7906"/>
                    <a:pt x="13058" y="7906"/>
                  </a:cubicBezTo>
                  <a:cubicBezTo>
                    <a:pt x="13003" y="7906"/>
                    <a:pt x="12946" y="7930"/>
                    <a:pt x="12910" y="7986"/>
                  </a:cubicBezTo>
                  <a:cubicBezTo>
                    <a:pt x="12882" y="8013"/>
                    <a:pt x="11938" y="9347"/>
                    <a:pt x="10875" y="9347"/>
                  </a:cubicBezTo>
                  <a:cubicBezTo>
                    <a:pt x="10655" y="9347"/>
                    <a:pt x="10430" y="9290"/>
                    <a:pt x="10208" y="9153"/>
                  </a:cubicBezTo>
                  <a:cubicBezTo>
                    <a:pt x="9674" y="8819"/>
                    <a:pt x="9374" y="8319"/>
                    <a:pt x="9307" y="7719"/>
                  </a:cubicBezTo>
                  <a:cubicBezTo>
                    <a:pt x="10041" y="7252"/>
                    <a:pt x="10575" y="6551"/>
                    <a:pt x="10708" y="6184"/>
                  </a:cubicBezTo>
                  <a:cubicBezTo>
                    <a:pt x="10775" y="5884"/>
                    <a:pt x="10708" y="5751"/>
                    <a:pt x="10608" y="5684"/>
                  </a:cubicBezTo>
                  <a:cubicBezTo>
                    <a:pt x="10536" y="5612"/>
                    <a:pt x="10446" y="5579"/>
                    <a:pt x="10336" y="5579"/>
                  </a:cubicBezTo>
                  <a:cubicBezTo>
                    <a:pt x="10241" y="5579"/>
                    <a:pt x="10131" y="5604"/>
                    <a:pt x="10008" y="5651"/>
                  </a:cubicBezTo>
                  <a:cubicBezTo>
                    <a:pt x="9407" y="5917"/>
                    <a:pt x="8940" y="6585"/>
                    <a:pt x="8907" y="7352"/>
                  </a:cubicBezTo>
                  <a:cubicBezTo>
                    <a:pt x="8873" y="7418"/>
                    <a:pt x="8873" y="7452"/>
                    <a:pt x="8873" y="7485"/>
                  </a:cubicBezTo>
                  <a:cubicBezTo>
                    <a:pt x="8607" y="7619"/>
                    <a:pt x="8306" y="7752"/>
                    <a:pt x="8006" y="7785"/>
                  </a:cubicBezTo>
                  <a:cubicBezTo>
                    <a:pt x="7970" y="7789"/>
                    <a:pt x="7936" y="7790"/>
                    <a:pt x="7903" y="7790"/>
                  </a:cubicBezTo>
                  <a:cubicBezTo>
                    <a:pt x="7601" y="7790"/>
                    <a:pt x="7429" y="7649"/>
                    <a:pt x="7339" y="7318"/>
                  </a:cubicBezTo>
                  <a:cubicBezTo>
                    <a:pt x="7239" y="6951"/>
                    <a:pt x="7306" y="6518"/>
                    <a:pt x="7406" y="6051"/>
                  </a:cubicBezTo>
                  <a:cubicBezTo>
                    <a:pt x="8306" y="5517"/>
                    <a:pt x="8907" y="4750"/>
                    <a:pt x="9040" y="4350"/>
                  </a:cubicBezTo>
                  <a:cubicBezTo>
                    <a:pt x="9140" y="4083"/>
                    <a:pt x="9074" y="3949"/>
                    <a:pt x="8973" y="3883"/>
                  </a:cubicBezTo>
                  <a:cubicBezTo>
                    <a:pt x="8920" y="3811"/>
                    <a:pt x="8837" y="3778"/>
                    <a:pt x="8732" y="3778"/>
                  </a:cubicBezTo>
                  <a:cubicBezTo>
                    <a:pt x="8640" y="3778"/>
                    <a:pt x="8530" y="3803"/>
                    <a:pt x="8406" y="3849"/>
                  </a:cubicBezTo>
                  <a:cubicBezTo>
                    <a:pt x="7839" y="4049"/>
                    <a:pt x="7306" y="4917"/>
                    <a:pt x="7072" y="5784"/>
                  </a:cubicBezTo>
                  <a:cubicBezTo>
                    <a:pt x="6672" y="6017"/>
                    <a:pt x="6205" y="6184"/>
                    <a:pt x="5738" y="6251"/>
                  </a:cubicBezTo>
                  <a:cubicBezTo>
                    <a:pt x="5633" y="6267"/>
                    <a:pt x="5535" y="6276"/>
                    <a:pt x="5443" y="6276"/>
                  </a:cubicBezTo>
                  <a:cubicBezTo>
                    <a:pt x="4979" y="6276"/>
                    <a:pt x="4682" y="6063"/>
                    <a:pt x="4570" y="5617"/>
                  </a:cubicBezTo>
                  <a:cubicBezTo>
                    <a:pt x="4437" y="5050"/>
                    <a:pt x="4604" y="4283"/>
                    <a:pt x="4871" y="3716"/>
                  </a:cubicBezTo>
                  <a:cubicBezTo>
                    <a:pt x="5538" y="3482"/>
                    <a:pt x="5971" y="3115"/>
                    <a:pt x="6105" y="2882"/>
                  </a:cubicBezTo>
                  <a:cubicBezTo>
                    <a:pt x="6138" y="2782"/>
                    <a:pt x="6138" y="2648"/>
                    <a:pt x="6071" y="2582"/>
                  </a:cubicBezTo>
                  <a:cubicBezTo>
                    <a:pt x="5994" y="2504"/>
                    <a:pt x="5902" y="2477"/>
                    <a:pt x="5802" y="2477"/>
                  </a:cubicBezTo>
                  <a:cubicBezTo>
                    <a:pt x="5687" y="2477"/>
                    <a:pt x="5562" y="2513"/>
                    <a:pt x="5438" y="2548"/>
                  </a:cubicBezTo>
                  <a:cubicBezTo>
                    <a:pt x="5104" y="2682"/>
                    <a:pt x="4804" y="2982"/>
                    <a:pt x="4570" y="3382"/>
                  </a:cubicBezTo>
                  <a:cubicBezTo>
                    <a:pt x="4170" y="3549"/>
                    <a:pt x="3636" y="3649"/>
                    <a:pt x="3036" y="3649"/>
                  </a:cubicBezTo>
                  <a:cubicBezTo>
                    <a:pt x="2569" y="3616"/>
                    <a:pt x="2302" y="3482"/>
                    <a:pt x="2169" y="3215"/>
                  </a:cubicBezTo>
                  <a:cubicBezTo>
                    <a:pt x="2135" y="3149"/>
                    <a:pt x="2102" y="3049"/>
                    <a:pt x="2102" y="2982"/>
                  </a:cubicBezTo>
                  <a:cubicBezTo>
                    <a:pt x="2469" y="2849"/>
                    <a:pt x="2869" y="2582"/>
                    <a:pt x="3136" y="2315"/>
                  </a:cubicBezTo>
                  <a:cubicBezTo>
                    <a:pt x="3303" y="2148"/>
                    <a:pt x="3670" y="1714"/>
                    <a:pt x="3536" y="1347"/>
                  </a:cubicBezTo>
                  <a:cubicBezTo>
                    <a:pt x="3503" y="1247"/>
                    <a:pt x="3403" y="1081"/>
                    <a:pt x="3103" y="1047"/>
                  </a:cubicBezTo>
                  <a:cubicBezTo>
                    <a:pt x="3065" y="1040"/>
                    <a:pt x="3027" y="1036"/>
                    <a:pt x="2988" y="1036"/>
                  </a:cubicBezTo>
                  <a:cubicBezTo>
                    <a:pt x="2686" y="1036"/>
                    <a:pt x="2364" y="1263"/>
                    <a:pt x="2069" y="1648"/>
                  </a:cubicBezTo>
                  <a:cubicBezTo>
                    <a:pt x="1868" y="1915"/>
                    <a:pt x="1735" y="2281"/>
                    <a:pt x="1668" y="2648"/>
                  </a:cubicBezTo>
                  <a:cubicBezTo>
                    <a:pt x="1599" y="2662"/>
                    <a:pt x="1524" y="2670"/>
                    <a:pt x="1446" y="2670"/>
                  </a:cubicBezTo>
                  <a:cubicBezTo>
                    <a:pt x="1336" y="2670"/>
                    <a:pt x="1218" y="2654"/>
                    <a:pt x="1101" y="2615"/>
                  </a:cubicBezTo>
                  <a:cubicBezTo>
                    <a:pt x="901" y="2548"/>
                    <a:pt x="801" y="2448"/>
                    <a:pt x="734" y="2281"/>
                  </a:cubicBezTo>
                  <a:cubicBezTo>
                    <a:pt x="501" y="1714"/>
                    <a:pt x="1001" y="680"/>
                    <a:pt x="1235" y="313"/>
                  </a:cubicBezTo>
                  <a:cubicBezTo>
                    <a:pt x="1268" y="213"/>
                    <a:pt x="1235" y="80"/>
                    <a:pt x="1168" y="13"/>
                  </a:cubicBezTo>
                  <a:cubicBezTo>
                    <a:pt x="1143" y="5"/>
                    <a:pt x="1116" y="1"/>
                    <a:pt x="10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32"/>
            <p:cNvSpPr/>
            <p:nvPr/>
          </p:nvSpPr>
          <p:spPr>
            <a:xfrm>
              <a:off x="825900" y="4569375"/>
              <a:ext cx="282375" cy="248650"/>
            </a:xfrm>
            <a:custGeom>
              <a:avLst/>
              <a:gdLst/>
              <a:ahLst/>
              <a:cxnLst/>
              <a:rect l="l" t="t" r="r" b="b"/>
              <a:pathLst>
                <a:path w="11295" h="9946" extrusionOk="0">
                  <a:moveTo>
                    <a:pt x="7258" y="1"/>
                  </a:moveTo>
                  <a:cubicBezTo>
                    <a:pt x="7136" y="1"/>
                    <a:pt x="7007" y="79"/>
                    <a:pt x="6872" y="261"/>
                  </a:cubicBezTo>
                  <a:cubicBezTo>
                    <a:pt x="5905" y="1562"/>
                    <a:pt x="5505" y="2596"/>
                    <a:pt x="5505" y="2596"/>
                  </a:cubicBezTo>
                  <a:cubicBezTo>
                    <a:pt x="5505" y="2596"/>
                    <a:pt x="4814" y="391"/>
                    <a:pt x="4120" y="391"/>
                  </a:cubicBezTo>
                  <a:cubicBezTo>
                    <a:pt x="4036" y="391"/>
                    <a:pt x="3953" y="423"/>
                    <a:pt x="3870" y="495"/>
                  </a:cubicBezTo>
                  <a:cubicBezTo>
                    <a:pt x="3103" y="1195"/>
                    <a:pt x="2669" y="2763"/>
                    <a:pt x="2669" y="2763"/>
                  </a:cubicBezTo>
                  <a:cubicBezTo>
                    <a:pt x="2669" y="2763"/>
                    <a:pt x="1818" y="681"/>
                    <a:pt x="1131" y="681"/>
                  </a:cubicBezTo>
                  <a:cubicBezTo>
                    <a:pt x="1002" y="681"/>
                    <a:pt x="879" y="754"/>
                    <a:pt x="768" y="928"/>
                  </a:cubicBezTo>
                  <a:cubicBezTo>
                    <a:pt x="34" y="2062"/>
                    <a:pt x="68" y="5665"/>
                    <a:pt x="68" y="5665"/>
                  </a:cubicBezTo>
                  <a:cubicBezTo>
                    <a:pt x="68" y="5665"/>
                    <a:pt x="1" y="9568"/>
                    <a:pt x="5371" y="9935"/>
                  </a:cubicBezTo>
                  <a:cubicBezTo>
                    <a:pt x="5482" y="9942"/>
                    <a:pt x="5591" y="9946"/>
                    <a:pt x="5698" y="9946"/>
                  </a:cubicBezTo>
                  <a:cubicBezTo>
                    <a:pt x="10828" y="9946"/>
                    <a:pt x="11295" y="1485"/>
                    <a:pt x="10608" y="995"/>
                  </a:cubicBezTo>
                  <a:cubicBezTo>
                    <a:pt x="10539" y="945"/>
                    <a:pt x="10462" y="923"/>
                    <a:pt x="10380" y="923"/>
                  </a:cubicBezTo>
                  <a:cubicBezTo>
                    <a:pt x="9637" y="923"/>
                    <a:pt x="8474" y="2763"/>
                    <a:pt x="8474" y="2763"/>
                  </a:cubicBezTo>
                  <a:cubicBezTo>
                    <a:pt x="8474" y="2763"/>
                    <a:pt x="7985" y="1"/>
                    <a:pt x="7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6" name="Google Shape;3256;p32"/>
            <p:cNvSpPr/>
            <p:nvPr/>
          </p:nvSpPr>
          <p:spPr>
            <a:xfrm>
              <a:off x="827575" y="4673250"/>
              <a:ext cx="255200" cy="81125"/>
            </a:xfrm>
            <a:custGeom>
              <a:avLst/>
              <a:gdLst/>
              <a:ahLst/>
              <a:cxnLst/>
              <a:rect l="l" t="t" r="r" b="b"/>
              <a:pathLst>
                <a:path w="10208" h="3245" extrusionOk="0">
                  <a:moveTo>
                    <a:pt x="6038" y="543"/>
                  </a:moveTo>
                  <a:cubicBezTo>
                    <a:pt x="6038" y="676"/>
                    <a:pt x="6005" y="876"/>
                    <a:pt x="5938" y="1110"/>
                  </a:cubicBezTo>
                  <a:cubicBezTo>
                    <a:pt x="5938" y="876"/>
                    <a:pt x="5971" y="676"/>
                    <a:pt x="6038" y="543"/>
                  </a:cubicBezTo>
                  <a:close/>
                  <a:moveTo>
                    <a:pt x="1902" y="509"/>
                  </a:moveTo>
                  <a:cubicBezTo>
                    <a:pt x="1902" y="609"/>
                    <a:pt x="1869" y="809"/>
                    <a:pt x="1768" y="1043"/>
                  </a:cubicBezTo>
                  <a:cubicBezTo>
                    <a:pt x="1735" y="1110"/>
                    <a:pt x="1702" y="1143"/>
                    <a:pt x="1668" y="1210"/>
                  </a:cubicBezTo>
                  <a:cubicBezTo>
                    <a:pt x="1668" y="1110"/>
                    <a:pt x="1668" y="1010"/>
                    <a:pt x="1702" y="909"/>
                  </a:cubicBezTo>
                  <a:cubicBezTo>
                    <a:pt x="1735" y="709"/>
                    <a:pt x="1802" y="576"/>
                    <a:pt x="1902" y="509"/>
                  </a:cubicBezTo>
                  <a:close/>
                  <a:moveTo>
                    <a:pt x="7606" y="1110"/>
                  </a:moveTo>
                  <a:cubicBezTo>
                    <a:pt x="7606" y="1276"/>
                    <a:pt x="7573" y="1510"/>
                    <a:pt x="7473" y="1777"/>
                  </a:cubicBezTo>
                  <a:cubicBezTo>
                    <a:pt x="7439" y="1510"/>
                    <a:pt x="7506" y="1276"/>
                    <a:pt x="7606" y="1110"/>
                  </a:cubicBezTo>
                  <a:close/>
                  <a:moveTo>
                    <a:pt x="6158" y="1"/>
                  </a:moveTo>
                  <a:cubicBezTo>
                    <a:pt x="6027" y="1"/>
                    <a:pt x="5916" y="70"/>
                    <a:pt x="5805" y="209"/>
                  </a:cubicBezTo>
                  <a:cubicBezTo>
                    <a:pt x="5504" y="509"/>
                    <a:pt x="5438" y="1210"/>
                    <a:pt x="5571" y="1810"/>
                  </a:cubicBezTo>
                  <a:cubicBezTo>
                    <a:pt x="5404" y="2077"/>
                    <a:pt x="5204" y="2310"/>
                    <a:pt x="4937" y="2477"/>
                  </a:cubicBezTo>
                  <a:cubicBezTo>
                    <a:pt x="4776" y="2590"/>
                    <a:pt x="4638" y="2648"/>
                    <a:pt x="4513" y="2648"/>
                  </a:cubicBezTo>
                  <a:cubicBezTo>
                    <a:pt x="4378" y="2648"/>
                    <a:pt x="4257" y="2582"/>
                    <a:pt x="4137" y="2444"/>
                  </a:cubicBezTo>
                  <a:cubicBezTo>
                    <a:pt x="3870" y="2177"/>
                    <a:pt x="3770" y="1710"/>
                    <a:pt x="3737" y="1276"/>
                  </a:cubicBezTo>
                  <a:cubicBezTo>
                    <a:pt x="4070" y="909"/>
                    <a:pt x="4237" y="576"/>
                    <a:pt x="4204" y="376"/>
                  </a:cubicBezTo>
                  <a:cubicBezTo>
                    <a:pt x="4204" y="276"/>
                    <a:pt x="4137" y="176"/>
                    <a:pt x="4037" y="142"/>
                  </a:cubicBezTo>
                  <a:cubicBezTo>
                    <a:pt x="4006" y="130"/>
                    <a:pt x="3977" y="125"/>
                    <a:pt x="3948" y="125"/>
                  </a:cubicBezTo>
                  <a:cubicBezTo>
                    <a:pt x="3821" y="125"/>
                    <a:pt x="3712" y="233"/>
                    <a:pt x="3603" y="342"/>
                  </a:cubicBezTo>
                  <a:cubicBezTo>
                    <a:pt x="3436" y="509"/>
                    <a:pt x="3370" y="809"/>
                    <a:pt x="3336" y="1110"/>
                  </a:cubicBezTo>
                  <a:cubicBezTo>
                    <a:pt x="3136" y="1343"/>
                    <a:pt x="2869" y="1577"/>
                    <a:pt x="2502" y="1710"/>
                  </a:cubicBezTo>
                  <a:cubicBezTo>
                    <a:pt x="2377" y="1782"/>
                    <a:pt x="2262" y="1815"/>
                    <a:pt x="2161" y="1815"/>
                  </a:cubicBezTo>
                  <a:cubicBezTo>
                    <a:pt x="2073" y="1815"/>
                    <a:pt x="1997" y="1790"/>
                    <a:pt x="1935" y="1743"/>
                  </a:cubicBezTo>
                  <a:cubicBezTo>
                    <a:pt x="1902" y="1743"/>
                    <a:pt x="1869" y="1710"/>
                    <a:pt x="1835" y="1677"/>
                  </a:cubicBezTo>
                  <a:cubicBezTo>
                    <a:pt x="2035" y="1477"/>
                    <a:pt x="2169" y="1210"/>
                    <a:pt x="2235" y="976"/>
                  </a:cubicBezTo>
                  <a:cubicBezTo>
                    <a:pt x="2369" y="609"/>
                    <a:pt x="2336" y="342"/>
                    <a:pt x="2169" y="176"/>
                  </a:cubicBezTo>
                  <a:cubicBezTo>
                    <a:pt x="2118" y="150"/>
                    <a:pt x="2029" y="86"/>
                    <a:pt x="1901" y="86"/>
                  </a:cubicBezTo>
                  <a:cubicBezTo>
                    <a:pt x="1861" y="86"/>
                    <a:pt x="1817" y="93"/>
                    <a:pt x="1768" y="109"/>
                  </a:cubicBezTo>
                  <a:cubicBezTo>
                    <a:pt x="1502" y="209"/>
                    <a:pt x="1335" y="476"/>
                    <a:pt x="1268" y="876"/>
                  </a:cubicBezTo>
                  <a:cubicBezTo>
                    <a:pt x="1235" y="1076"/>
                    <a:pt x="1268" y="1343"/>
                    <a:pt x="1335" y="1577"/>
                  </a:cubicBezTo>
                  <a:cubicBezTo>
                    <a:pt x="1235" y="1643"/>
                    <a:pt x="1135" y="1677"/>
                    <a:pt x="1035" y="1710"/>
                  </a:cubicBezTo>
                  <a:cubicBezTo>
                    <a:pt x="935" y="1710"/>
                    <a:pt x="834" y="1677"/>
                    <a:pt x="768" y="1610"/>
                  </a:cubicBezTo>
                  <a:cubicBezTo>
                    <a:pt x="501" y="1410"/>
                    <a:pt x="468" y="709"/>
                    <a:pt x="468" y="342"/>
                  </a:cubicBezTo>
                  <a:cubicBezTo>
                    <a:pt x="468" y="209"/>
                    <a:pt x="401" y="109"/>
                    <a:pt x="267" y="109"/>
                  </a:cubicBezTo>
                  <a:cubicBezTo>
                    <a:pt x="167" y="109"/>
                    <a:pt x="67" y="209"/>
                    <a:pt x="67" y="309"/>
                  </a:cubicBezTo>
                  <a:cubicBezTo>
                    <a:pt x="67" y="442"/>
                    <a:pt x="1" y="1510"/>
                    <a:pt x="468" y="1944"/>
                  </a:cubicBezTo>
                  <a:cubicBezTo>
                    <a:pt x="606" y="2054"/>
                    <a:pt x="790" y="2119"/>
                    <a:pt x="981" y="2119"/>
                  </a:cubicBezTo>
                  <a:cubicBezTo>
                    <a:pt x="1021" y="2119"/>
                    <a:pt x="1061" y="2116"/>
                    <a:pt x="1101" y="2110"/>
                  </a:cubicBezTo>
                  <a:cubicBezTo>
                    <a:pt x="1268" y="2077"/>
                    <a:pt x="1402" y="2044"/>
                    <a:pt x="1535" y="1944"/>
                  </a:cubicBezTo>
                  <a:cubicBezTo>
                    <a:pt x="1568" y="2010"/>
                    <a:pt x="1602" y="2044"/>
                    <a:pt x="1668" y="2077"/>
                  </a:cubicBezTo>
                  <a:cubicBezTo>
                    <a:pt x="1789" y="2157"/>
                    <a:pt x="1958" y="2238"/>
                    <a:pt x="2183" y="2238"/>
                  </a:cubicBezTo>
                  <a:cubicBezTo>
                    <a:pt x="2332" y="2238"/>
                    <a:pt x="2504" y="2203"/>
                    <a:pt x="2702" y="2110"/>
                  </a:cubicBezTo>
                  <a:cubicBezTo>
                    <a:pt x="2936" y="1977"/>
                    <a:pt x="3169" y="1843"/>
                    <a:pt x="3370" y="1677"/>
                  </a:cubicBezTo>
                  <a:cubicBezTo>
                    <a:pt x="3436" y="2077"/>
                    <a:pt x="3570" y="2444"/>
                    <a:pt x="3803" y="2711"/>
                  </a:cubicBezTo>
                  <a:cubicBezTo>
                    <a:pt x="4020" y="2946"/>
                    <a:pt x="4256" y="3063"/>
                    <a:pt x="4507" y="3063"/>
                  </a:cubicBezTo>
                  <a:cubicBezTo>
                    <a:pt x="4719" y="3063"/>
                    <a:pt x="4942" y="2979"/>
                    <a:pt x="5171" y="2811"/>
                  </a:cubicBezTo>
                  <a:cubicBezTo>
                    <a:pt x="5371" y="2677"/>
                    <a:pt x="5538" y="2511"/>
                    <a:pt x="5705" y="2344"/>
                  </a:cubicBezTo>
                  <a:cubicBezTo>
                    <a:pt x="5771" y="2544"/>
                    <a:pt x="5871" y="2744"/>
                    <a:pt x="6005" y="2911"/>
                  </a:cubicBezTo>
                  <a:cubicBezTo>
                    <a:pt x="6177" y="3102"/>
                    <a:pt x="6371" y="3195"/>
                    <a:pt x="6575" y="3195"/>
                  </a:cubicBezTo>
                  <a:cubicBezTo>
                    <a:pt x="6726" y="3195"/>
                    <a:pt x="6883" y="3144"/>
                    <a:pt x="7039" y="3044"/>
                  </a:cubicBezTo>
                  <a:cubicBezTo>
                    <a:pt x="7172" y="2944"/>
                    <a:pt x="7306" y="2811"/>
                    <a:pt x="7439" y="2677"/>
                  </a:cubicBezTo>
                  <a:cubicBezTo>
                    <a:pt x="7706" y="3011"/>
                    <a:pt x="8106" y="3211"/>
                    <a:pt x="8540" y="3245"/>
                  </a:cubicBezTo>
                  <a:lnTo>
                    <a:pt x="8673" y="3245"/>
                  </a:lnTo>
                  <a:cubicBezTo>
                    <a:pt x="9941" y="3245"/>
                    <a:pt x="10174" y="1477"/>
                    <a:pt x="10208" y="1410"/>
                  </a:cubicBezTo>
                  <a:cubicBezTo>
                    <a:pt x="10208" y="1276"/>
                    <a:pt x="10141" y="1176"/>
                    <a:pt x="10008" y="1176"/>
                  </a:cubicBezTo>
                  <a:cubicBezTo>
                    <a:pt x="9994" y="1172"/>
                    <a:pt x="9981" y="1170"/>
                    <a:pt x="9968" y="1170"/>
                  </a:cubicBezTo>
                  <a:cubicBezTo>
                    <a:pt x="9882" y="1170"/>
                    <a:pt x="9803" y="1256"/>
                    <a:pt x="9774" y="1343"/>
                  </a:cubicBezTo>
                  <a:cubicBezTo>
                    <a:pt x="9774" y="1375"/>
                    <a:pt x="9555" y="2816"/>
                    <a:pt x="8663" y="2816"/>
                  </a:cubicBezTo>
                  <a:cubicBezTo>
                    <a:pt x="8634" y="2816"/>
                    <a:pt x="8604" y="2814"/>
                    <a:pt x="8573" y="2811"/>
                  </a:cubicBezTo>
                  <a:cubicBezTo>
                    <a:pt x="8206" y="2811"/>
                    <a:pt x="7873" y="2611"/>
                    <a:pt x="7673" y="2310"/>
                  </a:cubicBezTo>
                  <a:cubicBezTo>
                    <a:pt x="7973" y="1810"/>
                    <a:pt x="8073" y="1210"/>
                    <a:pt x="8006" y="943"/>
                  </a:cubicBezTo>
                  <a:cubicBezTo>
                    <a:pt x="7973" y="709"/>
                    <a:pt x="7839" y="609"/>
                    <a:pt x="7773" y="609"/>
                  </a:cubicBezTo>
                  <a:cubicBezTo>
                    <a:pt x="7751" y="604"/>
                    <a:pt x="7727" y="601"/>
                    <a:pt x="7704" y="601"/>
                  </a:cubicBezTo>
                  <a:cubicBezTo>
                    <a:pt x="7585" y="601"/>
                    <a:pt x="7450" y="670"/>
                    <a:pt x="7339" y="809"/>
                  </a:cubicBezTo>
                  <a:cubicBezTo>
                    <a:pt x="7006" y="1176"/>
                    <a:pt x="6939" y="1743"/>
                    <a:pt x="7172" y="2244"/>
                  </a:cubicBezTo>
                  <a:cubicBezTo>
                    <a:pt x="7172" y="2277"/>
                    <a:pt x="7172" y="2277"/>
                    <a:pt x="7172" y="2310"/>
                  </a:cubicBezTo>
                  <a:cubicBezTo>
                    <a:pt x="7072" y="2444"/>
                    <a:pt x="6939" y="2577"/>
                    <a:pt x="6805" y="2677"/>
                  </a:cubicBezTo>
                  <a:cubicBezTo>
                    <a:pt x="6715" y="2737"/>
                    <a:pt x="6639" y="2770"/>
                    <a:pt x="6570" y="2770"/>
                  </a:cubicBezTo>
                  <a:cubicBezTo>
                    <a:pt x="6485" y="2770"/>
                    <a:pt x="6412" y="2721"/>
                    <a:pt x="6338" y="2611"/>
                  </a:cubicBezTo>
                  <a:cubicBezTo>
                    <a:pt x="6172" y="2444"/>
                    <a:pt x="6072" y="2177"/>
                    <a:pt x="6005" y="1910"/>
                  </a:cubicBezTo>
                  <a:cubicBezTo>
                    <a:pt x="6372" y="1276"/>
                    <a:pt x="6505" y="643"/>
                    <a:pt x="6472" y="342"/>
                  </a:cubicBezTo>
                  <a:cubicBezTo>
                    <a:pt x="6405" y="109"/>
                    <a:pt x="6305" y="42"/>
                    <a:pt x="6238" y="9"/>
                  </a:cubicBezTo>
                  <a:cubicBezTo>
                    <a:pt x="6211" y="3"/>
                    <a:pt x="6184" y="1"/>
                    <a:pt x="61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7" name="Google Shape;3257;p32"/>
          <p:cNvGrpSpPr/>
          <p:nvPr/>
        </p:nvGrpSpPr>
        <p:grpSpPr>
          <a:xfrm>
            <a:off x="133167" y="3309900"/>
            <a:ext cx="702733" cy="1477733"/>
            <a:chOff x="23675" y="3777825"/>
            <a:chExt cx="527050" cy="1108300"/>
          </a:xfrm>
        </p:grpSpPr>
        <p:sp>
          <p:nvSpPr>
            <p:cNvPr id="3258" name="Google Shape;3258;p32"/>
            <p:cNvSpPr/>
            <p:nvPr/>
          </p:nvSpPr>
          <p:spPr>
            <a:xfrm>
              <a:off x="152100" y="3780325"/>
              <a:ext cx="124275" cy="124275"/>
            </a:xfrm>
            <a:custGeom>
              <a:avLst/>
              <a:gdLst/>
              <a:ahLst/>
              <a:cxnLst/>
              <a:rect l="l" t="t" r="r" b="b"/>
              <a:pathLst>
                <a:path w="4971" h="4971" extrusionOk="0">
                  <a:moveTo>
                    <a:pt x="2669" y="567"/>
                  </a:moveTo>
                  <a:cubicBezTo>
                    <a:pt x="2736" y="801"/>
                    <a:pt x="2802" y="1101"/>
                    <a:pt x="2836" y="1301"/>
                  </a:cubicBezTo>
                  <a:cubicBezTo>
                    <a:pt x="2969" y="1802"/>
                    <a:pt x="3002" y="1935"/>
                    <a:pt x="3069" y="2002"/>
                  </a:cubicBezTo>
                  <a:cubicBezTo>
                    <a:pt x="3102" y="2068"/>
                    <a:pt x="3203" y="2102"/>
                    <a:pt x="3703" y="2302"/>
                  </a:cubicBezTo>
                  <a:cubicBezTo>
                    <a:pt x="3870" y="2369"/>
                    <a:pt x="4170" y="2469"/>
                    <a:pt x="4370" y="2535"/>
                  </a:cubicBezTo>
                  <a:cubicBezTo>
                    <a:pt x="4103" y="2669"/>
                    <a:pt x="3603" y="2836"/>
                    <a:pt x="3203" y="3002"/>
                  </a:cubicBezTo>
                  <a:cubicBezTo>
                    <a:pt x="3136" y="3002"/>
                    <a:pt x="3102" y="3069"/>
                    <a:pt x="3069" y="3102"/>
                  </a:cubicBezTo>
                  <a:cubicBezTo>
                    <a:pt x="2869" y="3569"/>
                    <a:pt x="2635" y="4103"/>
                    <a:pt x="2469" y="4403"/>
                  </a:cubicBezTo>
                  <a:cubicBezTo>
                    <a:pt x="2335" y="4103"/>
                    <a:pt x="2168" y="3536"/>
                    <a:pt x="2068" y="3036"/>
                  </a:cubicBezTo>
                  <a:cubicBezTo>
                    <a:pt x="2035" y="2936"/>
                    <a:pt x="1968" y="2869"/>
                    <a:pt x="1902" y="2869"/>
                  </a:cubicBezTo>
                  <a:cubicBezTo>
                    <a:pt x="1401" y="2769"/>
                    <a:pt x="868" y="2635"/>
                    <a:pt x="567" y="2569"/>
                  </a:cubicBezTo>
                  <a:cubicBezTo>
                    <a:pt x="868" y="2402"/>
                    <a:pt x="1468" y="2135"/>
                    <a:pt x="2002" y="1902"/>
                  </a:cubicBezTo>
                  <a:cubicBezTo>
                    <a:pt x="2068" y="1902"/>
                    <a:pt x="2102" y="1835"/>
                    <a:pt x="2135" y="1802"/>
                  </a:cubicBezTo>
                  <a:cubicBezTo>
                    <a:pt x="2302" y="1368"/>
                    <a:pt x="2502" y="868"/>
                    <a:pt x="2669" y="567"/>
                  </a:cubicBezTo>
                  <a:close/>
                  <a:moveTo>
                    <a:pt x="2702" y="0"/>
                  </a:moveTo>
                  <a:cubicBezTo>
                    <a:pt x="2569" y="0"/>
                    <a:pt x="2369" y="0"/>
                    <a:pt x="1768" y="1568"/>
                  </a:cubicBezTo>
                  <a:cubicBezTo>
                    <a:pt x="100" y="2235"/>
                    <a:pt x="34" y="2435"/>
                    <a:pt x="0" y="2535"/>
                  </a:cubicBezTo>
                  <a:cubicBezTo>
                    <a:pt x="0" y="2602"/>
                    <a:pt x="0" y="2702"/>
                    <a:pt x="67" y="2736"/>
                  </a:cubicBezTo>
                  <a:cubicBezTo>
                    <a:pt x="100" y="2802"/>
                    <a:pt x="234" y="2969"/>
                    <a:pt x="1701" y="3269"/>
                  </a:cubicBezTo>
                  <a:cubicBezTo>
                    <a:pt x="2135" y="4971"/>
                    <a:pt x="2269" y="4971"/>
                    <a:pt x="2435" y="4971"/>
                  </a:cubicBezTo>
                  <a:cubicBezTo>
                    <a:pt x="2569" y="4971"/>
                    <a:pt x="2736" y="4971"/>
                    <a:pt x="3436" y="3369"/>
                  </a:cubicBezTo>
                  <a:cubicBezTo>
                    <a:pt x="3870" y="3203"/>
                    <a:pt x="4704" y="2902"/>
                    <a:pt x="4870" y="2736"/>
                  </a:cubicBezTo>
                  <a:cubicBezTo>
                    <a:pt x="4937" y="2669"/>
                    <a:pt x="4970" y="2569"/>
                    <a:pt x="4937" y="2502"/>
                  </a:cubicBezTo>
                  <a:cubicBezTo>
                    <a:pt x="4904" y="2302"/>
                    <a:pt x="4670" y="2202"/>
                    <a:pt x="3836" y="1902"/>
                  </a:cubicBezTo>
                  <a:cubicBezTo>
                    <a:pt x="3670" y="1835"/>
                    <a:pt x="3469" y="1768"/>
                    <a:pt x="3403" y="1735"/>
                  </a:cubicBezTo>
                  <a:cubicBezTo>
                    <a:pt x="3369" y="1635"/>
                    <a:pt x="3303" y="1401"/>
                    <a:pt x="3269" y="1201"/>
                  </a:cubicBezTo>
                  <a:cubicBezTo>
                    <a:pt x="3102" y="601"/>
                    <a:pt x="3002" y="234"/>
                    <a:pt x="2902" y="100"/>
                  </a:cubicBezTo>
                  <a:cubicBezTo>
                    <a:pt x="2869" y="34"/>
                    <a:pt x="2769" y="0"/>
                    <a:pt x="2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32"/>
            <p:cNvSpPr/>
            <p:nvPr/>
          </p:nvSpPr>
          <p:spPr>
            <a:xfrm>
              <a:off x="333500" y="3783175"/>
              <a:ext cx="143025" cy="105250"/>
            </a:xfrm>
            <a:custGeom>
              <a:avLst/>
              <a:gdLst/>
              <a:ahLst/>
              <a:cxnLst/>
              <a:rect l="l" t="t" r="r" b="b"/>
              <a:pathLst>
                <a:path w="5721" h="4210" extrusionOk="0">
                  <a:moveTo>
                    <a:pt x="3713" y="1"/>
                  </a:moveTo>
                  <a:cubicBezTo>
                    <a:pt x="3022" y="1"/>
                    <a:pt x="2676" y="975"/>
                    <a:pt x="2636" y="1792"/>
                  </a:cubicBezTo>
                  <a:lnTo>
                    <a:pt x="2636" y="1792"/>
                  </a:lnTo>
                  <a:cubicBezTo>
                    <a:pt x="2261" y="1506"/>
                    <a:pt x="1784" y="1275"/>
                    <a:pt x="1357" y="1275"/>
                  </a:cubicBezTo>
                  <a:cubicBezTo>
                    <a:pt x="1120" y="1275"/>
                    <a:pt x="898" y="1346"/>
                    <a:pt x="717" y="1521"/>
                  </a:cubicBezTo>
                  <a:cubicBezTo>
                    <a:pt x="0" y="2188"/>
                    <a:pt x="1681" y="4210"/>
                    <a:pt x="3143" y="4210"/>
                  </a:cubicBezTo>
                  <a:cubicBezTo>
                    <a:pt x="3655" y="4210"/>
                    <a:pt x="4140" y="3962"/>
                    <a:pt x="4486" y="3322"/>
                  </a:cubicBezTo>
                  <a:cubicBezTo>
                    <a:pt x="4486" y="3322"/>
                    <a:pt x="5720" y="787"/>
                    <a:pt x="4086" y="86"/>
                  </a:cubicBezTo>
                  <a:cubicBezTo>
                    <a:pt x="3952" y="27"/>
                    <a:pt x="3827" y="1"/>
                    <a:pt x="37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32"/>
            <p:cNvSpPr/>
            <p:nvPr/>
          </p:nvSpPr>
          <p:spPr>
            <a:xfrm>
              <a:off x="339725" y="3777825"/>
              <a:ext cx="129275" cy="115925"/>
            </a:xfrm>
            <a:custGeom>
              <a:avLst/>
              <a:gdLst/>
              <a:ahLst/>
              <a:cxnLst/>
              <a:rect l="l" t="t" r="r" b="b"/>
              <a:pathLst>
                <a:path w="5171" h="4637" extrusionOk="0">
                  <a:moveTo>
                    <a:pt x="2602" y="2502"/>
                  </a:moveTo>
                  <a:lnTo>
                    <a:pt x="2602" y="2502"/>
                  </a:lnTo>
                  <a:cubicBezTo>
                    <a:pt x="2803" y="2702"/>
                    <a:pt x="2869" y="2836"/>
                    <a:pt x="2869" y="2869"/>
                  </a:cubicBezTo>
                  <a:cubicBezTo>
                    <a:pt x="2803" y="2902"/>
                    <a:pt x="2769" y="2902"/>
                    <a:pt x="2736" y="2902"/>
                  </a:cubicBezTo>
                  <a:cubicBezTo>
                    <a:pt x="2703" y="2836"/>
                    <a:pt x="2636" y="2702"/>
                    <a:pt x="2602" y="2502"/>
                  </a:cubicBezTo>
                  <a:close/>
                  <a:moveTo>
                    <a:pt x="3470" y="434"/>
                  </a:moveTo>
                  <a:cubicBezTo>
                    <a:pt x="3570" y="434"/>
                    <a:pt x="3637" y="434"/>
                    <a:pt x="3737" y="467"/>
                  </a:cubicBezTo>
                  <a:cubicBezTo>
                    <a:pt x="4070" y="634"/>
                    <a:pt x="4270" y="834"/>
                    <a:pt x="4370" y="1134"/>
                  </a:cubicBezTo>
                  <a:cubicBezTo>
                    <a:pt x="4737" y="2068"/>
                    <a:pt x="4037" y="3436"/>
                    <a:pt x="4037" y="3436"/>
                  </a:cubicBezTo>
                  <a:cubicBezTo>
                    <a:pt x="3770" y="3970"/>
                    <a:pt x="3370" y="4237"/>
                    <a:pt x="2903" y="4237"/>
                  </a:cubicBezTo>
                  <a:cubicBezTo>
                    <a:pt x="1969" y="4237"/>
                    <a:pt x="901" y="3303"/>
                    <a:pt x="568" y="2502"/>
                  </a:cubicBezTo>
                  <a:cubicBezTo>
                    <a:pt x="501" y="2335"/>
                    <a:pt x="434" y="2068"/>
                    <a:pt x="601" y="1902"/>
                  </a:cubicBezTo>
                  <a:cubicBezTo>
                    <a:pt x="734" y="1768"/>
                    <a:pt x="901" y="1701"/>
                    <a:pt x="1101" y="1701"/>
                  </a:cubicBezTo>
                  <a:cubicBezTo>
                    <a:pt x="1402" y="1701"/>
                    <a:pt x="1802" y="1868"/>
                    <a:pt x="2169" y="2135"/>
                  </a:cubicBezTo>
                  <a:cubicBezTo>
                    <a:pt x="2169" y="2435"/>
                    <a:pt x="2202" y="2936"/>
                    <a:pt x="2436" y="3169"/>
                  </a:cubicBezTo>
                  <a:cubicBezTo>
                    <a:pt x="2536" y="3269"/>
                    <a:pt x="2644" y="3319"/>
                    <a:pt x="2761" y="3319"/>
                  </a:cubicBezTo>
                  <a:cubicBezTo>
                    <a:pt x="2878" y="3319"/>
                    <a:pt x="3003" y="3269"/>
                    <a:pt x="3136" y="3169"/>
                  </a:cubicBezTo>
                  <a:cubicBezTo>
                    <a:pt x="3203" y="3102"/>
                    <a:pt x="3270" y="3002"/>
                    <a:pt x="3270" y="2869"/>
                  </a:cubicBezTo>
                  <a:cubicBezTo>
                    <a:pt x="3270" y="2569"/>
                    <a:pt x="2936" y="2202"/>
                    <a:pt x="2602" y="1935"/>
                  </a:cubicBezTo>
                  <a:cubicBezTo>
                    <a:pt x="2669" y="1168"/>
                    <a:pt x="2969" y="434"/>
                    <a:pt x="3470" y="434"/>
                  </a:cubicBezTo>
                  <a:close/>
                  <a:moveTo>
                    <a:pt x="3470" y="0"/>
                  </a:moveTo>
                  <a:cubicBezTo>
                    <a:pt x="2769" y="0"/>
                    <a:pt x="2336" y="801"/>
                    <a:pt x="2202" y="1635"/>
                  </a:cubicBezTo>
                  <a:cubicBezTo>
                    <a:pt x="1821" y="1410"/>
                    <a:pt x="1449" y="1292"/>
                    <a:pt x="1114" y="1292"/>
                  </a:cubicBezTo>
                  <a:cubicBezTo>
                    <a:pt x="804" y="1292"/>
                    <a:pt x="525" y="1393"/>
                    <a:pt x="301" y="1601"/>
                  </a:cubicBezTo>
                  <a:cubicBezTo>
                    <a:pt x="67" y="1835"/>
                    <a:pt x="1" y="2202"/>
                    <a:pt x="201" y="2669"/>
                  </a:cubicBezTo>
                  <a:cubicBezTo>
                    <a:pt x="568" y="3603"/>
                    <a:pt x="1802" y="4637"/>
                    <a:pt x="2903" y="4637"/>
                  </a:cubicBezTo>
                  <a:cubicBezTo>
                    <a:pt x="3336" y="4637"/>
                    <a:pt x="3970" y="4470"/>
                    <a:pt x="4404" y="3636"/>
                  </a:cubicBezTo>
                  <a:cubicBezTo>
                    <a:pt x="4437" y="3569"/>
                    <a:pt x="5171" y="2068"/>
                    <a:pt x="4771" y="1001"/>
                  </a:cubicBezTo>
                  <a:cubicBezTo>
                    <a:pt x="4637" y="567"/>
                    <a:pt x="4337" y="267"/>
                    <a:pt x="3903" y="100"/>
                  </a:cubicBezTo>
                  <a:cubicBezTo>
                    <a:pt x="3770" y="34"/>
                    <a:pt x="3603" y="0"/>
                    <a:pt x="347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32"/>
            <p:cNvSpPr/>
            <p:nvPr/>
          </p:nvSpPr>
          <p:spPr>
            <a:xfrm>
              <a:off x="411050" y="3893725"/>
              <a:ext cx="138025" cy="104900"/>
            </a:xfrm>
            <a:custGeom>
              <a:avLst/>
              <a:gdLst/>
              <a:ahLst/>
              <a:cxnLst/>
              <a:rect l="l" t="t" r="r" b="b"/>
              <a:pathLst>
                <a:path w="5521" h="4196" extrusionOk="0">
                  <a:moveTo>
                    <a:pt x="2685" y="1"/>
                  </a:moveTo>
                  <a:cubicBezTo>
                    <a:pt x="0" y="1"/>
                    <a:pt x="1113" y="4195"/>
                    <a:pt x="2296" y="4195"/>
                  </a:cubicBezTo>
                  <a:cubicBezTo>
                    <a:pt x="2348" y="4195"/>
                    <a:pt x="2400" y="4187"/>
                    <a:pt x="2451" y="4171"/>
                  </a:cubicBezTo>
                  <a:cubicBezTo>
                    <a:pt x="3120" y="3954"/>
                    <a:pt x="3240" y="3071"/>
                    <a:pt x="3131" y="2345"/>
                  </a:cubicBezTo>
                  <a:lnTo>
                    <a:pt x="3131" y="2345"/>
                  </a:lnTo>
                  <a:cubicBezTo>
                    <a:pt x="3519" y="2534"/>
                    <a:pt x="3987" y="2670"/>
                    <a:pt x="4395" y="2670"/>
                  </a:cubicBezTo>
                  <a:cubicBezTo>
                    <a:pt x="4894" y="2670"/>
                    <a:pt x="5301" y="2465"/>
                    <a:pt x="5353" y="1902"/>
                  </a:cubicBezTo>
                  <a:cubicBezTo>
                    <a:pt x="5520" y="101"/>
                    <a:pt x="2685" y="1"/>
                    <a:pt x="2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32"/>
            <p:cNvSpPr/>
            <p:nvPr/>
          </p:nvSpPr>
          <p:spPr>
            <a:xfrm>
              <a:off x="431450" y="3888725"/>
              <a:ext cx="119275" cy="115125"/>
            </a:xfrm>
            <a:custGeom>
              <a:avLst/>
              <a:gdLst/>
              <a:ahLst/>
              <a:cxnLst/>
              <a:rect l="l" t="t" r="r" b="b"/>
              <a:pathLst>
                <a:path w="4771" h="4605" extrusionOk="0">
                  <a:moveTo>
                    <a:pt x="1769" y="1735"/>
                  </a:moveTo>
                  <a:cubicBezTo>
                    <a:pt x="1802" y="1735"/>
                    <a:pt x="1902" y="1869"/>
                    <a:pt x="2002" y="2102"/>
                  </a:cubicBezTo>
                  <a:cubicBezTo>
                    <a:pt x="1802" y="1969"/>
                    <a:pt x="1702" y="1835"/>
                    <a:pt x="1702" y="1802"/>
                  </a:cubicBezTo>
                  <a:cubicBezTo>
                    <a:pt x="1702" y="1769"/>
                    <a:pt x="1735" y="1769"/>
                    <a:pt x="1769" y="1735"/>
                  </a:cubicBezTo>
                  <a:close/>
                  <a:moveTo>
                    <a:pt x="1836" y="401"/>
                  </a:moveTo>
                  <a:cubicBezTo>
                    <a:pt x="1869" y="401"/>
                    <a:pt x="3403" y="468"/>
                    <a:pt x="4037" y="1235"/>
                  </a:cubicBezTo>
                  <a:cubicBezTo>
                    <a:pt x="4271" y="1468"/>
                    <a:pt x="4337" y="1735"/>
                    <a:pt x="4304" y="2102"/>
                  </a:cubicBezTo>
                  <a:cubicBezTo>
                    <a:pt x="4304" y="2236"/>
                    <a:pt x="4271" y="2669"/>
                    <a:pt x="3570" y="2669"/>
                  </a:cubicBezTo>
                  <a:cubicBezTo>
                    <a:pt x="3270" y="2669"/>
                    <a:pt x="2870" y="2569"/>
                    <a:pt x="2503" y="2402"/>
                  </a:cubicBezTo>
                  <a:cubicBezTo>
                    <a:pt x="2403" y="1869"/>
                    <a:pt x="2169" y="1302"/>
                    <a:pt x="1802" y="1302"/>
                  </a:cubicBezTo>
                  <a:cubicBezTo>
                    <a:pt x="1735" y="1302"/>
                    <a:pt x="1702" y="1335"/>
                    <a:pt x="1635" y="1335"/>
                  </a:cubicBezTo>
                  <a:cubicBezTo>
                    <a:pt x="1369" y="1468"/>
                    <a:pt x="1302" y="1669"/>
                    <a:pt x="1302" y="1769"/>
                  </a:cubicBezTo>
                  <a:cubicBezTo>
                    <a:pt x="1302" y="2169"/>
                    <a:pt x="1802" y="2503"/>
                    <a:pt x="2136" y="2669"/>
                  </a:cubicBezTo>
                  <a:cubicBezTo>
                    <a:pt x="2202" y="3303"/>
                    <a:pt x="2102" y="4004"/>
                    <a:pt x="1569" y="4170"/>
                  </a:cubicBezTo>
                  <a:cubicBezTo>
                    <a:pt x="1539" y="4179"/>
                    <a:pt x="1509" y="4183"/>
                    <a:pt x="1478" y="4183"/>
                  </a:cubicBezTo>
                  <a:cubicBezTo>
                    <a:pt x="1268" y="4183"/>
                    <a:pt x="1039" y="3986"/>
                    <a:pt x="835" y="3637"/>
                  </a:cubicBezTo>
                  <a:cubicBezTo>
                    <a:pt x="401" y="2903"/>
                    <a:pt x="234" y="1735"/>
                    <a:pt x="635" y="1035"/>
                  </a:cubicBezTo>
                  <a:cubicBezTo>
                    <a:pt x="868" y="601"/>
                    <a:pt x="1302" y="401"/>
                    <a:pt x="1836" y="401"/>
                  </a:cubicBezTo>
                  <a:close/>
                  <a:moveTo>
                    <a:pt x="1869" y="1"/>
                  </a:moveTo>
                  <a:cubicBezTo>
                    <a:pt x="1235" y="1"/>
                    <a:pt x="735" y="201"/>
                    <a:pt x="401" y="635"/>
                  </a:cubicBezTo>
                  <a:cubicBezTo>
                    <a:pt x="134" y="968"/>
                    <a:pt x="1" y="1468"/>
                    <a:pt x="1" y="2002"/>
                  </a:cubicBezTo>
                  <a:cubicBezTo>
                    <a:pt x="1" y="3203"/>
                    <a:pt x="668" y="4604"/>
                    <a:pt x="1469" y="4604"/>
                  </a:cubicBezTo>
                  <a:cubicBezTo>
                    <a:pt x="1535" y="4604"/>
                    <a:pt x="1635" y="4604"/>
                    <a:pt x="1702" y="4571"/>
                  </a:cubicBezTo>
                  <a:cubicBezTo>
                    <a:pt x="2403" y="4337"/>
                    <a:pt x="2603" y="3603"/>
                    <a:pt x="2569" y="2869"/>
                  </a:cubicBezTo>
                  <a:lnTo>
                    <a:pt x="2569" y="2869"/>
                  </a:lnTo>
                  <a:cubicBezTo>
                    <a:pt x="2903" y="3003"/>
                    <a:pt x="3270" y="3070"/>
                    <a:pt x="3570" y="3070"/>
                  </a:cubicBezTo>
                  <a:cubicBezTo>
                    <a:pt x="4271" y="3070"/>
                    <a:pt x="4671" y="2736"/>
                    <a:pt x="4738" y="2136"/>
                  </a:cubicBezTo>
                  <a:cubicBezTo>
                    <a:pt x="4771" y="1669"/>
                    <a:pt x="4638" y="1235"/>
                    <a:pt x="4337" y="901"/>
                  </a:cubicBezTo>
                  <a:cubicBezTo>
                    <a:pt x="3570" y="67"/>
                    <a:pt x="1869" y="1"/>
                    <a:pt x="18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32"/>
            <p:cNvSpPr/>
            <p:nvPr/>
          </p:nvSpPr>
          <p:spPr>
            <a:xfrm>
              <a:off x="311375" y="3898925"/>
              <a:ext cx="119275" cy="95175"/>
            </a:xfrm>
            <a:custGeom>
              <a:avLst/>
              <a:gdLst/>
              <a:ahLst/>
              <a:cxnLst/>
              <a:rect l="l" t="t" r="r" b="b"/>
              <a:pathLst>
                <a:path w="4771" h="3807" extrusionOk="0">
                  <a:moveTo>
                    <a:pt x="2783" y="1"/>
                  </a:moveTo>
                  <a:cubicBezTo>
                    <a:pt x="2322" y="1"/>
                    <a:pt x="1788" y="129"/>
                    <a:pt x="1368" y="593"/>
                  </a:cubicBezTo>
                  <a:cubicBezTo>
                    <a:pt x="467" y="1594"/>
                    <a:pt x="0" y="3062"/>
                    <a:pt x="868" y="3529"/>
                  </a:cubicBezTo>
                  <a:cubicBezTo>
                    <a:pt x="1189" y="3702"/>
                    <a:pt x="1611" y="3806"/>
                    <a:pt x="2051" y="3806"/>
                  </a:cubicBezTo>
                  <a:cubicBezTo>
                    <a:pt x="2798" y="3806"/>
                    <a:pt x="3596" y="3505"/>
                    <a:pt x="4037" y="2728"/>
                  </a:cubicBezTo>
                  <a:cubicBezTo>
                    <a:pt x="4771" y="1527"/>
                    <a:pt x="4270" y="327"/>
                    <a:pt x="3803" y="193"/>
                  </a:cubicBezTo>
                  <a:cubicBezTo>
                    <a:pt x="3803" y="193"/>
                    <a:pt x="3348" y="1"/>
                    <a:pt x="2783" y="1"/>
                  </a:cubicBezTo>
                  <a:close/>
                </a:path>
              </a:pathLst>
            </a:custGeom>
            <a:solidFill>
              <a:srgbClr val="ECD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4" name="Google Shape;3264;p32"/>
            <p:cNvSpPr/>
            <p:nvPr/>
          </p:nvSpPr>
          <p:spPr>
            <a:xfrm>
              <a:off x="370575" y="3899575"/>
              <a:ext cx="47575" cy="55050"/>
            </a:xfrm>
            <a:custGeom>
              <a:avLst/>
              <a:gdLst/>
              <a:ahLst/>
              <a:cxnLst/>
              <a:rect l="l" t="t" r="r" b="b"/>
              <a:pathLst>
                <a:path w="1903" h="2202" extrusionOk="0">
                  <a:moveTo>
                    <a:pt x="1" y="0"/>
                  </a:moveTo>
                  <a:cubicBezTo>
                    <a:pt x="1" y="1"/>
                    <a:pt x="1469" y="2069"/>
                    <a:pt x="1902" y="220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5" name="Google Shape;3265;p32"/>
            <p:cNvSpPr/>
            <p:nvPr/>
          </p:nvSpPr>
          <p:spPr>
            <a:xfrm>
              <a:off x="364750" y="3894525"/>
              <a:ext cx="59225" cy="65950"/>
            </a:xfrm>
            <a:custGeom>
              <a:avLst/>
              <a:gdLst/>
              <a:ahLst/>
              <a:cxnLst/>
              <a:rect l="l" t="t" r="r" b="b"/>
              <a:pathLst>
                <a:path w="2369" h="2638" extrusionOk="0">
                  <a:moveTo>
                    <a:pt x="239" y="1"/>
                  </a:moveTo>
                  <a:cubicBezTo>
                    <a:pt x="205" y="1"/>
                    <a:pt x="169" y="12"/>
                    <a:pt x="134" y="36"/>
                  </a:cubicBezTo>
                  <a:cubicBezTo>
                    <a:pt x="34" y="102"/>
                    <a:pt x="0" y="236"/>
                    <a:pt x="67" y="336"/>
                  </a:cubicBezTo>
                  <a:cubicBezTo>
                    <a:pt x="434" y="836"/>
                    <a:pt x="1601" y="2471"/>
                    <a:pt x="2068" y="2604"/>
                  </a:cubicBezTo>
                  <a:cubicBezTo>
                    <a:pt x="2102" y="2604"/>
                    <a:pt x="2135" y="2637"/>
                    <a:pt x="2135" y="2637"/>
                  </a:cubicBezTo>
                  <a:cubicBezTo>
                    <a:pt x="2235" y="2637"/>
                    <a:pt x="2302" y="2571"/>
                    <a:pt x="2335" y="2471"/>
                  </a:cubicBezTo>
                  <a:cubicBezTo>
                    <a:pt x="2369" y="2371"/>
                    <a:pt x="2335" y="2271"/>
                    <a:pt x="2202" y="2204"/>
                  </a:cubicBezTo>
                  <a:cubicBezTo>
                    <a:pt x="1968" y="2137"/>
                    <a:pt x="1101" y="1036"/>
                    <a:pt x="401" y="102"/>
                  </a:cubicBezTo>
                  <a:cubicBezTo>
                    <a:pt x="358" y="38"/>
                    <a:pt x="301" y="1"/>
                    <a:pt x="2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32"/>
            <p:cNvSpPr/>
            <p:nvPr/>
          </p:nvSpPr>
          <p:spPr>
            <a:xfrm>
              <a:off x="344725" y="3916250"/>
              <a:ext cx="58400" cy="63400"/>
            </a:xfrm>
            <a:custGeom>
              <a:avLst/>
              <a:gdLst/>
              <a:ahLst/>
              <a:cxnLst/>
              <a:rect l="l" t="t" r="r" b="b"/>
              <a:pathLst>
                <a:path w="2336" h="2536" extrusionOk="0">
                  <a:moveTo>
                    <a:pt x="1" y="1"/>
                  </a:moveTo>
                  <a:cubicBezTo>
                    <a:pt x="1" y="1"/>
                    <a:pt x="1769" y="2369"/>
                    <a:pt x="2336" y="253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32"/>
            <p:cNvSpPr/>
            <p:nvPr/>
          </p:nvSpPr>
          <p:spPr>
            <a:xfrm>
              <a:off x="338900" y="3911175"/>
              <a:ext cx="70075" cy="73475"/>
            </a:xfrm>
            <a:custGeom>
              <a:avLst/>
              <a:gdLst/>
              <a:ahLst/>
              <a:cxnLst/>
              <a:rect l="l" t="t" r="r" b="b"/>
              <a:pathLst>
                <a:path w="2803" h="2939" extrusionOk="0">
                  <a:moveTo>
                    <a:pt x="224" y="0"/>
                  </a:moveTo>
                  <a:cubicBezTo>
                    <a:pt x="182" y="0"/>
                    <a:pt x="139" y="11"/>
                    <a:pt x="100" y="37"/>
                  </a:cubicBezTo>
                  <a:cubicBezTo>
                    <a:pt x="0" y="103"/>
                    <a:pt x="0" y="237"/>
                    <a:pt x="67" y="337"/>
                  </a:cubicBezTo>
                  <a:cubicBezTo>
                    <a:pt x="367" y="737"/>
                    <a:pt x="1902" y="2739"/>
                    <a:pt x="2502" y="2939"/>
                  </a:cubicBezTo>
                  <a:lnTo>
                    <a:pt x="2569" y="2939"/>
                  </a:lnTo>
                  <a:cubicBezTo>
                    <a:pt x="2669" y="2939"/>
                    <a:pt x="2736" y="2905"/>
                    <a:pt x="2769" y="2805"/>
                  </a:cubicBezTo>
                  <a:cubicBezTo>
                    <a:pt x="2802" y="2705"/>
                    <a:pt x="2736" y="2572"/>
                    <a:pt x="2635" y="2539"/>
                  </a:cubicBezTo>
                  <a:cubicBezTo>
                    <a:pt x="2302" y="2438"/>
                    <a:pt x="1134" y="1037"/>
                    <a:pt x="401" y="70"/>
                  </a:cubicBezTo>
                  <a:cubicBezTo>
                    <a:pt x="359" y="29"/>
                    <a:pt x="293" y="0"/>
                    <a:pt x="22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32"/>
            <p:cNvSpPr/>
            <p:nvPr/>
          </p:nvSpPr>
          <p:spPr>
            <a:xfrm>
              <a:off x="456475" y="3796775"/>
              <a:ext cx="46725" cy="76975"/>
            </a:xfrm>
            <a:custGeom>
              <a:avLst/>
              <a:gdLst/>
              <a:ahLst/>
              <a:cxnLst/>
              <a:rect l="l" t="t" r="r" b="b"/>
              <a:pathLst>
                <a:path w="1869" h="3079" extrusionOk="0">
                  <a:moveTo>
                    <a:pt x="1188" y="1"/>
                  </a:moveTo>
                  <a:cubicBezTo>
                    <a:pt x="1170" y="1"/>
                    <a:pt x="1152" y="4"/>
                    <a:pt x="1135" y="9"/>
                  </a:cubicBezTo>
                  <a:cubicBezTo>
                    <a:pt x="1001" y="43"/>
                    <a:pt x="935" y="176"/>
                    <a:pt x="968" y="276"/>
                  </a:cubicBezTo>
                  <a:cubicBezTo>
                    <a:pt x="1402" y="1811"/>
                    <a:pt x="167" y="2645"/>
                    <a:pt x="134" y="2678"/>
                  </a:cubicBezTo>
                  <a:cubicBezTo>
                    <a:pt x="34" y="2745"/>
                    <a:pt x="1" y="2878"/>
                    <a:pt x="67" y="2978"/>
                  </a:cubicBezTo>
                  <a:cubicBezTo>
                    <a:pt x="101" y="3045"/>
                    <a:pt x="167" y="3078"/>
                    <a:pt x="234" y="3078"/>
                  </a:cubicBezTo>
                  <a:cubicBezTo>
                    <a:pt x="267" y="3078"/>
                    <a:pt x="334" y="3045"/>
                    <a:pt x="368" y="3045"/>
                  </a:cubicBezTo>
                  <a:cubicBezTo>
                    <a:pt x="368" y="3012"/>
                    <a:pt x="1869" y="2011"/>
                    <a:pt x="1368" y="176"/>
                  </a:cubicBezTo>
                  <a:cubicBezTo>
                    <a:pt x="1368" y="66"/>
                    <a:pt x="1277" y="1"/>
                    <a:pt x="11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32"/>
            <p:cNvSpPr/>
            <p:nvPr/>
          </p:nvSpPr>
          <p:spPr>
            <a:xfrm>
              <a:off x="333050" y="3942100"/>
              <a:ext cx="45900" cy="50075"/>
            </a:xfrm>
            <a:custGeom>
              <a:avLst/>
              <a:gdLst/>
              <a:ahLst/>
              <a:cxnLst/>
              <a:rect l="l" t="t" r="r" b="b"/>
              <a:pathLst>
                <a:path w="1836" h="2003" extrusionOk="0">
                  <a:moveTo>
                    <a:pt x="1" y="1"/>
                  </a:moveTo>
                  <a:lnTo>
                    <a:pt x="1" y="1"/>
                  </a:lnTo>
                  <a:cubicBezTo>
                    <a:pt x="1" y="1"/>
                    <a:pt x="1168" y="1835"/>
                    <a:pt x="1835" y="200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32"/>
            <p:cNvSpPr/>
            <p:nvPr/>
          </p:nvSpPr>
          <p:spPr>
            <a:xfrm>
              <a:off x="327225" y="3937075"/>
              <a:ext cx="57550" cy="60100"/>
            </a:xfrm>
            <a:custGeom>
              <a:avLst/>
              <a:gdLst/>
              <a:ahLst/>
              <a:cxnLst/>
              <a:rect l="l" t="t" r="r" b="b"/>
              <a:pathLst>
                <a:path w="2302" h="2404" extrusionOk="0">
                  <a:moveTo>
                    <a:pt x="215" y="0"/>
                  </a:moveTo>
                  <a:cubicBezTo>
                    <a:pt x="175" y="0"/>
                    <a:pt x="136" y="11"/>
                    <a:pt x="100" y="35"/>
                  </a:cubicBezTo>
                  <a:cubicBezTo>
                    <a:pt x="0" y="102"/>
                    <a:pt x="0" y="202"/>
                    <a:pt x="34" y="302"/>
                  </a:cubicBezTo>
                  <a:cubicBezTo>
                    <a:pt x="167" y="502"/>
                    <a:pt x="1268" y="2203"/>
                    <a:pt x="2002" y="2403"/>
                  </a:cubicBezTo>
                  <a:lnTo>
                    <a:pt x="2068" y="2403"/>
                  </a:lnTo>
                  <a:cubicBezTo>
                    <a:pt x="2168" y="2403"/>
                    <a:pt x="2235" y="2336"/>
                    <a:pt x="2269" y="2270"/>
                  </a:cubicBezTo>
                  <a:cubicBezTo>
                    <a:pt x="2302" y="2136"/>
                    <a:pt x="2235" y="2036"/>
                    <a:pt x="2135" y="2003"/>
                  </a:cubicBezTo>
                  <a:cubicBezTo>
                    <a:pt x="1701" y="1869"/>
                    <a:pt x="834" y="769"/>
                    <a:pt x="401" y="102"/>
                  </a:cubicBezTo>
                  <a:cubicBezTo>
                    <a:pt x="357" y="37"/>
                    <a:pt x="287" y="0"/>
                    <a:pt x="21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32"/>
            <p:cNvSpPr/>
            <p:nvPr/>
          </p:nvSpPr>
          <p:spPr>
            <a:xfrm>
              <a:off x="462325" y="3855725"/>
              <a:ext cx="82575" cy="28850"/>
            </a:xfrm>
            <a:custGeom>
              <a:avLst/>
              <a:gdLst/>
              <a:ahLst/>
              <a:cxnLst/>
              <a:rect l="l" t="t" r="r" b="b"/>
              <a:pathLst>
                <a:path w="3303" h="1154" extrusionOk="0">
                  <a:moveTo>
                    <a:pt x="1977" y="1"/>
                  </a:moveTo>
                  <a:cubicBezTo>
                    <a:pt x="1445" y="1"/>
                    <a:pt x="777" y="176"/>
                    <a:pt x="67" y="787"/>
                  </a:cubicBezTo>
                  <a:cubicBezTo>
                    <a:pt x="0" y="887"/>
                    <a:pt x="0" y="987"/>
                    <a:pt x="67" y="1087"/>
                  </a:cubicBezTo>
                  <a:cubicBezTo>
                    <a:pt x="100" y="1121"/>
                    <a:pt x="167" y="1154"/>
                    <a:pt x="234" y="1154"/>
                  </a:cubicBezTo>
                  <a:cubicBezTo>
                    <a:pt x="267" y="1154"/>
                    <a:pt x="334" y="1154"/>
                    <a:pt x="367" y="1121"/>
                  </a:cubicBezTo>
                  <a:cubicBezTo>
                    <a:pt x="986" y="576"/>
                    <a:pt x="1552" y="421"/>
                    <a:pt x="1995" y="421"/>
                  </a:cubicBezTo>
                  <a:cubicBezTo>
                    <a:pt x="2555" y="421"/>
                    <a:pt x="2917" y="668"/>
                    <a:pt x="2936" y="687"/>
                  </a:cubicBezTo>
                  <a:cubicBezTo>
                    <a:pt x="2971" y="711"/>
                    <a:pt x="3011" y="722"/>
                    <a:pt x="3050" y="722"/>
                  </a:cubicBezTo>
                  <a:cubicBezTo>
                    <a:pt x="3122" y="722"/>
                    <a:pt x="3193" y="685"/>
                    <a:pt x="3236" y="620"/>
                  </a:cubicBezTo>
                  <a:cubicBezTo>
                    <a:pt x="3302" y="520"/>
                    <a:pt x="3269" y="387"/>
                    <a:pt x="3169" y="320"/>
                  </a:cubicBezTo>
                  <a:cubicBezTo>
                    <a:pt x="3169" y="320"/>
                    <a:pt x="2696" y="1"/>
                    <a:pt x="197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32"/>
            <p:cNvSpPr/>
            <p:nvPr/>
          </p:nvSpPr>
          <p:spPr>
            <a:xfrm>
              <a:off x="23675" y="4041875"/>
              <a:ext cx="261050" cy="844250"/>
            </a:xfrm>
            <a:custGeom>
              <a:avLst/>
              <a:gdLst/>
              <a:ahLst/>
              <a:cxnLst/>
              <a:rect l="l" t="t" r="r" b="b"/>
              <a:pathLst>
                <a:path w="10442" h="33770" extrusionOk="0">
                  <a:moveTo>
                    <a:pt x="10182" y="0"/>
                  </a:moveTo>
                  <a:cubicBezTo>
                    <a:pt x="10157" y="0"/>
                    <a:pt x="10131" y="5"/>
                    <a:pt x="10107" y="12"/>
                  </a:cubicBezTo>
                  <a:cubicBezTo>
                    <a:pt x="10107" y="46"/>
                    <a:pt x="9807" y="179"/>
                    <a:pt x="9340" y="413"/>
                  </a:cubicBezTo>
                  <a:cubicBezTo>
                    <a:pt x="9240" y="479"/>
                    <a:pt x="9207" y="613"/>
                    <a:pt x="9274" y="713"/>
                  </a:cubicBezTo>
                  <a:cubicBezTo>
                    <a:pt x="9307" y="780"/>
                    <a:pt x="9374" y="813"/>
                    <a:pt x="9474" y="813"/>
                  </a:cubicBezTo>
                  <a:cubicBezTo>
                    <a:pt x="9507" y="813"/>
                    <a:pt x="9540" y="813"/>
                    <a:pt x="9574" y="780"/>
                  </a:cubicBezTo>
                  <a:cubicBezTo>
                    <a:pt x="9974" y="546"/>
                    <a:pt x="10274" y="413"/>
                    <a:pt x="10274" y="413"/>
                  </a:cubicBezTo>
                  <a:cubicBezTo>
                    <a:pt x="10408" y="346"/>
                    <a:pt x="10441" y="246"/>
                    <a:pt x="10374" y="146"/>
                  </a:cubicBezTo>
                  <a:cubicBezTo>
                    <a:pt x="10349" y="44"/>
                    <a:pt x="10265" y="0"/>
                    <a:pt x="10182" y="0"/>
                  </a:cubicBezTo>
                  <a:close/>
                  <a:moveTo>
                    <a:pt x="8754" y="845"/>
                  </a:moveTo>
                  <a:cubicBezTo>
                    <a:pt x="8715" y="845"/>
                    <a:pt x="8675" y="856"/>
                    <a:pt x="8640" y="880"/>
                  </a:cubicBezTo>
                  <a:cubicBezTo>
                    <a:pt x="8406" y="1047"/>
                    <a:pt x="8173" y="1213"/>
                    <a:pt x="7939" y="1380"/>
                  </a:cubicBezTo>
                  <a:cubicBezTo>
                    <a:pt x="7873" y="1447"/>
                    <a:pt x="7839" y="1580"/>
                    <a:pt x="7906" y="1680"/>
                  </a:cubicBezTo>
                  <a:cubicBezTo>
                    <a:pt x="7973" y="1714"/>
                    <a:pt x="8006" y="1747"/>
                    <a:pt x="8073" y="1747"/>
                  </a:cubicBezTo>
                  <a:cubicBezTo>
                    <a:pt x="8139" y="1747"/>
                    <a:pt x="8173" y="1747"/>
                    <a:pt x="8206" y="1714"/>
                  </a:cubicBezTo>
                  <a:cubicBezTo>
                    <a:pt x="8406" y="1547"/>
                    <a:pt x="8640" y="1380"/>
                    <a:pt x="8873" y="1213"/>
                  </a:cubicBezTo>
                  <a:cubicBezTo>
                    <a:pt x="8973" y="1147"/>
                    <a:pt x="8973" y="1013"/>
                    <a:pt x="8940" y="946"/>
                  </a:cubicBezTo>
                  <a:cubicBezTo>
                    <a:pt x="8897" y="882"/>
                    <a:pt x="8826" y="845"/>
                    <a:pt x="8754" y="845"/>
                  </a:cubicBezTo>
                  <a:close/>
                  <a:moveTo>
                    <a:pt x="7456" y="1897"/>
                  </a:moveTo>
                  <a:cubicBezTo>
                    <a:pt x="7406" y="1897"/>
                    <a:pt x="7356" y="1914"/>
                    <a:pt x="7305" y="1947"/>
                  </a:cubicBezTo>
                  <a:cubicBezTo>
                    <a:pt x="7105" y="2147"/>
                    <a:pt x="6905" y="2381"/>
                    <a:pt x="6738" y="2581"/>
                  </a:cubicBezTo>
                  <a:cubicBezTo>
                    <a:pt x="6672" y="2681"/>
                    <a:pt x="6672" y="2814"/>
                    <a:pt x="6772" y="2881"/>
                  </a:cubicBezTo>
                  <a:cubicBezTo>
                    <a:pt x="6805" y="2915"/>
                    <a:pt x="6838" y="2915"/>
                    <a:pt x="6905" y="2915"/>
                  </a:cubicBezTo>
                  <a:cubicBezTo>
                    <a:pt x="6972" y="2915"/>
                    <a:pt x="7005" y="2915"/>
                    <a:pt x="7072" y="2848"/>
                  </a:cubicBezTo>
                  <a:cubicBezTo>
                    <a:pt x="7205" y="2648"/>
                    <a:pt x="7406" y="2448"/>
                    <a:pt x="7606" y="2247"/>
                  </a:cubicBezTo>
                  <a:cubicBezTo>
                    <a:pt x="7672" y="2181"/>
                    <a:pt x="7672" y="2047"/>
                    <a:pt x="7606" y="1947"/>
                  </a:cubicBezTo>
                  <a:cubicBezTo>
                    <a:pt x="7556" y="1914"/>
                    <a:pt x="7506" y="1897"/>
                    <a:pt x="7456" y="1897"/>
                  </a:cubicBezTo>
                  <a:close/>
                  <a:moveTo>
                    <a:pt x="6425" y="3213"/>
                  </a:moveTo>
                  <a:cubicBezTo>
                    <a:pt x="6356" y="3213"/>
                    <a:pt x="6293" y="3250"/>
                    <a:pt x="6271" y="3315"/>
                  </a:cubicBezTo>
                  <a:cubicBezTo>
                    <a:pt x="6105" y="3582"/>
                    <a:pt x="6005" y="3882"/>
                    <a:pt x="5938" y="4149"/>
                  </a:cubicBezTo>
                  <a:cubicBezTo>
                    <a:pt x="5904" y="4249"/>
                    <a:pt x="5971" y="4349"/>
                    <a:pt x="6105" y="4382"/>
                  </a:cubicBezTo>
                  <a:cubicBezTo>
                    <a:pt x="6105" y="4382"/>
                    <a:pt x="6138" y="4416"/>
                    <a:pt x="6138" y="4416"/>
                  </a:cubicBezTo>
                  <a:cubicBezTo>
                    <a:pt x="6238" y="4416"/>
                    <a:pt x="6305" y="4349"/>
                    <a:pt x="6338" y="4249"/>
                  </a:cubicBezTo>
                  <a:cubicBezTo>
                    <a:pt x="6405" y="4015"/>
                    <a:pt x="6505" y="3748"/>
                    <a:pt x="6638" y="3515"/>
                  </a:cubicBezTo>
                  <a:cubicBezTo>
                    <a:pt x="6672" y="3415"/>
                    <a:pt x="6638" y="3281"/>
                    <a:pt x="6538" y="3248"/>
                  </a:cubicBezTo>
                  <a:cubicBezTo>
                    <a:pt x="6503" y="3224"/>
                    <a:pt x="6463" y="3213"/>
                    <a:pt x="6425" y="3213"/>
                  </a:cubicBezTo>
                  <a:close/>
                  <a:moveTo>
                    <a:pt x="6038" y="4816"/>
                  </a:moveTo>
                  <a:cubicBezTo>
                    <a:pt x="5938" y="4816"/>
                    <a:pt x="5838" y="4916"/>
                    <a:pt x="5838" y="5016"/>
                  </a:cubicBezTo>
                  <a:cubicBezTo>
                    <a:pt x="5871" y="5316"/>
                    <a:pt x="5904" y="5616"/>
                    <a:pt x="6005" y="5883"/>
                  </a:cubicBezTo>
                  <a:cubicBezTo>
                    <a:pt x="6038" y="5983"/>
                    <a:pt x="6138" y="6050"/>
                    <a:pt x="6205" y="6050"/>
                  </a:cubicBezTo>
                  <a:cubicBezTo>
                    <a:pt x="6238" y="6050"/>
                    <a:pt x="6238" y="6050"/>
                    <a:pt x="6271" y="6017"/>
                  </a:cubicBezTo>
                  <a:cubicBezTo>
                    <a:pt x="6371" y="5983"/>
                    <a:pt x="6438" y="5883"/>
                    <a:pt x="6405" y="5783"/>
                  </a:cubicBezTo>
                  <a:cubicBezTo>
                    <a:pt x="6338" y="5516"/>
                    <a:pt x="6271" y="5250"/>
                    <a:pt x="6271" y="5016"/>
                  </a:cubicBezTo>
                  <a:cubicBezTo>
                    <a:pt x="6271" y="4883"/>
                    <a:pt x="6171" y="4816"/>
                    <a:pt x="6038" y="4816"/>
                  </a:cubicBezTo>
                  <a:close/>
                  <a:moveTo>
                    <a:pt x="8727" y="6138"/>
                  </a:moveTo>
                  <a:cubicBezTo>
                    <a:pt x="8496" y="6138"/>
                    <a:pt x="8261" y="6182"/>
                    <a:pt x="8006" y="6284"/>
                  </a:cubicBezTo>
                  <a:cubicBezTo>
                    <a:pt x="7906" y="6317"/>
                    <a:pt x="7873" y="6450"/>
                    <a:pt x="7906" y="6550"/>
                  </a:cubicBezTo>
                  <a:cubicBezTo>
                    <a:pt x="7939" y="6651"/>
                    <a:pt x="8006" y="6684"/>
                    <a:pt x="8106" y="6684"/>
                  </a:cubicBezTo>
                  <a:lnTo>
                    <a:pt x="8173" y="6684"/>
                  </a:lnTo>
                  <a:cubicBezTo>
                    <a:pt x="8392" y="6602"/>
                    <a:pt x="8589" y="6542"/>
                    <a:pt x="8764" y="6542"/>
                  </a:cubicBezTo>
                  <a:cubicBezTo>
                    <a:pt x="8801" y="6542"/>
                    <a:pt x="8838" y="6545"/>
                    <a:pt x="8873" y="6550"/>
                  </a:cubicBezTo>
                  <a:cubicBezTo>
                    <a:pt x="9007" y="6550"/>
                    <a:pt x="9107" y="6484"/>
                    <a:pt x="9107" y="6384"/>
                  </a:cubicBezTo>
                  <a:cubicBezTo>
                    <a:pt x="9140" y="6250"/>
                    <a:pt x="9040" y="6150"/>
                    <a:pt x="8940" y="6150"/>
                  </a:cubicBezTo>
                  <a:cubicBezTo>
                    <a:pt x="8869" y="6142"/>
                    <a:pt x="8798" y="6138"/>
                    <a:pt x="8727" y="6138"/>
                  </a:cubicBezTo>
                  <a:close/>
                  <a:moveTo>
                    <a:pt x="6553" y="6382"/>
                  </a:moveTo>
                  <a:cubicBezTo>
                    <a:pt x="6513" y="6382"/>
                    <a:pt x="6474" y="6393"/>
                    <a:pt x="6438" y="6417"/>
                  </a:cubicBezTo>
                  <a:cubicBezTo>
                    <a:pt x="6371" y="6484"/>
                    <a:pt x="6338" y="6584"/>
                    <a:pt x="6371" y="6684"/>
                  </a:cubicBezTo>
                  <a:cubicBezTo>
                    <a:pt x="6472" y="6851"/>
                    <a:pt x="6572" y="6984"/>
                    <a:pt x="6705" y="7151"/>
                  </a:cubicBezTo>
                  <a:cubicBezTo>
                    <a:pt x="6672" y="7184"/>
                    <a:pt x="6605" y="7218"/>
                    <a:pt x="6572" y="7251"/>
                  </a:cubicBezTo>
                  <a:cubicBezTo>
                    <a:pt x="6505" y="7351"/>
                    <a:pt x="6472" y="7484"/>
                    <a:pt x="6572" y="7551"/>
                  </a:cubicBezTo>
                  <a:cubicBezTo>
                    <a:pt x="6605" y="7585"/>
                    <a:pt x="6672" y="7618"/>
                    <a:pt x="6705" y="7618"/>
                  </a:cubicBezTo>
                  <a:cubicBezTo>
                    <a:pt x="6772" y="7618"/>
                    <a:pt x="6805" y="7618"/>
                    <a:pt x="6872" y="7551"/>
                  </a:cubicBezTo>
                  <a:cubicBezTo>
                    <a:pt x="6905" y="7518"/>
                    <a:pt x="6939" y="7484"/>
                    <a:pt x="6972" y="7451"/>
                  </a:cubicBezTo>
                  <a:cubicBezTo>
                    <a:pt x="7000" y="7465"/>
                    <a:pt x="7033" y="7473"/>
                    <a:pt x="7065" y="7473"/>
                  </a:cubicBezTo>
                  <a:cubicBezTo>
                    <a:pt x="7110" y="7473"/>
                    <a:pt x="7153" y="7457"/>
                    <a:pt x="7172" y="7418"/>
                  </a:cubicBezTo>
                  <a:cubicBezTo>
                    <a:pt x="7239" y="7384"/>
                    <a:pt x="7272" y="7284"/>
                    <a:pt x="7272" y="7218"/>
                  </a:cubicBezTo>
                  <a:cubicBezTo>
                    <a:pt x="7339" y="7151"/>
                    <a:pt x="7406" y="7118"/>
                    <a:pt x="7472" y="7051"/>
                  </a:cubicBezTo>
                  <a:cubicBezTo>
                    <a:pt x="7572" y="6984"/>
                    <a:pt x="7606" y="6851"/>
                    <a:pt x="7539" y="6751"/>
                  </a:cubicBezTo>
                  <a:cubicBezTo>
                    <a:pt x="7498" y="6709"/>
                    <a:pt x="7431" y="6681"/>
                    <a:pt x="7362" y="6681"/>
                  </a:cubicBezTo>
                  <a:cubicBezTo>
                    <a:pt x="7320" y="6681"/>
                    <a:pt x="7277" y="6692"/>
                    <a:pt x="7239" y="6717"/>
                  </a:cubicBezTo>
                  <a:cubicBezTo>
                    <a:pt x="7172" y="6784"/>
                    <a:pt x="7105" y="6817"/>
                    <a:pt x="7005" y="6884"/>
                  </a:cubicBezTo>
                  <a:cubicBezTo>
                    <a:pt x="6905" y="6751"/>
                    <a:pt x="6805" y="6617"/>
                    <a:pt x="6738" y="6484"/>
                  </a:cubicBezTo>
                  <a:cubicBezTo>
                    <a:pt x="6695" y="6419"/>
                    <a:pt x="6624" y="6382"/>
                    <a:pt x="6553" y="6382"/>
                  </a:cubicBezTo>
                  <a:close/>
                  <a:moveTo>
                    <a:pt x="9625" y="6504"/>
                  </a:moveTo>
                  <a:cubicBezTo>
                    <a:pt x="9581" y="6504"/>
                    <a:pt x="9537" y="6520"/>
                    <a:pt x="9507" y="6550"/>
                  </a:cubicBezTo>
                  <a:cubicBezTo>
                    <a:pt x="9407" y="6651"/>
                    <a:pt x="9407" y="6784"/>
                    <a:pt x="9474" y="6851"/>
                  </a:cubicBezTo>
                  <a:cubicBezTo>
                    <a:pt x="9607" y="7017"/>
                    <a:pt x="9707" y="7251"/>
                    <a:pt x="9741" y="7518"/>
                  </a:cubicBezTo>
                  <a:cubicBezTo>
                    <a:pt x="9741" y="7618"/>
                    <a:pt x="9841" y="7685"/>
                    <a:pt x="9941" y="7685"/>
                  </a:cubicBezTo>
                  <a:lnTo>
                    <a:pt x="9974" y="7685"/>
                  </a:lnTo>
                  <a:cubicBezTo>
                    <a:pt x="10074" y="7685"/>
                    <a:pt x="10174" y="7585"/>
                    <a:pt x="10141" y="7451"/>
                  </a:cubicBezTo>
                  <a:cubicBezTo>
                    <a:pt x="10107" y="7118"/>
                    <a:pt x="9974" y="6817"/>
                    <a:pt x="9774" y="6584"/>
                  </a:cubicBezTo>
                  <a:cubicBezTo>
                    <a:pt x="9737" y="6529"/>
                    <a:pt x="9680" y="6504"/>
                    <a:pt x="9625" y="6504"/>
                  </a:cubicBezTo>
                  <a:close/>
                  <a:moveTo>
                    <a:pt x="7622" y="7643"/>
                  </a:moveTo>
                  <a:cubicBezTo>
                    <a:pt x="7572" y="7643"/>
                    <a:pt x="7522" y="7668"/>
                    <a:pt x="7472" y="7718"/>
                  </a:cubicBezTo>
                  <a:cubicBezTo>
                    <a:pt x="7406" y="7818"/>
                    <a:pt x="7406" y="7918"/>
                    <a:pt x="7506" y="8018"/>
                  </a:cubicBezTo>
                  <a:cubicBezTo>
                    <a:pt x="7739" y="8218"/>
                    <a:pt x="7973" y="8418"/>
                    <a:pt x="8173" y="8552"/>
                  </a:cubicBezTo>
                  <a:cubicBezTo>
                    <a:pt x="8206" y="8552"/>
                    <a:pt x="8273" y="8585"/>
                    <a:pt x="8306" y="8585"/>
                  </a:cubicBezTo>
                  <a:cubicBezTo>
                    <a:pt x="8373" y="8585"/>
                    <a:pt x="8440" y="8552"/>
                    <a:pt x="8473" y="8485"/>
                  </a:cubicBezTo>
                  <a:cubicBezTo>
                    <a:pt x="8540" y="8385"/>
                    <a:pt x="8506" y="8252"/>
                    <a:pt x="8406" y="8185"/>
                  </a:cubicBezTo>
                  <a:cubicBezTo>
                    <a:pt x="8206" y="8052"/>
                    <a:pt x="8006" y="7918"/>
                    <a:pt x="7772" y="7718"/>
                  </a:cubicBezTo>
                  <a:cubicBezTo>
                    <a:pt x="7722" y="7668"/>
                    <a:pt x="7672" y="7643"/>
                    <a:pt x="7622" y="7643"/>
                  </a:cubicBezTo>
                  <a:close/>
                  <a:moveTo>
                    <a:pt x="6121" y="7801"/>
                  </a:moveTo>
                  <a:cubicBezTo>
                    <a:pt x="6071" y="7801"/>
                    <a:pt x="6021" y="7818"/>
                    <a:pt x="5971" y="7851"/>
                  </a:cubicBezTo>
                  <a:cubicBezTo>
                    <a:pt x="5871" y="7985"/>
                    <a:pt x="5771" y="8085"/>
                    <a:pt x="5671" y="8218"/>
                  </a:cubicBezTo>
                  <a:cubicBezTo>
                    <a:pt x="5571" y="8318"/>
                    <a:pt x="5504" y="8418"/>
                    <a:pt x="5437" y="8485"/>
                  </a:cubicBezTo>
                  <a:cubicBezTo>
                    <a:pt x="5337" y="8585"/>
                    <a:pt x="5371" y="8719"/>
                    <a:pt x="5437" y="8785"/>
                  </a:cubicBezTo>
                  <a:cubicBezTo>
                    <a:pt x="5504" y="8819"/>
                    <a:pt x="5538" y="8852"/>
                    <a:pt x="5571" y="8852"/>
                  </a:cubicBezTo>
                  <a:cubicBezTo>
                    <a:pt x="5638" y="8852"/>
                    <a:pt x="5704" y="8819"/>
                    <a:pt x="5738" y="8752"/>
                  </a:cubicBezTo>
                  <a:cubicBezTo>
                    <a:pt x="5838" y="8685"/>
                    <a:pt x="5904" y="8585"/>
                    <a:pt x="5971" y="8485"/>
                  </a:cubicBezTo>
                  <a:cubicBezTo>
                    <a:pt x="6071" y="8352"/>
                    <a:pt x="6171" y="8252"/>
                    <a:pt x="6271" y="8152"/>
                  </a:cubicBezTo>
                  <a:cubicBezTo>
                    <a:pt x="6371" y="8052"/>
                    <a:pt x="6371" y="7918"/>
                    <a:pt x="6271" y="7851"/>
                  </a:cubicBezTo>
                  <a:cubicBezTo>
                    <a:pt x="6221" y="7818"/>
                    <a:pt x="6171" y="7801"/>
                    <a:pt x="6121" y="7801"/>
                  </a:cubicBezTo>
                  <a:close/>
                  <a:moveTo>
                    <a:pt x="9784" y="8084"/>
                  </a:moveTo>
                  <a:cubicBezTo>
                    <a:pt x="9721" y="8084"/>
                    <a:pt x="9650" y="8120"/>
                    <a:pt x="9607" y="8185"/>
                  </a:cubicBezTo>
                  <a:cubicBezTo>
                    <a:pt x="9507" y="8352"/>
                    <a:pt x="9340" y="8418"/>
                    <a:pt x="9107" y="8418"/>
                  </a:cubicBezTo>
                  <a:lnTo>
                    <a:pt x="9073" y="8418"/>
                  </a:lnTo>
                  <a:cubicBezTo>
                    <a:pt x="8973" y="8418"/>
                    <a:pt x="8873" y="8519"/>
                    <a:pt x="8873" y="8619"/>
                  </a:cubicBezTo>
                  <a:cubicBezTo>
                    <a:pt x="8873" y="8752"/>
                    <a:pt x="8940" y="8852"/>
                    <a:pt x="9073" y="8852"/>
                  </a:cubicBezTo>
                  <a:lnTo>
                    <a:pt x="9107" y="8852"/>
                  </a:lnTo>
                  <a:cubicBezTo>
                    <a:pt x="9474" y="8852"/>
                    <a:pt x="9774" y="8685"/>
                    <a:pt x="9941" y="8385"/>
                  </a:cubicBezTo>
                  <a:cubicBezTo>
                    <a:pt x="10007" y="8285"/>
                    <a:pt x="9974" y="8152"/>
                    <a:pt x="9874" y="8118"/>
                  </a:cubicBezTo>
                  <a:cubicBezTo>
                    <a:pt x="9850" y="8095"/>
                    <a:pt x="9818" y="8084"/>
                    <a:pt x="9784" y="8084"/>
                  </a:cubicBezTo>
                  <a:close/>
                  <a:moveTo>
                    <a:pt x="5090" y="9084"/>
                  </a:moveTo>
                  <a:cubicBezTo>
                    <a:pt x="5018" y="9084"/>
                    <a:pt x="4947" y="9121"/>
                    <a:pt x="4904" y="9186"/>
                  </a:cubicBezTo>
                  <a:cubicBezTo>
                    <a:pt x="4737" y="9419"/>
                    <a:pt x="4604" y="9653"/>
                    <a:pt x="4470" y="9886"/>
                  </a:cubicBezTo>
                  <a:cubicBezTo>
                    <a:pt x="4403" y="10020"/>
                    <a:pt x="4437" y="10120"/>
                    <a:pt x="4537" y="10186"/>
                  </a:cubicBezTo>
                  <a:cubicBezTo>
                    <a:pt x="4570" y="10220"/>
                    <a:pt x="4604" y="10220"/>
                    <a:pt x="4637" y="10220"/>
                  </a:cubicBezTo>
                  <a:cubicBezTo>
                    <a:pt x="4704" y="10220"/>
                    <a:pt x="4770" y="10186"/>
                    <a:pt x="4837" y="10120"/>
                  </a:cubicBezTo>
                  <a:cubicBezTo>
                    <a:pt x="4970" y="9886"/>
                    <a:pt x="5104" y="9653"/>
                    <a:pt x="5271" y="9419"/>
                  </a:cubicBezTo>
                  <a:cubicBezTo>
                    <a:pt x="5337" y="9319"/>
                    <a:pt x="5304" y="9186"/>
                    <a:pt x="5204" y="9119"/>
                  </a:cubicBezTo>
                  <a:cubicBezTo>
                    <a:pt x="5169" y="9095"/>
                    <a:pt x="5129" y="9084"/>
                    <a:pt x="5090" y="9084"/>
                  </a:cubicBezTo>
                  <a:close/>
                  <a:moveTo>
                    <a:pt x="4262" y="10541"/>
                  </a:moveTo>
                  <a:cubicBezTo>
                    <a:pt x="4189" y="10541"/>
                    <a:pt x="4120" y="10578"/>
                    <a:pt x="4070" y="10653"/>
                  </a:cubicBezTo>
                  <a:cubicBezTo>
                    <a:pt x="3970" y="10920"/>
                    <a:pt x="3836" y="11187"/>
                    <a:pt x="3770" y="11454"/>
                  </a:cubicBezTo>
                  <a:cubicBezTo>
                    <a:pt x="3736" y="11587"/>
                    <a:pt x="3803" y="11687"/>
                    <a:pt x="3903" y="11721"/>
                  </a:cubicBezTo>
                  <a:lnTo>
                    <a:pt x="3970" y="11721"/>
                  </a:lnTo>
                  <a:cubicBezTo>
                    <a:pt x="4036" y="11721"/>
                    <a:pt x="4137" y="11687"/>
                    <a:pt x="4170" y="11587"/>
                  </a:cubicBezTo>
                  <a:cubicBezTo>
                    <a:pt x="4237" y="11354"/>
                    <a:pt x="4337" y="11087"/>
                    <a:pt x="4470" y="10820"/>
                  </a:cubicBezTo>
                  <a:cubicBezTo>
                    <a:pt x="4503" y="10720"/>
                    <a:pt x="4470" y="10620"/>
                    <a:pt x="4337" y="10553"/>
                  </a:cubicBezTo>
                  <a:cubicBezTo>
                    <a:pt x="4312" y="10545"/>
                    <a:pt x="4287" y="10541"/>
                    <a:pt x="4262" y="10541"/>
                  </a:cubicBezTo>
                  <a:close/>
                  <a:moveTo>
                    <a:pt x="3803" y="12121"/>
                  </a:moveTo>
                  <a:cubicBezTo>
                    <a:pt x="3670" y="12121"/>
                    <a:pt x="3569" y="12188"/>
                    <a:pt x="3536" y="12288"/>
                  </a:cubicBezTo>
                  <a:cubicBezTo>
                    <a:pt x="3503" y="12588"/>
                    <a:pt x="3469" y="12855"/>
                    <a:pt x="3436" y="13155"/>
                  </a:cubicBezTo>
                  <a:cubicBezTo>
                    <a:pt x="3436" y="13255"/>
                    <a:pt x="3503" y="13355"/>
                    <a:pt x="3636" y="13355"/>
                  </a:cubicBezTo>
                  <a:cubicBezTo>
                    <a:pt x="3770" y="13355"/>
                    <a:pt x="3836" y="13289"/>
                    <a:pt x="3870" y="13189"/>
                  </a:cubicBezTo>
                  <a:cubicBezTo>
                    <a:pt x="3870" y="12922"/>
                    <a:pt x="3903" y="12655"/>
                    <a:pt x="3970" y="12388"/>
                  </a:cubicBezTo>
                  <a:cubicBezTo>
                    <a:pt x="3970" y="12255"/>
                    <a:pt x="3903" y="12154"/>
                    <a:pt x="3803" y="12121"/>
                  </a:cubicBezTo>
                  <a:close/>
                  <a:moveTo>
                    <a:pt x="3636" y="13789"/>
                  </a:moveTo>
                  <a:cubicBezTo>
                    <a:pt x="3503" y="13789"/>
                    <a:pt x="3436" y="13889"/>
                    <a:pt x="3436" y="14022"/>
                  </a:cubicBezTo>
                  <a:cubicBezTo>
                    <a:pt x="3469" y="14289"/>
                    <a:pt x="3503" y="14590"/>
                    <a:pt x="3569" y="14856"/>
                  </a:cubicBezTo>
                  <a:cubicBezTo>
                    <a:pt x="3569" y="14956"/>
                    <a:pt x="3670" y="15023"/>
                    <a:pt x="3770" y="15023"/>
                  </a:cubicBezTo>
                  <a:lnTo>
                    <a:pt x="3803" y="15023"/>
                  </a:lnTo>
                  <a:cubicBezTo>
                    <a:pt x="3936" y="14990"/>
                    <a:pt x="4003" y="14890"/>
                    <a:pt x="3970" y="14756"/>
                  </a:cubicBezTo>
                  <a:cubicBezTo>
                    <a:pt x="3903" y="14523"/>
                    <a:pt x="3870" y="14256"/>
                    <a:pt x="3870" y="13989"/>
                  </a:cubicBezTo>
                  <a:cubicBezTo>
                    <a:pt x="3836" y="13856"/>
                    <a:pt x="3736" y="13789"/>
                    <a:pt x="3636" y="13789"/>
                  </a:cubicBezTo>
                  <a:close/>
                  <a:moveTo>
                    <a:pt x="4007" y="15411"/>
                  </a:moveTo>
                  <a:cubicBezTo>
                    <a:pt x="3984" y="15411"/>
                    <a:pt x="3960" y="15416"/>
                    <a:pt x="3936" y="15423"/>
                  </a:cubicBezTo>
                  <a:cubicBezTo>
                    <a:pt x="3803" y="15457"/>
                    <a:pt x="3770" y="15590"/>
                    <a:pt x="3803" y="15690"/>
                  </a:cubicBezTo>
                  <a:cubicBezTo>
                    <a:pt x="3903" y="15957"/>
                    <a:pt x="4003" y="16224"/>
                    <a:pt x="4137" y="16491"/>
                  </a:cubicBezTo>
                  <a:cubicBezTo>
                    <a:pt x="4203" y="16558"/>
                    <a:pt x="4270" y="16591"/>
                    <a:pt x="4337" y="16591"/>
                  </a:cubicBezTo>
                  <a:cubicBezTo>
                    <a:pt x="4370" y="16591"/>
                    <a:pt x="4403" y="16591"/>
                    <a:pt x="4437" y="16558"/>
                  </a:cubicBezTo>
                  <a:cubicBezTo>
                    <a:pt x="4537" y="16524"/>
                    <a:pt x="4570" y="16391"/>
                    <a:pt x="4503" y="16291"/>
                  </a:cubicBezTo>
                  <a:cubicBezTo>
                    <a:pt x="4403" y="16057"/>
                    <a:pt x="4270" y="15790"/>
                    <a:pt x="4203" y="15557"/>
                  </a:cubicBezTo>
                  <a:cubicBezTo>
                    <a:pt x="4152" y="15455"/>
                    <a:pt x="4082" y="15411"/>
                    <a:pt x="4007" y="15411"/>
                  </a:cubicBezTo>
                  <a:close/>
                  <a:moveTo>
                    <a:pt x="4789" y="16878"/>
                  </a:moveTo>
                  <a:cubicBezTo>
                    <a:pt x="4744" y="16878"/>
                    <a:pt x="4700" y="16895"/>
                    <a:pt x="4670" y="16925"/>
                  </a:cubicBezTo>
                  <a:cubicBezTo>
                    <a:pt x="4570" y="16991"/>
                    <a:pt x="4537" y="17125"/>
                    <a:pt x="4604" y="17191"/>
                  </a:cubicBezTo>
                  <a:cubicBezTo>
                    <a:pt x="4770" y="17425"/>
                    <a:pt x="4970" y="17658"/>
                    <a:pt x="5137" y="17859"/>
                  </a:cubicBezTo>
                  <a:lnTo>
                    <a:pt x="5071" y="17859"/>
                  </a:lnTo>
                  <a:cubicBezTo>
                    <a:pt x="4770" y="17925"/>
                    <a:pt x="4503" y="17992"/>
                    <a:pt x="4237" y="18092"/>
                  </a:cubicBezTo>
                  <a:cubicBezTo>
                    <a:pt x="4137" y="18159"/>
                    <a:pt x="4070" y="18259"/>
                    <a:pt x="4103" y="18359"/>
                  </a:cubicBezTo>
                  <a:cubicBezTo>
                    <a:pt x="4137" y="18459"/>
                    <a:pt x="4237" y="18492"/>
                    <a:pt x="4303" y="18492"/>
                  </a:cubicBezTo>
                  <a:lnTo>
                    <a:pt x="4370" y="18492"/>
                  </a:lnTo>
                  <a:cubicBezTo>
                    <a:pt x="4637" y="18392"/>
                    <a:pt x="4870" y="18326"/>
                    <a:pt x="5137" y="18259"/>
                  </a:cubicBezTo>
                  <a:cubicBezTo>
                    <a:pt x="5271" y="18225"/>
                    <a:pt x="5337" y="18125"/>
                    <a:pt x="5304" y="18025"/>
                  </a:cubicBezTo>
                  <a:cubicBezTo>
                    <a:pt x="5304" y="17992"/>
                    <a:pt x="5271" y="17959"/>
                    <a:pt x="5271" y="17925"/>
                  </a:cubicBezTo>
                  <a:cubicBezTo>
                    <a:pt x="5337" y="17925"/>
                    <a:pt x="5404" y="17925"/>
                    <a:pt x="5471" y="17859"/>
                  </a:cubicBezTo>
                  <a:cubicBezTo>
                    <a:pt x="5538" y="17792"/>
                    <a:pt x="5538" y="17658"/>
                    <a:pt x="5471" y="17592"/>
                  </a:cubicBezTo>
                  <a:cubicBezTo>
                    <a:pt x="5271" y="17392"/>
                    <a:pt x="5104" y="17191"/>
                    <a:pt x="4937" y="16958"/>
                  </a:cubicBezTo>
                  <a:cubicBezTo>
                    <a:pt x="4900" y="16903"/>
                    <a:pt x="4843" y="16878"/>
                    <a:pt x="4789" y="16878"/>
                  </a:cubicBezTo>
                  <a:close/>
                  <a:moveTo>
                    <a:pt x="7583" y="17883"/>
                  </a:moveTo>
                  <a:cubicBezTo>
                    <a:pt x="7495" y="17883"/>
                    <a:pt x="7400" y="17943"/>
                    <a:pt x="7372" y="18025"/>
                  </a:cubicBezTo>
                  <a:cubicBezTo>
                    <a:pt x="7339" y="18159"/>
                    <a:pt x="7406" y="18259"/>
                    <a:pt x="7539" y="18292"/>
                  </a:cubicBezTo>
                  <a:cubicBezTo>
                    <a:pt x="7839" y="18359"/>
                    <a:pt x="8073" y="18459"/>
                    <a:pt x="8239" y="18559"/>
                  </a:cubicBezTo>
                  <a:cubicBezTo>
                    <a:pt x="8273" y="18592"/>
                    <a:pt x="8306" y="18592"/>
                    <a:pt x="8340" y="18592"/>
                  </a:cubicBezTo>
                  <a:cubicBezTo>
                    <a:pt x="8406" y="18592"/>
                    <a:pt x="8473" y="18559"/>
                    <a:pt x="8540" y="18526"/>
                  </a:cubicBezTo>
                  <a:cubicBezTo>
                    <a:pt x="8606" y="18426"/>
                    <a:pt x="8573" y="18292"/>
                    <a:pt x="8473" y="18225"/>
                  </a:cubicBezTo>
                  <a:cubicBezTo>
                    <a:pt x="8273" y="18092"/>
                    <a:pt x="7973" y="17959"/>
                    <a:pt x="7639" y="17892"/>
                  </a:cubicBezTo>
                  <a:cubicBezTo>
                    <a:pt x="7621" y="17886"/>
                    <a:pt x="7603" y="17883"/>
                    <a:pt x="7583" y="17883"/>
                  </a:cubicBezTo>
                  <a:close/>
                  <a:moveTo>
                    <a:pt x="5904" y="17725"/>
                  </a:moveTo>
                  <a:cubicBezTo>
                    <a:pt x="5804" y="17725"/>
                    <a:pt x="5704" y="17825"/>
                    <a:pt x="5738" y="17959"/>
                  </a:cubicBezTo>
                  <a:cubicBezTo>
                    <a:pt x="5738" y="18025"/>
                    <a:pt x="5771" y="18092"/>
                    <a:pt x="5804" y="18125"/>
                  </a:cubicBezTo>
                  <a:cubicBezTo>
                    <a:pt x="5804" y="18125"/>
                    <a:pt x="5771" y="18125"/>
                    <a:pt x="5771" y="18159"/>
                  </a:cubicBezTo>
                  <a:cubicBezTo>
                    <a:pt x="5704" y="18225"/>
                    <a:pt x="5738" y="18359"/>
                    <a:pt x="5804" y="18426"/>
                  </a:cubicBezTo>
                  <a:cubicBezTo>
                    <a:pt x="6071" y="18626"/>
                    <a:pt x="6305" y="18759"/>
                    <a:pt x="6572" y="18893"/>
                  </a:cubicBezTo>
                  <a:cubicBezTo>
                    <a:pt x="6605" y="18893"/>
                    <a:pt x="6605" y="18926"/>
                    <a:pt x="6638" y="18926"/>
                  </a:cubicBezTo>
                  <a:cubicBezTo>
                    <a:pt x="6738" y="18926"/>
                    <a:pt x="6805" y="18859"/>
                    <a:pt x="6838" y="18793"/>
                  </a:cubicBezTo>
                  <a:cubicBezTo>
                    <a:pt x="6872" y="18692"/>
                    <a:pt x="6838" y="18559"/>
                    <a:pt x="6738" y="18526"/>
                  </a:cubicBezTo>
                  <a:cubicBezTo>
                    <a:pt x="6538" y="18426"/>
                    <a:pt x="6305" y="18292"/>
                    <a:pt x="6105" y="18125"/>
                  </a:cubicBezTo>
                  <a:lnTo>
                    <a:pt x="6305" y="18125"/>
                  </a:lnTo>
                  <a:cubicBezTo>
                    <a:pt x="6472" y="18159"/>
                    <a:pt x="6605" y="18159"/>
                    <a:pt x="6738" y="18159"/>
                  </a:cubicBezTo>
                  <a:cubicBezTo>
                    <a:pt x="6872" y="18159"/>
                    <a:pt x="6972" y="18092"/>
                    <a:pt x="6972" y="17959"/>
                  </a:cubicBezTo>
                  <a:cubicBezTo>
                    <a:pt x="6972" y="17859"/>
                    <a:pt x="6905" y="17758"/>
                    <a:pt x="6772" y="17725"/>
                  </a:cubicBezTo>
                  <a:close/>
                  <a:moveTo>
                    <a:pt x="8274" y="18751"/>
                  </a:moveTo>
                  <a:cubicBezTo>
                    <a:pt x="8252" y="18751"/>
                    <a:pt x="8230" y="18753"/>
                    <a:pt x="8206" y="18759"/>
                  </a:cubicBezTo>
                  <a:lnTo>
                    <a:pt x="8073" y="18759"/>
                  </a:lnTo>
                  <a:cubicBezTo>
                    <a:pt x="7989" y="18776"/>
                    <a:pt x="7898" y="18784"/>
                    <a:pt x="7797" y="18784"/>
                  </a:cubicBezTo>
                  <a:cubicBezTo>
                    <a:pt x="7697" y="18784"/>
                    <a:pt x="7589" y="18776"/>
                    <a:pt x="7472" y="18759"/>
                  </a:cubicBezTo>
                  <a:cubicBezTo>
                    <a:pt x="7459" y="18755"/>
                    <a:pt x="7445" y="18753"/>
                    <a:pt x="7432" y="18753"/>
                  </a:cubicBezTo>
                  <a:cubicBezTo>
                    <a:pt x="7347" y="18753"/>
                    <a:pt x="7268" y="18839"/>
                    <a:pt x="7239" y="18926"/>
                  </a:cubicBezTo>
                  <a:cubicBezTo>
                    <a:pt x="7205" y="19059"/>
                    <a:pt x="7305" y="19159"/>
                    <a:pt x="7406" y="19159"/>
                  </a:cubicBezTo>
                  <a:cubicBezTo>
                    <a:pt x="7539" y="19193"/>
                    <a:pt x="7706" y="19226"/>
                    <a:pt x="7839" y="19226"/>
                  </a:cubicBezTo>
                  <a:cubicBezTo>
                    <a:pt x="7939" y="19226"/>
                    <a:pt x="8039" y="19193"/>
                    <a:pt x="8139" y="19193"/>
                  </a:cubicBezTo>
                  <a:cubicBezTo>
                    <a:pt x="8206" y="19159"/>
                    <a:pt x="8273" y="19159"/>
                    <a:pt x="8306" y="19159"/>
                  </a:cubicBezTo>
                  <a:cubicBezTo>
                    <a:pt x="8440" y="19126"/>
                    <a:pt x="8506" y="18993"/>
                    <a:pt x="8473" y="18893"/>
                  </a:cubicBezTo>
                  <a:cubicBezTo>
                    <a:pt x="8446" y="18810"/>
                    <a:pt x="8373" y="18751"/>
                    <a:pt x="8274" y="18751"/>
                  </a:cubicBezTo>
                  <a:close/>
                  <a:moveTo>
                    <a:pt x="3551" y="18458"/>
                  </a:moveTo>
                  <a:cubicBezTo>
                    <a:pt x="3511" y="18458"/>
                    <a:pt x="3471" y="18469"/>
                    <a:pt x="3436" y="18492"/>
                  </a:cubicBezTo>
                  <a:cubicBezTo>
                    <a:pt x="3203" y="18626"/>
                    <a:pt x="2969" y="18793"/>
                    <a:pt x="2736" y="18993"/>
                  </a:cubicBezTo>
                  <a:cubicBezTo>
                    <a:pt x="2669" y="19059"/>
                    <a:pt x="2635" y="19193"/>
                    <a:pt x="2702" y="19260"/>
                  </a:cubicBezTo>
                  <a:cubicBezTo>
                    <a:pt x="2769" y="19326"/>
                    <a:pt x="2802" y="19360"/>
                    <a:pt x="2869" y="19360"/>
                  </a:cubicBezTo>
                  <a:cubicBezTo>
                    <a:pt x="2936" y="19360"/>
                    <a:pt x="2969" y="19326"/>
                    <a:pt x="3002" y="19293"/>
                  </a:cubicBezTo>
                  <a:cubicBezTo>
                    <a:pt x="3203" y="19126"/>
                    <a:pt x="3436" y="18959"/>
                    <a:pt x="3670" y="18826"/>
                  </a:cubicBezTo>
                  <a:cubicBezTo>
                    <a:pt x="3770" y="18793"/>
                    <a:pt x="3803" y="18659"/>
                    <a:pt x="3736" y="18559"/>
                  </a:cubicBezTo>
                  <a:cubicBezTo>
                    <a:pt x="3693" y="18494"/>
                    <a:pt x="3622" y="18458"/>
                    <a:pt x="3551" y="18458"/>
                  </a:cubicBezTo>
                  <a:close/>
                  <a:moveTo>
                    <a:pt x="2284" y="19513"/>
                  </a:moveTo>
                  <a:cubicBezTo>
                    <a:pt x="2229" y="19513"/>
                    <a:pt x="2172" y="19538"/>
                    <a:pt x="2135" y="19593"/>
                  </a:cubicBezTo>
                  <a:cubicBezTo>
                    <a:pt x="1935" y="19793"/>
                    <a:pt x="1768" y="20027"/>
                    <a:pt x="1601" y="20260"/>
                  </a:cubicBezTo>
                  <a:cubicBezTo>
                    <a:pt x="1535" y="20360"/>
                    <a:pt x="1568" y="20494"/>
                    <a:pt x="1635" y="20560"/>
                  </a:cubicBezTo>
                  <a:cubicBezTo>
                    <a:pt x="1701" y="20560"/>
                    <a:pt x="1735" y="20594"/>
                    <a:pt x="1768" y="20594"/>
                  </a:cubicBezTo>
                  <a:cubicBezTo>
                    <a:pt x="1835" y="20594"/>
                    <a:pt x="1902" y="20560"/>
                    <a:pt x="1935" y="20494"/>
                  </a:cubicBezTo>
                  <a:cubicBezTo>
                    <a:pt x="2102" y="20260"/>
                    <a:pt x="2269" y="20060"/>
                    <a:pt x="2435" y="19860"/>
                  </a:cubicBezTo>
                  <a:cubicBezTo>
                    <a:pt x="2502" y="19760"/>
                    <a:pt x="2502" y="19626"/>
                    <a:pt x="2402" y="19560"/>
                  </a:cubicBezTo>
                  <a:cubicBezTo>
                    <a:pt x="2372" y="19530"/>
                    <a:pt x="2329" y="19513"/>
                    <a:pt x="2284" y="19513"/>
                  </a:cubicBezTo>
                  <a:close/>
                  <a:moveTo>
                    <a:pt x="1355" y="20882"/>
                  </a:moveTo>
                  <a:cubicBezTo>
                    <a:pt x="1274" y="20882"/>
                    <a:pt x="1193" y="20919"/>
                    <a:pt x="1168" y="20994"/>
                  </a:cubicBezTo>
                  <a:cubicBezTo>
                    <a:pt x="1034" y="21261"/>
                    <a:pt x="901" y="21494"/>
                    <a:pt x="801" y="21795"/>
                  </a:cubicBezTo>
                  <a:cubicBezTo>
                    <a:pt x="767" y="21895"/>
                    <a:pt x="834" y="21995"/>
                    <a:pt x="934" y="22062"/>
                  </a:cubicBezTo>
                  <a:lnTo>
                    <a:pt x="1001" y="22062"/>
                  </a:lnTo>
                  <a:cubicBezTo>
                    <a:pt x="1101" y="22062"/>
                    <a:pt x="1168" y="22028"/>
                    <a:pt x="1201" y="21928"/>
                  </a:cubicBezTo>
                  <a:cubicBezTo>
                    <a:pt x="1301" y="21661"/>
                    <a:pt x="1401" y="21428"/>
                    <a:pt x="1535" y="21194"/>
                  </a:cubicBezTo>
                  <a:cubicBezTo>
                    <a:pt x="1568" y="21094"/>
                    <a:pt x="1535" y="20961"/>
                    <a:pt x="1435" y="20894"/>
                  </a:cubicBezTo>
                  <a:cubicBezTo>
                    <a:pt x="1410" y="20886"/>
                    <a:pt x="1382" y="20882"/>
                    <a:pt x="1355" y="20882"/>
                  </a:cubicBezTo>
                  <a:close/>
                  <a:moveTo>
                    <a:pt x="801" y="22428"/>
                  </a:moveTo>
                  <a:cubicBezTo>
                    <a:pt x="701" y="22428"/>
                    <a:pt x="567" y="22462"/>
                    <a:pt x="534" y="22595"/>
                  </a:cubicBezTo>
                  <a:cubicBezTo>
                    <a:pt x="501" y="22762"/>
                    <a:pt x="434" y="22929"/>
                    <a:pt x="401" y="23096"/>
                  </a:cubicBezTo>
                  <a:cubicBezTo>
                    <a:pt x="367" y="23196"/>
                    <a:pt x="367" y="23296"/>
                    <a:pt x="334" y="23396"/>
                  </a:cubicBezTo>
                  <a:cubicBezTo>
                    <a:pt x="300" y="23529"/>
                    <a:pt x="401" y="23629"/>
                    <a:pt x="501" y="23663"/>
                  </a:cubicBezTo>
                  <a:lnTo>
                    <a:pt x="534" y="23663"/>
                  </a:lnTo>
                  <a:cubicBezTo>
                    <a:pt x="634" y="23663"/>
                    <a:pt x="734" y="23596"/>
                    <a:pt x="734" y="23496"/>
                  </a:cubicBezTo>
                  <a:cubicBezTo>
                    <a:pt x="767" y="23396"/>
                    <a:pt x="801" y="23296"/>
                    <a:pt x="801" y="23196"/>
                  </a:cubicBezTo>
                  <a:cubicBezTo>
                    <a:pt x="868" y="23029"/>
                    <a:pt x="901" y="22862"/>
                    <a:pt x="934" y="22695"/>
                  </a:cubicBezTo>
                  <a:cubicBezTo>
                    <a:pt x="968" y="22595"/>
                    <a:pt x="901" y="22462"/>
                    <a:pt x="801" y="22428"/>
                  </a:cubicBezTo>
                  <a:close/>
                  <a:moveTo>
                    <a:pt x="434" y="24063"/>
                  </a:moveTo>
                  <a:cubicBezTo>
                    <a:pt x="300" y="24063"/>
                    <a:pt x="200" y="24130"/>
                    <a:pt x="167" y="24230"/>
                  </a:cubicBezTo>
                  <a:cubicBezTo>
                    <a:pt x="134" y="24530"/>
                    <a:pt x="100" y="24797"/>
                    <a:pt x="67" y="25064"/>
                  </a:cubicBezTo>
                  <a:cubicBezTo>
                    <a:pt x="67" y="25197"/>
                    <a:pt x="134" y="25297"/>
                    <a:pt x="267" y="25297"/>
                  </a:cubicBezTo>
                  <a:cubicBezTo>
                    <a:pt x="367" y="25297"/>
                    <a:pt x="467" y="25230"/>
                    <a:pt x="501" y="25130"/>
                  </a:cubicBezTo>
                  <a:cubicBezTo>
                    <a:pt x="501" y="24864"/>
                    <a:pt x="534" y="24563"/>
                    <a:pt x="601" y="24296"/>
                  </a:cubicBezTo>
                  <a:cubicBezTo>
                    <a:pt x="601" y="24196"/>
                    <a:pt x="534" y="24096"/>
                    <a:pt x="434" y="24063"/>
                  </a:cubicBezTo>
                  <a:close/>
                  <a:moveTo>
                    <a:pt x="234" y="25731"/>
                  </a:moveTo>
                  <a:cubicBezTo>
                    <a:pt x="134" y="25731"/>
                    <a:pt x="0" y="25798"/>
                    <a:pt x="0" y="25931"/>
                  </a:cubicBezTo>
                  <a:cubicBezTo>
                    <a:pt x="0" y="26064"/>
                    <a:pt x="0" y="26198"/>
                    <a:pt x="0" y="26298"/>
                  </a:cubicBezTo>
                  <a:cubicBezTo>
                    <a:pt x="0" y="26465"/>
                    <a:pt x="0" y="26631"/>
                    <a:pt x="0" y="26765"/>
                  </a:cubicBezTo>
                  <a:cubicBezTo>
                    <a:pt x="34" y="26898"/>
                    <a:pt x="100" y="26965"/>
                    <a:pt x="234" y="26965"/>
                  </a:cubicBezTo>
                  <a:cubicBezTo>
                    <a:pt x="334" y="26965"/>
                    <a:pt x="434" y="26865"/>
                    <a:pt x="434" y="26765"/>
                  </a:cubicBezTo>
                  <a:cubicBezTo>
                    <a:pt x="434" y="26598"/>
                    <a:pt x="434" y="26465"/>
                    <a:pt x="434" y="26298"/>
                  </a:cubicBezTo>
                  <a:cubicBezTo>
                    <a:pt x="434" y="26198"/>
                    <a:pt x="434" y="26064"/>
                    <a:pt x="434" y="25931"/>
                  </a:cubicBezTo>
                  <a:cubicBezTo>
                    <a:pt x="434" y="25831"/>
                    <a:pt x="334" y="25731"/>
                    <a:pt x="234" y="25731"/>
                  </a:cubicBezTo>
                  <a:close/>
                  <a:moveTo>
                    <a:pt x="309" y="27392"/>
                  </a:moveTo>
                  <a:cubicBezTo>
                    <a:pt x="295" y="27392"/>
                    <a:pt x="281" y="27394"/>
                    <a:pt x="267" y="27399"/>
                  </a:cubicBezTo>
                  <a:cubicBezTo>
                    <a:pt x="167" y="27399"/>
                    <a:pt x="67" y="27499"/>
                    <a:pt x="100" y="27632"/>
                  </a:cubicBezTo>
                  <a:cubicBezTo>
                    <a:pt x="134" y="27899"/>
                    <a:pt x="167" y="28199"/>
                    <a:pt x="234" y="28466"/>
                  </a:cubicBezTo>
                  <a:cubicBezTo>
                    <a:pt x="267" y="28566"/>
                    <a:pt x="334" y="28633"/>
                    <a:pt x="434" y="28633"/>
                  </a:cubicBezTo>
                  <a:lnTo>
                    <a:pt x="501" y="28633"/>
                  </a:lnTo>
                  <a:cubicBezTo>
                    <a:pt x="601" y="28600"/>
                    <a:pt x="667" y="28466"/>
                    <a:pt x="634" y="28366"/>
                  </a:cubicBezTo>
                  <a:cubicBezTo>
                    <a:pt x="601" y="28099"/>
                    <a:pt x="534" y="27832"/>
                    <a:pt x="501" y="27565"/>
                  </a:cubicBezTo>
                  <a:cubicBezTo>
                    <a:pt x="501" y="27479"/>
                    <a:pt x="401" y="27392"/>
                    <a:pt x="309" y="27392"/>
                  </a:cubicBezTo>
                  <a:close/>
                  <a:moveTo>
                    <a:pt x="704" y="29006"/>
                  </a:moveTo>
                  <a:cubicBezTo>
                    <a:pt x="673" y="29006"/>
                    <a:pt x="638" y="29015"/>
                    <a:pt x="601" y="29033"/>
                  </a:cubicBezTo>
                  <a:cubicBezTo>
                    <a:pt x="501" y="29067"/>
                    <a:pt x="434" y="29167"/>
                    <a:pt x="467" y="29300"/>
                  </a:cubicBezTo>
                  <a:cubicBezTo>
                    <a:pt x="567" y="29567"/>
                    <a:pt x="701" y="29834"/>
                    <a:pt x="834" y="30067"/>
                  </a:cubicBezTo>
                  <a:cubicBezTo>
                    <a:pt x="868" y="30134"/>
                    <a:pt x="934" y="30201"/>
                    <a:pt x="1001" y="30201"/>
                  </a:cubicBezTo>
                  <a:cubicBezTo>
                    <a:pt x="1034" y="30201"/>
                    <a:pt x="1068" y="30167"/>
                    <a:pt x="1101" y="30167"/>
                  </a:cubicBezTo>
                  <a:cubicBezTo>
                    <a:pt x="1201" y="30101"/>
                    <a:pt x="1234" y="30001"/>
                    <a:pt x="1201" y="29901"/>
                  </a:cubicBezTo>
                  <a:cubicBezTo>
                    <a:pt x="1068" y="29667"/>
                    <a:pt x="968" y="29400"/>
                    <a:pt x="868" y="29133"/>
                  </a:cubicBezTo>
                  <a:cubicBezTo>
                    <a:pt x="844" y="29061"/>
                    <a:pt x="785" y="29006"/>
                    <a:pt x="704" y="29006"/>
                  </a:cubicBezTo>
                  <a:close/>
                  <a:moveTo>
                    <a:pt x="1453" y="30488"/>
                  </a:moveTo>
                  <a:cubicBezTo>
                    <a:pt x="1408" y="30488"/>
                    <a:pt x="1365" y="30504"/>
                    <a:pt x="1335" y="30534"/>
                  </a:cubicBezTo>
                  <a:cubicBezTo>
                    <a:pt x="1234" y="30601"/>
                    <a:pt x="1201" y="30734"/>
                    <a:pt x="1268" y="30801"/>
                  </a:cubicBezTo>
                  <a:cubicBezTo>
                    <a:pt x="1435" y="31035"/>
                    <a:pt x="1635" y="31268"/>
                    <a:pt x="1802" y="31468"/>
                  </a:cubicBezTo>
                  <a:cubicBezTo>
                    <a:pt x="1868" y="31535"/>
                    <a:pt x="1902" y="31535"/>
                    <a:pt x="1968" y="31535"/>
                  </a:cubicBezTo>
                  <a:cubicBezTo>
                    <a:pt x="2035" y="31535"/>
                    <a:pt x="2068" y="31535"/>
                    <a:pt x="2102" y="31502"/>
                  </a:cubicBezTo>
                  <a:cubicBezTo>
                    <a:pt x="2202" y="31402"/>
                    <a:pt x="2202" y="31268"/>
                    <a:pt x="2135" y="31201"/>
                  </a:cubicBezTo>
                  <a:cubicBezTo>
                    <a:pt x="1935" y="31001"/>
                    <a:pt x="1768" y="30801"/>
                    <a:pt x="1601" y="30568"/>
                  </a:cubicBezTo>
                  <a:cubicBezTo>
                    <a:pt x="1565" y="30513"/>
                    <a:pt x="1508" y="30488"/>
                    <a:pt x="1453" y="30488"/>
                  </a:cubicBezTo>
                  <a:close/>
                  <a:moveTo>
                    <a:pt x="2584" y="31689"/>
                  </a:moveTo>
                  <a:cubicBezTo>
                    <a:pt x="2529" y="31689"/>
                    <a:pt x="2472" y="31713"/>
                    <a:pt x="2435" y="31769"/>
                  </a:cubicBezTo>
                  <a:cubicBezTo>
                    <a:pt x="2335" y="31869"/>
                    <a:pt x="2369" y="32002"/>
                    <a:pt x="2469" y="32069"/>
                  </a:cubicBezTo>
                  <a:cubicBezTo>
                    <a:pt x="2669" y="32236"/>
                    <a:pt x="2902" y="32402"/>
                    <a:pt x="3169" y="32536"/>
                  </a:cubicBezTo>
                  <a:cubicBezTo>
                    <a:pt x="3203" y="32569"/>
                    <a:pt x="3236" y="32569"/>
                    <a:pt x="3269" y="32569"/>
                  </a:cubicBezTo>
                  <a:cubicBezTo>
                    <a:pt x="3336" y="32569"/>
                    <a:pt x="3403" y="32536"/>
                    <a:pt x="3436" y="32469"/>
                  </a:cubicBezTo>
                  <a:cubicBezTo>
                    <a:pt x="3503" y="32369"/>
                    <a:pt x="3469" y="32236"/>
                    <a:pt x="3369" y="32202"/>
                  </a:cubicBezTo>
                  <a:cubicBezTo>
                    <a:pt x="3136" y="32069"/>
                    <a:pt x="2902" y="31902"/>
                    <a:pt x="2702" y="31735"/>
                  </a:cubicBezTo>
                  <a:cubicBezTo>
                    <a:pt x="2672" y="31705"/>
                    <a:pt x="2629" y="31689"/>
                    <a:pt x="2584" y="31689"/>
                  </a:cubicBezTo>
                  <a:close/>
                  <a:moveTo>
                    <a:pt x="4014" y="32542"/>
                  </a:moveTo>
                  <a:cubicBezTo>
                    <a:pt x="3934" y="32542"/>
                    <a:pt x="3851" y="32597"/>
                    <a:pt x="3803" y="32669"/>
                  </a:cubicBezTo>
                  <a:cubicBezTo>
                    <a:pt x="3770" y="32769"/>
                    <a:pt x="3803" y="32903"/>
                    <a:pt x="3936" y="32936"/>
                  </a:cubicBezTo>
                  <a:cubicBezTo>
                    <a:pt x="4170" y="33069"/>
                    <a:pt x="4437" y="33170"/>
                    <a:pt x="4737" y="33236"/>
                  </a:cubicBezTo>
                  <a:cubicBezTo>
                    <a:pt x="4737" y="33270"/>
                    <a:pt x="4770" y="33270"/>
                    <a:pt x="4770" y="33270"/>
                  </a:cubicBezTo>
                  <a:cubicBezTo>
                    <a:pt x="4870" y="33270"/>
                    <a:pt x="4970" y="33203"/>
                    <a:pt x="4970" y="33103"/>
                  </a:cubicBezTo>
                  <a:cubicBezTo>
                    <a:pt x="5004" y="33003"/>
                    <a:pt x="4970" y="32903"/>
                    <a:pt x="4837" y="32836"/>
                  </a:cubicBezTo>
                  <a:cubicBezTo>
                    <a:pt x="4604" y="32769"/>
                    <a:pt x="4337" y="32669"/>
                    <a:pt x="4103" y="32569"/>
                  </a:cubicBezTo>
                  <a:cubicBezTo>
                    <a:pt x="4075" y="32550"/>
                    <a:pt x="4045" y="32542"/>
                    <a:pt x="4014" y="32542"/>
                  </a:cubicBezTo>
                  <a:close/>
                  <a:moveTo>
                    <a:pt x="5584" y="33061"/>
                  </a:moveTo>
                  <a:cubicBezTo>
                    <a:pt x="5495" y="33061"/>
                    <a:pt x="5398" y="33126"/>
                    <a:pt x="5371" y="33236"/>
                  </a:cubicBezTo>
                  <a:cubicBezTo>
                    <a:pt x="5371" y="33336"/>
                    <a:pt x="5437" y="33436"/>
                    <a:pt x="5538" y="33470"/>
                  </a:cubicBezTo>
                  <a:cubicBezTo>
                    <a:pt x="5804" y="33536"/>
                    <a:pt x="6105" y="33603"/>
                    <a:pt x="6371" y="33637"/>
                  </a:cubicBezTo>
                  <a:lnTo>
                    <a:pt x="6405" y="33637"/>
                  </a:lnTo>
                  <a:cubicBezTo>
                    <a:pt x="6505" y="33637"/>
                    <a:pt x="6605" y="33570"/>
                    <a:pt x="6605" y="33470"/>
                  </a:cubicBezTo>
                  <a:cubicBezTo>
                    <a:pt x="6638" y="33336"/>
                    <a:pt x="6538" y="33236"/>
                    <a:pt x="6438" y="33203"/>
                  </a:cubicBezTo>
                  <a:cubicBezTo>
                    <a:pt x="6171" y="33170"/>
                    <a:pt x="5904" y="33136"/>
                    <a:pt x="5638" y="33069"/>
                  </a:cubicBezTo>
                  <a:cubicBezTo>
                    <a:pt x="5620" y="33064"/>
                    <a:pt x="5602" y="33061"/>
                    <a:pt x="5584" y="33061"/>
                  </a:cubicBezTo>
                  <a:close/>
                  <a:moveTo>
                    <a:pt x="7239" y="33303"/>
                  </a:moveTo>
                  <a:cubicBezTo>
                    <a:pt x="7139" y="33303"/>
                    <a:pt x="7039" y="33403"/>
                    <a:pt x="7039" y="33503"/>
                  </a:cubicBezTo>
                  <a:cubicBezTo>
                    <a:pt x="7005" y="33603"/>
                    <a:pt x="7105" y="33703"/>
                    <a:pt x="7205" y="33737"/>
                  </a:cubicBezTo>
                  <a:cubicBezTo>
                    <a:pt x="7506" y="33737"/>
                    <a:pt x="7772" y="33770"/>
                    <a:pt x="8073" y="33770"/>
                  </a:cubicBezTo>
                  <a:cubicBezTo>
                    <a:pt x="8173" y="33770"/>
                    <a:pt x="8273" y="33670"/>
                    <a:pt x="8273" y="33570"/>
                  </a:cubicBezTo>
                  <a:cubicBezTo>
                    <a:pt x="8273" y="33470"/>
                    <a:pt x="8173" y="33370"/>
                    <a:pt x="8073" y="33370"/>
                  </a:cubicBezTo>
                  <a:cubicBezTo>
                    <a:pt x="7806" y="33336"/>
                    <a:pt x="7506" y="33336"/>
                    <a:pt x="7239" y="3330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820947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Box 12">
            <a:extLst>
              <a:ext uri="{FF2B5EF4-FFF2-40B4-BE49-F238E27FC236}">
                <a16:creationId xmlns:a16="http://schemas.microsoft.com/office/drawing/2014/main" id="{2A46DBB0-B7DB-86FD-E024-3DB744AAF64F}"/>
              </a:ext>
            </a:extLst>
          </p:cNvPr>
          <p:cNvSpPr txBox="1"/>
          <p:nvPr userDrawn="1"/>
        </p:nvSpPr>
        <p:spPr>
          <a:xfrm>
            <a:off x="3962401" y="15049501"/>
            <a:ext cx="9311220"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err="1">
                <a:latin typeface="Times New Roman" panose="02020603050405020304" charset="0"/>
                <a:cs typeface="Times New Roman" panose="02020603050405020304" charset="0"/>
              </a:rPr>
              <a:t>Liên</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hệ</a:t>
            </a:r>
            <a:r>
              <a:rPr lang="en-US" sz="1800" dirty="0">
                <a:latin typeface="Times New Roman" panose="02020603050405020304" charset="0"/>
                <a:cs typeface="Times New Roman" panose="02020603050405020304" charset="0"/>
              </a:rPr>
              <a:t> page:</a:t>
            </a:r>
          </a:p>
          <a:p>
            <a:r>
              <a:rPr lang="en-US" sz="1800" dirty="0">
                <a:latin typeface="Times New Roman" panose="02020603050405020304" charset="0"/>
                <a:cs typeface="Times New Roman" panose="02020603050405020304" charset="0"/>
                <a:hlinkClick r:id="rId2"/>
              </a:rPr>
              <a:t>https://www.facebook.com/teamKTUTS</a:t>
            </a:r>
            <a:endParaRPr lang="en-US" sz="1800" dirty="0">
              <a:latin typeface="Times New Roman" panose="02020603050405020304" charset="0"/>
              <a:cs typeface="Times New Roman" panose="02020603050405020304" charset="0"/>
            </a:endParaRPr>
          </a:p>
          <a:p>
            <a:r>
              <a:rPr lang="en-US" sz="1800" dirty="0" err="1">
                <a:latin typeface="Times New Roman" panose="02020603050405020304" charset="0"/>
                <a:cs typeface="Times New Roman" panose="02020603050405020304" charset="0"/>
              </a:rPr>
              <a:t>Đây</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là</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sản</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phẩm</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của</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nhóm</a:t>
            </a:r>
            <a:r>
              <a:rPr lang="en-US" sz="1800" dirty="0">
                <a:latin typeface="Times New Roman" panose="02020603050405020304" charset="0"/>
                <a:cs typeface="Times New Roman" panose="02020603050405020304" charset="0"/>
              </a:rPr>
              <a:t> KTUTS. </a:t>
            </a:r>
            <a:r>
              <a:rPr lang="en-US" sz="1800" dirty="0" err="1">
                <a:latin typeface="Times New Roman" panose="02020603050405020304" charset="0"/>
                <a:cs typeface="Times New Roman" panose="02020603050405020304" charset="0"/>
              </a:rPr>
              <a:t>Mọi</a:t>
            </a:r>
            <a:r>
              <a:rPr lang="en-US" sz="1800" dirty="0">
                <a:latin typeface="Times New Roman" panose="02020603050405020304" charset="0"/>
                <a:cs typeface="Times New Roman" panose="02020603050405020304" charset="0"/>
              </a:rPr>
              <a:t> chi </a:t>
            </a:r>
            <a:r>
              <a:rPr lang="en-US" sz="1800" dirty="0" err="1">
                <a:latin typeface="Times New Roman" panose="02020603050405020304" charset="0"/>
                <a:cs typeface="Times New Roman" panose="02020603050405020304" charset="0"/>
              </a:rPr>
              <a:t>tiết</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vui</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lòng</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liên</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hệ</a:t>
            </a:r>
            <a:r>
              <a:rPr lang="en-US" sz="1800" dirty="0">
                <a:latin typeface="Times New Roman" panose="02020603050405020304" charset="0"/>
                <a:cs typeface="Times New Roman" panose="02020603050405020304" charset="0"/>
              </a:rPr>
              <a:t> page </a:t>
            </a:r>
            <a:r>
              <a:rPr lang="en-US" sz="1800" dirty="0" err="1">
                <a:latin typeface="Times New Roman" panose="02020603050405020304" charset="0"/>
                <a:cs typeface="Times New Roman" panose="02020603050405020304" charset="0"/>
              </a:rPr>
              <a:t>hoặc</a:t>
            </a:r>
            <a:r>
              <a:rPr lang="en-US" sz="1800" dirty="0">
                <a:latin typeface="Times New Roman" panose="02020603050405020304" charset="0"/>
                <a:cs typeface="Times New Roman" panose="02020603050405020304" charset="0"/>
              </a:rPr>
              <a:t> SĐT: 0922 645 654</a:t>
            </a:r>
          </a:p>
        </p:txBody>
      </p:sp>
      <p:pic>
        <p:nvPicPr>
          <p:cNvPr id="10" name="Picture 9">
            <a:extLst>
              <a:ext uri="{FF2B5EF4-FFF2-40B4-BE49-F238E27FC236}">
                <a16:creationId xmlns:a16="http://schemas.microsoft.com/office/drawing/2014/main" id="{B8D1CE2D-0C47-9FF2-9495-87BBB5A3A7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1812" y="14802457"/>
            <a:ext cx="1771856" cy="1417417"/>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5154F84-2EDD-0F02-E73A-173B3F5EE1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402800" y="20924522"/>
            <a:ext cx="1881379"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83BD5865-D2E3-EBDF-2066-B768AFD254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84800" y="-16261080"/>
            <a:ext cx="1881379"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2798DAD0-3120-F1C3-E78A-441B1B9CDE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827872" y="-16212674"/>
            <a:ext cx="1881379"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7608E349-97C9-7F70-9A48-142DEBE5BD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937200" y="21229322"/>
            <a:ext cx="1881379" cy="1625303"/>
          </a:xfrm>
          <a:prstGeom prst="rect">
            <a:avLst/>
          </a:prstGeom>
        </p:spPr>
      </p:pic>
    </p:spTree>
    <p:extLst>
      <p:ext uri="{BB962C8B-B14F-4D97-AF65-F5344CB8AC3E}">
        <p14:creationId xmlns:p14="http://schemas.microsoft.com/office/powerpoint/2010/main" val="2680118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23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2C6E5C-A330-47BB-A9A6-571C01E57179}"/>
              </a:ext>
            </a:extLst>
          </p:cNvPr>
          <p:cNvSpPr>
            <a:spLocks noGrp="1"/>
          </p:cNvSpPr>
          <p:nvPr>
            <p:ph type="dt" sz="half" idx="10"/>
          </p:nvPr>
        </p:nvSpPr>
        <p:spPr>
          <a:xfrm>
            <a:off x="838200" y="6356350"/>
            <a:ext cx="2743200" cy="365125"/>
          </a:xfrm>
          <a:prstGeom prst="rect">
            <a:avLst/>
          </a:prstGeom>
        </p:spPr>
        <p:txBody>
          <a:bodyPr/>
          <a:lstStyle/>
          <a:p>
            <a:fld id="{1523C31E-F484-43EF-BC53-B2B3C938A67B}" type="datetimeFigureOut">
              <a:rPr lang="en-US" smtClean="0"/>
              <a:t>2/27/2026</a:t>
            </a:fld>
            <a:endParaRPr lang="en-US"/>
          </a:p>
        </p:txBody>
      </p:sp>
      <p:sp>
        <p:nvSpPr>
          <p:cNvPr id="3" name="Footer Placeholder 2">
            <a:extLst>
              <a:ext uri="{FF2B5EF4-FFF2-40B4-BE49-F238E27FC236}">
                <a16:creationId xmlns:a16="http://schemas.microsoft.com/office/drawing/2014/main" id="{B995AA6D-B7A3-4370-BA01-94F9453BFE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F59355A-387B-4AC0-B3A0-AF6307734C1C}"/>
              </a:ext>
            </a:extLst>
          </p:cNvPr>
          <p:cNvSpPr>
            <a:spLocks noGrp="1"/>
          </p:cNvSpPr>
          <p:nvPr>
            <p:ph type="sldNum" sz="quarter" idx="12"/>
          </p:nvPr>
        </p:nvSpPr>
        <p:spPr>
          <a:xfrm>
            <a:off x="8610600" y="6356350"/>
            <a:ext cx="2743200" cy="365125"/>
          </a:xfrm>
          <a:prstGeom prst="rect">
            <a:avLst/>
          </a:prstGeom>
        </p:spPr>
        <p:txBody>
          <a:bodyPr/>
          <a:lstStyle/>
          <a:p>
            <a:fld id="{29A57CC8-F2C7-4BD5-8851-0656A4B96E2D}" type="slidenum">
              <a:rPr lang="en-US" smtClean="0"/>
              <a:t>‹#›</a:t>
            </a:fld>
            <a:endParaRPr lang="en-US"/>
          </a:p>
        </p:txBody>
      </p:sp>
    </p:spTree>
    <p:extLst>
      <p:ext uri="{BB962C8B-B14F-4D97-AF65-F5344CB8AC3E}">
        <p14:creationId xmlns:p14="http://schemas.microsoft.com/office/powerpoint/2010/main" val="40883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1533-79CA-42D5-A7BE-BC97756DA0A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7BC300-1FCA-4A5B-8B60-4EFBA98774B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2B048C-9CFC-46E4-BB4A-B36A4E4490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C30E9-CF1E-4746-9D2F-D7294D6877FB}"/>
              </a:ext>
            </a:extLst>
          </p:cNvPr>
          <p:cNvSpPr>
            <a:spLocks noGrp="1"/>
          </p:cNvSpPr>
          <p:nvPr>
            <p:ph type="dt" sz="half" idx="10"/>
          </p:nvPr>
        </p:nvSpPr>
        <p:spPr>
          <a:xfrm>
            <a:off x="838200" y="6356350"/>
            <a:ext cx="2743200" cy="365125"/>
          </a:xfrm>
          <a:prstGeom prst="rect">
            <a:avLst/>
          </a:prstGeom>
        </p:spPr>
        <p:txBody>
          <a:bodyPr/>
          <a:lstStyle/>
          <a:p>
            <a:fld id="{1523C31E-F484-43EF-BC53-B2B3C938A67B}" type="datetimeFigureOut">
              <a:rPr lang="en-US" smtClean="0"/>
              <a:t>2/27/2026</a:t>
            </a:fld>
            <a:endParaRPr lang="en-US"/>
          </a:p>
        </p:txBody>
      </p:sp>
      <p:sp>
        <p:nvSpPr>
          <p:cNvPr id="6" name="Footer Placeholder 5">
            <a:extLst>
              <a:ext uri="{FF2B5EF4-FFF2-40B4-BE49-F238E27FC236}">
                <a16:creationId xmlns:a16="http://schemas.microsoft.com/office/drawing/2014/main" id="{13F88BF8-2EDD-4769-BDC1-B2F509D6D8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DCD07AF-0E0E-4495-948A-95B8D46A4509}"/>
              </a:ext>
            </a:extLst>
          </p:cNvPr>
          <p:cNvSpPr>
            <a:spLocks noGrp="1"/>
          </p:cNvSpPr>
          <p:nvPr>
            <p:ph type="sldNum" sz="quarter" idx="12"/>
          </p:nvPr>
        </p:nvSpPr>
        <p:spPr>
          <a:xfrm>
            <a:off x="8610600" y="6356350"/>
            <a:ext cx="2743200" cy="365125"/>
          </a:xfrm>
          <a:prstGeom prst="rect">
            <a:avLst/>
          </a:prstGeom>
        </p:spPr>
        <p:txBody>
          <a:bodyPr/>
          <a:lstStyle/>
          <a:p>
            <a:fld id="{29A57CC8-F2C7-4BD5-8851-0656A4B96E2D}" type="slidenum">
              <a:rPr lang="en-US" smtClean="0"/>
              <a:t>‹#›</a:t>
            </a:fld>
            <a:endParaRPr lang="en-US"/>
          </a:p>
        </p:txBody>
      </p:sp>
    </p:spTree>
    <p:extLst>
      <p:ext uri="{BB962C8B-B14F-4D97-AF65-F5344CB8AC3E}">
        <p14:creationId xmlns:p14="http://schemas.microsoft.com/office/powerpoint/2010/main" val="7735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F6EC-9043-4999-A396-8B7B2FF3654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E34225-1FDB-4B51-9A42-3CD77024FE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B34E5-BA40-43A1-888B-FE922FD12B7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5E99E3-0B80-4DE8-9E10-17CFC090DD08}"/>
              </a:ext>
            </a:extLst>
          </p:cNvPr>
          <p:cNvSpPr>
            <a:spLocks noGrp="1"/>
          </p:cNvSpPr>
          <p:nvPr>
            <p:ph type="dt" sz="half" idx="10"/>
          </p:nvPr>
        </p:nvSpPr>
        <p:spPr>
          <a:xfrm>
            <a:off x="838200" y="6356350"/>
            <a:ext cx="2743200" cy="365125"/>
          </a:xfrm>
          <a:prstGeom prst="rect">
            <a:avLst/>
          </a:prstGeom>
        </p:spPr>
        <p:txBody>
          <a:bodyPr/>
          <a:lstStyle/>
          <a:p>
            <a:fld id="{1523C31E-F484-43EF-BC53-B2B3C938A67B}" type="datetimeFigureOut">
              <a:rPr lang="en-US" smtClean="0"/>
              <a:t>2/27/2026</a:t>
            </a:fld>
            <a:endParaRPr lang="en-US"/>
          </a:p>
        </p:txBody>
      </p:sp>
      <p:sp>
        <p:nvSpPr>
          <p:cNvPr id="6" name="Footer Placeholder 5">
            <a:extLst>
              <a:ext uri="{FF2B5EF4-FFF2-40B4-BE49-F238E27FC236}">
                <a16:creationId xmlns:a16="http://schemas.microsoft.com/office/drawing/2014/main" id="{CBD973D1-4FA0-4229-AEAC-D8ED1E72B2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C1FD37-34B5-466E-9B1D-FED3A239094D}"/>
              </a:ext>
            </a:extLst>
          </p:cNvPr>
          <p:cNvSpPr>
            <a:spLocks noGrp="1"/>
          </p:cNvSpPr>
          <p:nvPr>
            <p:ph type="sldNum" sz="quarter" idx="12"/>
          </p:nvPr>
        </p:nvSpPr>
        <p:spPr>
          <a:xfrm>
            <a:off x="8610600" y="6356350"/>
            <a:ext cx="2743200" cy="365125"/>
          </a:xfrm>
          <a:prstGeom prst="rect">
            <a:avLst/>
          </a:prstGeom>
        </p:spPr>
        <p:txBody>
          <a:bodyPr/>
          <a:lstStyle/>
          <a:p>
            <a:fld id="{29A57CC8-F2C7-4BD5-8851-0656A4B96E2D}" type="slidenum">
              <a:rPr lang="en-US" smtClean="0"/>
              <a:t>‹#›</a:t>
            </a:fld>
            <a:endParaRPr lang="en-US"/>
          </a:p>
        </p:txBody>
      </p:sp>
    </p:spTree>
    <p:extLst>
      <p:ext uri="{BB962C8B-B14F-4D97-AF65-F5344CB8AC3E}">
        <p14:creationId xmlns:p14="http://schemas.microsoft.com/office/powerpoint/2010/main" val="25502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4.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5.g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5.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D83799E-BBC5-88FA-8BE3-AE4D66598C6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88434" y="0"/>
            <a:ext cx="1559317" cy="1559317"/>
          </a:xfrm>
          <a:prstGeom prst="rect">
            <a:avLst/>
          </a:prstGeom>
        </p:spPr>
      </p:pic>
    </p:spTree>
    <p:extLst>
      <p:ext uri="{BB962C8B-B14F-4D97-AF65-F5344CB8AC3E}">
        <p14:creationId xmlns:p14="http://schemas.microsoft.com/office/powerpoint/2010/main" val="155252169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t="-13000" b="-13000"/>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0E717874-8908-42DC-8665-BEF3A2AD6CEB}"/>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F259137-986D-4B03-8804-CA0A3A22C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F6ACC1-6126-4C58-8E9F-28FEA786B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AB07D-B4EF-4A6A-B114-0F9F85C122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FA68B-3AAB-4385-AA78-4548B54286B0}" type="datetimeFigureOut">
              <a:rPr lang="en-US" smtClean="0"/>
              <a:t>2/27/2026</a:t>
            </a:fld>
            <a:endParaRPr lang="en-US"/>
          </a:p>
        </p:txBody>
      </p:sp>
      <p:sp>
        <p:nvSpPr>
          <p:cNvPr id="5" name="Footer Placeholder 4">
            <a:extLst>
              <a:ext uri="{FF2B5EF4-FFF2-40B4-BE49-F238E27FC236}">
                <a16:creationId xmlns:a16="http://schemas.microsoft.com/office/drawing/2014/main" id="{2C11F901-E9FF-4E74-B093-2DD788A600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0065CC-67B3-4B0D-9101-32478AE965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7FEAA-CFCB-46E9-A978-E47B1C590B74}" type="slidenum">
              <a:rPr lang="en-US" smtClean="0"/>
              <a:t>‹#›</a:t>
            </a:fld>
            <a:endParaRPr lang="en-US"/>
          </a:p>
        </p:txBody>
      </p:sp>
      <p:pic>
        <p:nvPicPr>
          <p:cNvPr id="9" name="Picture 8">
            <a:extLst>
              <a:ext uri="{FF2B5EF4-FFF2-40B4-BE49-F238E27FC236}">
                <a16:creationId xmlns:a16="http://schemas.microsoft.com/office/drawing/2014/main" id="{0EA0EE93-B2A0-46FC-9385-79FDB40CC477}"/>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10965" b="10965"/>
          <a:stretch/>
        </p:blipFill>
        <p:spPr>
          <a:xfrm>
            <a:off x="0" y="0"/>
            <a:ext cx="12192000" cy="6858000"/>
          </a:xfrm>
          <a:prstGeom prst="rect">
            <a:avLst/>
          </a:prstGeom>
        </p:spPr>
      </p:pic>
      <p:pic>
        <p:nvPicPr>
          <p:cNvPr id="7" name="Picture 6" descr="A round pink label with white text and a black background&#10;&#10;Description automatically generated">
            <a:extLst>
              <a:ext uri="{FF2B5EF4-FFF2-40B4-BE49-F238E27FC236}">
                <a16:creationId xmlns:a16="http://schemas.microsoft.com/office/drawing/2014/main" id="{FB313512-A9BA-0A85-983A-7494105263C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888434" y="0"/>
            <a:ext cx="1559317" cy="1559317"/>
          </a:xfrm>
          <a:prstGeom prst="rect">
            <a:avLst/>
          </a:prstGeom>
        </p:spPr>
      </p:pic>
    </p:spTree>
    <p:extLst>
      <p:ext uri="{BB962C8B-B14F-4D97-AF65-F5344CB8AC3E}">
        <p14:creationId xmlns:p14="http://schemas.microsoft.com/office/powerpoint/2010/main" val="97660770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CDF3892A-9EFE-463A-BD78-3A61AB97F1F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D83BEF7-F010-4E27-8409-AEA226BF11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164252-C4FB-47F2-A5D5-6F17F261D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A0CC8-6347-40CB-9B86-689DD36170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2470E-4C0E-42F6-8EA0-E2D7D69C8C59}" type="datetimeFigureOut">
              <a:rPr lang="en-US" smtClean="0"/>
              <a:t>2/27/2026</a:t>
            </a:fld>
            <a:endParaRPr lang="en-US"/>
          </a:p>
        </p:txBody>
      </p:sp>
      <p:sp>
        <p:nvSpPr>
          <p:cNvPr id="5" name="Footer Placeholder 4">
            <a:extLst>
              <a:ext uri="{FF2B5EF4-FFF2-40B4-BE49-F238E27FC236}">
                <a16:creationId xmlns:a16="http://schemas.microsoft.com/office/drawing/2014/main" id="{B6025275-478B-49EF-B9C7-204A67087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A5AF7E-F16E-4E3C-A3B2-8C3377FBAB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AFBC3-0BBF-4984-9781-3551C0FE7B1E}" type="slidenum">
              <a:rPr lang="en-US" smtClean="0"/>
              <a:t>‹#›</a:t>
            </a:fld>
            <a:endParaRPr lang="en-US"/>
          </a:p>
        </p:txBody>
      </p:sp>
      <p:pic>
        <p:nvPicPr>
          <p:cNvPr id="8" name="Picture 7">
            <a:extLst>
              <a:ext uri="{FF2B5EF4-FFF2-40B4-BE49-F238E27FC236}">
                <a16:creationId xmlns:a16="http://schemas.microsoft.com/office/drawing/2014/main" id="{1C77F43F-6FB6-46B5-9EE4-7EE7D758B7EB}"/>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18195" b="3827"/>
          <a:stretch/>
        </p:blipFill>
        <p:spPr>
          <a:xfrm>
            <a:off x="0" y="0"/>
            <a:ext cx="12192000" cy="6858000"/>
          </a:xfrm>
          <a:prstGeom prst="rect">
            <a:avLst/>
          </a:prstGeom>
        </p:spPr>
      </p:pic>
    </p:spTree>
    <p:extLst>
      <p:ext uri="{BB962C8B-B14F-4D97-AF65-F5344CB8AC3E}">
        <p14:creationId xmlns:p14="http://schemas.microsoft.com/office/powerpoint/2010/main" val="396802362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CAB39FEC-467E-4953-88AC-B696C2C05F23}"/>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E68B413-176F-4815-B224-0EFE70345D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6D7D1B-2DE9-4C67-A532-F11145D484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761CC-F25D-47FD-9E56-A6337D4EE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7103C-D257-47B9-880F-3A7A2F20AD77}" type="datetimeFigureOut">
              <a:rPr lang="en-US" smtClean="0"/>
              <a:t>2/27/2026</a:t>
            </a:fld>
            <a:endParaRPr lang="en-US"/>
          </a:p>
        </p:txBody>
      </p:sp>
      <p:sp>
        <p:nvSpPr>
          <p:cNvPr id="5" name="Footer Placeholder 4">
            <a:extLst>
              <a:ext uri="{FF2B5EF4-FFF2-40B4-BE49-F238E27FC236}">
                <a16:creationId xmlns:a16="http://schemas.microsoft.com/office/drawing/2014/main" id="{91CF5E15-8383-4C58-8D78-5D61396A1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3CDE48-E736-4344-AAAF-F110E5EF25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CD252-14D2-463A-8678-D83A9C0AB515}" type="slidenum">
              <a:rPr lang="en-US" smtClean="0"/>
              <a:t>‹#›</a:t>
            </a:fld>
            <a:endParaRPr lang="en-US"/>
          </a:p>
        </p:txBody>
      </p:sp>
      <p:pic>
        <p:nvPicPr>
          <p:cNvPr id="10" name="Picture 9">
            <a:extLst>
              <a:ext uri="{FF2B5EF4-FFF2-40B4-BE49-F238E27FC236}">
                <a16:creationId xmlns:a16="http://schemas.microsoft.com/office/drawing/2014/main" id="{5DFB8760-1706-4374-9959-90CFACDDB17C}"/>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11011" b="11011"/>
          <a:stretch/>
        </p:blipFill>
        <p:spPr>
          <a:xfrm>
            <a:off x="0" y="0"/>
            <a:ext cx="12192000" cy="6858000"/>
          </a:xfrm>
          <a:prstGeom prst="rect">
            <a:avLst/>
          </a:prstGeom>
        </p:spPr>
      </p:pic>
    </p:spTree>
    <p:extLst>
      <p:ext uri="{BB962C8B-B14F-4D97-AF65-F5344CB8AC3E}">
        <p14:creationId xmlns:p14="http://schemas.microsoft.com/office/powerpoint/2010/main" val="320861081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80C2EE">
            <a:alpha val="31700"/>
          </a:srgb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10047740"/>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80C2EE">
            <a:alpha val="31700"/>
          </a:srgbClr>
        </a:solidFill>
        <a:effectLst/>
      </p:bgPr>
    </p:bg>
    <p:spTree>
      <p:nvGrpSpPr>
        <p:cNvPr id="1" name="Shape 5"/>
        <p:cNvGrpSpPr/>
        <p:nvPr/>
      </p:nvGrpSpPr>
      <p:grpSpPr>
        <a:xfrm>
          <a:off x="0" y="0"/>
          <a:ext cx="0" cy="0"/>
          <a:chOff x="0" y="0"/>
          <a:chExt cx="0" cy="0"/>
        </a:xfrm>
      </p:grpSpPr>
      <p:sp>
        <p:nvSpPr>
          <p:cNvPr id="5" name="9Slide.vn - 2019">
            <a:extLst>
              <a:ext uri="{FF2B5EF4-FFF2-40B4-BE49-F238E27FC236}">
                <a16:creationId xmlns:a16="http://schemas.microsoft.com/office/drawing/2014/main" id="{29FA3396-0FA3-2AFF-1867-CD6F57B0F047}"/>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079915240"/>
      </p:ext>
    </p:extLst>
  </p:cSld>
  <p:clrMap bg1="lt1" tx1="dk1" bg2="dk2" tx2="lt2" accent1="accent1" accent2="accent2" accent3="accent3" accent4="accent4" accent5="accent5" accent6="accent6" hlink="hlink" folHlink="folHlink"/>
  <p:sldLayoutIdLst>
    <p:sldLayoutId id="2147483785" r:id="rId1"/>
    <p:sldLayoutId id="2147483787" r:id="rId2"/>
    <p:sldLayoutId id="2147483788" r:id="rId3"/>
    <p:sldLayoutId id="2147483790" r:id="rId4"/>
    <p:sldLayoutId id="2147483791" r:id="rId5"/>
    <p:sldLayoutId id="2147483792" r:id="rId6"/>
    <p:sldLayoutId id="2147483794" r:id="rId7"/>
    <p:sldLayoutId id="2147483795" r:id="rId8"/>
    <p:sldLayoutId id="2147483796" r:id="rId9"/>
    <p:sldLayoutId id="2147483797" r:id="rId10"/>
    <p:sldLayoutId id="2147483798" r:id="rId11"/>
    <p:sldLayoutId id="21474837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4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18.jpeg"/><Relationship Id="rId5" Type="http://schemas.openxmlformats.org/officeDocument/2006/relationships/image" Target="../media/image1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00DF73-5AAE-9011-C50D-D83124725851}"/>
              </a:ext>
            </a:extLst>
          </p:cNvPr>
          <p:cNvPicPr>
            <a:picLocks noChangeAspect="1"/>
          </p:cNvPicPr>
          <p:nvPr/>
        </p:nvPicPr>
        <p:blipFill>
          <a:blip r:embed="rId2"/>
          <a:stretch>
            <a:fillRect/>
          </a:stretch>
        </p:blipFill>
        <p:spPr>
          <a:xfrm>
            <a:off x="1971714" y="272950"/>
            <a:ext cx="7882811" cy="1286367"/>
          </a:xfrm>
          <a:prstGeom prst="rect">
            <a:avLst/>
          </a:prstGeom>
        </p:spPr>
      </p:pic>
      <p:pic>
        <p:nvPicPr>
          <p:cNvPr id="17" name="Picture 16">
            <a:extLst>
              <a:ext uri="{FF2B5EF4-FFF2-40B4-BE49-F238E27FC236}">
                <a16:creationId xmlns:a16="http://schemas.microsoft.com/office/drawing/2014/main" id="{AB305DC4-3511-5DC3-D0BF-A80DEBAE6BD4}"/>
              </a:ext>
            </a:extLst>
          </p:cNvPr>
          <p:cNvPicPr>
            <a:picLocks noChangeAspect="1"/>
          </p:cNvPicPr>
          <p:nvPr/>
        </p:nvPicPr>
        <p:blipFill>
          <a:blip r:embed="rId3"/>
          <a:stretch>
            <a:fillRect/>
          </a:stretch>
        </p:blipFill>
        <p:spPr>
          <a:xfrm>
            <a:off x="1172065" y="1559317"/>
            <a:ext cx="8923657" cy="3011101"/>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F67CC6AA-1B2A-FFEA-CA99-38E329E2F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8434" y="0"/>
            <a:ext cx="1559317" cy="1559317"/>
          </a:xfrm>
          <a:prstGeom prst="rect">
            <a:avLst/>
          </a:prstGeom>
        </p:spPr>
      </p:pic>
    </p:spTree>
    <p:extLst>
      <p:ext uri="{BB962C8B-B14F-4D97-AF65-F5344CB8AC3E}">
        <p14:creationId xmlns:p14="http://schemas.microsoft.com/office/powerpoint/2010/main" val="2288896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id="{EAA8BA6A-25EE-F4B0-9F48-82ABA4B889F9}"/>
              </a:ext>
            </a:extLst>
          </p:cNvPr>
          <p:cNvSpPr/>
          <p:nvPr/>
        </p:nvSpPr>
        <p:spPr>
          <a:xfrm>
            <a:off x="0" y="1494845"/>
            <a:ext cx="12192000" cy="5363155"/>
          </a:xfrm>
          <a:prstGeom prst="roundRect">
            <a:avLst>
              <a:gd name="adj" fmla="val 10441"/>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2" name="Rectangle: Rounded Corners 22">
            <a:extLst>
              <a:ext uri="{FF2B5EF4-FFF2-40B4-BE49-F238E27FC236}">
                <a16:creationId xmlns:a16="http://schemas.microsoft.com/office/drawing/2014/main" id="{EDAB616D-9C8C-7A44-9014-65ED6507FC33}"/>
              </a:ext>
            </a:extLst>
          </p:cNvPr>
          <p:cNvSpPr/>
          <p:nvPr/>
        </p:nvSpPr>
        <p:spPr>
          <a:xfrm>
            <a:off x="712203" y="273167"/>
            <a:ext cx="10767595" cy="1342273"/>
          </a:xfrm>
          <a:custGeom>
            <a:avLst/>
            <a:gdLst>
              <a:gd name="csX0" fmla="*/ 0 w 10767595"/>
              <a:gd name="csY0" fmla="*/ 223717 h 1342273"/>
              <a:gd name="csX1" fmla="*/ 223717 w 10767595"/>
              <a:gd name="csY1" fmla="*/ 0 h 1342273"/>
              <a:gd name="csX2" fmla="*/ 10543878 w 10767595"/>
              <a:gd name="csY2" fmla="*/ 0 h 1342273"/>
              <a:gd name="csX3" fmla="*/ 10767595 w 10767595"/>
              <a:gd name="csY3" fmla="*/ 223717 h 1342273"/>
              <a:gd name="csX4" fmla="*/ 10767595 w 10767595"/>
              <a:gd name="csY4" fmla="*/ 1118556 h 1342273"/>
              <a:gd name="csX5" fmla="*/ 10543878 w 10767595"/>
              <a:gd name="csY5" fmla="*/ 1342273 h 1342273"/>
              <a:gd name="csX6" fmla="*/ 223717 w 10767595"/>
              <a:gd name="csY6" fmla="*/ 1342273 h 1342273"/>
              <a:gd name="csX7" fmla="*/ 0 w 10767595"/>
              <a:gd name="csY7" fmla="*/ 1118556 h 1342273"/>
              <a:gd name="csX8" fmla="*/ 0 w 10767595"/>
              <a:gd name="csY8" fmla="*/ 223717 h 13422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767595" h="1342273" fill="none" extrusionOk="0">
                <a:moveTo>
                  <a:pt x="0" y="223717"/>
                </a:moveTo>
                <a:cubicBezTo>
                  <a:pt x="885" y="94451"/>
                  <a:pt x="93781" y="3533"/>
                  <a:pt x="223717" y="0"/>
                </a:cubicBezTo>
                <a:cubicBezTo>
                  <a:pt x="3502516" y="-73180"/>
                  <a:pt x="9067131" y="86135"/>
                  <a:pt x="10543878" y="0"/>
                </a:cubicBezTo>
                <a:cubicBezTo>
                  <a:pt x="10680017" y="3747"/>
                  <a:pt x="10755829" y="94877"/>
                  <a:pt x="10767595" y="223717"/>
                </a:cubicBezTo>
                <a:cubicBezTo>
                  <a:pt x="10692982" y="503558"/>
                  <a:pt x="10749669" y="792785"/>
                  <a:pt x="10767595" y="1118556"/>
                </a:cubicBezTo>
                <a:cubicBezTo>
                  <a:pt x="10744258" y="1239574"/>
                  <a:pt x="10677489" y="1329668"/>
                  <a:pt x="10543878" y="1342273"/>
                </a:cubicBezTo>
                <a:cubicBezTo>
                  <a:pt x="7956791" y="1387133"/>
                  <a:pt x="1605675" y="1459895"/>
                  <a:pt x="223717" y="1342273"/>
                </a:cubicBezTo>
                <a:cubicBezTo>
                  <a:pt x="97267" y="1348476"/>
                  <a:pt x="20483" y="1230295"/>
                  <a:pt x="0" y="1118556"/>
                </a:cubicBezTo>
                <a:cubicBezTo>
                  <a:pt x="40273" y="786176"/>
                  <a:pt x="-64530" y="444291"/>
                  <a:pt x="0" y="223717"/>
                </a:cubicBezTo>
                <a:close/>
              </a:path>
              <a:path w="10767595" h="1342273" stroke="0" extrusionOk="0">
                <a:moveTo>
                  <a:pt x="0" y="223717"/>
                </a:moveTo>
                <a:cubicBezTo>
                  <a:pt x="1051" y="106827"/>
                  <a:pt x="99015" y="-1449"/>
                  <a:pt x="223717" y="0"/>
                </a:cubicBezTo>
                <a:cubicBezTo>
                  <a:pt x="5252412" y="33707"/>
                  <a:pt x="8836669" y="-162475"/>
                  <a:pt x="10543878" y="0"/>
                </a:cubicBezTo>
                <a:cubicBezTo>
                  <a:pt x="10675485" y="-2473"/>
                  <a:pt x="10751884" y="111922"/>
                  <a:pt x="10767595" y="223717"/>
                </a:cubicBezTo>
                <a:cubicBezTo>
                  <a:pt x="10838591" y="595718"/>
                  <a:pt x="10840843" y="1017048"/>
                  <a:pt x="10767595" y="1118556"/>
                </a:cubicBezTo>
                <a:cubicBezTo>
                  <a:pt x="10776919" y="1249900"/>
                  <a:pt x="10661175" y="1339216"/>
                  <a:pt x="10543878" y="1342273"/>
                </a:cubicBezTo>
                <a:cubicBezTo>
                  <a:pt x="5597232" y="1395124"/>
                  <a:pt x="3969813" y="1464555"/>
                  <a:pt x="223717" y="1342273"/>
                </a:cubicBezTo>
                <a:cubicBezTo>
                  <a:pt x="104227" y="1364606"/>
                  <a:pt x="3772" y="1242448"/>
                  <a:pt x="0" y="1118556"/>
                </a:cubicBezTo>
                <a:cubicBezTo>
                  <a:pt x="43273" y="927797"/>
                  <a:pt x="14345" y="487669"/>
                  <a:pt x="0" y="223717"/>
                </a:cubicBezTo>
                <a:close/>
              </a:path>
            </a:pathLst>
          </a:custGeom>
          <a:solidFill>
            <a:schemeClr val="tx1"/>
          </a:solidFill>
          <a:ln w="38100">
            <a:solidFill>
              <a:schemeClr val="accent6">
                <a:lumMod val="50000"/>
              </a:schemeClr>
            </a:solidFill>
            <a:extLst>
              <a:ext uri="{C807C97D-BFC1-408E-A445-0C87EB9F89A2}">
                <ask:lineSketchStyleProps xmlns:ask="http://schemas.microsoft.com/office/drawing/2018/sketchyshape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4000" b="1" kern="0" dirty="0">
                <a:solidFill>
                  <a:srgbClr val="333333"/>
                </a:solidFill>
                <a:latin typeface="Calibri" panose="020F0502020204030204" pitchFamily="34" charset="0"/>
                <a:cs typeface="Calibri" panose="020F0502020204030204" pitchFamily="34" charset="0"/>
                <a:sym typeface="Arial"/>
              </a:rPr>
              <a:t>3. </a:t>
            </a:r>
            <a:r>
              <a:rPr lang="vi-VN" sz="4000" b="1" kern="0" dirty="0">
                <a:solidFill>
                  <a:srgbClr val="333333"/>
                </a:solidFill>
                <a:latin typeface="Calibri" panose="020F0502020204030204" pitchFamily="34" charset="0"/>
                <a:cs typeface="Calibri" panose="020F0502020204030204" pitchFamily="34" charset="0"/>
                <a:sym typeface="Arial"/>
              </a:rPr>
              <a:t>Hoa văn </a:t>
            </a:r>
            <a:r>
              <a:rPr lang="en-US" sz="4000" b="1" kern="0" dirty="0">
                <a:solidFill>
                  <a:srgbClr val="333333"/>
                </a:solidFill>
                <a:latin typeface="Calibri" panose="020F0502020204030204" pitchFamily="34" charset="0"/>
                <a:cs typeface="Calibri" panose="020F0502020204030204" pitchFamily="34" charset="0"/>
                <a:sym typeface="Arial"/>
              </a:rPr>
              <a:t>D</a:t>
            </a:r>
            <a:r>
              <a:rPr lang="vi-VN" sz="4000" b="1" kern="0" dirty="0">
                <a:solidFill>
                  <a:srgbClr val="333333"/>
                </a:solidFill>
                <a:latin typeface="Calibri" panose="020F0502020204030204" pitchFamily="34" charset="0"/>
                <a:cs typeface="Calibri" panose="020F0502020204030204" pitchFamily="34" charset="0"/>
                <a:sym typeface="Arial"/>
              </a:rPr>
              <a:t>a dá trên váy, áo đã được những người thợ dệt Cơ-tu thực hiện như thế nào?</a:t>
            </a:r>
            <a:endParaRPr kumimoji="0" lang="vi-VN" sz="4000" b="1" i="0" u="none" strike="noStrike" kern="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a:endParaRPr>
          </a:p>
        </p:txBody>
      </p:sp>
      <p:grpSp>
        <p:nvGrpSpPr>
          <p:cNvPr id="4" name="Nhóm 14">
            <a:extLst>
              <a:ext uri="{FF2B5EF4-FFF2-40B4-BE49-F238E27FC236}">
                <a16:creationId xmlns:a16="http://schemas.microsoft.com/office/drawing/2014/main" id="{8A428A57-4FA3-8877-4528-C56A0F24C54F}"/>
              </a:ext>
            </a:extLst>
          </p:cNvPr>
          <p:cNvGrpSpPr/>
          <p:nvPr/>
        </p:nvGrpSpPr>
        <p:grpSpPr>
          <a:xfrm>
            <a:off x="2108422" y="2499362"/>
            <a:ext cx="9926789" cy="3850638"/>
            <a:chOff x="991892" y="2092271"/>
            <a:chExt cx="8011656" cy="3880590"/>
          </a:xfrm>
        </p:grpSpPr>
        <p:sp>
          <p:nvSpPr>
            <p:cNvPr id="5" name="Hình chữ nhật: Góc Tròn 12">
              <a:extLst>
                <a:ext uri="{FF2B5EF4-FFF2-40B4-BE49-F238E27FC236}">
                  <a16:creationId xmlns:a16="http://schemas.microsoft.com/office/drawing/2014/main" id="{B6393150-3B48-18F7-A5F7-DF4E48F463DA}"/>
                </a:ext>
              </a:extLst>
            </p:cNvPr>
            <p:cNvSpPr/>
            <p:nvPr/>
          </p:nvSpPr>
          <p:spPr>
            <a:xfrm>
              <a:off x="991892" y="2092271"/>
              <a:ext cx="8011656" cy="388059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6" name="Hộp Văn bản 11">
              <a:extLst>
                <a:ext uri="{FF2B5EF4-FFF2-40B4-BE49-F238E27FC236}">
                  <a16:creationId xmlns:a16="http://schemas.microsoft.com/office/drawing/2014/main" id="{A9623906-9616-9DC6-BC29-B628F11075C1}"/>
                </a:ext>
              </a:extLst>
            </p:cNvPr>
            <p:cNvSpPr txBox="1"/>
            <p:nvPr/>
          </p:nvSpPr>
          <p:spPr>
            <a:xfrm>
              <a:off x="1376929" y="2352512"/>
              <a:ext cx="7244767" cy="3442894"/>
            </a:xfrm>
            <a:prstGeom prst="rect">
              <a:avLst/>
            </a:prstGeom>
            <a:no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tab pos="3047924" algn="l"/>
                </a:tabLst>
                <a:defRPr/>
              </a:pPr>
              <a:r>
                <a:rPr kumimoji="0" lang="en-US" sz="5400" b="1"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vi-VN" sz="5400" b="1"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Những người thợ đã đính những hạt cườm trắng vào nền vải thô rám, tạo thành hoa văn da dá.</a:t>
              </a:r>
              <a:endParaRPr kumimoji="0" lang="en-US" sz="54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2020619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id="{EAA8BA6A-25EE-F4B0-9F48-82ABA4B889F9}"/>
              </a:ext>
            </a:extLst>
          </p:cNvPr>
          <p:cNvSpPr/>
          <p:nvPr/>
        </p:nvSpPr>
        <p:spPr>
          <a:xfrm>
            <a:off x="0" y="1494845"/>
            <a:ext cx="12192000" cy="5363155"/>
          </a:xfrm>
          <a:prstGeom prst="roundRect">
            <a:avLst>
              <a:gd name="adj" fmla="val 10441"/>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261D2A"/>
              </a:solidFill>
              <a:latin typeface="Arial"/>
              <a:sym typeface="Arial"/>
            </a:endParaRPr>
          </a:p>
        </p:txBody>
      </p:sp>
      <p:grpSp>
        <p:nvGrpSpPr>
          <p:cNvPr id="4" name="Nhóm 14">
            <a:extLst>
              <a:ext uri="{FF2B5EF4-FFF2-40B4-BE49-F238E27FC236}">
                <a16:creationId xmlns:a16="http://schemas.microsoft.com/office/drawing/2014/main" id="{8A428A57-4FA3-8877-4528-C56A0F24C54F}"/>
              </a:ext>
            </a:extLst>
          </p:cNvPr>
          <p:cNvGrpSpPr/>
          <p:nvPr/>
        </p:nvGrpSpPr>
        <p:grpSpPr>
          <a:xfrm>
            <a:off x="2077942" y="619761"/>
            <a:ext cx="9926789" cy="5384800"/>
            <a:chOff x="991892" y="2092271"/>
            <a:chExt cx="8011656" cy="3051229"/>
          </a:xfrm>
        </p:grpSpPr>
        <p:sp>
          <p:nvSpPr>
            <p:cNvPr id="5" name="Hình chữ nhật: Góc Tròn 12">
              <a:extLst>
                <a:ext uri="{FF2B5EF4-FFF2-40B4-BE49-F238E27FC236}">
                  <a16:creationId xmlns:a16="http://schemas.microsoft.com/office/drawing/2014/main" id="{B6393150-3B48-18F7-A5F7-DF4E48F463DA}"/>
                </a:ext>
              </a:extLst>
            </p:cNvPr>
            <p:cNvSpPr/>
            <p:nvPr/>
          </p:nvSpPr>
          <p:spPr>
            <a:xfrm>
              <a:off x="991892" y="2092271"/>
              <a:ext cx="8011656" cy="30512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261D2A"/>
                </a:solidFill>
                <a:latin typeface="Arial"/>
                <a:sym typeface="Arial"/>
              </a:endParaRPr>
            </a:p>
          </p:txBody>
        </p:sp>
        <p:sp>
          <p:nvSpPr>
            <p:cNvPr id="6" name="Hộp Văn bản 11">
              <a:extLst>
                <a:ext uri="{FF2B5EF4-FFF2-40B4-BE49-F238E27FC236}">
                  <a16:creationId xmlns:a16="http://schemas.microsoft.com/office/drawing/2014/main" id="{A9623906-9616-9DC6-BC29-B628F11075C1}"/>
                </a:ext>
              </a:extLst>
            </p:cNvPr>
            <p:cNvSpPr txBox="1"/>
            <p:nvPr/>
          </p:nvSpPr>
          <p:spPr>
            <a:xfrm>
              <a:off x="1376929" y="2352512"/>
              <a:ext cx="7416964" cy="2262955"/>
            </a:xfrm>
            <a:prstGeom prst="rect">
              <a:avLst/>
            </a:prstGeom>
            <a:noFill/>
          </p:spPr>
          <p:txBody>
            <a:bodyPr wrap="square">
              <a:spAutoFit/>
            </a:bodyPr>
            <a:lstStyle/>
            <a:p>
              <a:pPr algn="just" defTabSz="1219170">
                <a:buClr>
                  <a:srgbClr val="000000"/>
                </a:buClr>
                <a:tabLst>
                  <a:tab pos="3047924" algn="l"/>
                </a:tabLst>
                <a:defRPr/>
              </a:pPr>
              <a:r>
                <a:rPr lang="vi-VN" sz="3200" b="1" kern="0" dirty="0">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Vì sao nói hoa văn da dá mang đậm sắc thái tộc người Cơ-tu? Chọn những đáp án đúng.</a:t>
              </a:r>
            </a:p>
            <a:p>
              <a:pPr algn="just" defTabSz="1219170">
                <a:buClr>
                  <a:srgbClr val="000000"/>
                </a:buClr>
                <a:tabLst>
                  <a:tab pos="3047924" algn="l"/>
                </a:tabLst>
                <a:defRPr/>
              </a:pPr>
              <a:r>
                <a:rPr lang="vi-VN" sz="3200" b="1" kern="0" dirty="0">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A</a:t>
              </a:r>
              <a:r>
                <a:rPr lang="vi-VN" sz="3200" kern="0" dirty="0">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 Vì nó mô phỏng điệu múa cầu mưa của phụ nữ Cơ-tu.</a:t>
              </a:r>
            </a:p>
            <a:p>
              <a:pPr algn="just" defTabSz="1219170">
                <a:buClr>
                  <a:srgbClr val="000000"/>
                </a:buClr>
                <a:tabLst>
                  <a:tab pos="3047924" algn="l"/>
                </a:tabLst>
                <a:defRPr/>
              </a:pPr>
              <a:r>
                <a:rPr lang="vi-VN" sz="3200" kern="0" dirty="0">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B. Vì nó khắc hoạ điệu múa cầu mùa của phụ nữ Cơ-tu.</a:t>
              </a:r>
            </a:p>
            <a:p>
              <a:pPr algn="just" defTabSz="1219170">
                <a:buClr>
                  <a:srgbClr val="000000"/>
                </a:buClr>
                <a:tabLst>
                  <a:tab pos="3047924" algn="l"/>
                </a:tabLst>
                <a:defRPr/>
              </a:pPr>
              <a:r>
                <a:rPr lang="vi-VN" sz="3200" kern="0" dirty="0">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C. Vì nó được trang trí trên trang phục truyền thống của người Cơ-tu.</a:t>
              </a:r>
            </a:p>
            <a:p>
              <a:pPr algn="just" defTabSz="1219170">
                <a:buClr>
                  <a:srgbClr val="000000"/>
                </a:buClr>
                <a:tabLst>
                  <a:tab pos="3047924" algn="l"/>
                </a:tabLst>
                <a:defRPr/>
              </a:pPr>
              <a:r>
                <a:rPr lang="vi-VN" sz="3200" kern="0" dirty="0">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D. Vì nó là sản phẩm của những người thợ dệt Cơ-tu.</a:t>
              </a:r>
              <a:endParaRPr lang="en-US" sz="3200" kern="0" dirty="0">
                <a:solidFill>
                  <a:srgbClr val="0070C0"/>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933608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id="{EAA8BA6A-25EE-F4B0-9F48-82ABA4B889F9}"/>
              </a:ext>
            </a:extLst>
          </p:cNvPr>
          <p:cNvSpPr/>
          <p:nvPr/>
        </p:nvSpPr>
        <p:spPr>
          <a:xfrm>
            <a:off x="0" y="1494845"/>
            <a:ext cx="12192000" cy="5363155"/>
          </a:xfrm>
          <a:prstGeom prst="roundRect">
            <a:avLst>
              <a:gd name="adj" fmla="val 10441"/>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261D2A"/>
              </a:solidFill>
              <a:latin typeface="Arial"/>
              <a:sym typeface="Arial"/>
            </a:endParaRPr>
          </a:p>
        </p:txBody>
      </p:sp>
      <p:sp>
        <p:nvSpPr>
          <p:cNvPr id="2" name="Rectangle: Rounded Corners 22">
            <a:extLst>
              <a:ext uri="{FF2B5EF4-FFF2-40B4-BE49-F238E27FC236}">
                <a16:creationId xmlns:a16="http://schemas.microsoft.com/office/drawing/2014/main" id="{EDAB616D-9C8C-7A44-9014-65ED6507FC33}"/>
              </a:ext>
            </a:extLst>
          </p:cNvPr>
          <p:cNvSpPr/>
          <p:nvPr/>
        </p:nvSpPr>
        <p:spPr>
          <a:xfrm>
            <a:off x="712203" y="273167"/>
            <a:ext cx="10767595" cy="1640301"/>
          </a:xfrm>
          <a:custGeom>
            <a:avLst/>
            <a:gdLst>
              <a:gd name="csX0" fmla="*/ 0 w 10767595"/>
              <a:gd name="csY0" fmla="*/ 273389 h 1640301"/>
              <a:gd name="csX1" fmla="*/ 273389 w 10767595"/>
              <a:gd name="csY1" fmla="*/ 0 h 1640301"/>
              <a:gd name="csX2" fmla="*/ 10494206 w 10767595"/>
              <a:gd name="csY2" fmla="*/ 0 h 1640301"/>
              <a:gd name="csX3" fmla="*/ 10767595 w 10767595"/>
              <a:gd name="csY3" fmla="*/ 273389 h 1640301"/>
              <a:gd name="csX4" fmla="*/ 10767595 w 10767595"/>
              <a:gd name="csY4" fmla="*/ 1366912 h 1640301"/>
              <a:gd name="csX5" fmla="*/ 10494206 w 10767595"/>
              <a:gd name="csY5" fmla="*/ 1640301 h 1640301"/>
              <a:gd name="csX6" fmla="*/ 273389 w 10767595"/>
              <a:gd name="csY6" fmla="*/ 1640301 h 1640301"/>
              <a:gd name="csX7" fmla="*/ 0 w 10767595"/>
              <a:gd name="csY7" fmla="*/ 1366912 h 1640301"/>
              <a:gd name="csX8" fmla="*/ 0 w 10767595"/>
              <a:gd name="csY8" fmla="*/ 273389 h 16403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767595" h="1640301" fill="none" extrusionOk="0">
                <a:moveTo>
                  <a:pt x="0" y="273389"/>
                </a:moveTo>
                <a:cubicBezTo>
                  <a:pt x="1594" y="112120"/>
                  <a:pt x="99739" y="12546"/>
                  <a:pt x="273389" y="0"/>
                </a:cubicBezTo>
                <a:cubicBezTo>
                  <a:pt x="4736449" y="-73180"/>
                  <a:pt x="6119326" y="86135"/>
                  <a:pt x="10494206" y="0"/>
                </a:cubicBezTo>
                <a:cubicBezTo>
                  <a:pt x="10672853" y="8234"/>
                  <a:pt x="10757621" y="117920"/>
                  <a:pt x="10767595" y="273389"/>
                </a:cubicBezTo>
                <a:cubicBezTo>
                  <a:pt x="10728390" y="562367"/>
                  <a:pt x="10735645" y="920080"/>
                  <a:pt x="10767595" y="1366912"/>
                </a:cubicBezTo>
                <a:cubicBezTo>
                  <a:pt x="10738401" y="1514727"/>
                  <a:pt x="10663048" y="1617922"/>
                  <a:pt x="10494206" y="1640301"/>
                </a:cubicBezTo>
                <a:cubicBezTo>
                  <a:pt x="7634245" y="1685161"/>
                  <a:pt x="3511012" y="1757923"/>
                  <a:pt x="273389" y="1640301"/>
                </a:cubicBezTo>
                <a:cubicBezTo>
                  <a:pt x="116068" y="1653867"/>
                  <a:pt x="14500" y="1509536"/>
                  <a:pt x="0" y="1366912"/>
                </a:cubicBezTo>
                <a:cubicBezTo>
                  <a:pt x="-66724" y="1148916"/>
                  <a:pt x="23081" y="699994"/>
                  <a:pt x="0" y="273389"/>
                </a:cubicBezTo>
                <a:close/>
              </a:path>
              <a:path w="10767595" h="1640301" stroke="0" extrusionOk="0">
                <a:moveTo>
                  <a:pt x="0" y="273389"/>
                </a:moveTo>
                <a:cubicBezTo>
                  <a:pt x="398" y="124926"/>
                  <a:pt x="103837" y="-23469"/>
                  <a:pt x="273389" y="0"/>
                </a:cubicBezTo>
                <a:cubicBezTo>
                  <a:pt x="3470932" y="33707"/>
                  <a:pt x="6863724" y="-162475"/>
                  <a:pt x="10494206" y="0"/>
                </a:cubicBezTo>
                <a:cubicBezTo>
                  <a:pt x="10651708" y="-2000"/>
                  <a:pt x="10746273" y="138360"/>
                  <a:pt x="10767595" y="273389"/>
                </a:cubicBezTo>
                <a:cubicBezTo>
                  <a:pt x="10758709" y="656289"/>
                  <a:pt x="10703349" y="958576"/>
                  <a:pt x="10767595" y="1366912"/>
                </a:cubicBezTo>
                <a:cubicBezTo>
                  <a:pt x="10778455" y="1526973"/>
                  <a:pt x="10625824" y="1630838"/>
                  <a:pt x="10494206" y="1640301"/>
                </a:cubicBezTo>
                <a:cubicBezTo>
                  <a:pt x="6235611" y="1693152"/>
                  <a:pt x="1468922" y="1762583"/>
                  <a:pt x="273389" y="1640301"/>
                </a:cubicBezTo>
                <a:cubicBezTo>
                  <a:pt x="127052" y="1665855"/>
                  <a:pt x="5609" y="1518402"/>
                  <a:pt x="0" y="1366912"/>
                </a:cubicBezTo>
                <a:cubicBezTo>
                  <a:pt x="-59906" y="1230408"/>
                  <a:pt x="909" y="627668"/>
                  <a:pt x="0" y="273389"/>
                </a:cubicBezTo>
                <a:close/>
              </a:path>
            </a:pathLst>
          </a:custGeom>
          <a:solidFill>
            <a:schemeClr val="tx1"/>
          </a:solidFill>
          <a:ln w="38100">
            <a:solidFill>
              <a:schemeClr val="accent6">
                <a:lumMod val="50000"/>
              </a:schemeClr>
            </a:solidFill>
            <a:extLst>
              <a:ext uri="{C807C97D-BFC1-408E-A445-0C87EB9F89A2}">
                <ask:lineSketchStyleProps xmlns:ask="http://schemas.microsoft.com/office/drawing/2018/sketchyshape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333333"/>
                </a:solidFill>
                <a:latin typeface="Calibri" panose="020F0502020204030204" pitchFamily="34" charset="0"/>
                <a:cs typeface="Calibri" panose="020F0502020204030204" pitchFamily="34" charset="0"/>
                <a:sym typeface="Arial"/>
              </a:rPr>
              <a:t>5. Theo </a:t>
            </a:r>
            <a:r>
              <a:rPr lang="en-US" sz="3733" b="1" kern="0" dirty="0" err="1">
                <a:solidFill>
                  <a:srgbClr val="333333"/>
                </a:solidFill>
                <a:latin typeface="Calibri" panose="020F0502020204030204" pitchFamily="34" charset="0"/>
                <a:cs typeface="Calibri" panose="020F0502020204030204" pitchFamily="34" charset="0"/>
                <a:sym typeface="Arial"/>
              </a:rPr>
              <a:t>em</a:t>
            </a:r>
            <a:r>
              <a:rPr lang="en-US" sz="3733" b="1" kern="0" dirty="0">
                <a:solidFill>
                  <a:srgbClr val="333333"/>
                </a:solidFill>
                <a:latin typeface="Calibri" panose="020F0502020204030204" pitchFamily="34" charset="0"/>
                <a:cs typeface="Calibri" panose="020F0502020204030204" pitchFamily="34" charset="0"/>
                <a:sym typeface="Arial"/>
              </a:rPr>
              <a:t>, </a:t>
            </a:r>
            <a:r>
              <a:rPr lang="en-US" sz="3733" b="1" kern="0" dirty="0" err="1">
                <a:solidFill>
                  <a:srgbClr val="333333"/>
                </a:solidFill>
                <a:latin typeface="Calibri" panose="020F0502020204030204" pitchFamily="34" charset="0"/>
                <a:cs typeface="Calibri" panose="020F0502020204030204" pitchFamily="34" charset="0"/>
                <a:sym typeface="Arial"/>
              </a:rPr>
              <a:t>tác</a:t>
            </a:r>
            <a:r>
              <a:rPr lang="en-US" sz="3733" b="1" kern="0" dirty="0">
                <a:solidFill>
                  <a:srgbClr val="333333"/>
                </a:solidFill>
                <a:latin typeface="Calibri" panose="020F0502020204030204" pitchFamily="34" charset="0"/>
                <a:cs typeface="Calibri" panose="020F0502020204030204" pitchFamily="34" charset="0"/>
                <a:sym typeface="Arial"/>
              </a:rPr>
              <a:t> </a:t>
            </a:r>
            <a:r>
              <a:rPr lang="en-US" sz="3733" b="1" kern="0" dirty="0" err="1">
                <a:solidFill>
                  <a:srgbClr val="333333"/>
                </a:solidFill>
                <a:latin typeface="Calibri" panose="020F0502020204030204" pitchFamily="34" charset="0"/>
                <a:cs typeface="Calibri" panose="020F0502020204030204" pitchFamily="34" charset="0"/>
                <a:sym typeface="Arial"/>
              </a:rPr>
              <a:t>giả</a:t>
            </a:r>
            <a:r>
              <a:rPr lang="en-US" sz="3733" b="1" kern="0" dirty="0">
                <a:solidFill>
                  <a:srgbClr val="333333"/>
                </a:solidFill>
                <a:latin typeface="Calibri" panose="020F0502020204030204" pitchFamily="34" charset="0"/>
                <a:cs typeface="Calibri" panose="020F0502020204030204" pitchFamily="34" charset="0"/>
                <a:sym typeface="Arial"/>
              </a:rPr>
              <a:t> </a:t>
            </a:r>
            <a:r>
              <a:rPr lang="en-US" sz="3733" b="1" kern="0" dirty="0" err="1">
                <a:solidFill>
                  <a:srgbClr val="333333"/>
                </a:solidFill>
                <a:latin typeface="Calibri" panose="020F0502020204030204" pitchFamily="34" charset="0"/>
                <a:cs typeface="Calibri" panose="020F0502020204030204" pitchFamily="34" charset="0"/>
                <a:sym typeface="Arial"/>
              </a:rPr>
              <a:t>muốn</a:t>
            </a:r>
            <a:r>
              <a:rPr lang="en-US" sz="3733" b="1" kern="0" dirty="0">
                <a:solidFill>
                  <a:srgbClr val="333333"/>
                </a:solidFill>
                <a:latin typeface="Calibri" panose="020F0502020204030204" pitchFamily="34" charset="0"/>
                <a:cs typeface="Calibri" panose="020F0502020204030204" pitchFamily="34" charset="0"/>
                <a:sym typeface="Arial"/>
              </a:rPr>
              <a:t> </a:t>
            </a:r>
            <a:r>
              <a:rPr lang="en-US" sz="3733" b="1" kern="0" dirty="0" err="1">
                <a:solidFill>
                  <a:srgbClr val="333333"/>
                </a:solidFill>
                <a:latin typeface="Calibri" panose="020F0502020204030204" pitchFamily="34" charset="0"/>
                <a:cs typeface="Calibri" panose="020F0502020204030204" pitchFamily="34" charset="0"/>
                <a:sym typeface="Arial"/>
              </a:rPr>
              <a:t>nói</a:t>
            </a:r>
            <a:r>
              <a:rPr lang="en-US" sz="3733" b="1" kern="0" dirty="0">
                <a:solidFill>
                  <a:srgbClr val="333333"/>
                </a:solidFill>
                <a:latin typeface="Calibri" panose="020F0502020204030204" pitchFamily="34" charset="0"/>
                <a:cs typeface="Calibri" panose="020F0502020204030204" pitchFamily="34" charset="0"/>
                <a:sym typeface="Arial"/>
              </a:rPr>
              <a:t> </a:t>
            </a:r>
            <a:r>
              <a:rPr lang="en-US" sz="3733" b="1" kern="0" dirty="0" err="1">
                <a:solidFill>
                  <a:srgbClr val="333333"/>
                </a:solidFill>
                <a:latin typeface="Calibri" panose="020F0502020204030204" pitchFamily="34" charset="0"/>
                <a:cs typeface="Calibri" panose="020F0502020204030204" pitchFamily="34" charset="0"/>
                <a:sym typeface="Arial"/>
              </a:rPr>
              <a:t>điều</a:t>
            </a:r>
            <a:r>
              <a:rPr lang="en-US" sz="3733" b="1" kern="0" dirty="0">
                <a:solidFill>
                  <a:srgbClr val="333333"/>
                </a:solidFill>
                <a:latin typeface="Calibri" panose="020F0502020204030204" pitchFamily="34" charset="0"/>
                <a:cs typeface="Calibri" panose="020F0502020204030204" pitchFamily="34" charset="0"/>
                <a:sym typeface="Arial"/>
              </a:rPr>
              <a:t> </a:t>
            </a:r>
            <a:r>
              <a:rPr lang="en-US" sz="3733" b="1" kern="0" dirty="0" err="1">
                <a:solidFill>
                  <a:srgbClr val="333333"/>
                </a:solidFill>
                <a:latin typeface="Calibri" panose="020F0502020204030204" pitchFamily="34" charset="0"/>
                <a:cs typeface="Calibri" panose="020F0502020204030204" pitchFamily="34" charset="0"/>
                <a:sym typeface="Arial"/>
              </a:rPr>
              <a:t>gì</a:t>
            </a:r>
            <a:r>
              <a:rPr lang="en-US" sz="3733" b="1" kern="0" dirty="0">
                <a:solidFill>
                  <a:srgbClr val="333333"/>
                </a:solidFill>
                <a:latin typeface="Calibri" panose="020F0502020204030204" pitchFamily="34" charset="0"/>
                <a:cs typeface="Calibri" panose="020F0502020204030204" pitchFamily="34" charset="0"/>
                <a:sym typeface="Arial"/>
              </a:rPr>
              <a:t> qua </a:t>
            </a:r>
            <a:r>
              <a:rPr lang="en-US" sz="3733" b="1" kern="0" dirty="0" err="1">
                <a:solidFill>
                  <a:srgbClr val="333333"/>
                </a:solidFill>
                <a:latin typeface="Calibri" panose="020F0502020204030204" pitchFamily="34" charset="0"/>
                <a:cs typeface="Calibri" panose="020F0502020204030204" pitchFamily="34" charset="0"/>
                <a:sym typeface="Arial"/>
              </a:rPr>
              <a:t>bài</a:t>
            </a:r>
            <a:r>
              <a:rPr lang="en-US" sz="3733" b="1" kern="0" dirty="0">
                <a:solidFill>
                  <a:srgbClr val="333333"/>
                </a:solidFill>
                <a:latin typeface="Calibri" panose="020F0502020204030204" pitchFamily="34" charset="0"/>
                <a:cs typeface="Calibri" panose="020F0502020204030204" pitchFamily="34" charset="0"/>
                <a:sym typeface="Arial"/>
              </a:rPr>
              <a:t> </a:t>
            </a:r>
            <a:r>
              <a:rPr lang="en-US" sz="3733" b="1" kern="0" dirty="0" err="1">
                <a:solidFill>
                  <a:srgbClr val="333333"/>
                </a:solidFill>
                <a:latin typeface="Calibri" panose="020F0502020204030204" pitchFamily="34" charset="0"/>
                <a:cs typeface="Calibri" panose="020F0502020204030204" pitchFamily="34" charset="0"/>
                <a:sym typeface="Arial"/>
              </a:rPr>
              <a:t>đọc</a:t>
            </a:r>
            <a:r>
              <a:rPr lang="en-US" sz="3733" b="1" kern="0" dirty="0">
                <a:solidFill>
                  <a:srgbClr val="333333"/>
                </a:solidFill>
                <a:latin typeface="Calibri" panose="020F0502020204030204" pitchFamily="34" charset="0"/>
                <a:cs typeface="Calibri" panose="020F0502020204030204" pitchFamily="34" charset="0"/>
                <a:sym typeface="Arial"/>
              </a:rPr>
              <a:t>?</a:t>
            </a:r>
          </a:p>
        </p:txBody>
      </p:sp>
      <p:grpSp>
        <p:nvGrpSpPr>
          <p:cNvPr id="4" name="Nhóm 14">
            <a:extLst>
              <a:ext uri="{FF2B5EF4-FFF2-40B4-BE49-F238E27FC236}">
                <a16:creationId xmlns:a16="http://schemas.microsoft.com/office/drawing/2014/main" id="{8A428A57-4FA3-8877-4528-C56A0F24C54F}"/>
              </a:ext>
            </a:extLst>
          </p:cNvPr>
          <p:cNvGrpSpPr/>
          <p:nvPr/>
        </p:nvGrpSpPr>
        <p:grpSpPr>
          <a:xfrm>
            <a:off x="2128742" y="2252367"/>
            <a:ext cx="9926789" cy="3875267"/>
            <a:chOff x="991892" y="2092271"/>
            <a:chExt cx="8011656" cy="3051229"/>
          </a:xfrm>
        </p:grpSpPr>
        <p:sp>
          <p:nvSpPr>
            <p:cNvPr id="5" name="Hình chữ nhật: Góc Tròn 12">
              <a:extLst>
                <a:ext uri="{FF2B5EF4-FFF2-40B4-BE49-F238E27FC236}">
                  <a16:creationId xmlns:a16="http://schemas.microsoft.com/office/drawing/2014/main" id="{B6393150-3B48-18F7-A5F7-DF4E48F463DA}"/>
                </a:ext>
              </a:extLst>
            </p:cNvPr>
            <p:cNvSpPr/>
            <p:nvPr/>
          </p:nvSpPr>
          <p:spPr>
            <a:xfrm>
              <a:off x="991892" y="2092271"/>
              <a:ext cx="8011656" cy="30512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261D2A"/>
                </a:solidFill>
                <a:latin typeface="Arial"/>
                <a:sym typeface="Arial"/>
              </a:endParaRPr>
            </a:p>
          </p:txBody>
        </p:sp>
        <p:sp>
          <p:nvSpPr>
            <p:cNvPr id="6" name="Hộp Văn bản 11">
              <a:extLst>
                <a:ext uri="{FF2B5EF4-FFF2-40B4-BE49-F238E27FC236}">
                  <a16:creationId xmlns:a16="http://schemas.microsoft.com/office/drawing/2014/main" id="{A9623906-9616-9DC6-BC29-B628F11075C1}"/>
                </a:ext>
              </a:extLst>
            </p:cNvPr>
            <p:cNvSpPr txBox="1"/>
            <p:nvPr/>
          </p:nvSpPr>
          <p:spPr>
            <a:xfrm>
              <a:off x="1376929" y="2248518"/>
              <a:ext cx="7359565" cy="2721880"/>
            </a:xfrm>
            <a:prstGeom prst="rect">
              <a:avLst/>
            </a:prstGeom>
            <a:noFill/>
          </p:spPr>
          <p:txBody>
            <a:bodyPr wrap="square">
              <a:spAutoFit/>
            </a:bodyPr>
            <a:lstStyle/>
            <a:p>
              <a:pPr algn="just" defTabSz="1219170">
                <a:lnSpc>
                  <a:spcPct val="115000"/>
                </a:lnSpc>
                <a:buClr>
                  <a:srgbClr val="000000"/>
                </a:buClr>
                <a:tabLst>
                  <a:tab pos="3047924" algn="l"/>
                </a:tabLst>
                <a:defRPr/>
              </a:pPr>
              <a:r>
                <a:rPr lang="en-US" sz="3200" b="1" kern="0" dirty="0" err="1">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Ví</a:t>
              </a:r>
              <a:r>
                <a:rPr lang="en-US" sz="3200" b="1" kern="0" dirty="0">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3200" b="1" kern="0" dirty="0" err="1">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dụ</a:t>
              </a:r>
              <a:r>
                <a:rPr lang="en-US" sz="3200" b="1" kern="0" dirty="0">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3200" b="1" kern="0" dirty="0">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Theo em, qua bài đọc tác giả muốn nói: mỗi dân tộc cần biết tự tôn về sản vật, trang phục, văn hoá, truyền thống của dân tộc mình. Mỗi dân tộc là một sắc màu. Cần chan hoà và hiểu về văn hoá lẫn nhau, giúp văn hoá cộng đồng chung thêm phong phú, đa giá trị.</a:t>
              </a:r>
              <a:endParaRPr lang="en-US" sz="3200" b="1" kern="0" dirty="0">
                <a:solidFill>
                  <a:srgbClr val="0070C0"/>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4039159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id="{EAA8BA6A-25EE-F4B0-9F48-82ABA4B889F9}"/>
              </a:ext>
            </a:extLst>
          </p:cNvPr>
          <p:cNvSpPr/>
          <p:nvPr/>
        </p:nvSpPr>
        <p:spPr>
          <a:xfrm>
            <a:off x="0" y="0"/>
            <a:ext cx="12192000" cy="6858000"/>
          </a:xfrm>
          <a:prstGeom prst="roundRect">
            <a:avLst>
              <a:gd name="adj" fmla="val 10441"/>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261D2A"/>
              </a:solidFill>
              <a:latin typeface="Arial"/>
              <a:sym typeface="Arial"/>
            </a:endParaRPr>
          </a:p>
        </p:txBody>
      </p:sp>
      <p:sp>
        <p:nvSpPr>
          <p:cNvPr id="3" name="Rectangle: Rounded Corners 22">
            <a:extLst>
              <a:ext uri="{FF2B5EF4-FFF2-40B4-BE49-F238E27FC236}">
                <a16:creationId xmlns:a16="http://schemas.microsoft.com/office/drawing/2014/main" id="{A8DA9047-AC63-B3DE-F4CA-2738A3E20E97}"/>
              </a:ext>
            </a:extLst>
          </p:cNvPr>
          <p:cNvSpPr/>
          <p:nvPr/>
        </p:nvSpPr>
        <p:spPr>
          <a:xfrm>
            <a:off x="4582121" y="376953"/>
            <a:ext cx="4277400" cy="882887"/>
          </a:xfrm>
          <a:custGeom>
            <a:avLst/>
            <a:gdLst>
              <a:gd name="csX0" fmla="*/ 0 w 4277400"/>
              <a:gd name="csY0" fmla="*/ 147151 h 882887"/>
              <a:gd name="csX1" fmla="*/ 147151 w 4277400"/>
              <a:gd name="csY1" fmla="*/ 0 h 882887"/>
              <a:gd name="csX2" fmla="*/ 4130249 w 4277400"/>
              <a:gd name="csY2" fmla="*/ 0 h 882887"/>
              <a:gd name="csX3" fmla="*/ 4277400 w 4277400"/>
              <a:gd name="csY3" fmla="*/ 147151 h 882887"/>
              <a:gd name="csX4" fmla="*/ 4277400 w 4277400"/>
              <a:gd name="csY4" fmla="*/ 735736 h 882887"/>
              <a:gd name="csX5" fmla="*/ 4130249 w 4277400"/>
              <a:gd name="csY5" fmla="*/ 882887 h 882887"/>
              <a:gd name="csX6" fmla="*/ 147151 w 4277400"/>
              <a:gd name="csY6" fmla="*/ 882887 h 882887"/>
              <a:gd name="csX7" fmla="*/ 0 w 4277400"/>
              <a:gd name="csY7" fmla="*/ 735736 h 882887"/>
              <a:gd name="csX8" fmla="*/ 0 w 4277400"/>
              <a:gd name="csY8" fmla="*/ 147151 h 88288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277400" h="882887" fill="none" extrusionOk="0">
                <a:moveTo>
                  <a:pt x="0" y="147151"/>
                </a:moveTo>
                <a:cubicBezTo>
                  <a:pt x="1062" y="59030"/>
                  <a:pt x="52820" y="7232"/>
                  <a:pt x="147151" y="0"/>
                </a:cubicBezTo>
                <a:cubicBezTo>
                  <a:pt x="1173550" y="-73180"/>
                  <a:pt x="2281707" y="86135"/>
                  <a:pt x="4130249" y="0"/>
                </a:cubicBezTo>
                <a:cubicBezTo>
                  <a:pt x="4219330" y="2326"/>
                  <a:pt x="4269247" y="62220"/>
                  <a:pt x="4277400" y="147151"/>
                </a:cubicBezTo>
                <a:cubicBezTo>
                  <a:pt x="4255521" y="300206"/>
                  <a:pt x="4312804" y="587597"/>
                  <a:pt x="4277400" y="735736"/>
                </a:cubicBezTo>
                <a:cubicBezTo>
                  <a:pt x="4266760" y="815848"/>
                  <a:pt x="4218537" y="874089"/>
                  <a:pt x="4130249" y="882887"/>
                </a:cubicBezTo>
                <a:cubicBezTo>
                  <a:pt x="2163131" y="927747"/>
                  <a:pt x="1727091" y="1000509"/>
                  <a:pt x="147151" y="882887"/>
                </a:cubicBezTo>
                <a:cubicBezTo>
                  <a:pt x="59895" y="895713"/>
                  <a:pt x="8430" y="812142"/>
                  <a:pt x="0" y="735736"/>
                </a:cubicBezTo>
                <a:cubicBezTo>
                  <a:pt x="-24311" y="528974"/>
                  <a:pt x="15058" y="423500"/>
                  <a:pt x="0" y="147151"/>
                </a:cubicBezTo>
                <a:close/>
              </a:path>
              <a:path w="4277400" h="882887" stroke="0" extrusionOk="0">
                <a:moveTo>
                  <a:pt x="0" y="147151"/>
                </a:moveTo>
                <a:cubicBezTo>
                  <a:pt x="1546" y="75686"/>
                  <a:pt x="60350" y="-6994"/>
                  <a:pt x="147151" y="0"/>
                </a:cubicBezTo>
                <a:cubicBezTo>
                  <a:pt x="1261158" y="33707"/>
                  <a:pt x="2509855" y="-162475"/>
                  <a:pt x="4130249" y="0"/>
                </a:cubicBezTo>
                <a:cubicBezTo>
                  <a:pt x="4216009" y="-1379"/>
                  <a:pt x="4274899" y="67754"/>
                  <a:pt x="4277400" y="147151"/>
                </a:cubicBezTo>
                <a:cubicBezTo>
                  <a:pt x="4292505" y="333238"/>
                  <a:pt x="4292341" y="471769"/>
                  <a:pt x="4277400" y="735736"/>
                </a:cubicBezTo>
                <a:cubicBezTo>
                  <a:pt x="4278731" y="818117"/>
                  <a:pt x="4209725" y="882011"/>
                  <a:pt x="4130249" y="882887"/>
                </a:cubicBezTo>
                <a:cubicBezTo>
                  <a:pt x="2468615" y="935738"/>
                  <a:pt x="1338270" y="1005169"/>
                  <a:pt x="147151" y="882887"/>
                </a:cubicBezTo>
                <a:cubicBezTo>
                  <a:pt x="67889" y="893912"/>
                  <a:pt x="977" y="817092"/>
                  <a:pt x="0" y="735736"/>
                </a:cubicBezTo>
                <a:cubicBezTo>
                  <a:pt x="329" y="657377"/>
                  <a:pt x="13223" y="381936"/>
                  <a:pt x="0" y="147151"/>
                </a:cubicBezTo>
                <a:close/>
              </a:path>
            </a:pathLst>
          </a:custGeom>
          <a:solidFill>
            <a:schemeClr val="tx1"/>
          </a:solidFill>
          <a:ln w="38100">
            <a:solidFill>
              <a:schemeClr val="accent6">
                <a:lumMod val="50000"/>
              </a:schemeClr>
            </a:solidFill>
            <a:extLst>
              <a:ext uri="{C807C97D-BFC1-408E-A445-0C87EB9F89A2}">
                <ask:lineSketchStyleProps xmlns:ask="http://schemas.microsoft.com/office/drawing/2018/sketchyshape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solidFill>
                  <a:srgbClr val="0070C0"/>
                </a:solidFill>
                <a:latin typeface="Calibri" panose="020F0502020204030204" pitchFamily="34" charset="0"/>
                <a:cs typeface="Calibri" panose="020F0502020204030204" pitchFamily="34" charset="0"/>
                <a:sym typeface="Arial"/>
              </a:rPr>
              <a:t>Nội</a:t>
            </a:r>
            <a:r>
              <a:rPr lang="en-US" sz="5333" b="1" kern="0" dirty="0">
                <a:solidFill>
                  <a:srgbClr val="0070C0"/>
                </a:solidFill>
                <a:latin typeface="Calibri" panose="020F0502020204030204" pitchFamily="34" charset="0"/>
                <a:cs typeface="Calibri" panose="020F0502020204030204" pitchFamily="34" charset="0"/>
                <a:sym typeface="Arial"/>
              </a:rPr>
              <a:t> dung </a:t>
            </a:r>
            <a:r>
              <a:rPr lang="en-US" sz="5333" b="1" kern="0" dirty="0" err="1">
                <a:solidFill>
                  <a:srgbClr val="0070C0"/>
                </a:solidFill>
                <a:latin typeface="Calibri" panose="020F0502020204030204" pitchFamily="34" charset="0"/>
                <a:cs typeface="Calibri" panose="020F0502020204030204" pitchFamily="34" charset="0"/>
                <a:sym typeface="Arial"/>
              </a:rPr>
              <a:t>bài</a:t>
            </a:r>
            <a:endParaRPr lang="en-US" sz="5333" b="1" kern="0" dirty="0">
              <a:solidFill>
                <a:srgbClr val="0070C0"/>
              </a:solidFill>
              <a:latin typeface="Calibri" panose="020F0502020204030204" pitchFamily="34" charset="0"/>
              <a:cs typeface="Calibri" panose="020F0502020204030204" pitchFamily="34" charset="0"/>
              <a:sym typeface="Arial"/>
            </a:endParaRPr>
          </a:p>
        </p:txBody>
      </p:sp>
      <p:grpSp>
        <p:nvGrpSpPr>
          <p:cNvPr id="12" name="Nhóm 11">
            <a:extLst>
              <a:ext uri="{FF2B5EF4-FFF2-40B4-BE49-F238E27FC236}">
                <a16:creationId xmlns:a16="http://schemas.microsoft.com/office/drawing/2014/main" id="{B88B0EA6-0324-642E-615E-1BC83B16D6F2}"/>
              </a:ext>
            </a:extLst>
          </p:cNvPr>
          <p:cNvGrpSpPr/>
          <p:nvPr/>
        </p:nvGrpSpPr>
        <p:grpSpPr>
          <a:xfrm>
            <a:off x="2779363" y="1831038"/>
            <a:ext cx="9412637" cy="4569761"/>
            <a:chOff x="2084522" y="1929539"/>
            <a:chExt cx="7059478" cy="2595966"/>
          </a:xfrm>
        </p:grpSpPr>
        <p:sp>
          <p:nvSpPr>
            <p:cNvPr id="10" name="Hình chữ nhật: Góc Tròn 9">
              <a:extLst>
                <a:ext uri="{FF2B5EF4-FFF2-40B4-BE49-F238E27FC236}">
                  <a16:creationId xmlns:a16="http://schemas.microsoft.com/office/drawing/2014/main" id="{8C70F163-9DD8-C4CF-9433-306B60095839}"/>
                </a:ext>
              </a:extLst>
            </p:cNvPr>
            <p:cNvSpPr/>
            <p:nvPr/>
          </p:nvSpPr>
          <p:spPr>
            <a:xfrm>
              <a:off x="2084522" y="1929539"/>
              <a:ext cx="7059478" cy="2595966"/>
            </a:xfrm>
            <a:prstGeom prst="roundRect">
              <a:avLst/>
            </a:prstGeom>
            <a:solidFill>
              <a:schemeClr val="accent3">
                <a:lumMod val="20000"/>
                <a:lumOff val="8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400" kern="0">
                <a:solidFill>
                  <a:srgbClr val="261D2A"/>
                </a:solidFill>
                <a:latin typeface="Arial"/>
                <a:sym typeface="Arial"/>
              </a:endParaRPr>
            </a:p>
          </p:txBody>
        </p:sp>
        <p:sp>
          <p:nvSpPr>
            <p:cNvPr id="5" name="Hình chữ nhật: Góc Tròn 4">
              <a:extLst>
                <a:ext uri="{FF2B5EF4-FFF2-40B4-BE49-F238E27FC236}">
                  <a16:creationId xmlns:a16="http://schemas.microsoft.com/office/drawing/2014/main" id="{8E1F3A6D-52D1-2FF4-C3EA-DD8FD3079851}"/>
                </a:ext>
              </a:extLst>
            </p:cNvPr>
            <p:cNvSpPr/>
            <p:nvPr/>
          </p:nvSpPr>
          <p:spPr>
            <a:xfrm>
              <a:off x="2386369" y="2072559"/>
              <a:ext cx="6488264" cy="2360600"/>
            </a:xfrm>
            <a:prstGeom prst="roundRect">
              <a:avLst>
                <a:gd name="adj" fmla="val 10376"/>
              </a:avLst>
            </a:prstGeom>
            <a:solidFill>
              <a:schemeClr val="tx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4000" kern="0" dirty="0">
                  <a:solidFill>
                    <a:srgbClr val="261D2A"/>
                  </a:solidFill>
                  <a:latin typeface="Calibri" panose="020F0502020204030204" pitchFamily="34" charset="0"/>
                  <a:cs typeface="Calibri" panose="020F0502020204030204" pitchFamily="34" charset="0"/>
                  <a:sym typeface="Wingdings" panose="05000000000000000000" pitchFamily="2" charset="2"/>
                </a:rPr>
                <a:t>Mỗi dân tộc trên đất nước ta đều có những di sản văn hoá độc đáo. Chúng ta c</a:t>
              </a:r>
              <a:r>
                <a:rPr lang="en-US" sz="4000" kern="0" dirty="0">
                  <a:solidFill>
                    <a:srgbClr val="261D2A"/>
                  </a:solidFill>
                  <a:latin typeface="Calibri" panose="020F0502020204030204" pitchFamily="34" charset="0"/>
                  <a:cs typeface="Calibri" panose="020F0502020204030204" pitchFamily="34" charset="0"/>
                  <a:sym typeface="Wingdings" panose="05000000000000000000" pitchFamily="2" charset="2"/>
                </a:rPr>
                <a:t>ầ</a:t>
              </a:r>
              <a:r>
                <a:rPr lang="vi-VN" sz="4000" kern="0" dirty="0">
                  <a:solidFill>
                    <a:srgbClr val="261D2A"/>
                  </a:solidFill>
                  <a:latin typeface="Calibri" panose="020F0502020204030204" pitchFamily="34" charset="0"/>
                  <a:cs typeface="Calibri" panose="020F0502020204030204" pitchFamily="34" charset="0"/>
                  <a:sym typeface="Wingdings" panose="05000000000000000000" pitchFamily="2" charset="2"/>
                </a:rPr>
                <a:t>n trân trọng và bi</a:t>
              </a:r>
              <a:r>
                <a:rPr lang="en-US" sz="4000" kern="0" dirty="0">
                  <a:solidFill>
                    <a:srgbClr val="261D2A"/>
                  </a:solidFill>
                  <a:latin typeface="Calibri" panose="020F0502020204030204" pitchFamily="34" charset="0"/>
                  <a:cs typeface="Calibri" panose="020F0502020204030204" pitchFamily="34" charset="0"/>
                  <a:sym typeface="Wingdings" panose="05000000000000000000" pitchFamily="2" charset="2"/>
                </a:rPr>
                <a:t>ế</a:t>
              </a:r>
              <a:r>
                <a:rPr lang="vi-VN" sz="4000" kern="0" dirty="0">
                  <a:solidFill>
                    <a:srgbClr val="261D2A"/>
                  </a:solidFill>
                  <a:latin typeface="Calibri" panose="020F0502020204030204" pitchFamily="34" charset="0"/>
                  <a:cs typeface="Calibri" panose="020F0502020204030204" pitchFamily="34" charset="0"/>
                  <a:sym typeface="Wingdings" panose="05000000000000000000" pitchFamily="2" charset="2"/>
                </a:rPr>
                <a:t>t lưu giữ những giá trị văn hoá độc đáo của đồng bào các dân tộc sống trên đ</a:t>
              </a:r>
              <a:r>
                <a:rPr lang="en-US" sz="4000" kern="0" dirty="0">
                  <a:solidFill>
                    <a:srgbClr val="261D2A"/>
                  </a:solidFill>
                  <a:latin typeface="Calibri" panose="020F0502020204030204" pitchFamily="34" charset="0"/>
                  <a:cs typeface="Calibri" panose="020F0502020204030204" pitchFamily="34" charset="0"/>
                  <a:sym typeface="Wingdings" panose="05000000000000000000" pitchFamily="2" charset="2"/>
                </a:rPr>
                <a:t>ấ</a:t>
              </a:r>
              <a:r>
                <a:rPr lang="vi-VN" sz="4000" kern="0" dirty="0">
                  <a:solidFill>
                    <a:srgbClr val="261D2A"/>
                  </a:solidFill>
                  <a:latin typeface="Calibri" panose="020F0502020204030204" pitchFamily="34" charset="0"/>
                  <a:cs typeface="Calibri" panose="020F0502020204030204" pitchFamily="34" charset="0"/>
                  <a:sym typeface="Wingdings" panose="05000000000000000000" pitchFamily="2" charset="2"/>
                </a:rPr>
                <a:t>t nước ta.</a:t>
              </a:r>
              <a:endParaRPr lang="en-US" sz="4000" kern="0" dirty="0">
                <a:solidFill>
                  <a:srgbClr val="261D2A"/>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1223322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11F43F6-CAE5-433B-887A-0F7A63B6FF6A}"/>
              </a:ext>
            </a:extLst>
          </p:cNvPr>
          <p:cNvSpPr/>
          <p:nvPr/>
        </p:nvSpPr>
        <p:spPr>
          <a:xfrm>
            <a:off x="409074" y="216568"/>
            <a:ext cx="11285621" cy="64368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297EC94-958B-D53F-FE40-ADFD45C059D9}"/>
              </a:ext>
            </a:extLst>
          </p:cNvPr>
          <p:cNvSpPr txBox="1"/>
          <p:nvPr/>
        </p:nvSpPr>
        <p:spPr>
          <a:xfrm>
            <a:off x="1737360" y="386080"/>
            <a:ext cx="849376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1. </a:t>
            </a:r>
            <a:r>
              <a:rPr lang="vi-VN" sz="3200" dirty="0">
                <a:latin typeface="Cambria" panose="02040503050406030204" pitchFamily="18" charset="0"/>
                <a:ea typeface="Cambria" panose="02040503050406030204" pitchFamily="18" charset="0"/>
              </a:rPr>
              <a:t>Tra từ điển để tìm nghĩa của mỗi từ dưới đây:</a:t>
            </a:r>
            <a:endParaRPr lang="en-US" sz="32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76B9DC71-78DD-A336-D507-825C9189CFCC}"/>
              </a:ext>
            </a:extLst>
          </p:cNvPr>
          <p:cNvPicPr>
            <a:picLocks noChangeAspect="1"/>
          </p:cNvPicPr>
          <p:nvPr/>
        </p:nvPicPr>
        <p:blipFill>
          <a:blip r:embed="rId2"/>
          <a:stretch>
            <a:fillRect/>
          </a:stretch>
        </p:blipFill>
        <p:spPr>
          <a:xfrm>
            <a:off x="3294062" y="1168082"/>
            <a:ext cx="5400675" cy="904875"/>
          </a:xfrm>
          <a:prstGeom prst="rect">
            <a:avLst/>
          </a:prstGeom>
        </p:spPr>
      </p:pic>
      <p:grpSp>
        <p:nvGrpSpPr>
          <p:cNvPr id="9" name="Nhóm 16">
            <a:extLst>
              <a:ext uri="{FF2B5EF4-FFF2-40B4-BE49-F238E27FC236}">
                <a16:creationId xmlns:a16="http://schemas.microsoft.com/office/drawing/2014/main" id="{B2B8EDA1-9818-74C9-C012-A03AD6F41F38}"/>
              </a:ext>
            </a:extLst>
          </p:cNvPr>
          <p:cNvGrpSpPr/>
          <p:nvPr/>
        </p:nvGrpSpPr>
        <p:grpSpPr>
          <a:xfrm>
            <a:off x="1051395" y="2581354"/>
            <a:ext cx="10246525" cy="873046"/>
            <a:chOff x="1955635" y="9758"/>
            <a:chExt cx="7337551" cy="590021"/>
          </a:xfrm>
        </p:grpSpPr>
        <p:sp>
          <p:nvSpPr>
            <p:cNvPr id="10" name="Hình chữ nhật: Góc Tròn 11">
              <a:extLst>
                <a:ext uri="{FF2B5EF4-FFF2-40B4-BE49-F238E27FC236}">
                  <a16:creationId xmlns:a16="http://schemas.microsoft.com/office/drawing/2014/main" id="{CDCD71CC-A04D-6DE5-0B48-8C69F1E4FFEB}"/>
                </a:ext>
              </a:extLst>
            </p:cNvPr>
            <p:cNvSpPr/>
            <p:nvPr/>
          </p:nvSpPr>
          <p:spPr>
            <a:xfrm>
              <a:off x="1955635" y="15031"/>
              <a:ext cx="7188365" cy="584748"/>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1" name="Hộp Văn bản 12">
              <a:extLst>
                <a:ext uri="{FF2B5EF4-FFF2-40B4-BE49-F238E27FC236}">
                  <a16:creationId xmlns:a16="http://schemas.microsoft.com/office/drawing/2014/main" id="{74AFEB7E-E804-7734-8D24-511E71C1D8E3}"/>
                </a:ext>
              </a:extLst>
            </p:cNvPr>
            <p:cNvSpPr txBox="1"/>
            <p:nvPr/>
          </p:nvSpPr>
          <p:spPr>
            <a:xfrm>
              <a:off x="2085671" y="9758"/>
              <a:ext cx="7207515" cy="306945"/>
            </a:xfrm>
            <a:prstGeom prst="rect">
              <a:avLst/>
            </a:prstGeom>
            <a:noFill/>
          </p:spPr>
          <p:txBody>
            <a:bodyPr wrap="square">
              <a:spAutoFit/>
            </a:bodyPr>
            <a:lstStyle/>
            <a:p>
              <a:r>
                <a:rPr lang="en-US" sz="40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Cổ</a:t>
              </a:r>
              <a:r>
                <a:rPr lang="vi-VN" sz="4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truyền: từ x</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ư</a:t>
              </a:r>
              <a:r>
                <a:rPr lang="vi-VN" sz="4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 truy</a:t>
              </a:r>
              <a:r>
                <a:rPr lang="en-US" sz="4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ề</a:t>
              </a:r>
              <a:r>
                <a:rPr lang="vi-VN" sz="4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n lại, vốn có từ xưa.</a:t>
              </a:r>
              <a:endParaRPr lang="en-US" sz="4000" dirty="0">
                <a:solidFill>
                  <a:srgbClr val="002060"/>
                </a:solidFill>
              </a:endParaRPr>
            </a:p>
          </p:txBody>
        </p:sp>
      </p:grpSp>
      <p:grpSp>
        <p:nvGrpSpPr>
          <p:cNvPr id="12" name="Nhóm 16">
            <a:extLst>
              <a:ext uri="{FF2B5EF4-FFF2-40B4-BE49-F238E27FC236}">
                <a16:creationId xmlns:a16="http://schemas.microsoft.com/office/drawing/2014/main" id="{F9E091E9-9185-006D-DDFE-251E83E32C33}"/>
              </a:ext>
            </a:extLst>
          </p:cNvPr>
          <p:cNvGrpSpPr/>
          <p:nvPr/>
        </p:nvGrpSpPr>
        <p:grpSpPr>
          <a:xfrm>
            <a:off x="1081875" y="3851354"/>
            <a:ext cx="10038194" cy="1848406"/>
            <a:chOff x="1955635" y="9758"/>
            <a:chExt cx="7188365" cy="590021"/>
          </a:xfrm>
        </p:grpSpPr>
        <p:sp>
          <p:nvSpPr>
            <p:cNvPr id="13" name="Hình chữ nhật: Góc Tròn 11">
              <a:extLst>
                <a:ext uri="{FF2B5EF4-FFF2-40B4-BE49-F238E27FC236}">
                  <a16:creationId xmlns:a16="http://schemas.microsoft.com/office/drawing/2014/main" id="{B6C26DD8-317E-B0CE-3EE8-F7B37964785F}"/>
                </a:ext>
              </a:extLst>
            </p:cNvPr>
            <p:cNvSpPr/>
            <p:nvPr/>
          </p:nvSpPr>
          <p:spPr>
            <a:xfrm>
              <a:off x="1955635" y="15031"/>
              <a:ext cx="7188365" cy="584748"/>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4" name="Hộp Văn bản 12">
              <a:extLst>
                <a:ext uri="{FF2B5EF4-FFF2-40B4-BE49-F238E27FC236}">
                  <a16:creationId xmlns:a16="http://schemas.microsoft.com/office/drawing/2014/main" id="{0404E45B-E717-35A0-ACE1-746500EA3CF7}"/>
                </a:ext>
              </a:extLst>
            </p:cNvPr>
            <p:cNvSpPr txBox="1"/>
            <p:nvPr/>
          </p:nvSpPr>
          <p:spPr>
            <a:xfrm>
              <a:off x="2085671" y="9758"/>
              <a:ext cx="6836460" cy="559990"/>
            </a:xfrm>
            <a:prstGeom prst="rect">
              <a:avLst/>
            </a:prstGeom>
            <a:noFill/>
          </p:spPr>
          <p:txBody>
            <a:bodyPr wrap="square">
              <a:spAutoFit/>
            </a:bodyPr>
            <a:lstStyle/>
            <a:p>
              <a:pPr marL="0" marR="0" algn="just">
                <a:spcBef>
                  <a:spcPts val="0"/>
                </a:spcBef>
                <a:spcAft>
                  <a:spcPts val="0"/>
                </a:spcAft>
              </a:pPr>
              <a:r>
                <a:rPr lang="nl-NL" sz="3600" dirty="0">
                  <a:solidFill>
                    <a:srgbClr val="002060"/>
                  </a:solidFill>
                  <a:effectLst/>
                  <a:ea typeface="Calibri" panose="020F0502020204030204" pitchFamily="34" charset="0"/>
                </a:rPr>
                <a:t>Cổ vật: vật được chế tạo từ thời xa xưa, có giá trị văn hoá, nghệ thuật, lịch sử, ít nhất có từ một trăm năm tuổi trở lên.</a:t>
              </a:r>
              <a:endParaRPr lang="en-US" sz="3600" dirty="0">
                <a:solidFill>
                  <a:srgbClr val="002060"/>
                </a:solidFill>
                <a:effectLst/>
                <a:ea typeface="Calibri" panose="020F0502020204030204" pitchFamily="34" charset="0"/>
              </a:endParaRPr>
            </a:p>
          </p:txBody>
        </p:sp>
      </p:grpSp>
    </p:spTree>
    <p:extLst>
      <p:ext uri="{BB962C8B-B14F-4D97-AF65-F5344CB8AC3E}">
        <p14:creationId xmlns:p14="http://schemas.microsoft.com/office/powerpoint/2010/main" val="2408877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11F43F6-CAE5-433B-887A-0F7A63B6FF6A}"/>
              </a:ext>
            </a:extLst>
          </p:cNvPr>
          <p:cNvSpPr/>
          <p:nvPr/>
        </p:nvSpPr>
        <p:spPr>
          <a:xfrm>
            <a:off x="409074" y="216568"/>
            <a:ext cx="11285621" cy="64368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297EC94-958B-D53F-FE40-ADFD45C059D9}"/>
              </a:ext>
            </a:extLst>
          </p:cNvPr>
          <p:cNvSpPr txBox="1"/>
          <p:nvPr/>
        </p:nvSpPr>
        <p:spPr>
          <a:xfrm>
            <a:off x="1635760" y="386080"/>
            <a:ext cx="8595360" cy="1200329"/>
          </a:xfrm>
          <a:prstGeom prst="rect">
            <a:avLst/>
          </a:prstGeom>
          <a:noFill/>
        </p:spPr>
        <p:txBody>
          <a:bodyPr wrap="square" rtlCol="0">
            <a:spAutoFit/>
          </a:bodyPr>
          <a:lstStyle/>
          <a:p>
            <a:pPr lvl="0" algn="just"/>
            <a:r>
              <a:rPr lang="en-US" sz="3600" b="1" dirty="0">
                <a:solidFill>
                  <a:prstClr val="black"/>
                </a:solidFill>
                <a:latin typeface="Cambria" panose="02040503050406030204" pitchFamily="18" charset="0"/>
                <a:ea typeface="Cambria" panose="02040503050406030204" pitchFamily="18" charset="0"/>
              </a:rPr>
              <a:t>2. </a:t>
            </a:r>
            <a:r>
              <a:rPr lang="vi-VN" sz="3600" b="1" dirty="0">
                <a:solidFill>
                  <a:prstClr val="black"/>
                </a:solidFill>
                <a:latin typeface="Cambria" panose="02040503050406030204" pitchFamily="18" charset="0"/>
                <a:ea typeface="Cambria" panose="02040503050406030204" pitchFamily="18" charset="0"/>
              </a:rPr>
              <a:t>Tìm thêm 3 từ có tiếng cổ với nghĩa “thuộc về thời xa xưa”.</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9" name="Nhóm 16">
            <a:extLst>
              <a:ext uri="{FF2B5EF4-FFF2-40B4-BE49-F238E27FC236}">
                <a16:creationId xmlns:a16="http://schemas.microsoft.com/office/drawing/2014/main" id="{B2B8EDA1-9818-74C9-C012-A03AD6F41F38}"/>
              </a:ext>
            </a:extLst>
          </p:cNvPr>
          <p:cNvGrpSpPr/>
          <p:nvPr/>
        </p:nvGrpSpPr>
        <p:grpSpPr>
          <a:xfrm>
            <a:off x="1051395" y="2581354"/>
            <a:ext cx="10246525" cy="873046"/>
            <a:chOff x="1955635" y="9758"/>
            <a:chExt cx="7337551" cy="590021"/>
          </a:xfrm>
        </p:grpSpPr>
        <p:sp>
          <p:nvSpPr>
            <p:cNvPr id="10" name="Hình chữ nhật: Góc Tròn 11">
              <a:extLst>
                <a:ext uri="{FF2B5EF4-FFF2-40B4-BE49-F238E27FC236}">
                  <a16:creationId xmlns:a16="http://schemas.microsoft.com/office/drawing/2014/main" id="{CDCD71CC-A04D-6DE5-0B48-8C69F1E4FFEB}"/>
                </a:ext>
              </a:extLst>
            </p:cNvPr>
            <p:cNvSpPr/>
            <p:nvPr/>
          </p:nvSpPr>
          <p:spPr>
            <a:xfrm>
              <a:off x="1955635" y="15031"/>
              <a:ext cx="7188365" cy="584748"/>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Hộp Văn bản 12">
              <a:extLst>
                <a:ext uri="{FF2B5EF4-FFF2-40B4-BE49-F238E27FC236}">
                  <a16:creationId xmlns:a16="http://schemas.microsoft.com/office/drawing/2014/main" id="{74AFEB7E-E804-7734-8D24-511E71C1D8E3}"/>
                </a:ext>
              </a:extLst>
            </p:cNvPr>
            <p:cNvSpPr txBox="1"/>
            <p:nvPr/>
          </p:nvSpPr>
          <p:spPr>
            <a:xfrm>
              <a:off x="2085671" y="9758"/>
              <a:ext cx="7207515" cy="560953"/>
            </a:xfrm>
            <a:prstGeom prst="rect">
              <a:avLst/>
            </a:prstGeom>
            <a:noFill/>
          </p:spPr>
          <p:txBody>
            <a:bodyPr wrap="square">
              <a:spAutoFit/>
            </a:bodyPr>
            <a:lstStyle/>
            <a:p>
              <a:pPr marL="0" marR="0" algn="ctr">
                <a:lnSpc>
                  <a:spcPct val="120000"/>
                </a:lnSpc>
                <a:spcBef>
                  <a:spcPts val="0"/>
                </a:spcBef>
                <a:spcAft>
                  <a:spcPts val="0"/>
                </a:spcAft>
              </a:pPr>
              <a:r>
                <a:rPr lang="nl-NL" sz="4400" dirty="0">
                  <a:solidFill>
                    <a:srgbClr val="FF0000"/>
                  </a:solidFill>
                  <a:effectLst/>
                  <a:latin typeface="Cambria" panose="02040503050406030204" pitchFamily="18" charset="0"/>
                  <a:ea typeface="Cambria" panose="02040503050406030204" pitchFamily="18" charset="0"/>
                </a:rPr>
                <a:t>Ví dụ: Cổ kính, cổ đại, cổ thụ,...</a:t>
              </a:r>
              <a:endParaRPr lang="en-US" sz="4400"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058498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11F43F6-CAE5-433B-887A-0F7A63B6FF6A}"/>
              </a:ext>
            </a:extLst>
          </p:cNvPr>
          <p:cNvSpPr/>
          <p:nvPr/>
        </p:nvSpPr>
        <p:spPr>
          <a:xfrm>
            <a:off x="409074" y="216568"/>
            <a:ext cx="11285621" cy="64368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297EC94-958B-D53F-FE40-ADFD45C059D9}"/>
              </a:ext>
            </a:extLst>
          </p:cNvPr>
          <p:cNvSpPr txBox="1"/>
          <p:nvPr/>
        </p:nvSpPr>
        <p:spPr>
          <a:xfrm>
            <a:off x="863600" y="386080"/>
            <a:ext cx="9621520" cy="1200329"/>
          </a:xfrm>
          <a:prstGeom prst="rect">
            <a:avLst/>
          </a:prstGeom>
          <a:noFill/>
        </p:spPr>
        <p:txBody>
          <a:bodyPr wrap="square" rtlCol="0">
            <a:spAutoFit/>
          </a:bodyPr>
          <a:lstStyle/>
          <a:p>
            <a:pPr lvl="0" algn="just"/>
            <a:r>
              <a:rPr lang="en-US" sz="3600" b="1" dirty="0">
                <a:solidFill>
                  <a:prstClr val="black"/>
                </a:solidFill>
                <a:latin typeface="Cambria" panose="02040503050406030204" pitchFamily="18" charset="0"/>
                <a:ea typeface="Cambria" panose="02040503050406030204" pitchFamily="18" charset="0"/>
              </a:rPr>
              <a:t>3. </a:t>
            </a:r>
            <a:r>
              <a:rPr lang="vi-VN" sz="3600" b="1" dirty="0">
                <a:solidFill>
                  <a:prstClr val="black"/>
                </a:solidFill>
                <a:latin typeface="Cambria" panose="02040503050406030204" pitchFamily="18" charset="0"/>
                <a:ea typeface="Cambria" panose="02040503050406030204" pitchFamily="18" charset="0"/>
              </a:rPr>
              <a:t>Tìm từ có tiếng cổ thay cho bông hoa trong mỗi câu dưới đây:</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9" name="Nhóm 16">
            <a:extLst>
              <a:ext uri="{FF2B5EF4-FFF2-40B4-BE49-F238E27FC236}">
                <a16:creationId xmlns:a16="http://schemas.microsoft.com/office/drawing/2014/main" id="{B2B8EDA1-9818-74C9-C012-A03AD6F41F38}"/>
              </a:ext>
            </a:extLst>
          </p:cNvPr>
          <p:cNvGrpSpPr/>
          <p:nvPr/>
        </p:nvGrpSpPr>
        <p:grpSpPr>
          <a:xfrm>
            <a:off x="579120" y="1936694"/>
            <a:ext cx="10861084" cy="4078025"/>
            <a:chOff x="1955635" y="15031"/>
            <a:chExt cx="7188365" cy="584748"/>
          </a:xfrm>
        </p:grpSpPr>
        <p:sp>
          <p:nvSpPr>
            <p:cNvPr id="10" name="Hình chữ nhật: Góc Tròn 11">
              <a:extLst>
                <a:ext uri="{FF2B5EF4-FFF2-40B4-BE49-F238E27FC236}">
                  <a16:creationId xmlns:a16="http://schemas.microsoft.com/office/drawing/2014/main" id="{CDCD71CC-A04D-6DE5-0B48-8C69F1E4FFEB}"/>
                </a:ext>
              </a:extLst>
            </p:cNvPr>
            <p:cNvSpPr/>
            <p:nvPr/>
          </p:nvSpPr>
          <p:spPr>
            <a:xfrm>
              <a:off x="1955635" y="15031"/>
              <a:ext cx="7188365" cy="584748"/>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Hộp Văn bản 12">
              <a:extLst>
                <a:ext uri="{FF2B5EF4-FFF2-40B4-BE49-F238E27FC236}">
                  <a16:creationId xmlns:a16="http://schemas.microsoft.com/office/drawing/2014/main" id="{74AFEB7E-E804-7734-8D24-511E71C1D8E3}"/>
                </a:ext>
              </a:extLst>
            </p:cNvPr>
            <p:cNvSpPr txBox="1"/>
            <p:nvPr/>
          </p:nvSpPr>
          <p:spPr>
            <a:xfrm>
              <a:off x="2005640" y="37438"/>
              <a:ext cx="7013796" cy="507519"/>
            </a:xfrm>
            <a:prstGeom prst="rect">
              <a:avLst/>
            </a:prstGeom>
            <a:noFill/>
          </p:spPr>
          <p:txBody>
            <a:bodyPr wrap="square">
              <a:spAutoFit/>
            </a:bodyPr>
            <a:lstStyle/>
            <a:p>
              <a:pPr algn="just"/>
              <a:r>
                <a:rPr lang="vi-VN" sz="2800" b="0" i="0" baseline="30000" dirty="0">
                  <a:solidFill>
                    <a:srgbClr val="000000"/>
                  </a:solidFill>
                  <a:effectLst/>
                  <a:latin typeface="Cambria" panose="02040503050406030204" pitchFamily="18" charset="0"/>
                  <a:ea typeface="Cambria" panose="02040503050406030204" pitchFamily="18" charset="0"/>
                </a:rPr>
                <a:t>(1) </a:t>
              </a:r>
              <a:r>
                <a:rPr lang="vi-VN" sz="2800" b="0" i="0" dirty="0">
                  <a:solidFill>
                    <a:srgbClr val="000000"/>
                  </a:solidFill>
                  <a:effectLst/>
                  <a:latin typeface="Cambria" panose="02040503050406030204" pitchFamily="18" charset="0"/>
                  <a:ea typeface="Cambria" panose="02040503050406030204" pitchFamily="18" charset="0"/>
                </a:rPr>
                <a:t>Bảo tàng Lịch sử Quốc gia Việt Nam toạ lạc trên phố Tràng Tiền (Hà Nội), giữa một vườn cây </a:t>
              </a:r>
              <a:r>
                <a:rPr lang="vi-VN" sz="2800" b="1" i="0" dirty="0">
                  <a:solidFill>
                    <a:srgbClr val="000000"/>
                  </a:solidFill>
                  <a:effectLst/>
                  <a:latin typeface="Cambria" panose="02040503050406030204" pitchFamily="18" charset="0"/>
                  <a:ea typeface="Cambria" panose="02040503050406030204" pitchFamily="18" charset="0"/>
                </a:rPr>
                <a:t>cổ thụ</a:t>
              </a:r>
              <a:r>
                <a:rPr lang="vi-VN" sz="2800" b="0" i="0" dirty="0">
                  <a:solidFill>
                    <a:srgbClr val="000000"/>
                  </a:solidFill>
                  <a:effectLst/>
                  <a:latin typeface="Cambria" panose="02040503050406030204" pitchFamily="18" charset="0"/>
                  <a:ea typeface="Cambria" panose="02040503050406030204" pitchFamily="18" charset="0"/>
                </a:rPr>
                <a:t> đã hàng trăm năm tuổi. </a:t>
              </a:r>
              <a:r>
                <a:rPr lang="vi-VN" sz="2800" b="0" i="0" baseline="30000" dirty="0">
                  <a:solidFill>
                    <a:srgbClr val="000000"/>
                  </a:solidFill>
                  <a:effectLst/>
                  <a:latin typeface="Cambria" panose="02040503050406030204" pitchFamily="18" charset="0"/>
                  <a:ea typeface="Cambria" panose="02040503050406030204" pitchFamily="18" charset="0"/>
                </a:rPr>
                <a:t>(2) </a:t>
              </a:r>
              <a:r>
                <a:rPr lang="vi-VN" sz="2800" b="0" i="0" dirty="0">
                  <a:solidFill>
                    <a:srgbClr val="000000"/>
                  </a:solidFill>
                  <a:effectLst/>
                  <a:latin typeface="Cambria" panose="02040503050406030204" pitchFamily="18" charset="0"/>
                  <a:ea typeface="Cambria" panose="02040503050406030204" pitchFamily="18" charset="0"/>
                </a:rPr>
                <a:t>Đó là một toà nhà </a:t>
              </a:r>
              <a:r>
                <a:rPr lang="vi-VN" sz="2800" b="1" i="0" dirty="0">
                  <a:solidFill>
                    <a:srgbClr val="000000"/>
                  </a:solidFill>
                  <a:effectLst/>
                  <a:latin typeface="Cambria" panose="02040503050406030204" pitchFamily="18" charset="0"/>
                  <a:ea typeface="Cambria" panose="02040503050406030204" pitchFamily="18" charset="0"/>
                </a:rPr>
                <a:t>cổ kính</a:t>
              </a:r>
              <a:r>
                <a:rPr lang="vi-VN" sz="2800" b="0" i="0" dirty="0">
                  <a:solidFill>
                    <a:srgbClr val="000000"/>
                  </a:solidFill>
                  <a:effectLst/>
                  <a:latin typeface="Cambria" panose="02040503050406030204" pitchFamily="18" charset="0"/>
                  <a:ea typeface="Cambria" panose="02040503050406030204" pitchFamily="18" charset="0"/>
                </a:rPr>
                <a:t>, có kiến trúc kết hợp Đông - Tây tuyệt đẹp. </a:t>
              </a:r>
              <a:r>
                <a:rPr lang="vi-VN" sz="2800" b="0" i="0" baseline="30000" dirty="0">
                  <a:solidFill>
                    <a:srgbClr val="000000"/>
                  </a:solidFill>
                  <a:effectLst/>
                  <a:latin typeface="Cambria" panose="02040503050406030204" pitchFamily="18" charset="0"/>
                  <a:ea typeface="Cambria" panose="02040503050406030204" pitchFamily="18" charset="0"/>
                </a:rPr>
                <a:t>(3) </a:t>
              </a:r>
              <a:r>
                <a:rPr lang="vi-VN" sz="2800" b="0" i="0" dirty="0">
                  <a:solidFill>
                    <a:srgbClr val="000000"/>
                  </a:solidFill>
                  <a:effectLst/>
                  <a:latin typeface="Cambria" panose="02040503050406030204" pitchFamily="18" charset="0"/>
                  <a:ea typeface="Cambria" panose="02040503050406030204" pitchFamily="18" charset="0"/>
                </a:rPr>
                <a:t>Tại đây trưng bày rất nhiều các hiện vật liên quan đến lịch sử của Việt Nam từ thời </a:t>
              </a:r>
              <a:r>
                <a:rPr lang="vi-VN" sz="2800" b="1" i="0" dirty="0">
                  <a:solidFill>
                    <a:srgbClr val="000000"/>
                  </a:solidFill>
                  <a:effectLst/>
                  <a:latin typeface="Cambria" panose="02040503050406030204" pitchFamily="18" charset="0"/>
                  <a:ea typeface="Cambria" panose="02040503050406030204" pitchFamily="18" charset="0"/>
                </a:rPr>
                <a:t>cổ đại</a:t>
              </a:r>
              <a:r>
                <a:rPr lang="vi-VN" sz="2800" b="0" i="0" dirty="0">
                  <a:solidFill>
                    <a:srgbClr val="000000"/>
                  </a:solidFill>
                  <a:effectLst/>
                  <a:latin typeface="Cambria" panose="02040503050406030204" pitchFamily="18" charset="0"/>
                  <a:ea typeface="Cambria" panose="02040503050406030204" pitchFamily="18" charset="0"/>
                </a:rPr>
                <a:t> đến hiện đại, trong đó có những </a:t>
              </a:r>
              <a:r>
                <a:rPr lang="vi-VN" sz="2800" b="1" i="0" dirty="0">
                  <a:solidFill>
                    <a:srgbClr val="000000"/>
                  </a:solidFill>
                  <a:effectLst/>
                  <a:latin typeface="Cambria" panose="02040503050406030204" pitchFamily="18" charset="0"/>
                  <a:ea typeface="Cambria" panose="02040503050406030204" pitchFamily="18" charset="0"/>
                </a:rPr>
                <a:t>cổ vật</a:t>
              </a:r>
              <a:r>
                <a:rPr lang="vi-VN" sz="2800" b="0" i="0" dirty="0">
                  <a:solidFill>
                    <a:srgbClr val="000000"/>
                  </a:solidFill>
                  <a:effectLst/>
                  <a:latin typeface="Cambria" panose="02040503050406030204" pitchFamily="18" charset="0"/>
                  <a:ea typeface="Cambria" panose="02040503050406030204" pitchFamily="18" charset="0"/>
                </a:rPr>
                <a:t> rất có giá trị như: rìu đá Phùng Nguyên, trống đồng Đông Sơn, cọc gỗ Bạch Đằng,...</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Hoàng Anh)</a:t>
              </a:r>
            </a:p>
          </p:txBody>
        </p:sp>
      </p:grpSp>
      <p:pic>
        <p:nvPicPr>
          <p:cNvPr id="4"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1E9DDCC4-947F-CE2F-BFB6-0931D42911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5212080" y="2352040"/>
            <a:ext cx="1107440" cy="909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7741346A-FA30-2861-3099-CE0BACEE4B7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2631440" y="2748280"/>
            <a:ext cx="14224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818C58C-8946-D858-E48B-D7C5C45FF8E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8605520" y="3581400"/>
            <a:ext cx="1239520" cy="909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3937E63F-E03D-A0C8-FDC6-72A7D7CB882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2651760" y="3749040"/>
            <a:ext cx="123952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588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Khám phá Măng Đen - Đà Lạt thứ hai của Tây Nguyên">
            <a:extLst>
              <a:ext uri="{FF2B5EF4-FFF2-40B4-BE49-F238E27FC236}">
                <a16:creationId xmlns:a16="http://schemas.microsoft.com/office/drawing/2014/main" id="{9EF08C01-7092-4322-88DD-8441A5209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A11F43F6-CAE5-433B-887A-0F7A63B6FF6A}"/>
              </a:ext>
            </a:extLst>
          </p:cNvPr>
          <p:cNvSpPr/>
          <p:nvPr/>
        </p:nvSpPr>
        <p:spPr>
          <a:xfrm>
            <a:off x="409074" y="216568"/>
            <a:ext cx="11285621" cy="64368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Rounded Corners 6">
            <a:extLst>
              <a:ext uri="{FF2B5EF4-FFF2-40B4-BE49-F238E27FC236}">
                <a16:creationId xmlns:a16="http://schemas.microsoft.com/office/drawing/2014/main" id="{7CBF4614-A30B-BD11-BA09-F272FA1CEDC5}"/>
              </a:ext>
            </a:extLst>
          </p:cNvPr>
          <p:cNvSpPr/>
          <p:nvPr/>
        </p:nvSpPr>
        <p:spPr>
          <a:xfrm>
            <a:off x="1016348" y="1906611"/>
            <a:ext cx="2408548" cy="665139"/>
          </a:xfrm>
          <a:prstGeom prst="roundRect">
            <a:avLst>
              <a:gd name="adj" fmla="val 50000"/>
            </a:avLst>
          </a:prstGeom>
          <a:solidFill>
            <a:schemeClr val="accent4">
              <a:lumMod val="20000"/>
              <a:lumOff val="80000"/>
            </a:schemeClr>
          </a:solidFill>
          <a:ln w="38100">
            <a:solidFill>
              <a:schemeClr val="accent3">
                <a:lumMod val="75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i="1" dirty="0" err="1">
                <a:solidFill>
                  <a:srgbClr val="0070C0"/>
                </a:solidFill>
                <a:latin typeface="Cambria" panose="02040503050406030204" pitchFamily="18" charset="0"/>
                <a:ea typeface="Cambria" panose="02040503050406030204" pitchFamily="18" charset="0"/>
              </a:rPr>
              <a:t>bảo</a:t>
            </a:r>
            <a:r>
              <a:rPr lang="en-US" sz="4400" i="1" dirty="0">
                <a:solidFill>
                  <a:srgbClr val="0070C0"/>
                </a:solidFill>
                <a:latin typeface="Cambria" panose="02040503050406030204" pitchFamily="18" charset="0"/>
                <a:ea typeface="Cambria" panose="02040503050406030204" pitchFamily="18" charset="0"/>
              </a:rPr>
              <a:t> </a:t>
            </a:r>
            <a:r>
              <a:rPr lang="en-US" sz="4400" i="1" dirty="0" err="1">
                <a:solidFill>
                  <a:srgbClr val="0070C0"/>
                </a:solidFill>
                <a:latin typeface="Cambria" panose="02040503050406030204" pitchFamily="18" charset="0"/>
                <a:ea typeface="Cambria" panose="02040503050406030204" pitchFamily="18" charset="0"/>
              </a:rPr>
              <a:t>lưu</a:t>
            </a:r>
            <a:endParaRPr lang="en-US" sz="4400" dirty="0">
              <a:solidFill>
                <a:srgbClr val="0070C0"/>
              </a:solidFill>
              <a:latin typeface="Cambria" panose="02040503050406030204" pitchFamily="18" charset="0"/>
              <a:ea typeface="Cambria" panose="02040503050406030204" pitchFamily="18" charset="0"/>
            </a:endParaRPr>
          </a:p>
        </p:txBody>
      </p:sp>
      <p:sp>
        <p:nvSpPr>
          <p:cNvPr id="8" name="Rectangle: Rounded Corners 6">
            <a:extLst>
              <a:ext uri="{FF2B5EF4-FFF2-40B4-BE49-F238E27FC236}">
                <a16:creationId xmlns:a16="http://schemas.microsoft.com/office/drawing/2014/main" id="{BEFA0EA3-2121-2ABD-45F6-D3D96619DB53}"/>
              </a:ext>
            </a:extLst>
          </p:cNvPr>
          <p:cNvSpPr/>
          <p:nvPr/>
        </p:nvSpPr>
        <p:spPr>
          <a:xfrm>
            <a:off x="4572000" y="2571750"/>
            <a:ext cx="3048000" cy="665139"/>
          </a:xfrm>
          <a:prstGeom prst="roundRect">
            <a:avLst>
              <a:gd name="adj" fmla="val 50000"/>
            </a:avLst>
          </a:prstGeom>
          <a:solidFill>
            <a:schemeClr val="accent4">
              <a:lumMod val="20000"/>
              <a:lumOff val="80000"/>
            </a:schemeClr>
          </a:solidFill>
          <a:ln w="38100">
            <a:solidFill>
              <a:schemeClr val="accent3">
                <a:lumMod val="75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i="1" dirty="0" err="1">
                <a:solidFill>
                  <a:srgbClr val="0070C0"/>
                </a:solidFill>
                <a:latin typeface="Cambria" panose="02040503050406030204" pitchFamily="18" charset="0"/>
                <a:ea typeface="Cambria" panose="02040503050406030204" pitchFamily="18" charset="0"/>
              </a:rPr>
              <a:t>rực</a:t>
            </a:r>
            <a:r>
              <a:rPr lang="en-US" sz="4400" i="1" dirty="0">
                <a:solidFill>
                  <a:srgbClr val="0070C0"/>
                </a:solidFill>
                <a:latin typeface="Cambria" panose="02040503050406030204" pitchFamily="18" charset="0"/>
                <a:ea typeface="Cambria" panose="02040503050406030204" pitchFamily="18" charset="0"/>
              </a:rPr>
              <a:t> </a:t>
            </a:r>
            <a:r>
              <a:rPr lang="en-US" sz="4400" i="1" dirty="0" err="1">
                <a:solidFill>
                  <a:srgbClr val="0070C0"/>
                </a:solidFill>
                <a:latin typeface="Cambria" panose="02040503050406030204" pitchFamily="18" charset="0"/>
                <a:ea typeface="Cambria" panose="02040503050406030204" pitchFamily="18" charset="0"/>
              </a:rPr>
              <a:t>rỡ</a:t>
            </a:r>
            <a:endParaRPr lang="en-US" sz="4400" dirty="0">
              <a:solidFill>
                <a:srgbClr val="0070C0"/>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33F2D9A5-CCFC-85E5-0BF6-A8AF0A48358B}"/>
              </a:ext>
            </a:extLst>
          </p:cNvPr>
          <p:cNvPicPr>
            <a:picLocks noChangeAspect="1"/>
          </p:cNvPicPr>
          <p:nvPr/>
        </p:nvPicPr>
        <p:blipFill>
          <a:blip r:embed="rId3"/>
          <a:stretch>
            <a:fillRect/>
          </a:stretch>
        </p:blipFill>
        <p:spPr>
          <a:xfrm>
            <a:off x="2703255" y="494758"/>
            <a:ext cx="7395089" cy="768163"/>
          </a:xfrm>
          <a:prstGeom prst="rect">
            <a:avLst/>
          </a:prstGeom>
        </p:spPr>
      </p:pic>
      <p:sp>
        <p:nvSpPr>
          <p:cNvPr id="10" name="Rectangle: Rounded Corners 6">
            <a:extLst>
              <a:ext uri="{FF2B5EF4-FFF2-40B4-BE49-F238E27FC236}">
                <a16:creationId xmlns:a16="http://schemas.microsoft.com/office/drawing/2014/main" id="{0904DD1A-B349-06D8-6266-F05E952FE096}"/>
              </a:ext>
            </a:extLst>
          </p:cNvPr>
          <p:cNvSpPr/>
          <p:nvPr/>
        </p:nvSpPr>
        <p:spPr>
          <a:xfrm>
            <a:off x="7965440" y="3780790"/>
            <a:ext cx="3048000" cy="665139"/>
          </a:xfrm>
          <a:prstGeom prst="roundRect">
            <a:avLst>
              <a:gd name="adj" fmla="val 50000"/>
            </a:avLst>
          </a:prstGeom>
          <a:solidFill>
            <a:schemeClr val="accent4">
              <a:lumMod val="20000"/>
              <a:lumOff val="80000"/>
            </a:schemeClr>
          </a:solidFill>
          <a:ln w="38100">
            <a:solidFill>
              <a:schemeClr val="accent3">
                <a:lumMod val="75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i="1" dirty="0" err="1">
                <a:solidFill>
                  <a:srgbClr val="0070C0"/>
                </a:solidFill>
                <a:latin typeface="Cambria" panose="02040503050406030204" pitchFamily="18" charset="0"/>
                <a:ea typeface="Cambria" panose="02040503050406030204" pitchFamily="18" charset="0"/>
              </a:rPr>
              <a:t>xoè</a:t>
            </a:r>
            <a:r>
              <a:rPr lang="en-US" sz="4400" i="1" dirty="0">
                <a:solidFill>
                  <a:srgbClr val="0070C0"/>
                </a:solidFill>
                <a:latin typeface="Cambria" panose="02040503050406030204" pitchFamily="18" charset="0"/>
                <a:ea typeface="Cambria" panose="02040503050406030204" pitchFamily="18" charset="0"/>
              </a:rPr>
              <a:t> </a:t>
            </a:r>
            <a:r>
              <a:rPr lang="en-US" sz="4400" i="1" dirty="0" err="1">
                <a:solidFill>
                  <a:srgbClr val="0070C0"/>
                </a:solidFill>
                <a:latin typeface="Cambria" panose="02040503050406030204" pitchFamily="18" charset="0"/>
                <a:ea typeface="Cambria" panose="02040503050406030204" pitchFamily="18" charset="0"/>
              </a:rPr>
              <a:t>đuôi</a:t>
            </a:r>
            <a:endParaRPr lang="en-US" sz="4400"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33470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Khám phá Măng Đen - Đà Lạt thứ hai của Tây Nguyên">
            <a:extLst>
              <a:ext uri="{FF2B5EF4-FFF2-40B4-BE49-F238E27FC236}">
                <a16:creationId xmlns:a16="http://schemas.microsoft.com/office/drawing/2014/main" id="{9EF08C01-7092-4322-88DD-8441A5209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A11F43F6-CAE5-433B-887A-0F7A63B6FF6A}"/>
              </a:ext>
            </a:extLst>
          </p:cNvPr>
          <p:cNvSpPr/>
          <p:nvPr/>
        </p:nvSpPr>
        <p:spPr>
          <a:xfrm>
            <a:off x="409074" y="216568"/>
            <a:ext cx="11285621" cy="64368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 name="Rectangle: Rounded Corners 6">
            <a:extLst>
              <a:ext uri="{FF2B5EF4-FFF2-40B4-BE49-F238E27FC236}">
                <a16:creationId xmlns:a16="http://schemas.microsoft.com/office/drawing/2014/main" id="{B5EBCB8F-A982-9C81-6868-E975842E0EC2}"/>
              </a:ext>
            </a:extLst>
          </p:cNvPr>
          <p:cNvSpPr/>
          <p:nvPr/>
        </p:nvSpPr>
        <p:spPr>
          <a:xfrm>
            <a:off x="1127760" y="2006601"/>
            <a:ext cx="10078720" cy="2677159"/>
          </a:xfrm>
          <a:prstGeom prst="roundRect">
            <a:avLst>
              <a:gd name="adj" fmla="val 19743"/>
            </a:avLst>
          </a:prstGeom>
          <a:solidFill>
            <a:schemeClr val="accent4">
              <a:lumMod val="20000"/>
              <a:lumOff val="80000"/>
            </a:schemeClr>
          </a:solidFill>
          <a:ln w="38100">
            <a:solidFill>
              <a:schemeClr val="accent3">
                <a:lumMod val="75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i="1" dirty="0">
                <a:solidFill>
                  <a:srgbClr val="0070C0"/>
                </a:solidFill>
                <a:latin typeface="Cambria" panose="02040503050406030204" pitchFamily="18" charset="0"/>
                <a:ea typeface="Cambria" panose="02040503050406030204" pitchFamily="18" charset="0"/>
              </a:rPr>
              <a:t>   </a:t>
            </a:r>
            <a:r>
              <a:rPr lang="vi-VN" sz="4000" i="1" dirty="0">
                <a:solidFill>
                  <a:srgbClr val="0070C0"/>
                </a:solidFill>
                <a:latin typeface="Cambria" panose="02040503050406030204" pitchFamily="18" charset="0"/>
                <a:ea typeface="Cambria" panose="02040503050406030204" pitchFamily="18" charset="0"/>
              </a:rPr>
              <a:t>Bộ trang phục c</a:t>
            </a:r>
            <a:r>
              <a:rPr lang="en-US" sz="4000" i="1" dirty="0">
                <a:solidFill>
                  <a:srgbClr val="0070C0"/>
                </a:solidFill>
                <a:latin typeface="Cambria" panose="02040503050406030204" pitchFamily="18" charset="0"/>
                <a:ea typeface="Cambria" panose="02040503050406030204" pitchFamily="18" charset="0"/>
              </a:rPr>
              <a:t>ổ</a:t>
            </a:r>
            <a:r>
              <a:rPr lang="vi-VN" sz="4000" i="1" dirty="0">
                <a:solidFill>
                  <a:srgbClr val="0070C0"/>
                </a:solidFill>
                <a:latin typeface="Cambria" panose="02040503050406030204" pitchFamily="18" charset="0"/>
                <a:ea typeface="Cambria" panose="02040503050406030204" pitchFamily="18" charset="0"/>
              </a:rPr>
              <a:t> truyền của d</a:t>
            </a:r>
            <a:r>
              <a:rPr lang="en-US" sz="4000" i="1" dirty="0">
                <a:solidFill>
                  <a:srgbClr val="0070C0"/>
                </a:solidFill>
                <a:latin typeface="Cambria" panose="02040503050406030204" pitchFamily="18" charset="0"/>
                <a:ea typeface="Cambria" panose="02040503050406030204" pitchFamily="18" charset="0"/>
              </a:rPr>
              <a:t>â</a:t>
            </a:r>
            <a:r>
              <a:rPr lang="vi-VN" sz="4000" i="1" dirty="0">
                <a:solidFill>
                  <a:srgbClr val="0070C0"/>
                </a:solidFill>
                <a:latin typeface="Cambria" panose="02040503050406030204" pitchFamily="18" charset="0"/>
                <a:ea typeface="Cambria" panose="02040503050406030204" pitchFamily="18" charset="0"/>
              </a:rPr>
              <a:t>n tộc Cơ-tu</a:t>
            </a:r>
            <a:r>
              <a:rPr lang="vi-VN" sz="4000" i="1" dirty="0">
                <a:solidFill>
                  <a:srgbClr val="FF0000"/>
                </a:solidFill>
                <a:latin typeface="Cambria" panose="02040503050406030204" pitchFamily="18" charset="0"/>
                <a:ea typeface="Cambria" panose="02040503050406030204" pitchFamily="18" charset="0"/>
              </a:rPr>
              <a:t>/</a:t>
            </a:r>
            <a:r>
              <a:rPr lang="vi-VN" sz="4000" i="1" dirty="0">
                <a:solidFill>
                  <a:srgbClr val="0070C0"/>
                </a:solidFill>
                <a:latin typeface="Cambria" panose="02040503050406030204" pitchFamily="18" charset="0"/>
                <a:ea typeface="Cambria" panose="02040503050406030204" pitchFamily="18" charset="0"/>
              </a:rPr>
              <a:t> được làm từ th</a:t>
            </a:r>
            <a:r>
              <a:rPr lang="en-US" sz="4000" i="1" dirty="0">
                <a:solidFill>
                  <a:srgbClr val="0070C0"/>
                </a:solidFill>
                <a:latin typeface="Cambria" panose="02040503050406030204" pitchFamily="18" charset="0"/>
                <a:ea typeface="Cambria" panose="02040503050406030204" pitchFamily="18" charset="0"/>
              </a:rPr>
              <a:t>ổ</a:t>
            </a:r>
            <a:r>
              <a:rPr lang="vi-VN" sz="4000" i="1" dirty="0">
                <a:solidFill>
                  <a:srgbClr val="0070C0"/>
                </a:solidFill>
                <a:latin typeface="Cambria" panose="02040503050406030204" pitchFamily="18" charset="0"/>
                <a:ea typeface="Cambria" panose="02040503050406030204" pitchFamily="18" charset="0"/>
              </a:rPr>
              <a:t> c</a:t>
            </a:r>
            <a:r>
              <a:rPr lang="en-US" sz="4000" i="1" dirty="0">
                <a:solidFill>
                  <a:srgbClr val="0070C0"/>
                </a:solidFill>
                <a:latin typeface="Cambria" panose="02040503050406030204" pitchFamily="18" charset="0"/>
                <a:ea typeface="Cambria" panose="02040503050406030204" pitchFamily="18" charset="0"/>
              </a:rPr>
              <a:t>ẩ</a:t>
            </a:r>
            <a:r>
              <a:rPr lang="vi-VN" sz="4000" i="1" dirty="0">
                <a:solidFill>
                  <a:srgbClr val="0070C0"/>
                </a:solidFill>
                <a:latin typeface="Cambria" panose="02040503050406030204" pitchFamily="18" charset="0"/>
                <a:ea typeface="Cambria" panose="02040503050406030204" pitchFamily="18" charset="0"/>
              </a:rPr>
              <a:t>m</a:t>
            </a:r>
            <a:r>
              <a:rPr lang="vi-VN" sz="4000" i="1" dirty="0">
                <a:solidFill>
                  <a:srgbClr val="FF0000"/>
                </a:solidFill>
                <a:latin typeface="Cambria" panose="02040503050406030204" pitchFamily="18" charset="0"/>
                <a:ea typeface="Cambria" panose="02040503050406030204" pitchFamily="18" charset="0"/>
              </a:rPr>
              <a:t>/</a:t>
            </a:r>
            <a:r>
              <a:rPr lang="vi-VN" sz="4000" i="1" dirty="0">
                <a:solidFill>
                  <a:srgbClr val="0070C0"/>
                </a:solidFill>
                <a:latin typeface="Cambria" panose="02040503050406030204" pitchFamily="18" charset="0"/>
                <a:ea typeface="Cambria" panose="02040503050406030204" pitchFamily="18" charset="0"/>
              </a:rPr>
              <a:t> luôn rực rỡ</a:t>
            </a:r>
            <a:r>
              <a:rPr lang="vi-VN" sz="4000" i="1" dirty="0">
                <a:solidFill>
                  <a:srgbClr val="FF0000"/>
                </a:solidFill>
                <a:latin typeface="Cambria" panose="02040503050406030204" pitchFamily="18" charset="0"/>
                <a:ea typeface="Cambria" panose="02040503050406030204" pitchFamily="18" charset="0"/>
              </a:rPr>
              <a:t>/ </a:t>
            </a:r>
            <a:r>
              <a:rPr lang="vi-VN" sz="4000" i="1" dirty="0">
                <a:solidFill>
                  <a:srgbClr val="0070C0"/>
                </a:solidFill>
                <a:latin typeface="Cambria" panose="02040503050406030204" pitchFamily="18" charset="0"/>
                <a:ea typeface="Cambria" panose="02040503050406030204" pitchFamily="18" charset="0"/>
              </a:rPr>
              <a:t>bởi những hoa văn </a:t>
            </a:r>
            <a:r>
              <a:rPr lang="vi-VN" sz="4000" i="1" dirty="0">
                <a:solidFill>
                  <a:srgbClr val="FF0000"/>
                </a:solidFill>
                <a:latin typeface="Cambria" panose="02040503050406030204" pitchFamily="18" charset="0"/>
                <a:ea typeface="Cambria" panose="02040503050406030204" pitchFamily="18" charset="0"/>
              </a:rPr>
              <a:t>/</a:t>
            </a:r>
            <a:r>
              <a:rPr lang="vi-VN" sz="4000" i="1" dirty="0">
                <a:solidFill>
                  <a:srgbClr val="0070C0"/>
                </a:solidFill>
                <a:latin typeface="Cambria" panose="02040503050406030204" pitchFamily="18" charset="0"/>
                <a:ea typeface="Cambria" panose="02040503050406030204" pitchFamily="18" charset="0"/>
              </a:rPr>
              <a:t> dệt bằng hạt cườm.;</a:t>
            </a:r>
          </a:p>
        </p:txBody>
      </p:sp>
      <p:pic>
        <p:nvPicPr>
          <p:cNvPr id="6" name="Picture 5">
            <a:extLst>
              <a:ext uri="{FF2B5EF4-FFF2-40B4-BE49-F238E27FC236}">
                <a16:creationId xmlns:a16="http://schemas.microsoft.com/office/drawing/2014/main" id="{79BA86EE-D204-B233-7474-B707919E06ED}"/>
              </a:ext>
            </a:extLst>
          </p:cNvPr>
          <p:cNvPicPr>
            <a:picLocks noChangeAspect="1"/>
          </p:cNvPicPr>
          <p:nvPr/>
        </p:nvPicPr>
        <p:blipFill>
          <a:blip r:embed="rId3"/>
          <a:stretch>
            <a:fillRect/>
          </a:stretch>
        </p:blipFill>
        <p:spPr>
          <a:xfrm>
            <a:off x="2527487" y="728438"/>
            <a:ext cx="7401185" cy="768163"/>
          </a:xfrm>
          <a:prstGeom prst="rect">
            <a:avLst/>
          </a:prstGeom>
        </p:spPr>
      </p:pic>
    </p:spTree>
    <p:extLst>
      <p:ext uri="{BB962C8B-B14F-4D97-AF65-F5344CB8AC3E}">
        <p14:creationId xmlns:p14="http://schemas.microsoft.com/office/powerpoint/2010/main" val="3220151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814"/>
        <p:cNvGrpSpPr/>
        <p:nvPr/>
      </p:nvGrpSpPr>
      <p:grpSpPr>
        <a:xfrm>
          <a:off x="0" y="0"/>
          <a:ext cx="0" cy="0"/>
          <a:chOff x="0" y="0"/>
          <a:chExt cx="0" cy="0"/>
        </a:xfrm>
      </p:grpSpPr>
      <p:grpSp>
        <p:nvGrpSpPr>
          <p:cNvPr id="19" name="Nhóm 18">
            <a:extLst>
              <a:ext uri="{FF2B5EF4-FFF2-40B4-BE49-F238E27FC236}">
                <a16:creationId xmlns:a16="http://schemas.microsoft.com/office/drawing/2014/main" id="{63D87345-52FA-0F7F-F87D-4F433C80F21A}"/>
              </a:ext>
            </a:extLst>
          </p:cNvPr>
          <p:cNvGrpSpPr/>
          <p:nvPr/>
        </p:nvGrpSpPr>
        <p:grpSpPr>
          <a:xfrm>
            <a:off x="1870129" y="0"/>
            <a:ext cx="8503403" cy="1828800"/>
            <a:chOff x="1402597" y="0"/>
            <a:chExt cx="6377552" cy="1371600"/>
          </a:xfrm>
        </p:grpSpPr>
        <p:sp>
          <p:nvSpPr>
            <p:cNvPr id="10" name="Hình chữ nhật: Góc Tròn 9">
              <a:extLst>
                <a:ext uri="{FF2B5EF4-FFF2-40B4-BE49-F238E27FC236}">
                  <a16:creationId xmlns:a16="http://schemas.microsoft.com/office/drawing/2014/main" id="{606E9127-3A10-51C4-A74C-C85DDE561465}"/>
                </a:ext>
              </a:extLst>
            </p:cNvPr>
            <p:cNvSpPr/>
            <p:nvPr/>
          </p:nvSpPr>
          <p:spPr>
            <a:xfrm>
              <a:off x="1402597" y="0"/>
              <a:ext cx="6377552" cy="1092631"/>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61D2A"/>
                </a:solidFill>
                <a:latin typeface="Arial"/>
                <a:sym typeface="Arial"/>
              </a:endParaRPr>
            </a:p>
          </p:txBody>
        </p:sp>
        <p:sp>
          <p:nvSpPr>
            <p:cNvPr id="18" name="Hình chữ nhật: Góc Tròn 17">
              <a:extLst>
                <a:ext uri="{FF2B5EF4-FFF2-40B4-BE49-F238E27FC236}">
                  <a16:creationId xmlns:a16="http://schemas.microsoft.com/office/drawing/2014/main" id="{9FEA82F8-A919-065C-17E3-27DD705DD101}"/>
                </a:ext>
              </a:extLst>
            </p:cNvPr>
            <p:cNvSpPr/>
            <p:nvPr/>
          </p:nvSpPr>
          <p:spPr>
            <a:xfrm>
              <a:off x="1402597" y="278969"/>
              <a:ext cx="6377552" cy="1092631"/>
            </a:xfrm>
            <a:prstGeom prst="roundRect">
              <a:avLst/>
            </a:prstGeom>
            <a:solidFill>
              <a:schemeClr val="tx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61D2A"/>
                </a:solidFill>
                <a:latin typeface="Arial"/>
                <a:sym typeface="Arial"/>
              </a:endParaRPr>
            </a:p>
          </p:txBody>
        </p:sp>
      </p:grpSp>
      <p:sp>
        <p:nvSpPr>
          <p:cNvPr id="9" name="Speech Bubble: Rectangle with Corners Rounded 1">
            <a:extLst>
              <a:ext uri="{FF2B5EF4-FFF2-40B4-BE49-F238E27FC236}">
                <a16:creationId xmlns:a16="http://schemas.microsoft.com/office/drawing/2014/main" id="{CA49785B-C044-3442-0AE2-B439069D6099}"/>
              </a:ext>
            </a:extLst>
          </p:cNvPr>
          <p:cNvSpPr/>
          <p:nvPr/>
        </p:nvSpPr>
        <p:spPr>
          <a:xfrm>
            <a:off x="491249" y="2288583"/>
            <a:ext cx="8380044" cy="2212297"/>
          </a:xfrm>
          <a:custGeom>
            <a:avLst/>
            <a:gdLst>
              <a:gd name="csX0" fmla="*/ 0 w 8380044"/>
              <a:gd name="csY0" fmla="*/ 368724 h 2212297"/>
              <a:gd name="csX1" fmla="*/ 368724 w 8380044"/>
              <a:gd name="csY1" fmla="*/ 0 h 2212297"/>
              <a:gd name="csX2" fmla="*/ 798089 w 8380044"/>
              <a:gd name="csY2" fmla="*/ 0 h 2212297"/>
              <a:gd name="csX3" fmla="*/ 1363044 w 8380044"/>
              <a:gd name="csY3" fmla="*/ 0 h 2212297"/>
              <a:gd name="csX4" fmla="*/ 2018391 w 8380044"/>
              <a:gd name="csY4" fmla="*/ 0 h 2212297"/>
              <a:gd name="csX5" fmla="*/ 2538149 w 8380044"/>
              <a:gd name="csY5" fmla="*/ 0 h 2212297"/>
              <a:gd name="csX6" fmla="*/ 3057907 w 8380044"/>
              <a:gd name="csY6" fmla="*/ 0 h 2212297"/>
              <a:gd name="csX7" fmla="*/ 3532469 w 8380044"/>
              <a:gd name="csY7" fmla="*/ 0 h 2212297"/>
              <a:gd name="csX8" fmla="*/ 4007030 w 8380044"/>
              <a:gd name="csY8" fmla="*/ 0 h 2212297"/>
              <a:gd name="csX9" fmla="*/ 4888359 w 8380044"/>
              <a:gd name="csY9" fmla="*/ 0 h 2212297"/>
              <a:gd name="csX10" fmla="*/ 4888359 w 8380044"/>
              <a:gd name="csY10" fmla="*/ 0 h 2212297"/>
              <a:gd name="csX11" fmla="*/ 5391162 w 8380044"/>
              <a:gd name="csY11" fmla="*/ 0 h 2212297"/>
              <a:gd name="csX12" fmla="*/ 5935865 w 8380044"/>
              <a:gd name="csY12" fmla="*/ 0 h 2212297"/>
              <a:gd name="csX13" fmla="*/ 6459617 w 8380044"/>
              <a:gd name="csY13" fmla="*/ 0 h 2212297"/>
              <a:gd name="csX14" fmla="*/ 6983370 w 8380044"/>
              <a:gd name="csY14" fmla="*/ 0 h 2212297"/>
              <a:gd name="csX15" fmla="*/ 7466507 w 8380044"/>
              <a:gd name="csY15" fmla="*/ 0 h 2212297"/>
              <a:gd name="csX16" fmla="*/ 8011320 w 8380044"/>
              <a:gd name="csY16" fmla="*/ 0 h 2212297"/>
              <a:gd name="csX17" fmla="*/ 8380044 w 8380044"/>
              <a:gd name="csY17" fmla="*/ 368724 h 2212297"/>
              <a:gd name="csX18" fmla="*/ 8380044 w 8380044"/>
              <a:gd name="csY18" fmla="*/ 848051 h 2212297"/>
              <a:gd name="csX19" fmla="*/ 8380044 w 8380044"/>
              <a:gd name="csY19" fmla="*/ 1290507 h 2212297"/>
              <a:gd name="csX20" fmla="*/ 8710570 w 8380044"/>
              <a:gd name="csY20" fmla="*/ 1558867 h 2212297"/>
              <a:gd name="csX21" fmla="*/ 9015670 w 8380044"/>
              <a:gd name="csY21" fmla="*/ 1806584 h 2212297"/>
              <a:gd name="csX22" fmla="*/ 8716926 w 8380044"/>
              <a:gd name="csY22" fmla="*/ 1823973 h 2212297"/>
              <a:gd name="csX23" fmla="*/ 8380044 w 8380044"/>
              <a:gd name="csY23" fmla="*/ 1843581 h 2212297"/>
              <a:gd name="csX24" fmla="*/ 8380044 w 8380044"/>
              <a:gd name="csY24" fmla="*/ 1843573 h 2212297"/>
              <a:gd name="csX25" fmla="*/ 8011320 w 8380044"/>
              <a:gd name="csY25" fmla="*/ 2212297 h 2212297"/>
              <a:gd name="csX26" fmla="*/ 7497345 w 8380044"/>
              <a:gd name="csY26" fmla="*/ 2212297 h 2212297"/>
              <a:gd name="csX27" fmla="*/ 6983370 w 8380044"/>
              <a:gd name="csY27" fmla="*/ 2212297 h 2212297"/>
              <a:gd name="csX28" fmla="*/ 6438667 w 8380044"/>
              <a:gd name="csY28" fmla="*/ 2212297 h 2212297"/>
              <a:gd name="csX29" fmla="*/ 5893964 w 8380044"/>
              <a:gd name="csY29" fmla="*/ 2212297 h 2212297"/>
              <a:gd name="csX30" fmla="*/ 5412112 w 8380044"/>
              <a:gd name="csY30" fmla="*/ 2212297 h 2212297"/>
              <a:gd name="csX31" fmla="*/ 4888359 w 8380044"/>
              <a:gd name="csY31" fmla="*/ 2212297 h 2212297"/>
              <a:gd name="csX32" fmla="*/ 4888359 w 8380044"/>
              <a:gd name="csY32" fmla="*/ 2212297 h 2212297"/>
              <a:gd name="csX33" fmla="*/ 4323405 w 8380044"/>
              <a:gd name="csY33" fmla="*/ 2212297 h 2212297"/>
              <a:gd name="csX34" fmla="*/ 3668058 w 8380044"/>
              <a:gd name="csY34" fmla="*/ 2212297 h 2212297"/>
              <a:gd name="csX35" fmla="*/ 3012710 w 8380044"/>
              <a:gd name="csY35" fmla="*/ 2212297 h 2212297"/>
              <a:gd name="csX36" fmla="*/ 2402560 w 8380044"/>
              <a:gd name="csY36" fmla="*/ 2212297 h 2212297"/>
              <a:gd name="csX37" fmla="*/ 1792409 w 8380044"/>
              <a:gd name="csY37" fmla="*/ 2212297 h 2212297"/>
              <a:gd name="csX38" fmla="*/ 1317847 w 8380044"/>
              <a:gd name="csY38" fmla="*/ 2212297 h 2212297"/>
              <a:gd name="csX39" fmla="*/ 368724 w 8380044"/>
              <a:gd name="csY39" fmla="*/ 2212297 h 2212297"/>
              <a:gd name="csX40" fmla="*/ 0 w 8380044"/>
              <a:gd name="csY40" fmla="*/ 1843573 h 2212297"/>
              <a:gd name="csX41" fmla="*/ 0 w 8380044"/>
              <a:gd name="csY41" fmla="*/ 1843581 h 2212297"/>
              <a:gd name="csX42" fmla="*/ 0 w 8380044"/>
              <a:gd name="csY42" fmla="*/ 1290507 h 2212297"/>
              <a:gd name="csX43" fmla="*/ 0 w 8380044"/>
              <a:gd name="csY43" fmla="*/ 1290507 h 2212297"/>
              <a:gd name="csX44" fmla="*/ 0 w 8380044"/>
              <a:gd name="csY44" fmla="*/ 820398 h 2212297"/>
              <a:gd name="csX45" fmla="*/ 0 w 8380044"/>
              <a:gd name="csY45" fmla="*/ 368724 h 22122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Lst>
            <a:rect l="l" t="t" r="r" b="b"/>
            <a:pathLst>
              <a:path w="8380044" h="2212297" fill="none" extrusionOk="0">
                <a:moveTo>
                  <a:pt x="0" y="368724"/>
                </a:moveTo>
                <a:cubicBezTo>
                  <a:pt x="33038" y="196171"/>
                  <a:pt x="155489" y="53994"/>
                  <a:pt x="368724" y="0"/>
                </a:cubicBezTo>
                <a:cubicBezTo>
                  <a:pt x="544441" y="-19518"/>
                  <a:pt x="703412" y="48328"/>
                  <a:pt x="798089" y="0"/>
                </a:cubicBezTo>
                <a:cubicBezTo>
                  <a:pt x="892766" y="-48328"/>
                  <a:pt x="1166386" y="60389"/>
                  <a:pt x="1363044" y="0"/>
                </a:cubicBezTo>
                <a:cubicBezTo>
                  <a:pt x="1559703" y="-60389"/>
                  <a:pt x="1843415" y="57189"/>
                  <a:pt x="2018391" y="0"/>
                </a:cubicBezTo>
                <a:cubicBezTo>
                  <a:pt x="2193367" y="-57189"/>
                  <a:pt x="2396097" y="14665"/>
                  <a:pt x="2538149" y="0"/>
                </a:cubicBezTo>
                <a:cubicBezTo>
                  <a:pt x="2680201" y="-14665"/>
                  <a:pt x="2924277" y="27390"/>
                  <a:pt x="3057907" y="0"/>
                </a:cubicBezTo>
                <a:cubicBezTo>
                  <a:pt x="3191537" y="-27390"/>
                  <a:pt x="3323368" y="37766"/>
                  <a:pt x="3532469" y="0"/>
                </a:cubicBezTo>
                <a:cubicBezTo>
                  <a:pt x="3741570" y="-37766"/>
                  <a:pt x="3885785" y="26890"/>
                  <a:pt x="4007030" y="0"/>
                </a:cubicBezTo>
                <a:cubicBezTo>
                  <a:pt x="4128275" y="-26890"/>
                  <a:pt x="4577920" y="64255"/>
                  <a:pt x="4888359" y="0"/>
                </a:cubicBezTo>
                <a:lnTo>
                  <a:pt x="4888359" y="0"/>
                </a:lnTo>
                <a:cubicBezTo>
                  <a:pt x="5136777" y="-45303"/>
                  <a:pt x="5182780" y="11673"/>
                  <a:pt x="5391162" y="0"/>
                </a:cubicBezTo>
                <a:cubicBezTo>
                  <a:pt x="5599544" y="-11673"/>
                  <a:pt x="5731293" y="50880"/>
                  <a:pt x="5935865" y="0"/>
                </a:cubicBezTo>
                <a:cubicBezTo>
                  <a:pt x="6140437" y="-50880"/>
                  <a:pt x="6207182" y="35400"/>
                  <a:pt x="6459617" y="0"/>
                </a:cubicBezTo>
                <a:cubicBezTo>
                  <a:pt x="6712052" y="-35400"/>
                  <a:pt x="6807004" y="17882"/>
                  <a:pt x="6983370" y="0"/>
                </a:cubicBezTo>
                <a:cubicBezTo>
                  <a:pt x="7086548" y="-34229"/>
                  <a:pt x="7331680" y="33091"/>
                  <a:pt x="7466507" y="0"/>
                </a:cubicBezTo>
                <a:cubicBezTo>
                  <a:pt x="7601334" y="-33091"/>
                  <a:pt x="7781286" y="29843"/>
                  <a:pt x="8011320" y="0"/>
                </a:cubicBezTo>
                <a:cubicBezTo>
                  <a:pt x="8210696" y="-6706"/>
                  <a:pt x="8385989" y="203369"/>
                  <a:pt x="8380044" y="368724"/>
                </a:cubicBezTo>
                <a:cubicBezTo>
                  <a:pt x="8383832" y="486022"/>
                  <a:pt x="8328365" y="644797"/>
                  <a:pt x="8380044" y="848051"/>
                </a:cubicBezTo>
                <a:cubicBezTo>
                  <a:pt x="8431723" y="1051305"/>
                  <a:pt x="8350337" y="1153700"/>
                  <a:pt x="8380044" y="1290507"/>
                </a:cubicBezTo>
                <a:cubicBezTo>
                  <a:pt x="8462878" y="1351644"/>
                  <a:pt x="8597331" y="1515954"/>
                  <a:pt x="8710570" y="1558867"/>
                </a:cubicBezTo>
                <a:cubicBezTo>
                  <a:pt x="8823809" y="1601781"/>
                  <a:pt x="8846335" y="1710600"/>
                  <a:pt x="9015670" y="1806584"/>
                </a:cubicBezTo>
                <a:cubicBezTo>
                  <a:pt x="8943860" y="1821891"/>
                  <a:pt x="8859489" y="1799353"/>
                  <a:pt x="8716926" y="1823973"/>
                </a:cubicBezTo>
                <a:cubicBezTo>
                  <a:pt x="8574362" y="1848592"/>
                  <a:pt x="8523988" y="1826425"/>
                  <a:pt x="8380044" y="1843581"/>
                </a:cubicBezTo>
                <a:lnTo>
                  <a:pt x="8380044" y="1843573"/>
                </a:lnTo>
                <a:cubicBezTo>
                  <a:pt x="8380435" y="2023655"/>
                  <a:pt x="8228007" y="2233432"/>
                  <a:pt x="8011320" y="2212297"/>
                </a:cubicBezTo>
                <a:cubicBezTo>
                  <a:pt x="7834640" y="2233363"/>
                  <a:pt x="7700378" y="2208756"/>
                  <a:pt x="7497345" y="2212297"/>
                </a:cubicBezTo>
                <a:cubicBezTo>
                  <a:pt x="7294312" y="2215838"/>
                  <a:pt x="7131862" y="2175100"/>
                  <a:pt x="6983370" y="2212297"/>
                </a:cubicBezTo>
                <a:cubicBezTo>
                  <a:pt x="6840402" y="2260169"/>
                  <a:pt x="6596118" y="2208526"/>
                  <a:pt x="6438667" y="2212297"/>
                </a:cubicBezTo>
                <a:cubicBezTo>
                  <a:pt x="6281216" y="2216068"/>
                  <a:pt x="6084680" y="2153960"/>
                  <a:pt x="5893964" y="2212297"/>
                </a:cubicBezTo>
                <a:cubicBezTo>
                  <a:pt x="5703248" y="2270634"/>
                  <a:pt x="5511973" y="2211018"/>
                  <a:pt x="5412112" y="2212297"/>
                </a:cubicBezTo>
                <a:cubicBezTo>
                  <a:pt x="5312251" y="2213576"/>
                  <a:pt x="5075059" y="2160610"/>
                  <a:pt x="4888359" y="2212297"/>
                </a:cubicBezTo>
                <a:lnTo>
                  <a:pt x="4888359" y="2212297"/>
                </a:lnTo>
                <a:cubicBezTo>
                  <a:pt x="4606763" y="2249875"/>
                  <a:pt x="4544828" y="2201066"/>
                  <a:pt x="4323405" y="2212297"/>
                </a:cubicBezTo>
                <a:cubicBezTo>
                  <a:pt x="4101982" y="2223528"/>
                  <a:pt x="3835944" y="2195588"/>
                  <a:pt x="3668058" y="2212297"/>
                </a:cubicBezTo>
                <a:cubicBezTo>
                  <a:pt x="3500172" y="2229006"/>
                  <a:pt x="3271606" y="2158863"/>
                  <a:pt x="3012710" y="2212297"/>
                </a:cubicBezTo>
                <a:cubicBezTo>
                  <a:pt x="2753814" y="2265731"/>
                  <a:pt x="2560283" y="2172959"/>
                  <a:pt x="2402560" y="2212297"/>
                </a:cubicBezTo>
                <a:cubicBezTo>
                  <a:pt x="2244837" y="2251635"/>
                  <a:pt x="2026216" y="2182206"/>
                  <a:pt x="1792409" y="2212297"/>
                </a:cubicBezTo>
                <a:cubicBezTo>
                  <a:pt x="1558602" y="2242388"/>
                  <a:pt x="1514121" y="2189922"/>
                  <a:pt x="1317847" y="2212297"/>
                </a:cubicBezTo>
                <a:cubicBezTo>
                  <a:pt x="1121573" y="2234672"/>
                  <a:pt x="676217" y="2205629"/>
                  <a:pt x="368724" y="2212297"/>
                </a:cubicBezTo>
                <a:cubicBezTo>
                  <a:pt x="171542" y="2247456"/>
                  <a:pt x="-819" y="2033234"/>
                  <a:pt x="0" y="1843573"/>
                </a:cubicBezTo>
                <a:lnTo>
                  <a:pt x="0" y="1843581"/>
                </a:lnTo>
                <a:cubicBezTo>
                  <a:pt x="-42251" y="1677208"/>
                  <a:pt x="905" y="1473948"/>
                  <a:pt x="0" y="1290507"/>
                </a:cubicBezTo>
                <a:lnTo>
                  <a:pt x="0" y="1290507"/>
                </a:lnTo>
                <a:cubicBezTo>
                  <a:pt x="-9011" y="1194538"/>
                  <a:pt x="19569" y="957062"/>
                  <a:pt x="0" y="820398"/>
                </a:cubicBezTo>
                <a:cubicBezTo>
                  <a:pt x="-19569" y="683734"/>
                  <a:pt x="16487" y="553279"/>
                  <a:pt x="0" y="368724"/>
                </a:cubicBezTo>
                <a:close/>
              </a:path>
              <a:path w="8380044" h="2212297" stroke="0" extrusionOk="0">
                <a:moveTo>
                  <a:pt x="0" y="368724"/>
                </a:moveTo>
                <a:cubicBezTo>
                  <a:pt x="9854" y="194217"/>
                  <a:pt x="143692" y="51081"/>
                  <a:pt x="368724" y="0"/>
                </a:cubicBezTo>
                <a:cubicBezTo>
                  <a:pt x="533092" y="-46826"/>
                  <a:pt x="804756" y="43931"/>
                  <a:pt x="933678" y="0"/>
                </a:cubicBezTo>
                <a:cubicBezTo>
                  <a:pt x="1062600" y="-43931"/>
                  <a:pt x="1171226" y="41278"/>
                  <a:pt x="1363044" y="0"/>
                </a:cubicBezTo>
                <a:cubicBezTo>
                  <a:pt x="1554862" y="-41278"/>
                  <a:pt x="1762941" y="57351"/>
                  <a:pt x="1973194" y="0"/>
                </a:cubicBezTo>
                <a:cubicBezTo>
                  <a:pt x="2183447" y="-57351"/>
                  <a:pt x="2351274" y="64717"/>
                  <a:pt x="2538149" y="0"/>
                </a:cubicBezTo>
                <a:cubicBezTo>
                  <a:pt x="2725025" y="-64717"/>
                  <a:pt x="2980532" y="36266"/>
                  <a:pt x="3193496" y="0"/>
                </a:cubicBezTo>
                <a:cubicBezTo>
                  <a:pt x="3406460" y="-36266"/>
                  <a:pt x="3676174" y="47179"/>
                  <a:pt x="3803647" y="0"/>
                </a:cubicBezTo>
                <a:cubicBezTo>
                  <a:pt x="3931120" y="-47179"/>
                  <a:pt x="4072812" y="26592"/>
                  <a:pt x="4233012" y="0"/>
                </a:cubicBezTo>
                <a:cubicBezTo>
                  <a:pt x="4393212" y="-26592"/>
                  <a:pt x="4721323" y="37890"/>
                  <a:pt x="4888359" y="0"/>
                </a:cubicBezTo>
                <a:lnTo>
                  <a:pt x="4888359" y="0"/>
                </a:lnTo>
                <a:cubicBezTo>
                  <a:pt x="5110908" y="-39985"/>
                  <a:pt x="5330772" y="22003"/>
                  <a:pt x="5454012" y="0"/>
                </a:cubicBezTo>
                <a:cubicBezTo>
                  <a:pt x="5577252" y="-22003"/>
                  <a:pt x="5731378" y="14680"/>
                  <a:pt x="5935865" y="0"/>
                </a:cubicBezTo>
                <a:cubicBezTo>
                  <a:pt x="6140352" y="-14680"/>
                  <a:pt x="6207652" y="25723"/>
                  <a:pt x="6459617" y="0"/>
                </a:cubicBezTo>
                <a:cubicBezTo>
                  <a:pt x="6711582" y="-25723"/>
                  <a:pt x="6722328" y="5431"/>
                  <a:pt x="6983370" y="0"/>
                </a:cubicBezTo>
                <a:cubicBezTo>
                  <a:pt x="7114403" y="-20058"/>
                  <a:pt x="7395277" y="27710"/>
                  <a:pt x="7507625" y="0"/>
                </a:cubicBezTo>
                <a:cubicBezTo>
                  <a:pt x="7619974" y="-27710"/>
                  <a:pt x="7816244" y="40559"/>
                  <a:pt x="8011320" y="0"/>
                </a:cubicBezTo>
                <a:cubicBezTo>
                  <a:pt x="8231147" y="-8248"/>
                  <a:pt x="8381677" y="160218"/>
                  <a:pt x="8380044" y="368724"/>
                </a:cubicBezTo>
                <a:cubicBezTo>
                  <a:pt x="8390061" y="529960"/>
                  <a:pt x="8363636" y="697993"/>
                  <a:pt x="8380044" y="838833"/>
                </a:cubicBezTo>
                <a:cubicBezTo>
                  <a:pt x="8396452" y="979673"/>
                  <a:pt x="8347150" y="1143862"/>
                  <a:pt x="8380044" y="1290507"/>
                </a:cubicBezTo>
                <a:cubicBezTo>
                  <a:pt x="8505596" y="1362874"/>
                  <a:pt x="8516965" y="1459712"/>
                  <a:pt x="8710570" y="1558867"/>
                </a:cubicBezTo>
                <a:cubicBezTo>
                  <a:pt x="8904175" y="1658022"/>
                  <a:pt x="8875758" y="1720997"/>
                  <a:pt x="9015670" y="1806584"/>
                </a:cubicBezTo>
                <a:cubicBezTo>
                  <a:pt x="8949624" y="1811919"/>
                  <a:pt x="8776446" y="1783639"/>
                  <a:pt x="8691501" y="1825452"/>
                </a:cubicBezTo>
                <a:cubicBezTo>
                  <a:pt x="8606556" y="1867265"/>
                  <a:pt x="8476297" y="1811057"/>
                  <a:pt x="8380044" y="1843581"/>
                </a:cubicBezTo>
                <a:lnTo>
                  <a:pt x="8380044" y="1843573"/>
                </a:lnTo>
                <a:cubicBezTo>
                  <a:pt x="8368564" y="2049741"/>
                  <a:pt x="8179356" y="2256492"/>
                  <a:pt x="8011320" y="2212297"/>
                </a:cubicBezTo>
                <a:cubicBezTo>
                  <a:pt x="7884531" y="2262099"/>
                  <a:pt x="7647625" y="2160723"/>
                  <a:pt x="7528184" y="2212297"/>
                </a:cubicBezTo>
                <a:cubicBezTo>
                  <a:pt x="7408743" y="2263871"/>
                  <a:pt x="7129400" y="2186753"/>
                  <a:pt x="6983370" y="2212297"/>
                </a:cubicBezTo>
                <a:cubicBezTo>
                  <a:pt x="6812479" y="2220177"/>
                  <a:pt x="6586932" y="2205125"/>
                  <a:pt x="6459617" y="2212297"/>
                </a:cubicBezTo>
                <a:cubicBezTo>
                  <a:pt x="6332302" y="2219469"/>
                  <a:pt x="6199299" y="2170576"/>
                  <a:pt x="5998715" y="2212297"/>
                </a:cubicBezTo>
                <a:cubicBezTo>
                  <a:pt x="5798131" y="2254018"/>
                  <a:pt x="5657185" y="2194794"/>
                  <a:pt x="5516862" y="2212297"/>
                </a:cubicBezTo>
                <a:cubicBezTo>
                  <a:pt x="5376539" y="2229800"/>
                  <a:pt x="5151352" y="2204756"/>
                  <a:pt x="4888359" y="2212297"/>
                </a:cubicBezTo>
                <a:lnTo>
                  <a:pt x="4888359" y="2212297"/>
                </a:lnTo>
                <a:cubicBezTo>
                  <a:pt x="4590438" y="2253924"/>
                  <a:pt x="4471635" y="2154101"/>
                  <a:pt x="4278208" y="2212297"/>
                </a:cubicBezTo>
                <a:cubicBezTo>
                  <a:pt x="4084781" y="2270493"/>
                  <a:pt x="3928135" y="2205955"/>
                  <a:pt x="3803647" y="2212297"/>
                </a:cubicBezTo>
                <a:cubicBezTo>
                  <a:pt x="3679159" y="2218639"/>
                  <a:pt x="3485669" y="2168990"/>
                  <a:pt x="3329085" y="2212297"/>
                </a:cubicBezTo>
                <a:cubicBezTo>
                  <a:pt x="3172501" y="2255604"/>
                  <a:pt x="2827666" y="2208541"/>
                  <a:pt x="2673738" y="2212297"/>
                </a:cubicBezTo>
                <a:cubicBezTo>
                  <a:pt x="2519810" y="2216053"/>
                  <a:pt x="2199196" y="2202102"/>
                  <a:pt x="2018391" y="2212297"/>
                </a:cubicBezTo>
                <a:cubicBezTo>
                  <a:pt x="1837586" y="2222492"/>
                  <a:pt x="1716464" y="2168967"/>
                  <a:pt x="1589025" y="2212297"/>
                </a:cubicBezTo>
                <a:cubicBezTo>
                  <a:pt x="1461586" y="2255627"/>
                  <a:pt x="1173476" y="2174273"/>
                  <a:pt x="978875" y="2212297"/>
                </a:cubicBezTo>
                <a:cubicBezTo>
                  <a:pt x="784274" y="2250321"/>
                  <a:pt x="574346" y="2211104"/>
                  <a:pt x="368724" y="2212297"/>
                </a:cubicBezTo>
                <a:cubicBezTo>
                  <a:pt x="202397" y="2249641"/>
                  <a:pt x="-23369" y="2079176"/>
                  <a:pt x="0" y="1843573"/>
                </a:cubicBezTo>
                <a:lnTo>
                  <a:pt x="0" y="1843581"/>
                </a:lnTo>
                <a:cubicBezTo>
                  <a:pt x="-21626" y="1624605"/>
                  <a:pt x="56610" y="1454419"/>
                  <a:pt x="0" y="1290507"/>
                </a:cubicBezTo>
                <a:lnTo>
                  <a:pt x="0" y="1290507"/>
                </a:lnTo>
                <a:cubicBezTo>
                  <a:pt x="-3707" y="1192951"/>
                  <a:pt x="39212" y="938650"/>
                  <a:pt x="0" y="829616"/>
                </a:cubicBezTo>
                <a:cubicBezTo>
                  <a:pt x="-39212" y="720582"/>
                  <a:pt x="16228" y="581404"/>
                  <a:pt x="0" y="368724"/>
                </a:cubicBezTo>
                <a:close/>
              </a:path>
            </a:pathLst>
          </a:custGeom>
          <a:gradFill>
            <a:gsLst>
              <a:gs pos="0">
                <a:schemeClr val="accent1">
                  <a:lumMod val="5000"/>
                  <a:lumOff val="95000"/>
                </a:schemeClr>
              </a:gs>
              <a:gs pos="100000">
                <a:schemeClr val="accent3">
                  <a:lumMod val="60000"/>
                  <a:lumOff val="40000"/>
                </a:schemeClr>
              </a:gs>
            </a:gsLst>
            <a:lin ang="5400000" scaled="1"/>
          </a:gradFill>
          <a:ln w="38100">
            <a:solidFill>
              <a:schemeClr val="accent3">
                <a:lumMod val="75000"/>
              </a:schemeClr>
            </a:solidFill>
            <a:extLst>
              <a:ext uri="{C807C97D-BFC1-408E-A445-0C87EB9F89A2}">
                <ask:lineSketchStyleProps xmlns:ask="http://schemas.microsoft.com/office/drawing/2018/sketchyshapes" sd="3895499373">
                  <a:prstGeom prst="wedgeRoundRectCallout">
                    <a:avLst>
                      <a:gd name="adj1" fmla="val 57585"/>
                      <a:gd name="adj2" fmla="val 31661"/>
                      <a:gd name="adj3" fmla="val 16667"/>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4267" kern="0" dirty="0" err="1">
                <a:solidFill>
                  <a:srgbClr val="261D2A"/>
                </a:solidFill>
                <a:latin typeface="Arial"/>
                <a:sym typeface="Arial"/>
              </a:rPr>
              <a:t>Trong</a:t>
            </a:r>
            <a:r>
              <a:rPr lang="en-US" sz="4267" kern="0" dirty="0">
                <a:solidFill>
                  <a:srgbClr val="261D2A"/>
                </a:solidFill>
                <a:latin typeface="Arial"/>
                <a:sym typeface="Arial"/>
              </a:rPr>
              <a:t> </a:t>
            </a:r>
            <a:r>
              <a:rPr lang="en-US" sz="4267" kern="0" dirty="0" err="1">
                <a:solidFill>
                  <a:srgbClr val="261D2A"/>
                </a:solidFill>
                <a:latin typeface="Arial"/>
                <a:sym typeface="Arial"/>
              </a:rPr>
              <a:t>bài</a:t>
            </a:r>
            <a:r>
              <a:rPr lang="en-US" sz="4267" kern="0" dirty="0">
                <a:solidFill>
                  <a:srgbClr val="261D2A"/>
                </a:solidFill>
                <a:latin typeface="Arial"/>
                <a:sym typeface="Arial"/>
              </a:rPr>
              <a:t> </a:t>
            </a:r>
            <a:r>
              <a:rPr lang="en-US" sz="4267" kern="0" err="1">
                <a:solidFill>
                  <a:srgbClr val="261D2A"/>
                </a:solidFill>
                <a:latin typeface="Arial"/>
                <a:sym typeface="Arial"/>
              </a:rPr>
              <a:t>đọc</a:t>
            </a:r>
            <a:r>
              <a:rPr lang="en-US" sz="4267" b="1" kern="0">
                <a:solidFill>
                  <a:srgbClr val="261D2A"/>
                </a:solidFill>
                <a:latin typeface="Arial"/>
                <a:sym typeface="Arial"/>
              </a:rPr>
              <a:t> </a:t>
            </a:r>
            <a:r>
              <a:rPr lang="en-US" sz="4267" kern="0">
                <a:solidFill>
                  <a:srgbClr val="261D2A"/>
                </a:solidFill>
                <a:latin typeface="Arial"/>
                <a:sym typeface="Arial"/>
              </a:rPr>
              <a:t>có </a:t>
            </a:r>
            <a:r>
              <a:rPr lang="en-US" sz="4267" kern="0" dirty="0" err="1">
                <a:solidFill>
                  <a:srgbClr val="261D2A"/>
                </a:solidFill>
                <a:latin typeface="Arial"/>
                <a:sym typeface="Arial"/>
              </a:rPr>
              <a:t>từ</a:t>
            </a:r>
            <a:r>
              <a:rPr lang="en-US" sz="4267" kern="0" dirty="0">
                <a:solidFill>
                  <a:srgbClr val="261D2A"/>
                </a:solidFill>
                <a:latin typeface="Arial"/>
                <a:sym typeface="Arial"/>
              </a:rPr>
              <a:t> </a:t>
            </a:r>
            <a:r>
              <a:rPr lang="en-US" sz="4267" kern="0" dirty="0" err="1">
                <a:solidFill>
                  <a:srgbClr val="261D2A"/>
                </a:solidFill>
                <a:latin typeface="Arial"/>
                <a:sym typeface="Arial"/>
              </a:rPr>
              <a:t>nào</a:t>
            </a:r>
            <a:r>
              <a:rPr lang="en-US" sz="4267" kern="0" dirty="0">
                <a:solidFill>
                  <a:srgbClr val="261D2A"/>
                </a:solidFill>
                <a:latin typeface="Arial"/>
                <a:sym typeface="Arial"/>
              </a:rPr>
              <a:t> </a:t>
            </a:r>
            <a:r>
              <a:rPr lang="en-US" sz="4267" kern="0" dirty="0" err="1">
                <a:solidFill>
                  <a:srgbClr val="261D2A"/>
                </a:solidFill>
                <a:latin typeface="Arial"/>
                <a:sym typeface="Arial"/>
              </a:rPr>
              <a:t>em</a:t>
            </a:r>
            <a:r>
              <a:rPr lang="en-US" sz="4267" kern="0" dirty="0">
                <a:solidFill>
                  <a:srgbClr val="261D2A"/>
                </a:solidFill>
                <a:latin typeface="Arial"/>
                <a:sym typeface="Arial"/>
              </a:rPr>
              <a:t> </a:t>
            </a:r>
            <a:r>
              <a:rPr lang="en-US" sz="4267" kern="0" dirty="0" err="1">
                <a:solidFill>
                  <a:srgbClr val="261D2A"/>
                </a:solidFill>
                <a:latin typeface="Arial"/>
                <a:sym typeface="Arial"/>
              </a:rPr>
              <a:t>chưa</a:t>
            </a:r>
            <a:r>
              <a:rPr lang="en-US" sz="4267" kern="0" dirty="0">
                <a:solidFill>
                  <a:srgbClr val="261D2A"/>
                </a:solidFill>
                <a:latin typeface="Arial"/>
                <a:sym typeface="Arial"/>
              </a:rPr>
              <a:t> </a:t>
            </a:r>
            <a:r>
              <a:rPr lang="en-US" sz="4267" kern="0" dirty="0" err="1">
                <a:solidFill>
                  <a:srgbClr val="261D2A"/>
                </a:solidFill>
                <a:latin typeface="Arial"/>
                <a:sym typeface="Arial"/>
              </a:rPr>
              <a:t>hiểu</a:t>
            </a:r>
            <a:r>
              <a:rPr lang="en-US" sz="4267" kern="0" dirty="0">
                <a:solidFill>
                  <a:srgbClr val="261D2A"/>
                </a:solidFill>
                <a:latin typeface="Arial"/>
                <a:sym typeface="Arial"/>
              </a:rPr>
              <a:t> </a:t>
            </a:r>
            <a:r>
              <a:rPr lang="en-US" sz="4267" kern="0" dirty="0" err="1">
                <a:solidFill>
                  <a:srgbClr val="261D2A"/>
                </a:solidFill>
                <a:latin typeface="Arial"/>
                <a:sym typeface="Arial"/>
              </a:rPr>
              <a:t>nghĩa</a:t>
            </a:r>
            <a:r>
              <a:rPr lang="en-US" sz="4267" kern="0" dirty="0">
                <a:solidFill>
                  <a:srgbClr val="261D2A"/>
                </a:solidFill>
                <a:latin typeface="Arial"/>
                <a:sym typeface="Arial"/>
              </a:rPr>
              <a:t>?</a:t>
            </a:r>
          </a:p>
        </p:txBody>
      </p:sp>
      <p:pic>
        <p:nvPicPr>
          <p:cNvPr id="21" name="Picture 9">
            <a:extLst>
              <a:ext uri="{FF2B5EF4-FFF2-40B4-BE49-F238E27FC236}">
                <a16:creationId xmlns:a16="http://schemas.microsoft.com/office/drawing/2014/main" id="{E3F0B2BD-2010-9C54-594E-7F460CC232FC}"/>
              </a:ext>
            </a:extLst>
          </p:cNvPr>
          <p:cNvPicPr>
            <a:picLocks noChangeAspect="1"/>
          </p:cNvPicPr>
          <p:nvPr/>
        </p:nvPicPr>
        <p:blipFill>
          <a:blip r:embed="rId4"/>
          <a:srcRect/>
          <a:stretch>
            <a:fillRect/>
          </a:stretch>
        </p:blipFill>
        <p:spPr>
          <a:xfrm>
            <a:off x="8871294" y="3002328"/>
            <a:ext cx="2535297" cy="3772296"/>
          </a:xfrm>
          <a:prstGeom prst="rect">
            <a:avLst/>
          </a:prstGeom>
        </p:spPr>
      </p:pic>
      <p:pic>
        <p:nvPicPr>
          <p:cNvPr id="2" name="Picture 1">
            <a:extLst>
              <a:ext uri="{FF2B5EF4-FFF2-40B4-BE49-F238E27FC236}">
                <a16:creationId xmlns:a16="http://schemas.microsoft.com/office/drawing/2014/main" id="{580D6354-7738-7843-86AD-0E0B548E9C47}"/>
              </a:ext>
            </a:extLst>
          </p:cNvPr>
          <p:cNvPicPr>
            <a:picLocks noChangeAspect="1"/>
          </p:cNvPicPr>
          <p:nvPr/>
        </p:nvPicPr>
        <p:blipFill>
          <a:blip r:embed="rId5"/>
          <a:stretch>
            <a:fillRect/>
          </a:stretch>
        </p:blipFill>
        <p:spPr>
          <a:xfrm>
            <a:off x="2066184" y="508958"/>
            <a:ext cx="8303472" cy="1329043"/>
          </a:xfrm>
          <a:prstGeom prst="rect">
            <a:avLst/>
          </a:prstGeom>
        </p:spPr>
      </p:pic>
    </p:spTree>
    <p:extLst>
      <p:ext uri="{BB962C8B-B14F-4D97-AF65-F5344CB8AC3E}">
        <p14:creationId xmlns:p14="http://schemas.microsoft.com/office/powerpoint/2010/main" val="2086261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814"/>
        <p:cNvGrpSpPr/>
        <p:nvPr/>
      </p:nvGrpSpPr>
      <p:grpSpPr>
        <a:xfrm>
          <a:off x="0" y="0"/>
          <a:ext cx="0" cy="0"/>
          <a:chOff x="0" y="0"/>
          <a:chExt cx="0" cy="0"/>
        </a:xfrm>
      </p:grpSpPr>
      <p:pic>
        <p:nvPicPr>
          <p:cNvPr id="21" name="Picture 9">
            <a:extLst>
              <a:ext uri="{FF2B5EF4-FFF2-40B4-BE49-F238E27FC236}">
                <a16:creationId xmlns:a16="http://schemas.microsoft.com/office/drawing/2014/main" id="{E3F0B2BD-2010-9C54-594E-7F460CC232FC}"/>
              </a:ext>
            </a:extLst>
          </p:cNvPr>
          <p:cNvPicPr>
            <a:picLocks noChangeAspect="1"/>
          </p:cNvPicPr>
          <p:nvPr/>
        </p:nvPicPr>
        <p:blipFill>
          <a:blip r:embed="rId4"/>
          <a:srcRect/>
          <a:stretch>
            <a:fillRect/>
          </a:stretch>
        </p:blipFill>
        <p:spPr>
          <a:xfrm>
            <a:off x="-561845" y="3085704"/>
            <a:ext cx="2535297" cy="3772296"/>
          </a:xfrm>
          <a:prstGeom prst="rect">
            <a:avLst/>
          </a:prstGeom>
        </p:spPr>
      </p:pic>
      <p:sp>
        <p:nvSpPr>
          <p:cNvPr id="2" name="Rectangle: Rounded Corners 2">
            <a:extLst>
              <a:ext uri="{FF2B5EF4-FFF2-40B4-BE49-F238E27FC236}">
                <a16:creationId xmlns:a16="http://schemas.microsoft.com/office/drawing/2014/main" id="{94CBC359-FD83-E108-5B1D-78929DAC72BC}"/>
              </a:ext>
            </a:extLst>
          </p:cNvPr>
          <p:cNvSpPr/>
          <p:nvPr/>
        </p:nvSpPr>
        <p:spPr>
          <a:xfrm>
            <a:off x="1290320" y="288318"/>
            <a:ext cx="9784079" cy="1377922"/>
          </a:xfrm>
          <a:custGeom>
            <a:avLst/>
            <a:gdLst>
              <a:gd name="csX0" fmla="*/ 0 w 9784079"/>
              <a:gd name="csY0" fmla="*/ 229658 h 1377922"/>
              <a:gd name="csX1" fmla="*/ 229658 w 9784079"/>
              <a:gd name="csY1" fmla="*/ 0 h 1377922"/>
              <a:gd name="csX2" fmla="*/ 719208 w 9784079"/>
              <a:gd name="csY2" fmla="*/ 0 h 1377922"/>
              <a:gd name="csX3" fmla="*/ 1395253 w 9784079"/>
              <a:gd name="csY3" fmla="*/ 0 h 1377922"/>
              <a:gd name="csX4" fmla="*/ 2071299 w 9784079"/>
              <a:gd name="csY4" fmla="*/ 0 h 1377922"/>
              <a:gd name="csX5" fmla="*/ 2654096 w 9784079"/>
              <a:gd name="csY5" fmla="*/ 0 h 1377922"/>
              <a:gd name="csX6" fmla="*/ 3236894 w 9784079"/>
              <a:gd name="csY6" fmla="*/ 0 h 1377922"/>
              <a:gd name="csX7" fmla="*/ 3819692 w 9784079"/>
              <a:gd name="csY7" fmla="*/ 0 h 1377922"/>
              <a:gd name="csX8" fmla="*/ 4402489 w 9784079"/>
              <a:gd name="csY8" fmla="*/ 0 h 1377922"/>
              <a:gd name="csX9" fmla="*/ 4798792 w 9784079"/>
              <a:gd name="csY9" fmla="*/ 0 h 1377922"/>
              <a:gd name="csX10" fmla="*/ 5474837 w 9784079"/>
              <a:gd name="csY10" fmla="*/ 0 h 1377922"/>
              <a:gd name="csX11" fmla="*/ 5777892 w 9784079"/>
              <a:gd name="csY11" fmla="*/ 0 h 1377922"/>
              <a:gd name="csX12" fmla="*/ 6453937 w 9784079"/>
              <a:gd name="csY12" fmla="*/ 0 h 1377922"/>
              <a:gd name="csX13" fmla="*/ 6756992 w 9784079"/>
              <a:gd name="csY13" fmla="*/ 0 h 1377922"/>
              <a:gd name="csX14" fmla="*/ 7153295 w 9784079"/>
              <a:gd name="csY14" fmla="*/ 0 h 1377922"/>
              <a:gd name="csX15" fmla="*/ 7549597 w 9784079"/>
              <a:gd name="csY15" fmla="*/ 0 h 1377922"/>
              <a:gd name="csX16" fmla="*/ 8318890 w 9784079"/>
              <a:gd name="csY16" fmla="*/ 0 h 1377922"/>
              <a:gd name="csX17" fmla="*/ 8901688 w 9784079"/>
              <a:gd name="csY17" fmla="*/ 0 h 1377922"/>
              <a:gd name="csX18" fmla="*/ 9554421 w 9784079"/>
              <a:gd name="csY18" fmla="*/ 0 h 1377922"/>
              <a:gd name="csX19" fmla="*/ 9784079 w 9784079"/>
              <a:gd name="csY19" fmla="*/ 229658 h 1377922"/>
              <a:gd name="csX20" fmla="*/ 9784079 w 9784079"/>
              <a:gd name="csY20" fmla="*/ 661403 h 1377922"/>
              <a:gd name="csX21" fmla="*/ 9784079 w 9784079"/>
              <a:gd name="csY21" fmla="*/ 1148264 h 1377922"/>
              <a:gd name="csX22" fmla="*/ 9554421 w 9784079"/>
              <a:gd name="csY22" fmla="*/ 1377922 h 1377922"/>
              <a:gd name="csX23" fmla="*/ 9251366 w 9784079"/>
              <a:gd name="csY23" fmla="*/ 1377922 h 1377922"/>
              <a:gd name="csX24" fmla="*/ 8482073 w 9784079"/>
              <a:gd name="csY24" fmla="*/ 1377922 h 1377922"/>
              <a:gd name="csX25" fmla="*/ 7992523 w 9784079"/>
              <a:gd name="csY25" fmla="*/ 1377922 h 1377922"/>
              <a:gd name="csX26" fmla="*/ 7223230 w 9784079"/>
              <a:gd name="csY26" fmla="*/ 1377922 h 1377922"/>
              <a:gd name="csX27" fmla="*/ 6453937 w 9784079"/>
              <a:gd name="csY27" fmla="*/ 1377922 h 1377922"/>
              <a:gd name="csX28" fmla="*/ 5777892 w 9784079"/>
              <a:gd name="csY28" fmla="*/ 1377922 h 1377922"/>
              <a:gd name="csX29" fmla="*/ 5288342 w 9784079"/>
              <a:gd name="csY29" fmla="*/ 1377922 h 1377922"/>
              <a:gd name="csX30" fmla="*/ 4892040 w 9784079"/>
              <a:gd name="csY30" fmla="*/ 1377922 h 1377922"/>
              <a:gd name="csX31" fmla="*/ 4495737 w 9784079"/>
              <a:gd name="csY31" fmla="*/ 1377922 h 1377922"/>
              <a:gd name="csX32" fmla="*/ 4099435 w 9784079"/>
              <a:gd name="csY32" fmla="*/ 1377922 h 1377922"/>
              <a:gd name="csX33" fmla="*/ 3796380 w 9784079"/>
              <a:gd name="csY33" fmla="*/ 1377922 h 1377922"/>
              <a:gd name="csX34" fmla="*/ 3213582 w 9784079"/>
              <a:gd name="csY34" fmla="*/ 1377922 h 1377922"/>
              <a:gd name="csX35" fmla="*/ 2817280 w 9784079"/>
              <a:gd name="csY35" fmla="*/ 1377922 h 1377922"/>
              <a:gd name="csX36" fmla="*/ 2420977 w 9784079"/>
              <a:gd name="csY36" fmla="*/ 1377922 h 1377922"/>
              <a:gd name="csX37" fmla="*/ 1838180 w 9784079"/>
              <a:gd name="csY37" fmla="*/ 1377922 h 1377922"/>
              <a:gd name="csX38" fmla="*/ 1255382 w 9784079"/>
              <a:gd name="csY38" fmla="*/ 1377922 h 1377922"/>
              <a:gd name="csX39" fmla="*/ 229658 w 9784079"/>
              <a:gd name="csY39" fmla="*/ 1377922 h 1377922"/>
              <a:gd name="csX40" fmla="*/ 0 w 9784079"/>
              <a:gd name="csY40" fmla="*/ 1148264 h 1377922"/>
              <a:gd name="csX41" fmla="*/ 0 w 9784079"/>
              <a:gd name="csY41" fmla="*/ 688961 h 1377922"/>
              <a:gd name="csX42" fmla="*/ 0 w 9784079"/>
              <a:gd name="csY42" fmla="*/ 229658 h 13779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9784079" h="1377922" fill="none" extrusionOk="0">
                <a:moveTo>
                  <a:pt x="0" y="229658"/>
                </a:moveTo>
                <a:cubicBezTo>
                  <a:pt x="-76" y="106637"/>
                  <a:pt x="88683" y="-12697"/>
                  <a:pt x="229658" y="0"/>
                </a:cubicBezTo>
                <a:cubicBezTo>
                  <a:pt x="452605" y="-14722"/>
                  <a:pt x="604937" y="44196"/>
                  <a:pt x="719208" y="0"/>
                </a:cubicBezTo>
                <a:cubicBezTo>
                  <a:pt x="833479" y="-44196"/>
                  <a:pt x="1121553" y="51712"/>
                  <a:pt x="1395253" y="0"/>
                </a:cubicBezTo>
                <a:cubicBezTo>
                  <a:pt x="1668953" y="-51712"/>
                  <a:pt x="1814893" y="22656"/>
                  <a:pt x="2071299" y="0"/>
                </a:cubicBezTo>
                <a:cubicBezTo>
                  <a:pt x="2327705" y="-22656"/>
                  <a:pt x="2371150" y="64314"/>
                  <a:pt x="2654096" y="0"/>
                </a:cubicBezTo>
                <a:cubicBezTo>
                  <a:pt x="2937042" y="-64314"/>
                  <a:pt x="3058406" y="40490"/>
                  <a:pt x="3236894" y="0"/>
                </a:cubicBezTo>
                <a:cubicBezTo>
                  <a:pt x="3415382" y="-40490"/>
                  <a:pt x="3686590" y="47911"/>
                  <a:pt x="3819692" y="0"/>
                </a:cubicBezTo>
                <a:cubicBezTo>
                  <a:pt x="3952794" y="-47911"/>
                  <a:pt x="4268202" y="32099"/>
                  <a:pt x="4402489" y="0"/>
                </a:cubicBezTo>
                <a:cubicBezTo>
                  <a:pt x="4536776" y="-32099"/>
                  <a:pt x="4688994" y="1386"/>
                  <a:pt x="4798792" y="0"/>
                </a:cubicBezTo>
                <a:cubicBezTo>
                  <a:pt x="4908590" y="-1386"/>
                  <a:pt x="5158439" y="22007"/>
                  <a:pt x="5474837" y="0"/>
                </a:cubicBezTo>
                <a:cubicBezTo>
                  <a:pt x="5791235" y="-22007"/>
                  <a:pt x="5679490" y="34597"/>
                  <a:pt x="5777892" y="0"/>
                </a:cubicBezTo>
                <a:cubicBezTo>
                  <a:pt x="5876295" y="-34597"/>
                  <a:pt x="6295043" y="41802"/>
                  <a:pt x="6453937" y="0"/>
                </a:cubicBezTo>
                <a:cubicBezTo>
                  <a:pt x="6612831" y="-41802"/>
                  <a:pt x="6679985" y="25938"/>
                  <a:pt x="6756992" y="0"/>
                </a:cubicBezTo>
                <a:cubicBezTo>
                  <a:pt x="6834000" y="-25938"/>
                  <a:pt x="7022701" y="39214"/>
                  <a:pt x="7153295" y="0"/>
                </a:cubicBezTo>
                <a:cubicBezTo>
                  <a:pt x="7283889" y="-39214"/>
                  <a:pt x="7376298" y="46763"/>
                  <a:pt x="7549597" y="0"/>
                </a:cubicBezTo>
                <a:cubicBezTo>
                  <a:pt x="7722896" y="-46763"/>
                  <a:pt x="7965657" y="40796"/>
                  <a:pt x="8318890" y="0"/>
                </a:cubicBezTo>
                <a:cubicBezTo>
                  <a:pt x="8672123" y="-40796"/>
                  <a:pt x="8626657" y="57829"/>
                  <a:pt x="8901688" y="0"/>
                </a:cubicBezTo>
                <a:cubicBezTo>
                  <a:pt x="9176719" y="-57829"/>
                  <a:pt x="9396960" y="15566"/>
                  <a:pt x="9554421" y="0"/>
                </a:cubicBezTo>
                <a:cubicBezTo>
                  <a:pt x="9703416" y="-11245"/>
                  <a:pt x="9762810" y="125306"/>
                  <a:pt x="9784079" y="229658"/>
                </a:cubicBezTo>
                <a:cubicBezTo>
                  <a:pt x="9830554" y="355143"/>
                  <a:pt x="9736660" y="516043"/>
                  <a:pt x="9784079" y="661403"/>
                </a:cubicBezTo>
                <a:cubicBezTo>
                  <a:pt x="9831498" y="806764"/>
                  <a:pt x="9774785" y="944233"/>
                  <a:pt x="9784079" y="1148264"/>
                </a:cubicBezTo>
                <a:cubicBezTo>
                  <a:pt x="9815796" y="1277442"/>
                  <a:pt x="9696383" y="1378403"/>
                  <a:pt x="9554421" y="1377922"/>
                </a:cubicBezTo>
                <a:cubicBezTo>
                  <a:pt x="9471590" y="1384083"/>
                  <a:pt x="9339004" y="1367308"/>
                  <a:pt x="9251366" y="1377922"/>
                </a:cubicBezTo>
                <a:cubicBezTo>
                  <a:pt x="9163728" y="1388536"/>
                  <a:pt x="8736743" y="1309244"/>
                  <a:pt x="8482073" y="1377922"/>
                </a:cubicBezTo>
                <a:cubicBezTo>
                  <a:pt x="8227403" y="1446600"/>
                  <a:pt x="8123104" y="1374196"/>
                  <a:pt x="7992523" y="1377922"/>
                </a:cubicBezTo>
                <a:cubicBezTo>
                  <a:pt x="7861942" y="1381648"/>
                  <a:pt x="7484068" y="1369318"/>
                  <a:pt x="7223230" y="1377922"/>
                </a:cubicBezTo>
                <a:cubicBezTo>
                  <a:pt x="6962392" y="1386526"/>
                  <a:pt x="6654529" y="1365226"/>
                  <a:pt x="6453937" y="1377922"/>
                </a:cubicBezTo>
                <a:cubicBezTo>
                  <a:pt x="6253345" y="1390618"/>
                  <a:pt x="6009679" y="1297391"/>
                  <a:pt x="5777892" y="1377922"/>
                </a:cubicBezTo>
                <a:cubicBezTo>
                  <a:pt x="5546105" y="1458453"/>
                  <a:pt x="5488080" y="1339632"/>
                  <a:pt x="5288342" y="1377922"/>
                </a:cubicBezTo>
                <a:cubicBezTo>
                  <a:pt x="5088604" y="1416212"/>
                  <a:pt x="5068129" y="1337486"/>
                  <a:pt x="4892040" y="1377922"/>
                </a:cubicBezTo>
                <a:cubicBezTo>
                  <a:pt x="4715951" y="1418358"/>
                  <a:pt x="4651350" y="1377920"/>
                  <a:pt x="4495737" y="1377922"/>
                </a:cubicBezTo>
                <a:cubicBezTo>
                  <a:pt x="4340124" y="1377924"/>
                  <a:pt x="4190263" y="1377472"/>
                  <a:pt x="4099435" y="1377922"/>
                </a:cubicBezTo>
                <a:cubicBezTo>
                  <a:pt x="4008607" y="1378372"/>
                  <a:pt x="3886391" y="1357700"/>
                  <a:pt x="3796380" y="1377922"/>
                </a:cubicBezTo>
                <a:cubicBezTo>
                  <a:pt x="3706369" y="1398144"/>
                  <a:pt x="3388720" y="1361686"/>
                  <a:pt x="3213582" y="1377922"/>
                </a:cubicBezTo>
                <a:cubicBezTo>
                  <a:pt x="3038444" y="1394158"/>
                  <a:pt x="2973054" y="1357763"/>
                  <a:pt x="2817280" y="1377922"/>
                </a:cubicBezTo>
                <a:cubicBezTo>
                  <a:pt x="2661506" y="1398081"/>
                  <a:pt x="2530220" y="1333700"/>
                  <a:pt x="2420977" y="1377922"/>
                </a:cubicBezTo>
                <a:cubicBezTo>
                  <a:pt x="2311734" y="1422144"/>
                  <a:pt x="2086989" y="1370403"/>
                  <a:pt x="1838180" y="1377922"/>
                </a:cubicBezTo>
                <a:cubicBezTo>
                  <a:pt x="1589371" y="1385441"/>
                  <a:pt x="1485953" y="1317141"/>
                  <a:pt x="1255382" y="1377922"/>
                </a:cubicBezTo>
                <a:cubicBezTo>
                  <a:pt x="1024811" y="1438703"/>
                  <a:pt x="699560" y="1318856"/>
                  <a:pt x="229658" y="1377922"/>
                </a:cubicBezTo>
                <a:cubicBezTo>
                  <a:pt x="86309" y="1411221"/>
                  <a:pt x="-7374" y="1277069"/>
                  <a:pt x="0" y="1148264"/>
                </a:cubicBezTo>
                <a:cubicBezTo>
                  <a:pt x="-35968" y="1024827"/>
                  <a:pt x="35538" y="816205"/>
                  <a:pt x="0" y="688961"/>
                </a:cubicBezTo>
                <a:cubicBezTo>
                  <a:pt x="-35538" y="561717"/>
                  <a:pt x="55113" y="393369"/>
                  <a:pt x="0" y="229658"/>
                </a:cubicBezTo>
                <a:close/>
              </a:path>
              <a:path w="9784079" h="1377922" stroke="0" extrusionOk="0">
                <a:moveTo>
                  <a:pt x="0" y="229658"/>
                </a:moveTo>
                <a:cubicBezTo>
                  <a:pt x="13185" y="121968"/>
                  <a:pt x="114936" y="9811"/>
                  <a:pt x="229658" y="0"/>
                </a:cubicBezTo>
                <a:cubicBezTo>
                  <a:pt x="411201" y="-90147"/>
                  <a:pt x="719047" y="84228"/>
                  <a:pt x="998951" y="0"/>
                </a:cubicBezTo>
                <a:cubicBezTo>
                  <a:pt x="1278855" y="-84228"/>
                  <a:pt x="1170766" y="23940"/>
                  <a:pt x="1302006" y="0"/>
                </a:cubicBezTo>
                <a:cubicBezTo>
                  <a:pt x="1433247" y="-23940"/>
                  <a:pt x="1617108" y="26703"/>
                  <a:pt x="1698308" y="0"/>
                </a:cubicBezTo>
                <a:cubicBezTo>
                  <a:pt x="1779508" y="-26703"/>
                  <a:pt x="1900439" y="37946"/>
                  <a:pt x="2094611" y="0"/>
                </a:cubicBezTo>
                <a:cubicBezTo>
                  <a:pt x="2288783" y="-37946"/>
                  <a:pt x="2405340" y="61329"/>
                  <a:pt x="2677408" y="0"/>
                </a:cubicBezTo>
                <a:cubicBezTo>
                  <a:pt x="2949476" y="-61329"/>
                  <a:pt x="3092635" y="79987"/>
                  <a:pt x="3353454" y="0"/>
                </a:cubicBezTo>
                <a:cubicBezTo>
                  <a:pt x="3614273" y="-79987"/>
                  <a:pt x="3614183" y="27172"/>
                  <a:pt x="3749756" y="0"/>
                </a:cubicBezTo>
                <a:cubicBezTo>
                  <a:pt x="3885329" y="-27172"/>
                  <a:pt x="3999760" y="53582"/>
                  <a:pt x="4239306" y="0"/>
                </a:cubicBezTo>
                <a:cubicBezTo>
                  <a:pt x="4478852" y="-53582"/>
                  <a:pt x="4589040" y="26978"/>
                  <a:pt x="4728856" y="0"/>
                </a:cubicBezTo>
                <a:cubicBezTo>
                  <a:pt x="4868672" y="-26978"/>
                  <a:pt x="5190366" y="52745"/>
                  <a:pt x="5498149" y="0"/>
                </a:cubicBezTo>
                <a:cubicBezTo>
                  <a:pt x="5805932" y="-52745"/>
                  <a:pt x="5964935" y="78155"/>
                  <a:pt x="6267442" y="0"/>
                </a:cubicBezTo>
                <a:cubicBezTo>
                  <a:pt x="6569949" y="-78155"/>
                  <a:pt x="6452809" y="24816"/>
                  <a:pt x="6570497" y="0"/>
                </a:cubicBezTo>
                <a:cubicBezTo>
                  <a:pt x="6688186" y="-24816"/>
                  <a:pt x="6781380" y="18687"/>
                  <a:pt x="6873552" y="0"/>
                </a:cubicBezTo>
                <a:cubicBezTo>
                  <a:pt x="6965725" y="-18687"/>
                  <a:pt x="7038220" y="14957"/>
                  <a:pt x="7176606" y="0"/>
                </a:cubicBezTo>
                <a:cubicBezTo>
                  <a:pt x="7314992" y="-14957"/>
                  <a:pt x="7643093" y="3579"/>
                  <a:pt x="7852652" y="0"/>
                </a:cubicBezTo>
                <a:cubicBezTo>
                  <a:pt x="8062211" y="-3579"/>
                  <a:pt x="8142561" y="21035"/>
                  <a:pt x="8248954" y="0"/>
                </a:cubicBezTo>
                <a:cubicBezTo>
                  <a:pt x="8355347" y="-21035"/>
                  <a:pt x="8406782" y="21314"/>
                  <a:pt x="8552009" y="0"/>
                </a:cubicBezTo>
                <a:cubicBezTo>
                  <a:pt x="8697236" y="-21314"/>
                  <a:pt x="9086492" y="30523"/>
                  <a:pt x="9554421" y="0"/>
                </a:cubicBezTo>
                <a:cubicBezTo>
                  <a:pt x="9683188" y="8972"/>
                  <a:pt x="9779437" y="108291"/>
                  <a:pt x="9784079" y="229658"/>
                </a:cubicBezTo>
                <a:cubicBezTo>
                  <a:pt x="9833608" y="419639"/>
                  <a:pt x="9772828" y="461862"/>
                  <a:pt x="9784079" y="688961"/>
                </a:cubicBezTo>
                <a:cubicBezTo>
                  <a:pt x="9795330" y="916060"/>
                  <a:pt x="9777687" y="1038150"/>
                  <a:pt x="9784079" y="1148264"/>
                </a:cubicBezTo>
                <a:cubicBezTo>
                  <a:pt x="9782769" y="1269722"/>
                  <a:pt x="9679550" y="1346793"/>
                  <a:pt x="9554421" y="1377922"/>
                </a:cubicBezTo>
                <a:cubicBezTo>
                  <a:pt x="9452108" y="1396938"/>
                  <a:pt x="9352809" y="1331969"/>
                  <a:pt x="9158119" y="1377922"/>
                </a:cubicBezTo>
                <a:cubicBezTo>
                  <a:pt x="8963429" y="1423875"/>
                  <a:pt x="8679634" y="1375357"/>
                  <a:pt x="8482073" y="1377922"/>
                </a:cubicBezTo>
                <a:cubicBezTo>
                  <a:pt x="8284512" y="1380487"/>
                  <a:pt x="8168067" y="1356537"/>
                  <a:pt x="7992523" y="1377922"/>
                </a:cubicBezTo>
                <a:cubicBezTo>
                  <a:pt x="7816979" y="1399307"/>
                  <a:pt x="7738377" y="1336572"/>
                  <a:pt x="7502973" y="1377922"/>
                </a:cubicBezTo>
                <a:cubicBezTo>
                  <a:pt x="7267569" y="1419272"/>
                  <a:pt x="7059582" y="1326582"/>
                  <a:pt x="6826928" y="1377922"/>
                </a:cubicBezTo>
                <a:cubicBezTo>
                  <a:pt x="6594275" y="1429262"/>
                  <a:pt x="6469151" y="1322763"/>
                  <a:pt x="6337378" y="1377922"/>
                </a:cubicBezTo>
                <a:cubicBezTo>
                  <a:pt x="6205605" y="1433081"/>
                  <a:pt x="5832036" y="1371394"/>
                  <a:pt x="5661332" y="1377922"/>
                </a:cubicBezTo>
                <a:cubicBezTo>
                  <a:pt x="5490628" y="1384450"/>
                  <a:pt x="5292890" y="1334019"/>
                  <a:pt x="5171782" y="1377922"/>
                </a:cubicBezTo>
                <a:cubicBezTo>
                  <a:pt x="5050674" y="1421825"/>
                  <a:pt x="4948014" y="1350865"/>
                  <a:pt x="4868728" y="1377922"/>
                </a:cubicBezTo>
                <a:cubicBezTo>
                  <a:pt x="4789442" y="1404979"/>
                  <a:pt x="4709024" y="1374859"/>
                  <a:pt x="4565673" y="1377922"/>
                </a:cubicBezTo>
                <a:cubicBezTo>
                  <a:pt x="4422323" y="1380985"/>
                  <a:pt x="4273514" y="1329535"/>
                  <a:pt x="4076123" y="1377922"/>
                </a:cubicBezTo>
                <a:cubicBezTo>
                  <a:pt x="3878732" y="1426309"/>
                  <a:pt x="3466857" y="1349981"/>
                  <a:pt x="3306830" y="1377922"/>
                </a:cubicBezTo>
                <a:cubicBezTo>
                  <a:pt x="3146803" y="1405863"/>
                  <a:pt x="2943783" y="1339167"/>
                  <a:pt x="2724032" y="1377922"/>
                </a:cubicBezTo>
                <a:cubicBezTo>
                  <a:pt x="2504281" y="1416677"/>
                  <a:pt x="2460777" y="1374241"/>
                  <a:pt x="2327730" y="1377922"/>
                </a:cubicBezTo>
                <a:cubicBezTo>
                  <a:pt x="2194683" y="1381603"/>
                  <a:pt x="1879824" y="1332674"/>
                  <a:pt x="1744932" y="1377922"/>
                </a:cubicBezTo>
                <a:cubicBezTo>
                  <a:pt x="1610040" y="1423170"/>
                  <a:pt x="1480660" y="1344384"/>
                  <a:pt x="1255382" y="1377922"/>
                </a:cubicBezTo>
                <a:cubicBezTo>
                  <a:pt x="1030104" y="1411460"/>
                  <a:pt x="967870" y="1372228"/>
                  <a:pt x="765832" y="1377922"/>
                </a:cubicBezTo>
                <a:cubicBezTo>
                  <a:pt x="563794" y="1383616"/>
                  <a:pt x="444219" y="1344949"/>
                  <a:pt x="229658" y="1377922"/>
                </a:cubicBezTo>
                <a:cubicBezTo>
                  <a:pt x="108534" y="1402298"/>
                  <a:pt x="-13489" y="1266440"/>
                  <a:pt x="0" y="1148264"/>
                </a:cubicBezTo>
                <a:cubicBezTo>
                  <a:pt x="-39542" y="976071"/>
                  <a:pt x="14460" y="850931"/>
                  <a:pt x="0" y="716519"/>
                </a:cubicBezTo>
                <a:cubicBezTo>
                  <a:pt x="-14460" y="582108"/>
                  <a:pt x="50538" y="419786"/>
                  <a:pt x="0" y="229658"/>
                </a:cubicBezTo>
                <a:close/>
              </a:path>
            </a:pathLst>
          </a:custGeom>
          <a:solidFill>
            <a:schemeClr val="accent1">
              <a:lumMod val="20000"/>
              <a:lumOff val="80000"/>
            </a:schemeClr>
          </a:solidFill>
          <a:ln w="38100">
            <a:solidFill>
              <a:schemeClr val="accent6"/>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4000" b="1" kern="0" dirty="0" err="1">
                <a:solidFill>
                  <a:srgbClr val="261D2A"/>
                </a:solidFill>
                <a:latin typeface="Calibri" panose="020F0502020204030204" pitchFamily="34" charset="0"/>
                <a:cs typeface="Calibri" panose="020F0502020204030204" pitchFamily="34" charset="0"/>
                <a:sym typeface="Arial"/>
              </a:rPr>
              <a:t>Thổ</a:t>
            </a:r>
            <a:r>
              <a:rPr lang="en-US" sz="4000" b="1" kern="0" dirty="0">
                <a:solidFill>
                  <a:srgbClr val="261D2A"/>
                </a:solidFill>
                <a:latin typeface="Calibri" panose="020F0502020204030204" pitchFamily="34" charset="0"/>
                <a:cs typeface="Calibri" panose="020F0502020204030204" pitchFamily="34" charset="0"/>
                <a:sym typeface="Arial"/>
              </a:rPr>
              <a:t> </a:t>
            </a:r>
            <a:r>
              <a:rPr lang="en-US" sz="4000" b="1" kern="0" dirty="0" err="1">
                <a:solidFill>
                  <a:srgbClr val="261D2A"/>
                </a:solidFill>
                <a:latin typeface="Calibri" panose="020F0502020204030204" pitchFamily="34" charset="0"/>
                <a:cs typeface="Calibri" panose="020F0502020204030204" pitchFamily="34" charset="0"/>
                <a:sym typeface="Arial"/>
              </a:rPr>
              <a:t>cẩm</a:t>
            </a:r>
            <a:r>
              <a:rPr lang="en-US" sz="4000" b="1"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loại</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vải</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của</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một</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số</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dân</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tộc</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thiểu</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số</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dệt</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bằng</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sợi</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có</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nhiều</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màu</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sặc</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sỡ</a:t>
            </a:r>
            <a:r>
              <a:rPr lang="en-US" sz="4000" kern="0" dirty="0">
                <a:solidFill>
                  <a:srgbClr val="261D2A"/>
                </a:solidFill>
                <a:latin typeface="Calibri" panose="020F0502020204030204" pitchFamily="34" charset="0"/>
                <a:cs typeface="Calibri" panose="020F0502020204030204" pitchFamily="34" charset="0"/>
                <a:sym typeface="Arial"/>
              </a:rPr>
              <a:t>.</a:t>
            </a:r>
          </a:p>
        </p:txBody>
      </p:sp>
      <p:pic>
        <p:nvPicPr>
          <p:cNvPr id="4" name="Picture 6">
            <a:extLst>
              <a:ext uri="{FF2B5EF4-FFF2-40B4-BE49-F238E27FC236}">
                <a16:creationId xmlns:a16="http://schemas.microsoft.com/office/drawing/2014/main" id="{29937893-7D73-5F8D-08AE-F6B55C2382E8}"/>
              </a:ext>
            </a:extLst>
          </p:cNvPr>
          <p:cNvPicPr>
            <a:picLocks noChangeAspect="1"/>
          </p:cNvPicPr>
          <p:nvPr/>
        </p:nvPicPr>
        <p:blipFill>
          <a:blip r:embed="rId5"/>
          <a:srcRect/>
          <a:stretch>
            <a:fillRect/>
          </a:stretch>
        </p:blipFill>
        <p:spPr>
          <a:xfrm rot="392878">
            <a:off x="10017005" y="2290268"/>
            <a:ext cx="2666187" cy="4715437"/>
          </a:xfrm>
          <a:prstGeom prst="rect">
            <a:avLst/>
          </a:prstGeom>
        </p:spPr>
      </p:pic>
      <p:pic>
        <p:nvPicPr>
          <p:cNvPr id="1026" name="Picture 2" descr="Vải thổ cẩm là gì? Ưu nhược điểm và ứng dụng của vải thổ cẩm">
            <a:extLst>
              <a:ext uri="{FF2B5EF4-FFF2-40B4-BE49-F238E27FC236}">
                <a16:creationId xmlns:a16="http://schemas.microsoft.com/office/drawing/2014/main" id="{561BDB5F-4F17-5FAA-87AD-2C5EFA0721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1199" y="2113699"/>
            <a:ext cx="5872481" cy="4400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838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ipe(down)">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814"/>
        <p:cNvGrpSpPr/>
        <p:nvPr/>
      </p:nvGrpSpPr>
      <p:grpSpPr>
        <a:xfrm>
          <a:off x="0" y="0"/>
          <a:ext cx="0" cy="0"/>
          <a:chOff x="0" y="0"/>
          <a:chExt cx="0" cy="0"/>
        </a:xfrm>
      </p:grpSpPr>
      <p:pic>
        <p:nvPicPr>
          <p:cNvPr id="21" name="Picture 9">
            <a:extLst>
              <a:ext uri="{FF2B5EF4-FFF2-40B4-BE49-F238E27FC236}">
                <a16:creationId xmlns:a16="http://schemas.microsoft.com/office/drawing/2014/main" id="{E3F0B2BD-2010-9C54-594E-7F460CC232FC}"/>
              </a:ext>
            </a:extLst>
          </p:cNvPr>
          <p:cNvPicPr>
            <a:picLocks noChangeAspect="1"/>
          </p:cNvPicPr>
          <p:nvPr/>
        </p:nvPicPr>
        <p:blipFill>
          <a:blip r:embed="rId4"/>
          <a:srcRect/>
          <a:stretch>
            <a:fillRect/>
          </a:stretch>
        </p:blipFill>
        <p:spPr>
          <a:xfrm>
            <a:off x="-561845" y="3085704"/>
            <a:ext cx="2535297" cy="3772296"/>
          </a:xfrm>
          <a:prstGeom prst="rect">
            <a:avLst/>
          </a:prstGeom>
        </p:spPr>
      </p:pic>
      <p:sp>
        <p:nvSpPr>
          <p:cNvPr id="2" name="Rectangle: Rounded Corners 2">
            <a:extLst>
              <a:ext uri="{FF2B5EF4-FFF2-40B4-BE49-F238E27FC236}">
                <a16:creationId xmlns:a16="http://schemas.microsoft.com/office/drawing/2014/main" id="{94CBC359-FD83-E108-5B1D-78929DAC72BC}"/>
              </a:ext>
            </a:extLst>
          </p:cNvPr>
          <p:cNvSpPr/>
          <p:nvPr/>
        </p:nvSpPr>
        <p:spPr>
          <a:xfrm>
            <a:off x="1290320" y="288318"/>
            <a:ext cx="9784079" cy="1062962"/>
          </a:xfrm>
          <a:custGeom>
            <a:avLst/>
            <a:gdLst>
              <a:gd name="csX0" fmla="*/ 0 w 9784079"/>
              <a:gd name="csY0" fmla="*/ 177164 h 1062962"/>
              <a:gd name="csX1" fmla="*/ 177164 w 9784079"/>
              <a:gd name="csY1" fmla="*/ 0 h 1062962"/>
              <a:gd name="csX2" fmla="*/ 672226 w 9784079"/>
              <a:gd name="csY2" fmla="*/ 0 h 1062962"/>
              <a:gd name="csX3" fmla="*/ 1355883 w 9784079"/>
              <a:gd name="csY3" fmla="*/ 0 h 1062962"/>
              <a:gd name="csX4" fmla="*/ 2039540 w 9784079"/>
              <a:gd name="csY4" fmla="*/ 0 h 1062962"/>
              <a:gd name="csX5" fmla="*/ 2628899 w 9784079"/>
              <a:gd name="csY5" fmla="*/ 0 h 1062962"/>
              <a:gd name="csX6" fmla="*/ 3218259 w 9784079"/>
              <a:gd name="csY6" fmla="*/ 0 h 1062962"/>
              <a:gd name="csX7" fmla="*/ 3807618 w 9784079"/>
              <a:gd name="csY7" fmla="*/ 0 h 1062962"/>
              <a:gd name="csX8" fmla="*/ 4396978 w 9784079"/>
              <a:gd name="csY8" fmla="*/ 0 h 1062962"/>
              <a:gd name="csX9" fmla="*/ 4797742 w 9784079"/>
              <a:gd name="csY9" fmla="*/ 0 h 1062962"/>
              <a:gd name="csX10" fmla="*/ 5481399 w 9784079"/>
              <a:gd name="csY10" fmla="*/ 0 h 1062962"/>
              <a:gd name="csX11" fmla="*/ 5787866 w 9784079"/>
              <a:gd name="csY11" fmla="*/ 0 h 1062962"/>
              <a:gd name="csX12" fmla="*/ 6471523 w 9784079"/>
              <a:gd name="csY12" fmla="*/ 0 h 1062962"/>
              <a:gd name="csX13" fmla="*/ 6777990 w 9784079"/>
              <a:gd name="csY13" fmla="*/ 0 h 1062962"/>
              <a:gd name="csX14" fmla="*/ 7178754 w 9784079"/>
              <a:gd name="csY14" fmla="*/ 0 h 1062962"/>
              <a:gd name="csX15" fmla="*/ 7579519 w 9784079"/>
              <a:gd name="csY15" fmla="*/ 0 h 1062962"/>
              <a:gd name="csX16" fmla="*/ 8357473 w 9784079"/>
              <a:gd name="csY16" fmla="*/ 0 h 1062962"/>
              <a:gd name="csX17" fmla="*/ 8946832 w 9784079"/>
              <a:gd name="csY17" fmla="*/ 0 h 1062962"/>
              <a:gd name="csX18" fmla="*/ 9606915 w 9784079"/>
              <a:gd name="csY18" fmla="*/ 0 h 1062962"/>
              <a:gd name="csX19" fmla="*/ 9784079 w 9784079"/>
              <a:gd name="csY19" fmla="*/ 177164 h 1062962"/>
              <a:gd name="csX20" fmla="*/ 9784079 w 9784079"/>
              <a:gd name="csY20" fmla="*/ 510222 h 1062962"/>
              <a:gd name="csX21" fmla="*/ 9784079 w 9784079"/>
              <a:gd name="csY21" fmla="*/ 885798 h 1062962"/>
              <a:gd name="csX22" fmla="*/ 9606915 w 9784079"/>
              <a:gd name="csY22" fmla="*/ 1062962 h 1062962"/>
              <a:gd name="csX23" fmla="*/ 9300448 w 9784079"/>
              <a:gd name="csY23" fmla="*/ 1062962 h 1062962"/>
              <a:gd name="csX24" fmla="*/ 8522494 w 9784079"/>
              <a:gd name="csY24" fmla="*/ 1062962 h 1062962"/>
              <a:gd name="csX25" fmla="*/ 8027432 w 9784079"/>
              <a:gd name="csY25" fmla="*/ 1062962 h 1062962"/>
              <a:gd name="csX26" fmla="*/ 7249477 w 9784079"/>
              <a:gd name="csY26" fmla="*/ 1062962 h 1062962"/>
              <a:gd name="csX27" fmla="*/ 6471523 w 9784079"/>
              <a:gd name="csY27" fmla="*/ 1062962 h 1062962"/>
              <a:gd name="csX28" fmla="*/ 5787866 w 9784079"/>
              <a:gd name="csY28" fmla="*/ 1062962 h 1062962"/>
              <a:gd name="csX29" fmla="*/ 5292804 w 9784079"/>
              <a:gd name="csY29" fmla="*/ 1062962 h 1062962"/>
              <a:gd name="csX30" fmla="*/ 4892040 w 9784079"/>
              <a:gd name="csY30" fmla="*/ 1062962 h 1062962"/>
              <a:gd name="csX31" fmla="*/ 4491275 w 9784079"/>
              <a:gd name="csY31" fmla="*/ 1062962 h 1062962"/>
              <a:gd name="csX32" fmla="*/ 4090511 w 9784079"/>
              <a:gd name="csY32" fmla="*/ 1062962 h 1062962"/>
              <a:gd name="csX33" fmla="*/ 3784044 w 9784079"/>
              <a:gd name="csY33" fmla="*/ 1062962 h 1062962"/>
              <a:gd name="csX34" fmla="*/ 3194684 w 9784079"/>
              <a:gd name="csY34" fmla="*/ 1062962 h 1062962"/>
              <a:gd name="csX35" fmla="*/ 2793920 w 9784079"/>
              <a:gd name="csY35" fmla="*/ 1062962 h 1062962"/>
              <a:gd name="csX36" fmla="*/ 2393155 w 9784079"/>
              <a:gd name="csY36" fmla="*/ 1062962 h 1062962"/>
              <a:gd name="csX37" fmla="*/ 1803796 w 9784079"/>
              <a:gd name="csY37" fmla="*/ 1062962 h 1062962"/>
              <a:gd name="csX38" fmla="*/ 1214437 w 9784079"/>
              <a:gd name="csY38" fmla="*/ 1062962 h 1062962"/>
              <a:gd name="csX39" fmla="*/ 177164 w 9784079"/>
              <a:gd name="csY39" fmla="*/ 1062962 h 1062962"/>
              <a:gd name="csX40" fmla="*/ 0 w 9784079"/>
              <a:gd name="csY40" fmla="*/ 885798 h 1062962"/>
              <a:gd name="csX41" fmla="*/ 0 w 9784079"/>
              <a:gd name="csY41" fmla="*/ 531481 h 1062962"/>
              <a:gd name="csX42" fmla="*/ 0 w 9784079"/>
              <a:gd name="csY42" fmla="*/ 177164 h 10629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9784079" h="1062962" fill="none" extrusionOk="0">
                <a:moveTo>
                  <a:pt x="0" y="177164"/>
                </a:moveTo>
                <a:cubicBezTo>
                  <a:pt x="-552" y="107155"/>
                  <a:pt x="70978" y="-7491"/>
                  <a:pt x="177164" y="0"/>
                </a:cubicBezTo>
                <a:cubicBezTo>
                  <a:pt x="328455" y="-17887"/>
                  <a:pt x="516984" y="4878"/>
                  <a:pt x="672226" y="0"/>
                </a:cubicBezTo>
                <a:cubicBezTo>
                  <a:pt x="827468" y="-4878"/>
                  <a:pt x="1105402" y="18229"/>
                  <a:pt x="1355883" y="0"/>
                </a:cubicBezTo>
                <a:cubicBezTo>
                  <a:pt x="1606364" y="-18229"/>
                  <a:pt x="1850963" y="40953"/>
                  <a:pt x="2039540" y="0"/>
                </a:cubicBezTo>
                <a:cubicBezTo>
                  <a:pt x="2228117" y="-40953"/>
                  <a:pt x="2468136" y="13392"/>
                  <a:pt x="2628899" y="0"/>
                </a:cubicBezTo>
                <a:cubicBezTo>
                  <a:pt x="2789662" y="-13392"/>
                  <a:pt x="2969103" y="14980"/>
                  <a:pt x="3218259" y="0"/>
                </a:cubicBezTo>
                <a:cubicBezTo>
                  <a:pt x="3467415" y="-14980"/>
                  <a:pt x="3658780" y="34534"/>
                  <a:pt x="3807618" y="0"/>
                </a:cubicBezTo>
                <a:cubicBezTo>
                  <a:pt x="3956456" y="-34534"/>
                  <a:pt x="4210356" y="17830"/>
                  <a:pt x="4396978" y="0"/>
                </a:cubicBezTo>
                <a:cubicBezTo>
                  <a:pt x="4583600" y="-17830"/>
                  <a:pt x="4695465" y="35139"/>
                  <a:pt x="4797742" y="0"/>
                </a:cubicBezTo>
                <a:cubicBezTo>
                  <a:pt x="4900019" y="-35139"/>
                  <a:pt x="5229252" y="66368"/>
                  <a:pt x="5481399" y="0"/>
                </a:cubicBezTo>
                <a:cubicBezTo>
                  <a:pt x="5733546" y="-66368"/>
                  <a:pt x="5684796" y="11055"/>
                  <a:pt x="5787866" y="0"/>
                </a:cubicBezTo>
                <a:cubicBezTo>
                  <a:pt x="5890936" y="-11055"/>
                  <a:pt x="6307946" y="49284"/>
                  <a:pt x="6471523" y="0"/>
                </a:cubicBezTo>
                <a:cubicBezTo>
                  <a:pt x="6635100" y="-49284"/>
                  <a:pt x="6657450" y="29154"/>
                  <a:pt x="6777990" y="0"/>
                </a:cubicBezTo>
                <a:cubicBezTo>
                  <a:pt x="6898530" y="-29154"/>
                  <a:pt x="6989916" y="9266"/>
                  <a:pt x="7178754" y="0"/>
                </a:cubicBezTo>
                <a:cubicBezTo>
                  <a:pt x="7367592" y="-9266"/>
                  <a:pt x="7384348" y="15214"/>
                  <a:pt x="7579519" y="0"/>
                </a:cubicBezTo>
                <a:cubicBezTo>
                  <a:pt x="7774690" y="-15214"/>
                  <a:pt x="8002751" y="19956"/>
                  <a:pt x="8357473" y="0"/>
                </a:cubicBezTo>
                <a:cubicBezTo>
                  <a:pt x="8712195" y="-19956"/>
                  <a:pt x="8717728" y="44949"/>
                  <a:pt x="8946832" y="0"/>
                </a:cubicBezTo>
                <a:cubicBezTo>
                  <a:pt x="9175936" y="-44949"/>
                  <a:pt x="9368507" y="47549"/>
                  <a:pt x="9606915" y="0"/>
                </a:cubicBezTo>
                <a:cubicBezTo>
                  <a:pt x="9727853" y="-11720"/>
                  <a:pt x="9780913" y="82666"/>
                  <a:pt x="9784079" y="177164"/>
                </a:cubicBezTo>
                <a:cubicBezTo>
                  <a:pt x="9813691" y="278953"/>
                  <a:pt x="9753218" y="443141"/>
                  <a:pt x="9784079" y="510222"/>
                </a:cubicBezTo>
                <a:cubicBezTo>
                  <a:pt x="9814940" y="577303"/>
                  <a:pt x="9747150" y="791656"/>
                  <a:pt x="9784079" y="885798"/>
                </a:cubicBezTo>
                <a:cubicBezTo>
                  <a:pt x="9802905" y="985033"/>
                  <a:pt x="9717097" y="1063354"/>
                  <a:pt x="9606915" y="1062962"/>
                </a:cubicBezTo>
                <a:cubicBezTo>
                  <a:pt x="9501376" y="1089437"/>
                  <a:pt x="9448882" y="1051831"/>
                  <a:pt x="9300448" y="1062962"/>
                </a:cubicBezTo>
                <a:cubicBezTo>
                  <a:pt x="9152014" y="1074093"/>
                  <a:pt x="8848604" y="1019156"/>
                  <a:pt x="8522494" y="1062962"/>
                </a:cubicBezTo>
                <a:cubicBezTo>
                  <a:pt x="8196384" y="1106768"/>
                  <a:pt x="8220983" y="1053454"/>
                  <a:pt x="8027432" y="1062962"/>
                </a:cubicBezTo>
                <a:cubicBezTo>
                  <a:pt x="7833881" y="1072470"/>
                  <a:pt x="7576906" y="1032709"/>
                  <a:pt x="7249477" y="1062962"/>
                </a:cubicBezTo>
                <a:cubicBezTo>
                  <a:pt x="6922048" y="1093215"/>
                  <a:pt x="6684882" y="980980"/>
                  <a:pt x="6471523" y="1062962"/>
                </a:cubicBezTo>
                <a:cubicBezTo>
                  <a:pt x="6258164" y="1144944"/>
                  <a:pt x="6015084" y="1002049"/>
                  <a:pt x="5787866" y="1062962"/>
                </a:cubicBezTo>
                <a:cubicBezTo>
                  <a:pt x="5560648" y="1123875"/>
                  <a:pt x="5431540" y="1055171"/>
                  <a:pt x="5292804" y="1062962"/>
                </a:cubicBezTo>
                <a:cubicBezTo>
                  <a:pt x="5154068" y="1070753"/>
                  <a:pt x="5073538" y="1028751"/>
                  <a:pt x="4892040" y="1062962"/>
                </a:cubicBezTo>
                <a:cubicBezTo>
                  <a:pt x="4710542" y="1097173"/>
                  <a:pt x="4591200" y="1051997"/>
                  <a:pt x="4491275" y="1062962"/>
                </a:cubicBezTo>
                <a:cubicBezTo>
                  <a:pt x="4391351" y="1073927"/>
                  <a:pt x="4252772" y="1025350"/>
                  <a:pt x="4090511" y="1062962"/>
                </a:cubicBezTo>
                <a:cubicBezTo>
                  <a:pt x="3928250" y="1100574"/>
                  <a:pt x="3876316" y="1055279"/>
                  <a:pt x="3784044" y="1062962"/>
                </a:cubicBezTo>
                <a:cubicBezTo>
                  <a:pt x="3691772" y="1070645"/>
                  <a:pt x="3449926" y="1061982"/>
                  <a:pt x="3194684" y="1062962"/>
                </a:cubicBezTo>
                <a:cubicBezTo>
                  <a:pt x="2939442" y="1063942"/>
                  <a:pt x="2912986" y="1048520"/>
                  <a:pt x="2793920" y="1062962"/>
                </a:cubicBezTo>
                <a:cubicBezTo>
                  <a:pt x="2674854" y="1077404"/>
                  <a:pt x="2565840" y="1041439"/>
                  <a:pt x="2393155" y="1062962"/>
                </a:cubicBezTo>
                <a:cubicBezTo>
                  <a:pt x="2220470" y="1084485"/>
                  <a:pt x="1945989" y="1032134"/>
                  <a:pt x="1803796" y="1062962"/>
                </a:cubicBezTo>
                <a:cubicBezTo>
                  <a:pt x="1661603" y="1093790"/>
                  <a:pt x="1465081" y="1046499"/>
                  <a:pt x="1214437" y="1062962"/>
                </a:cubicBezTo>
                <a:cubicBezTo>
                  <a:pt x="963793" y="1079425"/>
                  <a:pt x="560909" y="947009"/>
                  <a:pt x="177164" y="1062962"/>
                </a:cubicBezTo>
                <a:cubicBezTo>
                  <a:pt x="67066" y="1087673"/>
                  <a:pt x="-18380" y="988549"/>
                  <a:pt x="0" y="885798"/>
                </a:cubicBezTo>
                <a:cubicBezTo>
                  <a:pt x="-38271" y="716141"/>
                  <a:pt x="21290" y="695184"/>
                  <a:pt x="0" y="531481"/>
                </a:cubicBezTo>
                <a:cubicBezTo>
                  <a:pt x="-21290" y="367778"/>
                  <a:pt x="33861" y="329191"/>
                  <a:pt x="0" y="177164"/>
                </a:cubicBezTo>
                <a:close/>
              </a:path>
              <a:path w="9784079" h="1062962" stroke="0" extrusionOk="0">
                <a:moveTo>
                  <a:pt x="0" y="177164"/>
                </a:moveTo>
                <a:cubicBezTo>
                  <a:pt x="14387" y="100211"/>
                  <a:pt x="95622" y="13203"/>
                  <a:pt x="177164" y="0"/>
                </a:cubicBezTo>
                <a:cubicBezTo>
                  <a:pt x="426966" y="-35051"/>
                  <a:pt x="753491" y="50265"/>
                  <a:pt x="955118" y="0"/>
                </a:cubicBezTo>
                <a:cubicBezTo>
                  <a:pt x="1156745" y="-50265"/>
                  <a:pt x="1142648" y="31138"/>
                  <a:pt x="1261585" y="0"/>
                </a:cubicBezTo>
                <a:cubicBezTo>
                  <a:pt x="1380522" y="-31138"/>
                  <a:pt x="1499097" y="10524"/>
                  <a:pt x="1662350" y="0"/>
                </a:cubicBezTo>
                <a:cubicBezTo>
                  <a:pt x="1825603" y="-10524"/>
                  <a:pt x="1972387" y="14533"/>
                  <a:pt x="2063114" y="0"/>
                </a:cubicBezTo>
                <a:cubicBezTo>
                  <a:pt x="2153841" y="-14533"/>
                  <a:pt x="2447595" y="26698"/>
                  <a:pt x="2652474" y="0"/>
                </a:cubicBezTo>
                <a:cubicBezTo>
                  <a:pt x="2857353" y="-26698"/>
                  <a:pt x="3086704" y="75219"/>
                  <a:pt x="3336131" y="0"/>
                </a:cubicBezTo>
                <a:cubicBezTo>
                  <a:pt x="3585558" y="-75219"/>
                  <a:pt x="3600904" y="45629"/>
                  <a:pt x="3736895" y="0"/>
                </a:cubicBezTo>
                <a:cubicBezTo>
                  <a:pt x="3872886" y="-45629"/>
                  <a:pt x="4063828" y="25401"/>
                  <a:pt x="4231957" y="0"/>
                </a:cubicBezTo>
                <a:cubicBezTo>
                  <a:pt x="4400086" y="-25401"/>
                  <a:pt x="4569094" y="8752"/>
                  <a:pt x="4727019" y="0"/>
                </a:cubicBezTo>
                <a:cubicBezTo>
                  <a:pt x="4884944" y="-8752"/>
                  <a:pt x="5337284" y="27837"/>
                  <a:pt x="5504973" y="0"/>
                </a:cubicBezTo>
                <a:cubicBezTo>
                  <a:pt x="5672662" y="-27837"/>
                  <a:pt x="5935283" y="53703"/>
                  <a:pt x="6282928" y="0"/>
                </a:cubicBezTo>
                <a:cubicBezTo>
                  <a:pt x="6630573" y="-53703"/>
                  <a:pt x="6444950" y="20505"/>
                  <a:pt x="6589395" y="0"/>
                </a:cubicBezTo>
                <a:cubicBezTo>
                  <a:pt x="6733840" y="-20505"/>
                  <a:pt x="6783921" y="935"/>
                  <a:pt x="6895862" y="0"/>
                </a:cubicBezTo>
                <a:cubicBezTo>
                  <a:pt x="7007803" y="-935"/>
                  <a:pt x="7059326" y="27472"/>
                  <a:pt x="7202328" y="0"/>
                </a:cubicBezTo>
                <a:cubicBezTo>
                  <a:pt x="7345330" y="-27472"/>
                  <a:pt x="7744144" y="28249"/>
                  <a:pt x="7885985" y="0"/>
                </a:cubicBezTo>
                <a:cubicBezTo>
                  <a:pt x="8027826" y="-28249"/>
                  <a:pt x="8114516" y="29241"/>
                  <a:pt x="8286750" y="0"/>
                </a:cubicBezTo>
                <a:cubicBezTo>
                  <a:pt x="8458985" y="-29241"/>
                  <a:pt x="8527335" y="12847"/>
                  <a:pt x="8593217" y="0"/>
                </a:cubicBezTo>
                <a:cubicBezTo>
                  <a:pt x="8659099" y="-12847"/>
                  <a:pt x="9307790" y="7962"/>
                  <a:pt x="9606915" y="0"/>
                </a:cubicBezTo>
                <a:cubicBezTo>
                  <a:pt x="9710146" y="25037"/>
                  <a:pt x="9779862" y="84288"/>
                  <a:pt x="9784079" y="177164"/>
                </a:cubicBezTo>
                <a:cubicBezTo>
                  <a:pt x="9825302" y="279760"/>
                  <a:pt x="9743170" y="444876"/>
                  <a:pt x="9784079" y="531481"/>
                </a:cubicBezTo>
                <a:cubicBezTo>
                  <a:pt x="9824988" y="618086"/>
                  <a:pt x="9745679" y="711360"/>
                  <a:pt x="9784079" y="885798"/>
                </a:cubicBezTo>
                <a:cubicBezTo>
                  <a:pt x="9778680" y="961476"/>
                  <a:pt x="9703757" y="1044692"/>
                  <a:pt x="9606915" y="1062962"/>
                </a:cubicBezTo>
                <a:cubicBezTo>
                  <a:pt x="9406875" y="1078923"/>
                  <a:pt x="9309108" y="1024620"/>
                  <a:pt x="9206151" y="1062962"/>
                </a:cubicBezTo>
                <a:cubicBezTo>
                  <a:pt x="9103194" y="1101304"/>
                  <a:pt x="8663877" y="991124"/>
                  <a:pt x="8522494" y="1062962"/>
                </a:cubicBezTo>
                <a:cubicBezTo>
                  <a:pt x="8381111" y="1134800"/>
                  <a:pt x="8246530" y="1016813"/>
                  <a:pt x="8027432" y="1062962"/>
                </a:cubicBezTo>
                <a:cubicBezTo>
                  <a:pt x="7808334" y="1109111"/>
                  <a:pt x="7759639" y="1044781"/>
                  <a:pt x="7532370" y="1062962"/>
                </a:cubicBezTo>
                <a:cubicBezTo>
                  <a:pt x="7305101" y="1081143"/>
                  <a:pt x="7171703" y="1031535"/>
                  <a:pt x="6848713" y="1062962"/>
                </a:cubicBezTo>
                <a:cubicBezTo>
                  <a:pt x="6525723" y="1094389"/>
                  <a:pt x="6587347" y="1015857"/>
                  <a:pt x="6353651" y="1062962"/>
                </a:cubicBezTo>
                <a:cubicBezTo>
                  <a:pt x="6119955" y="1110067"/>
                  <a:pt x="6007031" y="994993"/>
                  <a:pt x="5669994" y="1062962"/>
                </a:cubicBezTo>
                <a:cubicBezTo>
                  <a:pt x="5332957" y="1130931"/>
                  <a:pt x="5293640" y="1047934"/>
                  <a:pt x="5174932" y="1062962"/>
                </a:cubicBezTo>
                <a:cubicBezTo>
                  <a:pt x="5056224" y="1077990"/>
                  <a:pt x="4939122" y="1041584"/>
                  <a:pt x="4868465" y="1062962"/>
                </a:cubicBezTo>
                <a:cubicBezTo>
                  <a:pt x="4797808" y="1084340"/>
                  <a:pt x="4688078" y="1041114"/>
                  <a:pt x="4561998" y="1062962"/>
                </a:cubicBezTo>
                <a:cubicBezTo>
                  <a:pt x="4435918" y="1084810"/>
                  <a:pt x="4271205" y="1040873"/>
                  <a:pt x="4066936" y="1062962"/>
                </a:cubicBezTo>
                <a:cubicBezTo>
                  <a:pt x="3862667" y="1085051"/>
                  <a:pt x="3471592" y="997596"/>
                  <a:pt x="3288982" y="1062962"/>
                </a:cubicBezTo>
                <a:cubicBezTo>
                  <a:pt x="3106372" y="1128328"/>
                  <a:pt x="2886609" y="1029537"/>
                  <a:pt x="2699622" y="1062962"/>
                </a:cubicBezTo>
                <a:cubicBezTo>
                  <a:pt x="2512635" y="1096387"/>
                  <a:pt x="2399700" y="1061122"/>
                  <a:pt x="2298858" y="1062962"/>
                </a:cubicBezTo>
                <a:cubicBezTo>
                  <a:pt x="2198016" y="1064802"/>
                  <a:pt x="1946640" y="1052649"/>
                  <a:pt x="1709499" y="1062962"/>
                </a:cubicBezTo>
                <a:cubicBezTo>
                  <a:pt x="1472358" y="1073275"/>
                  <a:pt x="1455585" y="1019088"/>
                  <a:pt x="1214437" y="1062962"/>
                </a:cubicBezTo>
                <a:cubicBezTo>
                  <a:pt x="973289" y="1106836"/>
                  <a:pt x="904015" y="1026402"/>
                  <a:pt x="719375" y="1062962"/>
                </a:cubicBezTo>
                <a:cubicBezTo>
                  <a:pt x="534735" y="1099522"/>
                  <a:pt x="342225" y="1000805"/>
                  <a:pt x="177164" y="1062962"/>
                </a:cubicBezTo>
                <a:cubicBezTo>
                  <a:pt x="85560" y="1089589"/>
                  <a:pt x="-5379" y="980190"/>
                  <a:pt x="0" y="885798"/>
                </a:cubicBezTo>
                <a:cubicBezTo>
                  <a:pt x="-14760" y="736373"/>
                  <a:pt x="2104" y="662847"/>
                  <a:pt x="0" y="552740"/>
                </a:cubicBezTo>
                <a:cubicBezTo>
                  <a:pt x="-2104" y="442633"/>
                  <a:pt x="20035" y="339343"/>
                  <a:pt x="0" y="177164"/>
                </a:cubicBezTo>
                <a:close/>
              </a:path>
            </a:pathLst>
          </a:custGeom>
          <a:solidFill>
            <a:schemeClr val="accent1">
              <a:lumMod val="20000"/>
              <a:lumOff val="80000"/>
            </a:schemeClr>
          </a:solidFill>
          <a:ln w="38100">
            <a:solidFill>
              <a:schemeClr val="accent6"/>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1219170">
              <a:buClr>
                <a:srgbClr val="000000"/>
              </a:buClr>
            </a:pPr>
            <a:r>
              <a:rPr lang="en-US" sz="4000" b="1" kern="0" dirty="0">
                <a:solidFill>
                  <a:srgbClr val="261D2A"/>
                </a:solidFill>
                <a:latin typeface="Calibri" panose="020F0502020204030204" pitchFamily="34" charset="0"/>
                <a:cs typeface="Calibri" panose="020F0502020204030204" pitchFamily="34" charset="0"/>
                <a:sym typeface="Arial"/>
              </a:rPr>
              <a:t>Hoa </a:t>
            </a:r>
            <a:r>
              <a:rPr lang="en-US" sz="4000" b="1" kern="0" dirty="0" err="1">
                <a:solidFill>
                  <a:srgbClr val="261D2A"/>
                </a:solidFill>
                <a:latin typeface="Calibri" panose="020F0502020204030204" pitchFamily="34" charset="0"/>
                <a:cs typeface="Calibri" panose="020F0502020204030204" pitchFamily="34" charset="0"/>
                <a:sym typeface="Arial"/>
              </a:rPr>
              <a:t>văn</a:t>
            </a:r>
            <a:r>
              <a:rPr lang="en-US" sz="4000" b="1"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hình</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vẽ</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trang</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trí</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trên</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các</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đồ</a:t>
            </a:r>
            <a:r>
              <a:rPr lang="en-US" sz="4000" kern="0" dirty="0">
                <a:solidFill>
                  <a:srgbClr val="261D2A"/>
                </a:solidFill>
                <a:latin typeface="Calibri" panose="020F0502020204030204" pitchFamily="34" charset="0"/>
                <a:cs typeface="Calibri" panose="020F0502020204030204" pitchFamily="34" charset="0"/>
                <a:sym typeface="Arial"/>
              </a:rPr>
              <a:t> </a:t>
            </a:r>
            <a:r>
              <a:rPr lang="en-US" sz="4000" kern="0" dirty="0" err="1">
                <a:solidFill>
                  <a:srgbClr val="261D2A"/>
                </a:solidFill>
                <a:latin typeface="Calibri" panose="020F0502020204030204" pitchFamily="34" charset="0"/>
                <a:cs typeface="Calibri" panose="020F0502020204030204" pitchFamily="34" charset="0"/>
                <a:sym typeface="Arial"/>
              </a:rPr>
              <a:t>vật</a:t>
            </a:r>
            <a:r>
              <a:rPr lang="en-US" sz="4000" kern="0" dirty="0">
                <a:solidFill>
                  <a:srgbClr val="261D2A"/>
                </a:solidFill>
                <a:latin typeface="Calibri" panose="020F0502020204030204" pitchFamily="34" charset="0"/>
                <a:cs typeface="Calibri" panose="020F0502020204030204" pitchFamily="34" charset="0"/>
                <a:sym typeface="Arial"/>
              </a:rPr>
              <a:t>.</a:t>
            </a:r>
          </a:p>
        </p:txBody>
      </p:sp>
      <p:pic>
        <p:nvPicPr>
          <p:cNvPr id="4" name="Picture 6">
            <a:extLst>
              <a:ext uri="{FF2B5EF4-FFF2-40B4-BE49-F238E27FC236}">
                <a16:creationId xmlns:a16="http://schemas.microsoft.com/office/drawing/2014/main" id="{29937893-7D73-5F8D-08AE-F6B55C2382E8}"/>
              </a:ext>
            </a:extLst>
          </p:cNvPr>
          <p:cNvPicPr>
            <a:picLocks noChangeAspect="1"/>
          </p:cNvPicPr>
          <p:nvPr/>
        </p:nvPicPr>
        <p:blipFill>
          <a:blip r:embed="rId5"/>
          <a:srcRect/>
          <a:stretch>
            <a:fillRect/>
          </a:stretch>
        </p:blipFill>
        <p:spPr>
          <a:xfrm rot="392878">
            <a:off x="10017005" y="2290268"/>
            <a:ext cx="2666187" cy="4715437"/>
          </a:xfrm>
          <a:prstGeom prst="rect">
            <a:avLst/>
          </a:prstGeom>
        </p:spPr>
      </p:pic>
      <p:pic>
        <p:nvPicPr>
          <p:cNvPr id="2050" name="Picture 2" descr="Vector trang trí hoa văn , thiết kế đồ họa">
            <a:extLst>
              <a:ext uri="{FF2B5EF4-FFF2-40B4-BE49-F238E27FC236}">
                <a16:creationId xmlns:a16="http://schemas.microsoft.com/office/drawing/2014/main" id="{B4E3A004-A6A9-33FB-F0E3-874F847EE2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5469" y="1694498"/>
            <a:ext cx="6295679" cy="474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52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down)">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814"/>
        <p:cNvGrpSpPr/>
        <p:nvPr/>
      </p:nvGrpSpPr>
      <p:grpSpPr>
        <a:xfrm>
          <a:off x="0" y="0"/>
          <a:ext cx="0" cy="0"/>
          <a:chOff x="0" y="0"/>
          <a:chExt cx="0" cy="0"/>
        </a:xfrm>
      </p:grpSpPr>
      <p:pic>
        <p:nvPicPr>
          <p:cNvPr id="21" name="Picture 9">
            <a:extLst>
              <a:ext uri="{FF2B5EF4-FFF2-40B4-BE49-F238E27FC236}">
                <a16:creationId xmlns:a16="http://schemas.microsoft.com/office/drawing/2014/main" id="{E3F0B2BD-2010-9C54-594E-7F460CC232FC}"/>
              </a:ext>
            </a:extLst>
          </p:cNvPr>
          <p:cNvPicPr>
            <a:picLocks noChangeAspect="1"/>
          </p:cNvPicPr>
          <p:nvPr/>
        </p:nvPicPr>
        <p:blipFill>
          <a:blip r:embed="rId4"/>
          <a:srcRect/>
          <a:stretch>
            <a:fillRect/>
          </a:stretch>
        </p:blipFill>
        <p:spPr>
          <a:xfrm>
            <a:off x="-561845" y="3085704"/>
            <a:ext cx="2535297" cy="3772296"/>
          </a:xfrm>
          <a:prstGeom prst="rect">
            <a:avLst/>
          </a:prstGeom>
        </p:spPr>
      </p:pic>
      <p:sp>
        <p:nvSpPr>
          <p:cNvPr id="2" name="Rectangle: Rounded Corners 2">
            <a:extLst>
              <a:ext uri="{FF2B5EF4-FFF2-40B4-BE49-F238E27FC236}">
                <a16:creationId xmlns:a16="http://schemas.microsoft.com/office/drawing/2014/main" id="{94CBC359-FD83-E108-5B1D-78929DAC72BC}"/>
              </a:ext>
            </a:extLst>
          </p:cNvPr>
          <p:cNvSpPr/>
          <p:nvPr/>
        </p:nvSpPr>
        <p:spPr>
          <a:xfrm>
            <a:off x="1290320" y="288318"/>
            <a:ext cx="9784079" cy="1377922"/>
          </a:xfrm>
          <a:custGeom>
            <a:avLst/>
            <a:gdLst>
              <a:gd name="csX0" fmla="*/ 0 w 9784079"/>
              <a:gd name="csY0" fmla="*/ 229658 h 1377922"/>
              <a:gd name="csX1" fmla="*/ 229658 w 9784079"/>
              <a:gd name="csY1" fmla="*/ 0 h 1377922"/>
              <a:gd name="csX2" fmla="*/ 719208 w 9784079"/>
              <a:gd name="csY2" fmla="*/ 0 h 1377922"/>
              <a:gd name="csX3" fmla="*/ 1395253 w 9784079"/>
              <a:gd name="csY3" fmla="*/ 0 h 1377922"/>
              <a:gd name="csX4" fmla="*/ 2071299 w 9784079"/>
              <a:gd name="csY4" fmla="*/ 0 h 1377922"/>
              <a:gd name="csX5" fmla="*/ 2654096 w 9784079"/>
              <a:gd name="csY5" fmla="*/ 0 h 1377922"/>
              <a:gd name="csX6" fmla="*/ 3236894 w 9784079"/>
              <a:gd name="csY6" fmla="*/ 0 h 1377922"/>
              <a:gd name="csX7" fmla="*/ 3819692 w 9784079"/>
              <a:gd name="csY7" fmla="*/ 0 h 1377922"/>
              <a:gd name="csX8" fmla="*/ 4402489 w 9784079"/>
              <a:gd name="csY8" fmla="*/ 0 h 1377922"/>
              <a:gd name="csX9" fmla="*/ 4798792 w 9784079"/>
              <a:gd name="csY9" fmla="*/ 0 h 1377922"/>
              <a:gd name="csX10" fmla="*/ 5474837 w 9784079"/>
              <a:gd name="csY10" fmla="*/ 0 h 1377922"/>
              <a:gd name="csX11" fmla="*/ 5777892 w 9784079"/>
              <a:gd name="csY11" fmla="*/ 0 h 1377922"/>
              <a:gd name="csX12" fmla="*/ 6453937 w 9784079"/>
              <a:gd name="csY12" fmla="*/ 0 h 1377922"/>
              <a:gd name="csX13" fmla="*/ 6756992 w 9784079"/>
              <a:gd name="csY13" fmla="*/ 0 h 1377922"/>
              <a:gd name="csX14" fmla="*/ 7153295 w 9784079"/>
              <a:gd name="csY14" fmla="*/ 0 h 1377922"/>
              <a:gd name="csX15" fmla="*/ 7549597 w 9784079"/>
              <a:gd name="csY15" fmla="*/ 0 h 1377922"/>
              <a:gd name="csX16" fmla="*/ 8318890 w 9784079"/>
              <a:gd name="csY16" fmla="*/ 0 h 1377922"/>
              <a:gd name="csX17" fmla="*/ 8901688 w 9784079"/>
              <a:gd name="csY17" fmla="*/ 0 h 1377922"/>
              <a:gd name="csX18" fmla="*/ 9554421 w 9784079"/>
              <a:gd name="csY18" fmla="*/ 0 h 1377922"/>
              <a:gd name="csX19" fmla="*/ 9784079 w 9784079"/>
              <a:gd name="csY19" fmla="*/ 229658 h 1377922"/>
              <a:gd name="csX20" fmla="*/ 9784079 w 9784079"/>
              <a:gd name="csY20" fmla="*/ 661403 h 1377922"/>
              <a:gd name="csX21" fmla="*/ 9784079 w 9784079"/>
              <a:gd name="csY21" fmla="*/ 1148264 h 1377922"/>
              <a:gd name="csX22" fmla="*/ 9554421 w 9784079"/>
              <a:gd name="csY22" fmla="*/ 1377922 h 1377922"/>
              <a:gd name="csX23" fmla="*/ 9251366 w 9784079"/>
              <a:gd name="csY23" fmla="*/ 1377922 h 1377922"/>
              <a:gd name="csX24" fmla="*/ 8482073 w 9784079"/>
              <a:gd name="csY24" fmla="*/ 1377922 h 1377922"/>
              <a:gd name="csX25" fmla="*/ 7992523 w 9784079"/>
              <a:gd name="csY25" fmla="*/ 1377922 h 1377922"/>
              <a:gd name="csX26" fmla="*/ 7223230 w 9784079"/>
              <a:gd name="csY26" fmla="*/ 1377922 h 1377922"/>
              <a:gd name="csX27" fmla="*/ 6453937 w 9784079"/>
              <a:gd name="csY27" fmla="*/ 1377922 h 1377922"/>
              <a:gd name="csX28" fmla="*/ 5777892 w 9784079"/>
              <a:gd name="csY28" fmla="*/ 1377922 h 1377922"/>
              <a:gd name="csX29" fmla="*/ 5288342 w 9784079"/>
              <a:gd name="csY29" fmla="*/ 1377922 h 1377922"/>
              <a:gd name="csX30" fmla="*/ 4892040 w 9784079"/>
              <a:gd name="csY30" fmla="*/ 1377922 h 1377922"/>
              <a:gd name="csX31" fmla="*/ 4495737 w 9784079"/>
              <a:gd name="csY31" fmla="*/ 1377922 h 1377922"/>
              <a:gd name="csX32" fmla="*/ 4099435 w 9784079"/>
              <a:gd name="csY32" fmla="*/ 1377922 h 1377922"/>
              <a:gd name="csX33" fmla="*/ 3796380 w 9784079"/>
              <a:gd name="csY33" fmla="*/ 1377922 h 1377922"/>
              <a:gd name="csX34" fmla="*/ 3213582 w 9784079"/>
              <a:gd name="csY34" fmla="*/ 1377922 h 1377922"/>
              <a:gd name="csX35" fmla="*/ 2817280 w 9784079"/>
              <a:gd name="csY35" fmla="*/ 1377922 h 1377922"/>
              <a:gd name="csX36" fmla="*/ 2420977 w 9784079"/>
              <a:gd name="csY36" fmla="*/ 1377922 h 1377922"/>
              <a:gd name="csX37" fmla="*/ 1838180 w 9784079"/>
              <a:gd name="csY37" fmla="*/ 1377922 h 1377922"/>
              <a:gd name="csX38" fmla="*/ 1255382 w 9784079"/>
              <a:gd name="csY38" fmla="*/ 1377922 h 1377922"/>
              <a:gd name="csX39" fmla="*/ 229658 w 9784079"/>
              <a:gd name="csY39" fmla="*/ 1377922 h 1377922"/>
              <a:gd name="csX40" fmla="*/ 0 w 9784079"/>
              <a:gd name="csY40" fmla="*/ 1148264 h 1377922"/>
              <a:gd name="csX41" fmla="*/ 0 w 9784079"/>
              <a:gd name="csY41" fmla="*/ 688961 h 1377922"/>
              <a:gd name="csX42" fmla="*/ 0 w 9784079"/>
              <a:gd name="csY42" fmla="*/ 229658 h 13779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9784079" h="1377922" fill="none" extrusionOk="0">
                <a:moveTo>
                  <a:pt x="0" y="229658"/>
                </a:moveTo>
                <a:cubicBezTo>
                  <a:pt x="-76" y="106637"/>
                  <a:pt x="88683" y="-12697"/>
                  <a:pt x="229658" y="0"/>
                </a:cubicBezTo>
                <a:cubicBezTo>
                  <a:pt x="452605" y="-14722"/>
                  <a:pt x="604937" y="44196"/>
                  <a:pt x="719208" y="0"/>
                </a:cubicBezTo>
                <a:cubicBezTo>
                  <a:pt x="833479" y="-44196"/>
                  <a:pt x="1121553" y="51712"/>
                  <a:pt x="1395253" y="0"/>
                </a:cubicBezTo>
                <a:cubicBezTo>
                  <a:pt x="1668953" y="-51712"/>
                  <a:pt x="1814893" y="22656"/>
                  <a:pt x="2071299" y="0"/>
                </a:cubicBezTo>
                <a:cubicBezTo>
                  <a:pt x="2327705" y="-22656"/>
                  <a:pt x="2371150" y="64314"/>
                  <a:pt x="2654096" y="0"/>
                </a:cubicBezTo>
                <a:cubicBezTo>
                  <a:pt x="2937042" y="-64314"/>
                  <a:pt x="3058406" y="40490"/>
                  <a:pt x="3236894" y="0"/>
                </a:cubicBezTo>
                <a:cubicBezTo>
                  <a:pt x="3415382" y="-40490"/>
                  <a:pt x="3686590" y="47911"/>
                  <a:pt x="3819692" y="0"/>
                </a:cubicBezTo>
                <a:cubicBezTo>
                  <a:pt x="3952794" y="-47911"/>
                  <a:pt x="4268202" y="32099"/>
                  <a:pt x="4402489" y="0"/>
                </a:cubicBezTo>
                <a:cubicBezTo>
                  <a:pt x="4536776" y="-32099"/>
                  <a:pt x="4688994" y="1386"/>
                  <a:pt x="4798792" y="0"/>
                </a:cubicBezTo>
                <a:cubicBezTo>
                  <a:pt x="4908590" y="-1386"/>
                  <a:pt x="5158439" y="22007"/>
                  <a:pt x="5474837" y="0"/>
                </a:cubicBezTo>
                <a:cubicBezTo>
                  <a:pt x="5791235" y="-22007"/>
                  <a:pt x="5679490" y="34597"/>
                  <a:pt x="5777892" y="0"/>
                </a:cubicBezTo>
                <a:cubicBezTo>
                  <a:pt x="5876295" y="-34597"/>
                  <a:pt x="6295043" y="41802"/>
                  <a:pt x="6453937" y="0"/>
                </a:cubicBezTo>
                <a:cubicBezTo>
                  <a:pt x="6612831" y="-41802"/>
                  <a:pt x="6679985" y="25938"/>
                  <a:pt x="6756992" y="0"/>
                </a:cubicBezTo>
                <a:cubicBezTo>
                  <a:pt x="6834000" y="-25938"/>
                  <a:pt x="7022701" y="39214"/>
                  <a:pt x="7153295" y="0"/>
                </a:cubicBezTo>
                <a:cubicBezTo>
                  <a:pt x="7283889" y="-39214"/>
                  <a:pt x="7376298" y="46763"/>
                  <a:pt x="7549597" y="0"/>
                </a:cubicBezTo>
                <a:cubicBezTo>
                  <a:pt x="7722896" y="-46763"/>
                  <a:pt x="7965657" y="40796"/>
                  <a:pt x="8318890" y="0"/>
                </a:cubicBezTo>
                <a:cubicBezTo>
                  <a:pt x="8672123" y="-40796"/>
                  <a:pt x="8626657" y="57829"/>
                  <a:pt x="8901688" y="0"/>
                </a:cubicBezTo>
                <a:cubicBezTo>
                  <a:pt x="9176719" y="-57829"/>
                  <a:pt x="9396960" y="15566"/>
                  <a:pt x="9554421" y="0"/>
                </a:cubicBezTo>
                <a:cubicBezTo>
                  <a:pt x="9703416" y="-11245"/>
                  <a:pt x="9762810" y="125306"/>
                  <a:pt x="9784079" y="229658"/>
                </a:cubicBezTo>
                <a:cubicBezTo>
                  <a:pt x="9830554" y="355143"/>
                  <a:pt x="9736660" y="516043"/>
                  <a:pt x="9784079" y="661403"/>
                </a:cubicBezTo>
                <a:cubicBezTo>
                  <a:pt x="9831498" y="806764"/>
                  <a:pt x="9774785" y="944233"/>
                  <a:pt x="9784079" y="1148264"/>
                </a:cubicBezTo>
                <a:cubicBezTo>
                  <a:pt x="9815796" y="1277442"/>
                  <a:pt x="9696383" y="1378403"/>
                  <a:pt x="9554421" y="1377922"/>
                </a:cubicBezTo>
                <a:cubicBezTo>
                  <a:pt x="9471590" y="1384083"/>
                  <a:pt x="9339004" y="1367308"/>
                  <a:pt x="9251366" y="1377922"/>
                </a:cubicBezTo>
                <a:cubicBezTo>
                  <a:pt x="9163728" y="1388536"/>
                  <a:pt x="8736743" y="1309244"/>
                  <a:pt x="8482073" y="1377922"/>
                </a:cubicBezTo>
                <a:cubicBezTo>
                  <a:pt x="8227403" y="1446600"/>
                  <a:pt x="8123104" y="1374196"/>
                  <a:pt x="7992523" y="1377922"/>
                </a:cubicBezTo>
                <a:cubicBezTo>
                  <a:pt x="7861942" y="1381648"/>
                  <a:pt x="7484068" y="1369318"/>
                  <a:pt x="7223230" y="1377922"/>
                </a:cubicBezTo>
                <a:cubicBezTo>
                  <a:pt x="6962392" y="1386526"/>
                  <a:pt x="6654529" y="1365226"/>
                  <a:pt x="6453937" y="1377922"/>
                </a:cubicBezTo>
                <a:cubicBezTo>
                  <a:pt x="6253345" y="1390618"/>
                  <a:pt x="6009679" y="1297391"/>
                  <a:pt x="5777892" y="1377922"/>
                </a:cubicBezTo>
                <a:cubicBezTo>
                  <a:pt x="5546105" y="1458453"/>
                  <a:pt x="5488080" y="1339632"/>
                  <a:pt x="5288342" y="1377922"/>
                </a:cubicBezTo>
                <a:cubicBezTo>
                  <a:pt x="5088604" y="1416212"/>
                  <a:pt x="5068129" y="1337486"/>
                  <a:pt x="4892040" y="1377922"/>
                </a:cubicBezTo>
                <a:cubicBezTo>
                  <a:pt x="4715951" y="1418358"/>
                  <a:pt x="4651350" y="1377920"/>
                  <a:pt x="4495737" y="1377922"/>
                </a:cubicBezTo>
                <a:cubicBezTo>
                  <a:pt x="4340124" y="1377924"/>
                  <a:pt x="4190263" y="1377472"/>
                  <a:pt x="4099435" y="1377922"/>
                </a:cubicBezTo>
                <a:cubicBezTo>
                  <a:pt x="4008607" y="1378372"/>
                  <a:pt x="3886391" y="1357700"/>
                  <a:pt x="3796380" y="1377922"/>
                </a:cubicBezTo>
                <a:cubicBezTo>
                  <a:pt x="3706369" y="1398144"/>
                  <a:pt x="3388720" y="1361686"/>
                  <a:pt x="3213582" y="1377922"/>
                </a:cubicBezTo>
                <a:cubicBezTo>
                  <a:pt x="3038444" y="1394158"/>
                  <a:pt x="2973054" y="1357763"/>
                  <a:pt x="2817280" y="1377922"/>
                </a:cubicBezTo>
                <a:cubicBezTo>
                  <a:pt x="2661506" y="1398081"/>
                  <a:pt x="2530220" y="1333700"/>
                  <a:pt x="2420977" y="1377922"/>
                </a:cubicBezTo>
                <a:cubicBezTo>
                  <a:pt x="2311734" y="1422144"/>
                  <a:pt x="2086989" y="1370403"/>
                  <a:pt x="1838180" y="1377922"/>
                </a:cubicBezTo>
                <a:cubicBezTo>
                  <a:pt x="1589371" y="1385441"/>
                  <a:pt x="1485953" y="1317141"/>
                  <a:pt x="1255382" y="1377922"/>
                </a:cubicBezTo>
                <a:cubicBezTo>
                  <a:pt x="1024811" y="1438703"/>
                  <a:pt x="699560" y="1318856"/>
                  <a:pt x="229658" y="1377922"/>
                </a:cubicBezTo>
                <a:cubicBezTo>
                  <a:pt x="86309" y="1411221"/>
                  <a:pt x="-7374" y="1277069"/>
                  <a:pt x="0" y="1148264"/>
                </a:cubicBezTo>
                <a:cubicBezTo>
                  <a:pt x="-35968" y="1024827"/>
                  <a:pt x="35538" y="816205"/>
                  <a:pt x="0" y="688961"/>
                </a:cubicBezTo>
                <a:cubicBezTo>
                  <a:pt x="-35538" y="561717"/>
                  <a:pt x="55113" y="393369"/>
                  <a:pt x="0" y="229658"/>
                </a:cubicBezTo>
                <a:close/>
              </a:path>
              <a:path w="9784079" h="1377922" stroke="0" extrusionOk="0">
                <a:moveTo>
                  <a:pt x="0" y="229658"/>
                </a:moveTo>
                <a:cubicBezTo>
                  <a:pt x="13185" y="121968"/>
                  <a:pt x="114936" y="9811"/>
                  <a:pt x="229658" y="0"/>
                </a:cubicBezTo>
                <a:cubicBezTo>
                  <a:pt x="411201" y="-90147"/>
                  <a:pt x="719047" y="84228"/>
                  <a:pt x="998951" y="0"/>
                </a:cubicBezTo>
                <a:cubicBezTo>
                  <a:pt x="1278855" y="-84228"/>
                  <a:pt x="1170766" y="23940"/>
                  <a:pt x="1302006" y="0"/>
                </a:cubicBezTo>
                <a:cubicBezTo>
                  <a:pt x="1433247" y="-23940"/>
                  <a:pt x="1617108" y="26703"/>
                  <a:pt x="1698308" y="0"/>
                </a:cubicBezTo>
                <a:cubicBezTo>
                  <a:pt x="1779508" y="-26703"/>
                  <a:pt x="1900439" y="37946"/>
                  <a:pt x="2094611" y="0"/>
                </a:cubicBezTo>
                <a:cubicBezTo>
                  <a:pt x="2288783" y="-37946"/>
                  <a:pt x="2405340" y="61329"/>
                  <a:pt x="2677408" y="0"/>
                </a:cubicBezTo>
                <a:cubicBezTo>
                  <a:pt x="2949476" y="-61329"/>
                  <a:pt x="3092635" y="79987"/>
                  <a:pt x="3353454" y="0"/>
                </a:cubicBezTo>
                <a:cubicBezTo>
                  <a:pt x="3614273" y="-79987"/>
                  <a:pt x="3614183" y="27172"/>
                  <a:pt x="3749756" y="0"/>
                </a:cubicBezTo>
                <a:cubicBezTo>
                  <a:pt x="3885329" y="-27172"/>
                  <a:pt x="3999760" y="53582"/>
                  <a:pt x="4239306" y="0"/>
                </a:cubicBezTo>
                <a:cubicBezTo>
                  <a:pt x="4478852" y="-53582"/>
                  <a:pt x="4589040" y="26978"/>
                  <a:pt x="4728856" y="0"/>
                </a:cubicBezTo>
                <a:cubicBezTo>
                  <a:pt x="4868672" y="-26978"/>
                  <a:pt x="5190366" y="52745"/>
                  <a:pt x="5498149" y="0"/>
                </a:cubicBezTo>
                <a:cubicBezTo>
                  <a:pt x="5805932" y="-52745"/>
                  <a:pt x="5964935" y="78155"/>
                  <a:pt x="6267442" y="0"/>
                </a:cubicBezTo>
                <a:cubicBezTo>
                  <a:pt x="6569949" y="-78155"/>
                  <a:pt x="6452809" y="24816"/>
                  <a:pt x="6570497" y="0"/>
                </a:cubicBezTo>
                <a:cubicBezTo>
                  <a:pt x="6688186" y="-24816"/>
                  <a:pt x="6781380" y="18687"/>
                  <a:pt x="6873552" y="0"/>
                </a:cubicBezTo>
                <a:cubicBezTo>
                  <a:pt x="6965725" y="-18687"/>
                  <a:pt x="7038220" y="14957"/>
                  <a:pt x="7176606" y="0"/>
                </a:cubicBezTo>
                <a:cubicBezTo>
                  <a:pt x="7314992" y="-14957"/>
                  <a:pt x="7643093" y="3579"/>
                  <a:pt x="7852652" y="0"/>
                </a:cubicBezTo>
                <a:cubicBezTo>
                  <a:pt x="8062211" y="-3579"/>
                  <a:pt x="8142561" y="21035"/>
                  <a:pt x="8248954" y="0"/>
                </a:cubicBezTo>
                <a:cubicBezTo>
                  <a:pt x="8355347" y="-21035"/>
                  <a:pt x="8406782" y="21314"/>
                  <a:pt x="8552009" y="0"/>
                </a:cubicBezTo>
                <a:cubicBezTo>
                  <a:pt x="8697236" y="-21314"/>
                  <a:pt x="9086492" y="30523"/>
                  <a:pt x="9554421" y="0"/>
                </a:cubicBezTo>
                <a:cubicBezTo>
                  <a:pt x="9683188" y="8972"/>
                  <a:pt x="9779437" y="108291"/>
                  <a:pt x="9784079" y="229658"/>
                </a:cubicBezTo>
                <a:cubicBezTo>
                  <a:pt x="9833608" y="419639"/>
                  <a:pt x="9772828" y="461862"/>
                  <a:pt x="9784079" y="688961"/>
                </a:cubicBezTo>
                <a:cubicBezTo>
                  <a:pt x="9795330" y="916060"/>
                  <a:pt x="9777687" y="1038150"/>
                  <a:pt x="9784079" y="1148264"/>
                </a:cubicBezTo>
                <a:cubicBezTo>
                  <a:pt x="9782769" y="1269722"/>
                  <a:pt x="9679550" y="1346793"/>
                  <a:pt x="9554421" y="1377922"/>
                </a:cubicBezTo>
                <a:cubicBezTo>
                  <a:pt x="9452108" y="1396938"/>
                  <a:pt x="9352809" y="1331969"/>
                  <a:pt x="9158119" y="1377922"/>
                </a:cubicBezTo>
                <a:cubicBezTo>
                  <a:pt x="8963429" y="1423875"/>
                  <a:pt x="8679634" y="1375357"/>
                  <a:pt x="8482073" y="1377922"/>
                </a:cubicBezTo>
                <a:cubicBezTo>
                  <a:pt x="8284512" y="1380487"/>
                  <a:pt x="8168067" y="1356537"/>
                  <a:pt x="7992523" y="1377922"/>
                </a:cubicBezTo>
                <a:cubicBezTo>
                  <a:pt x="7816979" y="1399307"/>
                  <a:pt x="7738377" y="1336572"/>
                  <a:pt x="7502973" y="1377922"/>
                </a:cubicBezTo>
                <a:cubicBezTo>
                  <a:pt x="7267569" y="1419272"/>
                  <a:pt x="7059582" y="1326582"/>
                  <a:pt x="6826928" y="1377922"/>
                </a:cubicBezTo>
                <a:cubicBezTo>
                  <a:pt x="6594275" y="1429262"/>
                  <a:pt x="6469151" y="1322763"/>
                  <a:pt x="6337378" y="1377922"/>
                </a:cubicBezTo>
                <a:cubicBezTo>
                  <a:pt x="6205605" y="1433081"/>
                  <a:pt x="5832036" y="1371394"/>
                  <a:pt x="5661332" y="1377922"/>
                </a:cubicBezTo>
                <a:cubicBezTo>
                  <a:pt x="5490628" y="1384450"/>
                  <a:pt x="5292890" y="1334019"/>
                  <a:pt x="5171782" y="1377922"/>
                </a:cubicBezTo>
                <a:cubicBezTo>
                  <a:pt x="5050674" y="1421825"/>
                  <a:pt x="4948014" y="1350865"/>
                  <a:pt x="4868728" y="1377922"/>
                </a:cubicBezTo>
                <a:cubicBezTo>
                  <a:pt x="4789442" y="1404979"/>
                  <a:pt x="4709024" y="1374859"/>
                  <a:pt x="4565673" y="1377922"/>
                </a:cubicBezTo>
                <a:cubicBezTo>
                  <a:pt x="4422323" y="1380985"/>
                  <a:pt x="4273514" y="1329535"/>
                  <a:pt x="4076123" y="1377922"/>
                </a:cubicBezTo>
                <a:cubicBezTo>
                  <a:pt x="3878732" y="1426309"/>
                  <a:pt x="3466857" y="1349981"/>
                  <a:pt x="3306830" y="1377922"/>
                </a:cubicBezTo>
                <a:cubicBezTo>
                  <a:pt x="3146803" y="1405863"/>
                  <a:pt x="2943783" y="1339167"/>
                  <a:pt x="2724032" y="1377922"/>
                </a:cubicBezTo>
                <a:cubicBezTo>
                  <a:pt x="2504281" y="1416677"/>
                  <a:pt x="2460777" y="1374241"/>
                  <a:pt x="2327730" y="1377922"/>
                </a:cubicBezTo>
                <a:cubicBezTo>
                  <a:pt x="2194683" y="1381603"/>
                  <a:pt x="1879824" y="1332674"/>
                  <a:pt x="1744932" y="1377922"/>
                </a:cubicBezTo>
                <a:cubicBezTo>
                  <a:pt x="1610040" y="1423170"/>
                  <a:pt x="1480660" y="1344384"/>
                  <a:pt x="1255382" y="1377922"/>
                </a:cubicBezTo>
                <a:cubicBezTo>
                  <a:pt x="1030104" y="1411460"/>
                  <a:pt x="967870" y="1372228"/>
                  <a:pt x="765832" y="1377922"/>
                </a:cubicBezTo>
                <a:cubicBezTo>
                  <a:pt x="563794" y="1383616"/>
                  <a:pt x="444219" y="1344949"/>
                  <a:pt x="229658" y="1377922"/>
                </a:cubicBezTo>
                <a:cubicBezTo>
                  <a:pt x="108534" y="1402298"/>
                  <a:pt x="-13489" y="1266440"/>
                  <a:pt x="0" y="1148264"/>
                </a:cubicBezTo>
                <a:cubicBezTo>
                  <a:pt x="-39542" y="976071"/>
                  <a:pt x="14460" y="850931"/>
                  <a:pt x="0" y="716519"/>
                </a:cubicBezTo>
                <a:cubicBezTo>
                  <a:pt x="-14460" y="582108"/>
                  <a:pt x="50538" y="419786"/>
                  <a:pt x="0" y="229658"/>
                </a:cubicBezTo>
                <a:close/>
              </a:path>
            </a:pathLst>
          </a:custGeom>
          <a:solidFill>
            <a:schemeClr val="accent1">
              <a:lumMod val="20000"/>
              <a:lumOff val="80000"/>
            </a:schemeClr>
          </a:solidFill>
          <a:ln w="38100">
            <a:solidFill>
              <a:schemeClr val="accent6"/>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1219170">
              <a:buClr>
                <a:srgbClr val="000000"/>
              </a:buClr>
            </a:pPr>
            <a:r>
              <a:rPr lang="vi-VN" sz="4000" b="1" kern="0" dirty="0">
                <a:solidFill>
                  <a:srgbClr val="261D2A"/>
                </a:solidFill>
                <a:latin typeface="Calibri" panose="020F0502020204030204" pitchFamily="34" charset="0"/>
                <a:cs typeface="Calibri" panose="020F0502020204030204" pitchFamily="34" charset="0"/>
                <a:sym typeface="Arial"/>
              </a:rPr>
              <a:t>Di sản: </a:t>
            </a:r>
            <a:r>
              <a:rPr lang="vi-VN" sz="4000" kern="0" dirty="0">
                <a:solidFill>
                  <a:srgbClr val="261D2A"/>
                </a:solidFill>
                <a:latin typeface="Calibri" panose="020F0502020204030204" pitchFamily="34" charset="0"/>
                <a:cs typeface="Calibri" panose="020F0502020204030204" pitchFamily="34" charset="0"/>
                <a:sym typeface="Arial"/>
              </a:rPr>
              <a:t>sản phẩm vật chất và tinh thần của thời trước để lại.</a:t>
            </a:r>
          </a:p>
        </p:txBody>
      </p:sp>
      <p:pic>
        <p:nvPicPr>
          <p:cNvPr id="4" name="Picture 6">
            <a:extLst>
              <a:ext uri="{FF2B5EF4-FFF2-40B4-BE49-F238E27FC236}">
                <a16:creationId xmlns:a16="http://schemas.microsoft.com/office/drawing/2014/main" id="{29937893-7D73-5F8D-08AE-F6B55C2382E8}"/>
              </a:ext>
            </a:extLst>
          </p:cNvPr>
          <p:cNvPicPr>
            <a:picLocks noChangeAspect="1"/>
          </p:cNvPicPr>
          <p:nvPr/>
        </p:nvPicPr>
        <p:blipFill>
          <a:blip r:embed="rId5"/>
          <a:srcRect/>
          <a:stretch>
            <a:fillRect/>
          </a:stretch>
        </p:blipFill>
        <p:spPr>
          <a:xfrm rot="392878">
            <a:off x="10017005" y="2290268"/>
            <a:ext cx="2666187" cy="4715437"/>
          </a:xfrm>
          <a:prstGeom prst="rect">
            <a:avLst/>
          </a:prstGeom>
        </p:spPr>
      </p:pic>
      <p:pic>
        <p:nvPicPr>
          <p:cNvPr id="3074" name="Picture 2" descr="5 di sản văn hóa vật thể tại Việt Nam được UNESCO công nhận - SAKOS">
            <a:extLst>
              <a:ext uri="{FF2B5EF4-FFF2-40B4-BE49-F238E27FC236}">
                <a16:creationId xmlns:a16="http://schemas.microsoft.com/office/drawing/2014/main" id="{8050176E-A92F-AA75-078A-7A19B92BF9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5680" y="2458720"/>
            <a:ext cx="7597140" cy="379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62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barn(inVertical)">
                                      <p:cBhvr>
                                        <p:cTn id="2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id="{EAA8BA6A-25EE-F4B0-9F48-82ABA4B889F9}"/>
              </a:ext>
            </a:extLst>
          </p:cNvPr>
          <p:cNvSpPr/>
          <p:nvPr/>
        </p:nvSpPr>
        <p:spPr>
          <a:xfrm>
            <a:off x="0" y="1494845"/>
            <a:ext cx="12192000" cy="5363155"/>
          </a:xfrm>
          <a:prstGeom prst="roundRect">
            <a:avLst>
              <a:gd name="adj" fmla="val 10441"/>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261D2A"/>
              </a:solidFill>
              <a:latin typeface="Arial"/>
              <a:sym typeface="Arial"/>
            </a:endParaRPr>
          </a:p>
        </p:txBody>
      </p:sp>
      <p:sp>
        <p:nvSpPr>
          <p:cNvPr id="2" name="Rectangle: Rounded Corners 22">
            <a:extLst>
              <a:ext uri="{FF2B5EF4-FFF2-40B4-BE49-F238E27FC236}">
                <a16:creationId xmlns:a16="http://schemas.microsoft.com/office/drawing/2014/main" id="{EDAB616D-9C8C-7A44-9014-65ED6507FC33}"/>
              </a:ext>
            </a:extLst>
          </p:cNvPr>
          <p:cNvSpPr/>
          <p:nvPr/>
        </p:nvSpPr>
        <p:spPr>
          <a:xfrm>
            <a:off x="712203" y="273167"/>
            <a:ext cx="10767595" cy="1342273"/>
          </a:xfrm>
          <a:custGeom>
            <a:avLst/>
            <a:gdLst>
              <a:gd name="csX0" fmla="*/ 0 w 10767595"/>
              <a:gd name="csY0" fmla="*/ 223717 h 1342273"/>
              <a:gd name="csX1" fmla="*/ 223717 w 10767595"/>
              <a:gd name="csY1" fmla="*/ 0 h 1342273"/>
              <a:gd name="csX2" fmla="*/ 10543878 w 10767595"/>
              <a:gd name="csY2" fmla="*/ 0 h 1342273"/>
              <a:gd name="csX3" fmla="*/ 10767595 w 10767595"/>
              <a:gd name="csY3" fmla="*/ 223717 h 1342273"/>
              <a:gd name="csX4" fmla="*/ 10767595 w 10767595"/>
              <a:gd name="csY4" fmla="*/ 1118556 h 1342273"/>
              <a:gd name="csX5" fmla="*/ 10543878 w 10767595"/>
              <a:gd name="csY5" fmla="*/ 1342273 h 1342273"/>
              <a:gd name="csX6" fmla="*/ 223717 w 10767595"/>
              <a:gd name="csY6" fmla="*/ 1342273 h 1342273"/>
              <a:gd name="csX7" fmla="*/ 0 w 10767595"/>
              <a:gd name="csY7" fmla="*/ 1118556 h 1342273"/>
              <a:gd name="csX8" fmla="*/ 0 w 10767595"/>
              <a:gd name="csY8" fmla="*/ 223717 h 13422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767595" h="1342273" fill="none" extrusionOk="0">
                <a:moveTo>
                  <a:pt x="0" y="223717"/>
                </a:moveTo>
                <a:cubicBezTo>
                  <a:pt x="885" y="94451"/>
                  <a:pt x="93781" y="3533"/>
                  <a:pt x="223717" y="0"/>
                </a:cubicBezTo>
                <a:cubicBezTo>
                  <a:pt x="3502516" y="-73180"/>
                  <a:pt x="9067131" y="86135"/>
                  <a:pt x="10543878" y="0"/>
                </a:cubicBezTo>
                <a:cubicBezTo>
                  <a:pt x="10680017" y="3747"/>
                  <a:pt x="10755829" y="94877"/>
                  <a:pt x="10767595" y="223717"/>
                </a:cubicBezTo>
                <a:cubicBezTo>
                  <a:pt x="10692982" y="503558"/>
                  <a:pt x="10749669" y="792785"/>
                  <a:pt x="10767595" y="1118556"/>
                </a:cubicBezTo>
                <a:cubicBezTo>
                  <a:pt x="10744258" y="1239574"/>
                  <a:pt x="10677489" y="1329668"/>
                  <a:pt x="10543878" y="1342273"/>
                </a:cubicBezTo>
                <a:cubicBezTo>
                  <a:pt x="7956791" y="1387133"/>
                  <a:pt x="1605675" y="1459895"/>
                  <a:pt x="223717" y="1342273"/>
                </a:cubicBezTo>
                <a:cubicBezTo>
                  <a:pt x="97267" y="1348476"/>
                  <a:pt x="20483" y="1230295"/>
                  <a:pt x="0" y="1118556"/>
                </a:cubicBezTo>
                <a:cubicBezTo>
                  <a:pt x="40273" y="786176"/>
                  <a:pt x="-64530" y="444291"/>
                  <a:pt x="0" y="223717"/>
                </a:cubicBezTo>
                <a:close/>
              </a:path>
              <a:path w="10767595" h="1342273" stroke="0" extrusionOk="0">
                <a:moveTo>
                  <a:pt x="0" y="223717"/>
                </a:moveTo>
                <a:cubicBezTo>
                  <a:pt x="1051" y="106827"/>
                  <a:pt x="99015" y="-1449"/>
                  <a:pt x="223717" y="0"/>
                </a:cubicBezTo>
                <a:cubicBezTo>
                  <a:pt x="5252412" y="33707"/>
                  <a:pt x="8836669" y="-162475"/>
                  <a:pt x="10543878" y="0"/>
                </a:cubicBezTo>
                <a:cubicBezTo>
                  <a:pt x="10675485" y="-2473"/>
                  <a:pt x="10751884" y="111922"/>
                  <a:pt x="10767595" y="223717"/>
                </a:cubicBezTo>
                <a:cubicBezTo>
                  <a:pt x="10838591" y="595718"/>
                  <a:pt x="10840843" y="1017048"/>
                  <a:pt x="10767595" y="1118556"/>
                </a:cubicBezTo>
                <a:cubicBezTo>
                  <a:pt x="10776919" y="1249900"/>
                  <a:pt x="10661175" y="1339216"/>
                  <a:pt x="10543878" y="1342273"/>
                </a:cubicBezTo>
                <a:cubicBezTo>
                  <a:pt x="5597232" y="1395124"/>
                  <a:pt x="3969813" y="1464555"/>
                  <a:pt x="223717" y="1342273"/>
                </a:cubicBezTo>
                <a:cubicBezTo>
                  <a:pt x="104227" y="1364606"/>
                  <a:pt x="3772" y="1242448"/>
                  <a:pt x="0" y="1118556"/>
                </a:cubicBezTo>
                <a:cubicBezTo>
                  <a:pt x="43273" y="927797"/>
                  <a:pt x="14345" y="487669"/>
                  <a:pt x="0" y="223717"/>
                </a:cubicBezTo>
                <a:close/>
              </a:path>
            </a:pathLst>
          </a:custGeom>
          <a:solidFill>
            <a:schemeClr val="tx1"/>
          </a:solidFill>
          <a:ln w="38100">
            <a:solidFill>
              <a:schemeClr val="accent6">
                <a:lumMod val="50000"/>
              </a:schemeClr>
            </a:solidFill>
            <a:extLst>
              <a:ext uri="{C807C97D-BFC1-408E-A445-0C87EB9F89A2}">
                <ask:lineSketchStyleProps xmlns:ask="http://schemas.microsoft.com/office/drawing/2018/sketchyshape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333333"/>
                </a:solidFill>
                <a:latin typeface="Calibri" panose="020F0502020204030204" pitchFamily="34" charset="0"/>
                <a:cs typeface="Calibri" panose="020F0502020204030204" pitchFamily="34" charset="0"/>
                <a:sym typeface="Arial"/>
              </a:rPr>
              <a:t>1. </a:t>
            </a:r>
            <a:r>
              <a:rPr lang="vi-VN" sz="3733" b="1" kern="0" dirty="0">
                <a:solidFill>
                  <a:srgbClr val="333333"/>
                </a:solidFill>
                <a:latin typeface="Calibri" panose="020F0502020204030204" pitchFamily="34" charset="0"/>
                <a:cs typeface="Calibri" panose="020F0502020204030204" pitchFamily="34" charset="0"/>
                <a:sym typeface="Arial"/>
              </a:rPr>
              <a:t>Hoa văn trên bộ trang phục cổ truyền của người Cơ-tu có những điểm gì độc đáo?</a:t>
            </a:r>
          </a:p>
        </p:txBody>
      </p:sp>
      <p:grpSp>
        <p:nvGrpSpPr>
          <p:cNvPr id="4" name="Nhóm 14">
            <a:extLst>
              <a:ext uri="{FF2B5EF4-FFF2-40B4-BE49-F238E27FC236}">
                <a16:creationId xmlns:a16="http://schemas.microsoft.com/office/drawing/2014/main" id="{8A428A57-4FA3-8877-4528-C56A0F24C54F}"/>
              </a:ext>
            </a:extLst>
          </p:cNvPr>
          <p:cNvGrpSpPr/>
          <p:nvPr/>
        </p:nvGrpSpPr>
        <p:grpSpPr>
          <a:xfrm>
            <a:off x="2108422" y="2499362"/>
            <a:ext cx="9926789" cy="3027678"/>
            <a:chOff x="991892" y="2092271"/>
            <a:chExt cx="8011656" cy="3051229"/>
          </a:xfrm>
        </p:grpSpPr>
        <p:sp>
          <p:nvSpPr>
            <p:cNvPr id="5" name="Hình chữ nhật: Góc Tròn 12">
              <a:extLst>
                <a:ext uri="{FF2B5EF4-FFF2-40B4-BE49-F238E27FC236}">
                  <a16:creationId xmlns:a16="http://schemas.microsoft.com/office/drawing/2014/main" id="{B6393150-3B48-18F7-A5F7-DF4E48F463DA}"/>
                </a:ext>
              </a:extLst>
            </p:cNvPr>
            <p:cNvSpPr/>
            <p:nvPr/>
          </p:nvSpPr>
          <p:spPr>
            <a:xfrm>
              <a:off x="991892" y="2092271"/>
              <a:ext cx="8011656" cy="30512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261D2A"/>
                </a:solidFill>
                <a:latin typeface="Arial"/>
                <a:sym typeface="Arial"/>
              </a:endParaRPr>
            </a:p>
          </p:txBody>
        </p:sp>
        <p:sp>
          <p:nvSpPr>
            <p:cNvPr id="6" name="Hộp Văn bản 11">
              <a:extLst>
                <a:ext uri="{FF2B5EF4-FFF2-40B4-BE49-F238E27FC236}">
                  <a16:creationId xmlns:a16="http://schemas.microsoft.com/office/drawing/2014/main" id="{A9623906-9616-9DC6-BC29-B628F11075C1}"/>
                </a:ext>
              </a:extLst>
            </p:cNvPr>
            <p:cNvSpPr txBox="1"/>
            <p:nvPr/>
          </p:nvSpPr>
          <p:spPr>
            <a:xfrm>
              <a:off x="1376929" y="2352512"/>
              <a:ext cx="7079380" cy="1567730"/>
            </a:xfrm>
            <a:prstGeom prst="rect">
              <a:avLst/>
            </a:prstGeom>
            <a:noFill/>
          </p:spPr>
          <p:txBody>
            <a:bodyPr wrap="square">
              <a:spAutoFit/>
            </a:bodyPr>
            <a:lstStyle/>
            <a:p>
              <a:pPr algn="just" defTabSz="1219170">
                <a:lnSpc>
                  <a:spcPct val="115000"/>
                </a:lnSpc>
                <a:buClr>
                  <a:srgbClr val="000000"/>
                </a:buClr>
                <a:tabLst>
                  <a:tab pos="3047924" algn="l"/>
                </a:tabLst>
                <a:defRPr/>
              </a:pPr>
              <a:r>
                <a:rPr lang="vi-VN" sz="4400" b="1" kern="0" dirty="0">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Những </a:t>
              </a:r>
              <a:r>
                <a:rPr lang="en-US" sz="4400" b="1" kern="0" dirty="0">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đ</a:t>
              </a:r>
              <a:r>
                <a:rPr lang="vi-VN" sz="4400" b="1" kern="0" dirty="0">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i</a:t>
              </a:r>
              <a:r>
                <a:rPr lang="en-US" sz="4400" b="1" kern="0" dirty="0">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ể</a:t>
              </a:r>
              <a:r>
                <a:rPr lang="vi-VN" sz="4400" b="1" kern="0" dirty="0">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m độc đáo của hoa văn: được dệt băng hạt cườm, mô phỏng điệu múa Da dá.</a:t>
              </a:r>
              <a:endParaRPr lang="en-US" sz="4400" b="1" kern="0" dirty="0">
                <a:solidFill>
                  <a:srgbClr val="0070C0"/>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273236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id="{EAA8BA6A-25EE-F4B0-9F48-82ABA4B889F9}"/>
              </a:ext>
            </a:extLst>
          </p:cNvPr>
          <p:cNvSpPr/>
          <p:nvPr/>
        </p:nvSpPr>
        <p:spPr>
          <a:xfrm>
            <a:off x="0" y="1494845"/>
            <a:ext cx="12192000" cy="5363155"/>
          </a:xfrm>
          <a:prstGeom prst="roundRect">
            <a:avLst>
              <a:gd name="adj" fmla="val 10441"/>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2" name="Rectangle: Rounded Corners 22">
            <a:extLst>
              <a:ext uri="{FF2B5EF4-FFF2-40B4-BE49-F238E27FC236}">
                <a16:creationId xmlns:a16="http://schemas.microsoft.com/office/drawing/2014/main" id="{EDAB616D-9C8C-7A44-9014-65ED6507FC33}"/>
              </a:ext>
            </a:extLst>
          </p:cNvPr>
          <p:cNvSpPr/>
          <p:nvPr/>
        </p:nvSpPr>
        <p:spPr>
          <a:xfrm>
            <a:off x="712203" y="273167"/>
            <a:ext cx="10767595" cy="1342273"/>
          </a:xfrm>
          <a:custGeom>
            <a:avLst/>
            <a:gdLst>
              <a:gd name="csX0" fmla="*/ 0 w 10767595"/>
              <a:gd name="csY0" fmla="*/ 223717 h 1342273"/>
              <a:gd name="csX1" fmla="*/ 223717 w 10767595"/>
              <a:gd name="csY1" fmla="*/ 0 h 1342273"/>
              <a:gd name="csX2" fmla="*/ 10543878 w 10767595"/>
              <a:gd name="csY2" fmla="*/ 0 h 1342273"/>
              <a:gd name="csX3" fmla="*/ 10767595 w 10767595"/>
              <a:gd name="csY3" fmla="*/ 223717 h 1342273"/>
              <a:gd name="csX4" fmla="*/ 10767595 w 10767595"/>
              <a:gd name="csY4" fmla="*/ 1118556 h 1342273"/>
              <a:gd name="csX5" fmla="*/ 10543878 w 10767595"/>
              <a:gd name="csY5" fmla="*/ 1342273 h 1342273"/>
              <a:gd name="csX6" fmla="*/ 223717 w 10767595"/>
              <a:gd name="csY6" fmla="*/ 1342273 h 1342273"/>
              <a:gd name="csX7" fmla="*/ 0 w 10767595"/>
              <a:gd name="csY7" fmla="*/ 1118556 h 1342273"/>
              <a:gd name="csX8" fmla="*/ 0 w 10767595"/>
              <a:gd name="csY8" fmla="*/ 223717 h 13422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767595" h="1342273" fill="none" extrusionOk="0">
                <a:moveTo>
                  <a:pt x="0" y="223717"/>
                </a:moveTo>
                <a:cubicBezTo>
                  <a:pt x="885" y="94451"/>
                  <a:pt x="93781" y="3533"/>
                  <a:pt x="223717" y="0"/>
                </a:cubicBezTo>
                <a:cubicBezTo>
                  <a:pt x="3502516" y="-73180"/>
                  <a:pt x="9067131" y="86135"/>
                  <a:pt x="10543878" y="0"/>
                </a:cubicBezTo>
                <a:cubicBezTo>
                  <a:pt x="10680017" y="3747"/>
                  <a:pt x="10755829" y="94877"/>
                  <a:pt x="10767595" y="223717"/>
                </a:cubicBezTo>
                <a:cubicBezTo>
                  <a:pt x="10692982" y="503558"/>
                  <a:pt x="10749669" y="792785"/>
                  <a:pt x="10767595" y="1118556"/>
                </a:cubicBezTo>
                <a:cubicBezTo>
                  <a:pt x="10744258" y="1239574"/>
                  <a:pt x="10677489" y="1329668"/>
                  <a:pt x="10543878" y="1342273"/>
                </a:cubicBezTo>
                <a:cubicBezTo>
                  <a:pt x="7956791" y="1387133"/>
                  <a:pt x="1605675" y="1459895"/>
                  <a:pt x="223717" y="1342273"/>
                </a:cubicBezTo>
                <a:cubicBezTo>
                  <a:pt x="97267" y="1348476"/>
                  <a:pt x="20483" y="1230295"/>
                  <a:pt x="0" y="1118556"/>
                </a:cubicBezTo>
                <a:cubicBezTo>
                  <a:pt x="40273" y="786176"/>
                  <a:pt x="-64530" y="444291"/>
                  <a:pt x="0" y="223717"/>
                </a:cubicBezTo>
                <a:close/>
              </a:path>
              <a:path w="10767595" h="1342273" stroke="0" extrusionOk="0">
                <a:moveTo>
                  <a:pt x="0" y="223717"/>
                </a:moveTo>
                <a:cubicBezTo>
                  <a:pt x="1051" y="106827"/>
                  <a:pt x="99015" y="-1449"/>
                  <a:pt x="223717" y="0"/>
                </a:cubicBezTo>
                <a:cubicBezTo>
                  <a:pt x="5252412" y="33707"/>
                  <a:pt x="8836669" y="-162475"/>
                  <a:pt x="10543878" y="0"/>
                </a:cubicBezTo>
                <a:cubicBezTo>
                  <a:pt x="10675485" y="-2473"/>
                  <a:pt x="10751884" y="111922"/>
                  <a:pt x="10767595" y="223717"/>
                </a:cubicBezTo>
                <a:cubicBezTo>
                  <a:pt x="10838591" y="595718"/>
                  <a:pt x="10840843" y="1017048"/>
                  <a:pt x="10767595" y="1118556"/>
                </a:cubicBezTo>
                <a:cubicBezTo>
                  <a:pt x="10776919" y="1249900"/>
                  <a:pt x="10661175" y="1339216"/>
                  <a:pt x="10543878" y="1342273"/>
                </a:cubicBezTo>
                <a:cubicBezTo>
                  <a:pt x="5597232" y="1395124"/>
                  <a:pt x="3969813" y="1464555"/>
                  <a:pt x="223717" y="1342273"/>
                </a:cubicBezTo>
                <a:cubicBezTo>
                  <a:pt x="104227" y="1364606"/>
                  <a:pt x="3772" y="1242448"/>
                  <a:pt x="0" y="1118556"/>
                </a:cubicBezTo>
                <a:cubicBezTo>
                  <a:pt x="43273" y="927797"/>
                  <a:pt x="14345" y="487669"/>
                  <a:pt x="0" y="223717"/>
                </a:cubicBezTo>
                <a:close/>
              </a:path>
            </a:pathLst>
          </a:custGeom>
          <a:solidFill>
            <a:schemeClr val="tx1"/>
          </a:solidFill>
          <a:ln w="38100">
            <a:solidFill>
              <a:schemeClr val="accent6">
                <a:lumMod val="50000"/>
              </a:schemeClr>
            </a:solidFill>
            <a:extLst>
              <a:ext uri="{C807C97D-BFC1-408E-A445-0C87EB9F89A2}">
                <ask:lineSketchStyleProps xmlns:ask="http://schemas.microsoft.com/office/drawing/2018/sketchyshape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4000" b="1" kern="0" dirty="0">
                <a:solidFill>
                  <a:srgbClr val="333333"/>
                </a:solidFill>
                <a:latin typeface="Calibri" panose="020F0502020204030204" pitchFamily="34" charset="0"/>
                <a:cs typeface="Calibri" panose="020F0502020204030204" pitchFamily="34" charset="0"/>
                <a:sym typeface="Arial"/>
              </a:rPr>
              <a:t>2. </a:t>
            </a:r>
            <a:r>
              <a:rPr lang="vi-VN" sz="4000" b="1" kern="0" dirty="0">
                <a:solidFill>
                  <a:srgbClr val="333333"/>
                </a:solidFill>
                <a:latin typeface="Calibri" panose="020F0502020204030204" pitchFamily="34" charset="0"/>
                <a:cs typeface="Calibri" panose="020F0502020204030204" pitchFamily="34" charset="0"/>
                <a:sym typeface="Arial"/>
              </a:rPr>
              <a:t>Phụ nữ Cơ-tu múa điệu Da dá như thế nào và đê làm gì?</a:t>
            </a:r>
            <a:endParaRPr kumimoji="0" lang="vi-VN" sz="4000" b="1"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sym typeface="Arial"/>
            </a:endParaRPr>
          </a:p>
        </p:txBody>
      </p:sp>
      <p:grpSp>
        <p:nvGrpSpPr>
          <p:cNvPr id="4" name="Nhóm 14">
            <a:extLst>
              <a:ext uri="{FF2B5EF4-FFF2-40B4-BE49-F238E27FC236}">
                <a16:creationId xmlns:a16="http://schemas.microsoft.com/office/drawing/2014/main" id="{8A428A57-4FA3-8877-4528-C56A0F24C54F}"/>
              </a:ext>
            </a:extLst>
          </p:cNvPr>
          <p:cNvGrpSpPr/>
          <p:nvPr/>
        </p:nvGrpSpPr>
        <p:grpSpPr>
          <a:xfrm>
            <a:off x="2108422" y="2499362"/>
            <a:ext cx="9926789" cy="3850638"/>
            <a:chOff x="991892" y="2092271"/>
            <a:chExt cx="8011656" cy="3880590"/>
          </a:xfrm>
        </p:grpSpPr>
        <p:sp>
          <p:nvSpPr>
            <p:cNvPr id="5" name="Hình chữ nhật: Góc Tròn 12">
              <a:extLst>
                <a:ext uri="{FF2B5EF4-FFF2-40B4-BE49-F238E27FC236}">
                  <a16:creationId xmlns:a16="http://schemas.microsoft.com/office/drawing/2014/main" id="{B6393150-3B48-18F7-A5F7-DF4E48F463DA}"/>
                </a:ext>
              </a:extLst>
            </p:cNvPr>
            <p:cNvSpPr/>
            <p:nvPr/>
          </p:nvSpPr>
          <p:spPr>
            <a:xfrm>
              <a:off x="991892" y="2092271"/>
              <a:ext cx="8011656" cy="388059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6" name="Hộp Văn bản 11">
              <a:extLst>
                <a:ext uri="{FF2B5EF4-FFF2-40B4-BE49-F238E27FC236}">
                  <a16:creationId xmlns:a16="http://schemas.microsoft.com/office/drawing/2014/main" id="{A9623906-9616-9DC6-BC29-B628F11075C1}"/>
                </a:ext>
              </a:extLst>
            </p:cNvPr>
            <p:cNvSpPr txBox="1"/>
            <p:nvPr/>
          </p:nvSpPr>
          <p:spPr>
            <a:xfrm>
              <a:off x="1376929" y="2352512"/>
              <a:ext cx="7079380" cy="3504928"/>
            </a:xfrm>
            <a:prstGeom prst="rect">
              <a:avLst/>
            </a:prstGeom>
            <a:noFill/>
          </p:spPr>
          <p:txBody>
            <a:bodyPr wrap="square">
              <a:spAutoFit/>
            </a:bodyPr>
            <a:lstStyle/>
            <a:p>
              <a:pPr marL="0" marR="0" lvl="0" indent="0" algn="just" defTabSz="1219170" rtl="0" eaLnBrk="1" fontAlgn="auto" latinLnBrk="0" hangingPunct="1">
                <a:spcBef>
                  <a:spcPts val="0"/>
                </a:spcBef>
                <a:spcAft>
                  <a:spcPts val="0"/>
                </a:spcAft>
                <a:buClr>
                  <a:srgbClr val="000000"/>
                </a:buClr>
                <a:buSzTx/>
                <a:buFontTx/>
                <a:buNone/>
                <a:tabLst>
                  <a:tab pos="3047924" algn="l"/>
                </a:tabLst>
                <a:defRPr/>
              </a:pPr>
              <a:r>
                <a:rPr kumimoji="0" lang="vi-VN" sz="4400" b="1"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Điệu múa Da dá là điệu múa cầu mùa của người Cơ-tu. Khi múa, đôi tay người phụ nữ xoè lên trời như đ</a:t>
              </a:r>
              <a:r>
                <a:rPr kumimoji="0" lang="en-US" sz="4400" b="1"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ể</a:t>
              </a:r>
              <a:r>
                <a:rPr kumimoji="0" lang="vi-VN" sz="4400" b="1"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cầu xin và đón nhận hạt lúa từ th</a:t>
              </a:r>
              <a:r>
                <a:rPr kumimoji="0" lang="en-US" sz="4400" b="1"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ầ</a:t>
              </a:r>
              <a:r>
                <a:rPr kumimoji="0" lang="vi-VN" sz="4400" b="1"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n linh.</a:t>
              </a:r>
              <a:endParaRPr kumimoji="0" lang="en-US" sz="44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248839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t's Springtime! MK Plan by Slidesgo">
  <a:themeElements>
    <a:clrScheme name="Simple Light">
      <a:dk1>
        <a:srgbClr val="FFFFFF"/>
      </a:dk1>
      <a:lt1>
        <a:srgbClr val="261D2A"/>
      </a:lt1>
      <a:dk2>
        <a:srgbClr val="4597CE"/>
      </a:dk2>
      <a:lt2>
        <a:srgbClr val="A9CF54"/>
      </a:lt2>
      <a:accent1>
        <a:srgbClr val="EDD674"/>
      </a:accent1>
      <a:accent2>
        <a:srgbClr val="F7AE54"/>
      </a:accent2>
      <a:accent3>
        <a:srgbClr val="F088A2"/>
      </a:accent3>
      <a:accent4>
        <a:srgbClr val="CA5673"/>
      </a:accent4>
      <a:accent5>
        <a:srgbClr val="A56D96"/>
      </a:accent5>
      <a:accent6>
        <a:srgbClr val="89B542"/>
      </a:accent6>
      <a:hlink>
        <a:srgbClr val="261D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It's Springtime! MK Plan by Slidesgo">
  <a:themeElements>
    <a:clrScheme name="Simple Light">
      <a:dk1>
        <a:srgbClr val="FFFFFF"/>
      </a:dk1>
      <a:lt1>
        <a:srgbClr val="261D2A"/>
      </a:lt1>
      <a:dk2>
        <a:srgbClr val="4597CE"/>
      </a:dk2>
      <a:lt2>
        <a:srgbClr val="A9CF54"/>
      </a:lt2>
      <a:accent1>
        <a:srgbClr val="EDD674"/>
      </a:accent1>
      <a:accent2>
        <a:srgbClr val="F7AE54"/>
      </a:accent2>
      <a:accent3>
        <a:srgbClr val="F088A2"/>
      </a:accent3>
      <a:accent4>
        <a:srgbClr val="CA5673"/>
      </a:accent4>
      <a:accent5>
        <a:srgbClr val="A56D96"/>
      </a:accent5>
      <a:accent6>
        <a:srgbClr val="89B542"/>
      </a:accent6>
      <a:hlink>
        <a:srgbClr val="261D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5421</TotalTime>
  <Words>701</Words>
  <Application>Microsoft Office PowerPoint</Application>
  <PresentationFormat>Widescreen</PresentationFormat>
  <Paragraphs>31</Paragraphs>
  <Slides>16</Slides>
  <Notes>10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16</vt:i4>
      </vt:variant>
    </vt:vector>
  </HeadingPairs>
  <TitlesOfParts>
    <vt:vector size="28" baseType="lpstr">
      <vt:lpstr>Arial</vt:lpstr>
      <vt:lpstr>Calibri</vt:lpstr>
      <vt:lpstr>Calibri Light</vt:lpstr>
      <vt:lpstr>Cambria</vt:lpstr>
      <vt:lpstr>Changa One</vt:lpstr>
      <vt:lpstr>Times New Roman</vt:lpstr>
      <vt:lpstr>1_Custom Design</vt:lpstr>
      <vt:lpstr>Custom Design</vt:lpstr>
      <vt:lpstr>2_Custom Design</vt:lpstr>
      <vt:lpstr>3_Custom Design</vt:lpstr>
      <vt:lpstr>It's Springtime! MK Plan by Slidesgo</vt:lpstr>
      <vt:lpstr>1_It's Springtime! MK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Administrator</cp:lastModifiedBy>
  <cp:revision>32</cp:revision>
  <dcterms:created xsi:type="dcterms:W3CDTF">2023-09-03T00:46:18Z</dcterms:created>
  <dcterms:modified xsi:type="dcterms:W3CDTF">2026-02-27T01:42:30Z</dcterms:modified>
  <cp:category>9Slide.vn</cp:category>
</cp:coreProperties>
</file>