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73" r:id="rId3"/>
    <p:sldId id="466" r:id="rId4"/>
    <p:sldId id="471" r:id="rId5"/>
    <p:sldId id="470" r:id="rId6"/>
    <p:sldId id="472" r:id="rId7"/>
    <p:sldId id="256" r:id="rId8"/>
    <p:sldId id="266" r:id="rId9"/>
    <p:sldId id="267" r:id="rId10"/>
    <p:sldId id="268" r:id="rId11"/>
    <p:sldId id="274" r:id="rId12"/>
    <p:sldId id="4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82" d="100"/>
          <a:sy n="82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6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6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6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2320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12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slide" Target="slide3.xml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2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33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28625" y="214112"/>
            <a:ext cx="11536952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cách thực hành như bài tập trên, em hãy kiểm tra trong những hình dưới đây, hình nào là hình khai triển của hình lập phương.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F223C-79DD-F87F-2F4B-1E487345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2352674"/>
            <a:ext cx="5414963" cy="4288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B12D1-7323-C0D9-8D51-C930DB5B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2" y="3190875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171122"/>
            <a:ext cx="10662379" cy="1057603"/>
            <a:chOff x="593886" y="409081"/>
            <a:chExt cx="10662379" cy="1155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932361" y="483471"/>
              <a:ext cx="10323904" cy="104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R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ô-bốt cần cắt đi hình chữ nhật nào trong hình dưới đây để phần còn lại là hình khai triển của một hình hộp chữ nhật?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9D552E-BE94-19B0-E988-A12D944B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1" y="1690687"/>
            <a:ext cx="7455978" cy="414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8F7C1-AF5B-665F-9389-70D8E50C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2928937"/>
            <a:ext cx="726252" cy="91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7EA40-F2B0-FB60-3714-36DA21AE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919412"/>
            <a:ext cx="650052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40250" y="2423795"/>
            <a:ext cx="3118485" cy="2931795"/>
          </a:xfrm>
          <a:prstGeom prst="rect">
            <a:avLst/>
          </a:prstGeom>
        </p:spPr>
      </p:pic>
      <p:pic>
        <p:nvPicPr>
          <p:cNvPr id="7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24875" y="2143760"/>
            <a:ext cx="3110230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65" y="582930"/>
            <a:ext cx="8096250" cy="1200150"/>
          </a:xfrm>
          <a:prstGeom prst="rect">
            <a:avLst/>
          </a:prstGeom>
        </p:spPr>
      </p:pic>
      <p:sp>
        <p:nvSpPr>
          <p:cNvPr id="10" name="Action Button: Forward or Next 9">
            <a:hlinkClick r:id="rId12" action="ppaction://hlinksldjump"/>
          </p:cNvPr>
          <p:cNvSpPr/>
          <p:nvPr/>
        </p:nvSpPr>
        <p:spPr>
          <a:xfrm>
            <a:off x="10692765" y="5203825"/>
            <a:ext cx="834390" cy="5461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38238" y="967661"/>
            <a:ext cx="5127477" cy="4114800"/>
          </a:xfrm>
          <a:prstGeom prst="rect">
            <a:avLst/>
          </a:prstGeom>
        </p:spPr>
      </p:pic>
      <p:sp>
        <p:nvSpPr>
          <p:cNvPr id="9" name="Action Button: Back or Previous 8">
            <a:hlinkClick r:id="rId5" action="ppaction://hlinksldjump"/>
          </p:cNvPr>
          <p:cNvSpPr/>
          <p:nvPr/>
        </p:nvSpPr>
        <p:spPr>
          <a:xfrm>
            <a:off x="10450195" y="5248275"/>
            <a:ext cx="758190" cy="4857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8625" y="2255520"/>
            <a:ext cx="7151370" cy="29654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875" y="2289175"/>
            <a:ext cx="3118485" cy="2931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1956435" y="175260"/>
            <a:ext cx="824992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hình khai triển của một hình lập phương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539105" y="2972435"/>
            <a:ext cx="517969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defRPr/>
            </a:pPr>
            <a:r>
              <a:rPr lang="en-US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lập phương là hình có thể gấp lại được hình khối lập phương</a:t>
            </a:r>
            <a:endParaRPr kumimoji="0" lang="vi-VN" alt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Action Button: Back or Previous 9">
            <a:hlinkClick r:id="rId6" action="ppaction://hlinksldjump"/>
          </p:cNvPr>
          <p:cNvSpPr/>
          <p:nvPr/>
        </p:nvSpPr>
        <p:spPr>
          <a:xfrm>
            <a:off x="10738485" y="5324475"/>
            <a:ext cx="65214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7500" y="1643380"/>
            <a:ext cx="7151370" cy="366014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266055" y="2507615"/>
            <a:ext cx="524700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hộp chữ nhật là hình có thể gấp lại được hình khối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8475" y="1962785"/>
            <a:ext cx="3110230" cy="293179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2928620" y="139065"/>
            <a:ext cx="6414135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 hình khai triển của một hình hộp chữ nhật</a:t>
            </a:r>
            <a:endParaRPr kumimoji="0" lang="en-US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ction Button: Back or Previous 16">
            <a:hlinkClick r:id="rId6" action="ppaction://hlinksldjump"/>
          </p:cNvPr>
          <p:cNvSpPr/>
          <p:nvPr/>
        </p:nvSpPr>
        <p:spPr>
          <a:xfrm>
            <a:off x="11042015" y="5521960"/>
            <a:ext cx="66738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CBC4E-5553-390A-97AD-4AEAECBC3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205" y="1114503"/>
            <a:ext cx="4304149" cy="1133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7643E-95BA-7C1B-D0CB-B3DD2103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680" y="2033053"/>
            <a:ext cx="8179440" cy="20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523875" y="81529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10" y="428227"/>
              <a:ext cx="5673564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51373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8AE5E-2CB7-B99B-1E44-3486890E3571}"/>
              </a:ext>
            </a:extLst>
          </p:cNvPr>
          <p:cNvSpPr txBox="1"/>
          <p:nvPr/>
        </p:nvSpPr>
        <p:spPr>
          <a:xfrm>
            <a:off x="1028700" y="1819275"/>
            <a:ext cx="980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bên là hình khai triển của hình nào dưới đây?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307E74-3449-FE9C-AB3C-8200CF1ED9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8218" y="2597505"/>
            <a:ext cx="7614564" cy="35298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0BEC24E-FAE4-8179-841F-9222E3B24EAF}"/>
              </a:ext>
            </a:extLst>
          </p:cNvPr>
          <p:cNvSpPr/>
          <p:nvPr/>
        </p:nvSpPr>
        <p:spPr>
          <a:xfrm>
            <a:off x="4791075" y="5486400"/>
            <a:ext cx="3714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0"/>
            <a:ext cx="10776679" cy="1228725"/>
            <a:chOff x="593886" y="222068"/>
            <a:chExt cx="10776679" cy="13428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73711" y="681252"/>
              <a:ext cx="97968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một số hình khai triển của hình lập phương.</a:t>
              </a:r>
              <a:endParaRPr lang="en-US" alt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06DC9-6FF8-BB04-DA1F-6B3CF0A4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1290638"/>
            <a:ext cx="9152711" cy="19718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B525E-D356-01B6-0C28-6D186847DACF}"/>
              </a:ext>
            </a:extLst>
          </p:cNvPr>
          <p:cNvSpPr txBox="1"/>
          <p:nvPr/>
        </p:nvSpPr>
        <p:spPr>
          <a:xfrm>
            <a:off x="581025" y="3905250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hãy chọn một hình khai triển và làm theo các bưới dưới đây để gấp được một hình lập phương.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FD60F9-405C-F2C8-F816-FFF2860C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99" y="3131461"/>
            <a:ext cx="5339146" cy="32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178</Words>
  <Application>Microsoft Office PowerPoint</Application>
  <PresentationFormat>Widescreen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Cambria</vt:lpstr>
      <vt:lpstr>Times New Roman</vt:lpstr>
      <vt:lpstr>字魂105号-简雅黑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Administrator</cp:lastModifiedBy>
  <cp:revision>45</cp:revision>
  <dcterms:created xsi:type="dcterms:W3CDTF">2022-11-23T13:59:53Z</dcterms:created>
  <dcterms:modified xsi:type="dcterms:W3CDTF">2026-02-27T01:47:32Z</dcterms:modified>
</cp:coreProperties>
</file>