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1" r:id="rId3"/>
    <p:sldMasterId id="2147483696" r:id="rId4"/>
  </p:sldMasterIdLst>
  <p:notesMasterIdLst>
    <p:notesMasterId r:id="rId18"/>
  </p:notesMasterIdLst>
  <p:sldIdLst>
    <p:sldId id="272" r:id="rId5"/>
    <p:sldId id="294" r:id="rId6"/>
    <p:sldId id="295" r:id="rId7"/>
    <p:sldId id="290" r:id="rId8"/>
    <p:sldId id="296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283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E26"/>
    <a:srgbClr val="0064D2"/>
    <a:srgbClr val="006600"/>
    <a:srgbClr val="F68C89"/>
    <a:srgbClr val="FCFBC7"/>
    <a:srgbClr val="FFCCCC"/>
    <a:srgbClr val="FFFFFF"/>
    <a:srgbClr val="E3667C"/>
    <a:srgbClr val="DC5A78"/>
    <a:srgbClr val="E87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893" y="20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68586-82C9-41B0-BAB6-6B5EA8B43277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D7196-E5B0-4902-8382-99C91932B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6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68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14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4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419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01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18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801" y="685958"/>
            <a:ext cx="6248603" cy="240084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5504" y="685958"/>
            <a:ext cx="9259158" cy="8107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5967" indent="0">
              <a:buNone/>
              <a:defRPr sz="3000"/>
            </a:lvl7pPr>
            <a:lvl8pPr marL="4801751" indent="0">
              <a:buNone/>
              <a:defRPr sz="3000"/>
            </a:lvl8pPr>
            <a:lvl9pPr marL="5488803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801" y="3086798"/>
            <a:ext cx="6248603" cy="5718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685784" indent="0">
              <a:buNone/>
              <a:defRPr sz="2700"/>
            </a:lvl2pPr>
            <a:lvl3pPr marL="1371566" indent="0">
              <a:buNone/>
              <a:defRPr sz="2400"/>
            </a:lvl3pPr>
            <a:lvl4pPr marL="2057349" indent="0">
              <a:buNone/>
              <a:defRPr sz="2100"/>
            </a:lvl4pPr>
            <a:lvl5pPr marL="2743131" indent="0">
              <a:buNone/>
              <a:defRPr sz="2100"/>
            </a:lvl5pPr>
            <a:lvl6pPr marL="3428915" indent="0">
              <a:buNone/>
              <a:defRPr sz="2100"/>
            </a:lvl6pPr>
            <a:lvl7pPr marL="4115967" indent="0">
              <a:buNone/>
              <a:defRPr sz="2100"/>
            </a:lvl7pPr>
            <a:lvl8pPr marL="4801751" indent="0">
              <a:buNone/>
              <a:defRPr sz="2100"/>
            </a:lvl8pPr>
            <a:lvl9pPr marL="5488803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71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8564" y="547814"/>
            <a:ext cx="3943716" cy="87197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419" y="547814"/>
            <a:ext cx="11602529" cy="87197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0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257419" y="547814"/>
            <a:ext cx="15774863" cy="87197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99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</p:spTree>
    <p:extLst>
      <p:ext uri="{BB962C8B-B14F-4D97-AF65-F5344CB8AC3E}">
        <p14:creationId xmlns:p14="http://schemas.microsoft.com/office/powerpoint/2010/main" val="17206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6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162553"/>
      </p:ext>
    </p:extLst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212" y="1683928"/>
            <a:ext cx="13717272" cy="3582212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212" y="5404282"/>
            <a:ext cx="13717272" cy="248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5967" indent="0" algn="ctr">
              <a:buNone/>
              <a:defRPr sz="2400"/>
            </a:lvl7pPr>
            <a:lvl8pPr marL="4801751" indent="0" algn="ctr">
              <a:buNone/>
              <a:defRPr sz="2400"/>
            </a:lvl8pPr>
            <a:lvl9pPr marL="5488803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26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6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419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419" y="2739057"/>
            <a:ext cx="15774863" cy="65284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51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896" y="2565190"/>
            <a:ext cx="15774863" cy="4280075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896" y="6885754"/>
            <a:ext cx="15774863" cy="2250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9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17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880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3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419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419" y="2739057"/>
            <a:ext cx="7773120" cy="65284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9158" y="2739057"/>
            <a:ext cx="7773120" cy="65284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532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801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80328" y="2668262"/>
            <a:ext cx="7311041" cy="12361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/>
            </a:lvl1pPr>
            <a:lvl2pPr marL="685784" indent="0">
              <a:buNone/>
              <a:defRPr sz="3600"/>
            </a:lvl2pPr>
            <a:lvl3pPr marL="1371566" indent="0">
              <a:buNone/>
              <a:defRPr sz="3000"/>
            </a:lvl3pPr>
            <a:lvl4pPr marL="2057349" indent="0">
              <a:buNone/>
              <a:defRPr sz="2700"/>
            </a:lvl4pPr>
            <a:lvl5pPr marL="2743131" indent="0">
              <a:buNone/>
              <a:defRPr sz="2700"/>
            </a:lvl5pPr>
            <a:lvl6pPr marL="3428915" indent="0">
              <a:buNone/>
              <a:defRPr sz="2700"/>
            </a:lvl6pPr>
            <a:lvl7pPr marL="4115967" indent="0">
              <a:buNone/>
              <a:defRPr sz="2700"/>
            </a:lvl7pPr>
            <a:lvl8pPr marL="4801751" indent="0">
              <a:buNone/>
              <a:defRPr sz="2700"/>
            </a:lvl8pPr>
            <a:lvl9pPr marL="5488803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80328" y="3998977"/>
            <a:ext cx="7311041" cy="528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386279" y="2668262"/>
            <a:ext cx="7347044" cy="12361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/>
            </a:lvl1pPr>
            <a:lvl2pPr marL="685784" indent="0">
              <a:buNone/>
              <a:defRPr sz="3600"/>
            </a:lvl2pPr>
            <a:lvl3pPr marL="1371566" indent="0">
              <a:buNone/>
              <a:defRPr sz="3000"/>
            </a:lvl3pPr>
            <a:lvl4pPr marL="2057349" indent="0">
              <a:buNone/>
              <a:defRPr sz="2700"/>
            </a:lvl4pPr>
            <a:lvl5pPr marL="2743131" indent="0">
              <a:buNone/>
              <a:defRPr sz="2700"/>
            </a:lvl5pPr>
            <a:lvl6pPr marL="3428915" indent="0">
              <a:buNone/>
              <a:defRPr sz="2700"/>
            </a:lvl6pPr>
            <a:lvl7pPr marL="4115967" indent="0">
              <a:buNone/>
              <a:defRPr sz="2700"/>
            </a:lvl7pPr>
            <a:lvl8pPr marL="4801751" indent="0">
              <a:buNone/>
              <a:defRPr sz="2700"/>
            </a:lvl8pPr>
            <a:lvl9pPr marL="5488803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386279" y="3998977"/>
            <a:ext cx="7347044" cy="528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74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419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32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850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801" y="685958"/>
            <a:ext cx="6248603" cy="240084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5504" y="685958"/>
            <a:ext cx="9259158" cy="8107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5967" indent="0">
              <a:buNone/>
              <a:defRPr sz="3000"/>
            </a:lvl7pPr>
            <a:lvl8pPr marL="4801751" indent="0">
              <a:buNone/>
              <a:defRPr sz="3000"/>
            </a:lvl8pPr>
            <a:lvl9pPr marL="5488803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801" y="3086798"/>
            <a:ext cx="6248603" cy="5718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685784" indent="0">
              <a:buNone/>
              <a:defRPr sz="2700"/>
            </a:lvl2pPr>
            <a:lvl3pPr marL="1371566" indent="0">
              <a:buNone/>
              <a:defRPr sz="2400"/>
            </a:lvl3pPr>
            <a:lvl4pPr marL="2057349" indent="0">
              <a:buNone/>
              <a:defRPr sz="2100"/>
            </a:lvl4pPr>
            <a:lvl5pPr marL="2743131" indent="0">
              <a:buNone/>
              <a:defRPr sz="2100"/>
            </a:lvl5pPr>
            <a:lvl6pPr marL="3428915" indent="0">
              <a:buNone/>
              <a:defRPr sz="2100"/>
            </a:lvl6pPr>
            <a:lvl7pPr marL="4115967" indent="0">
              <a:buNone/>
              <a:defRPr sz="2100"/>
            </a:lvl7pPr>
            <a:lvl8pPr marL="4801751" indent="0">
              <a:buNone/>
              <a:defRPr sz="2100"/>
            </a:lvl8pPr>
            <a:lvl9pPr marL="5488803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157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8564" y="547814"/>
            <a:ext cx="3943716" cy="87197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419" y="547814"/>
            <a:ext cx="11602529" cy="87197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07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257419" y="547814"/>
            <a:ext cx="15774863" cy="87197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03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</p:spTree>
    <p:extLst>
      <p:ext uri="{BB962C8B-B14F-4D97-AF65-F5344CB8AC3E}">
        <p14:creationId xmlns:p14="http://schemas.microsoft.com/office/powerpoint/2010/main" val="318665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7984" y="3461205"/>
            <a:ext cx="4349910" cy="3157566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2700">
                <a:solidFill>
                  <a:schemeClr val="lt1"/>
                </a:solidFill>
              </a:defRPr>
            </a:lvl1pPr>
          </a:lstStyle>
          <a:p>
            <a:pPr marL="0" lvl="0" algn="ctr" defTabSz="6858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59746" y="4879353"/>
            <a:ext cx="4349910" cy="3157566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2700">
                <a:solidFill>
                  <a:schemeClr val="lt1"/>
                </a:solidFill>
              </a:defRPr>
            </a:lvl1pPr>
          </a:lstStyle>
          <a:p>
            <a:pPr marL="0" lvl="0" algn="ctr" defTabSz="6858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731509" y="2751306"/>
            <a:ext cx="4349910" cy="3157566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2700">
                <a:solidFill>
                  <a:schemeClr val="lt1"/>
                </a:solidFill>
              </a:defRPr>
            </a:lvl1pPr>
          </a:lstStyle>
          <a:p>
            <a:pPr marL="0" lvl="0" algn="ctr" defTabSz="6858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6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31451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0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212" y="1683928"/>
            <a:ext cx="13717272" cy="3582212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212" y="5404282"/>
            <a:ext cx="13717272" cy="248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5967" indent="0" algn="ctr">
              <a:buNone/>
              <a:defRPr sz="2400"/>
            </a:lvl7pPr>
            <a:lvl8pPr marL="4801751" indent="0" algn="ctr">
              <a:buNone/>
              <a:defRPr sz="2400"/>
            </a:lvl8pPr>
            <a:lvl9pPr marL="5488803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142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419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419" y="2739057"/>
            <a:ext cx="15774863" cy="65284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952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896" y="2565190"/>
            <a:ext cx="15774863" cy="4280075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896" y="6885754"/>
            <a:ext cx="15774863" cy="2250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9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17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880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39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419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419" y="2739057"/>
            <a:ext cx="7773120" cy="65284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9158" y="2739057"/>
            <a:ext cx="7773120" cy="65284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43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801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80328" y="2668262"/>
            <a:ext cx="7311041" cy="12361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/>
            </a:lvl1pPr>
            <a:lvl2pPr marL="685784" indent="0">
              <a:buNone/>
              <a:defRPr sz="3600"/>
            </a:lvl2pPr>
            <a:lvl3pPr marL="1371566" indent="0">
              <a:buNone/>
              <a:defRPr sz="3000"/>
            </a:lvl3pPr>
            <a:lvl4pPr marL="2057349" indent="0">
              <a:buNone/>
              <a:defRPr sz="2700"/>
            </a:lvl4pPr>
            <a:lvl5pPr marL="2743131" indent="0">
              <a:buNone/>
              <a:defRPr sz="2700"/>
            </a:lvl5pPr>
            <a:lvl6pPr marL="3428915" indent="0">
              <a:buNone/>
              <a:defRPr sz="2700"/>
            </a:lvl6pPr>
            <a:lvl7pPr marL="4115967" indent="0">
              <a:buNone/>
              <a:defRPr sz="2700"/>
            </a:lvl7pPr>
            <a:lvl8pPr marL="4801751" indent="0">
              <a:buNone/>
              <a:defRPr sz="2700"/>
            </a:lvl8pPr>
            <a:lvl9pPr marL="5488803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80328" y="3998977"/>
            <a:ext cx="7311041" cy="528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386279" y="2668262"/>
            <a:ext cx="7347044" cy="12361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/>
            </a:lvl1pPr>
            <a:lvl2pPr marL="685784" indent="0">
              <a:buNone/>
              <a:defRPr sz="3600"/>
            </a:lvl2pPr>
            <a:lvl3pPr marL="1371566" indent="0">
              <a:buNone/>
              <a:defRPr sz="3000"/>
            </a:lvl3pPr>
            <a:lvl4pPr marL="2057349" indent="0">
              <a:buNone/>
              <a:defRPr sz="2700"/>
            </a:lvl4pPr>
            <a:lvl5pPr marL="2743131" indent="0">
              <a:buNone/>
              <a:defRPr sz="2700"/>
            </a:lvl5pPr>
            <a:lvl6pPr marL="3428915" indent="0">
              <a:buNone/>
              <a:defRPr sz="2700"/>
            </a:lvl6pPr>
            <a:lvl7pPr marL="4115967" indent="0">
              <a:buNone/>
              <a:defRPr sz="2700"/>
            </a:lvl7pPr>
            <a:lvl8pPr marL="4801751" indent="0">
              <a:buNone/>
              <a:defRPr sz="2700"/>
            </a:lvl8pPr>
            <a:lvl9pPr marL="5488803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386279" y="3998977"/>
            <a:ext cx="7347044" cy="528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480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419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163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61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8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801" y="685958"/>
            <a:ext cx="6248603" cy="240084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5504" y="685958"/>
            <a:ext cx="9259158" cy="8107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5967" indent="0">
              <a:buNone/>
              <a:defRPr sz="3000"/>
            </a:lvl7pPr>
            <a:lvl8pPr marL="4801751" indent="0">
              <a:buNone/>
              <a:defRPr sz="3000"/>
            </a:lvl8pPr>
            <a:lvl9pPr marL="5488803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801" y="3086798"/>
            <a:ext cx="6248603" cy="5718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685784" indent="0">
              <a:buNone/>
              <a:defRPr sz="2700"/>
            </a:lvl2pPr>
            <a:lvl3pPr marL="1371566" indent="0">
              <a:buNone/>
              <a:defRPr sz="2400"/>
            </a:lvl3pPr>
            <a:lvl4pPr marL="2057349" indent="0">
              <a:buNone/>
              <a:defRPr sz="2100"/>
            </a:lvl4pPr>
            <a:lvl5pPr marL="2743131" indent="0">
              <a:buNone/>
              <a:defRPr sz="2100"/>
            </a:lvl5pPr>
            <a:lvl6pPr marL="3428915" indent="0">
              <a:buNone/>
              <a:defRPr sz="2100"/>
            </a:lvl6pPr>
            <a:lvl7pPr marL="4115967" indent="0">
              <a:buNone/>
              <a:defRPr sz="2100"/>
            </a:lvl7pPr>
            <a:lvl8pPr marL="4801751" indent="0">
              <a:buNone/>
              <a:defRPr sz="2100"/>
            </a:lvl8pPr>
            <a:lvl9pPr marL="5488803" indent="0">
              <a:buNone/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502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8564" y="547814"/>
            <a:ext cx="3943716" cy="871973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419" y="547814"/>
            <a:ext cx="11602529" cy="87197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161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257419" y="547814"/>
            <a:ext cx="15774863" cy="87197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971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</p:spTree>
    <p:extLst>
      <p:ext uri="{BB962C8B-B14F-4D97-AF65-F5344CB8AC3E}">
        <p14:creationId xmlns:p14="http://schemas.microsoft.com/office/powerpoint/2010/main" val="1056458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0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003538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67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212" y="1683928"/>
            <a:ext cx="13717272" cy="3582212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212" y="5404282"/>
            <a:ext cx="13717272" cy="248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5967" indent="0" algn="ctr">
              <a:buNone/>
              <a:defRPr sz="2400"/>
            </a:lvl7pPr>
            <a:lvl8pPr marL="4801751" indent="0" algn="ctr">
              <a:buNone/>
              <a:defRPr sz="2400"/>
            </a:lvl8pPr>
            <a:lvl9pPr marL="5488803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87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419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419" y="2739057"/>
            <a:ext cx="15774863" cy="65284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82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896" y="2565190"/>
            <a:ext cx="15774863" cy="4280075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896" y="6885754"/>
            <a:ext cx="15774863" cy="2250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9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17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880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4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419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419" y="2739057"/>
            <a:ext cx="7773120" cy="65284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9158" y="2739057"/>
            <a:ext cx="7773120" cy="65284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63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801" y="547814"/>
            <a:ext cx="15774863" cy="198879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80328" y="2668262"/>
            <a:ext cx="7311041" cy="12361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/>
            </a:lvl1pPr>
            <a:lvl2pPr marL="685784" indent="0">
              <a:buNone/>
              <a:defRPr sz="3600"/>
            </a:lvl2pPr>
            <a:lvl3pPr marL="1371566" indent="0">
              <a:buNone/>
              <a:defRPr sz="3000"/>
            </a:lvl3pPr>
            <a:lvl4pPr marL="2057349" indent="0">
              <a:buNone/>
              <a:defRPr sz="2700"/>
            </a:lvl4pPr>
            <a:lvl5pPr marL="2743131" indent="0">
              <a:buNone/>
              <a:defRPr sz="2700"/>
            </a:lvl5pPr>
            <a:lvl6pPr marL="3428915" indent="0">
              <a:buNone/>
              <a:defRPr sz="2700"/>
            </a:lvl6pPr>
            <a:lvl7pPr marL="4115967" indent="0">
              <a:buNone/>
              <a:defRPr sz="2700"/>
            </a:lvl7pPr>
            <a:lvl8pPr marL="4801751" indent="0">
              <a:buNone/>
              <a:defRPr sz="2700"/>
            </a:lvl8pPr>
            <a:lvl9pPr marL="5488803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80328" y="3998977"/>
            <a:ext cx="7311041" cy="528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386279" y="2668262"/>
            <a:ext cx="7347044" cy="12361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/>
            </a:lvl1pPr>
            <a:lvl2pPr marL="685784" indent="0">
              <a:buNone/>
              <a:defRPr sz="3600"/>
            </a:lvl2pPr>
            <a:lvl3pPr marL="1371566" indent="0">
              <a:buNone/>
              <a:defRPr sz="3000"/>
            </a:lvl3pPr>
            <a:lvl4pPr marL="2057349" indent="0">
              <a:buNone/>
              <a:defRPr sz="2700"/>
            </a:lvl4pPr>
            <a:lvl5pPr marL="2743131" indent="0">
              <a:buNone/>
              <a:defRPr sz="2700"/>
            </a:lvl5pPr>
            <a:lvl6pPr marL="3428915" indent="0">
              <a:buNone/>
              <a:defRPr sz="2700"/>
            </a:lvl6pPr>
            <a:lvl7pPr marL="4115967" indent="0">
              <a:buNone/>
              <a:defRPr sz="2700"/>
            </a:lvl7pPr>
            <a:lvl8pPr marL="4801751" indent="0">
              <a:buNone/>
              <a:defRPr sz="2700"/>
            </a:lvl8pPr>
            <a:lvl9pPr marL="5488803" indent="0">
              <a:buNone/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386279" y="3998977"/>
            <a:ext cx="7347044" cy="528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41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8463" y="9536684"/>
            <a:ext cx="6172772" cy="5478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7099" y="9536684"/>
            <a:ext cx="4115183" cy="547812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44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6477000" y="4457700"/>
            <a:ext cx="533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9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291" y="1"/>
            <a:ext cx="4212710" cy="63483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805664"/>
            <a:ext cx="5836359" cy="3481337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AF046D-F95C-0230-8C30-AFB215AB8D6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1442" y="0"/>
            <a:ext cx="2191578" cy="21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419981" y="-2273887"/>
            <a:ext cx="7417128" cy="37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307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858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642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3169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96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75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8803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419981" y="-2273887"/>
            <a:ext cx="7417128" cy="37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307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858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642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3169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96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75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8803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419981" y="-2273887"/>
            <a:ext cx="7417128" cy="3708566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2D4AD07-C42F-C3B9-4F3B-F5D9C81A95D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1442" y="0"/>
            <a:ext cx="2191578" cy="21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2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307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858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642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3169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96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75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8803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FB41A3-7A1E-4B84-9ABC-1ABC9D030207}"/>
              </a:ext>
            </a:extLst>
          </p:cNvPr>
          <p:cNvSpPr/>
          <p:nvPr/>
        </p:nvSpPr>
        <p:spPr>
          <a:xfrm>
            <a:off x="1601898" y="2028380"/>
            <a:ext cx="14512773" cy="50963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srgbClr val="FFFFFF"/>
              </a:solidFill>
              <a:latin typeface="Arial"/>
              <a:ea typeface="微软雅黑"/>
            </a:endParaRPr>
          </a:p>
        </p:txBody>
      </p:sp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-111044" y="89764"/>
            <a:ext cx="3372618" cy="2877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1CE4F-24D3-A9F0-786A-D4258C414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390" y="2183724"/>
            <a:ext cx="14997461" cy="3877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8C1B4C-F217-97DE-223D-71B46EE28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836" y="1"/>
            <a:ext cx="3987129" cy="2889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9A745-96CE-E97B-EB07-D22F9301D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5753100"/>
            <a:ext cx="307265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701040" y="655320"/>
            <a:ext cx="16962120" cy="9052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2254195" y="954737"/>
            <a:ext cx="149632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85800">
              <a:defRPr/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 defTabSz="685800">
              <a:defRPr/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Chiếc hộp nào dưới đây có diện tích toàn phần lớn nhất?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90160-F396-A2DE-E891-F569151DE57F}"/>
              </a:ext>
            </a:extLst>
          </p:cNvPr>
          <p:cNvSpPr/>
          <p:nvPr/>
        </p:nvSpPr>
        <p:spPr>
          <a:xfrm>
            <a:off x="1066800" y="1028700"/>
            <a:ext cx="1161605" cy="10901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15E9B-819D-AC11-8C05-00BA2AF6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467100"/>
            <a:ext cx="1356944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701040" y="655320"/>
            <a:ext cx="16962120" cy="9052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2133600" y="1257300"/>
            <a:ext cx="1496324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(1,5 + 2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× 2 × 2,3 + (1,5 × 2) × 2 = 22,1 (dm</a:t>
            </a:r>
            <a:r>
              <a:rPr lang="en-US" sz="4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(3,7 + 3) × 2 × 1 + (3,7 × 3) × 2 = 35,6 (dm</a:t>
            </a:r>
            <a:r>
              <a:rPr lang="en-US" sz="4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(1,3 + 2,5) × 2 × 1 + (1,3 × 2,5) x 2 = 14,1 (dm</a:t>
            </a:r>
            <a:r>
              <a:rPr lang="en-US" sz="4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); 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14,1dm</a:t>
            </a:r>
            <a:r>
              <a:rPr lang="en-US" sz="4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22,1 dm</a:t>
            </a:r>
            <a:r>
              <a:rPr lang="en-US" sz="4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35,6 dm</a:t>
            </a:r>
            <a:r>
              <a:rPr lang="en-US" sz="4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.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701040" y="655320"/>
            <a:ext cx="16962120" cy="9052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2254195" y="954737"/>
            <a:ext cx="149632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Chiếc hộp nào dưới đây có diện tích toàn phần lớn nhất?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90160-F396-A2DE-E891-F569151DE57F}"/>
              </a:ext>
            </a:extLst>
          </p:cNvPr>
          <p:cNvSpPr/>
          <p:nvPr/>
        </p:nvSpPr>
        <p:spPr>
          <a:xfrm>
            <a:off x="1066800" y="1028700"/>
            <a:ext cx="1161605" cy="10901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15E9B-819D-AC11-8C05-00BA2AF6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467100"/>
            <a:ext cx="13569440" cy="4495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17357AB-DFE1-29B3-4492-8FC233D966E0}"/>
              </a:ext>
            </a:extLst>
          </p:cNvPr>
          <p:cNvSpPr/>
          <p:nvPr/>
        </p:nvSpPr>
        <p:spPr>
          <a:xfrm>
            <a:off x="8077200" y="7200900"/>
            <a:ext cx="762000" cy="685800"/>
          </a:xfrm>
          <a:prstGeom prst="ellipse">
            <a:avLst/>
          </a:prstGeom>
          <a:noFill/>
          <a:ln w="57150">
            <a:solidFill>
              <a:srgbClr val="E91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800600" y="952500"/>
            <a:ext cx="12954662" cy="5072432"/>
          </a:xfrm>
          <a:prstGeom prst="rect">
            <a:avLst/>
          </a:prstGeom>
        </p:spPr>
      </p:pic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51" y="2235012"/>
            <a:ext cx="7253393" cy="8301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4FC10C-9534-5682-DCFC-309A86555F08}"/>
              </a:ext>
            </a:extLst>
          </p:cNvPr>
          <p:cNvSpPr txBox="1"/>
          <p:nvPr/>
        </p:nvSpPr>
        <p:spPr>
          <a:xfrm>
            <a:off x="6096000" y="2324100"/>
            <a:ext cx="1036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ìm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F6A69C-646C-E093-C2BB-BADAF22C435B}"/>
              </a:ext>
            </a:extLst>
          </p:cNvPr>
          <p:cNvSpPr/>
          <p:nvPr/>
        </p:nvSpPr>
        <p:spPr>
          <a:xfrm>
            <a:off x="467360" y="436880"/>
            <a:ext cx="17363440" cy="92786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495F124-EDF9-2503-930A-CCD3168DC5D2}"/>
              </a:ext>
            </a:extLst>
          </p:cNvPr>
          <p:cNvSpPr/>
          <p:nvPr/>
        </p:nvSpPr>
        <p:spPr>
          <a:xfrm>
            <a:off x="1676400" y="2705100"/>
            <a:ext cx="13982700" cy="6550253"/>
          </a:xfrm>
          <a:custGeom>
            <a:avLst/>
            <a:gdLst/>
            <a:ahLst/>
            <a:cxnLst/>
            <a:rect l="l" t="t" r="r" b="b"/>
            <a:pathLst>
              <a:path w="17259300" h="8727344">
                <a:moveTo>
                  <a:pt x="0" y="0"/>
                </a:moveTo>
                <a:lnTo>
                  <a:pt x="17259300" y="0"/>
                </a:lnTo>
                <a:lnTo>
                  <a:pt x="17259300" y="8727344"/>
                </a:lnTo>
                <a:lnTo>
                  <a:pt x="0" y="8727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3F44A76-F876-1892-AC89-CFE2198F15E5}"/>
              </a:ext>
            </a:extLst>
          </p:cNvPr>
          <p:cNvSpPr/>
          <p:nvPr/>
        </p:nvSpPr>
        <p:spPr>
          <a:xfrm>
            <a:off x="914400" y="1333500"/>
            <a:ext cx="3657600" cy="1600200"/>
          </a:xfrm>
          <a:prstGeom prst="wedgeRoundRectCallout">
            <a:avLst>
              <a:gd name="adj1" fmla="val -5949"/>
              <a:gd name="adj2" fmla="val 8250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Tớ</a:t>
            </a:r>
            <a:r>
              <a:rPr lang="en-US" sz="2800" b="1" dirty="0"/>
              <a:t> </a:t>
            </a:r>
            <a:r>
              <a:rPr lang="en-US" sz="2800" b="1" dirty="0" err="1"/>
              <a:t>chỉ</a:t>
            </a:r>
            <a:r>
              <a:rPr lang="en-US" sz="2800" b="1" dirty="0"/>
              <a:t> </a:t>
            </a:r>
            <a:r>
              <a:rPr lang="en-US" sz="2800" b="1" dirty="0" err="1"/>
              <a:t>bọc</a:t>
            </a:r>
            <a:r>
              <a:rPr lang="en-US" sz="2800" b="1" dirty="0"/>
              <a:t> 4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xung</a:t>
            </a:r>
            <a:r>
              <a:rPr lang="en-US" sz="2800" b="1" dirty="0"/>
              <a:t> </a:t>
            </a:r>
            <a:r>
              <a:rPr lang="en-US" sz="2800" b="1" dirty="0" err="1"/>
              <a:t>quanh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đèn</a:t>
            </a:r>
            <a:r>
              <a:rPr lang="en-US" sz="2800" b="1" dirty="0"/>
              <a:t> </a:t>
            </a:r>
            <a:r>
              <a:rPr lang="en-US" sz="2800" b="1" dirty="0" err="1"/>
              <a:t>lồng</a:t>
            </a:r>
            <a:r>
              <a:rPr lang="en-US" sz="2800" b="1" dirty="0"/>
              <a:t>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BC607C-410B-FD51-4354-C9F8E38F4249}"/>
              </a:ext>
            </a:extLst>
          </p:cNvPr>
          <p:cNvSpPr/>
          <p:nvPr/>
        </p:nvSpPr>
        <p:spPr>
          <a:xfrm>
            <a:off x="6019800" y="1104900"/>
            <a:ext cx="5105400" cy="1600200"/>
          </a:xfrm>
          <a:prstGeom prst="wedgeRoundRectCallout">
            <a:avLst>
              <a:gd name="adj1" fmla="val -5949"/>
              <a:gd name="adj2" fmla="val 8250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Vậy</a:t>
            </a:r>
            <a:r>
              <a:rPr lang="en-US" sz="2800" b="1" dirty="0"/>
              <a:t> </a:t>
            </a:r>
            <a:r>
              <a:rPr lang="en-US" sz="2800" b="1" dirty="0" err="1"/>
              <a:t>phần</a:t>
            </a:r>
            <a:r>
              <a:rPr lang="en-US" sz="2800" b="1" dirty="0"/>
              <a:t> </a:t>
            </a:r>
            <a:r>
              <a:rPr lang="en-US" sz="2800" b="1" dirty="0" err="1"/>
              <a:t>giấy</a:t>
            </a:r>
            <a:r>
              <a:rPr lang="en-US" sz="2800" b="1" dirty="0"/>
              <a:t> </a:t>
            </a:r>
            <a:r>
              <a:rPr lang="en-US" sz="2800" b="1" dirty="0" err="1"/>
              <a:t>cậu</a:t>
            </a:r>
            <a:r>
              <a:rPr lang="en-US" sz="2800" b="1" dirty="0"/>
              <a:t> </a:t>
            </a:r>
            <a:r>
              <a:rPr lang="en-US" sz="2800" b="1" dirty="0" err="1"/>
              <a:t>dùng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xung</a:t>
            </a:r>
            <a:r>
              <a:rPr lang="en-US" sz="2800" b="1" dirty="0"/>
              <a:t> </a:t>
            </a:r>
            <a:r>
              <a:rPr lang="en-US" sz="2800" b="1" dirty="0" err="1"/>
              <a:t>quanh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đèn</a:t>
            </a:r>
            <a:r>
              <a:rPr lang="en-US" sz="2800" b="1" dirty="0"/>
              <a:t> </a:t>
            </a:r>
            <a:r>
              <a:rPr lang="en-US" sz="2800" b="1" dirty="0" err="1"/>
              <a:t>lồng</a:t>
            </a:r>
            <a:r>
              <a:rPr lang="en-US" sz="2800" b="1" dirty="0"/>
              <a:t>,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23F91CE-9C62-CE4F-EB50-421BDA20EAB2}"/>
              </a:ext>
            </a:extLst>
          </p:cNvPr>
          <p:cNvSpPr/>
          <p:nvPr/>
        </p:nvSpPr>
        <p:spPr>
          <a:xfrm>
            <a:off x="12496800" y="1866900"/>
            <a:ext cx="5105400" cy="1600200"/>
          </a:xfrm>
          <a:prstGeom prst="wedgeRoundRectCallout">
            <a:avLst>
              <a:gd name="adj1" fmla="val -27740"/>
              <a:gd name="adj2" fmla="val 8440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Tớ</a:t>
            </a:r>
            <a:r>
              <a:rPr lang="en-US" sz="2800" b="1" dirty="0"/>
              <a:t> </a:t>
            </a:r>
            <a:r>
              <a:rPr lang="en-US" sz="2800" b="1" dirty="0" err="1"/>
              <a:t>thì</a:t>
            </a:r>
            <a:r>
              <a:rPr lang="en-US" sz="2800" b="1" dirty="0"/>
              <a:t> </a:t>
            </a:r>
            <a:r>
              <a:rPr lang="en-US" sz="2800" b="1" dirty="0" err="1"/>
              <a:t>bọc</a:t>
            </a:r>
            <a:r>
              <a:rPr lang="en-US" sz="2800" b="1" dirty="0"/>
              <a:t> </a:t>
            </a:r>
            <a:r>
              <a:rPr lang="en-US" sz="2800" b="1" dirty="0" err="1"/>
              <a:t>cả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thì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tất</a:t>
            </a:r>
            <a:r>
              <a:rPr lang="en-US" sz="2800" b="1" dirty="0"/>
              <a:t> </a:t>
            </a:r>
            <a:r>
              <a:rPr lang="en-US" sz="2800" b="1" dirty="0" err="1"/>
              <a:t>cả</a:t>
            </a:r>
            <a:r>
              <a:rPr lang="en-US" sz="2800" b="1" dirty="0"/>
              <a:t> bao </a:t>
            </a:r>
            <a:r>
              <a:rPr lang="en-US" sz="2800" b="1" dirty="0" err="1"/>
              <a:t>nhiêu</a:t>
            </a:r>
            <a:r>
              <a:rPr lang="en-US" sz="2800" b="1" dirty="0"/>
              <a:t> </a:t>
            </a:r>
            <a:r>
              <a:rPr lang="en-US" sz="2800" b="1" dirty="0" err="1"/>
              <a:t>giấy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91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F6A69C-646C-E093-C2BB-BADAF22C435B}"/>
              </a:ext>
            </a:extLst>
          </p:cNvPr>
          <p:cNvSpPr/>
          <p:nvPr/>
        </p:nvSpPr>
        <p:spPr>
          <a:xfrm>
            <a:off x="467360" y="436880"/>
            <a:ext cx="17363440" cy="92786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F1BC9-AA95-24EF-D8F1-3CE7DB06C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76300"/>
            <a:ext cx="9439622" cy="464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6E620C-C301-F7E8-30BC-7E42F17CC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600" y="1409700"/>
            <a:ext cx="6218459" cy="39139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1BF3AC-AEC5-BC20-0794-5C1F3794D999}"/>
              </a:ext>
            </a:extLst>
          </p:cNvPr>
          <p:cNvSpPr txBox="1"/>
          <p:nvPr/>
        </p:nvSpPr>
        <p:spPr>
          <a:xfrm>
            <a:off x="1295400" y="5676900"/>
            <a:ext cx="15773400" cy="350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(25 +20) × 2 × 30 = 2 700 (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25 x 20 x 2 = 1 000 (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2 700 + 1 </a:t>
            </a:r>
            <a:r>
              <a:rPr lang="en-US" sz="3600" b="1" i="0" u="none" strike="noStrike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000 = 3 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700 (</a:t>
            </a:r>
            <a:r>
              <a:rPr lang="en-US" sz="36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4">
            <a:extLst>
              <a:ext uri="{FF2B5EF4-FFF2-40B4-BE49-F238E27FC236}">
                <a16:creationId xmlns:a16="http://schemas.microsoft.com/office/drawing/2014/main" id="{5AD268DE-8CC8-4F59-8AEA-422A91D7FD3F}"/>
              </a:ext>
            </a:extLst>
          </p:cNvPr>
          <p:cNvGrpSpPr>
            <a:grpSpLocks/>
          </p:cNvGrpSpPr>
          <p:nvPr/>
        </p:nvGrpSpPr>
        <p:grpSpPr bwMode="auto">
          <a:xfrm>
            <a:off x="581229" y="3954988"/>
            <a:ext cx="5355462" cy="3803237"/>
            <a:chOff x="3072" y="1344"/>
            <a:chExt cx="1732" cy="768"/>
          </a:xfrm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0BF5A450-61F5-4255-BC37-076937CC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344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27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665699BE-97C6-4EA3-8391-6F52FF6D5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1200" cy="4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685800">
                <a:defRPr/>
              </a:pPr>
              <a:endParaRPr lang="en-US" altLang="en-US" sz="27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8CB69C23-62DB-49DE-B555-FFCB7C0A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1344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661 w 1680"/>
                <a:gd name="T3" fmla="*/ 0 h 288"/>
                <a:gd name="T4" fmla="*/ 2104 w 1680"/>
                <a:gd name="T5" fmla="*/ 0 h 288"/>
                <a:gd name="T6" fmla="*/ 1444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2700">
                <a:solidFill>
                  <a:prstClr val="black"/>
                </a:solidFill>
                <a:latin typeface="字魂58号-创中黑"/>
              </a:endParaRP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81CC33F3-A2E6-44C7-ACEB-55EDAF12C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1344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2700">
                <a:solidFill>
                  <a:prstClr val="black"/>
                </a:solidFill>
                <a:latin typeface="字魂58号-创中黑"/>
              </a:endParaRPr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4F5F33BE-BFE1-4210-AF01-DE62405E9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832"/>
              <a:ext cx="528" cy="2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2700">
                <a:solidFill>
                  <a:prstClr val="black"/>
                </a:solidFill>
                <a:latin typeface="字魂58号-创中黑"/>
              </a:endParaRPr>
            </a:p>
          </p:txBody>
        </p:sp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CC7B89B3-1898-4F41-A468-CFBE86124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1824"/>
              <a:ext cx="12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2700">
                <a:solidFill>
                  <a:prstClr val="black"/>
                </a:solidFill>
                <a:latin typeface="字魂58号-创中黑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4B1566-2EA0-4BE7-AFD6-41D8C4EF1DCD}"/>
              </a:ext>
            </a:extLst>
          </p:cNvPr>
          <p:cNvGrpSpPr/>
          <p:nvPr/>
        </p:nvGrpSpPr>
        <p:grpSpPr>
          <a:xfrm>
            <a:off x="7293435" y="3954986"/>
            <a:ext cx="10307778" cy="5564327"/>
            <a:chOff x="4664364" y="2013527"/>
            <a:chExt cx="6871852" cy="253548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3B4EDA-4386-4278-B615-4719858B19B8}"/>
                </a:ext>
              </a:extLst>
            </p:cNvPr>
            <p:cNvSpPr/>
            <p:nvPr/>
          </p:nvSpPr>
          <p:spPr>
            <a:xfrm>
              <a:off x="4664364" y="2013527"/>
              <a:ext cx="6871852" cy="2535489"/>
            </a:xfrm>
            <a:custGeom>
              <a:avLst/>
              <a:gdLst>
                <a:gd name="csX0" fmla="*/ 0 w 6871852"/>
                <a:gd name="csY0" fmla="*/ 422589 h 2535489"/>
                <a:gd name="csX1" fmla="*/ 422590 w 6871852"/>
                <a:gd name="csY1" fmla="*/ 0 h 2535489"/>
                <a:gd name="csX2" fmla="*/ 6449262 w 6871852"/>
                <a:gd name="csY2" fmla="*/ 0 h 2535489"/>
                <a:gd name="csX3" fmla="*/ 6871852 w 6871852"/>
                <a:gd name="csY3" fmla="*/ 422589 h 2535489"/>
                <a:gd name="csX4" fmla="*/ 6871852 w 6871852"/>
                <a:gd name="csY4" fmla="*/ 2112898 h 2535489"/>
                <a:gd name="csX5" fmla="*/ 6449262 w 6871852"/>
                <a:gd name="csY5" fmla="*/ 2535489 h 2535489"/>
                <a:gd name="csX6" fmla="*/ 422590 w 6871852"/>
                <a:gd name="csY6" fmla="*/ 2535489 h 2535489"/>
                <a:gd name="csX7" fmla="*/ 0 w 6871852"/>
                <a:gd name="csY7" fmla="*/ 2112898 h 2535489"/>
                <a:gd name="csX8" fmla="*/ 0 w 6871852"/>
                <a:gd name="csY8" fmla="*/ 422589 h 2535489"/>
                <a:gd name="csX0" fmla="*/ 0 w 6871852"/>
                <a:gd name="csY0" fmla="*/ 422589 h 2535489"/>
                <a:gd name="csX1" fmla="*/ 422590 w 6871852"/>
                <a:gd name="csY1" fmla="*/ 0 h 2535489"/>
                <a:gd name="csX2" fmla="*/ 6449262 w 6871852"/>
                <a:gd name="csY2" fmla="*/ 0 h 2535489"/>
                <a:gd name="csX3" fmla="*/ 6871852 w 6871852"/>
                <a:gd name="csY3" fmla="*/ 422589 h 2535489"/>
                <a:gd name="csX4" fmla="*/ 6871852 w 6871852"/>
                <a:gd name="csY4" fmla="*/ 2112898 h 2535489"/>
                <a:gd name="csX5" fmla="*/ 6449262 w 6871852"/>
                <a:gd name="csY5" fmla="*/ 2535489 h 2535489"/>
                <a:gd name="csX6" fmla="*/ 422590 w 6871852"/>
                <a:gd name="csY6" fmla="*/ 2535489 h 2535489"/>
                <a:gd name="csX7" fmla="*/ 0 w 6871852"/>
                <a:gd name="csY7" fmla="*/ 2112898 h 2535489"/>
                <a:gd name="csX8" fmla="*/ 0 w 6871852"/>
                <a:gd name="csY8" fmla="*/ 422589 h 2535489"/>
                <a:gd name="csX0" fmla="*/ 0 w 6871852"/>
                <a:gd name="csY0" fmla="*/ 422589 h 2535489"/>
                <a:gd name="csX1" fmla="*/ 422590 w 6871852"/>
                <a:gd name="csY1" fmla="*/ 0 h 2535489"/>
                <a:gd name="csX2" fmla="*/ 6449262 w 6871852"/>
                <a:gd name="csY2" fmla="*/ 0 h 2535489"/>
                <a:gd name="csX3" fmla="*/ 6871852 w 6871852"/>
                <a:gd name="csY3" fmla="*/ 422589 h 2535489"/>
                <a:gd name="csX4" fmla="*/ 6871852 w 6871852"/>
                <a:gd name="csY4" fmla="*/ 2112898 h 2535489"/>
                <a:gd name="csX5" fmla="*/ 6449262 w 6871852"/>
                <a:gd name="csY5" fmla="*/ 2535489 h 2535489"/>
                <a:gd name="csX6" fmla="*/ 422590 w 6871852"/>
                <a:gd name="csY6" fmla="*/ 2535489 h 2535489"/>
                <a:gd name="csX7" fmla="*/ 0 w 6871852"/>
                <a:gd name="csY7" fmla="*/ 2112898 h 2535489"/>
                <a:gd name="csX8" fmla="*/ 0 w 6871852"/>
                <a:gd name="csY8" fmla="*/ 422589 h 25354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871852" h="2535489" fill="none" extrusionOk="0">
                  <a:moveTo>
                    <a:pt x="0" y="422589"/>
                  </a:moveTo>
                  <a:cubicBezTo>
                    <a:pt x="2636" y="251969"/>
                    <a:pt x="231900" y="61043"/>
                    <a:pt x="422590" y="0"/>
                  </a:cubicBezTo>
                  <a:cubicBezTo>
                    <a:pt x="1776491" y="88060"/>
                    <a:pt x="4942937" y="226126"/>
                    <a:pt x="6449262" y="0"/>
                  </a:cubicBezTo>
                  <a:cubicBezTo>
                    <a:pt x="6666280" y="-97012"/>
                    <a:pt x="6781706" y="167210"/>
                    <a:pt x="6871852" y="422589"/>
                  </a:cubicBezTo>
                  <a:cubicBezTo>
                    <a:pt x="7057574" y="1058025"/>
                    <a:pt x="6976789" y="1794010"/>
                    <a:pt x="6871852" y="2112898"/>
                  </a:cubicBezTo>
                  <a:cubicBezTo>
                    <a:pt x="6887299" y="2280189"/>
                    <a:pt x="6639337" y="2495453"/>
                    <a:pt x="6449262" y="2535489"/>
                  </a:cubicBezTo>
                  <a:cubicBezTo>
                    <a:pt x="4116924" y="2671695"/>
                    <a:pt x="2849681" y="2670646"/>
                    <a:pt x="422590" y="2535489"/>
                  </a:cubicBezTo>
                  <a:cubicBezTo>
                    <a:pt x="243542" y="2530062"/>
                    <a:pt x="-130468" y="2368394"/>
                    <a:pt x="0" y="2112898"/>
                  </a:cubicBezTo>
                  <a:cubicBezTo>
                    <a:pt x="-61342" y="1835162"/>
                    <a:pt x="20124" y="735633"/>
                    <a:pt x="0" y="422589"/>
                  </a:cubicBezTo>
                  <a:close/>
                </a:path>
                <a:path w="6871852" h="2535489" stroke="0" extrusionOk="0">
                  <a:moveTo>
                    <a:pt x="0" y="422589"/>
                  </a:moveTo>
                  <a:cubicBezTo>
                    <a:pt x="21114" y="216470"/>
                    <a:pt x="189807" y="-34406"/>
                    <a:pt x="422590" y="0"/>
                  </a:cubicBezTo>
                  <a:cubicBezTo>
                    <a:pt x="3025142" y="-27545"/>
                    <a:pt x="5449287" y="33081"/>
                    <a:pt x="6449262" y="0"/>
                  </a:cubicBezTo>
                  <a:cubicBezTo>
                    <a:pt x="6581154" y="-20678"/>
                    <a:pt x="6950346" y="161129"/>
                    <a:pt x="6871852" y="422589"/>
                  </a:cubicBezTo>
                  <a:cubicBezTo>
                    <a:pt x="7041635" y="768678"/>
                    <a:pt x="7173127" y="1583573"/>
                    <a:pt x="6871852" y="2112898"/>
                  </a:cubicBezTo>
                  <a:cubicBezTo>
                    <a:pt x="6859110" y="2319045"/>
                    <a:pt x="6619010" y="2508376"/>
                    <a:pt x="6449262" y="2535489"/>
                  </a:cubicBezTo>
                  <a:cubicBezTo>
                    <a:pt x="3737211" y="2133206"/>
                    <a:pt x="1567234" y="2886393"/>
                    <a:pt x="422590" y="2535489"/>
                  </a:cubicBezTo>
                  <a:cubicBezTo>
                    <a:pt x="195512" y="2596885"/>
                    <a:pt x="-37051" y="2288235"/>
                    <a:pt x="0" y="2112898"/>
                  </a:cubicBezTo>
                  <a:cubicBezTo>
                    <a:pt x="21527" y="1479466"/>
                    <a:pt x="65955" y="897726"/>
                    <a:pt x="0" y="422589"/>
                  </a:cubicBezTo>
                  <a:close/>
                </a:path>
                <a:path w="6871852" h="2535489" fill="none" stroke="0" extrusionOk="0">
                  <a:moveTo>
                    <a:pt x="0" y="422589"/>
                  </a:moveTo>
                  <a:cubicBezTo>
                    <a:pt x="44372" y="186119"/>
                    <a:pt x="228982" y="39349"/>
                    <a:pt x="422590" y="0"/>
                  </a:cubicBezTo>
                  <a:cubicBezTo>
                    <a:pt x="2371790" y="263145"/>
                    <a:pt x="4648184" y="208870"/>
                    <a:pt x="6449262" y="0"/>
                  </a:cubicBezTo>
                  <a:cubicBezTo>
                    <a:pt x="6673098" y="-66747"/>
                    <a:pt x="6861225" y="174494"/>
                    <a:pt x="6871852" y="422589"/>
                  </a:cubicBezTo>
                  <a:cubicBezTo>
                    <a:pt x="6965118" y="1008735"/>
                    <a:pt x="7064488" y="1763291"/>
                    <a:pt x="6871852" y="2112898"/>
                  </a:cubicBezTo>
                  <a:cubicBezTo>
                    <a:pt x="6896214" y="2335295"/>
                    <a:pt x="6631161" y="2503654"/>
                    <a:pt x="6449262" y="2535489"/>
                  </a:cubicBezTo>
                  <a:cubicBezTo>
                    <a:pt x="3895294" y="2418907"/>
                    <a:pt x="2621234" y="2409293"/>
                    <a:pt x="422590" y="2535489"/>
                  </a:cubicBezTo>
                  <a:cubicBezTo>
                    <a:pt x="187229" y="2515612"/>
                    <a:pt x="-69967" y="2331566"/>
                    <a:pt x="0" y="2112898"/>
                  </a:cubicBezTo>
                  <a:cubicBezTo>
                    <a:pt x="-151395" y="1970331"/>
                    <a:pt x="17267" y="791643"/>
                    <a:pt x="0" y="422589"/>
                  </a:cubicBezTo>
                  <a:close/>
                </a:path>
                <a:path w="6871852" h="2535489" fill="none" stroke="0" extrusionOk="0">
                  <a:moveTo>
                    <a:pt x="0" y="422589"/>
                  </a:moveTo>
                  <a:cubicBezTo>
                    <a:pt x="34679" y="221844"/>
                    <a:pt x="247447" y="94028"/>
                    <a:pt x="422590" y="0"/>
                  </a:cubicBezTo>
                  <a:cubicBezTo>
                    <a:pt x="2061906" y="230360"/>
                    <a:pt x="4817072" y="205987"/>
                    <a:pt x="6449262" y="0"/>
                  </a:cubicBezTo>
                  <a:cubicBezTo>
                    <a:pt x="6633370" y="-94415"/>
                    <a:pt x="6821114" y="135249"/>
                    <a:pt x="6871852" y="422589"/>
                  </a:cubicBezTo>
                  <a:cubicBezTo>
                    <a:pt x="7052844" y="978099"/>
                    <a:pt x="6996421" y="1769690"/>
                    <a:pt x="6871852" y="2112898"/>
                  </a:cubicBezTo>
                  <a:cubicBezTo>
                    <a:pt x="6859483" y="2309842"/>
                    <a:pt x="6624541" y="2497516"/>
                    <a:pt x="6449262" y="2535489"/>
                  </a:cubicBezTo>
                  <a:cubicBezTo>
                    <a:pt x="3881734" y="2450157"/>
                    <a:pt x="2779909" y="2533003"/>
                    <a:pt x="422590" y="2535489"/>
                  </a:cubicBezTo>
                  <a:cubicBezTo>
                    <a:pt x="195871" y="2523368"/>
                    <a:pt x="-100193" y="2357974"/>
                    <a:pt x="0" y="2112898"/>
                  </a:cubicBezTo>
                  <a:cubicBezTo>
                    <a:pt x="-105721" y="1939121"/>
                    <a:pt x="-6443" y="798063"/>
                    <a:pt x="0" y="42258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custGeom>
                      <a:avLst/>
                      <a:gdLst>
                        <a:gd name="connsiteX0" fmla="*/ 0 w 10307778"/>
                        <a:gd name="connsiteY0" fmla="*/ 927406 h 5564327"/>
                        <a:gd name="connsiteX1" fmla="*/ 633885 w 10307778"/>
                        <a:gd name="connsiteY1" fmla="*/ 0 h 5564327"/>
                        <a:gd name="connsiteX2" fmla="*/ 9673893 w 10307778"/>
                        <a:gd name="connsiteY2" fmla="*/ 0 h 5564327"/>
                        <a:gd name="connsiteX3" fmla="*/ 10307778 w 10307778"/>
                        <a:gd name="connsiteY3" fmla="*/ 927406 h 5564327"/>
                        <a:gd name="connsiteX4" fmla="*/ 10307778 w 10307778"/>
                        <a:gd name="connsiteY4" fmla="*/ 4636920 h 5564327"/>
                        <a:gd name="connsiteX5" fmla="*/ 9673893 w 10307778"/>
                        <a:gd name="connsiteY5" fmla="*/ 5564327 h 5564327"/>
                        <a:gd name="connsiteX6" fmla="*/ 633885 w 10307778"/>
                        <a:gd name="connsiteY6" fmla="*/ 5564327 h 5564327"/>
                        <a:gd name="connsiteX7" fmla="*/ 0 w 10307778"/>
                        <a:gd name="connsiteY7" fmla="*/ 4636920 h 5564327"/>
                        <a:gd name="connsiteX8" fmla="*/ 0 w 10307778"/>
                        <a:gd name="connsiteY8" fmla="*/ 927406 h 5564327"/>
                        <a:gd name="connsiteX0" fmla="*/ 0 w 10307778"/>
                        <a:gd name="connsiteY0" fmla="*/ 927406 h 5564327"/>
                        <a:gd name="connsiteX1" fmla="*/ 633885 w 10307778"/>
                        <a:gd name="connsiteY1" fmla="*/ 0 h 5564327"/>
                        <a:gd name="connsiteX2" fmla="*/ 9673893 w 10307778"/>
                        <a:gd name="connsiteY2" fmla="*/ 0 h 5564327"/>
                        <a:gd name="connsiteX3" fmla="*/ 10307778 w 10307778"/>
                        <a:gd name="connsiteY3" fmla="*/ 927406 h 5564327"/>
                        <a:gd name="connsiteX4" fmla="*/ 10307778 w 10307778"/>
                        <a:gd name="connsiteY4" fmla="*/ 4636920 h 5564327"/>
                        <a:gd name="connsiteX5" fmla="*/ 9673893 w 10307778"/>
                        <a:gd name="connsiteY5" fmla="*/ 5564327 h 5564327"/>
                        <a:gd name="connsiteX6" fmla="*/ 633885 w 10307778"/>
                        <a:gd name="connsiteY6" fmla="*/ 5564327 h 5564327"/>
                        <a:gd name="connsiteX7" fmla="*/ 0 w 10307778"/>
                        <a:gd name="connsiteY7" fmla="*/ 4636920 h 5564327"/>
                        <a:gd name="connsiteX8" fmla="*/ 0 w 10307778"/>
                        <a:gd name="connsiteY8" fmla="*/ 927406 h 55643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307778" h="5564327" fill="none" extrusionOk="0">
                          <a:moveTo>
                            <a:pt x="0" y="927406"/>
                          </a:moveTo>
                          <a:cubicBezTo>
                            <a:pt x="1779" y="466818"/>
                            <a:pt x="345656" y="128577"/>
                            <a:pt x="633885" y="0"/>
                          </a:cubicBezTo>
                          <a:cubicBezTo>
                            <a:pt x="2766130" y="184452"/>
                            <a:pt x="7340307" y="254667"/>
                            <a:pt x="9673893" y="0"/>
                          </a:cubicBezTo>
                          <a:cubicBezTo>
                            <a:pt x="10006203" y="-144590"/>
                            <a:pt x="10203282" y="380552"/>
                            <a:pt x="10307778" y="927406"/>
                          </a:cubicBezTo>
                          <a:cubicBezTo>
                            <a:pt x="10503480" y="2240787"/>
                            <a:pt x="10477372" y="3901913"/>
                            <a:pt x="10307778" y="4636920"/>
                          </a:cubicBezTo>
                          <a:cubicBezTo>
                            <a:pt x="10324718" y="5050316"/>
                            <a:pt x="9966032" y="5487990"/>
                            <a:pt x="9673893" y="5564327"/>
                          </a:cubicBezTo>
                          <a:cubicBezTo>
                            <a:pt x="5878333" y="5708161"/>
                            <a:pt x="4254646" y="5494545"/>
                            <a:pt x="633885" y="5564327"/>
                          </a:cubicBezTo>
                          <a:cubicBezTo>
                            <a:pt x="351342" y="5554728"/>
                            <a:pt x="-140069" y="5181531"/>
                            <a:pt x="0" y="4636920"/>
                          </a:cubicBezTo>
                          <a:cubicBezTo>
                            <a:pt x="-140287" y="4158895"/>
                            <a:pt x="56915" y="1715279"/>
                            <a:pt x="0" y="927406"/>
                          </a:cubicBezTo>
                          <a:close/>
                        </a:path>
                        <a:path w="10307778" h="5564327" stroke="0" extrusionOk="0">
                          <a:moveTo>
                            <a:pt x="0" y="927406"/>
                          </a:moveTo>
                          <a:cubicBezTo>
                            <a:pt x="40970" y="442479"/>
                            <a:pt x="290011" y="2751"/>
                            <a:pt x="633885" y="0"/>
                          </a:cubicBezTo>
                          <a:cubicBezTo>
                            <a:pt x="4530450" y="57818"/>
                            <a:pt x="8050498" y="-173579"/>
                            <a:pt x="9673893" y="0"/>
                          </a:cubicBezTo>
                          <a:cubicBezTo>
                            <a:pt x="9911602" y="-51262"/>
                            <a:pt x="10363484" y="334018"/>
                            <a:pt x="10307778" y="927406"/>
                          </a:cubicBezTo>
                          <a:cubicBezTo>
                            <a:pt x="10476004" y="1702152"/>
                            <a:pt x="10739621" y="3469052"/>
                            <a:pt x="10307778" y="4636920"/>
                          </a:cubicBezTo>
                          <a:cubicBezTo>
                            <a:pt x="10279876" y="5134967"/>
                            <a:pt x="9976958" y="5544077"/>
                            <a:pt x="9673893" y="5564327"/>
                          </a:cubicBezTo>
                          <a:cubicBezTo>
                            <a:pt x="5590110" y="4919471"/>
                            <a:pt x="2400343" y="5836385"/>
                            <a:pt x="633885" y="5564327"/>
                          </a:cubicBezTo>
                          <a:cubicBezTo>
                            <a:pt x="277640" y="5633208"/>
                            <a:pt x="-52274" y="5045023"/>
                            <a:pt x="0" y="4636920"/>
                          </a:cubicBezTo>
                          <a:cubicBezTo>
                            <a:pt x="28321" y="3327743"/>
                            <a:pt x="96385" y="2029115"/>
                            <a:pt x="0" y="927406"/>
                          </a:cubicBezTo>
                          <a:close/>
                        </a:path>
                        <a:path w="10307778" h="5564327" fill="none" stroke="0" extrusionOk="0">
                          <a:moveTo>
                            <a:pt x="0" y="927406"/>
                          </a:moveTo>
                          <a:cubicBezTo>
                            <a:pt x="32243" y="434850"/>
                            <a:pt x="328529" y="105047"/>
                            <a:pt x="633885" y="0"/>
                          </a:cubicBezTo>
                          <a:cubicBezTo>
                            <a:pt x="3400493" y="296385"/>
                            <a:pt x="7243651" y="185203"/>
                            <a:pt x="9673893" y="0"/>
                          </a:cubicBezTo>
                          <a:cubicBezTo>
                            <a:pt x="9998279" y="-84511"/>
                            <a:pt x="10289744" y="397950"/>
                            <a:pt x="10307778" y="927406"/>
                          </a:cubicBezTo>
                          <a:cubicBezTo>
                            <a:pt x="10507879" y="2103732"/>
                            <a:pt x="10556269" y="3829422"/>
                            <a:pt x="10307778" y="4636920"/>
                          </a:cubicBezTo>
                          <a:cubicBezTo>
                            <a:pt x="10298383" y="5113999"/>
                            <a:pt x="9961017" y="5521657"/>
                            <a:pt x="9673893" y="5564327"/>
                          </a:cubicBezTo>
                          <a:cubicBezTo>
                            <a:pt x="5640685" y="5556681"/>
                            <a:pt x="4138295" y="5446331"/>
                            <a:pt x="633885" y="5564327"/>
                          </a:cubicBezTo>
                          <a:cubicBezTo>
                            <a:pt x="312478" y="5556337"/>
                            <a:pt x="-101131" y="5141584"/>
                            <a:pt x="0" y="4636920"/>
                          </a:cubicBezTo>
                          <a:cubicBezTo>
                            <a:pt x="-205619" y="4312043"/>
                            <a:pt x="42787" y="1817405"/>
                            <a:pt x="0" y="927406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85800"/>
              <a:endParaRPr lang="en-US" sz="27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CA252-A7E7-4D86-87EB-F9C9F93AD01C}"/>
                </a:ext>
              </a:extLst>
            </p:cNvPr>
            <p:cNvSpPr txBox="1"/>
            <p:nvPr/>
          </p:nvSpPr>
          <p:spPr>
            <a:xfrm>
              <a:off x="4856173" y="2311775"/>
              <a:ext cx="6680043" cy="1851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45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64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64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64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64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64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64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64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64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64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64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US" sz="645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645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645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645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US" sz="645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645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645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645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645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645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45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r>
                <a:rPr lang="en-US" sz="645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A41CD8C-A081-9887-C880-DD416570C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181100"/>
            <a:ext cx="10156816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5">
            <a:extLst>
              <a:ext uri="{FF2B5EF4-FFF2-40B4-BE49-F238E27FC236}">
                <a16:creationId xmlns:a16="http://schemas.microsoft.com/office/drawing/2014/main" id="{6759FF14-34D7-4CA6-B75A-C25A58C2A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82" y="2716784"/>
            <a:ext cx="14910817" cy="434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13716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Cho:</a:t>
            </a:r>
          </a:p>
          <a:p>
            <a:pPr defTabSz="13716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</a:t>
            </a:r>
            <a:r>
              <a:rPr lang="en-US" altLang="en-US" sz="4800" b="1" baseline="-25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xq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Diện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tích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xung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quanh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hộp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chữ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nhật</a:t>
            </a:r>
            <a:endParaRPr lang="en-US" alt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defTabSz="13716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S</a:t>
            </a:r>
            <a:r>
              <a:rPr lang="en-US" altLang="en-US" sz="4800" b="1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2đ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diện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tích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hai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mặt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đáy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hộp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chữ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nhật</a:t>
            </a:r>
            <a:endParaRPr lang="en-US" alt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defTabSz="13716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</a:t>
            </a:r>
            <a:r>
              <a:rPr lang="en-US" altLang="en-US" sz="4800" b="1" baseline="-25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tp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Diện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tích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toàn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phần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hộp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chữ</a:t>
            </a:r>
            <a:r>
              <a:rPr lang="en-US" alt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nhật</a:t>
            </a:r>
            <a:endParaRPr lang="en-US" alt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defTabSz="1371600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770ADF68-F1C8-43F9-821B-737922E4E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819901"/>
            <a:ext cx="7334250" cy="2003625"/>
          </a:xfrm>
          <a:custGeom>
            <a:avLst/>
            <a:gdLst>
              <a:gd name="csX0" fmla="*/ 0 w 7334250"/>
              <a:gd name="csY0" fmla="*/ 0 h 2003625"/>
              <a:gd name="csX1" fmla="*/ 7334249 w 7334250"/>
              <a:gd name="csY1" fmla="*/ 0 h 2003625"/>
              <a:gd name="csX2" fmla="*/ 7334249 w 7334250"/>
              <a:gd name="csY2" fmla="*/ 2003625 h 2003625"/>
              <a:gd name="csX3" fmla="*/ 0 w 7334250"/>
              <a:gd name="csY3" fmla="*/ 2003625 h 2003625"/>
              <a:gd name="csX4" fmla="*/ 0 w 7334250"/>
              <a:gd name="csY4" fmla="*/ 0 h 2003625"/>
              <a:gd name="csX0" fmla="*/ 0 w 7334250"/>
              <a:gd name="csY0" fmla="*/ 0 h 2003625"/>
              <a:gd name="csX1" fmla="*/ 7334249 w 7334250"/>
              <a:gd name="csY1" fmla="*/ 0 h 2003625"/>
              <a:gd name="csX2" fmla="*/ 7334249 w 7334250"/>
              <a:gd name="csY2" fmla="*/ 2003625 h 2003625"/>
              <a:gd name="csX3" fmla="*/ 0 w 7334250"/>
              <a:gd name="csY3" fmla="*/ 2003625 h 2003625"/>
              <a:gd name="csX4" fmla="*/ 0 w 7334250"/>
              <a:gd name="csY4" fmla="*/ 0 h 2003625"/>
              <a:gd name="csX0" fmla="*/ 0 w 7334250"/>
              <a:gd name="csY0" fmla="*/ 0 h 2003625"/>
              <a:gd name="csX1" fmla="*/ 7334249 w 7334250"/>
              <a:gd name="csY1" fmla="*/ 0 h 2003625"/>
              <a:gd name="csX2" fmla="*/ 7334249 w 7334250"/>
              <a:gd name="csY2" fmla="*/ 2003625 h 2003625"/>
              <a:gd name="csX3" fmla="*/ 0 w 7334250"/>
              <a:gd name="csY3" fmla="*/ 2003625 h 2003625"/>
              <a:gd name="csX4" fmla="*/ 0 w 7334250"/>
              <a:gd name="csY4" fmla="*/ 0 h 20036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7334250" h="2003625" fill="none" extrusionOk="0">
                <a:moveTo>
                  <a:pt x="0" y="0"/>
                </a:moveTo>
                <a:cubicBezTo>
                  <a:pt x="1381744" y="627090"/>
                  <a:pt x="5870455" y="-146173"/>
                  <a:pt x="7334249" y="0"/>
                </a:cubicBezTo>
                <a:cubicBezTo>
                  <a:pt x="7250351" y="852343"/>
                  <a:pt x="7254434" y="1223094"/>
                  <a:pt x="7334249" y="2003625"/>
                </a:cubicBezTo>
                <a:cubicBezTo>
                  <a:pt x="5184761" y="1623157"/>
                  <a:pt x="1365871" y="2200997"/>
                  <a:pt x="0" y="2003625"/>
                </a:cubicBezTo>
                <a:cubicBezTo>
                  <a:pt x="144400" y="1281316"/>
                  <a:pt x="63969" y="320343"/>
                  <a:pt x="0" y="0"/>
                </a:cubicBezTo>
                <a:close/>
              </a:path>
              <a:path w="7334250" h="2003625" stroke="0" extrusionOk="0">
                <a:moveTo>
                  <a:pt x="0" y="0"/>
                </a:moveTo>
                <a:cubicBezTo>
                  <a:pt x="1349447" y="35054"/>
                  <a:pt x="5257766" y="-544402"/>
                  <a:pt x="7334249" y="0"/>
                </a:cubicBezTo>
                <a:cubicBezTo>
                  <a:pt x="7145216" y="328615"/>
                  <a:pt x="7250401" y="1314962"/>
                  <a:pt x="7334249" y="2003625"/>
                </a:cubicBezTo>
                <a:cubicBezTo>
                  <a:pt x="3945567" y="2112143"/>
                  <a:pt x="3527393" y="1751749"/>
                  <a:pt x="0" y="2003625"/>
                </a:cubicBezTo>
                <a:cubicBezTo>
                  <a:pt x="-159363" y="1008088"/>
                  <a:pt x="-60332" y="597616"/>
                  <a:pt x="0" y="0"/>
                </a:cubicBezTo>
                <a:close/>
              </a:path>
              <a:path w="7334250" h="2003625" fill="none" stroke="0" extrusionOk="0">
                <a:moveTo>
                  <a:pt x="0" y="0"/>
                </a:moveTo>
                <a:cubicBezTo>
                  <a:pt x="1440510" y="-8452"/>
                  <a:pt x="5770416" y="-13128"/>
                  <a:pt x="7334249" y="0"/>
                </a:cubicBezTo>
                <a:cubicBezTo>
                  <a:pt x="7185557" y="699152"/>
                  <a:pt x="7165920" y="1308274"/>
                  <a:pt x="7334249" y="2003625"/>
                </a:cubicBezTo>
                <a:cubicBezTo>
                  <a:pt x="4956670" y="1892623"/>
                  <a:pt x="1199316" y="2198371"/>
                  <a:pt x="0" y="2003625"/>
                </a:cubicBezTo>
                <a:cubicBezTo>
                  <a:pt x="185328" y="1327614"/>
                  <a:pt x="22455" y="283752"/>
                  <a:pt x="0" y="0"/>
                </a:cubicBezTo>
                <a:close/>
              </a:path>
              <a:path w="7334250" h="2003625" fill="none" stroke="0" extrusionOk="0">
                <a:moveTo>
                  <a:pt x="0" y="0"/>
                </a:moveTo>
                <a:cubicBezTo>
                  <a:pt x="1158727" y="385443"/>
                  <a:pt x="5836673" y="-20978"/>
                  <a:pt x="7334249" y="0"/>
                </a:cubicBezTo>
                <a:cubicBezTo>
                  <a:pt x="7203911" y="843207"/>
                  <a:pt x="7245169" y="1263100"/>
                  <a:pt x="7334249" y="2003625"/>
                </a:cubicBezTo>
                <a:cubicBezTo>
                  <a:pt x="4910437" y="1559008"/>
                  <a:pt x="1196486" y="2213370"/>
                  <a:pt x="0" y="2003625"/>
                </a:cubicBezTo>
                <a:cubicBezTo>
                  <a:pt x="164698" y="1329514"/>
                  <a:pt x="85552" y="295612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9900"/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900025791">
                  <a:custGeom>
                    <a:avLst/>
                    <a:gdLst>
                      <a:gd name="connsiteX0" fmla="*/ 0 w 7334250"/>
                      <a:gd name="connsiteY0" fmla="*/ 0 h 2003625"/>
                      <a:gd name="connsiteX1" fmla="*/ 7334249 w 7334250"/>
                      <a:gd name="connsiteY1" fmla="*/ 0 h 2003625"/>
                      <a:gd name="connsiteX2" fmla="*/ 7334249 w 7334250"/>
                      <a:gd name="connsiteY2" fmla="*/ 2003625 h 2003625"/>
                      <a:gd name="connsiteX3" fmla="*/ 0 w 7334250"/>
                      <a:gd name="connsiteY3" fmla="*/ 2003625 h 2003625"/>
                      <a:gd name="connsiteX4" fmla="*/ 0 w 7334250"/>
                      <a:gd name="connsiteY4" fmla="*/ 0 h 2003625"/>
                      <a:gd name="connsiteX0" fmla="*/ 0 w 7334250"/>
                      <a:gd name="connsiteY0" fmla="*/ 0 h 2003625"/>
                      <a:gd name="connsiteX1" fmla="*/ 7334249 w 7334250"/>
                      <a:gd name="connsiteY1" fmla="*/ 0 h 2003625"/>
                      <a:gd name="connsiteX2" fmla="*/ 7334249 w 7334250"/>
                      <a:gd name="connsiteY2" fmla="*/ 2003625 h 2003625"/>
                      <a:gd name="connsiteX3" fmla="*/ 0 w 7334250"/>
                      <a:gd name="connsiteY3" fmla="*/ 2003625 h 2003625"/>
                      <a:gd name="connsiteX4" fmla="*/ 0 w 7334250"/>
                      <a:gd name="connsiteY4" fmla="*/ 0 h 2003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4250" h="2003625" fill="none" extrusionOk="0">
                        <a:moveTo>
                          <a:pt x="0" y="0"/>
                        </a:moveTo>
                        <a:cubicBezTo>
                          <a:pt x="1455379" y="405610"/>
                          <a:pt x="5831942" y="-161300"/>
                          <a:pt x="7334249" y="0"/>
                        </a:cubicBezTo>
                        <a:cubicBezTo>
                          <a:pt x="7249313" y="842382"/>
                          <a:pt x="7236068" y="1272016"/>
                          <a:pt x="7334249" y="2003625"/>
                        </a:cubicBezTo>
                        <a:cubicBezTo>
                          <a:pt x="5076763" y="1761258"/>
                          <a:pt x="1312277" y="2198932"/>
                          <a:pt x="0" y="2003625"/>
                        </a:cubicBezTo>
                        <a:cubicBezTo>
                          <a:pt x="135375" y="1329438"/>
                          <a:pt x="51640" y="287608"/>
                          <a:pt x="0" y="0"/>
                        </a:cubicBezTo>
                        <a:close/>
                      </a:path>
                      <a:path w="7334250" h="2003625" stroke="0" extrusionOk="0">
                        <a:moveTo>
                          <a:pt x="0" y="0"/>
                        </a:moveTo>
                        <a:cubicBezTo>
                          <a:pt x="1404544" y="60842"/>
                          <a:pt x="5219339" y="-389546"/>
                          <a:pt x="7334249" y="0"/>
                        </a:cubicBezTo>
                        <a:cubicBezTo>
                          <a:pt x="7146838" y="353446"/>
                          <a:pt x="7275322" y="1163974"/>
                          <a:pt x="7334249" y="2003625"/>
                        </a:cubicBezTo>
                        <a:cubicBezTo>
                          <a:pt x="3929192" y="2160541"/>
                          <a:pt x="3511511" y="1822940"/>
                          <a:pt x="0" y="2003625"/>
                        </a:cubicBezTo>
                        <a:cubicBezTo>
                          <a:pt x="-157361" y="1013346"/>
                          <a:pt x="-13456" y="604346"/>
                          <a:pt x="0" y="0"/>
                        </a:cubicBezTo>
                        <a:close/>
                      </a:path>
                      <a:path w="7334250" h="2003625" fill="none" stroke="0" extrusionOk="0">
                        <a:moveTo>
                          <a:pt x="0" y="0"/>
                        </a:moveTo>
                        <a:cubicBezTo>
                          <a:pt x="1332025" y="102923"/>
                          <a:pt x="5802139" y="50"/>
                          <a:pt x="7334249" y="0"/>
                        </a:cubicBezTo>
                        <a:cubicBezTo>
                          <a:pt x="7227656" y="740662"/>
                          <a:pt x="7236221" y="1319748"/>
                          <a:pt x="7334249" y="2003625"/>
                        </a:cubicBezTo>
                        <a:cubicBezTo>
                          <a:pt x="4979229" y="1847893"/>
                          <a:pt x="1003177" y="2201614"/>
                          <a:pt x="0" y="2003625"/>
                        </a:cubicBezTo>
                        <a:cubicBezTo>
                          <a:pt x="159263" y="1337001"/>
                          <a:pt x="58475" y="26259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defTabSz="13716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Công</a:t>
            </a:r>
            <a:r>
              <a:rPr lang="en-US" altLang="en-US" sz="48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48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thức</a:t>
            </a:r>
            <a:r>
              <a:rPr lang="en-US" altLang="en-US" sz="48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pPr defTabSz="13716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</a:t>
            </a:r>
            <a:r>
              <a:rPr lang="en-US" altLang="en-US" sz="54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</a:t>
            </a:r>
            <a:r>
              <a:rPr lang="en-US" altLang="en-US" sz="5400" b="1" baseline="-25000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tp</a:t>
            </a:r>
            <a:r>
              <a:rPr lang="en-US" altLang="en-US" sz="54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=  </a:t>
            </a:r>
            <a:r>
              <a:rPr lang="en-US" altLang="en-US" sz="5400" b="1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</a:t>
            </a:r>
            <a:r>
              <a:rPr lang="en-US" altLang="en-US" sz="5400" b="1" baseline="-25000" dirty="0" err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xq</a:t>
            </a:r>
            <a:r>
              <a:rPr lang="en-US" altLang="en-US" sz="54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+ S</a:t>
            </a:r>
            <a:r>
              <a:rPr lang="en-US" altLang="en-US" sz="5400" b="1" baseline="-25000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2đ</a:t>
            </a:r>
          </a:p>
          <a:p>
            <a:pPr defTabSz="13716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1200" b="1" dirty="0">
              <a:solidFill>
                <a:srgbClr val="CC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622414-4584-E08F-2E8A-F7699D9B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52500"/>
            <a:ext cx="10156816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701040" y="655320"/>
            <a:ext cx="16962120" cy="9052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2700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2254195" y="954737"/>
            <a:ext cx="149632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diện tích toàn phần của mỗi hình hộp chữ nhật dưới đây.</a:t>
            </a:r>
            <a:endParaRPr lang="vi-VN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90160-F396-A2DE-E891-F569151DE57F}"/>
              </a:ext>
            </a:extLst>
          </p:cNvPr>
          <p:cNvSpPr/>
          <p:nvPr/>
        </p:nvSpPr>
        <p:spPr>
          <a:xfrm>
            <a:off x="1066800" y="1028700"/>
            <a:ext cx="1161605" cy="10901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3761D-D6BC-D7EA-E424-8D326F40F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57500"/>
            <a:ext cx="13563600" cy="36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701040" y="655320"/>
            <a:ext cx="16962120" cy="9052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700">
              <a:solidFill>
                <a:srgbClr val="000000"/>
              </a:solidFill>
              <a:latin typeface="Arial"/>
              <a:ea typeface="微软雅黑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82C35D-B52D-0D88-3B27-1EB57968F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6" y="1562100"/>
            <a:ext cx="4575118" cy="388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DBEA47-9155-9694-3E54-1A71B1A55289}"/>
              </a:ext>
            </a:extLst>
          </p:cNvPr>
          <p:cNvSpPr txBox="1"/>
          <p:nvPr/>
        </p:nvSpPr>
        <p:spPr>
          <a:xfrm>
            <a:off x="5867400" y="1714500"/>
            <a:ext cx="1143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(30 + 20) x 2 x 40 = 4 000 (cm</a:t>
            </a:r>
            <a:r>
              <a:rPr lang="en-US" sz="4000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x 30 x 2 = 1 200 (cm</a:t>
            </a:r>
            <a:r>
              <a:rPr lang="en-US" sz="4000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4 000 + 1 200 = 5 200 (cm</a:t>
            </a:r>
            <a:r>
              <a:rPr lang="en-US" sz="4000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4000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08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701040" y="655320"/>
            <a:ext cx="16962120" cy="9052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BEA47-9155-9694-3E54-1A71B1A55289}"/>
              </a:ext>
            </a:extLst>
          </p:cNvPr>
          <p:cNvSpPr txBox="1"/>
          <p:nvPr/>
        </p:nvSpPr>
        <p:spPr>
          <a:xfrm>
            <a:off x="5867400" y="1714500"/>
            <a:ext cx="1173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(25 + 50) x 2 x 25 = 3 750 (cm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x 50 x 2 = 2 500 (cm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3 750 + 2 500 = 6 250 (cm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079FC-DC53-E892-ADEC-EDCA07F7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19300"/>
            <a:ext cx="521833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701040" y="655320"/>
            <a:ext cx="16962120" cy="9052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BEA47-9155-9694-3E54-1A71B1A55289}"/>
              </a:ext>
            </a:extLst>
          </p:cNvPr>
          <p:cNvSpPr txBox="1"/>
          <p:nvPr/>
        </p:nvSpPr>
        <p:spPr>
          <a:xfrm>
            <a:off x="5867400" y="1714500"/>
            <a:ext cx="1173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(35 + 30) x 2 x 25 = 3 250 (cm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x 30 x 2 = 2 100 (cm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3 250 + 2 100 = 5 350 (cm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2E728-8B75-8A89-3D93-261A31A38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95500"/>
            <a:ext cx="478465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433</TotalTime>
  <Words>590</Words>
  <Application>Microsoft Office PowerPoint</Application>
  <PresentationFormat>Custom</PresentationFormat>
  <Paragraphs>54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微软雅黑</vt:lpstr>
      <vt:lpstr>Arial</vt:lpstr>
      <vt:lpstr>Calibri</vt:lpstr>
      <vt:lpstr>Cambria</vt:lpstr>
      <vt:lpstr>Times New Roman</vt:lpstr>
      <vt:lpstr>字魂58号-创中黑</vt:lpstr>
      <vt:lpstr>包图主题2</vt:lpstr>
      <vt:lpstr>摄图网699pic</vt:lpstr>
      <vt:lpstr>1_摄图网699pic</vt:lpstr>
      <vt:lpstr>2_摄图网699pic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for watching!</dc:title>
  <dc:subject>9Slide.vn</dc:subject>
  <dc:creator>HP</dc:creator>
  <dc:description>9Slide.vn</dc:description>
  <cp:lastModifiedBy>Administrator</cp:lastModifiedBy>
  <cp:revision>173</cp:revision>
  <dcterms:created xsi:type="dcterms:W3CDTF">2006-08-16T00:00:00Z</dcterms:created>
  <dcterms:modified xsi:type="dcterms:W3CDTF">2026-02-27T03:18:23Z</dcterms:modified>
  <cp:category>9Slide.vn</cp:category>
  <dc:identifier>DAEwt2jdhJo</dc:identifier>
</cp:coreProperties>
</file>