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1" r:id="rId2"/>
    <p:sldId id="258" r:id="rId3"/>
    <p:sldId id="353" r:id="rId4"/>
    <p:sldId id="260" r:id="rId5"/>
    <p:sldId id="354" r:id="rId6"/>
    <p:sldId id="363" r:id="rId7"/>
    <p:sldId id="263" r:id="rId8"/>
    <p:sldId id="365" r:id="rId9"/>
    <p:sldId id="366" r:id="rId10"/>
    <p:sldId id="358" r:id="rId1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0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27/02/2026</a:t>
            </a:fld>
            <a:endParaRPr lang="vi-VN"/>
          </a:p>
        </p:txBody>
      </p:sp>
      <p:sp>
        <p:nvSpPr>
          <p:cNvPr id="5" name="Chỗ dành sẵn cho Chân trang 4">
            <a:extLst>
              <a:ext uri="{FF2B5EF4-FFF2-40B4-BE49-F238E27FC236}">
                <a16:creationId xmlns:a16="http://schemas.microsoft.com/office/drawing/2014/main"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A38DCFE-5778-0F38-C989-21AD21AEDE4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7.wdp"/><Relationship Id="rId18" Type="http://schemas.openxmlformats.org/officeDocument/2006/relationships/image" Target="../media/image19.png"/><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microsoft.com/office/2007/relationships/hdphoto" Target="../media/hdphoto8.wdp"/><Relationship Id="rId10" Type="http://schemas.openxmlformats.org/officeDocument/2006/relationships/image" Target="../media/image13.png"/><Relationship Id="rId19" Type="http://schemas.openxmlformats.org/officeDocument/2006/relationships/image" Target="../media/image20.png"/><Relationship Id="rId4" Type="http://schemas.openxmlformats.org/officeDocument/2006/relationships/image" Target="../media/image9.png"/><Relationship Id="rId9" Type="http://schemas.microsoft.com/office/2007/relationships/hdphoto" Target="../media/hdphoto6.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26" name="组合 69">
            <a:extLst>
              <a:ext uri="{FF2B5EF4-FFF2-40B4-BE49-F238E27FC236}">
                <a16:creationId xmlns:a16="http://schemas.microsoft.com/office/drawing/2014/main"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4" name="Picture 3">
            <a:extLst>
              <a:ext uri="{FF2B5EF4-FFF2-40B4-BE49-F238E27FC236}">
                <a16:creationId xmlns:a16="http://schemas.microsoft.com/office/drawing/2014/main" id="{AEE0DD69-7CE3-7FE1-60A9-AA0028709423}"/>
              </a:ext>
            </a:extLst>
          </p:cNvPr>
          <p:cNvPicPr>
            <a:picLocks noChangeAspect="1"/>
          </p:cNvPicPr>
          <p:nvPr/>
        </p:nvPicPr>
        <p:blipFill>
          <a:blip r:embed="rId18"/>
          <a:stretch>
            <a:fillRect/>
          </a:stretch>
        </p:blipFill>
        <p:spPr>
          <a:xfrm>
            <a:off x="4247329" y="452121"/>
            <a:ext cx="3090940" cy="1432684"/>
          </a:xfrm>
          <a:prstGeom prst="rect">
            <a:avLst/>
          </a:prstGeom>
        </p:spPr>
      </p:pic>
      <p:pic>
        <p:nvPicPr>
          <p:cNvPr id="5" name="Picture 4">
            <a:extLst>
              <a:ext uri="{FF2B5EF4-FFF2-40B4-BE49-F238E27FC236}">
                <a16:creationId xmlns:a16="http://schemas.microsoft.com/office/drawing/2014/main" id="{EEEDC938-2D20-AA64-2739-37B0CE22A09E}"/>
              </a:ext>
            </a:extLst>
          </p:cNvPr>
          <p:cNvPicPr>
            <a:picLocks noChangeAspect="1"/>
          </p:cNvPicPr>
          <p:nvPr/>
        </p:nvPicPr>
        <p:blipFill>
          <a:blip r:embed="rId19"/>
          <a:stretch>
            <a:fillRect/>
          </a:stretch>
        </p:blipFill>
        <p:spPr>
          <a:xfrm>
            <a:off x="987764" y="1492921"/>
            <a:ext cx="9820670" cy="1976065"/>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63D2EFBF-F199-9A49-F1AD-91AFE5679D2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60A2F928-8C01-7507-89B8-6D3BA7A249A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64240" y="-111759"/>
            <a:ext cx="1127760" cy="1127760"/>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id="{6F784640-A296-94AC-E20D-D7D4A1F41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id="{F7013049-0F35-9761-228A-BFFF84889B25}"/>
              </a:ext>
            </a:extLst>
          </p:cNvPr>
          <p:cNvSpPr/>
          <p:nvPr/>
        </p:nvSpPr>
        <p:spPr>
          <a:xfrm>
            <a:off x="274321" y="180975"/>
            <a:ext cx="11754066" cy="6428169"/>
          </a:xfrm>
          <a:custGeom>
            <a:avLst/>
            <a:gdLst>
              <a:gd name="csX0" fmla="*/ 0 w 11754066"/>
              <a:gd name="csY0" fmla="*/ 639153 h 6428169"/>
              <a:gd name="csX1" fmla="*/ 639153 w 11754066"/>
              <a:gd name="csY1" fmla="*/ 0 h 6428169"/>
              <a:gd name="csX2" fmla="*/ 11114913 w 11754066"/>
              <a:gd name="csY2" fmla="*/ 0 h 6428169"/>
              <a:gd name="csX3" fmla="*/ 11754066 w 11754066"/>
              <a:gd name="csY3" fmla="*/ 639153 h 6428169"/>
              <a:gd name="csX4" fmla="*/ 11754066 w 11754066"/>
              <a:gd name="csY4" fmla="*/ 5789016 h 6428169"/>
              <a:gd name="csX5" fmla="*/ 11114913 w 11754066"/>
              <a:gd name="csY5" fmla="*/ 6428169 h 6428169"/>
              <a:gd name="csX6" fmla="*/ 639153 w 11754066"/>
              <a:gd name="csY6" fmla="*/ 6428169 h 6428169"/>
              <a:gd name="csX7" fmla="*/ 0 w 11754066"/>
              <a:gd name="csY7" fmla="*/ 5789016 h 6428169"/>
              <a:gd name="csX8" fmla="*/ 0 w 11754066"/>
              <a:gd name="csY8" fmla="*/ 639153 h 64281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sp>
        <p:nvSpPr>
          <p:cNvPr id="19" name="TextBox 6">
            <a:extLst>
              <a:ext uri="{FF2B5EF4-FFF2-40B4-BE49-F238E27FC236}">
                <a16:creationId xmlns:a16="http://schemas.microsoft.com/office/drawing/2014/main" id="{71F204D2-B85F-5F4E-F308-A1C2E3B731F5}"/>
              </a:ext>
            </a:extLst>
          </p:cNvPr>
          <p:cNvSpPr txBox="1"/>
          <p:nvPr/>
        </p:nvSpPr>
        <p:spPr>
          <a:xfrm>
            <a:off x="3002184" y="561908"/>
            <a:ext cx="8719573" cy="5632311"/>
          </a:xfrm>
          <a:prstGeom prst="rect">
            <a:avLst/>
          </a:prstGeom>
          <a:noFill/>
        </p:spPr>
        <p:txBody>
          <a:bodyPr wrap="square">
            <a:spAutoFit/>
          </a:bodyPr>
          <a:lstStyle/>
          <a:p>
            <a:pPr lvl="0" algn="just" eaLnBrk="0" fontAlgn="base" hangingPunct="0">
              <a:spcBef>
                <a:spcPct val="0"/>
              </a:spcBef>
              <a:spcAft>
                <a:spcPct val="0"/>
              </a:spcAft>
            </a:pPr>
            <a:r>
              <a:rPr lang="en-US" altLang="en-US" sz="3600" b="1" dirty="0">
                <a:solidFill>
                  <a:prstClr val="black"/>
                </a:solidFill>
                <a:latin typeface="Calibri" panose="020F0502020204030204" pitchFamily="34" charset="0"/>
                <a:cs typeface="Calibri" panose="020F0502020204030204" pitchFamily="34" charset="0"/>
              </a:rPr>
              <a:t>   </a:t>
            </a:r>
            <a:r>
              <a:rPr lang="vi-VN" altLang="en-US" sz="3600" b="1" dirty="0">
                <a:solidFill>
                  <a:prstClr val="black"/>
                </a:solidFill>
                <a:latin typeface="Calibri" panose="020F0502020204030204" pitchFamily="34" charset="0"/>
                <a:cs typeface="Calibri" panose="020F0502020204030204" pitchFamily="34" charset="0"/>
              </a:rPr>
              <a:t>Khu 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sX0" fmla="*/ 0 w 11702211"/>
              <a:gd name="csY0" fmla="*/ 634731 h 6383693"/>
              <a:gd name="csX1" fmla="*/ 634731 w 11702211"/>
              <a:gd name="csY1" fmla="*/ 0 h 6383693"/>
              <a:gd name="csX2" fmla="*/ 11067480 w 11702211"/>
              <a:gd name="csY2" fmla="*/ 0 h 6383693"/>
              <a:gd name="csX3" fmla="*/ 11702211 w 11702211"/>
              <a:gd name="csY3" fmla="*/ 634731 h 6383693"/>
              <a:gd name="csX4" fmla="*/ 11702211 w 11702211"/>
              <a:gd name="csY4" fmla="*/ 5748962 h 6383693"/>
              <a:gd name="csX5" fmla="*/ 11067480 w 11702211"/>
              <a:gd name="csY5" fmla="*/ 6383693 h 6383693"/>
              <a:gd name="csX6" fmla="*/ 634731 w 11702211"/>
              <a:gd name="csY6" fmla="*/ 6383693 h 6383693"/>
              <a:gd name="csX7" fmla="*/ 0 w 11702211"/>
              <a:gd name="csY7" fmla="*/ 5748962 h 6383693"/>
              <a:gd name="csX8" fmla="*/ 0 w 11702211"/>
              <a:gd name="csY8" fmla="*/ 634731 h 6383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id="{7E864079-D988-2634-3B6E-EA4F29129A93}"/>
              </a:ext>
            </a:extLst>
          </p:cNvPr>
          <p:cNvSpPr/>
          <p:nvPr/>
        </p:nvSpPr>
        <p:spPr>
          <a:xfrm>
            <a:off x="915833" y="26756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id="{27C68C32-8844-B671-D998-3C6833B644B7}"/>
              </a:ext>
            </a:extLst>
          </p:cNvPr>
          <p:cNvSpPr txBox="1"/>
          <p:nvPr/>
        </p:nvSpPr>
        <p:spPr>
          <a:xfrm>
            <a:off x="1107440" y="355341"/>
            <a:ext cx="10758385" cy="707886"/>
          </a:xfrm>
          <a:prstGeom prst="rect">
            <a:avLst/>
          </a:prstGeom>
          <a:noFill/>
        </p:spPr>
        <p:txBody>
          <a:bodyPr wrap="square">
            <a:spAutoFit/>
          </a:bodyPr>
          <a:lstStyle/>
          <a:p>
            <a:pPr lvl="0" eaLnBrk="0" fontAlgn="base" hangingPunct="0">
              <a:spcBef>
                <a:spcPct val="0"/>
              </a:spcBef>
              <a:spcAft>
                <a:spcPct val="0"/>
              </a:spcAft>
            </a:pPr>
            <a:r>
              <a:rPr lang="en-US" altLang="en-US" sz="4000" b="1" dirty="0">
                <a:solidFill>
                  <a:srgbClr val="FF0C56"/>
                </a:solidFill>
                <a:latin typeface="Calibri" panose="020F0502020204030204" pitchFamily="34" charset="0"/>
                <a:cs typeface="Calibri" panose="020F0502020204030204" pitchFamily="34" charset="0"/>
              </a:rPr>
              <a:t>1. </a:t>
            </a:r>
            <a:r>
              <a:rPr lang="vi-VN" altLang="en-US" sz="40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40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499F324E-3375-6391-3CF7-02090742A780}"/>
              </a:ext>
            </a:extLst>
          </p:cNvPr>
          <p:cNvSpPr txBox="1"/>
          <p:nvPr/>
        </p:nvSpPr>
        <p:spPr>
          <a:xfrm>
            <a:off x="810855" y="1225097"/>
            <a:ext cx="10651569" cy="3970318"/>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6" name="TextBox 5">
            <a:extLst>
              <a:ext uri="{FF2B5EF4-FFF2-40B4-BE49-F238E27FC236}">
                <a16:creationId xmlns:a16="http://schemas.microsoft.com/office/drawing/2014/main" id="{50DCEE86-0286-FA57-F991-8527ACD5D5F3}"/>
              </a:ext>
            </a:extLst>
          </p:cNvPr>
          <p:cNvSpPr txBox="1"/>
          <p:nvPr/>
        </p:nvSpPr>
        <p:spPr>
          <a:xfrm>
            <a:off x="782320" y="5130800"/>
            <a:ext cx="9977120" cy="1077218"/>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a. </a:t>
            </a:r>
            <a:r>
              <a:rPr lang="en-US" sz="3200" b="0" i="1" dirty="0" err="1">
                <a:solidFill>
                  <a:srgbClr val="000000"/>
                </a:solidFill>
                <a:effectLst/>
                <a:latin typeface="Cambria" panose="02040503050406030204" pitchFamily="18" charset="0"/>
                <a:ea typeface="Cambria" panose="02040503050406030204" pitchFamily="18" charset="0"/>
              </a:rPr>
              <a:t>Nhận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xét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về</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vị</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trí</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in </a:t>
            </a:r>
            <a:r>
              <a:rPr lang="en-US" sz="3200" b="0" i="1" dirty="0" err="1">
                <a:solidFill>
                  <a:srgbClr val="000000"/>
                </a:solidFill>
                <a:effectLst/>
                <a:latin typeface="Cambria" panose="02040503050406030204" pitchFamily="18" charset="0"/>
                <a:ea typeface="Cambria" panose="02040503050406030204" pitchFamily="18" charset="0"/>
              </a:rPr>
              <a:t>đậm</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câu</a:t>
            </a:r>
            <a:r>
              <a:rPr lang="en-US" sz="3200" b="0" i="1" dirty="0">
                <a:solidFill>
                  <a:srgbClr val="000000"/>
                </a:solidFill>
                <a:effectLst/>
                <a:latin typeface="Cambria" panose="02040503050406030204" pitchFamily="18" charset="0"/>
                <a:ea typeface="Cambria" panose="02040503050406030204" pitchFamily="18" charset="0"/>
              </a:rPr>
              <a:t>.</a:t>
            </a:r>
          </a:p>
          <a:p>
            <a:pPr algn="just"/>
            <a:r>
              <a:rPr lang="en-US" sz="3200" b="0" i="1" dirty="0">
                <a:solidFill>
                  <a:srgbClr val="000000"/>
                </a:solidFill>
                <a:effectLst/>
                <a:latin typeface="Cambria" panose="02040503050406030204" pitchFamily="18" charset="0"/>
                <a:ea typeface="Cambria" panose="02040503050406030204" pitchFamily="18" charset="0"/>
              </a:rPr>
              <a:t>b. </a:t>
            </a:r>
            <a:r>
              <a:rPr lang="en-US" sz="3200" b="0" i="1" dirty="0" err="1">
                <a:solidFill>
                  <a:srgbClr val="000000"/>
                </a:solidFill>
                <a:effectLst/>
                <a:latin typeface="Cambria" panose="02040503050406030204" pitchFamily="18" charset="0"/>
                <a:ea typeface="Cambria" panose="02040503050406030204" pitchFamily="18" charset="0"/>
              </a:rPr>
              <a:t>Nêu</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dụng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những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đó</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đoạn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văn</a:t>
            </a:r>
            <a:r>
              <a:rPr lang="en-US" sz="3200" b="0" i="1"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sX0" fmla="*/ 0 w 11702211"/>
              <a:gd name="csY0" fmla="*/ 634731 h 6383693"/>
              <a:gd name="csX1" fmla="*/ 634731 w 11702211"/>
              <a:gd name="csY1" fmla="*/ 0 h 6383693"/>
              <a:gd name="csX2" fmla="*/ 11067480 w 11702211"/>
              <a:gd name="csY2" fmla="*/ 0 h 6383693"/>
              <a:gd name="csX3" fmla="*/ 11702211 w 11702211"/>
              <a:gd name="csY3" fmla="*/ 634731 h 6383693"/>
              <a:gd name="csX4" fmla="*/ 11702211 w 11702211"/>
              <a:gd name="csY4" fmla="*/ 5748962 h 6383693"/>
              <a:gd name="csX5" fmla="*/ 11067480 w 11702211"/>
              <a:gd name="csY5" fmla="*/ 6383693 h 6383693"/>
              <a:gd name="csX6" fmla="*/ 634731 w 11702211"/>
              <a:gd name="csY6" fmla="*/ 6383693 h 6383693"/>
              <a:gd name="csX7" fmla="*/ 0 w 11702211"/>
              <a:gd name="csY7" fmla="*/ 5748962 h 6383693"/>
              <a:gd name="csX8" fmla="*/ 0 w 11702211"/>
              <a:gd name="csY8" fmla="*/ 634731 h 6383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4">
            <a:extLst>
              <a:ext uri="{FF2B5EF4-FFF2-40B4-BE49-F238E27FC236}">
                <a16:creationId xmlns:a16="http://schemas.microsoft.com/office/drawing/2014/main" id="{B1DCBCB3-6236-82C2-5794-EFE8BEB023B8}"/>
              </a:ext>
            </a:extLst>
          </p:cNvPr>
          <p:cNvSpPr txBox="1"/>
          <p:nvPr/>
        </p:nvSpPr>
        <p:spPr>
          <a:xfrm>
            <a:off x="680721" y="554537"/>
            <a:ext cx="11135360" cy="3539430"/>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4" name="Rectangle: Rounded Corners 18">
            <a:extLst>
              <a:ext uri="{FF2B5EF4-FFF2-40B4-BE49-F238E27FC236}">
                <a16:creationId xmlns:a16="http://schemas.microsoft.com/office/drawing/2014/main" id="{6BBB7EC4-E9EB-E52E-2B57-E349FC869884}"/>
              </a:ext>
            </a:extLst>
          </p:cNvPr>
          <p:cNvSpPr/>
          <p:nvPr/>
        </p:nvSpPr>
        <p:spPr>
          <a:xfrm>
            <a:off x="966630" y="416312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in </a:t>
            </a:r>
            <a:r>
              <a:rPr lang="en-US" sz="4000" b="1" dirty="0" err="1">
                <a:solidFill>
                  <a:schemeClr val="tx1"/>
                </a:solidFill>
                <a:latin typeface="Calibri" panose="020F0502020204030204" pitchFamily="34" charset="0"/>
                <a:cs typeface="Calibri" panose="020F0502020204030204" pitchFamily="34" charset="0"/>
              </a:rPr>
              <a:t>đậm</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đều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đứng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đầu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Rectangle: Rounded Corners 18">
            <a:extLst>
              <a:ext uri="{FF2B5EF4-FFF2-40B4-BE49-F238E27FC236}">
                <a16:creationId xmlns:a16="http://schemas.microsoft.com/office/drawing/2014/main" id="{BD126438-FAEC-D31E-1126-A6AF38CC27FC}"/>
              </a:ext>
            </a:extLst>
          </p:cNvPr>
          <p:cNvSpPr/>
          <p:nvPr/>
        </p:nvSpPr>
        <p:spPr>
          <a:xfrm>
            <a:off x="956470" y="5321364"/>
            <a:ext cx="11044241" cy="1130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chemeClr val="tx1"/>
                </a:solidFill>
                <a:latin typeface="Calibri" panose="020F0502020204030204" pitchFamily="34" charset="0"/>
                <a:cs typeface="Calibri" panose="020F0502020204030204" pitchFamily="34" charset="0"/>
              </a:rPr>
              <a:t>Tác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dụng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của</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những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ngữ</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này</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Nối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sX0" fmla="*/ 0 w 11702211"/>
              <a:gd name="csY0" fmla="*/ 634731 h 6383693"/>
              <a:gd name="csX1" fmla="*/ 634731 w 11702211"/>
              <a:gd name="csY1" fmla="*/ 0 h 6383693"/>
              <a:gd name="csX2" fmla="*/ 11067480 w 11702211"/>
              <a:gd name="csY2" fmla="*/ 0 h 6383693"/>
              <a:gd name="csX3" fmla="*/ 11702211 w 11702211"/>
              <a:gd name="csY3" fmla="*/ 634731 h 6383693"/>
              <a:gd name="csX4" fmla="*/ 11702211 w 11702211"/>
              <a:gd name="csY4" fmla="*/ 5748962 h 6383693"/>
              <a:gd name="csX5" fmla="*/ 11067480 w 11702211"/>
              <a:gd name="csY5" fmla="*/ 6383693 h 6383693"/>
              <a:gd name="csX6" fmla="*/ 634731 w 11702211"/>
              <a:gd name="csY6" fmla="*/ 6383693 h 6383693"/>
              <a:gd name="csX7" fmla="*/ 0 w 11702211"/>
              <a:gd name="csY7" fmla="*/ 5748962 h 6383693"/>
              <a:gd name="csX8" fmla="*/ 0 w 11702211"/>
              <a:gd name="csY8" fmla="*/ 634731 h 6383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4" name="Hộp Văn bản 3">
            <a:extLst>
              <a:ext uri="{FF2B5EF4-FFF2-40B4-BE49-F238E27FC236}">
                <a16:creationId xmlns:a16="http://schemas.microsoft.com/office/drawing/2014/main"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19" name="Rectangle: Rounded Corners 18">
            <a:extLst>
              <a:ext uri="{FF2B5EF4-FFF2-40B4-BE49-F238E27FC236}">
                <a16:creationId xmlns:a16="http://schemas.microsoft.com/office/drawing/2014/main"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6">
            <a:extLst>
              <a:ext uri="{FF2B5EF4-FFF2-40B4-BE49-F238E27FC236}">
                <a16:creationId xmlns:a16="http://schemas.microsoft.com/office/drawing/2014/main"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tiếp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sX0" fmla="*/ 0 w 11702211"/>
              <a:gd name="csY0" fmla="*/ 634731 h 6383693"/>
              <a:gd name="csX1" fmla="*/ 634731 w 11702211"/>
              <a:gd name="csY1" fmla="*/ 0 h 6383693"/>
              <a:gd name="csX2" fmla="*/ 11067480 w 11702211"/>
              <a:gd name="csY2" fmla="*/ 0 h 6383693"/>
              <a:gd name="csX3" fmla="*/ 11702211 w 11702211"/>
              <a:gd name="csY3" fmla="*/ 634731 h 6383693"/>
              <a:gd name="csX4" fmla="*/ 11702211 w 11702211"/>
              <a:gd name="csY4" fmla="*/ 5748962 h 6383693"/>
              <a:gd name="csX5" fmla="*/ 11067480 w 11702211"/>
              <a:gd name="csY5" fmla="*/ 6383693 h 6383693"/>
              <a:gd name="csX6" fmla="*/ 634731 w 11702211"/>
              <a:gd name="csY6" fmla="*/ 6383693 h 6383693"/>
              <a:gd name="csX7" fmla="*/ 0 w 11702211"/>
              <a:gd name="csY7" fmla="*/ 5748962 h 6383693"/>
              <a:gd name="csX8" fmla="*/ 0 w 11702211"/>
              <a:gd name="csY8" fmla="*/ 634731 h 6383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Hộp Văn bản 3">
            <a:extLst>
              <a:ext uri="{FF2B5EF4-FFF2-40B4-BE49-F238E27FC236}">
                <a16:creationId xmlns:a16="http://schemas.microsoft.com/office/drawing/2014/main"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5" name="Rectangle 4">
            <a:extLst>
              <a:ext uri="{FF2B5EF4-FFF2-40B4-BE49-F238E27FC236}">
                <a16:creationId xmlns:a16="http://schemas.microsoft.com/office/drawing/2014/main"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sX0" fmla="*/ 0 w 11702211"/>
              <a:gd name="csY0" fmla="*/ 634731 h 6383693"/>
              <a:gd name="csX1" fmla="*/ 634731 w 11702211"/>
              <a:gd name="csY1" fmla="*/ 0 h 6383693"/>
              <a:gd name="csX2" fmla="*/ 11067480 w 11702211"/>
              <a:gd name="csY2" fmla="*/ 0 h 6383693"/>
              <a:gd name="csX3" fmla="*/ 11702211 w 11702211"/>
              <a:gd name="csY3" fmla="*/ 634731 h 6383693"/>
              <a:gd name="csX4" fmla="*/ 11702211 w 11702211"/>
              <a:gd name="csY4" fmla="*/ 5748962 h 6383693"/>
              <a:gd name="csX5" fmla="*/ 11067480 w 11702211"/>
              <a:gd name="csY5" fmla="*/ 6383693 h 6383693"/>
              <a:gd name="csX6" fmla="*/ 634731 w 11702211"/>
              <a:gd name="csY6" fmla="*/ 6383693 h 6383693"/>
              <a:gd name="csX7" fmla="*/ 0 w 11702211"/>
              <a:gd name="csY7" fmla="*/ 5748962 h 6383693"/>
              <a:gd name="csX8" fmla="*/ 0 w 11702211"/>
              <a:gd name="csY8" fmla="*/ 634731 h 6383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8518CD7-E910-8D8C-D038-C01051290904}"/>
              </a:ext>
            </a:extLst>
          </p:cNvPr>
          <p:cNvPicPr>
            <a:picLocks noChangeAspect="1"/>
          </p:cNvPicPr>
          <p:nvPr/>
        </p:nvPicPr>
        <p:blipFill>
          <a:blip r:embed="rId3"/>
          <a:stretch>
            <a:fillRect/>
          </a:stretch>
        </p:blipFill>
        <p:spPr>
          <a:xfrm>
            <a:off x="447040" y="1730207"/>
            <a:ext cx="11308080" cy="2737833"/>
          </a:xfrm>
          <a:prstGeom prst="rect">
            <a:avLst/>
          </a:prstGeom>
        </p:spPr>
      </p:pic>
    </p:spTree>
    <p:extLst>
      <p:ext uri="{BB962C8B-B14F-4D97-AF65-F5344CB8AC3E}">
        <p14:creationId xmlns:p14="http://schemas.microsoft.com/office/powerpoint/2010/main" val="25751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sX0" fmla="*/ 0 w 11702211"/>
              <a:gd name="csY0" fmla="*/ 634731 h 6383693"/>
              <a:gd name="csX1" fmla="*/ 634731 w 11702211"/>
              <a:gd name="csY1" fmla="*/ 0 h 6383693"/>
              <a:gd name="csX2" fmla="*/ 11067480 w 11702211"/>
              <a:gd name="csY2" fmla="*/ 0 h 6383693"/>
              <a:gd name="csX3" fmla="*/ 11702211 w 11702211"/>
              <a:gd name="csY3" fmla="*/ 634731 h 6383693"/>
              <a:gd name="csX4" fmla="*/ 11702211 w 11702211"/>
              <a:gd name="csY4" fmla="*/ 5748962 h 6383693"/>
              <a:gd name="csX5" fmla="*/ 11067480 w 11702211"/>
              <a:gd name="csY5" fmla="*/ 6383693 h 6383693"/>
              <a:gd name="csX6" fmla="*/ 634731 w 11702211"/>
              <a:gd name="csY6" fmla="*/ 6383693 h 6383693"/>
              <a:gd name="csX7" fmla="*/ 0 w 11702211"/>
              <a:gd name="csY7" fmla="*/ 5748962 h 6383693"/>
              <a:gd name="csX8" fmla="*/ 0 w 11702211"/>
              <a:gd name="csY8" fmla="*/ 634731 h 6383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sX0" fmla="*/ 0 w 11702211"/>
              <a:gd name="csY0" fmla="*/ 634731 h 6383693"/>
              <a:gd name="csX1" fmla="*/ 634731 w 11702211"/>
              <a:gd name="csY1" fmla="*/ 0 h 6383693"/>
              <a:gd name="csX2" fmla="*/ 11067480 w 11702211"/>
              <a:gd name="csY2" fmla="*/ 0 h 6383693"/>
              <a:gd name="csX3" fmla="*/ 11702211 w 11702211"/>
              <a:gd name="csY3" fmla="*/ 634731 h 6383693"/>
              <a:gd name="csX4" fmla="*/ 11702211 w 11702211"/>
              <a:gd name="csY4" fmla="*/ 5748962 h 6383693"/>
              <a:gd name="csX5" fmla="*/ 11067480 w 11702211"/>
              <a:gd name="csY5" fmla="*/ 6383693 h 6383693"/>
              <a:gd name="csX6" fmla="*/ 634731 w 11702211"/>
              <a:gd name="csY6" fmla="*/ 6383693 h 6383693"/>
              <a:gd name="csX7" fmla="*/ 0 w 11702211"/>
              <a:gd name="csY7" fmla="*/ 5748962 h 6383693"/>
              <a:gd name="csX8" fmla="*/ 0 w 11702211"/>
              <a:gd name="csY8" fmla="*/ 634731 h 6383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vi-VN" sz="2800" b="1" dirty="0">
                <a:latin typeface="Cambria" panose="02040503050406030204" pitchFamily="18" charset="0"/>
                <a:ea typeface="Cambria" panose="02040503050406030204" pitchFamily="18" charset="0"/>
              </a:rPr>
              <a:t>Ngoài ra</a:t>
            </a:r>
            <a:r>
              <a:rPr lang="vi-VN" sz="2800" dirty="0">
                <a:latin typeface="Cambria" panose="02040503050406030204" pitchFamily="18" charset="0"/>
                <a:ea typeface="Cambria" panose="02040503050406030204" pitchFamily="18" charset="0"/>
              </a:rPr>
              <a:t>, 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chỉ vậy</a:t>
            </a:r>
            <a:r>
              <a:rPr lang="vi-VN" sz="2800" dirty="0">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9171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sX0" fmla="*/ 0 w 11702211"/>
              <a:gd name="csY0" fmla="*/ 634731 h 6383693"/>
              <a:gd name="csX1" fmla="*/ 634731 w 11702211"/>
              <a:gd name="csY1" fmla="*/ 0 h 6383693"/>
              <a:gd name="csX2" fmla="*/ 11067480 w 11702211"/>
              <a:gd name="csY2" fmla="*/ 0 h 6383693"/>
              <a:gd name="csX3" fmla="*/ 11702211 w 11702211"/>
              <a:gd name="csY3" fmla="*/ 634731 h 6383693"/>
              <a:gd name="csX4" fmla="*/ 11702211 w 11702211"/>
              <a:gd name="csY4" fmla="*/ 5748962 h 6383693"/>
              <a:gd name="csX5" fmla="*/ 11067480 w 11702211"/>
              <a:gd name="csY5" fmla="*/ 6383693 h 6383693"/>
              <a:gd name="csX6" fmla="*/ 634731 w 11702211"/>
              <a:gd name="csY6" fmla="*/ 6383693 h 6383693"/>
              <a:gd name="csX7" fmla="*/ 0 w 11702211"/>
              <a:gd name="csY7" fmla="*/ 5748962 h 6383693"/>
              <a:gd name="csX8" fmla="*/ 0 w 11702211"/>
              <a:gd name="csY8" fmla="*/ 634731 h 6383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Arial-Rounded-Bold"/>
              </a:rPr>
              <a:t>4. </a:t>
            </a:r>
            <a:r>
              <a:rPr lang="en-US" sz="3200" b="1" dirty="0" err="1">
                <a:solidFill>
                  <a:srgbClr val="002060"/>
                </a:solidFill>
                <a:latin typeface="Arial-Rounded-Bold"/>
              </a:rPr>
              <a:t>Viết</a:t>
            </a:r>
            <a:r>
              <a:rPr lang="en-US" sz="3200" b="1" dirty="0">
                <a:solidFill>
                  <a:srgbClr val="002060"/>
                </a:solidFill>
                <a:latin typeface="Arial-Rounded-Bold"/>
              </a:rPr>
              <a:t> </a:t>
            </a:r>
            <a:r>
              <a:rPr lang="en-US" sz="3200" b="1" dirty="0" err="1">
                <a:solidFill>
                  <a:srgbClr val="002060"/>
                </a:solidFill>
                <a:latin typeface="Arial-Rounded-Bold"/>
              </a:rPr>
              <a:t>đoạn</a:t>
            </a:r>
            <a:r>
              <a:rPr lang="en-US" sz="3200" b="1" dirty="0">
                <a:solidFill>
                  <a:srgbClr val="002060"/>
                </a:solidFill>
                <a:latin typeface="Arial-Rounded-Bold"/>
              </a:rPr>
              <a:t> </a:t>
            </a:r>
            <a:r>
              <a:rPr lang="en-US" sz="3200" b="1" dirty="0" err="1">
                <a:solidFill>
                  <a:srgbClr val="002060"/>
                </a:solidFill>
                <a:latin typeface="Arial-Rounded-Bold"/>
              </a:rPr>
              <a:t>văn</a:t>
            </a:r>
            <a:r>
              <a:rPr lang="en-US" sz="3200" b="1" dirty="0">
                <a:solidFill>
                  <a:srgbClr val="002060"/>
                </a:solidFill>
                <a:latin typeface="Arial-Rounded-Bold"/>
              </a:rPr>
              <a:t> (3 – 5 </a:t>
            </a:r>
            <a:r>
              <a:rPr lang="en-US" sz="3200" b="1" dirty="0" err="1">
                <a:solidFill>
                  <a:srgbClr val="002060"/>
                </a:solidFill>
                <a:latin typeface="Arial-Rounded-Bold"/>
              </a:rPr>
              <a:t>câu</a:t>
            </a:r>
            <a:r>
              <a:rPr lang="en-US" sz="3200" b="1" dirty="0">
                <a:solidFill>
                  <a:srgbClr val="002060"/>
                </a:solidFill>
                <a:latin typeface="Arial-Rounded-Bold"/>
              </a:rPr>
              <a:t>) </a:t>
            </a:r>
            <a:r>
              <a:rPr lang="en-US" sz="3200" b="1" dirty="0" err="1">
                <a:solidFill>
                  <a:srgbClr val="002060"/>
                </a:solidFill>
                <a:latin typeface="Arial-Rounded-Bold"/>
              </a:rPr>
              <a:t>về</a:t>
            </a:r>
            <a:r>
              <a:rPr lang="en-US" sz="3200" b="1" dirty="0">
                <a:solidFill>
                  <a:srgbClr val="002060"/>
                </a:solidFill>
                <a:latin typeface="Arial-Rounded-Bold"/>
              </a:rPr>
              <a:t> </a:t>
            </a:r>
            <a:r>
              <a:rPr lang="en-US" sz="3200" b="1" dirty="0" err="1">
                <a:solidFill>
                  <a:srgbClr val="002060"/>
                </a:solidFill>
                <a:latin typeface="Arial-Rounded-Bold"/>
              </a:rPr>
              <a:t>một</a:t>
            </a:r>
            <a:r>
              <a:rPr lang="en-US" sz="3200" b="1" dirty="0">
                <a:solidFill>
                  <a:srgbClr val="002060"/>
                </a:solidFill>
                <a:latin typeface="Arial-Rounded-Bold"/>
              </a:rPr>
              <a:t> </a:t>
            </a:r>
            <a:r>
              <a:rPr lang="en-US" sz="3200" b="1" dirty="0" err="1">
                <a:solidFill>
                  <a:srgbClr val="002060"/>
                </a:solidFill>
                <a:latin typeface="Arial-Rounded-Bold"/>
              </a:rPr>
              <a:t>địa</a:t>
            </a:r>
            <a:r>
              <a:rPr lang="en-US" sz="3200" b="1" dirty="0">
                <a:solidFill>
                  <a:srgbClr val="002060"/>
                </a:solidFill>
                <a:latin typeface="Arial-Rounded-Bold"/>
              </a:rPr>
              <a:t> </a:t>
            </a:r>
            <a:r>
              <a:rPr lang="en-US" sz="3200" b="1" dirty="0" err="1">
                <a:solidFill>
                  <a:srgbClr val="002060"/>
                </a:solidFill>
                <a:latin typeface="Arial-Rounded-Bold"/>
              </a:rPr>
              <a:t>điểm</a:t>
            </a:r>
            <a:r>
              <a:rPr lang="en-US" sz="3200" b="1" dirty="0">
                <a:solidFill>
                  <a:srgbClr val="002060"/>
                </a:solidFill>
                <a:latin typeface="Arial-Rounded-Bold"/>
              </a:rPr>
              <a:t> du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hoặc</a:t>
            </a:r>
            <a:r>
              <a:rPr lang="en-US" sz="3200" b="1" dirty="0">
                <a:solidFill>
                  <a:srgbClr val="002060"/>
                </a:solidFill>
                <a:latin typeface="Arial-Rounded-Bold"/>
              </a:rPr>
              <a:t> </a:t>
            </a:r>
            <a:r>
              <a:rPr lang="en-US" sz="3200" b="1" dirty="0" err="1">
                <a:solidFill>
                  <a:srgbClr val="002060"/>
                </a:solidFill>
                <a:latin typeface="Arial-Rounded-Bold"/>
              </a:rPr>
              <a:t>khu</a:t>
            </a:r>
            <a:r>
              <a:rPr lang="en-US" sz="3200" b="1" dirty="0">
                <a:solidFill>
                  <a:srgbClr val="002060"/>
                </a:solidFill>
                <a:latin typeface="Arial-Rounded-Bold"/>
              </a:rPr>
              <a:t> di </a:t>
            </a:r>
            <a:r>
              <a:rPr lang="en-US" sz="3200" b="1" dirty="0" err="1">
                <a:solidFill>
                  <a:srgbClr val="002060"/>
                </a:solidFill>
                <a:latin typeface="Arial-Rounded-Bold"/>
              </a:rPr>
              <a:t>tích</a:t>
            </a:r>
            <a:r>
              <a:rPr lang="en-US" sz="3200" b="1" dirty="0">
                <a:solidFill>
                  <a:srgbClr val="002060"/>
                </a:solidFill>
                <a:latin typeface="Arial-Rounded-Bold"/>
              </a:rPr>
              <a:t>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mà</a:t>
            </a:r>
            <a:r>
              <a:rPr lang="en-US" sz="3200" b="1" dirty="0">
                <a:solidFill>
                  <a:srgbClr val="002060"/>
                </a:solidFill>
                <a:latin typeface="Arial-Rounded-Bold"/>
              </a:rPr>
              <a:t> </a:t>
            </a:r>
            <a:r>
              <a:rPr lang="en-US" sz="3200" b="1" dirty="0" err="1">
                <a:solidFill>
                  <a:srgbClr val="002060"/>
                </a:solidFill>
                <a:latin typeface="Arial-Rounded-Bold"/>
              </a:rPr>
              <a:t>em</a:t>
            </a:r>
            <a:r>
              <a:rPr lang="en-US" sz="3200" b="1" dirty="0">
                <a:solidFill>
                  <a:srgbClr val="002060"/>
                </a:solidFill>
                <a:latin typeface="Arial-Rounded-Bold"/>
              </a:rPr>
              <a:t> </a:t>
            </a:r>
            <a:r>
              <a:rPr lang="en-US" sz="3200" b="1" dirty="0" err="1">
                <a:solidFill>
                  <a:srgbClr val="002060"/>
                </a:solidFill>
                <a:latin typeface="Arial-Rounded-Bold"/>
              </a:rPr>
              <a:t>biết</a:t>
            </a:r>
            <a:r>
              <a:rPr lang="en-US" sz="3200" b="1" dirty="0">
                <a:solidFill>
                  <a:srgbClr val="002060"/>
                </a:solidFill>
                <a:latin typeface="Arial-Rounded-Bold"/>
              </a:rPr>
              <a:t>, </a:t>
            </a:r>
            <a:r>
              <a:rPr lang="en-US" sz="3200" b="1" dirty="0" err="1">
                <a:solidFill>
                  <a:srgbClr val="002060"/>
                </a:solidFill>
                <a:latin typeface="Arial-Rounded-Bold"/>
              </a:rPr>
              <a:t>trong</a:t>
            </a:r>
            <a:r>
              <a:rPr lang="en-US" sz="3200" b="1" dirty="0">
                <a:solidFill>
                  <a:srgbClr val="002060"/>
                </a:solidFill>
                <a:latin typeface="Arial-Rounded-Bold"/>
              </a:rPr>
              <a:t> </a:t>
            </a:r>
            <a:r>
              <a:rPr lang="en-US" sz="3200" b="1" dirty="0" err="1">
                <a:solidFill>
                  <a:srgbClr val="002060"/>
                </a:solidFill>
                <a:latin typeface="Arial-Rounded-Bold"/>
              </a:rPr>
              <a:t>đó</a:t>
            </a:r>
            <a:r>
              <a:rPr lang="en-US" sz="3200" b="1" dirty="0">
                <a:solidFill>
                  <a:srgbClr val="002060"/>
                </a:solidFill>
                <a:latin typeface="Arial-Rounded-Bold"/>
              </a:rPr>
              <a:t> </a:t>
            </a:r>
            <a:r>
              <a:rPr lang="en-US" sz="3200" b="1" dirty="0" err="1">
                <a:solidFill>
                  <a:srgbClr val="002060"/>
                </a:solidFill>
                <a:latin typeface="Arial-Rounded-Bold"/>
              </a:rPr>
              <a:t>có</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dụng</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CA5A6950-8501-9201-F6B3-376467AC164B}"/>
              </a:ext>
            </a:extLst>
          </p:cNvPr>
          <p:cNvPicPr>
            <a:picLocks noChangeAspect="1"/>
          </p:cNvPicPr>
          <p:nvPr/>
        </p:nvPicPr>
        <p:blipFill>
          <a:blip r:embed="rId3"/>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7814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394</TotalTime>
  <Words>1249</Words>
  <Application>Microsoft Office PowerPoint</Application>
  <PresentationFormat>Widescreen</PresentationFormat>
  <Paragraphs>32</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Arial-Rounded-Bold</vt:lpstr>
      <vt:lpstr>Calibri</vt:lpstr>
      <vt:lpstr>Cambria</vt:lpstr>
      <vt:lpstr>Wingdings-Regular</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Administrator</cp:lastModifiedBy>
  <cp:revision>60</cp:revision>
  <dcterms:created xsi:type="dcterms:W3CDTF">2023-07-25T03:49:14Z</dcterms:created>
  <dcterms:modified xsi:type="dcterms:W3CDTF">2026-02-27T03:21:21Z</dcterms:modified>
  <cp:category>9Slide.vn</cp:category>
</cp:coreProperties>
</file>