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87" r:id="rId3"/>
    <p:sldId id="319" r:id="rId4"/>
    <p:sldId id="264" r:id="rId5"/>
    <p:sldId id="289" r:id="rId6"/>
    <p:sldId id="314" r:id="rId7"/>
    <p:sldId id="320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9348D226-DD5C-7986-BB5B-9CA41D728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9470"/>
          <a:stretch/>
        </p:blipFill>
        <p:spPr>
          <a:xfrm>
            <a:off x="0" y="1"/>
            <a:ext cx="12192000" cy="46576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1A7147-8547-C194-34BA-E83DFE4E78D2}"/>
              </a:ext>
            </a:extLst>
          </p:cNvPr>
          <p:cNvGrpSpPr/>
          <p:nvPr userDrawn="1"/>
        </p:nvGrpSpPr>
        <p:grpSpPr>
          <a:xfrm>
            <a:off x="-136186" y="2747964"/>
            <a:ext cx="12340399" cy="4110038"/>
            <a:chOff x="-136186" y="2747963"/>
            <a:chExt cx="12340399" cy="41100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6DCC37-15E3-74B3-3AB7-A7A60DC56EF3}"/>
                </a:ext>
              </a:extLst>
            </p:cNvPr>
            <p:cNvGrpSpPr/>
            <p:nvPr/>
          </p:nvGrpSpPr>
          <p:grpSpPr>
            <a:xfrm>
              <a:off x="-136186" y="2747963"/>
              <a:ext cx="12340399" cy="4110038"/>
              <a:chOff x="-136186" y="2747963"/>
              <a:chExt cx="12340399" cy="411003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9F70E73-94A2-0C3F-EE53-7A48EDECF6F1}"/>
                  </a:ext>
                </a:extLst>
              </p:cNvPr>
              <p:cNvSpPr/>
              <p:nvPr/>
            </p:nvSpPr>
            <p:spPr>
              <a:xfrm>
                <a:off x="0" y="2747963"/>
                <a:ext cx="12192000" cy="4110038"/>
              </a:xfrm>
              <a:prstGeom prst="rect">
                <a:avLst/>
              </a:prstGeom>
              <a:solidFill>
                <a:srgbClr val="6DD3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7E25D430-AD3C-C585-2147-8B6EA9FD4719}"/>
                  </a:ext>
                </a:extLst>
              </p:cNvPr>
              <p:cNvSpPr/>
              <p:nvPr/>
            </p:nvSpPr>
            <p:spPr>
              <a:xfrm>
                <a:off x="-136186" y="2891231"/>
                <a:ext cx="3988339" cy="2848087"/>
              </a:xfrm>
              <a:prstGeom prst="parallelogram">
                <a:avLst>
                  <a:gd name="adj" fmla="val 1365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8284FD1-4523-DE35-9A02-61388C7988A4}"/>
                  </a:ext>
                </a:extLst>
              </p:cNvPr>
              <p:cNvSpPr/>
              <p:nvPr/>
            </p:nvSpPr>
            <p:spPr>
              <a:xfrm flipV="1">
                <a:off x="3761549" y="2891231"/>
                <a:ext cx="8442664" cy="45719"/>
              </a:xfrm>
              <a:prstGeom prst="parallelogram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FA4B2039-D28F-5860-B4F0-74E321C723DF}"/>
                  </a:ext>
                </a:extLst>
              </p:cNvPr>
              <p:cNvSpPr/>
              <p:nvPr/>
            </p:nvSpPr>
            <p:spPr>
              <a:xfrm>
                <a:off x="1006174" y="4908085"/>
                <a:ext cx="2738136" cy="61994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F6643DA2-4CBE-2FE7-7A8B-2D6BB8DD0866}"/>
                  </a:ext>
                </a:extLst>
              </p:cNvPr>
              <p:cNvSpPr/>
              <p:nvPr/>
            </p:nvSpPr>
            <p:spPr>
              <a:xfrm>
                <a:off x="2862187" y="3508905"/>
                <a:ext cx="2373535" cy="45719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F9CCE695-A025-E1F4-1E98-82E5609154C4}"/>
                  </a:ext>
                </a:extLst>
              </p:cNvPr>
              <p:cNvSpPr/>
              <p:nvPr/>
            </p:nvSpPr>
            <p:spPr>
              <a:xfrm>
                <a:off x="3578535" y="3508905"/>
                <a:ext cx="1678727" cy="1461175"/>
              </a:xfrm>
              <a:prstGeom prst="parallelogram">
                <a:avLst>
                  <a:gd name="adj" fmla="val 1074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E4704EF5-A749-DCDE-2971-573232421A7F}"/>
                </a:ext>
              </a:extLst>
            </p:cNvPr>
            <p:cNvSpPr/>
            <p:nvPr/>
          </p:nvSpPr>
          <p:spPr>
            <a:xfrm rot="3704227">
              <a:off x="4056684" y="3569040"/>
              <a:ext cx="749561" cy="1206514"/>
            </a:xfrm>
            <a:prstGeom prst="blockArc">
              <a:avLst>
                <a:gd name="adj1" fmla="val 15469952"/>
                <a:gd name="adj2" fmla="val 4256132"/>
                <a:gd name="adj3" fmla="val 97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97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uhoi">
    <p:bg>
      <p:bgPr>
        <a:blipFill dpi="0" rotWithShape="1">
          <a:blip r:embed="rId2">
            <a:alphaModFix amt="96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0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50DFB06-599C-B4E7-4ED3-36146EEE50E6}"/>
              </a:ext>
            </a:extLst>
          </p:cNvPr>
          <p:cNvSpPr/>
          <p:nvPr userDrawn="1"/>
        </p:nvSpPr>
        <p:spPr>
          <a:xfrm>
            <a:off x="0" y="-10906"/>
            <a:ext cx="12192000" cy="6945106"/>
          </a:xfrm>
          <a:custGeom>
            <a:avLst/>
            <a:gdLst/>
            <a:ahLst/>
            <a:cxnLst/>
            <a:rect l="l" t="t" r="r" b="b"/>
            <a:pathLst>
              <a:path w="7645782" h="4243409">
                <a:moveTo>
                  <a:pt x="0" y="0"/>
                </a:moveTo>
                <a:lnTo>
                  <a:pt x="7645783" y="0"/>
                </a:lnTo>
                <a:lnTo>
                  <a:pt x="7645783" y="4243409"/>
                </a:lnTo>
                <a:lnTo>
                  <a:pt x="0" y="4243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457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2D203905-195F-B761-167C-1D58B0C9ABAE}"/>
              </a:ext>
            </a:extLst>
          </p:cNvPr>
          <p:cNvSpPr/>
          <p:nvPr userDrawn="1"/>
        </p:nvSpPr>
        <p:spPr>
          <a:xfrm>
            <a:off x="0" y="-22412"/>
            <a:ext cx="12180721" cy="6858000"/>
          </a:xfrm>
          <a:custGeom>
            <a:avLst/>
            <a:gdLst/>
            <a:ahLst/>
            <a:cxnLst/>
            <a:rect l="l" t="t" r="r" b="b"/>
            <a:pathLst>
              <a:path w="18271082" h="10287000">
                <a:moveTo>
                  <a:pt x="0" y="0"/>
                </a:moveTo>
                <a:lnTo>
                  <a:pt x="18271082" y="0"/>
                </a:lnTo>
                <a:lnTo>
                  <a:pt x="18271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0468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2120A187-7A79-3A99-044B-CA6ED657D72A}"/>
              </a:ext>
            </a:extLst>
          </p:cNvPr>
          <p:cNvSpPr/>
          <p:nvPr userDrawn="1"/>
        </p:nvSpPr>
        <p:spPr>
          <a:xfrm>
            <a:off x="-4336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71510" h="6110519">
                <a:moveTo>
                  <a:pt x="0" y="0"/>
                </a:moveTo>
                <a:lnTo>
                  <a:pt x="9171510" y="0"/>
                </a:lnTo>
                <a:lnTo>
                  <a:pt x="9171510" y="6110519"/>
                </a:lnTo>
                <a:lnTo>
                  <a:pt x="0" y="6110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66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sv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:a16="http://schemas.microsoft.com/office/drawing/2014/main" id="{C4DF1C1A-8BD8-2E15-FFF8-206EBFA8DD45}"/>
              </a:ext>
            </a:extLst>
          </p:cNvPr>
          <p:cNvSpPr/>
          <p:nvPr/>
        </p:nvSpPr>
        <p:spPr>
          <a:xfrm>
            <a:off x="-59895" y="4454077"/>
            <a:ext cx="12192000" cy="2480366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2"/>
                </a:lnTo>
                <a:lnTo>
                  <a:pt x="0" y="1542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3039642" y="5088216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66649C15-73B1-9D3B-6681-FBA37C0B4473}"/>
              </a:ext>
            </a:extLst>
          </p:cNvPr>
          <p:cNvSpPr/>
          <p:nvPr/>
        </p:nvSpPr>
        <p:spPr>
          <a:xfrm>
            <a:off x="4318000" y="1092200"/>
            <a:ext cx="7670800" cy="4903180"/>
          </a:xfrm>
          <a:custGeom>
            <a:avLst/>
            <a:gdLst/>
            <a:ahLst/>
            <a:cxnLst/>
            <a:rect l="l" t="t" r="r" b="b"/>
            <a:pathLst>
              <a:path w="10247808" h="3987329">
                <a:moveTo>
                  <a:pt x="0" y="0"/>
                </a:moveTo>
                <a:lnTo>
                  <a:pt x="10247808" y="0"/>
                </a:lnTo>
                <a:lnTo>
                  <a:pt x="10247808" y="3987330"/>
                </a:lnTo>
                <a:lnTo>
                  <a:pt x="0" y="3987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E93813-9663-C1D8-08F1-E97900832D3C}"/>
              </a:ext>
            </a:extLst>
          </p:cNvPr>
          <p:cNvSpPr/>
          <p:nvPr/>
        </p:nvSpPr>
        <p:spPr>
          <a:xfrm>
            <a:off x="-203200" y="4374459"/>
            <a:ext cx="2388526" cy="75420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BD2412B-8631-D3A1-9FD0-E644A1CDB1DB}"/>
              </a:ext>
            </a:extLst>
          </p:cNvPr>
          <p:cNvSpPr/>
          <p:nvPr/>
        </p:nvSpPr>
        <p:spPr>
          <a:xfrm>
            <a:off x="10585100" y="5613351"/>
            <a:ext cx="1547005" cy="1201179"/>
          </a:xfrm>
          <a:custGeom>
            <a:avLst/>
            <a:gdLst/>
            <a:ahLst/>
            <a:cxnLst/>
            <a:rect l="l" t="t" r="r" b="b"/>
            <a:pathLst>
              <a:path w="4606007" h="3252992">
                <a:moveTo>
                  <a:pt x="0" y="0"/>
                </a:moveTo>
                <a:lnTo>
                  <a:pt x="4606006" y="0"/>
                </a:lnTo>
                <a:lnTo>
                  <a:pt x="4606006" y="3252992"/>
                </a:lnTo>
                <a:lnTo>
                  <a:pt x="0" y="32529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3D1D0A8-AB1C-5746-ECE2-84D81A8CC393}"/>
              </a:ext>
            </a:extLst>
          </p:cNvPr>
          <p:cNvSpPr/>
          <p:nvPr/>
        </p:nvSpPr>
        <p:spPr>
          <a:xfrm>
            <a:off x="4158289" y="4747254"/>
            <a:ext cx="1140869" cy="1228277"/>
          </a:xfrm>
          <a:custGeom>
            <a:avLst/>
            <a:gdLst/>
            <a:ahLst/>
            <a:cxnLst/>
            <a:rect l="l" t="t" r="r" b="b"/>
            <a:pathLst>
              <a:path w="2952369" h="4114800">
                <a:moveTo>
                  <a:pt x="0" y="0"/>
                </a:moveTo>
                <a:lnTo>
                  <a:pt x="2952369" y="0"/>
                </a:lnTo>
                <a:lnTo>
                  <a:pt x="2952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A37D26-7A87-76B4-D56A-2D17441A33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10" y="1027283"/>
            <a:ext cx="3174603" cy="5638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7BD2A7-CF26-D569-B700-99AA8DB31B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92" y="1005835"/>
            <a:ext cx="3622682" cy="5890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952F4-E737-B0F5-A15A-772BBAAB83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838" y="1991360"/>
            <a:ext cx="7531874" cy="35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64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590"/>
              </a:lnSpc>
              <a:spcBef>
                <a:spcPct val="0"/>
              </a:spcBef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giá lại bài viết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7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5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 giá lại bài 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78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F9CF2EFF-B7E7-18B1-15DA-41977220DBF3}"/>
              </a:ext>
            </a:extLst>
          </p:cNvPr>
          <p:cNvGrpSpPr/>
          <p:nvPr/>
        </p:nvGrpSpPr>
        <p:grpSpPr>
          <a:xfrm>
            <a:off x="215042" y="200916"/>
            <a:ext cx="11582400" cy="6292067"/>
            <a:chOff x="0" y="0"/>
            <a:chExt cx="3039692" cy="1534542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B3836C03-1C63-7CF4-5AEE-86EC5015B07A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E6658770-256E-65C2-9935-464B34A6B2D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565226E-EB74-CD83-F96B-8E5B6C1C8A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r="731"/>
          <a:stretch/>
        </p:blipFill>
        <p:spPr>
          <a:xfrm>
            <a:off x="-104893" y="1854200"/>
            <a:ext cx="5642093" cy="5545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9FE878-840D-DA23-A3D9-FA6F412C3823}"/>
              </a:ext>
            </a:extLst>
          </p:cNvPr>
          <p:cNvSpPr txBox="1"/>
          <p:nvPr/>
        </p:nvSpPr>
        <p:spPr>
          <a:xfrm>
            <a:off x="2451095" y="2393577"/>
            <a:ext cx="299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Chỉnh sửa bài viết </a:t>
            </a:r>
            <a:endParaRPr lang="en-US" sz="4800" dirty="0">
              <a:solidFill>
                <a:prstClr val="black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00611EF9-4445-89C2-65EA-4BDFF47EA6A3}"/>
              </a:ext>
            </a:extLst>
          </p:cNvPr>
          <p:cNvSpPr/>
          <p:nvPr/>
        </p:nvSpPr>
        <p:spPr>
          <a:xfrm>
            <a:off x="609601" y="385581"/>
            <a:ext cx="5529579" cy="1415771"/>
          </a:xfrm>
          <a:custGeom>
            <a:avLst/>
            <a:gdLst/>
            <a:ahLst/>
            <a:cxnLst/>
            <a:rect l="l" t="t" r="r" b="b"/>
            <a:pathLst>
              <a:path w="7315200" h="1808849">
                <a:moveTo>
                  <a:pt x="0" y="0"/>
                </a:moveTo>
                <a:lnTo>
                  <a:pt x="7315200" y="0"/>
                </a:lnTo>
                <a:lnTo>
                  <a:pt x="7315200" y="1808850"/>
                </a:lnTo>
                <a:lnTo>
                  <a:pt x="0" y="1808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5D07C97-1FF7-399D-EE64-FB1271753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3" y="227257"/>
            <a:ext cx="1785435" cy="1504736"/>
          </a:xfrm>
          <a:prstGeom prst="rect">
            <a:avLst/>
          </a:prstGeom>
        </p:spPr>
      </p:pic>
      <p:sp>
        <p:nvSpPr>
          <p:cNvPr id="49" name="Freeform 2">
            <a:extLst>
              <a:ext uri="{FF2B5EF4-FFF2-40B4-BE49-F238E27FC236}">
                <a16:creationId xmlns:a16="http://schemas.microsoft.com/office/drawing/2014/main" id="{8992DD1C-1F47-74B0-DBB6-11B9DECBAE6B}"/>
              </a:ext>
            </a:extLst>
          </p:cNvPr>
          <p:cNvSpPr/>
          <p:nvPr/>
        </p:nvSpPr>
        <p:spPr>
          <a:xfrm rot="3313178">
            <a:off x="1249353" y="1833166"/>
            <a:ext cx="1310177" cy="876409"/>
          </a:xfrm>
          <a:custGeom>
            <a:avLst/>
            <a:gdLst/>
            <a:ahLst/>
            <a:cxnLst/>
            <a:rect l="l" t="t" r="r" b="b"/>
            <a:pathLst>
              <a:path w="2795757" h="1486539">
                <a:moveTo>
                  <a:pt x="0" y="0"/>
                </a:moveTo>
                <a:lnTo>
                  <a:pt x="2795757" y="0"/>
                </a:lnTo>
                <a:lnTo>
                  <a:pt x="2795757" y="1486539"/>
                </a:lnTo>
                <a:lnTo>
                  <a:pt x="0" y="1486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7E7DC-29FF-2A27-580F-797F9ABD79CB}"/>
              </a:ext>
            </a:extLst>
          </p:cNvPr>
          <p:cNvSpPr txBox="1"/>
          <p:nvPr/>
        </p:nvSpPr>
        <p:spPr>
          <a:xfrm>
            <a:off x="1607699" y="509072"/>
            <a:ext cx="424446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lại bài viết để phát hiện lỗi và sửa lỗi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4984B3-EE11-D4B4-1F7D-93EF79A733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89372"/>
            <a:ext cx="5425440" cy="5349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42A69-3D5B-2CBF-D81E-B02A16E0C2E2}"/>
              </a:ext>
            </a:extLst>
          </p:cNvPr>
          <p:cNvSpPr txBox="1"/>
          <p:nvPr/>
        </p:nvSpPr>
        <p:spPr>
          <a:xfrm>
            <a:off x="6676830" y="471148"/>
            <a:ext cx="459187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viết bị lạc ý hoặc lặp ý.</a:t>
            </a:r>
            <a:endParaRPr lang="en-US" sz="22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DD426-F508-EB2F-3734-E4829A360E35}"/>
              </a:ext>
            </a:extLst>
          </p:cNvPr>
          <p:cNvSpPr txBox="1"/>
          <p:nvPr/>
        </p:nvSpPr>
        <p:spPr>
          <a:xfrm>
            <a:off x="6248401" y="2134226"/>
            <a:ext cx="522224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Chưa nêu được ấn tượng chung về sự việc.</a:t>
            </a:r>
            <a:endParaRPr lang="en-US" sz="2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64B6594-8A0C-65EE-3CCF-EB034664F0FE}"/>
              </a:ext>
            </a:extLst>
          </p:cNvPr>
          <p:cNvSpPr/>
          <p:nvPr/>
        </p:nvSpPr>
        <p:spPr>
          <a:xfrm rot="1456291">
            <a:off x="11010603" y="99203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B86AD-FD0C-F0ED-5A42-61D67C4D1E74}"/>
              </a:ext>
            </a:extLst>
          </p:cNvPr>
          <p:cNvSpPr txBox="1"/>
          <p:nvPr/>
        </p:nvSpPr>
        <p:spPr>
          <a:xfrm>
            <a:off x="6431281" y="3727719"/>
            <a:ext cx="503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thể hiện được tình cảm, cảm xúc về các chi tiết nổi bật của sự việc (khung cảnh, hoạt động,...).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733EAD-BECE-5FBF-D90A-F99FD2A1213A}"/>
              </a:ext>
            </a:extLst>
          </p:cNvPr>
          <p:cNvSpPr/>
          <p:nvPr/>
        </p:nvSpPr>
        <p:spPr>
          <a:xfrm>
            <a:off x="6309360" y="5197649"/>
            <a:ext cx="5577840" cy="12641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từ ngữ thể hiện tình cảm, cảm xúc chưa phù hợp.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 animBg="1"/>
      <p:bldP spid="49" grpId="0" animBg="1"/>
      <p:bldP spid="7" grpId="0"/>
      <p:bldP spid="8" grpId="0"/>
      <p:bldP spid="9" grpId="0" animBg="1"/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06F89DA-BA2A-72C6-5F01-3BCD4B724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" y="935208"/>
            <a:ext cx="6541855" cy="4753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61C0B-2734-B383-94A2-8FBB8C6E6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76" y="1143000"/>
            <a:ext cx="5025624" cy="5283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FCA3D5-7437-A891-9A85-BBFA22EF9C6C}"/>
              </a:ext>
            </a:extLst>
          </p:cNvPr>
          <p:cNvSpPr txBox="1"/>
          <p:nvPr/>
        </p:nvSpPr>
        <p:spPr>
          <a:xfrm>
            <a:off x="6940990" y="1324776"/>
            <a:ext cx="4591879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chi tiết tả ngoại hình của nhân vật.</a:t>
            </a:r>
            <a:endParaRPr lang="en-US" sz="22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46F9C-F02E-9AC3-7599-0AC0513D69DA}"/>
              </a:ext>
            </a:extLst>
          </p:cNvPr>
          <p:cNvSpPr txBox="1"/>
          <p:nvPr/>
        </p:nvSpPr>
        <p:spPr>
          <a:xfrm>
            <a:off x="6977609" y="2987854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lời nói, ý nghĩ, hành động,... phù hợp với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9883"/>
            <a:ext cx="1613763" cy="1613763"/>
          </a:xfrm>
          <a:prstGeom prst="rect">
            <a:avLst/>
          </a:prstGeom>
        </p:spPr>
      </p:pic>
      <p:sp>
        <p:nvSpPr>
          <p:cNvPr id="29" name="Freeform 17">
            <a:extLst>
              <a:ext uri="{FF2B5EF4-FFF2-40B4-BE49-F238E27FC236}">
                <a16:creationId xmlns:a16="http://schemas.microsoft.com/office/drawing/2014/main" id="{53F5D742-441F-1918-7987-3B92ED4F1009}"/>
              </a:ext>
            </a:extLst>
          </p:cNvPr>
          <p:cNvSpPr/>
          <p:nvPr/>
        </p:nvSpPr>
        <p:spPr>
          <a:xfrm rot="1456291">
            <a:off x="11274763" y="952831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5006DE7-370D-9771-698C-73A2FF47B6D9}"/>
              </a:ext>
            </a:extLst>
          </p:cNvPr>
          <p:cNvSpPr txBox="1"/>
          <p:nvPr/>
        </p:nvSpPr>
        <p:spPr>
          <a:xfrm rot="10800000" flipV="1">
            <a:off x="2338786" y="1885063"/>
            <a:ext cx="390056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4400" b="1">
                <a:solidFill>
                  <a:prstClr val="black"/>
                </a:solidFill>
                <a:latin typeface="Dancing Script Bold"/>
              </a:rPr>
              <a:t>Viết lại đoạn văn kể lại sự việc chính của câu chuyện cho hay hơn.</a:t>
            </a:r>
            <a:endParaRPr lang="en-US" sz="4400" b="1" dirty="0">
              <a:solidFill>
                <a:prstClr val="black"/>
              </a:solidFill>
              <a:latin typeface="Dancing Scrip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18C14-F8AB-FB4F-C711-35198CC2C5FA}"/>
              </a:ext>
            </a:extLst>
          </p:cNvPr>
          <p:cNvSpPr txBox="1"/>
          <p:nvPr/>
        </p:nvSpPr>
        <p:spPr>
          <a:xfrm>
            <a:off x="6977609" y="4581347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Bày tỏ tình cảm, cảm xúc với nhân vật,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3AE0FF-E320-39D0-5F13-78C56318F9D6}"/>
              </a:ext>
            </a:extLst>
          </p:cNvPr>
          <p:cNvSpPr/>
          <p:nvPr/>
        </p:nvSpPr>
        <p:spPr>
          <a:xfrm>
            <a:off x="2436865" y="209089"/>
            <a:ext cx="8434335" cy="11117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200" dirty="0">
                <a:solidFill>
                  <a:prstClr val="black"/>
                </a:solidFill>
              </a:rPr>
              <a:t>2. </a:t>
            </a:r>
            <a:r>
              <a:rPr lang="vi-VN" sz="3200" dirty="0">
                <a:solidFill>
                  <a:prstClr val="black"/>
                </a:solidFill>
              </a:rPr>
              <a:t>Viết lại một số câu trong đoạn văn của em theo gợi ý dưới đây: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D56E3-853B-B252-E416-510E4F55B823}"/>
              </a:ext>
            </a:extLst>
          </p:cNvPr>
          <p:cNvSpPr txBox="1"/>
          <p:nvPr/>
        </p:nvSpPr>
        <p:spPr>
          <a:xfrm>
            <a:off x="1930400" y="166624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6BDE8-EE97-A5E0-C088-9FC5BD2E2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890" y="2616835"/>
            <a:ext cx="86487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D56E3-853B-B252-E416-510E4F55B823}"/>
              </a:ext>
            </a:extLst>
          </p:cNvPr>
          <p:cNvSpPr txBox="1"/>
          <p:nvPr/>
        </p:nvSpPr>
        <p:spPr>
          <a:xfrm>
            <a:off x="2946400" y="68072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2279F-AAD3-1643-5610-6BBEE2E22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214" y="1821180"/>
            <a:ext cx="9298689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A4148F-8B5F-B0CC-DBF3-5F828CEF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576028"/>
            <a:ext cx="8684699" cy="5830935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6C64D18E-D029-B2A9-0E42-815F94461005}"/>
              </a:ext>
            </a:extLst>
          </p:cNvPr>
          <p:cNvSpPr/>
          <p:nvPr/>
        </p:nvSpPr>
        <p:spPr>
          <a:xfrm rot="5597303">
            <a:off x="2886289" y="1116857"/>
            <a:ext cx="4477151" cy="4624287"/>
          </a:xfrm>
          <a:custGeom>
            <a:avLst/>
            <a:gdLst/>
            <a:ahLst/>
            <a:cxnLst/>
            <a:rect l="l" t="t" r="r" b="b"/>
            <a:pathLst>
              <a:path w="6715726" h="6936430">
                <a:moveTo>
                  <a:pt x="0" y="0"/>
                </a:moveTo>
                <a:lnTo>
                  <a:pt x="6715725" y="0"/>
                </a:lnTo>
                <a:lnTo>
                  <a:pt x="6715725" y="6936431"/>
                </a:lnTo>
                <a:lnTo>
                  <a:pt x="0" y="6936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5E359-1BE6-66D0-0EFD-0CE2D84C2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17" y="320333"/>
            <a:ext cx="3454400" cy="6537667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2DFCAB80-7536-97B1-B052-6FB47ABAFE9D}"/>
              </a:ext>
            </a:extLst>
          </p:cNvPr>
          <p:cNvSpPr/>
          <p:nvPr/>
        </p:nvSpPr>
        <p:spPr>
          <a:xfrm rot="5255613">
            <a:off x="1610280" y="4156459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9A46FB-873E-E51D-564B-D288D4727B8A}"/>
              </a:ext>
            </a:extLst>
          </p:cNvPr>
          <p:cNvSpPr/>
          <p:nvPr/>
        </p:nvSpPr>
        <p:spPr>
          <a:xfrm rot="-6302151">
            <a:off x="7055899" y="1192170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71168-1D3B-901B-6FDC-B3F17EC55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90">
            <a:off x="947940" y="-45184"/>
            <a:ext cx="2737662" cy="2776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1B431C-A80F-9E8A-8272-FA2658A1DF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14" y="4411608"/>
            <a:ext cx="1680077" cy="10008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D25BA1-FBC3-EBEB-5DD0-9260E2DC9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210" y="1715883"/>
            <a:ext cx="677934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Bahnschrift SemiBold</vt:lpstr>
      <vt:lpstr>Calibri</vt:lpstr>
      <vt:lpstr>Cambria</vt:lpstr>
      <vt:lpstr>Dancing Script</vt:lpstr>
      <vt:lpstr>Dancing Script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</cp:revision>
  <dcterms:created xsi:type="dcterms:W3CDTF">2024-12-12T06:59:58Z</dcterms:created>
  <dcterms:modified xsi:type="dcterms:W3CDTF">2026-02-27T01:39:05Z</dcterms:modified>
</cp:coreProperties>
</file>