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5"/>
  </p:notesMasterIdLst>
  <p:sldIdLst>
    <p:sldId id="7169" r:id="rId3"/>
    <p:sldId id="259" r:id="rId4"/>
    <p:sldId id="7182" r:id="rId5"/>
    <p:sldId id="7192" r:id="rId6"/>
    <p:sldId id="7193" r:id="rId7"/>
    <p:sldId id="7194" r:id="rId8"/>
    <p:sldId id="7195" r:id="rId9"/>
    <p:sldId id="7135" r:id="rId10"/>
    <p:sldId id="7196" r:id="rId11"/>
    <p:sldId id="7198" r:id="rId12"/>
    <p:sldId id="7199" r:id="rId13"/>
    <p:sldId id="72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7C8DE05-3FBF-E293-BDB1-60145FEA31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">
            <a:hlinkClick r:id="" action="ppaction://media"/>
            <a:extLst>
              <a:ext uri="{FF2B5EF4-FFF2-40B4-BE49-F238E27FC236}">
                <a16:creationId xmlns:a16="http://schemas.microsoft.com/office/drawing/2014/main" id="{A455A504-E0F6-0C27-4DD2-4192A7F682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458</Words>
  <Application>Microsoft Office PowerPoint</Application>
  <PresentationFormat>Widescreen</PresentationFormat>
  <Paragraphs>37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#9Slide07 HoneyCream</vt:lpstr>
      <vt:lpstr>Arial</vt:lpstr>
      <vt:lpstr>Calibri</vt:lpstr>
      <vt:lpstr>Cambria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Administrator</cp:lastModifiedBy>
  <cp:revision>54</cp:revision>
  <dcterms:created xsi:type="dcterms:W3CDTF">2022-08-16T23:23:33Z</dcterms:created>
  <dcterms:modified xsi:type="dcterms:W3CDTF">2026-02-06T02:22:57Z</dcterms:modified>
</cp:coreProperties>
</file>