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4"/>
  </p:notesMasterIdLst>
  <p:sldIdLst>
    <p:sldId id="256" r:id="rId4"/>
    <p:sldId id="391" r:id="rId5"/>
    <p:sldId id="394" r:id="rId6"/>
    <p:sldId id="349" r:id="rId7"/>
    <p:sldId id="407" r:id="rId8"/>
    <p:sldId id="409" r:id="rId9"/>
    <p:sldId id="413" r:id="rId10"/>
    <p:sldId id="414" r:id="rId11"/>
    <p:sldId id="7306" r:id="rId12"/>
    <p:sldId id="7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3333FF"/>
    <a:srgbClr val="FF3300"/>
    <a:srgbClr val="FFCCCC"/>
    <a:srgbClr val="3C3B66"/>
    <a:srgbClr val="FFFF66"/>
    <a:srgbClr val="FDFCE5"/>
    <a:srgbClr val="CCFF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6CCC1-939E-4077-8823-243B1EF4AE62}"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78810C-A2AB-4B01-85E1-6988CA59703C}" type="slidenum">
              <a:rPr lang="en-US" smtClean="0"/>
              <a:t>‹#›</a:t>
            </a:fld>
            <a:endParaRPr lang="en-US"/>
          </a:p>
        </p:txBody>
      </p:sp>
    </p:spTree>
    <p:extLst>
      <p:ext uri="{BB962C8B-B14F-4D97-AF65-F5344CB8AC3E}">
        <p14:creationId xmlns:p14="http://schemas.microsoft.com/office/powerpoint/2010/main" val="22050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0381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305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5" name="Footer Placeholder 4">
            <a:extLst>
              <a:ext uri="{FF2B5EF4-FFF2-40B4-BE49-F238E27FC236}">
                <a16:creationId xmlns:a16="http://schemas.microsoft.com/office/drawing/2014/main"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50120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5" name="Footer Placeholder 4">
            <a:extLst>
              <a:ext uri="{FF2B5EF4-FFF2-40B4-BE49-F238E27FC236}">
                <a16:creationId xmlns:a16="http://schemas.microsoft.com/office/drawing/2014/main"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04494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5" name="Footer Placeholder 4">
            <a:extLst>
              <a:ext uri="{FF2B5EF4-FFF2-40B4-BE49-F238E27FC236}">
                <a16:creationId xmlns:a16="http://schemas.microsoft.com/office/drawing/2014/main"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51892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202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23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1916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438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798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28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7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0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5" name="Footer Placeholder 4">
            <a:extLst>
              <a:ext uri="{FF2B5EF4-FFF2-40B4-BE49-F238E27FC236}">
                <a16:creationId xmlns:a16="http://schemas.microsoft.com/office/drawing/2014/main"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952979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06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6428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4083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171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68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3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2026/2/6</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8421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2026/2/6</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364496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2026/2/6</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957892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2026/2/6</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43414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5" name="Footer Placeholder 4">
            <a:extLst>
              <a:ext uri="{FF2B5EF4-FFF2-40B4-BE49-F238E27FC236}">
                <a16:creationId xmlns:a16="http://schemas.microsoft.com/office/drawing/2014/main"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069624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44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4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1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862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2026/2/6</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74127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2026/2/6</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916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9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1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6" name="Footer Placeholder 5">
            <a:extLst>
              <a:ext uri="{FF2B5EF4-FFF2-40B4-BE49-F238E27FC236}">
                <a16:creationId xmlns:a16="http://schemas.microsoft.com/office/drawing/2014/main"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851858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9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8515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57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0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16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8" name="Footer Placeholder 7">
            <a:extLst>
              <a:ext uri="{FF2B5EF4-FFF2-40B4-BE49-F238E27FC236}">
                <a16:creationId xmlns:a16="http://schemas.microsoft.com/office/drawing/2014/main"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4218449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4" name="Footer Placeholder 3">
            <a:extLst>
              <a:ext uri="{FF2B5EF4-FFF2-40B4-BE49-F238E27FC236}">
                <a16:creationId xmlns:a16="http://schemas.microsoft.com/office/drawing/2014/main"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7739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3" name="Footer Placeholder 2">
            <a:extLst>
              <a:ext uri="{FF2B5EF4-FFF2-40B4-BE49-F238E27FC236}">
                <a16:creationId xmlns:a16="http://schemas.microsoft.com/office/drawing/2014/main"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696340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6" name="Footer Placeholder 5">
            <a:extLst>
              <a:ext uri="{FF2B5EF4-FFF2-40B4-BE49-F238E27FC236}">
                <a16:creationId xmlns:a16="http://schemas.microsoft.com/office/drawing/2014/main"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60566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2/6/2026</a:t>
            </a:fld>
            <a:endParaRPr lang="en-US"/>
          </a:p>
        </p:txBody>
      </p:sp>
      <p:sp>
        <p:nvSpPr>
          <p:cNvPr id="6" name="Footer Placeholder 5">
            <a:extLst>
              <a:ext uri="{FF2B5EF4-FFF2-40B4-BE49-F238E27FC236}">
                <a16:creationId xmlns:a16="http://schemas.microsoft.com/office/drawing/2014/main"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58349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jp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B2DB89-CB3F-0028-790D-99904F89E754}"/>
              </a:ext>
            </a:extLst>
          </p:cNvPr>
          <p:cNvSpPr/>
          <p:nvPr userDrawn="1"/>
        </p:nvSpPr>
        <p:spPr>
          <a:xfrm>
            <a:off x="-94906"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D9267A-2D63-7FEC-6577-331E1BDC50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02266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47C1E-AED3-6B12-0A99-2632968C2E0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1739593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4239097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259" b="-6259"/>
            </a:stretch>
          </a:blipFill>
        </p:spPr>
        <p:txBody>
          <a:bodyPr/>
          <a:lstStyle/>
          <a:p>
            <a:pPr defTabSz="609630"/>
            <a:endParaRPr lang="en-US" sz="1200">
              <a:solidFill>
                <a:prstClr val="black"/>
              </a:solidFill>
              <a:latin typeface="Calibri"/>
            </a:endParaRPr>
          </a:p>
        </p:txBody>
      </p:sp>
      <p:pic>
        <p:nvPicPr>
          <p:cNvPr id="5" name="Hình ảnh 22">
            <a:extLst>
              <a:ext uri="{FF2B5EF4-FFF2-40B4-BE49-F238E27FC236}">
                <a16:creationId xmlns:a16="http://schemas.microsoft.com/office/drawing/2014/main" id="{4CE6AA9C-6558-D582-1318-A132A2BBC3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39243" r="3367" b="17498"/>
          <a:stretch/>
        </p:blipFill>
        <p:spPr>
          <a:xfrm>
            <a:off x="542424" y="-26229"/>
            <a:ext cx="11649576" cy="4579180"/>
          </a:xfrm>
          <a:prstGeom prst="rect">
            <a:avLst/>
          </a:prstGeom>
          <a:effectLst>
            <a:outerShdw blurRad="76200" dir="13500000" sy="23000" kx="1200000" algn="br" rotWithShape="0">
              <a:prstClr val="black">
                <a:alpha val="20000"/>
              </a:prstClr>
            </a:outerShdw>
          </a:effectLst>
        </p:spPr>
      </p:pic>
      <p:sp>
        <p:nvSpPr>
          <p:cNvPr id="6" name="Hộp Văn bản 23">
            <a:extLst>
              <a:ext uri="{FF2B5EF4-FFF2-40B4-BE49-F238E27FC236}">
                <a16:creationId xmlns:a16="http://schemas.microsoft.com/office/drawing/2014/main" id="{79274500-60F1-31B5-372C-02C4903A8AD7}"/>
              </a:ext>
            </a:extLst>
          </p:cNvPr>
          <p:cNvSpPr txBox="1"/>
          <p:nvPr/>
        </p:nvSpPr>
        <p:spPr>
          <a:xfrm>
            <a:off x="1311364" y="140317"/>
            <a:ext cx="9194800" cy="830997"/>
          </a:xfrm>
          <a:prstGeom prst="rect">
            <a:avLst/>
          </a:prstGeom>
          <a:noFill/>
        </p:spPr>
        <p:txBody>
          <a:bodyPr wrap="square">
            <a:spAutoFit/>
          </a:bodyPr>
          <a:lstStyle/>
          <a:p>
            <a:pPr algn="ctr"/>
            <a:r>
              <a:rPr lang="en-US" altLang="zh-CN" sz="4800" b="1" dirty="0" err="1">
                <a:ln w="12700">
                  <a:noFill/>
                </a:ln>
                <a:latin typeface="+mj-lt"/>
                <a:ea typeface="微软雅黑" panose="020B0503020204020204" pitchFamily="34" charset="-122"/>
              </a:rPr>
              <a:t>Thứ</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ngày</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tháng</a:t>
            </a:r>
            <a:r>
              <a:rPr lang="en-US" altLang="zh-CN" sz="4800" b="1" dirty="0">
                <a:ln w="12700">
                  <a:noFill/>
                </a:ln>
                <a:latin typeface="+mj-lt"/>
                <a:ea typeface="微软雅黑" panose="020B0503020204020204" pitchFamily="34" charset="-122"/>
              </a:rPr>
              <a:t> … </a:t>
            </a:r>
            <a:r>
              <a:rPr lang="en-US" altLang="zh-CN" sz="4800" b="1" dirty="0" err="1">
                <a:ln w="12700">
                  <a:noFill/>
                </a:ln>
                <a:latin typeface="+mj-lt"/>
                <a:ea typeface="微软雅黑" panose="020B0503020204020204" pitchFamily="34" charset="-122"/>
              </a:rPr>
              <a:t>năm</a:t>
            </a:r>
            <a:r>
              <a:rPr lang="en-US" altLang="zh-CN" sz="4800" b="1" dirty="0">
                <a:ln w="12700">
                  <a:noFill/>
                </a:ln>
                <a:latin typeface="+mj-lt"/>
                <a:ea typeface="微软雅黑" panose="020B0503020204020204" pitchFamily="34" charset="-122"/>
              </a:rPr>
              <a:t> …</a:t>
            </a:r>
          </a:p>
        </p:txBody>
      </p:sp>
      <p:pic>
        <p:nvPicPr>
          <p:cNvPr id="3" name="Picture 2">
            <a:extLst>
              <a:ext uri="{FF2B5EF4-FFF2-40B4-BE49-F238E27FC236}">
                <a16:creationId xmlns:a16="http://schemas.microsoft.com/office/drawing/2014/main" id="{6234C2CF-86A3-DDEF-89A9-23F82C4B19C9}"/>
              </a:ext>
            </a:extLst>
          </p:cNvPr>
          <p:cNvPicPr>
            <a:picLocks noChangeAspect="1"/>
          </p:cNvPicPr>
          <p:nvPr/>
        </p:nvPicPr>
        <p:blipFill>
          <a:blip r:embed="rId6"/>
          <a:stretch>
            <a:fillRect/>
          </a:stretch>
        </p:blipFill>
        <p:spPr>
          <a:xfrm>
            <a:off x="3180079" y="850362"/>
            <a:ext cx="5829101" cy="578422"/>
          </a:xfrm>
          <a:prstGeom prst="rect">
            <a:avLst/>
          </a:prstGeom>
        </p:spPr>
      </p:pic>
      <p:pic>
        <p:nvPicPr>
          <p:cNvPr id="7" name="Picture 6">
            <a:extLst>
              <a:ext uri="{FF2B5EF4-FFF2-40B4-BE49-F238E27FC236}">
                <a16:creationId xmlns:a16="http://schemas.microsoft.com/office/drawing/2014/main" id="{9D958C26-629E-BC4D-35BC-3DA5F7872C53}"/>
              </a:ext>
            </a:extLst>
          </p:cNvPr>
          <p:cNvPicPr>
            <a:picLocks noChangeAspect="1"/>
          </p:cNvPicPr>
          <p:nvPr/>
        </p:nvPicPr>
        <p:blipFill>
          <a:blip r:embed="rId7"/>
          <a:stretch>
            <a:fillRect/>
          </a:stretch>
        </p:blipFill>
        <p:spPr>
          <a:xfrm>
            <a:off x="1895481" y="1767775"/>
            <a:ext cx="8644877" cy="1493649"/>
          </a:xfrm>
          <a:prstGeom prst="rect">
            <a:avLst/>
          </a:prstGeom>
        </p:spPr>
      </p:pic>
    </p:spTree>
  </p:cSld>
  <p:clrMapOvr>
    <a:masterClrMapping/>
  </p:clrMapOvr>
  <p:transition>
    <p:fade/>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4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42240" y="822961"/>
            <a:ext cx="12120880" cy="5201920"/>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1818640" y="2262761"/>
            <a:ext cx="8381999" cy="2800767"/>
          </a:xfrm>
          <a:prstGeom prst="rect">
            <a:avLst/>
          </a:prstGeom>
          <a:noFill/>
        </p:spPr>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nhà</a:t>
            </a:r>
            <a:r>
              <a:rPr lang="en-US" sz="4400" b="1"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chia sẻ với người thân theo dõi nhắc nhở rèn luyện đức tính cần thiết để thích ứng với moi trường học tập mới.</a:t>
            </a:r>
            <a:endParaRPr kumimoji="0" lang="vi-VN" sz="4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466439"/>
              <a:ext cx="3170161" cy="935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HĐ1: </a:t>
              </a:r>
              <a:r>
                <a:rPr kumimoji="0" lang="vi-VN"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Xác định những đức tính cần rèn luyện để thích ứng với môi trường học tập </a:t>
              </a:r>
              <a:r>
                <a:rPr kumimoji="0" lang="en-US" altLang="zh-CN" sz="4000" b="1" i="0" u="none" strike="noStrike" kern="1200" cap="none" spc="0" normalizeH="0" baseline="0" noProof="0" dirty="0" err="1">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mới</a:t>
              </a:r>
              <a:endParaRPr kumimoji="0" lang="en-US" altLang="zh-CN" sz="40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2860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33" name="Group 32">
            <a:extLst>
              <a:ext uri="{FF2B5EF4-FFF2-40B4-BE49-F238E27FC236}">
                <a16:creationId xmlns:a16="http://schemas.microsoft.com/office/drawing/2014/main" id="{22A6A0A2-5906-4A3A-8B46-D809C43B87CF}"/>
              </a:ext>
            </a:extLst>
          </p:cNvPr>
          <p:cNvGrpSpPr/>
          <p:nvPr/>
        </p:nvGrpSpPr>
        <p:grpSpPr>
          <a:xfrm flipH="1">
            <a:off x="475932" y="2712371"/>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9B8A5EBE-8908-44AE-B4A0-D087B44ADD98}"/>
              </a:ext>
            </a:extLst>
          </p:cNvPr>
          <p:cNvGrpSpPr/>
          <p:nvPr/>
        </p:nvGrpSpPr>
        <p:grpSpPr>
          <a:xfrm>
            <a:off x="2661642" y="162560"/>
            <a:ext cx="7640597" cy="3108960"/>
            <a:chOff x="554506" y="79552"/>
            <a:chExt cx="3645386" cy="2265255"/>
          </a:xfrm>
        </p:grpSpPr>
        <p:sp>
          <p:nvSpPr>
            <p:cNvPr id="4" name="Speech Bubble: Oval 3">
              <a:extLst>
                <a:ext uri="{FF2B5EF4-FFF2-40B4-BE49-F238E27FC236}">
                  <a16:creationId xmlns:a16="http://schemas.microsoft.com/office/drawing/2014/main" id="{6FA48AC7-A437-41B6-807E-5D2CEA750578}"/>
                </a:ext>
              </a:extLst>
            </p:cNvPr>
            <p:cNvSpPr/>
            <p:nvPr/>
          </p:nvSpPr>
          <p:spPr>
            <a:xfrm>
              <a:off x="554506" y="79552"/>
              <a:ext cx="3645386" cy="2265255"/>
            </a:xfrm>
            <a:prstGeom prst="wedgeEllipseCallout">
              <a:avLst/>
            </a:prstGeom>
            <a:solidFill>
              <a:srgbClr val="FFFF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0AF8DBFC-10F1-4174-8B66-3AA23C5EE8AD}"/>
                </a:ext>
              </a:extLst>
            </p:cNvPr>
            <p:cNvSpPr txBox="1"/>
            <p:nvPr/>
          </p:nvSpPr>
          <p:spPr>
            <a:xfrm>
              <a:off x="627443" y="555575"/>
              <a:ext cx="3569751" cy="1435890"/>
            </a:xfrm>
            <a:prstGeom prst="rect">
              <a:avLst/>
            </a:prstGeom>
            <a:noFill/>
          </p:spPr>
          <p:txBody>
            <a:bodyPr wrap="square">
              <a:spAutoFit/>
            </a:bodyPr>
            <a:lstStyle/>
            <a:p>
              <a:pPr algn="ctr"/>
              <a:r>
                <a:rPr lang="vi-VN" sz="4400" b="1" dirty="0">
                  <a:latin typeface="Calibri" panose="020F0502020204030204" pitchFamily="34" charset="0"/>
                  <a:cs typeface="Calibri" panose="020F0502020204030204" pitchFamily="34" charset="0"/>
                </a:rPr>
                <a:t>Nhắc lại những điểm khác biệt của môi trường trung học cơ sở mà em tìm hiểu được.</a:t>
              </a:r>
              <a:endParaRPr lang="en-US" sz="4400" b="1" dirty="0">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21B7DF99-0A86-DF06-C838-0A1C6598B8AA}"/>
              </a:ext>
            </a:extLst>
          </p:cNvPr>
          <p:cNvGrpSpPr/>
          <p:nvPr/>
        </p:nvGrpSpPr>
        <p:grpSpPr>
          <a:xfrm>
            <a:off x="4257040" y="4003040"/>
            <a:ext cx="7650480" cy="2763520"/>
            <a:chOff x="5814324" y="491558"/>
            <a:chExt cx="5879305" cy="3208710"/>
          </a:xfrm>
        </p:grpSpPr>
        <p:grpSp>
          <p:nvGrpSpPr>
            <p:cNvPr id="5" name="Graphic 4">
              <a:extLst>
                <a:ext uri="{FF2B5EF4-FFF2-40B4-BE49-F238E27FC236}">
                  <a16:creationId xmlns:a16="http://schemas.microsoft.com/office/drawing/2014/main" id="{98852770-3E4C-F9BF-42C9-438B14FD4605}"/>
                </a:ext>
              </a:extLst>
            </p:cNvPr>
            <p:cNvGrpSpPr/>
            <p:nvPr/>
          </p:nvGrpSpPr>
          <p:grpSpPr>
            <a:xfrm>
              <a:off x="5814324" y="491558"/>
              <a:ext cx="5879305" cy="3208710"/>
              <a:chOff x="5610688" y="1031736"/>
              <a:chExt cx="5879305" cy="3980523"/>
            </a:xfrm>
          </p:grpSpPr>
          <p:sp>
            <p:nvSpPr>
              <p:cNvPr id="16" name="Freeform: Shape 15">
                <a:extLst>
                  <a:ext uri="{FF2B5EF4-FFF2-40B4-BE49-F238E27FC236}">
                    <a16:creationId xmlns:a16="http://schemas.microsoft.com/office/drawing/2014/main" id="{7342FF1A-B458-9102-F9DA-821125510B5F}"/>
                  </a:ext>
                </a:extLst>
              </p:cNvPr>
              <p:cNvSpPr/>
              <p:nvPr/>
            </p:nvSpPr>
            <p:spPr>
              <a:xfrm>
                <a:off x="5629164" y="1052246"/>
                <a:ext cx="5842103" cy="3941397"/>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DF2D426-2E67-AC74-585D-4013747884FD}"/>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4">
                <a:extLst>
                  <a:ext uri="{FF2B5EF4-FFF2-40B4-BE49-F238E27FC236}">
                    <a16:creationId xmlns:a16="http://schemas.microsoft.com/office/drawing/2014/main" id="{5B5D0E3D-96B1-BB1C-3C75-4FC42DBBE92A}"/>
                  </a:ext>
                </a:extLst>
              </p:cNvPr>
              <p:cNvGrpSpPr/>
              <p:nvPr/>
            </p:nvGrpSpPr>
            <p:grpSpPr>
              <a:xfrm>
                <a:off x="5610688" y="1031736"/>
                <a:ext cx="5879305" cy="3980523"/>
                <a:chOff x="5610688" y="1031736"/>
                <a:chExt cx="5879305" cy="3980523"/>
              </a:xfrm>
              <a:solidFill>
                <a:srgbClr val="1A1A1A"/>
              </a:solidFill>
            </p:grpSpPr>
            <p:sp>
              <p:nvSpPr>
                <p:cNvPr id="19" name="Freeform: Shape 18">
                  <a:extLst>
                    <a:ext uri="{FF2B5EF4-FFF2-40B4-BE49-F238E27FC236}">
                      <a16:creationId xmlns:a16="http://schemas.microsoft.com/office/drawing/2014/main" id="{C4EEC799-C620-0A7A-F71B-7FEC18FC0F11}"/>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D7E601C-750A-6FC1-9AC0-CA89C6AC1BD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8240440-C1EB-3DA5-2F4D-5E7D1E5CC25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2EE34E6-EB1F-F29A-3080-4706FFB9D75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95275BB-3420-EC25-7954-816C933E7D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EBC5219-3888-6B83-9CD9-0968F809D33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 name="TextBox 14">
              <a:extLst>
                <a:ext uri="{FF2B5EF4-FFF2-40B4-BE49-F238E27FC236}">
                  <a16:creationId xmlns:a16="http://schemas.microsoft.com/office/drawing/2014/main" id="{7BEDCEE4-54EE-25F6-9407-ADD93026E502}"/>
                </a:ext>
              </a:extLst>
            </p:cNvPr>
            <p:cNvSpPr txBox="1"/>
            <p:nvPr/>
          </p:nvSpPr>
          <p:spPr>
            <a:xfrm>
              <a:off x="6183755" y="894161"/>
              <a:ext cx="5144864" cy="27896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Ví dụ: Chủ động trong kế hoạch học tập rèn luyện, tự tin, cởi mở, hòa đồng hơn, kiên trì chịu khó hơn,…</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27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4" name="图片 14">
            <a:extLst>
              <a:ext uri="{FF2B5EF4-FFF2-40B4-BE49-F238E27FC236}">
                <a16:creationId xmlns:a16="http://schemas.microsoft.com/office/drawing/2014/main" id="{20EC020D-A860-6691-571B-52C7D651E7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01744" y="648747"/>
            <a:ext cx="1566018" cy="1108172"/>
          </a:xfrm>
          <a:prstGeom prst="rect">
            <a:avLst/>
          </a:prstGeom>
        </p:spPr>
      </p:pic>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00621" y="212186"/>
            <a:ext cx="930827" cy="658686"/>
          </a:xfrm>
          <a:prstGeom prst="rect">
            <a:avLst/>
          </a:prstGeom>
        </p:spPr>
      </p:pic>
      <p:sp>
        <p:nvSpPr>
          <p:cNvPr id="135" name="Rectangle: Rounded Corners 134">
            <a:extLst>
              <a:ext uri="{FF2B5EF4-FFF2-40B4-BE49-F238E27FC236}">
                <a16:creationId xmlns:a16="http://schemas.microsoft.com/office/drawing/2014/main" id="{8B38F112-2379-9799-560B-B2DD00CFFF16}"/>
              </a:ext>
            </a:extLst>
          </p:cNvPr>
          <p:cNvSpPr/>
          <p:nvPr/>
        </p:nvSpPr>
        <p:spPr>
          <a:xfrm>
            <a:off x="792807" y="3019939"/>
            <a:ext cx="10869634" cy="2507101"/>
          </a:xfrm>
          <a:custGeom>
            <a:avLst/>
            <a:gdLst>
              <a:gd name="csX0" fmla="*/ 0 w 10869634"/>
              <a:gd name="csY0" fmla="*/ 417859 h 2507101"/>
              <a:gd name="csX1" fmla="*/ 417859 w 10869634"/>
              <a:gd name="csY1" fmla="*/ 0 h 2507101"/>
              <a:gd name="csX2" fmla="*/ 10451775 w 10869634"/>
              <a:gd name="csY2" fmla="*/ 0 h 2507101"/>
              <a:gd name="csX3" fmla="*/ 10869634 w 10869634"/>
              <a:gd name="csY3" fmla="*/ 417859 h 2507101"/>
              <a:gd name="csX4" fmla="*/ 10869634 w 10869634"/>
              <a:gd name="csY4" fmla="*/ 2089242 h 2507101"/>
              <a:gd name="csX5" fmla="*/ 10451775 w 10869634"/>
              <a:gd name="csY5" fmla="*/ 2507101 h 2507101"/>
              <a:gd name="csX6" fmla="*/ 417859 w 10869634"/>
              <a:gd name="csY6" fmla="*/ 2507101 h 2507101"/>
              <a:gd name="csX7" fmla="*/ 0 w 10869634"/>
              <a:gd name="csY7" fmla="*/ 2089242 h 2507101"/>
              <a:gd name="csX8" fmla="*/ 0 w 10869634"/>
              <a:gd name="csY8" fmla="*/ 417859 h 2507101"/>
              <a:gd name="csX0" fmla="*/ 0 w 10869634"/>
              <a:gd name="csY0" fmla="*/ 417859 h 2507101"/>
              <a:gd name="csX1" fmla="*/ 417859 w 10869634"/>
              <a:gd name="csY1" fmla="*/ 0 h 2507101"/>
              <a:gd name="csX2" fmla="*/ 10451775 w 10869634"/>
              <a:gd name="csY2" fmla="*/ 0 h 2507101"/>
              <a:gd name="csX3" fmla="*/ 10869634 w 10869634"/>
              <a:gd name="csY3" fmla="*/ 417859 h 2507101"/>
              <a:gd name="csX4" fmla="*/ 10869634 w 10869634"/>
              <a:gd name="csY4" fmla="*/ 2089242 h 2507101"/>
              <a:gd name="csX5" fmla="*/ 10451775 w 10869634"/>
              <a:gd name="csY5" fmla="*/ 2507101 h 2507101"/>
              <a:gd name="csX6" fmla="*/ 417859 w 10869634"/>
              <a:gd name="csY6" fmla="*/ 2507101 h 2507101"/>
              <a:gd name="csX7" fmla="*/ 0 w 10869634"/>
              <a:gd name="csY7" fmla="*/ 2089242 h 2507101"/>
              <a:gd name="csX8" fmla="*/ 0 w 10869634"/>
              <a:gd name="csY8" fmla="*/ 417859 h 2507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869634" h="2507101" fill="none" extrusionOk="0">
                <a:moveTo>
                  <a:pt x="0" y="417859"/>
                </a:moveTo>
                <a:cubicBezTo>
                  <a:pt x="-10240" y="182800"/>
                  <a:pt x="232431" y="51620"/>
                  <a:pt x="417859" y="0"/>
                </a:cubicBezTo>
                <a:cubicBezTo>
                  <a:pt x="3911363" y="-128418"/>
                  <a:pt x="6000881" y="379103"/>
                  <a:pt x="10451775" y="0"/>
                </a:cubicBezTo>
                <a:cubicBezTo>
                  <a:pt x="10626554" y="-17557"/>
                  <a:pt x="10901651" y="144417"/>
                  <a:pt x="10869634" y="417859"/>
                </a:cubicBezTo>
                <a:cubicBezTo>
                  <a:pt x="11049045" y="860796"/>
                  <a:pt x="10939042" y="1749289"/>
                  <a:pt x="10869634" y="2089242"/>
                </a:cubicBezTo>
                <a:cubicBezTo>
                  <a:pt x="10838360" y="2304709"/>
                  <a:pt x="10671526" y="2456136"/>
                  <a:pt x="10451775" y="2507101"/>
                </a:cubicBezTo>
                <a:cubicBezTo>
                  <a:pt x="6647673" y="2090996"/>
                  <a:pt x="2950017" y="2706023"/>
                  <a:pt x="417859" y="2507101"/>
                </a:cubicBezTo>
                <a:cubicBezTo>
                  <a:pt x="118034" y="2541648"/>
                  <a:pt x="-15465" y="2390531"/>
                  <a:pt x="0" y="2089242"/>
                </a:cubicBezTo>
                <a:cubicBezTo>
                  <a:pt x="90107" y="1705490"/>
                  <a:pt x="-40505" y="1162322"/>
                  <a:pt x="0" y="417859"/>
                </a:cubicBezTo>
                <a:close/>
              </a:path>
              <a:path w="10869634" h="2507101" stroke="0" extrusionOk="0">
                <a:moveTo>
                  <a:pt x="0" y="417859"/>
                </a:moveTo>
                <a:cubicBezTo>
                  <a:pt x="-7608" y="116272"/>
                  <a:pt x="175615" y="-46035"/>
                  <a:pt x="417859" y="0"/>
                </a:cubicBezTo>
                <a:cubicBezTo>
                  <a:pt x="3538936" y="-605975"/>
                  <a:pt x="6551004" y="-57516"/>
                  <a:pt x="10451775" y="0"/>
                </a:cubicBezTo>
                <a:cubicBezTo>
                  <a:pt x="10693551" y="-16965"/>
                  <a:pt x="10864136" y="199499"/>
                  <a:pt x="10869634" y="417859"/>
                </a:cubicBezTo>
                <a:cubicBezTo>
                  <a:pt x="10679640" y="901337"/>
                  <a:pt x="10781438" y="1599531"/>
                  <a:pt x="10869634" y="2089242"/>
                </a:cubicBezTo>
                <a:cubicBezTo>
                  <a:pt x="10894837" y="2318962"/>
                  <a:pt x="10685101" y="2489580"/>
                  <a:pt x="10451775" y="2507101"/>
                </a:cubicBezTo>
                <a:cubicBezTo>
                  <a:pt x="7283347" y="2564551"/>
                  <a:pt x="1760566" y="2439907"/>
                  <a:pt x="417859" y="2507101"/>
                </a:cubicBezTo>
                <a:cubicBezTo>
                  <a:pt x="214497" y="2506856"/>
                  <a:pt x="6938" y="2274345"/>
                  <a:pt x="0" y="2089242"/>
                </a:cubicBezTo>
                <a:cubicBezTo>
                  <a:pt x="-9896" y="1395166"/>
                  <a:pt x="-96215" y="779089"/>
                  <a:pt x="0" y="417859"/>
                </a:cubicBezTo>
                <a:close/>
              </a:path>
              <a:path w="10869634" h="2507101" fill="none" stroke="0" extrusionOk="0">
                <a:moveTo>
                  <a:pt x="0" y="417859"/>
                </a:moveTo>
                <a:cubicBezTo>
                  <a:pt x="-11781" y="175850"/>
                  <a:pt x="207635" y="20495"/>
                  <a:pt x="417859" y="0"/>
                </a:cubicBezTo>
                <a:cubicBezTo>
                  <a:pt x="3516916" y="-122620"/>
                  <a:pt x="6179813" y="-52195"/>
                  <a:pt x="10451775" y="0"/>
                </a:cubicBezTo>
                <a:cubicBezTo>
                  <a:pt x="10663628" y="-51465"/>
                  <a:pt x="10875040" y="172985"/>
                  <a:pt x="10869634" y="417859"/>
                </a:cubicBezTo>
                <a:cubicBezTo>
                  <a:pt x="11022392" y="822675"/>
                  <a:pt x="10877038" y="1774546"/>
                  <a:pt x="10869634" y="2089242"/>
                </a:cubicBezTo>
                <a:cubicBezTo>
                  <a:pt x="10890884" y="2349510"/>
                  <a:pt x="10670542" y="2474418"/>
                  <a:pt x="10451775" y="2507101"/>
                </a:cubicBezTo>
                <a:cubicBezTo>
                  <a:pt x="6566105" y="2444038"/>
                  <a:pt x="2751436" y="2486378"/>
                  <a:pt x="417859" y="2507101"/>
                </a:cubicBezTo>
                <a:cubicBezTo>
                  <a:pt x="147454" y="2533134"/>
                  <a:pt x="-5838" y="2358242"/>
                  <a:pt x="0" y="2089242"/>
                </a:cubicBezTo>
                <a:cubicBezTo>
                  <a:pt x="14551" y="1678637"/>
                  <a:pt x="33806" y="1228872"/>
                  <a:pt x="0" y="417859"/>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custGeom>
                    <a:avLst/>
                    <a:gdLst>
                      <a:gd name="connsiteX0" fmla="*/ 0 w 10869634"/>
                      <a:gd name="connsiteY0" fmla="*/ 417859 h 2507101"/>
                      <a:gd name="connsiteX1" fmla="*/ 417859 w 10869634"/>
                      <a:gd name="connsiteY1" fmla="*/ 0 h 2507101"/>
                      <a:gd name="connsiteX2" fmla="*/ 10451775 w 10869634"/>
                      <a:gd name="connsiteY2" fmla="*/ 0 h 2507101"/>
                      <a:gd name="connsiteX3" fmla="*/ 10869634 w 10869634"/>
                      <a:gd name="connsiteY3" fmla="*/ 417859 h 2507101"/>
                      <a:gd name="connsiteX4" fmla="*/ 10869634 w 10869634"/>
                      <a:gd name="connsiteY4" fmla="*/ 2089242 h 2507101"/>
                      <a:gd name="connsiteX5" fmla="*/ 10451775 w 10869634"/>
                      <a:gd name="connsiteY5" fmla="*/ 2507101 h 2507101"/>
                      <a:gd name="connsiteX6" fmla="*/ 417859 w 10869634"/>
                      <a:gd name="connsiteY6" fmla="*/ 2507101 h 2507101"/>
                      <a:gd name="connsiteX7" fmla="*/ 0 w 10869634"/>
                      <a:gd name="connsiteY7" fmla="*/ 2089242 h 2507101"/>
                      <a:gd name="connsiteX8" fmla="*/ 0 w 10869634"/>
                      <a:gd name="connsiteY8" fmla="*/ 417859 h 250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9634" h="2507101" fill="none" extrusionOk="0">
                        <a:moveTo>
                          <a:pt x="0" y="417859"/>
                        </a:moveTo>
                        <a:cubicBezTo>
                          <a:pt x="-4802" y="185074"/>
                          <a:pt x="213062" y="29573"/>
                          <a:pt x="417859" y="0"/>
                        </a:cubicBezTo>
                        <a:cubicBezTo>
                          <a:pt x="3483920" y="-61902"/>
                          <a:pt x="6132524" y="-101778"/>
                          <a:pt x="10451775" y="0"/>
                        </a:cubicBezTo>
                        <a:cubicBezTo>
                          <a:pt x="10666594" y="-5003"/>
                          <a:pt x="10880919" y="172044"/>
                          <a:pt x="10869634" y="417859"/>
                        </a:cubicBezTo>
                        <a:cubicBezTo>
                          <a:pt x="11010989" y="813558"/>
                          <a:pt x="10900079" y="1780115"/>
                          <a:pt x="10869634" y="2089242"/>
                        </a:cubicBezTo>
                        <a:cubicBezTo>
                          <a:pt x="10867070" y="2318764"/>
                          <a:pt x="10678688" y="2489241"/>
                          <a:pt x="10451775" y="2507101"/>
                        </a:cubicBezTo>
                        <a:cubicBezTo>
                          <a:pt x="6561094" y="2364709"/>
                          <a:pt x="2768062" y="2618202"/>
                          <a:pt x="417859" y="2507101"/>
                        </a:cubicBezTo>
                        <a:cubicBezTo>
                          <a:pt x="147818" y="2526746"/>
                          <a:pt x="-8593" y="2359200"/>
                          <a:pt x="0" y="2089242"/>
                        </a:cubicBezTo>
                        <a:cubicBezTo>
                          <a:pt x="96131" y="1711687"/>
                          <a:pt x="-13679" y="1128220"/>
                          <a:pt x="0" y="417859"/>
                        </a:cubicBezTo>
                        <a:close/>
                      </a:path>
                      <a:path w="10869634" h="2507101" stroke="0" extrusionOk="0">
                        <a:moveTo>
                          <a:pt x="0" y="417859"/>
                        </a:moveTo>
                        <a:cubicBezTo>
                          <a:pt x="-21540" y="158614"/>
                          <a:pt x="172067" y="-25116"/>
                          <a:pt x="417859" y="0"/>
                        </a:cubicBezTo>
                        <a:cubicBezTo>
                          <a:pt x="3481075" y="-164947"/>
                          <a:pt x="6600014" y="-52288"/>
                          <a:pt x="10451775" y="0"/>
                        </a:cubicBezTo>
                        <a:cubicBezTo>
                          <a:pt x="10681792" y="-11904"/>
                          <a:pt x="10855995" y="189266"/>
                          <a:pt x="10869634" y="417859"/>
                        </a:cubicBezTo>
                        <a:cubicBezTo>
                          <a:pt x="10742115" y="907754"/>
                          <a:pt x="10790809" y="1606932"/>
                          <a:pt x="10869634" y="2089242"/>
                        </a:cubicBezTo>
                        <a:cubicBezTo>
                          <a:pt x="10879004" y="2332117"/>
                          <a:pt x="10673976" y="2491494"/>
                          <a:pt x="10451775" y="2507101"/>
                        </a:cubicBezTo>
                        <a:cubicBezTo>
                          <a:pt x="7224781" y="2665642"/>
                          <a:pt x="1728011" y="2365265"/>
                          <a:pt x="417859" y="2507101"/>
                        </a:cubicBezTo>
                        <a:cubicBezTo>
                          <a:pt x="185367" y="2537230"/>
                          <a:pt x="13431" y="2315349"/>
                          <a:pt x="0" y="2089242"/>
                        </a:cubicBezTo>
                        <a:cubicBezTo>
                          <a:pt x="-6818" y="1382359"/>
                          <a:pt x="-83948" y="722432"/>
                          <a:pt x="0" y="4178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dirty="0">
                <a:solidFill>
                  <a:srgbClr val="FF0000"/>
                </a:solidFill>
                <a:latin typeface="Calibri" panose="020F0502020204030204" pitchFamily="34" charset="0"/>
                <a:cs typeface="Calibri" panose="020F0502020204030204" pitchFamily="34" charset="0"/>
              </a:rPr>
              <a:t>-</a:t>
            </a:r>
            <a:r>
              <a:rPr lang="en-US" sz="4800" b="1" dirty="0">
                <a:solidFill>
                  <a:srgbClr val="FF0000"/>
                </a:solidFill>
                <a:latin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cs typeface="Calibri" panose="020F0502020204030204" pitchFamily="34" charset="0"/>
              </a:rPr>
              <a:t>Thảo luận, đề xuất những đức tính cần chú trọng rèn luyện để thích ứng với môi trường học tập mới.</a:t>
            </a:r>
            <a:endParaRPr lang="en-US" sz="4000" dirty="0">
              <a:solidFill>
                <a:schemeClr val="tx1"/>
              </a:solidFill>
              <a:latin typeface="Calibri" panose="020F0502020204030204" pitchFamily="34" charset="0"/>
              <a:cs typeface="Calibri" panose="020F0502020204030204" pitchFamily="34" charset="0"/>
            </a:endParaRPr>
          </a:p>
        </p:txBody>
      </p:sp>
      <p:pic>
        <p:nvPicPr>
          <p:cNvPr id="21" name="Picture 20" descr="Kids discuss homework Premium Vector">
            <a:extLst>
              <a:ext uri="{FF2B5EF4-FFF2-40B4-BE49-F238E27FC236}">
                <a16:creationId xmlns:a16="http://schemas.microsoft.com/office/drawing/2014/main" id="{204C936A-95B2-42B8-A5B2-DFB75E6ECB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5305548" y="-565104"/>
            <a:ext cx="4910922" cy="28163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5C1C356-218E-E1CE-44C8-1F2F2AD73F4F}"/>
              </a:ext>
            </a:extLst>
          </p:cNvPr>
          <p:cNvPicPr>
            <a:picLocks noChangeAspect="1"/>
          </p:cNvPicPr>
          <p:nvPr/>
        </p:nvPicPr>
        <p:blipFill>
          <a:blip r:embed="rId6"/>
          <a:stretch>
            <a:fillRect/>
          </a:stretch>
        </p:blipFill>
        <p:spPr>
          <a:xfrm>
            <a:off x="2107043" y="0"/>
            <a:ext cx="3243353" cy="2627604"/>
          </a:xfrm>
          <a:prstGeom prst="rect">
            <a:avLst/>
          </a:prstGeom>
        </p:spPr>
      </p:pic>
      <p:pic>
        <p:nvPicPr>
          <p:cNvPr id="16" name="Picture 15">
            <a:extLst>
              <a:ext uri="{FF2B5EF4-FFF2-40B4-BE49-F238E27FC236}">
                <a16:creationId xmlns:a16="http://schemas.microsoft.com/office/drawing/2014/main" id="{42574204-9091-1E52-CC32-CDCA3B425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7704" y="173405"/>
            <a:ext cx="1618952" cy="1618952"/>
          </a:xfrm>
          <a:prstGeom prst="rect">
            <a:avLst/>
          </a:prstGeom>
        </p:spPr>
      </p:pic>
    </p:spTree>
    <p:extLst>
      <p:ext uri="{BB962C8B-B14F-4D97-AF65-F5344CB8AC3E}">
        <p14:creationId xmlns:p14="http://schemas.microsoft.com/office/powerpoint/2010/main" val="43945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randombar(horizontal)">
                                      <p:cBhvr>
                                        <p:cTn id="1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2A6A0A2-5906-4A3A-8B46-D809C43B87CF}"/>
              </a:ext>
            </a:extLst>
          </p:cNvPr>
          <p:cNvGrpSpPr/>
          <p:nvPr/>
        </p:nvGrpSpPr>
        <p:grpSpPr>
          <a:xfrm flipH="1">
            <a:off x="-236098" y="3279254"/>
            <a:ext cx="3617907" cy="3578746"/>
            <a:chOff x="8408633" y="1992570"/>
            <a:chExt cx="3507012" cy="3833036"/>
          </a:xfrm>
        </p:grpSpPr>
        <p:grpSp>
          <p:nvGrpSpPr>
            <p:cNvPr id="35" name="Graphic 4">
              <a:extLst>
                <a:ext uri="{FF2B5EF4-FFF2-40B4-BE49-F238E27FC236}">
                  <a16:creationId xmlns:a16="http://schemas.microsoft.com/office/drawing/2014/main" id="{85B792F9-0E72-4300-99A1-1B8C6430EF6A}"/>
                </a:ext>
              </a:extLst>
            </p:cNvPr>
            <p:cNvGrpSpPr/>
            <p:nvPr/>
          </p:nvGrpSpPr>
          <p:grpSpPr>
            <a:xfrm>
              <a:off x="8408633" y="1992570"/>
              <a:ext cx="3507012" cy="3821123"/>
              <a:chOff x="8408633" y="1992570"/>
              <a:chExt cx="3507012" cy="3821123"/>
            </a:xfrm>
          </p:grpSpPr>
          <p:grpSp>
            <p:nvGrpSpPr>
              <p:cNvPr id="37" name="Graphic 4">
                <a:extLst>
                  <a:ext uri="{FF2B5EF4-FFF2-40B4-BE49-F238E27FC236}">
                    <a16:creationId xmlns:a16="http://schemas.microsoft.com/office/drawing/2014/main" id="{4BEA02AD-1E22-497E-91FA-D8195FE22ED3}"/>
                  </a:ext>
                </a:extLst>
              </p:cNvPr>
              <p:cNvGrpSpPr/>
              <p:nvPr/>
            </p:nvGrpSpPr>
            <p:grpSpPr>
              <a:xfrm>
                <a:off x="10886512" y="3334328"/>
                <a:ext cx="1029133" cy="1810218"/>
                <a:chOff x="10886512" y="3334328"/>
                <a:chExt cx="1029133" cy="1810218"/>
              </a:xfrm>
            </p:grpSpPr>
            <p:sp>
              <p:nvSpPr>
                <p:cNvPr id="112" name="Freeform: Shape 111">
                  <a:extLst>
                    <a:ext uri="{FF2B5EF4-FFF2-40B4-BE49-F238E27FC236}">
                      <a16:creationId xmlns:a16="http://schemas.microsoft.com/office/drawing/2014/main" id="{6D6F3219-E6D4-436C-87FC-6CA7FE3D6789}"/>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5ED14C8A-70B1-4F10-853D-35FF642EC95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E3FED02A-D1E9-44E3-A7F0-55229F33FA0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E679413-1959-4809-9618-EE725030232C}"/>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D19858A-CD70-40CB-B580-DCE8964482F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8FA8C894-0300-4961-9D79-C3CE7764869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D72BE1E1-7BBF-4BD8-8A10-3E8FFC2E808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3446F6B-A176-4791-98D0-BCBE887CFC49}"/>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D601194-4020-40E6-805D-474CB7F5EBA9}"/>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37">
                <a:extLst>
                  <a:ext uri="{FF2B5EF4-FFF2-40B4-BE49-F238E27FC236}">
                    <a16:creationId xmlns:a16="http://schemas.microsoft.com/office/drawing/2014/main" id="{DE8529E8-A4DC-47FB-B53D-B338E613A7F9}"/>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030972B-1F1C-460B-AC15-8DFE5BB7B1ED}"/>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4CA7A237-B62F-40CD-A7A3-6BB28CA6AB43}"/>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E5AC6C5D-B438-4941-AEFB-46B09744ED2A}"/>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3BCFBA69-857C-4DF9-A14B-6C7F28E700C4}"/>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C03AC10-D761-4A61-8A1C-734AE5DF4898}"/>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aphic 4">
                <a:extLst>
                  <a:ext uri="{FF2B5EF4-FFF2-40B4-BE49-F238E27FC236}">
                    <a16:creationId xmlns:a16="http://schemas.microsoft.com/office/drawing/2014/main" id="{13F15A16-4794-41AA-A07B-698A0DEC1A76}"/>
                  </a:ext>
                </a:extLst>
              </p:cNvPr>
              <p:cNvGrpSpPr/>
              <p:nvPr/>
            </p:nvGrpSpPr>
            <p:grpSpPr>
              <a:xfrm>
                <a:off x="8408633" y="3314331"/>
                <a:ext cx="2021128" cy="2499362"/>
                <a:chOff x="8408633" y="3314331"/>
                <a:chExt cx="2021128" cy="2499362"/>
              </a:xfrm>
            </p:grpSpPr>
            <p:grpSp>
              <p:nvGrpSpPr>
                <p:cNvPr id="101" name="Graphic 4">
                  <a:extLst>
                    <a:ext uri="{FF2B5EF4-FFF2-40B4-BE49-F238E27FC236}">
                      <a16:creationId xmlns:a16="http://schemas.microsoft.com/office/drawing/2014/main" id="{AA6C07E6-31DE-4F65-8CE2-8C92359FD232}"/>
                    </a:ext>
                  </a:extLst>
                </p:cNvPr>
                <p:cNvGrpSpPr/>
                <p:nvPr/>
              </p:nvGrpSpPr>
              <p:grpSpPr>
                <a:xfrm>
                  <a:off x="8408633" y="3314331"/>
                  <a:ext cx="532978" cy="711598"/>
                  <a:chOff x="8408633" y="3314331"/>
                  <a:chExt cx="532978" cy="711598"/>
                </a:xfrm>
              </p:grpSpPr>
              <p:sp>
                <p:nvSpPr>
                  <p:cNvPr id="105" name="Freeform: Shape 104">
                    <a:extLst>
                      <a:ext uri="{FF2B5EF4-FFF2-40B4-BE49-F238E27FC236}">
                        <a16:creationId xmlns:a16="http://schemas.microsoft.com/office/drawing/2014/main" id="{34E31257-759A-4411-BB09-401F090BF8F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714A2B1-12B9-4038-AE6F-023C62A34D79}"/>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58AD33E8-0ABA-496C-8DFB-AE884F012E84}"/>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735DF0E2-0296-45FF-8107-DAA2D3BD6AFB}"/>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0F5B3676-972C-46FB-BE86-AA6F42C1847F}"/>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968658A-2E1F-4564-AF25-0C498211BB1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849368A-C8F4-45E6-9277-55911854F30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2" name="Freeform: Shape 101">
                  <a:extLst>
                    <a:ext uri="{FF2B5EF4-FFF2-40B4-BE49-F238E27FC236}">
                      <a16:creationId xmlns:a16="http://schemas.microsoft.com/office/drawing/2014/main" id="{AC2526DD-A2C0-4DD4-B3B0-B020C81384B0}"/>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64E66AA-A1D9-4FC5-BAC1-685300DD6067}"/>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14B64252-B963-4761-897E-9D21BAB0FAD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
                <a:extLst>
                  <a:ext uri="{FF2B5EF4-FFF2-40B4-BE49-F238E27FC236}">
                    <a16:creationId xmlns:a16="http://schemas.microsoft.com/office/drawing/2014/main" id="{C9487AEA-D1EF-4F16-B606-67C0ABA26361}"/>
                  </a:ext>
                </a:extLst>
              </p:cNvPr>
              <p:cNvGrpSpPr/>
              <p:nvPr/>
            </p:nvGrpSpPr>
            <p:grpSpPr>
              <a:xfrm>
                <a:off x="9635854" y="2992117"/>
                <a:ext cx="2029993" cy="751396"/>
                <a:chOff x="9635854" y="2992117"/>
                <a:chExt cx="2029993" cy="751396"/>
              </a:xfrm>
            </p:grpSpPr>
            <p:grpSp>
              <p:nvGrpSpPr>
                <p:cNvPr id="95" name="Graphic 4">
                  <a:extLst>
                    <a:ext uri="{FF2B5EF4-FFF2-40B4-BE49-F238E27FC236}">
                      <a16:creationId xmlns:a16="http://schemas.microsoft.com/office/drawing/2014/main" id="{A3A4AE4C-119E-42FD-9ABE-2457DF1FFCB0}"/>
                    </a:ext>
                  </a:extLst>
                </p:cNvPr>
                <p:cNvGrpSpPr/>
                <p:nvPr/>
              </p:nvGrpSpPr>
              <p:grpSpPr>
                <a:xfrm>
                  <a:off x="9635854" y="3377070"/>
                  <a:ext cx="399749" cy="366442"/>
                  <a:chOff x="9635854" y="3377070"/>
                  <a:chExt cx="399749" cy="366442"/>
                </a:xfrm>
              </p:grpSpPr>
              <p:sp>
                <p:nvSpPr>
                  <p:cNvPr id="99" name="Freeform: Shape 98">
                    <a:extLst>
                      <a:ext uri="{FF2B5EF4-FFF2-40B4-BE49-F238E27FC236}">
                        <a16:creationId xmlns:a16="http://schemas.microsoft.com/office/drawing/2014/main" id="{97BA2DA7-7F4D-42A1-A839-A44B4E87DDB7}"/>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B2941D54-F9C7-45F4-B199-8CC3A5733152}"/>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aphic 4">
                  <a:extLst>
                    <a:ext uri="{FF2B5EF4-FFF2-40B4-BE49-F238E27FC236}">
                      <a16:creationId xmlns:a16="http://schemas.microsoft.com/office/drawing/2014/main" id="{ADD15DB2-3D2F-4FDA-AD51-B3D9B8F2F449}"/>
                    </a:ext>
                  </a:extLst>
                </p:cNvPr>
                <p:cNvGrpSpPr/>
                <p:nvPr/>
              </p:nvGrpSpPr>
              <p:grpSpPr>
                <a:xfrm>
                  <a:off x="11305110" y="2992117"/>
                  <a:ext cx="360737" cy="419012"/>
                  <a:chOff x="11305110" y="2992117"/>
                  <a:chExt cx="360737" cy="419012"/>
                </a:xfrm>
              </p:grpSpPr>
              <p:sp>
                <p:nvSpPr>
                  <p:cNvPr id="97" name="Freeform: Shape 96">
                    <a:extLst>
                      <a:ext uri="{FF2B5EF4-FFF2-40B4-BE49-F238E27FC236}">
                        <a16:creationId xmlns:a16="http://schemas.microsoft.com/office/drawing/2014/main" id="{96C32D34-BFD2-4C13-B7A3-7EEACF4C4725}"/>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31C27CC-7D9D-4268-81A9-D44937BEDCF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AC7CE8FC-ACC5-412F-A678-35210F0A390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3D17E53E-53E4-4D9E-9AB4-AF89659539FD}"/>
                  </a:ext>
                </a:extLst>
              </p:cNvPr>
              <p:cNvGrpSpPr/>
              <p:nvPr/>
            </p:nvGrpSpPr>
            <p:grpSpPr>
              <a:xfrm>
                <a:off x="9879743" y="2828220"/>
                <a:ext cx="1476782" cy="856672"/>
                <a:chOff x="9879743" y="2828220"/>
                <a:chExt cx="1476782" cy="856672"/>
              </a:xfrm>
            </p:grpSpPr>
            <p:grpSp>
              <p:nvGrpSpPr>
                <p:cNvPr id="74" name="Graphic 4">
                  <a:extLst>
                    <a:ext uri="{FF2B5EF4-FFF2-40B4-BE49-F238E27FC236}">
                      <a16:creationId xmlns:a16="http://schemas.microsoft.com/office/drawing/2014/main" id="{DE9DE1AD-BD53-41A9-9BB5-7BD6B65EA8C5}"/>
                    </a:ext>
                  </a:extLst>
                </p:cNvPr>
                <p:cNvGrpSpPr/>
                <p:nvPr/>
              </p:nvGrpSpPr>
              <p:grpSpPr>
                <a:xfrm>
                  <a:off x="9879743" y="2828220"/>
                  <a:ext cx="1476782" cy="697584"/>
                  <a:chOff x="9879743" y="2828220"/>
                  <a:chExt cx="1476782" cy="697584"/>
                </a:xfrm>
                <a:solidFill>
                  <a:srgbClr val="201D29"/>
                </a:solidFill>
              </p:grpSpPr>
              <p:pic>
                <p:nvPicPr>
                  <p:cNvPr id="89" name="Picture 88">
                    <a:extLst>
                      <a:ext uri="{FF2B5EF4-FFF2-40B4-BE49-F238E27FC236}">
                        <a16:creationId xmlns:a16="http://schemas.microsoft.com/office/drawing/2014/main" id="{58E2228F-92F3-4B19-9D7B-77D48C8B4B25}"/>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0" name="Graphic 4">
                    <a:extLst>
                      <a:ext uri="{FF2B5EF4-FFF2-40B4-BE49-F238E27FC236}">
                        <a16:creationId xmlns:a16="http://schemas.microsoft.com/office/drawing/2014/main" id="{8A462DB6-3EAF-458A-97D6-D2FA60C4B395}"/>
                      </a:ext>
                    </a:extLst>
                  </p:cNvPr>
                  <p:cNvGrpSpPr/>
                  <p:nvPr/>
                </p:nvGrpSpPr>
                <p:grpSpPr>
                  <a:xfrm>
                    <a:off x="10121718" y="2828220"/>
                    <a:ext cx="898324" cy="433217"/>
                    <a:chOff x="10121718" y="2828220"/>
                    <a:chExt cx="898324" cy="433217"/>
                  </a:xfrm>
                  <a:solidFill>
                    <a:srgbClr val="201D29"/>
                  </a:solidFill>
                </p:grpSpPr>
                <p:sp>
                  <p:nvSpPr>
                    <p:cNvPr id="91" name="Freeform: Shape 90">
                      <a:extLst>
                        <a:ext uri="{FF2B5EF4-FFF2-40B4-BE49-F238E27FC236}">
                          <a16:creationId xmlns:a16="http://schemas.microsoft.com/office/drawing/2014/main" id="{FA389988-D330-4BF7-9E09-50C489406820}"/>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BB1F73F5-8133-458B-9EA9-B9E36AC65203}"/>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31089515-A134-4070-9ACB-0080EFB4B8D1}"/>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589E607D-C3CD-4DB9-B9F5-D97DC01E7AE3}"/>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5" name="Graphic 4">
                  <a:extLst>
                    <a:ext uri="{FF2B5EF4-FFF2-40B4-BE49-F238E27FC236}">
                      <a16:creationId xmlns:a16="http://schemas.microsoft.com/office/drawing/2014/main" id="{5300B95E-D9BE-4061-8EFF-F58CA12B8C8F}"/>
                    </a:ext>
                  </a:extLst>
                </p:cNvPr>
                <p:cNvGrpSpPr/>
                <p:nvPr/>
              </p:nvGrpSpPr>
              <p:grpSpPr>
                <a:xfrm>
                  <a:off x="10005654" y="3276357"/>
                  <a:ext cx="408535" cy="408535"/>
                  <a:chOff x="10005654" y="3276357"/>
                  <a:chExt cx="408535" cy="408535"/>
                </a:xfrm>
              </p:grpSpPr>
              <p:sp>
                <p:nvSpPr>
                  <p:cNvPr id="85" name="Freeform: Shape 84">
                    <a:extLst>
                      <a:ext uri="{FF2B5EF4-FFF2-40B4-BE49-F238E27FC236}">
                        <a16:creationId xmlns:a16="http://schemas.microsoft.com/office/drawing/2014/main" id="{BBDB76F8-18F8-4DC4-8DFF-DC0F5D31C1A9}"/>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
                    <a:extLst>
                      <a:ext uri="{FF2B5EF4-FFF2-40B4-BE49-F238E27FC236}">
                        <a16:creationId xmlns:a16="http://schemas.microsoft.com/office/drawing/2014/main" id="{2220FA94-3E5D-4FFF-9D95-87C0D023687F}"/>
                      </a:ext>
                    </a:extLst>
                  </p:cNvPr>
                  <p:cNvGrpSpPr/>
                  <p:nvPr/>
                </p:nvGrpSpPr>
                <p:grpSpPr>
                  <a:xfrm>
                    <a:off x="10120136" y="3358194"/>
                    <a:ext cx="140329" cy="178839"/>
                    <a:chOff x="10120136" y="3358194"/>
                    <a:chExt cx="140329" cy="178839"/>
                  </a:xfrm>
                  <a:solidFill>
                    <a:srgbClr val="ED866D"/>
                  </a:solidFill>
                </p:grpSpPr>
                <p:sp>
                  <p:nvSpPr>
                    <p:cNvPr id="87" name="Freeform: Shape 86">
                      <a:extLst>
                        <a:ext uri="{FF2B5EF4-FFF2-40B4-BE49-F238E27FC236}">
                          <a16:creationId xmlns:a16="http://schemas.microsoft.com/office/drawing/2014/main" id="{8C5576B6-1C7C-422D-85FE-49EA7F5379F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9217938-7495-4430-B3D0-AC909F3209C2}"/>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aphic 4">
                  <a:extLst>
                    <a:ext uri="{FF2B5EF4-FFF2-40B4-BE49-F238E27FC236}">
                      <a16:creationId xmlns:a16="http://schemas.microsoft.com/office/drawing/2014/main" id="{A3D4D65C-13EC-4EC2-B76B-5BC66F72ABCB}"/>
                    </a:ext>
                  </a:extLst>
                </p:cNvPr>
                <p:cNvGrpSpPr/>
                <p:nvPr/>
              </p:nvGrpSpPr>
              <p:grpSpPr>
                <a:xfrm>
                  <a:off x="10905127" y="3090208"/>
                  <a:ext cx="408535" cy="408535"/>
                  <a:chOff x="10905127" y="3090208"/>
                  <a:chExt cx="408535" cy="408535"/>
                </a:xfrm>
              </p:grpSpPr>
              <p:sp>
                <p:nvSpPr>
                  <p:cNvPr id="81" name="Freeform: Shape 80">
                    <a:extLst>
                      <a:ext uri="{FF2B5EF4-FFF2-40B4-BE49-F238E27FC236}">
                        <a16:creationId xmlns:a16="http://schemas.microsoft.com/office/drawing/2014/main" id="{751FBEB6-AD5E-4D08-8D96-7AD02B56177E}"/>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2" name="Graphic 4">
                    <a:extLst>
                      <a:ext uri="{FF2B5EF4-FFF2-40B4-BE49-F238E27FC236}">
                        <a16:creationId xmlns:a16="http://schemas.microsoft.com/office/drawing/2014/main" id="{D71F3221-1204-4987-B162-DF2787A72FE7}"/>
                      </a:ext>
                    </a:extLst>
                  </p:cNvPr>
                  <p:cNvGrpSpPr/>
                  <p:nvPr/>
                </p:nvGrpSpPr>
                <p:grpSpPr>
                  <a:xfrm>
                    <a:off x="11031599" y="3210302"/>
                    <a:ext cx="143478" cy="146291"/>
                    <a:chOff x="11031599" y="3210302"/>
                    <a:chExt cx="143478" cy="146291"/>
                  </a:xfrm>
                  <a:solidFill>
                    <a:srgbClr val="ED866D"/>
                  </a:solidFill>
                </p:grpSpPr>
                <p:sp>
                  <p:nvSpPr>
                    <p:cNvPr id="83" name="Freeform: Shape 82">
                      <a:extLst>
                        <a:ext uri="{FF2B5EF4-FFF2-40B4-BE49-F238E27FC236}">
                          <a16:creationId xmlns:a16="http://schemas.microsoft.com/office/drawing/2014/main" id="{BEE2088F-B171-4344-BD74-A539C2914559}"/>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3A441CD-6207-4943-93FE-ED29506F820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Freeform: Shape 76">
                  <a:extLst>
                    <a:ext uri="{FF2B5EF4-FFF2-40B4-BE49-F238E27FC236}">
                      <a16:creationId xmlns:a16="http://schemas.microsoft.com/office/drawing/2014/main" id="{5B0EF6DC-F849-4E14-BE4E-8FAC4B0C904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aphic 4">
                  <a:extLst>
                    <a:ext uri="{FF2B5EF4-FFF2-40B4-BE49-F238E27FC236}">
                      <a16:creationId xmlns:a16="http://schemas.microsoft.com/office/drawing/2014/main" id="{377250D7-0686-404E-BA93-9C25D55C0F31}"/>
                    </a:ext>
                  </a:extLst>
                </p:cNvPr>
                <p:cNvGrpSpPr/>
                <p:nvPr/>
              </p:nvGrpSpPr>
              <p:grpSpPr>
                <a:xfrm>
                  <a:off x="10444022" y="3251788"/>
                  <a:ext cx="347239" cy="279569"/>
                  <a:chOff x="10444022" y="3251788"/>
                  <a:chExt cx="347239" cy="279569"/>
                </a:xfrm>
              </p:grpSpPr>
              <p:sp>
                <p:nvSpPr>
                  <p:cNvPr id="79" name="Freeform: Shape 78">
                    <a:extLst>
                      <a:ext uri="{FF2B5EF4-FFF2-40B4-BE49-F238E27FC236}">
                        <a16:creationId xmlns:a16="http://schemas.microsoft.com/office/drawing/2014/main" id="{761AF7CF-6692-4E4A-A475-02044AE44E91}"/>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36856BB-0DFB-4955-9A1E-B1DD8982820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Freeform: Shape 47">
                <a:extLst>
                  <a:ext uri="{FF2B5EF4-FFF2-40B4-BE49-F238E27FC236}">
                    <a16:creationId xmlns:a16="http://schemas.microsoft.com/office/drawing/2014/main" id="{BD342BEC-CD4F-41BB-9221-639F5D056B81}"/>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C89BC-5320-4A91-ABB1-150DCD2AE650}"/>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C6D4961-E4BD-4082-AF4E-8FDB7C91FC6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FA810F95-E95D-42B1-B6AB-D9C19862121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87D8189-7B1A-4E0D-A42C-8E234C619904}"/>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565F30B-258F-47C5-9A99-464C9763AAEF}"/>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02C1796-3ADD-4AAB-94D8-73387DC3A2FF}"/>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8D0D2150-DDD9-4D58-AD93-2D96049AEB12}"/>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3A567761-F784-4D73-B928-841383F3AFF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96D78634-5D6B-4264-BC67-746DA3F52A0D}"/>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64B0C7A9-1E26-4447-BB3A-27B4BCD2AD5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EE6C1AF2-4F3B-458E-AA3F-5CC7E73B737F}"/>
                  </a:ext>
                </a:extLst>
              </p:cNvPr>
              <p:cNvGrpSpPr/>
              <p:nvPr/>
            </p:nvGrpSpPr>
            <p:grpSpPr>
              <a:xfrm>
                <a:off x="10360082" y="4436934"/>
                <a:ext cx="1039456" cy="1060210"/>
                <a:chOff x="10360082" y="4436934"/>
                <a:chExt cx="1039456" cy="1060210"/>
              </a:xfrm>
            </p:grpSpPr>
            <p:sp>
              <p:nvSpPr>
                <p:cNvPr id="71" name="Freeform: Shape 70">
                  <a:extLst>
                    <a:ext uri="{FF2B5EF4-FFF2-40B4-BE49-F238E27FC236}">
                      <a16:creationId xmlns:a16="http://schemas.microsoft.com/office/drawing/2014/main" id="{1F8E93B6-D05E-4D56-B0A2-41F995E4F2AB}"/>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A66050F-B092-4EFA-AF14-6591D65B7C9A}"/>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3F497E4-C64C-441F-A511-A2B063AF3176}"/>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E36178A4-7830-4169-AC6D-D78E4FCEFDE4}"/>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
                <a:extLst>
                  <a:ext uri="{FF2B5EF4-FFF2-40B4-BE49-F238E27FC236}">
                    <a16:creationId xmlns:a16="http://schemas.microsoft.com/office/drawing/2014/main" id="{34F71376-1AAE-4D1B-A9DA-6D7275AE57A3}"/>
                  </a:ext>
                </a:extLst>
              </p:cNvPr>
              <p:cNvGrpSpPr/>
              <p:nvPr/>
            </p:nvGrpSpPr>
            <p:grpSpPr>
              <a:xfrm>
                <a:off x="10426167" y="4902574"/>
                <a:ext cx="1283977" cy="728388"/>
                <a:chOff x="10426167" y="4902574"/>
                <a:chExt cx="1283977" cy="728388"/>
              </a:xfrm>
            </p:grpSpPr>
            <p:grpSp>
              <p:nvGrpSpPr>
                <p:cNvPr id="67" name="Graphic 4">
                  <a:extLst>
                    <a:ext uri="{FF2B5EF4-FFF2-40B4-BE49-F238E27FC236}">
                      <a16:creationId xmlns:a16="http://schemas.microsoft.com/office/drawing/2014/main" id="{1A6EF562-1D6C-4B7A-B344-C2E281CCD350}"/>
                    </a:ext>
                  </a:extLst>
                </p:cNvPr>
                <p:cNvGrpSpPr/>
                <p:nvPr/>
              </p:nvGrpSpPr>
              <p:grpSpPr>
                <a:xfrm>
                  <a:off x="10426167" y="5056265"/>
                  <a:ext cx="515768" cy="574697"/>
                  <a:chOff x="10426167" y="5056265"/>
                  <a:chExt cx="515768" cy="574697"/>
                </a:xfrm>
              </p:grpSpPr>
              <p:sp>
                <p:nvSpPr>
                  <p:cNvPr id="69" name="Freeform: Shape 68">
                    <a:extLst>
                      <a:ext uri="{FF2B5EF4-FFF2-40B4-BE49-F238E27FC236}">
                        <a16:creationId xmlns:a16="http://schemas.microsoft.com/office/drawing/2014/main" id="{FC6D6C0E-4563-4A6F-9826-52B7075B5F57}"/>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F7F9279-A39A-4760-A9FC-9A7449164611}"/>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3D73D3AE-7563-459A-9DCA-EAD359884B9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Freeform: Shape 61">
                <a:extLst>
                  <a:ext uri="{FF2B5EF4-FFF2-40B4-BE49-F238E27FC236}">
                    <a16:creationId xmlns:a16="http://schemas.microsoft.com/office/drawing/2014/main" id="{4EA3CACF-C58E-4184-B040-0F8A5E64679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A31F0593-9E45-4E67-B693-DBE164F7C902}"/>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D05B2980-7812-49D4-81D8-E43BE1F88FA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6937C0D1-CF89-4644-A882-8A3BF8EDE18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34F2243-ED6A-4121-9001-B650841E67F7}"/>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6E9BB3CC-AC21-474D-B0EA-CBCDCAAA100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058E0B0D-D916-8914-4639-3EB7679581ED}"/>
              </a:ext>
            </a:extLst>
          </p:cNvPr>
          <p:cNvGrpSpPr/>
          <p:nvPr/>
        </p:nvGrpSpPr>
        <p:grpSpPr>
          <a:xfrm>
            <a:off x="4892234" y="129265"/>
            <a:ext cx="2087686"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521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sp>
        <p:nvSpPr>
          <p:cNvPr id="24" name="Oval 23">
            <a:extLst>
              <a:ext uri="{FF2B5EF4-FFF2-40B4-BE49-F238E27FC236}">
                <a16:creationId xmlns:a16="http://schemas.microsoft.com/office/drawing/2014/main" id="{46D23D72-BFD1-5180-3FF9-A32C87C28617}"/>
              </a:ext>
            </a:extLst>
          </p:cNvPr>
          <p:cNvSpPr/>
          <p:nvPr/>
        </p:nvSpPr>
        <p:spPr>
          <a:xfrm>
            <a:off x="762000" y="985520"/>
            <a:ext cx="26009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Tự</a:t>
            </a:r>
            <a:r>
              <a:rPr lang="en-US" sz="4000" b="1" dirty="0">
                <a:solidFill>
                  <a:srgbClr val="FF0000"/>
                </a:solidFill>
              </a:rPr>
              <a:t> </a:t>
            </a:r>
            <a:r>
              <a:rPr lang="en-US" sz="4000" b="1" dirty="0" err="1">
                <a:solidFill>
                  <a:srgbClr val="FF0000"/>
                </a:solidFill>
              </a:rPr>
              <a:t>chủ</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tập</a:t>
            </a:r>
            <a:endParaRPr lang="en-US" sz="4000" b="1" dirty="0">
              <a:solidFill>
                <a:srgbClr val="FF0000"/>
              </a:solidFill>
            </a:endParaRPr>
          </a:p>
        </p:txBody>
      </p:sp>
      <p:sp>
        <p:nvSpPr>
          <p:cNvPr id="26" name="Oval 25">
            <a:extLst>
              <a:ext uri="{FF2B5EF4-FFF2-40B4-BE49-F238E27FC236}">
                <a16:creationId xmlns:a16="http://schemas.microsoft.com/office/drawing/2014/main" id="{6E27CF5B-776B-6F84-14EF-BB72A1254D74}"/>
              </a:ext>
            </a:extLst>
          </p:cNvPr>
          <p:cNvSpPr/>
          <p:nvPr/>
        </p:nvSpPr>
        <p:spPr>
          <a:xfrm>
            <a:off x="4013200" y="143256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Kiên</a:t>
            </a:r>
            <a:r>
              <a:rPr lang="en-US" sz="4000" b="1" dirty="0">
                <a:solidFill>
                  <a:srgbClr val="FF0000"/>
                </a:solidFill>
              </a:rPr>
              <a:t> </a:t>
            </a:r>
            <a:r>
              <a:rPr lang="en-US" sz="4000" b="1" dirty="0" err="1">
                <a:solidFill>
                  <a:srgbClr val="FF0000"/>
                </a:solidFill>
              </a:rPr>
              <a:t>trì</a:t>
            </a:r>
            <a:r>
              <a:rPr lang="en-US" sz="4000" b="1" dirty="0">
                <a:solidFill>
                  <a:srgbClr val="FF0000"/>
                </a:solidFill>
              </a:rPr>
              <a:t>, </a:t>
            </a:r>
            <a:r>
              <a:rPr lang="en-US" sz="4000" b="1" dirty="0" err="1">
                <a:solidFill>
                  <a:srgbClr val="FF0000"/>
                </a:solidFill>
              </a:rPr>
              <a:t>vượt</a:t>
            </a:r>
            <a:r>
              <a:rPr lang="en-US" sz="4000" b="1" dirty="0">
                <a:solidFill>
                  <a:srgbClr val="FF0000"/>
                </a:solidFill>
              </a:rPr>
              <a:t> </a:t>
            </a:r>
            <a:r>
              <a:rPr lang="en-US" sz="4000" b="1" dirty="0" err="1">
                <a:solidFill>
                  <a:srgbClr val="FF0000"/>
                </a:solidFill>
              </a:rPr>
              <a:t>khó</a:t>
            </a:r>
            <a:endParaRPr lang="en-US" sz="4000" b="1" dirty="0">
              <a:solidFill>
                <a:srgbClr val="FF0000"/>
              </a:solidFill>
            </a:endParaRPr>
          </a:p>
        </p:txBody>
      </p:sp>
      <p:sp>
        <p:nvSpPr>
          <p:cNvPr id="28" name="Oval 27">
            <a:extLst>
              <a:ext uri="{FF2B5EF4-FFF2-40B4-BE49-F238E27FC236}">
                <a16:creationId xmlns:a16="http://schemas.microsoft.com/office/drawing/2014/main" id="{93103F4C-2A57-67F6-77FF-18562CBC2B6B}"/>
              </a:ext>
            </a:extLst>
          </p:cNvPr>
          <p:cNvSpPr/>
          <p:nvPr/>
        </p:nvSpPr>
        <p:spPr>
          <a:xfrm>
            <a:off x="6532880" y="3119120"/>
            <a:ext cx="2804160" cy="22047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Cởi</a:t>
            </a:r>
            <a:r>
              <a:rPr lang="en-US" sz="4000" b="1" dirty="0">
                <a:solidFill>
                  <a:srgbClr val="FF0000"/>
                </a:solidFill>
              </a:rPr>
              <a:t> </a:t>
            </a:r>
            <a:r>
              <a:rPr lang="en-US" sz="4000" b="1" dirty="0" err="1">
                <a:solidFill>
                  <a:srgbClr val="FF0000"/>
                </a:solidFill>
              </a:rPr>
              <a:t>mở</a:t>
            </a:r>
            <a:r>
              <a:rPr lang="en-US" sz="4000" b="1" dirty="0">
                <a:solidFill>
                  <a:srgbClr val="FF0000"/>
                </a:solidFill>
              </a:rPr>
              <a:t>, </a:t>
            </a:r>
            <a:r>
              <a:rPr lang="en-US" sz="4000" b="1" dirty="0" err="1">
                <a:solidFill>
                  <a:srgbClr val="FF0000"/>
                </a:solidFill>
              </a:rPr>
              <a:t>hoà</a:t>
            </a:r>
            <a:r>
              <a:rPr lang="en-US" sz="4000" b="1" dirty="0">
                <a:solidFill>
                  <a:srgbClr val="FF0000"/>
                </a:solidFill>
              </a:rPr>
              <a:t> </a:t>
            </a:r>
            <a:r>
              <a:rPr lang="en-US" sz="4000" b="1" dirty="0" err="1">
                <a:solidFill>
                  <a:srgbClr val="FF0000"/>
                </a:solidFill>
              </a:rPr>
              <a:t>đồng</a:t>
            </a:r>
            <a:endParaRPr lang="en-US" sz="4000" b="1" dirty="0">
              <a:solidFill>
                <a:srgbClr val="FF0000"/>
              </a:solidFill>
            </a:endParaRPr>
          </a:p>
        </p:txBody>
      </p:sp>
      <p:sp>
        <p:nvSpPr>
          <p:cNvPr id="29" name="Oval 28">
            <a:extLst>
              <a:ext uri="{FF2B5EF4-FFF2-40B4-BE49-F238E27FC236}">
                <a16:creationId xmlns:a16="http://schemas.microsoft.com/office/drawing/2014/main" id="{163025D9-E77F-8A3B-280E-D0C7A32E9F00}"/>
              </a:ext>
            </a:extLst>
          </p:cNvPr>
          <p:cNvSpPr/>
          <p:nvPr/>
        </p:nvSpPr>
        <p:spPr>
          <a:xfrm>
            <a:off x="9387840" y="4531360"/>
            <a:ext cx="2407920" cy="179832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a:t>
            </a:r>
          </a:p>
        </p:txBody>
      </p:sp>
    </p:spTree>
    <p:extLst>
      <p:ext uri="{BB962C8B-B14F-4D97-AF65-F5344CB8AC3E}">
        <p14:creationId xmlns:p14="http://schemas.microsoft.com/office/powerpoint/2010/main" val="3102803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grpSp>
        <p:nvGrpSpPr>
          <p:cNvPr id="17" name="Group 16">
            <a:extLst>
              <a:ext uri="{FF2B5EF4-FFF2-40B4-BE49-F238E27FC236}">
                <a16:creationId xmlns:a16="http://schemas.microsoft.com/office/drawing/2014/main" id="{69EFF883-EBC9-67E5-BDF0-DBFC23AEEAEB}"/>
              </a:ext>
            </a:extLst>
          </p:cNvPr>
          <p:cNvGrpSpPr/>
          <p:nvPr/>
        </p:nvGrpSpPr>
        <p:grpSpPr>
          <a:xfrm>
            <a:off x="391354" y="1297665"/>
            <a:ext cx="8946356" cy="4732741"/>
            <a:chOff x="5814323" y="491558"/>
            <a:chExt cx="5879306" cy="3208710"/>
          </a:xfrm>
        </p:grpSpPr>
        <p:grpSp>
          <p:nvGrpSpPr>
            <p:cNvPr id="18" name="Graphic 4">
              <a:extLst>
                <a:ext uri="{FF2B5EF4-FFF2-40B4-BE49-F238E27FC236}">
                  <a16:creationId xmlns:a16="http://schemas.microsoft.com/office/drawing/2014/main" id="{EEC7BE3F-8B78-2B4A-8A8A-3726C794D79B}"/>
                </a:ext>
              </a:extLst>
            </p:cNvPr>
            <p:cNvGrpSpPr/>
            <p:nvPr/>
          </p:nvGrpSpPr>
          <p:grpSpPr>
            <a:xfrm>
              <a:off x="5814323" y="491558"/>
              <a:ext cx="5879306" cy="3208710"/>
              <a:chOff x="5610687" y="1031736"/>
              <a:chExt cx="5879306" cy="3980523"/>
            </a:xfrm>
          </p:grpSpPr>
          <p:sp>
            <p:nvSpPr>
              <p:cNvPr id="20" name="Freeform: Shape 19">
                <a:extLst>
                  <a:ext uri="{FF2B5EF4-FFF2-40B4-BE49-F238E27FC236}">
                    <a16:creationId xmlns:a16="http://schemas.microsoft.com/office/drawing/2014/main" id="{A123BBDD-5649-6D67-D7EA-60DDB250A93B}"/>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726627F5-884E-E43F-9D9A-B2269CB3716A}"/>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31881FEF-A122-80D4-6D7F-5177CF1E6ACF}"/>
                  </a:ext>
                </a:extLst>
              </p:cNvPr>
              <p:cNvGrpSpPr/>
              <p:nvPr/>
            </p:nvGrpSpPr>
            <p:grpSpPr>
              <a:xfrm>
                <a:off x="5610687" y="1031736"/>
                <a:ext cx="5879306" cy="3980523"/>
                <a:chOff x="5610687" y="1031736"/>
                <a:chExt cx="5879306" cy="3980523"/>
              </a:xfrm>
              <a:solidFill>
                <a:srgbClr val="1A1A1A"/>
              </a:solidFill>
            </p:grpSpPr>
            <p:sp>
              <p:nvSpPr>
                <p:cNvPr id="23" name="Freeform: Shape 22">
                  <a:extLst>
                    <a:ext uri="{FF2B5EF4-FFF2-40B4-BE49-F238E27FC236}">
                      <a16:creationId xmlns:a16="http://schemas.microsoft.com/office/drawing/2014/main" id="{74F6D51F-2E08-3371-CCFF-9510435FBFF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5092DBE-FB15-742E-7034-A4EEAD532478}"/>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5042784-EB5A-3674-A2B2-A9B90FCFF14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1C97B56-1147-61CA-C57A-C7752551E755}"/>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75E3522-2D1E-9EAB-46EE-8F0EE2447BA5}"/>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1E57221F-5E00-9790-1CF4-18932A3B2CCF}"/>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9" name="TextBox 18">
              <a:extLst>
                <a:ext uri="{FF2B5EF4-FFF2-40B4-BE49-F238E27FC236}">
                  <a16:creationId xmlns:a16="http://schemas.microsoft.com/office/drawing/2014/main" id="{9B5EFC21-C93E-07CB-FA73-167D57AEEA3D}"/>
                </a:ext>
              </a:extLst>
            </p:cNvPr>
            <p:cNvSpPr txBox="1"/>
            <p:nvPr/>
          </p:nvSpPr>
          <p:spPr>
            <a:xfrm>
              <a:off x="6110945" y="724171"/>
              <a:ext cx="5311048" cy="281700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FF"/>
                  </a:solidFill>
                  <a:effectLst/>
                  <a:uLnTx/>
                  <a:uFillTx/>
                  <a:latin typeface="Calibri" panose="020F0502020204030204"/>
                  <a:ea typeface="+mn-ea"/>
                  <a:cs typeface="+mn-cs"/>
                </a:rPr>
                <a:t>Để thích ứng với môi trường học tập mới, việc rèn luyện các đức tính, kĩ năng là rất cần thiết. Việc rèn luyện này cần được đưa ra kế hoạch cụ thể và thực hiện bền bỉ hằng ngày.</a:t>
              </a:r>
              <a:endPar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6812DF60-7F97-DC84-5456-D4B9C56B5840}"/>
              </a:ext>
            </a:extLst>
          </p:cNvPr>
          <p:cNvGrpSpPr/>
          <p:nvPr/>
        </p:nvGrpSpPr>
        <p:grpSpPr>
          <a:xfrm>
            <a:off x="8874423" y="3886873"/>
            <a:ext cx="3073038" cy="3062826"/>
            <a:chOff x="8408633" y="1992570"/>
            <a:chExt cx="3507012" cy="3833036"/>
          </a:xfrm>
        </p:grpSpPr>
        <p:grpSp>
          <p:nvGrpSpPr>
            <p:cNvPr id="32" name="Graphic 4">
              <a:extLst>
                <a:ext uri="{FF2B5EF4-FFF2-40B4-BE49-F238E27FC236}">
                  <a16:creationId xmlns:a16="http://schemas.microsoft.com/office/drawing/2014/main" id="{A1EAEF4D-0765-E6B0-4FF7-8A0D284BAA67}"/>
                </a:ext>
              </a:extLst>
            </p:cNvPr>
            <p:cNvGrpSpPr/>
            <p:nvPr/>
          </p:nvGrpSpPr>
          <p:grpSpPr>
            <a:xfrm>
              <a:off x="8408633" y="1992570"/>
              <a:ext cx="3507012" cy="3821123"/>
              <a:chOff x="8408633" y="1992570"/>
              <a:chExt cx="3507012" cy="3821123"/>
            </a:xfrm>
          </p:grpSpPr>
          <p:grpSp>
            <p:nvGrpSpPr>
              <p:cNvPr id="35" name="Graphic 4">
                <a:extLst>
                  <a:ext uri="{FF2B5EF4-FFF2-40B4-BE49-F238E27FC236}">
                    <a16:creationId xmlns:a16="http://schemas.microsoft.com/office/drawing/2014/main" id="{5BCCE3A0-59CC-423E-20C4-D457C8F49DB8}"/>
                  </a:ext>
                </a:extLst>
              </p:cNvPr>
              <p:cNvGrpSpPr/>
              <p:nvPr/>
            </p:nvGrpSpPr>
            <p:grpSpPr>
              <a:xfrm>
                <a:off x="10886512" y="3334328"/>
                <a:ext cx="1029133" cy="1810218"/>
                <a:chOff x="10886512" y="3334328"/>
                <a:chExt cx="1029133" cy="1810218"/>
              </a:xfrm>
            </p:grpSpPr>
            <p:sp>
              <p:nvSpPr>
                <p:cNvPr id="179" name="Freeform: Shape 178">
                  <a:extLst>
                    <a:ext uri="{FF2B5EF4-FFF2-40B4-BE49-F238E27FC236}">
                      <a16:creationId xmlns:a16="http://schemas.microsoft.com/office/drawing/2014/main" id="{3424EC35-C6DC-6E5B-0F77-16AE69013370}"/>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606D387-0499-9BC9-2941-FF988EC70F05}"/>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0C43F244-16B8-CCC8-0185-BDBB46ED31E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C941A35-6071-F2C6-4F1D-5F7DD256592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DBD7A08-7EDB-B252-3942-FBFD3573E07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121ABB0-1348-510F-B5DE-6550FC6882EF}"/>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3ABFC80C-CB42-F429-846B-64A3045AD967}"/>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77D7E949-13A1-B33C-F6BD-E779DFFF405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F695049-4372-35C9-2A40-2AD94EE315AC}"/>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6" name="Freeform: Shape 35">
                <a:extLst>
                  <a:ext uri="{FF2B5EF4-FFF2-40B4-BE49-F238E27FC236}">
                    <a16:creationId xmlns:a16="http://schemas.microsoft.com/office/drawing/2014/main" id="{A4A5B463-EDEC-117C-51C1-900E5FFE7C24}"/>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D3F599AF-91C2-D3B0-EEBE-6852DE72AD8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00648DB3-F3D5-9E6C-35B2-6D882EC9D63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BD5E941-F761-4950-C787-E8C4B07E4731}"/>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544A4E5F-AA0A-E0A0-E68B-F9280BBB2B66}"/>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7ACC25-0910-8ED3-73D4-94AFF995D8F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
                <a:extLst>
                  <a:ext uri="{FF2B5EF4-FFF2-40B4-BE49-F238E27FC236}">
                    <a16:creationId xmlns:a16="http://schemas.microsoft.com/office/drawing/2014/main" id="{2C81442A-256C-DA65-FCA4-C61C9D3832ED}"/>
                  </a:ext>
                </a:extLst>
              </p:cNvPr>
              <p:cNvGrpSpPr/>
              <p:nvPr/>
            </p:nvGrpSpPr>
            <p:grpSpPr>
              <a:xfrm>
                <a:off x="8408633" y="3314331"/>
                <a:ext cx="2021128" cy="2499362"/>
                <a:chOff x="8408633" y="3314331"/>
                <a:chExt cx="2021128" cy="2499362"/>
              </a:xfrm>
            </p:grpSpPr>
            <p:grpSp>
              <p:nvGrpSpPr>
                <p:cNvPr id="168" name="Graphic 4">
                  <a:extLst>
                    <a:ext uri="{FF2B5EF4-FFF2-40B4-BE49-F238E27FC236}">
                      <a16:creationId xmlns:a16="http://schemas.microsoft.com/office/drawing/2014/main" id="{049C5448-4826-8F6C-6937-E59DA26BA7A0}"/>
                    </a:ext>
                  </a:extLst>
                </p:cNvPr>
                <p:cNvGrpSpPr/>
                <p:nvPr/>
              </p:nvGrpSpPr>
              <p:grpSpPr>
                <a:xfrm>
                  <a:off x="8408633" y="3314331"/>
                  <a:ext cx="532978" cy="711598"/>
                  <a:chOff x="8408633" y="3314331"/>
                  <a:chExt cx="532978" cy="711598"/>
                </a:xfrm>
              </p:grpSpPr>
              <p:sp>
                <p:nvSpPr>
                  <p:cNvPr id="172" name="Freeform: Shape 171">
                    <a:extLst>
                      <a:ext uri="{FF2B5EF4-FFF2-40B4-BE49-F238E27FC236}">
                        <a16:creationId xmlns:a16="http://schemas.microsoft.com/office/drawing/2014/main" id="{B1D58C48-9726-E971-3440-5F2A43CB33CD}"/>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B912B3B-9311-22F5-471A-B84115E66DC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467D8AE2-C6B5-A786-78EF-8FEB5719427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069D5967-C262-95B9-11FE-0A4A937E8F9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C4AADE3F-C45C-4AD4-6E9C-E97F84C328D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FC494580-156A-D952-155E-453481E4BE8C}"/>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2515782D-ECDC-E7DB-5795-64EAB617951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18ADF895-BC65-5255-4158-A51F11E007CE}"/>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44EB5EC4-8154-FBE0-BB36-B7D7CA583E65}"/>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D1D647F-0D77-E2FB-7374-5782266077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aphic 4">
                <a:extLst>
                  <a:ext uri="{FF2B5EF4-FFF2-40B4-BE49-F238E27FC236}">
                    <a16:creationId xmlns:a16="http://schemas.microsoft.com/office/drawing/2014/main" id="{2B1CED7F-1EA7-3FC3-2AF4-B1092BE9A2BC}"/>
                  </a:ext>
                </a:extLst>
              </p:cNvPr>
              <p:cNvGrpSpPr/>
              <p:nvPr/>
            </p:nvGrpSpPr>
            <p:grpSpPr>
              <a:xfrm>
                <a:off x="9635854" y="2992117"/>
                <a:ext cx="2029993" cy="751396"/>
                <a:chOff x="9635854" y="2992117"/>
                <a:chExt cx="2029993" cy="751396"/>
              </a:xfrm>
            </p:grpSpPr>
            <p:grpSp>
              <p:nvGrpSpPr>
                <p:cNvPr id="162" name="Graphic 4">
                  <a:extLst>
                    <a:ext uri="{FF2B5EF4-FFF2-40B4-BE49-F238E27FC236}">
                      <a16:creationId xmlns:a16="http://schemas.microsoft.com/office/drawing/2014/main" id="{257A7EC9-1586-9C88-01BF-CDE6722136D0}"/>
                    </a:ext>
                  </a:extLst>
                </p:cNvPr>
                <p:cNvGrpSpPr/>
                <p:nvPr/>
              </p:nvGrpSpPr>
              <p:grpSpPr>
                <a:xfrm>
                  <a:off x="9635854" y="3377070"/>
                  <a:ext cx="399749" cy="366442"/>
                  <a:chOff x="9635854" y="3377070"/>
                  <a:chExt cx="399749" cy="366442"/>
                </a:xfrm>
              </p:grpSpPr>
              <p:sp>
                <p:nvSpPr>
                  <p:cNvPr id="166" name="Freeform: Shape 165">
                    <a:extLst>
                      <a:ext uri="{FF2B5EF4-FFF2-40B4-BE49-F238E27FC236}">
                        <a16:creationId xmlns:a16="http://schemas.microsoft.com/office/drawing/2014/main" id="{127268A8-973E-A545-98A8-C3BECA0C8E8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9B1842E6-9570-4ABC-B0E2-F132AD17340E}"/>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3" name="Graphic 4">
                  <a:extLst>
                    <a:ext uri="{FF2B5EF4-FFF2-40B4-BE49-F238E27FC236}">
                      <a16:creationId xmlns:a16="http://schemas.microsoft.com/office/drawing/2014/main" id="{F7425A5F-FC40-8DCC-6094-8BD387D1D5DF}"/>
                    </a:ext>
                  </a:extLst>
                </p:cNvPr>
                <p:cNvGrpSpPr/>
                <p:nvPr/>
              </p:nvGrpSpPr>
              <p:grpSpPr>
                <a:xfrm>
                  <a:off x="11305110" y="2992117"/>
                  <a:ext cx="360737" cy="419012"/>
                  <a:chOff x="11305110" y="2992117"/>
                  <a:chExt cx="360737" cy="419012"/>
                </a:xfrm>
              </p:grpSpPr>
              <p:sp>
                <p:nvSpPr>
                  <p:cNvPr id="164" name="Freeform: Shape 163">
                    <a:extLst>
                      <a:ext uri="{FF2B5EF4-FFF2-40B4-BE49-F238E27FC236}">
                        <a16:creationId xmlns:a16="http://schemas.microsoft.com/office/drawing/2014/main" id="{B6DE97CA-2C7A-6C99-6F5B-412A04B258BA}"/>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1BD806D9-5C06-8654-DE20-E56A88A2FD58}"/>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4" name="Freeform: Shape 43">
                <a:extLst>
                  <a:ext uri="{FF2B5EF4-FFF2-40B4-BE49-F238E27FC236}">
                    <a16:creationId xmlns:a16="http://schemas.microsoft.com/office/drawing/2014/main" id="{6A979B42-28E1-A2FF-4E93-551987C938A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3B078557-3F1B-572D-8418-9DB4EB4D79BB}"/>
                  </a:ext>
                </a:extLst>
              </p:cNvPr>
              <p:cNvGrpSpPr/>
              <p:nvPr/>
            </p:nvGrpSpPr>
            <p:grpSpPr>
              <a:xfrm>
                <a:off x="9879743" y="2828220"/>
                <a:ext cx="1476782" cy="856672"/>
                <a:chOff x="9879743" y="2828220"/>
                <a:chExt cx="1476782" cy="856672"/>
              </a:xfrm>
            </p:grpSpPr>
            <p:grpSp>
              <p:nvGrpSpPr>
                <p:cNvPr id="141" name="Graphic 4">
                  <a:extLst>
                    <a:ext uri="{FF2B5EF4-FFF2-40B4-BE49-F238E27FC236}">
                      <a16:creationId xmlns:a16="http://schemas.microsoft.com/office/drawing/2014/main" id="{00398BF3-C2AE-46DA-B109-EF8F7708AD9B}"/>
                    </a:ext>
                  </a:extLst>
                </p:cNvPr>
                <p:cNvGrpSpPr/>
                <p:nvPr/>
              </p:nvGrpSpPr>
              <p:grpSpPr>
                <a:xfrm>
                  <a:off x="9879743" y="2828220"/>
                  <a:ext cx="1476782" cy="697584"/>
                  <a:chOff x="9879743" y="2828220"/>
                  <a:chExt cx="1476782" cy="697584"/>
                </a:xfrm>
                <a:solidFill>
                  <a:srgbClr val="201D29"/>
                </a:solidFill>
              </p:grpSpPr>
              <p:pic>
                <p:nvPicPr>
                  <p:cNvPr id="156" name="Picture 155">
                    <a:extLst>
                      <a:ext uri="{FF2B5EF4-FFF2-40B4-BE49-F238E27FC236}">
                        <a16:creationId xmlns:a16="http://schemas.microsoft.com/office/drawing/2014/main" id="{E2D9EB25-CA8C-BE94-EF93-A0C25B968630}"/>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157" name="Graphic 4">
                    <a:extLst>
                      <a:ext uri="{FF2B5EF4-FFF2-40B4-BE49-F238E27FC236}">
                        <a16:creationId xmlns:a16="http://schemas.microsoft.com/office/drawing/2014/main" id="{2A2B0B29-021A-2FC4-EF82-87715F8ADA30}"/>
                      </a:ext>
                    </a:extLst>
                  </p:cNvPr>
                  <p:cNvGrpSpPr/>
                  <p:nvPr/>
                </p:nvGrpSpPr>
                <p:grpSpPr>
                  <a:xfrm>
                    <a:off x="10121718" y="2828220"/>
                    <a:ext cx="898324" cy="433217"/>
                    <a:chOff x="10121718" y="2828220"/>
                    <a:chExt cx="898324" cy="433217"/>
                  </a:xfrm>
                  <a:solidFill>
                    <a:srgbClr val="201D29"/>
                  </a:solidFill>
                </p:grpSpPr>
                <p:sp>
                  <p:nvSpPr>
                    <p:cNvPr id="158" name="Freeform: Shape 157">
                      <a:extLst>
                        <a:ext uri="{FF2B5EF4-FFF2-40B4-BE49-F238E27FC236}">
                          <a16:creationId xmlns:a16="http://schemas.microsoft.com/office/drawing/2014/main" id="{71F60D04-7AB9-ED39-6C25-AF49CDF0439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C9AB6F3-6376-AEFC-0A32-1C5A59931A47}"/>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C6AF0C60-D783-0FBD-B496-C503A162C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287CA740-B2B8-6FBB-4B50-9FB3BCF22A2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2" name="Graphic 4">
                  <a:extLst>
                    <a:ext uri="{FF2B5EF4-FFF2-40B4-BE49-F238E27FC236}">
                      <a16:creationId xmlns:a16="http://schemas.microsoft.com/office/drawing/2014/main" id="{DCCC6D16-F7DE-C12E-2371-956831E43789}"/>
                    </a:ext>
                  </a:extLst>
                </p:cNvPr>
                <p:cNvGrpSpPr/>
                <p:nvPr/>
              </p:nvGrpSpPr>
              <p:grpSpPr>
                <a:xfrm>
                  <a:off x="10005654" y="3276357"/>
                  <a:ext cx="408535" cy="408535"/>
                  <a:chOff x="10005654" y="3276357"/>
                  <a:chExt cx="408535" cy="408535"/>
                </a:xfrm>
              </p:grpSpPr>
              <p:sp>
                <p:nvSpPr>
                  <p:cNvPr id="152" name="Freeform: Shape 151">
                    <a:extLst>
                      <a:ext uri="{FF2B5EF4-FFF2-40B4-BE49-F238E27FC236}">
                        <a16:creationId xmlns:a16="http://schemas.microsoft.com/office/drawing/2014/main" id="{9526FB45-6C6B-49C8-CF12-9F3AF0C2B5F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 name="Graphic 4">
                    <a:extLst>
                      <a:ext uri="{FF2B5EF4-FFF2-40B4-BE49-F238E27FC236}">
                        <a16:creationId xmlns:a16="http://schemas.microsoft.com/office/drawing/2014/main" id="{508E3102-D60A-5D79-09DF-309C9A5AF7A8}"/>
                      </a:ext>
                    </a:extLst>
                  </p:cNvPr>
                  <p:cNvGrpSpPr/>
                  <p:nvPr/>
                </p:nvGrpSpPr>
                <p:grpSpPr>
                  <a:xfrm>
                    <a:off x="10120136" y="3358194"/>
                    <a:ext cx="140329" cy="178839"/>
                    <a:chOff x="10120136" y="3358194"/>
                    <a:chExt cx="140329" cy="178839"/>
                  </a:xfrm>
                  <a:solidFill>
                    <a:srgbClr val="ED866D"/>
                  </a:solidFill>
                </p:grpSpPr>
                <p:sp>
                  <p:nvSpPr>
                    <p:cNvPr id="154" name="Freeform: Shape 153">
                      <a:extLst>
                        <a:ext uri="{FF2B5EF4-FFF2-40B4-BE49-F238E27FC236}">
                          <a16:creationId xmlns:a16="http://schemas.microsoft.com/office/drawing/2014/main" id="{D78B3743-4FA7-51BD-E0D7-15BD05B176B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64DB102E-C10D-1F35-495D-B43110E1137D}"/>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3" name="Graphic 4">
                  <a:extLst>
                    <a:ext uri="{FF2B5EF4-FFF2-40B4-BE49-F238E27FC236}">
                      <a16:creationId xmlns:a16="http://schemas.microsoft.com/office/drawing/2014/main" id="{046B5E9F-AD96-91D4-CF7C-94CF068295E7}"/>
                    </a:ext>
                  </a:extLst>
                </p:cNvPr>
                <p:cNvGrpSpPr/>
                <p:nvPr/>
              </p:nvGrpSpPr>
              <p:grpSpPr>
                <a:xfrm>
                  <a:off x="10905127" y="3090208"/>
                  <a:ext cx="408535" cy="408535"/>
                  <a:chOff x="10905127" y="3090208"/>
                  <a:chExt cx="408535" cy="408535"/>
                </a:xfrm>
              </p:grpSpPr>
              <p:sp>
                <p:nvSpPr>
                  <p:cNvPr id="148" name="Freeform: Shape 147">
                    <a:extLst>
                      <a:ext uri="{FF2B5EF4-FFF2-40B4-BE49-F238E27FC236}">
                        <a16:creationId xmlns:a16="http://schemas.microsoft.com/office/drawing/2014/main" id="{2098B961-BE6E-3A77-B993-D5C54B36720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9" name="Graphic 4">
                    <a:extLst>
                      <a:ext uri="{FF2B5EF4-FFF2-40B4-BE49-F238E27FC236}">
                        <a16:creationId xmlns:a16="http://schemas.microsoft.com/office/drawing/2014/main" id="{15250B30-895D-7A81-1A7D-13D39716244A}"/>
                      </a:ext>
                    </a:extLst>
                  </p:cNvPr>
                  <p:cNvGrpSpPr/>
                  <p:nvPr/>
                </p:nvGrpSpPr>
                <p:grpSpPr>
                  <a:xfrm>
                    <a:off x="11031599" y="3210302"/>
                    <a:ext cx="143478" cy="146291"/>
                    <a:chOff x="11031599" y="3210302"/>
                    <a:chExt cx="143478" cy="146291"/>
                  </a:xfrm>
                  <a:solidFill>
                    <a:srgbClr val="ED866D"/>
                  </a:solidFill>
                </p:grpSpPr>
                <p:sp>
                  <p:nvSpPr>
                    <p:cNvPr id="150" name="Freeform: Shape 149">
                      <a:extLst>
                        <a:ext uri="{FF2B5EF4-FFF2-40B4-BE49-F238E27FC236}">
                          <a16:creationId xmlns:a16="http://schemas.microsoft.com/office/drawing/2014/main" id="{0624494D-12A4-8FDD-D64C-A76F8C3026AA}"/>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BBB5A3FA-C65B-9677-B082-68ECE2B323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E57FBC14-BAB5-E8F2-2B85-D1DD6775BFCD}"/>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
                  <a:extLst>
                    <a:ext uri="{FF2B5EF4-FFF2-40B4-BE49-F238E27FC236}">
                      <a16:creationId xmlns:a16="http://schemas.microsoft.com/office/drawing/2014/main" id="{5790A9CB-4320-C656-2BA3-E9E8484CE27C}"/>
                    </a:ext>
                  </a:extLst>
                </p:cNvPr>
                <p:cNvGrpSpPr/>
                <p:nvPr/>
              </p:nvGrpSpPr>
              <p:grpSpPr>
                <a:xfrm>
                  <a:off x="10444022" y="3251788"/>
                  <a:ext cx="347239" cy="279569"/>
                  <a:chOff x="10444022" y="3251788"/>
                  <a:chExt cx="347239" cy="279569"/>
                </a:xfrm>
              </p:grpSpPr>
              <p:sp>
                <p:nvSpPr>
                  <p:cNvPr id="146" name="Freeform: Shape 145">
                    <a:extLst>
                      <a:ext uri="{FF2B5EF4-FFF2-40B4-BE49-F238E27FC236}">
                        <a16:creationId xmlns:a16="http://schemas.microsoft.com/office/drawing/2014/main" id="{1BB2ED4C-F58D-115F-6A82-9C46FB6D3F2B}"/>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30A9F7D1-95AE-0566-4278-F47BEE7F3A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6" name="Freeform: Shape 45">
                <a:extLst>
                  <a:ext uri="{FF2B5EF4-FFF2-40B4-BE49-F238E27FC236}">
                    <a16:creationId xmlns:a16="http://schemas.microsoft.com/office/drawing/2014/main" id="{D9FB99E1-7F46-23BF-6F43-39771A18BEF5}"/>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8A01D6F3-89B4-33D3-A0D8-8168E3AE3DED}"/>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007296F-806E-2848-B436-C8F6726496FF}"/>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9C037C8-8222-7154-4BDE-A3903C4043D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B6EB07-50F5-56A7-C40C-AE249AA0B691}"/>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A68F42A9-0467-1BBA-C544-BB6AA61840E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4B0A44D2-E1BE-F7C3-2518-C44C3D8FA7D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88CB5E0-B499-71BA-7A0B-9D3612D5354F}"/>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358A658-D8A0-A805-7A9C-B7EE3159A49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69C8F00-0935-861C-2F6F-9085E535AABC}"/>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F19B0E7-3CF0-CC1C-7188-F4EE79DC58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aphic 4">
                <a:extLst>
                  <a:ext uri="{FF2B5EF4-FFF2-40B4-BE49-F238E27FC236}">
                    <a16:creationId xmlns:a16="http://schemas.microsoft.com/office/drawing/2014/main" id="{1BAD571E-B482-CAE3-4045-AEDFABAD60CF}"/>
                  </a:ext>
                </a:extLst>
              </p:cNvPr>
              <p:cNvGrpSpPr/>
              <p:nvPr/>
            </p:nvGrpSpPr>
            <p:grpSpPr>
              <a:xfrm>
                <a:off x="10360082" y="4436934"/>
                <a:ext cx="1039456" cy="1060210"/>
                <a:chOff x="10360082" y="4436934"/>
                <a:chExt cx="1039456" cy="1060210"/>
              </a:xfrm>
            </p:grpSpPr>
            <p:sp>
              <p:nvSpPr>
                <p:cNvPr id="133" name="Freeform: Shape 132">
                  <a:extLst>
                    <a:ext uri="{FF2B5EF4-FFF2-40B4-BE49-F238E27FC236}">
                      <a16:creationId xmlns:a16="http://schemas.microsoft.com/office/drawing/2014/main" id="{D8069A4C-252D-5A17-B3DD-B0D02B8DD8AE}"/>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A0997B28-05A1-CFDD-B50F-63AECA29A893}"/>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8B65242C-5AC5-886F-AC20-905BAC4EA5A5}"/>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Freeform: Shape 57">
                <a:extLst>
                  <a:ext uri="{FF2B5EF4-FFF2-40B4-BE49-F238E27FC236}">
                    <a16:creationId xmlns:a16="http://schemas.microsoft.com/office/drawing/2014/main" id="{ED028A4E-52C9-5E9F-0673-44D922CCD986}"/>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aphic 4">
                <a:extLst>
                  <a:ext uri="{FF2B5EF4-FFF2-40B4-BE49-F238E27FC236}">
                    <a16:creationId xmlns:a16="http://schemas.microsoft.com/office/drawing/2014/main" id="{B25DAC1B-CF8F-FDD0-2E2C-B2FAA36EAB3C}"/>
                  </a:ext>
                </a:extLst>
              </p:cNvPr>
              <p:cNvGrpSpPr/>
              <p:nvPr/>
            </p:nvGrpSpPr>
            <p:grpSpPr>
              <a:xfrm>
                <a:off x="10426167" y="4902574"/>
                <a:ext cx="1283977" cy="728388"/>
                <a:chOff x="10426167" y="4902574"/>
                <a:chExt cx="1283977" cy="728388"/>
              </a:xfrm>
            </p:grpSpPr>
            <p:grpSp>
              <p:nvGrpSpPr>
                <p:cNvPr id="129" name="Graphic 4">
                  <a:extLst>
                    <a:ext uri="{FF2B5EF4-FFF2-40B4-BE49-F238E27FC236}">
                      <a16:creationId xmlns:a16="http://schemas.microsoft.com/office/drawing/2014/main" id="{FB988153-D12D-2293-DDF8-54EFDD5D93C2}"/>
                    </a:ext>
                  </a:extLst>
                </p:cNvPr>
                <p:cNvGrpSpPr/>
                <p:nvPr/>
              </p:nvGrpSpPr>
              <p:grpSpPr>
                <a:xfrm>
                  <a:off x="10426167" y="5056265"/>
                  <a:ext cx="515768" cy="574697"/>
                  <a:chOff x="10426167" y="5056265"/>
                  <a:chExt cx="515768" cy="574697"/>
                </a:xfrm>
              </p:grpSpPr>
              <p:sp>
                <p:nvSpPr>
                  <p:cNvPr id="131" name="Freeform: Shape 130">
                    <a:extLst>
                      <a:ext uri="{FF2B5EF4-FFF2-40B4-BE49-F238E27FC236}">
                        <a16:creationId xmlns:a16="http://schemas.microsoft.com/office/drawing/2014/main" id="{71D7B2F1-23B5-CDBC-5B06-FE03C3E4CF36}"/>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F032BD2C-1D92-933A-B227-69F14A03F84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0" name="Freeform: Shape 129">
                  <a:extLst>
                    <a:ext uri="{FF2B5EF4-FFF2-40B4-BE49-F238E27FC236}">
                      <a16:creationId xmlns:a16="http://schemas.microsoft.com/office/drawing/2014/main" id="{C61D4C55-997D-6804-7E70-BFBB2717AC1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239D6379-AED3-2E89-803D-3B91F5E09258}"/>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E0D70BAF-9558-DC8E-AAF3-478012CD55D7}"/>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6F560834-E9EC-D3EC-0EC7-8008AF51E33B}"/>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58BD1A33-4522-B472-A9F3-FE09EF7BAB9B}"/>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1CDF3CF-3A6F-1C18-36DF-4966C7850DAC}"/>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Shape 32">
              <a:extLst>
                <a:ext uri="{FF2B5EF4-FFF2-40B4-BE49-F238E27FC236}">
                  <a16:creationId xmlns:a16="http://schemas.microsoft.com/office/drawing/2014/main" id="{91A0B1A1-79F1-1C25-49F4-4A13DE969CA4}"/>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1984DFC8-62F9-4280-961F-7983BC5BD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9" y="0"/>
            <a:ext cx="4575347" cy="1318800"/>
          </a:xfrm>
          <a:prstGeom prst="rect">
            <a:avLst/>
          </a:prstGeom>
        </p:spPr>
      </p:pic>
    </p:spTree>
    <p:extLst>
      <p:ext uri="{BB962C8B-B14F-4D97-AF65-F5344CB8AC3E}">
        <p14:creationId xmlns:p14="http://schemas.microsoft.com/office/powerpoint/2010/main" val="4161399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10045709" y="206051"/>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14389" y="117910"/>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2802383" y="227103"/>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716675" y="5867805"/>
            <a:ext cx="2574839" cy="990196"/>
          </a:xfrm>
          <a:prstGeom prst="rect">
            <a:avLst/>
          </a:prstGeom>
        </p:spPr>
      </p:pic>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7999" y="117910"/>
            <a:ext cx="1852273" cy="1310734"/>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nvGrpSpPr>
          <p:cNvPr id="2" name="组合 49">
            <a:extLst>
              <a:ext uri="{FF2B5EF4-FFF2-40B4-BE49-F238E27FC236}">
                <a16:creationId xmlns:a16="http://schemas.microsoft.com/office/drawing/2014/main" id="{C08F8B4C-7A22-7AE7-DAB5-F2E09FFF6DA7}"/>
              </a:ext>
            </a:extLst>
          </p:cNvPr>
          <p:cNvGrpSpPr/>
          <p:nvPr/>
        </p:nvGrpSpPr>
        <p:grpSpPr>
          <a:xfrm>
            <a:off x="6729382" y="4617219"/>
            <a:ext cx="4046091" cy="2060266"/>
            <a:chOff x="-112148" y="3696816"/>
            <a:chExt cx="6208148" cy="3161184"/>
          </a:xfrm>
        </p:grpSpPr>
        <p:pic>
          <p:nvPicPr>
            <p:cNvPr id="3" name="图片 2">
              <a:extLst>
                <a:ext uri="{FF2B5EF4-FFF2-40B4-BE49-F238E27FC236}">
                  <a16:creationId xmlns:a16="http://schemas.microsoft.com/office/drawing/2014/main" id="{B47633CA-E66E-8CD4-C6FC-53DF2F5A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4" name="图片 22">
              <a:extLst>
                <a:ext uri="{FF2B5EF4-FFF2-40B4-BE49-F238E27FC236}">
                  <a16:creationId xmlns:a16="http://schemas.microsoft.com/office/drawing/2014/main" id="{3A284846-76FB-8C30-4EB3-2C23242B20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5" name="图片 17">
            <a:extLst>
              <a:ext uri="{FF2B5EF4-FFF2-40B4-BE49-F238E27FC236}">
                <a16:creationId xmlns:a16="http://schemas.microsoft.com/office/drawing/2014/main" id="{7ADB22B2-D213-644B-4882-472D0A331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889" r="47243" b="8656"/>
          <a:stretch/>
        </p:blipFill>
        <p:spPr>
          <a:xfrm>
            <a:off x="-459881" y="1436725"/>
            <a:ext cx="3830814" cy="5421275"/>
          </a:xfrm>
          <a:prstGeom prst="rect">
            <a:avLst/>
          </a:prstGeom>
        </p:spPr>
      </p:pic>
      <p:grpSp>
        <p:nvGrpSpPr>
          <p:cNvPr id="6" name="组合 25">
            <a:extLst>
              <a:ext uri="{FF2B5EF4-FFF2-40B4-BE49-F238E27FC236}">
                <a16:creationId xmlns:a16="http://schemas.microsoft.com/office/drawing/2014/main" id="{C963F04C-52AC-946E-CCB0-3148496E7B78}"/>
              </a:ext>
            </a:extLst>
          </p:cNvPr>
          <p:cNvGrpSpPr/>
          <p:nvPr/>
        </p:nvGrpSpPr>
        <p:grpSpPr>
          <a:xfrm>
            <a:off x="2441032" y="-182880"/>
            <a:ext cx="9385208" cy="4701908"/>
            <a:chOff x="5890435" y="2757275"/>
            <a:chExt cx="4392604" cy="2269494"/>
          </a:xfrm>
        </p:grpSpPr>
        <p:pic>
          <p:nvPicPr>
            <p:cNvPr id="7" name="图片 24">
              <a:extLst>
                <a:ext uri="{FF2B5EF4-FFF2-40B4-BE49-F238E27FC236}">
                  <a16:creationId xmlns:a16="http://schemas.microsoft.com/office/drawing/2014/main" id="{BAD24E42-A2E2-1189-1964-B2579C38D20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890435" y="2757275"/>
              <a:ext cx="4392604" cy="2269494"/>
            </a:xfrm>
            <a:prstGeom prst="rect">
              <a:avLst/>
            </a:prstGeom>
          </p:spPr>
        </p:pic>
        <p:sp>
          <p:nvSpPr>
            <p:cNvPr id="8" name="文本框 13">
              <a:extLst>
                <a:ext uri="{FF2B5EF4-FFF2-40B4-BE49-F238E27FC236}">
                  <a16:creationId xmlns:a16="http://schemas.microsoft.com/office/drawing/2014/main" id="{1CC3E17A-2429-175A-1316-E74A8A4CE3FB}"/>
                </a:ext>
              </a:extLst>
            </p:cNvPr>
            <p:cNvSpPr txBox="1"/>
            <p:nvPr/>
          </p:nvSpPr>
          <p:spPr>
            <a:xfrm>
              <a:off x="6444063" y="3549807"/>
              <a:ext cx="3170161" cy="846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HĐ2: </a:t>
              </a:r>
              <a:r>
                <a:rPr kumimoji="0" lang="vi-VN"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rPr>
                <a:t>Xây dựng kế hoạch rèn luyện đức tính cần thiết để thích ứng với môi trường học tập mới</a:t>
              </a:r>
              <a:endParaRPr kumimoji="0" lang="en-US" altLang="zh-CN" sz="3600" b="1" i="0" u="none" strike="noStrike" kern="1200" cap="none" spc="0" normalizeH="0" baseline="0" noProof="0" dirty="0">
                <a:ln>
                  <a:noFill/>
                </a:ln>
                <a:solidFill>
                  <a:srgbClr val="FF0000"/>
                </a:solidFill>
                <a:effectLst/>
                <a:highlight>
                  <a:srgbClr val="FFCCCC"/>
                </a:highligh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spTree>
    <p:extLst>
      <p:ext uri="{BB962C8B-B14F-4D97-AF65-F5344CB8AC3E}">
        <p14:creationId xmlns:p14="http://schemas.microsoft.com/office/powerpoint/2010/main" val="47941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E0B0D-D916-8914-4639-3EB7679581ED}"/>
              </a:ext>
            </a:extLst>
          </p:cNvPr>
          <p:cNvGrpSpPr/>
          <p:nvPr/>
        </p:nvGrpSpPr>
        <p:grpSpPr>
          <a:xfrm>
            <a:off x="1767840" y="129265"/>
            <a:ext cx="8077200" cy="978175"/>
            <a:chOff x="5814323" y="491558"/>
            <a:chExt cx="5879306" cy="3208710"/>
          </a:xfrm>
        </p:grpSpPr>
        <p:grpSp>
          <p:nvGrpSpPr>
            <p:cNvPr id="4" name="Graphic 4">
              <a:extLst>
                <a:ext uri="{FF2B5EF4-FFF2-40B4-BE49-F238E27FC236}">
                  <a16:creationId xmlns:a16="http://schemas.microsoft.com/office/drawing/2014/main" id="{7C93940F-ECB0-5C16-8EF2-5ABA18C380AE}"/>
                </a:ext>
              </a:extLst>
            </p:cNvPr>
            <p:cNvGrpSpPr/>
            <p:nvPr/>
          </p:nvGrpSpPr>
          <p:grpSpPr>
            <a:xfrm>
              <a:off x="5814323" y="491558"/>
              <a:ext cx="5879306" cy="3208710"/>
              <a:chOff x="5610687" y="1031736"/>
              <a:chExt cx="5879306" cy="3980523"/>
            </a:xfrm>
          </p:grpSpPr>
          <p:sp>
            <p:nvSpPr>
              <p:cNvPr id="14" name="Freeform: Shape 13">
                <a:extLst>
                  <a:ext uri="{FF2B5EF4-FFF2-40B4-BE49-F238E27FC236}">
                    <a16:creationId xmlns:a16="http://schemas.microsoft.com/office/drawing/2014/main" id="{2CD63858-7A73-A9D3-ACD6-A1E43049CA97}"/>
                  </a:ext>
                </a:extLst>
              </p:cNvPr>
              <p:cNvSpPr/>
              <p:nvPr/>
            </p:nvSpPr>
            <p:spPr>
              <a:xfrm>
                <a:off x="5629164" y="1052247"/>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4308247-C2EC-1C38-B5B0-D6E04D6E19AC}"/>
                  </a:ext>
                </a:extLst>
              </p:cNvPr>
              <p:cNvSpPr/>
              <p:nvPr/>
            </p:nvSpPr>
            <p:spPr>
              <a:xfrm>
                <a:off x="5761588" y="1298957"/>
                <a:ext cx="5583158" cy="3447730"/>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aphic 4">
                <a:extLst>
                  <a:ext uri="{FF2B5EF4-FFF2-40B4-BE49-F238E27FC236}">
                    <a16:creationId xmlns:a16="http://schemas.microsoft.com/office/drawing/2014/main" id="{BF539F97-253C-167A-8DBB-240FC36CEB03}"/>
                  </a:ext>
                </a:extLst>
              </p:cNvPr>
              <p:cNvGrpSpPr/>
              <p:nvPr/>
            </p:nvGrpSpPr>
            <p:grpSpPr>
              <a:xfrm>
                <a:off x="5610687" y="1031736"/>
                <a:ext cx="5879306" cy="3980523"/>
                <a:chOff x="5610687" y="1031736"/>
                <a:chExt cx="5879306" cy="3980523"/>
              </a:xfrm>
              <a:solidFill>
                <a:srgbClr val="1A1A1A"/>
              </a:solidFill>
            </p:grpSpPr>
            <p:sp>
              <p:nvSpPr>
                <p:cNvPr id="17" name="Freeform: Shape 16">
                  <a:extLst>
                    <a:ext uri="{FF2B5EF4-FFF2-40B4-BE49-F238E27FC236}">
                      <a16:creationId xmlns:a16="http://schemas.microsoft.com/office/drawing/2014/main" id="{3618B921-3AC9-5639-5FD0-47BE7937691A}"/>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709E362-B118-999E-3AB1-25AC7D6D5A29}"/>
                    </a:ext>
                  </a:extLst>
                </p:cNvPr>
                <p:cNvSpPr/>
                <p:nvPr/>
              </p:nvSpPr>
              <p:spPr>
                <a:xfrm>
                  <a:off x="5610687"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1F89F9-22F0-26B7-2BF1-CF1158B51C3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E95265F-FECE-74E9-8A3B-7D2B5BB590F6}"/>
                    </a:ext>
                  </a:extLst>
                </p:cNvPr>
                <p:cNvSpPr/>
                <p:nvPr/>
              </p:nvSpPr>
              <p:spPr>
                <a:xfrm>
                  <a:off x="10244482" y="1291401"/>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B9AF04C-1A59-2E93-BBE3-7844A34748D7}"/>
                    </a:ext>
                  </a:extLst>
                </p:cNvPr>
                <p:cNvSpPr/>
                <p:nvPr/>
              </p:nvSpPr>
              <p:spPr>
                <a:xfrm>
                  <a:off x="6562813" y="4260801"/>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41BECBC-4C87-4FF8-0220-800AFEFFE302}"/>
                    </a:ext>
                  </a:extLst>
                </p:cNvPr>
                <p:cNvSpPr/>
                <p:nvPr/>
              </p:nvSpPr>
              <p:spPr>
                <a:xfrm>
                  <a:off x="5753265" y="1724319"/>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TextBox 4">
              <a:extLst>
                <a:ext uri="{FF2B5EF4-FFF2-40B4-BE49-F238E27FC236}">
                  <a16:creationId xmlns:a16="http://schemas.microsoft.com/office/drawing/2014/main" id="{EA6A7F1E-8422-C062-8C2C-C5D6A013E46A}"/>
                </a:ext>
              </a:extLst>
            </p:cNvPr>
            <p:cNvSpPr txBox="1"/>
            <p:nvPr/>
          </p:nvSpPr>
          <p:spPr>
            <a:xfrm>
              <a:off x="6110945" y="724171"/>
              <a:ext cx="5311048" cy="25240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Xây</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dựng</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kế</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hoạch</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theo</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3333FF"/>
                  </a:solidFill>
                  <a:effectLst/>
                  <a:uLnTx/>
                  <a:uFillTx/>
                  <a:latin typeface="Calibri" panose="020F0502020204030204"/>
                  <a:ea typeface="+mn-ea"/>
                  <a:cs typeface="+mn-cs"/>
                </a:rPr>
                <a:t>gợi</a:t>
              </a:r>
              <a:r>
                <a:rPr kumimoji="0" lang="en-US" sz="4400" b="1" i="0" u="none" strike="noStrike" kern="1200" cap="none" spc="0" normalizeH="0" baseline="0" noProof="0" dirty="0">
                  <a:ln>
                    <a:noFill/>
                  </a:ln>
                  <a:solidFill>
                    <a:srgbClr val="3333FF"/>
                  </a:solidFill>
                  <a:effectLst/>
                  <a:uLnTx/>
                  <a:uFillTx/>
                  <a:latin typeface="Calibri" panose="020F0502020204030204"/>
                  <a:ea typeface="+mn-ea"/>
                  <a:cs typeface="+mn-cs"/>
                </a:rPr>
                <a:t> ý</a:t>
              </a:r>
            </a:p>
          </p:txBody>
        </p:sp>
      </p:grpSp>
      <p:pic>
        <p:nvPicPr>
          <p:cNvPr id="6" name="Picture 5">
            <a:extLst>
              <a:ext uri="{FF2B5EF4-FFF2-40B4-BE49-F238E27FC236}">
                <a16:creationId xmlns:a16="http://schemas.microsoft.com/office/drawing/2014/main" id="{F08C4376-85B0-959D-10B7-E164C9568809}"/>
              </a:ext>
            </a:extLst>
          </p:cNvPr>
          <p:cNvPicPr>
            <a:picLocks noChangeAspect="1"/>
          </p:cNvPicPr>
          <p:nvPr/>
        </p:nvPicPr>
        <p:blipFill>
          <a:blip r:embed="rId2"/>
          <a:stretch>
            <a:fillRect/>
          </a:stretch>
        </p:blipFill>
        <p:spPr>
          <a:xfrm>
            <a:off x="912177" y="1528762"/>
            <a:ext cx="9757019" cy="4821238"/>
          </a:xfrm>
          <a:prstGeom prst="rect">
            <a:avLst/>
          </a:prstGeom>
        </p:spPr>
      </p:pic>
    </p:spTree>
    <p:extLst>
      <p:ext uri="{BB962C8B-B14F-4D97-AF65-F5344CB8AC3E}">
        <p14:creationId xmlns:p14="http://schemas.microsoft.com/office/powerpoint/2010/main" val="63702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713847"/>
            <a:ext cx="539280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7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trước</a:t>
            </a:r>
            <a:r>
              <a:rPr kumimoji="0" lang="en-US" sz="7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1641</TotalTime>
  <Words>224</Words>
  <Application>Microsoft Office PowerPoint</Application>
  <PresentationFormat>Widescreen</PresentationFormat>
  <Paragraphs>17</Paragraphs>
  <Slides>10</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等线</vt:lpstr>
      <vt:lpstr>Arial</vt:lpstr>
      <vt:lpstr>Calibri</vt:lpstr>
      <vt:lpstr>Cambria</vt:lpstr>
      <vt:lpstr>思源黑体 CN</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55</cp:revision>
  <dcterms:created xsi:type="dcterms:W3CDTF">2022-07-12T15:22:52Z</dcterms:created>
  <dcterms:modified xsi:type="dcterms:W3CDTF">2026-02-06T02:30:35Z</dcterms:modified>
  <cp:category>9Slide.vn</cp:category>
</cp:coreProperties>
</file>