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23"/>
  </p:notesMasterIdLst>
  <p:sldIdLst>
    <p:sldId id="342" r:id="rId3"/>
    <p:sldId id="350" r:id="rId4"/>
    <p:sldId id="349" r:id="rId5"/>
    <p:sldId id="386" r:id="rId6"/>
    <p:sldId id="401" r:id="rId7"/>
    <p:sldId id="391" r:id="rId8"/>
    <p:sldId id="387" r:id="rId9"/>
    <p:sldId id="353" r:id="rId10"/>
    <p:sldId id="392" r:id="rId11"/>
    <p:sldId id="393" r:id="rId12"/>
    <p:sldId id="360" r:id="rId13"/>
    <p:sldId id="367" r:id="rId14"/>
    <p:sldId id="369" r:id="rId15"/>
    <p:sldId id="402" r:id="rId16"/>
    <p:sldId id="370" r:id="rId17"/>
    <p:sldId id="373" r:id="rId18"/>
    <p:sldId id="371" r:id="rId19"/>
    <p:sldId id="403" r:id="rId20"/>
    <p:sldId id="404" r:id="rId21"/>
    <p:sldId id="4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00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42598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727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41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052186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59012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002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29420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730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504914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179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7826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779222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67605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2/6/2026</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06927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26244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797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05381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36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0291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39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2/6/2026</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14802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E5B7751-B529-7DD5-7ADA-C028C1781D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77976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2/6/2026</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6DD917C-380E-85B5-12CA-69A207B5E9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microsoft.com/office/2007/relationships/hdphoto" Target="../media/hdphoto7.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9.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2.png"/><Relationship Id="rId4" Type="http://schemas.microsoft.com/office/2007/relationships/hdphoto" Target="../media/hdphoto10.wdp"/><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7EF875-4CF9-63E0-6F92-92D7FEDF4030}"/>
              </a:ext>
            </a:extLst>
          </p:cNvPr>
          <p:cNvSpPr/>
          <p:nvPr/>
        </p:nvSpPr>
        <p:spPr>
          <a:xfrm>
            <a:off x="870857" y="551925"/>
            <a:ext cx="10328355" cy="5471504"/>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663E1A-B7E0-865C-C28A-CD0BF82863DC}"/>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3"/>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4"/>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F426671-ADB8-410A-0768-F90C21CFD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44D8B67-4B9D-F45D-4A1D-D51BE5785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143" y="5588000"/>
            <a:ext cx="1140569" cy="1140569"/>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323381"/>
            <a:ext cx="10987789" cy="1617179"/>
          </a:xfrm>
          <a:prstGeom prst="rect">
            <a:avLst/>
          </a:prstGeom>
        </p:spPr>
      </p:pic>
      <p:pic>
        <p:nvPicPr>
          <p:cNvPr id="1028"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4BCBCC3F-786E-A2B5-8A01-9036316B63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7BEF269-99B0-9A8B-BB5F-9BC8CCC1D9AA}"/>
              </a:ext>
            </a:extLst>
          </p:cNvPr>
          <p:cNvSpPr/>
          <p:nvPr/>
        </p:nvSpPr>
        <p:spPr>
          <a:xfrm>
            <a:off x="191146" y="2293496"/>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1025">
            <a:extLst>
              <a:ext uri="{FF2B5EF4-FFF2-40B4-BE49-F238E27FC236}">
                <a16:creationId xmlns:a16="http://schemas.microsoft.com/office/drawing/2014/main" id="{C3D63937-2307-1E42-520E-EE05FFFC6BE1}"/>
              </a:ext>
            </a:extLst>
          </p:cNvPr>
          <p:cNvPicPr>
            <a:picLocks noChangeAspect="1"/>
          </p:cNvPicPr>
          <p:nvPr/>
        </p:nvPicPr>
        <p:blipFill>
          <a:blip r:embed="rId8"/>
          <a:stretch>
            <a:fillRect/>
          </a:stretch>
        </p:blipFill>
        <p:spPr>
          <a:xfrm>
            <a:off x="7115586" y="2783840"/>
            <a:ext cx="4675094" cy="3311525"/>
          </a:xfrm>
          <a:prstGeom prst="rect">
            <a:avLst/>
          </a:prstGeom>
        </p:spPr>
      </p:pic>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487243"/>
            <a:ext cx="9629177" cy="1200329"/>
          </a:xfrm>
          <a:prstGeom prst="rect">
            <a:avLst/>
          </a:prstGeom>
          <a:noFill/>
        </p:spPr>
        <p:txBody>
          <a:bodyPr wrap="square" rtlCol="0">
            <a:spAutoFit/>
          </a:bodyPr>
          <a:lstStyle/>
          <a:p>
            <a:pPr algn="ctr"/>
            <a:r>
              <a:rPr lang="nl-NL" sz="3600" b="1" dirty="0"/>
              <a:t>Sự việc gì đã xảy ra với trang trại? Điều đó khiến Mát rơi vào tình trạng như thế nào?</a:t>
            </a:r>
            <a:endParaRPr lang="en-US" sz="3600" b="1" dirty="0"/>
          </a:p>
        </p:txBody>
      </p:sp>
      <p:pic>
        <p:nvPicPr>
          <p:cNvPr id="2050" name="Picture 2" descr="Clip nghệ thuật số - số 2 png tải về - Miễn phí trong suốt Khu Vực png Tải  về.">
            <a:extLst>
              <a:ext uri="{FF2B5EF4-FFF2-40B4-BE49-F238E27FC236}">
                <a16:creationId xmlns:a16="http://schemas.microsoft.com/office/drawing/2014/main" id="{7A716BD5-492B-6753-B665-2C4400B9B8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407971" y="487243"/>
            <a:ext cx="2401663" cy="1761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D4D68-A839-FC6A-F334-5797F061AF27}"/>
              </a:ext>
            </a:extLst>
          </p:cNvPr>
          <p:cNvGrpSpPr/>
          <p:nvPr/>
        </p:nvGrpSpPr>
        <p:grpSpPr>
          <a:xfrm>
            <a:off x="754743" y="2743200"/>
            <a:ext cx="10930742" cy="3777521"/>
            <a:chOff x="6880486" y="2743200"/>
            <a:chExt cx="5006714" cy="3777521"/>
          </a:xfrm>
        </p:grpSpPr>
        <p:sp>
          <p:nvSpPr>
            <p:cNvPr id="7" name="Rectangle: Rounded Corners 6">
              <a:extLst>
                <a:ext uri="{FF2B5EF4-FFF2-40B4-BE49-F238E27FC236}">
                  <a16:creationId xmlns:a16="http://schemas.microsoft.com/office/drawing/2014/main" id="{0CF72F29-E586-5DB4-5714-8CCFF4685986}"/>
                </a:ext>
              </a:extLst>
            </p:cNvPr>
            <p:cNvSpPr/>
            <p:nvPr/>
          </p:nvSpPr>
          <p:spPr>
            <a:xfrm>
              <a:off x="6880486" y="2743200"/>
              <a:ext cx="5006714" cy="3777521"/>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14EC2-F1D6-B5D7-23A0-0B9C0522ACA5}"/>
                </a:ext>
              </a:extLst>
            </p:cNvPr>
            <p:cNvSpPr txBox="1"/>
            <p:nvPr/>
          </p:nvSpPr>
          <p:spPr>
            <a:xfrm>
              <a:off x="7064439" y="2929701"/>
              <a:ext cx="4673163" cy="310527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một đêm, do sét đánh vào một cây cao nhât, cây bốc cháy và cháy lan ra, trang trại bị cháy trở nên hoang tàn. Đi</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này đã khiến Mát đau xót và kiệt sức, ngất lịm đi. Khi tỉnh dậy trong bệnh viện, Mát buồn bã và tuyệt vọng.</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543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Rectangle: Rounded Corners 1">
            <a:extLst>
              <a:ext uri="{FF2B5EF4-FFF2-40B4-BE49-F238E27FC236}">
                <a16:creationId xmlns:a16="http://schemas.microsoft.com/office/drawing/2014/main" id="{EFFC01A4-4DF3-F843-3864-E02D03420B15}"/>
              </a:ext>
            </a:extLst>
          </p:cNvPr>
          <p:cNvSpPr/>
          <p:nvPr/>
        </p:nvSpPr>
        <p:spPr>
          <a:xfrm>
            <a:off x="191146" y="2447962"/>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Mua Miếng Sứ Trang Trí In Hình Những Con Số Ngộ Nghĩnh Đáng Yêu - Mẫu008 |  Tiki">
            <a:extLst>
              <a:ext uri="{FF2B5EF4-FFF2-40B4-BE49-F238E27FC236}">
                <a16:creationId xmlns:a16="http://schemas.microsoft.com/office/drawing/2014/main" id="{2FB3DE21-1A99-F195-528A-B197AAB39D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83444" y="649803"/>
            <a:ext cx="1657192" cy="192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8"/>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3"/>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325880"/>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9218"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3F0A381F-53CC-8A37-EA1D-24C75B786D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01806" y="629240"/>
            <a:ext cx="1664256" cy="1664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sX0" fmla="*/ 0 w 9657517"/>
              <a:gd name="csY0" fmla="*/ 619780 h 4327466"/>
              <a:gd name="csX1" fmla="*/ 619780 w 9657517"/>
              <a:gd name="csY1" fmla="*/ 0 h 4327466"/>
              <a:gd name="csX2" fmla="*/ 9037737 w 9657517"/>
              <a:gd name="csY2" fmla="*/ 0 h 4327466"/>
              <a:gd name="csX3" fmla="*/ 9657517 w 9657517"/>
              <a:gd name="csY3" fmla="*/ 619780 h 4327466"/>
              <a:gd name="csX4" fmla="*/ 9657517 w 9657517"/>
              <a:gd name="csY4" fmla="*/ 3707686 h 4327466"/>
              <a:gd name="csX5" fmla="*/ 9037737 w 9657517"/>
              <a:gd name="csY5" fmla="*/ 4327466 h 4327466"/>
              <a:gd name="csX6" fmla="*/ 619780 w 9657517"/>
              <a:gd name="csY6" fmla="*/ 4327466 h 4327466"/>
              <a:gd name="csX7" fmla="*/ 0 w 9657517"/>
              <a:gd name="csY7" fmla="*/ 3707686 h 4327466"/>
              <a:gd name="csX8" fmla="*/ 0 w 9657517"/>
              <a:gd name="csY8" fmla="*/ 619780 h 43274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ask="http://schemas.microsoft.com/office/drawing/2018/sketchyshape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sX0" fmla="*/ 0 w 10747046"/>
              <a:gd name="csY0" fmla="*/ 749502 h 1499004"/>
              <a:gd name="csX1" fmla="*/ 749502 w 10747046"/>
              <a:gd name="csY1" fmla="*/ 0 h 1499004"/>
              <a:gd name="csX2" fmla="*/ 1142544 w 10747046"/>
              <a:gd name="csY2" fmla="*/ 0 h 1499004"/>
              <a:gd name="csX3" fmla="*/ 1535586 w 10747046"/>
              <a:gd name="csY3" fmla="*/ 0 h 1499004"/>
              <a:gd name="csX4" fmla="*/ 1836147 w 10747046"/>
              <a:gd name="csY4" fmla="*/ 0 h 1499004"/>
              <a:gd name="csX5" fmla="*/ 2136708 w 10747046"/>
              <a:gd name="csY5" fmla="*/ 0 h 1499004"/>
              <a:gd name="csX6" fmla="*/ 2529750 w 10747046"/>
              <a:gd name="csY6" fmla="*/ 0 h 1499004"/>
              <a:gd name="csX7" fmla="*/ 3292714 w 10747046"/>
              <a:gd name="csY7" fmla="*/ 0 h 1499004"/>
              <a:gd name="csX8" fmla="*/ 3778236 w 10747046"/>
              <a:gd name="csY8" fmla="*/ 0 h 1499004"/>
              <a:gd name="csX9" fmla="*/ 4263758 w 10747046"/>
              <a:gd name="csY9" fmla="*/ 0 h 1499004"/>
              <a:gd name="csX10" fmla="*/ 4656800 w 10747046"/>
              <a:gd name="csY10" fmla="*/ 0 h 1499004"/>
              <a:gd name="csX11" fmla="*/ 5234802 w 10747046"/>
              <a:gd name="csY11" fmla="*/ 0 h 1499004"/>
              <a:gd name="csX12" fmla="*/ 5627844 w 10747046"/>
              <a:gd name="csY12" fmla="*/ 0 h 1499004"/>
              <a:gd name="csX13" fmla="*/ 5928406 w 10747046"/>
              <a:gd name="csY13" fmla="*/ 0 h 1499004"/>
              <a:gd name="csX14" fmla="*/ 6598889 w 10747046"/>
              <a:gd name="csY14" fmla="*/ 0 h 1499004"/>
              <a:gd name="csX15" fmla="*/ 7361852 w 10747046"/>
              <a:gd name="csY15" fmla="*/ 0 h 1499004"/>
              <a:gd name="csX16" fmla="*/ 7754894 w 10747046"/>
              <a:gd name="csY16" fmla="*/ 0 h 1499004"/>
              <a:gd name="csX17" fmla="*/ 8055455 w 10747046"/>
              <a:gd name="csY17" fmla="*/ 0 h 1499004"/>
              <a:gd name="csX18" fmla="*/ 8448497 w 10747046"/>
              <a:gd name="csY18" fmla="*/ 0 h 1499004"/>
              <a:gd name="csX19" fmla="*/ 9026500 w 10747046"/>
              <a:gd name="csY19" fmla="*/ 0 h 1499004"/>
              <a:gd name="csX20" fmla="*/ 9997544 w 10747046"/>
              <a:gd name="csY20" fmla="*/ 0 h 1499004"/>
              <a:gd name="csX21" fmla="*/ 10747046 w 10747046"/>
              <a:gd name="csY21" fmla="*/ 749502 h 1499004"/>
              <a:gd name="csX22" fmla="*/ 10747046 w 10747046"/>
              <a:gd name="csY22" fmla="*/ 749502 h 1499004"/>
              <a:gd name="csX23" fmla="*/ 9997544 w 10747046"/>
              <a:gd name="csY23" fmla="*/ 1499004 h 1499004"/>
              <a:gd name="csX24" fmla="*/ 9696983 w 10747046"/>
              <a:gd name="csY24" fmla="*/ 1499004 h 1499004"/>
              <a:gd name="csX25" fmla="*/ 9303941 w 10747046"/>
              <a:gd name="csY25" fmla="*/ 1499004 h 1499004"/>
              <a:gd name="csX26" fmla="*/ 8818419 w 10747046"/>
              <a:gd name="csY26" fmla="*/ 1499004 h 1499004"/>
              <a:gd name="csX27" fmla="*/ 8425377 w 10747046"/>
              <a:gd name="csY27" fmla="*/ 1499004 h 1499004"/>
              <a:gd name="csX28" fmla="*/ 7847374 w 10747046"/>
              <a:gd name="csY28" fmla="*/ 1499004 h 1499004"/>
              <a:gd name="csX29" fmla="*/ 7269372 w 10747046"/>
              <a:gd name="csY29" fmla="*/ 1499004 h 1499004"/>
              <a:gd name="csX30" fmla="*/ 6876330 w 10747046"/>
              <a:gd name="csY30" fmla="*/ 1499004 h 1499004"/>
              <a:gd name="csX31" fmla="*/ 6390808 w 10747046"/>
              <a:gd name="csY31" fmla="*/ 1499004 h 1499004"/>
              <a:gd name="csX32" fmla="*/ 5997766 w 10747046"/>
              <a:gd name="csY32" fmla="*/ 1499004 h 1499004"/>
              <a:gd name="csX33" fmla="*/ 5697204 w 10747046"/>
              <a:gd name="csY33" fmla="*/ 1499004 h 1499004"/>
              <a:gd name="csX34" fmla="*/ 5211682 w 10747046"/>
              <a:gd name="csY34" fmla="*/ 1499004 h 1499004"/>
              <a:gd name="csX35" fmla="*/ 4541199 w 10747046"/>
              <a:gd name="csY35" fmla="*/ 1499004 h 1499004"/>
              <a:gd name="csX36" fmla="*/ 4240638 w 10747046"/>
              <a:gd name="csY36" fmla="*/ 1499004 h 1499004"/>
              <a:gd name="csX37" fmla="*/ 3847596 w 10747046"/>
              <a:gd name="csY37" fmla="*/ 1499004 h 1499004"/>
              <a:gd name="csX38" fmla="*/ 3177113 w 10747046"/>
              <a:gd name="csY38" fmla="*/ 1499004 h 1499004"/>
              <a:gd name="csX39" fmla="*/ 2876552 w 10747046"/>
              <a:gd name="csY39" fmla="*/ 1499004 h 1499004"/>
              <a:gd name="csX40" fmla="*/ 2298549 w 10747046"/>
              <a:gd name="csY40" fmla="*/ 1499004 h 1499004"/>
              <a:gd name="csX41" fmla="*/ 1535586 w 10747046"/>
              <a:gd name="csY41" fmla="*/ 1499004 h 1499004"/>
              <a:gd name="csX42" fmla="*/ 749502 w 10747046"/>
              <a:gd name="csY42" fmla="*/ 1499004 h 1499004"/>
              <a:gd name="csX43" fmla="*/ 0 w 10747046"/>
              <a:gd name="csY43" fmla="*/ 749502 h 14990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8D587333-BF3E-35EF-8140-3FB8902CFC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0" y="1270861"/>
            <a:ext cx="874144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sX0" fmla="*/ 0 w 10688255"/>
                <a:gd name="csY0" fmla="*/ 169281 h 1015663"/>
                <a:gd name="csX1" fmla="*/ 169281 w 10688255"/>
                <a:gd name="csY1" fmla="*/ 0 h 1015663"/>
                <a:gd name="csX2" fmla="*/ 537270 w 10688255"/>
                <a:gd name="csY2" fmla="*/ 0 h 1015663"/>
                <a:gd name="csX3" fmla="*/ 1112253 w 10688255"/>
                <a:gd name="csY3" fmla="*/ 0 h 1015663"/>
                <a:gd name="csX4" fmla="*/ 1583739 w 10688255"/>
                <a:gd name="csY4" fmla="*/ 0 h 1015663"/>
                <a:gd name="csX5" fmla="*/ 1951728 w 10688255"/>
                <a:gd name="csY5" fmla="*/ 0 h 1015663"/>
                <a:gd name="csX6" fmla="*/ 2733705 w 10688255"/>
                <a:gd name="csY6" fmla="*/ 0 h 1015663"/>
                <a:gd name="csX7" fmla="*/ 3205191 w 10688255"/>
                <a:gd name="csY7" fmla="*/ 0 h 1015663"/>
                <a:gd name="csX8" fmla="*/ 3780174 w 10688255"/>
                <a:gd name="csY8" fmla="*/ 0 h 1015663"/>
                <a:gd name="csX9" fmla="*/ 4148163 w 10688255"/>
                <a:gd name="csY9" fmla="*/ 0 h 1015663"/>
                <a:gd name="csX10" fmla="*/ 4930140 w 10688255"/>
                <a:gd name="csY10" fmla="*/ 0 h 1015663"/>
                <a:gd name="csX11" fmla="*/ 5401626 w 10688255"/>
                <a:gd name="csY11" fmla="*/ 0 h 1015663"/>
                <a:gd name="csX12" fmla="*/ 6183603 w 10688255"/>
                <a:gd name="csY12" fmla="*/ 0 h 1015663"/>
                <a:gd name="csX13" fmla="*/ 6655089 w 10688255"/>
                <a:gd name="csY13" fmla="*/ 0 h 1015663"/>
                <a:gd name="csX14" fmla="*/ 7126575 w 10688255"/>
                <a:gd name="csY14" fmla="*/ 0 h 1015663"/>
                <a:gd name="csX15" fmla="*/ 7494564 w 10688255"/>
                <a:gd name="csY15" fmla="*/ 0 h 1015663"/>
                <a:gd name="csX16" fmla="*/ 8069547 w 10688255"/>
                <a:gd name="csY16" fmla="*/ 0 h 1015663"/>
                <a:gd name="csX17" fmla="*/ 8644530 w 10688255"/>
                <a:gd name="csY17" fmla="*/ 0 h 1015663"/>
                <a:gd name="csX18" fmla="*/ 9219513 w 10688255"/>
                <a:gd name="csY18" fmla="*/ 0 h 1015663"/>
                <a:gd name="csX19" fmla="*/ 9794495 w 10688255"/>
                <a:gd name="csY19" fmla="*/ 0 h 1015663"/>
                <a:gd name="csX20" fmla="*/ 10518974 w 10688255"/>
                <a:gd name="csY20" fmla="*/ 0 h 1015663"/>
                <a:gd name="csX21" fmla="*/ 10688255 w 10688255"/>
                <a:gd name="csY21" fmla="*/ 169281 h 1015663"/>
                <a:gd name="csX22" fmla="*/ 10688255 w 10688255"/>
                <a:gd name="csY22" fmla="*/ 521374 h 1015663"/>
                <a:gd name="csX23" fmla="*/ 10688255 w 10688255"/>
                <a:gd name="csY23" fmla="*/ 846382 h 1015663"/>
                <a:gd name="csX24" fmla="*/ 10518974 w 10688255"/>
                <a:gd name="csY24" fmla="*/ 1015663 h 1015663"/>
                <a:gd name="csX25" fmla="*/ 9840494 w 10688255"/>
                <a:gd name="csY25" fmla="*/ 1015663 h 1015663"/>
                <a:gd name="csX26" fmla="*/ 9265511 w 10688255"/>
                <a:gd name="csY26" fmla="*/ 1015663 h 1015663"/>
                <a:gd name="csX27" fmla="*/ 8690528 w 10688255"/>
                <a:gd name="csY27" fmla="*/ 1015663 h 1015663"/>
                <a:gd name="csX28" fmla="*/ 8426036 w 10688255"/>
                <a:gd name="csY28" fmla="*/ 1015663 h 1015663"/>
                <a:gd name="csX29" fmla="*/ 7954550 w 10688255"/>
                <a:gd name="csY29" fmla="*/ 1015663 h 1015663"/>
                <a:gd name="csX30" fmla="*/ 7276070 w 10688255"/>
                <a:gd name="csY30" fmla="*/ 1015663 h 1015663"/>
                <a:gd name="csX31" fmla="*/ 6701087 w 10688255"/>
                <a:gd name="csY31" fmla="*/ 1015663 h 1015663"/>
                <a:gd name="csX32" fmla="*/ 6436595 w 10688255"/>
                <a:gd name="csY32" fmla="*/ 1015663 h 1015663"/>
                <a:gd name="csX33" fmla="*/ 6068606 w 10688255"/>
                <a:gd name="csY33" fmla="*/ 1015663 h 1015663"/>
                <a:gd name="csX34" fmla="*/ 5597120 w 10688255"/>
                <a:gd name="csY34" fmla="*/ 1015663 h 1015663"/>
                <a:gd name="csX35" fmla="*/ 4815143 w 10688255"/>
                <a:gd name="csY35" fmla="*/ 1015663 h 1015663"/>
                <a:gd name="csX36" fmla="*/ 4447154 w 10688255"/>
                <a:gd name="csY36" fmla="*/ 1015663 h 1015663"/>
                <a:gd name="csX37" fmla="*/ 3665177 w 10688255"/>
                <a:gd name="csY37" fmla="*/ 1015663 h 1015663"/>
                <a:gd name="csX38" fmla="*/ 3297188 w 10688255"/>
                <a:gd name="csY38" fmla="*/ 1015663 h 1015663"/>
                <a:gd name="csX39" fmla="*/ 2825702 w 10688255"/>
                <a:gd name="csY39" fmla="*/ 1015663 h 1015663"/>
                <a:gd name="csX40" fmla="*/ 2250719 w 10688255"/>
                <a:gd name="csY40" fmla="*/ 1015663 h 1015663"/>
                <a:gd name="csX41" fmla="*/ 1779233 w 10688255"/>
                <a:gd name="csY41" fmla="*/ 1015663 h 1015663"/>
                <a:gd name="csX42" fmla="*/ 1514741 w 10688255"/>
                <a:gd name="csY42" fmla="*/ 1015663 h 1015663"/>
                <a:gd name="csX43" fmla="*/ 1043255 w 10688255"/>
                <a:gd name="csY43" fmla="*/ 1015663 h 1015663"/>
                <a:gd name="csX44" fmla="*/ 169281 w 10688255"/>
                <a:gd name="csY44" fmla="*/ 1015663 h 1015663"/>
                <a:gd name="csX45" fmla="*/ 0 w 10688255"/>
                <a:gd name="csY45" fmla="*/ 846382 h 1015663"/>
                <a:gd name="csX46" fmla="*/ 0 w 10688255"/>
                <a:gd name="csY46" fmla="*/ 507832 h 1015663"/>
                <a:gd name="csX47" fmla="*/ 0 w 10688255"/>
                <a:gd name="csY47" fmla="*/ 169281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pic>
        <p:nvPicPr>
          <p:cNvPr id="6" name="Picture 5" descr="A group of dolls&#10;&#10;Description automatically generated with medium confidence">
            <a:extLst>
              <a:ext uri="{FF2B5EF4-FFF2-40B4-BE49-F238E27FC236}">
                <a16:creationId xmlns:a16="http://schemas.microsoft.com/office/drawing/2014/main" id="{5389F579-DD89-C1BE-18EB-9D52413BF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0717" y="3513040"/>
            <a:ext cx="4311283" cy="3344960"/>
          </a:xfrm>
          <a:prstGeom prst="rect">
            <a:avLst/>
          </a:prstGeom>
        </p:spPr>
      </p:pic>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sX0" fmla="*/ 0 w 9657517"/>
              <a:gd name="csY0" fmla="*/ 550263 h 3842084"/>
              <a:gd name="csX1" fmla="*/ 550263 w 9657517"/>
              <a:gd name="csY1" fmla="*/ 0 h 3842084"/>
              <a:gd name="csX2" fmla="*/ 9107254 w 9657517"/>
              <a:gd name="csY2" fmla="*/ 0 h 3842084"/>
              <a:gd name="csX3" fmla="*/ 9657517 w 9657517"/>
              <a:gd name="csY3" fmla="*/ 550263 h 3842084"/>
              <a:gd name="csX4" fmla="*/ 9657517 w 9657517"/>
              <a:gd name="csY4" fmla="*/ 3291821 h 3842084"/>
              <a:gd name="csX5" fmla="*/ 9107254 w 9657517"/>
              <a:gd name="csY5" fmla="*/ 3842084 h 3842084"/>
              <a:gd name="csX6" fmla="*/ 550263 w 9657517"/>
              <a:gd name="csY6" fmla="*/ 3842084 h 3842084"/>
              <a:gd name="csX7" fmla="*/ 0 w 9657517"/>
              <a:gd name="csY7" fmla="*/ 3291821 h 3842084"/>
              <a:gd name="csX8" fmla="*/ 0 w 9657517"/>
              <a:gd name="csY8" fmla="*/ 550263 h 3842084"/>
              <a:gd name="csX0" fmla="*/ 0 w 9657517"/>
              <a:gd name="csY0" fmla="*/ 550263 h 3842084"/>
              <a:gd name="csX1" fmla="*/ 550263 w 9657517"/>
              <a:gd name="csY1" fmla="*/ 0 h 3842084"/>
              <a:gd name="csX2" fmla="*/ 9107254 w 9657517"/>
              <a:gd name="csY2" fmla="*/ 0 h 3842084"/>
              <a:gd name="csX3" fmla="*/ 9657517 w 9657517"/>
              <a:gd name="csY3" fmla="*/ 550263 h 3842084"/>
              <a:gd name="csX4" fmla="*/ 9657517 w 9657517"/>
              <a:gd name="csY4" fmla="*/ 3291821 h 3842084"/>
              <a:gd name="csX5" fmla="*/ 9107254 w 9657517"/>
              <a:gd name="csY5" fmla="*/ 3842084 h 3842084"/>
              <a:gd name="csX6" fmla="*/ 550263 w 9657517"/>
              <a:gd name="csY6" fmla="*/ 3842084 h 3842084"/>
              <a:gd name="csX7" fmla="*/ 0 w 9657517"/>
              <a:gd name="csY7" fmla="*/ 3291821 h 3842084"/>
              <a:gd name="csX8" fmla="*/ 0 w 9657517"/>
              <a:gd name="csY8" fmla="*/ 550263 h 38420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57517" h="3842084" fill="none" extrusionOk="0">
                <a:moveTo>
                  <a:pt x="0" y="550263"/>
                </a:moveTo>
                <a:cubicBezTo>
                  <a:pt x="54448" y="265099"/>
                  <a:pt x="189240" y="66812"/>
                  <a:pt x="550263" y="0"/>
                </a:cubicBezTo>
                <a:cubicBezTo>
                  <a:pt x="3292432" y="71180"/>
                  <a:pt x="5215140" y="406560"/>
                  <a:pt x="9107254" y="0"/>
                </a:cubicBezTo>
                <a:cubicBezTo>
                  <a:pt x="9463609" y="-45774"/>
                  <a:pt x="9670644" y="194264"/>
                  <a:pt x="9657517" y="550263"/>
                </a:cubicBezTo>
                <a:cubicBezTo>
                  <a:pt x="9631219" y="1898150"/>
                  <a:pt x="9728381" y="1990963"/>
                  <a:pt x="9657517" y="3291821"/>
                </a:cubicBezTo>
                <a:cubicBezTo>
                  <a:pt x="9667390" y="3618121"/>
                  <a:pt x="9330479" y="3840800"/>
                  <a:pt x="9107254" y="3842084"/>
                </a:cubicBezTo>
                <a:cubicBezTo>
                  <a:pt x="8067374" y="3701818"/>
                  <a:pt x="4285037" y="3554874"/>
                  <a:pt x="550263" y="3842084"/>
                </a:cubicBezTo>
                <a:cubicBezTo>
                  <a:pt x="199001" y="3832497"/>
                  <a:pt x="-40062" y="3583132"/>
                  <a:pt x="0" y="3291821"/>
                </a:cubicBezTo>
                <a:cubicBezTo>
                  <a:pt x="97433" y="2721060"/>
                  <a:pt x="-174322" y="1417643"/>
                  <a:pt x="0" y="550263"/>
                </a:cubicBezTo>
                <a:close/>
              </a:path>
              <a:path w="9657517" h="3842084" stroke="0" extrusionOk="0">
                <a:moveTo>
                  <a:pt x="0" y="550263"/>
                </a:moveTo>
                <a:cubicBezTo>
                  <a:pt x="-48504" y="213159"/>
                  <a:pt x="286972" y="17306"/>
                  <a:pt x="550263" y="0"/>
                </a:cubicBezTo>
                <a:cubicBezTo>
                  <a:pt x="2443900" y="-135736"/>
                  <a:pt x="6948485" y="396461"/>
                  <a:pt x="9107254" y="0"/>
                </a:cubicBezTo>
                <a:cubicBezTo>
                  <a:pt x="9328685" y="41830"/>
                  <a:pt x="9659886" y="263680"/>
                  <a:pt x="9657517" y="550263"/>
                </a:cubicBezTo>
                <a:cubicBezTo>
                  <a:pt x="9698949" y="1310916"/>
                  <a:pt x="9498414" y="2890391"/>
                  <a:pt x="9657517" y="3291821"/>
                </a:cubicBezTo>
                <a:cubicBezTo>
                  <a:pt x="9649289" y="3645954"/>
                  <a:pt x="9335203" y="3811075"/>
                  <a:pt x="9107254" y="3842084"/>
                </a:cubicBezTo>
                <a:cubicBezTo>
                  <a:pt x="5627704" y="3498640"/>
                  <a:pt x="4411282" y="3948848"/>
                  <a:pt x="550263" y="3842084"/>
                </a:cubicBezTo>
                <a:cubicBezTo>
                  <a:pt x="245704" y="3899970"/>
                  <a:pt x="3874" y="3587155"/>
                  <a:pt x="0" y="3291821"/>
                </a:cubicBezTo>
                <a:cubicBezTo>
                  <a:pt x="-195205" y="2534902"/>
                  <a:pt x="-98395" y="1053993"/>
                  <a:pt x="0" y="550263"/>
                </a:cubicBezTo>
                <a:close/>
              </a:path>
              <a:path w="9657517" h="3842084" fill="none" stroke="0" extrusionOk="0">
                <a:moveTo>
                  <a:pt x="0" y="550263"/>
                </a:moveTo>
                <a:cubicBezTo>
                  <a:pt x="30705" y="245945"/>
                  <a:pt x="239257" y="42748"/>
                  <a:pt x="550263" y="0"/>
                </a:cubicBezTo>
                <a:cubicBezTo>
                  <a:pt x="3532546" y="9165"/>
                  <a:pt x="5467989" y="364168"/>
                  <a:pt x="9107254" y="0"/>
                </a:cubicBezTo>
                <a:cubicBezTo>
                  <a:pt x="9429182" y="-9111"/>
                  <a:pt x="9614881" y="248832"/>
                  <a:pt x="9657517" y="550263"/>
                </a:cubicBezTo>
                <a:cubicBezTo>
                  <a:pt x="9629019" y="1907454"/>
                  <a:pt x="9731414" y="1995534"/>
                  <a:pt x="9657517" y="3291821"/>
                </a:cubicBezTo>
                <a:cubicBezTo>
                  <a:pt x="9649198" y="3614994"/>
                  <a:pt x="9322888" y="3834741"/>
                  <a:pt x="9107254" y="3842084"/>
                </a:cubicBezTo>
                <a:cubicBezTo>
                  <a:pt x="8382286" y="3625257"/>
                  <a:pt x="4452328" y="4207324"/>
                  <a:pt x="550263" y="3842084"/>
                </a:cubicBezTo>
                <a:cubicBezTo>
                  <a:pt x="197103" y="3860105"/>
                  <a:pt x="-20466" y="3531000"/>
                  <a:pt x="0" y="3291821"/>
                </a:cubicBezTo>
                <a:cubicBezTo>
                  <a:pt x="-87693" y="2680380"/>
                  <a:pt x="-254071" y="1371602"/>
                  <a:pt x="0" y="550263"/>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ask="http://schemas.microsoft.com/office/drawing/2018/sketchyshape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225671" y="242424"/>
            <a:ext cx="1883443" cy="1770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7187" y="255311"/>
            <a:ext cx="1785814" cy="1701892"/>
          </a:xfrm>
          <a:prstGeom prst="rect">
            <a:avLst/>
          </a:prstGeom>
        </p:spPr>
      </p:pic>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7"/>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1D6597-105F-4A1A-A880-14AD9200AB08}"/>
              </a:ext>
            </a:extLst>
          </p:cNvPr>
          <p:cNvSpPr txBox="1"/>
          <p:nvPr/>
        </p:nvSpPr>
        <p:spPr>
          <a:xfrm>
            <a:off x="2903557" y="119046"/>
            <a:ext cx="66185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rừng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Mát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0A5333B-EB9B-FD2A-DBF9-E5FED486B198}"/>
              </a:ext>
            </a:extLst>
          </p:cNvPr>
          <p:cNvSpPr txBox="1"/>
          <p:nvPr/>
        </p:nvSpPr>
        <p:spPr>
          <a:xfrm>
            <a:off x="571500" y="876300"/>
            <a:ext cx="11163300" cy="612475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 sống với ông nội ở “Trang trại rừng” – một trang trại rộng lớn, nổi tiếng trong vùng. Đây là cơ nghiệp của tổ tiên để lại. Trang trại trồng nhiều loại cây, trong đó có những giống cây quý hiếm.</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Hằng ngày, Mát cùng ông chăm sóc rừng cây. Dưới sự chỉ dạy của ông, Mát nhớ được tên và đặc tính của nhiều loại cây. Năm Mát tròn mười tám tuổi, ông nội qua đời. Trước khi mất, ông gửi gắm trang trại cho Mát. Mát cùng hứa với ông sẽ bảo vệ trang trại thật tốt và gìn giữ hồi ức đẹp đã có cùng ông tại nơi này.</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Đáng tiếc, một đêm nọ, sấm chớp đùng đùng nổi lên. Một tia sét đánh trúng ngọn cây cao nhất trong trang trại. Cây bốc cháy, ngọn lửa mau chóng lan khắp rừng. Mọi người hô hào, cùng nhau dập lửa, nhưng đành bất lực trước ngọn lửa cao cả chục mét. Trang trại cháy suốt một ngày một đêm mới dần tắt.</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0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F36404-CA49-67C9-0F2E-C07447F323A1}"/>
              </a:ext>
            </a:extLst>
          </p:cNvPr>
          <p:cNvSpPr txBox="1"/>
          <p:nvPr/>
        </p:nvSpPr>
        <p:spPr>
          <a:xfrm>
            <a:off x="561975" y="457200"/>
            <a:ext cx="11163300" cy="5909310"/>
          </a:xfrm>
          <a:prstGeom prst="rect">
            <a:avLst/>
          </a:prstGeom>
          <a:noFill/>
        </p:spPr>
        <p:txBody>
          <a:bodyPr wrap="square" rtlCol="0">
            <a:spAutoFit/>
          </a:bodyPr>
          <a:lstStyle/>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Nhìn cảnh hoang tàn của trang trại, Mát đau xót và kiệt sức, ngất lịm đi. Mọi người vội đưa anh vào bệnh viện. Lúc tỉnh dậy, anh buồn bã và tuyệt vọng. Bà lão cạnh giường của Mát thấy vậy, liền hỏi: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Chàng trai trẻ, sao trông cậu ủ rũ vậy?</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cối trong trang trại nhà cháu bị thiêu rụi cả rồi!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bị thiêu cháy thì trồng lại là được. Cậu còn trẻ mà!</a:t>
            </a:r>
          </a:p>
          <a:p>
            <a:pPr algn="just"/>
            <a:r>
              <a:rPr lang="vi-VN" sz="2700" b="0" i="0" dirty="0">
                <a:solidFill>
                  <a:srgbClr val="000000"/>
                </a:solidFill>
                <a:effectLst/>
                <a:latin typeface="Cambria" panose="02040503050406030204" pitchFamily="18" charset="0"/>
                <a:ea typeface="Cambria" panose="02040503050406030204" pitchFamily="18" charset="0"/>
              </a:rPr>
              <a:t>Nghe bà cụ nói, Mát bừng tỉnh. Anh trở về nhà, quyết tâm khôi phục trang trại. Nhưng kiếm đâu ra tiền vốn? Một ý tưởng loé lên trong đầu: “Mình còn những thân cây cháy đen cơ mà!”. Mát thuê người tới, biến những thân cây bị đốt cháy thành than củi đem vào thành phố bán. Anh thu được một số tiền để mua cây giống, trồng trong trang trại, thực hiện lời hứa với ông.</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Nhiều năm sau, trang trại phủ một màu xanh mướt. Mọi người gọi đó là “Rừng của Mát” với niềm khâm phục cậu chủ mới của nó.</a:t>
            </a:r>
          </a:p>
          <a:p>
            <a:pPr algn="r"/>
            <a:r>
              <a:rPr lang="vi-VN" sz="2700" b="0" i="0" dirty="0">
                <a:solidFill>
                  <a:srgbClr val="000000"/>
                </a:solidFill>
                <a:effectLst/>
                <a:latin typeface="Cambria" panose="02040503050406030204" pitchFamily="18" charset="0"/>
                <a:ea typeface="Cambria" panose="02040503050406030204" pitchFamily="18" charset="0"/>
              </a:rPr>
              <a:t>(</a:t>
            </a:r>
            <a:r>
              <a:rPr lang="vi-VN" sz="2700" b="0" i="1" dirty="0">
                <a:solidFill>
                  <a:srgbClr val="000000"/>
                </a:solidFill>
                <a:effectLst/>
                <a:latin typeface="Cambria" panose="02040503050406030204" pitchFamily="18" charset="0"/>
                <a:ea typeface="Cambria" panose="02040503050406030204" pitchFamily="18" charset="0"/>
              </a:rPr>
              <a:t>Theo</a:t>
            </a:r>
            <a:r>
              <a:rPr lang="vi-VN" sz="2700" b="0" i="0" dirty="0">
                <a:solidFill>
                  <a:srgbClr val="000000"/>
                </a:solidFill>
                <a:effectLst/>
                <a:latin typeface="Cambria" panose="02040503050406030204" pitchFamily="18" charset="0"/>
                <a:ea typeface="Cambria" panose="02040503050406030204" pitchFamily="18" charset="0"/>
              </a:rPr>
              <a:t> Lô Trân Trân, Thiện Minh </a:t>
            </a:r>
            <a:r>
              <a:rPr lang="vi-VN" sz="2700" b="0" i="1" dirty="0">
                <a:solidFill>
                  <a:srgbClr val="000000"/>
                </a:solidFill>
                <a:effectLst/>
                <a:latin typeface="Cambria" panose="02040503050406030204" pitchFamily="18" charset="0"/>
                <a:ea typeface="Cambria" panose="02040503050406030204" pitchFamily="18" charset="0"/>
              </a:rPr>
              <a:t>dịch</a:t>
            </a:r>
            <a:r>
              <a:rPr lang="vi-VN" sz="27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040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3"/>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4"/>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3"/>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3"/>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3"/>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4"/>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EEB8006F-964C-A406-5548-00CCEB670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1287</Words>
  <Application>Microsoft Office PowerPoint</Application>
  <PresentationFormat>Widescreen</PresentationFormat>
  <Paragraphs>53</Paragraphs>
  <Slides>20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Aptos</vt:lpstr>
      <vt:lpstr>Aptos Display</vt:lpstr>
      <vt:lpstr>Arial</vt:lpstr>
      <vt:lpstr>Calibri</vt:lpstr>
      <vt:lpstr>Cambria</vt:lpstr>
      <vt:lpstr>LNTH-LuoLuoNotangYuanTi 1</vt:lpstr>
      <vt:lpstr>SVN-Yahoo</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2024-12-09T08:57:55Z</dcterms:created>
  <dcterms:modified xsi:type="dcterms:W3CDTF">2026-02-06T02:24:43Z</dcterms:modified>
</cp:coreProperties>
</file>