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8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sX0" fmla="*/ 0 w 777788"/>
                <a:gd name="csY0" fmla="*/ 129634 h 777788"/>
                <a:gd name="csX1" fmla="*/ 129634 w 777788"/>
                <a:gd name="csY1" fmla="*/ 0 h 777788"/>
                <a:gd name="csX2" fmla="*/ 648154 w 777788"/>
                <a:gd name="csY2" fmla="*/ 0 h 777788"/>
                <a:gd name="csX3" fmla="*/ 777788 w 777788"/>
                <a:gd name="csY3" fmla="*/ 129634 h 777788"/>
                <a:gd name="csX4" fmla="*/ 777788 w 777788"/>
                <a:gd name="csY4" fmla="*/ 648154 h 777788"/>
                <a:gd name="csX5" fmla="*/ 648154 w 777788"/>
                <a:gd name="csY5" fmla="*/ 777788 h 777788"/>
                <a:gd name="csX6" fmla="*/ 129634 w 777788"/>
                <a:gd name="csY6" fmla="*/ 777788 h 777788"/>
                <a:gd name="csX7" fmla="*/ 0 w 777788"/>
                <a:gd name="csY7" fmla="*/ 648154 h 777788"/>
                <a:gd name="csX8" fmla="*/ 0 w 777788"/>
                <a:gd name="csY8" fmla="*/ 129634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sX0" fmla="*/ 0 w 777788"/>
                <a:gd name="csY0" fmla="*/ 129634 h 777788"/>
                <a:gd name="csX1" fmla="*/ 129634 w 777788"/>
                <a:gd name="csY1" fmla="*/ 0 h 777788"/>
                <a:gd name="csX2" fmla="*/ 648154 w 777788"/>
                <a:gd name="csY2" fmla="*/ 0 h 777788"/>
                <a:gd name="csX3" fmla="*/ 777788 w 777788"/>
                <a:gd name="csY3" fmla="*/ 129634 h 777788"/>
                <a:gd name="csX4" fmla="*/ 777788 w 777788"/>
                <a:gd name="csY4" fmla="*/ 648154 h 777788"/>
                <a:gd name="csX5" fmla="*/ 648154 w 777788"/>
                <a:gd name="csY5" fmla="*/ 777788 h 777788"/>
                <a:gd name="csX6" fmla="*/ 129634 w 777788"/>
                <a:gd name="csY6" fmla="*/ 777788 h 777788"/>
                <a:gd name="csX7" fmla="*/ 0 w 777788"/>
                <a:gd name="csY7" fmla="*/ 648154 h 777788"/>
                <a:gd name="csX8" fmla="*/ 0 w 777788"/>
                <a:gd name="csY8" fmla="*/ 129634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sX0" fmla="*/ 0 w 777788"/>
                <a:gd name="csY0" fmla="*/ 129634 h 777788"/>
                <a:gd name="csX1" fmla="*/ 129634 w 777788"/>
                <a:gd name="csY1" fmla="*/ 0 h 777788"/>
                <a:gd name="csX2" fmla="*/ 648154 w 777788"/>
                <a:gd name="csY2" fmla="*/ 0 h 777788"/>
                <a:gd name="csX3" fmla="*/ 777788 w 777788"/>
                <a:gd name="csY3" fmla="*/ 129634 h 777788"/>
                <a:gd name="csX4" fmla="*/ 777788 w 777788"/>
                <a:gd name="csY4" fmla="*/ 648154 h 777788"/>
                <a:gd name="csX5" fmla="*/ 648154 w 777788"/>
                <a:gd name="csY5" fmla="*/ 777788 h 777788"/>
                <a:gd name="csX6" fmla="*/ 129634 w 777788"/>
                <a:gd name="csY6" fmla="*/ 777788 h 777788"/>
                <a:gd name="csX7" fmla="*/ 0 w 777788"/>
                <a:gd name="csY7" fmla="*/ 648154 h 777788"/>
                <a:gd name="csX8" fmla="*/ 0 w 777788"/>
                <a:gd name="csY8" fmla="*/ 129634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sX0" fmla="*/ 0 w 777788"/>
                <a:gd name="csY0" fmla="*/ 129634 h 777788"/>
                <a:gd name="csX1" fmla="*/ 129634 w 777788"/>
                <a:gd name="csY1" fmla="*/ 0 h 777788"/>
                <a:gd name="csX2" fmla="*/ 648154 w 777788"/>
                <a:gd name="csY2" fmla="*/ 0 h 777788"/>
                <a:gd name="csX3" fmla="*/ 777788 w 777788"/>
                <a:gd name="csY3" fmla="*/ 129634 h 777788"/>
                <a:gd name="csX4" fmla="*/ 777788 w 777788"/>
                <a:gd name="csY4" fmla="*/ 648154 h 777788"/>
                <a:gd name="csX5" fmla="*/ 648154 w 777788"/>
                <a:gd name="csY5" fmla="*/ 777788 h 777788"/>
                <a:gd name="csX6" fmla="*/ 129634 w 777788"/>
                <a:gd name="csY6" fmla="*/ 777788 h 777788"/>
                <a:gd name="csX7" fmla="*/ 0 w 777788"/>
                <a:gd name="csY7" fmla="*/ 648154 h 777788"/>
                <a:gd name="csX8" fmla="*/ 0 w 777788"/>
                <a:gd name="csY8" fmla="*/ 129634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  <a:gd name="csX0" fmla="*/ 0 w 777788"/>
                <a:gd name="csY0" fmla="*/ 129633 h 777788"/>
                <a:gd name="csX1" fmla="*/ 129633 w 777788"/>
                <a:gd name="csY1" fmla="*/ 0 h 777788"/>
                <a:gd name="csX2" fmla="*/ 648153 w 777788"/>
                <a:gd name="csY2" fmla="*/ 0 h 777788"/>
                <a:gd name="csX3" fmla="*/ 777787 w 777788"/>
                <a:gd name="csY3" fmla="*/ 129633 h 777788"/>
                <a:gd name="csX4" fmla="*/ 777787 w 777788"/>
                <a:gd name="csY4" fmla="*/ 648153 h 777788"/>
                <a:gd name="csX5" fmla="*/ 648153 w 777788"/>
                <a:gd name="csY5" fmla="*/ 777788 h 777788"/>
                <a:gd name="csX6" fmla="*/ 129633 w 777788"/>
                <a:gd name="csY6" fmla="*/ 777788 h 777788"/>
                <a:gd name="csX7" fmla="*/ 0 w 777788"/>
                <a:gd name="csY7" fmla="*/ 648153 h 777788"/>
                <a:gd name="csX8" fmla="*/ 0 w 777788"/>
                <a:gd name="csY8" fmla="*/ 129633 h 777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Times New Roman</vt:lpstr>
      <vt:lpstr>字魂131号-酷乐潮玩体</vt:lpstr>
      <vt:lpstr>思源黑体 CN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2026-02-06T02:16:58Z</dcterms:modified>
  <cp:category>10NA</cp:category>
  <cp:version>10NA</cp:version>
</cp:coreProperties>
</file>