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28"/>
  </p:notesMasterIdLst>
  <p:handoutMasterIdLst>
    <p:handoutMasterId r:id="rId29"/>
  </p:handoutMasterIdLst>
  <p:sldIdLst>
    <p:sldId id="293" r:id="rId6"/>
    <p:sldId id="306" r:id="rId7"/>
    <p:sldId id="311" r:id="rId8"/>
    <p:sldId id="312" r:id="rId9"/>
    <p:sldId id="313" r:id="rId10"/>
    <p:sldId id="314" r:id="rId11"/>
    <p:sldId id="316" r:id="rId12"/>
    <p:sldId id="305" r:id="rId13"/>
    <p:sldId id="315" r:id="rId14"/>
    <p:sldId id="321" r:id="rId15"/>
    <p:sldId id="322" r:id="rId16"/>
    <p:sldId id="323" r:id="rId17"/>
    <p:sldId id="324" r:id="rId18"/>
    <p:sldId id="283" r:id="rId19"/>
    <p:sldId id="272" r:id="rId20"/>
    <p:sldId id="317" r:id="rId21"/>
    <p:sldId id="318" r:id="rId22"/>
    <p:sldId id="285" r:id="rId23"/>
    <p:sldId id="319" r:id="rId24"/>
    <p:sldId id="320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6" r:id="rId14"/>
    <p:sldLayoutId id="2147483751" r:id="rId15"/>
    <p:sldLayoutId id="2147483755" r:id="rId16"/>
    <p:sldLayoutId id="2147483756" r:id="rId17"/>
    <p:sldLayoutId id="2147483757" r:id="rId18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gif"/><Relationship Id="rId18" Type="http://schemas.openxmlformats.org/officeDocument/2006/relationships/slide" Target="slide14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53.xml"/><Relationship Id="rId21" Type="http://schemas.openxmlformats.org/officeDocument/2006/relationships/slide" Target="slide17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gif"/><Relationship Id="rId25" Type="http://schemas.openxmlformats.org/officeDocument/2006/relationships/image" Target="../media/image55.png"/><Relationship Id="rId2" Type="http://schemas.openxmlformats.org/officeDocument/2006/relationships/audio" Target="../media/media4.wma"/><Relationship Id="rId16" Type="http://schemas.openxmlformats.org/officeDocument/2006/relationships/image" Target="../media/image50.png"/><Relationship Id="rId20" Type="http://schemas.openxmlformats.org/officeDocument/2006/relationships/image" Target="../media/image7.png"/><Relationship Id="rId29" Type="http://schemas.openxmlformats.org/officeDocument/2006/relationships/image" Target="../media/image57.png"/><Relationship Id="rId1" Type="http://schemas.microsoft.com/office/2007/relationships/media" Target="../media/media4.wma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5" Type="http://schemas.openxmlformats.org/officeDocument/2006/relationships/image" Target="../media/image39.png"/><Relationship Id="rId15" Type="http://schemas.openxmlformats.org/officeDocument/2006/relationships/image" Target="../media/image49.gif"/><Relationship Id="rId23" Type="http://schemas.openxmlformats.org/officeDocument/2006/relationships/slide" Target="slide18.xml"/><Relationship Id="rId28" Type="http://schemas.openxmlformats.org/officeDocument/2006/relationships/slide" Target="slide20.xml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31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8.gif"/><Relationship Id="rId22" Type="http://schemas.openxmlformats.org/officeDocument/2006/relationships/image" Target="../media/image53.png"/><Relationship Id="rId27" Type="http://schemas.openxmlformats.org/officeDocument/2006/relationships/image" Target="../media/image56.png"/><Relationship Id="rId30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5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5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5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5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gif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15.xml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99" y="1113279"/>
            <a:ext cx="6084726" cy="341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752">
            <a:off x="2229955" y="1171013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A7CBA-9950-A7A2-8D13-3FD4A4BB007D}"/>
              </a:ext>
            </a:extLst>
          </p:cNvPr>
          <p:cNvSpPr txBox="1"/>
          <p:nvPr/>
        </p:nvSpPr>
        <p:spPr>
          <a:xfrm>
            <a:off x="2129816" y="4281215"/>
            <a:ext cx="7214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Giáo </a:t>
            </a:r>
            <a:r>
              <a:rPr lang="en-US" sz="3200" b="1" dirty="0" err="1">
                <a:solidFill>
                  <a:srgbClr val="FF0000"/>
                </a:solidFill>
              </a:rPr>
              <a:t>viên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Nguyễn Thị Thu Hoài</a:t>
            </a:r>
          </a:p>
        </p:txBody>
      </p:sp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sX0" fmla="*/ 0 w 3171823"/>
                <a:gd name="csY0" fmla="*/ 96482 h 578882"/>
                <a:gd name="csX1" fmla="*/ 96482 w 3171823"/>
                <a:gd name="csY1" fmla="*/ 0 h 578882"/>
                <a:gd name="csX2" fmla="*/ 632677 w 3171823"/>
                <a:gd name="csY2" fmla="*/ 0 h 578882"/>
                <a:gd name="csX3" fmla="*/ 1228448 w 3171823"/>
                <a:gd name="csY3" fmla="*/ 0 h 578882"/>
                <a:gd name="csX4" fmla="*/ 1764643 w 3171823"/>
                <a:gd name="csY4" fmla="*/ 0 h 578882"/>
                <a:gd name="csX5" fmla="*/ 2360415 w 3171823"/>
                <a:gd name="csY5" fmla="*/ 0 h 578882"/>
                <a:gd name="csX6" fmla="*/ 3075341 w 3171823"/>
                <a:gd name="csY6" fmla="*/ 0 h 578882"/>
                <a:gd name="csX7" fmla="*/ 3171823 w 3171823"/>
                <a:gd name="csY7" fmla="*/ 96482 h 578882"/>
                <a:gd name="csX8" fmla="*/ 3171823 w 3171823"/>
                <a:gd name="csY8" fmla="*/ 482400 h 578882"/>
                <a:gd name="csX9" fmla="*/ 3075341 w 3171823"/>
                <a:gd name="csY9" fmla="*/ 578882 h 578882"/>
                <a:gd name="csX10" fmla="*/ 2509358 w 3171823"/>
                <a:gd name="csY10" fmla="*/ 578882 h 578882"/>
                <a:gd name="csX11" fmla="*/ 2002952 w 3171823"/>
                <a:gd name="csY11" fmla="*/ 578882 h 578882"/>
                <a:gd name="csX12" fmla="*/ 1377391 w 3171823"/>
                <a:gd name="csY12" fmla="*/ 578882 h 578882"/>
                <a:gd name="csX13" fmla="*/ 841197 w 3171823"/>
                <a:gd name="csY13" fmla="*/ 578882 h 578882"/>
                <a:gd name="csX14" fmla="*/ 96482 w 3171823"/>
                <a:gd name="csY14" fmla="*/ 578882 h 578882"/>
                <a:gd name="csX15" fmla="*/ 0 w 3171823"/>
                <a:gd name="csY15" fmla="*/ 482400 h 578882"/>
                <a:gd name="csX16" fmla="*/ 0 w 3171823"/>
                <a:gd name="csY16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sX0" fmla="*/ 0 w 3333949"/>
                <a:gd name="csY0" fmla="*/ 96482 h 578882"/>
                <a:gd name="csX1" fmla="*/ 96482 w 3333949"/>
                <a:gd name="csY1" fmla="*/ 0 h 578882"/>
                <a:gd name="csX2" fmla="*/ 661859 w 3333949"/>
                <a:gd name="csY2" fmla="*/ 0 h 578882"/>
                <a:gd name="csX3" fmla="*/ 1290056 w 3333949"/>
                <a:gd name="csY3" fmla="*/ 0 h 578882"/>
                <a:gd name="csX4" fmla="*/ 1855434 w 3333949"/>
                <a:gd name="csY4" fmla="*/ 0 h 578882"/>
                <a:gd name="csX5" fmla="*/ 2483631 w 3333949"/>
                <a:gd name="csY5" fmla="*/ 0 h 578882"/>
                <a:gd name="csX6" fmla="*/ 3237467 w 3333949"/>
                <a:gd name="csY6" fmla="*/ 0 h 578882"/>
                <a:gd name="csX7" fmla="*/ 3333949 w 3333949"/>
                <a:gd name="csY7" fmla="*/ 96482 h 578882"/>
                <a:gd name="csX8" fmla="*/ 3333949 w 3333949"/>
                <a:gd name="csY8" fmla="*/ 482400 h 578882"/>
                <a:gd name="csX9" fmla="*/ 3237467 w 3333949"/>
                <a:gd name="csY9" fmla="*/ 578882 h 578882"/>
                <a:gd name="csX10" fmla="*/ 2640680 w 3333949"/>
                <a:gd name="csY10" fmla="*/ 578882 h 578882"/>
                <a:gd name="csX11" fmla="*/ 2106712 w 3333949"/>
                <a:gd name="csY11" fmla="*/ 578882 h 578882"/>
                <a:gd name="csX12" fmla="*/ 1447106 w 3333949"/>
                <a:gd name="csY12" fmla="*/ 578882 h 578882"/>
                <a:gd name="csX13" fmla="*/ 881728 w 3333949"/>
                <a:gd name="csY13" fmla="*/ 578882 h 578882"/>
                <a:gd name="csX14" fmla="*/ 96482 w 3333949"/>
                <a:gd name="csY14" fmla="*/ 578882 h 578882"/>
                <a:gd name="csX15" fmla="*/ 0 w 3333949"/>
                <a:gd name="csY15" fmla="*/ 482400 h 578882"/>
                <a:gd name="csX16" fmla="*/ 0 w 3333949"/>
                <a:gd name="csY16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sX0" fmla="*/ 0 w 3333949"/>
                <a:gd name="csY0" fmla="*/ 96482 h 578882"/>
                <a:gd name="csX1" fmla="*/ 96482 w 3333949"/>
                <a:gd name="csY1" fmla="*/ 0 h 578882"/>
                <a:gd name="csX2" fmla="*/ 661859 w 3333949"/>
                <a:gd name="csY2" fmla="*/ 0 h 578882"/>
                <a:gd name="csX3" fmla="*/ 1290056 w 3333949"/>
                <a:gd name="csY3" fmla="*/ 0 h 578882"/>
                <a:gd name="csX4" fmla="*/ 1855434 w 3333949"/>
                <a:gd name="csY4" fmla="*/ 0 h 578882"/>
                <a:gd name="csX5" fmla="*/ 2483631 w 3333949"/>
                <a:gd name="csY5" fmla="*/ 0 h 578882"/>
                <a:gd name="csX6" fmla="*/ 3237467 w 3333949"/>
                <a:gd name="csY6" fmla="*/ 0 h 578882"/>
                <a:gd name="csX7" fmla="*/ 3333949 w 3333949"/>
                <a:gd name="csY7" fmla="*/ 96482 h 578882"/>
                <a:gd name="csX8" fmla="*/ 3333949 w 3333949"/>
                <a:gd name="csY8" fmla="*/ 482400 h 578882"/>
                <a:gd name="csX9" fmla="*/ 3237467 w 3333949"/>
                <a:gd name="csY9" fmla="*/ 578882 h 578882"/>
                <a:gd name="csX10" fmla="*/ 2640680 w 3333949"/>
                <a:gd name="csY10" fmla="*/ 578882 h 578882"/>
                <a:gd name="csX11" fmla="*/ 2106712 w 3333949"/>
                <a:gd name="csY11" fmla="*/ 578882 h 578882"/>
                <a:gd name="csX12" fmla="*/ 1447106 w 3333949"/>
                <a:gd name="csY12" fmla="*/ 578882 h 578882"/>
                <a:gd name="csX13" fmla="*/ 881728 w 3333949"/>
                <a:gd name="csY13" fmla="*/ 578882 h 578882"/>
                <a:gd name="csX14" fmla="*/ 96482 w 3333949"/>
                <a:gd name="csY14" fmla="*/ 578882 h 578882"/>
                <a:gd name="csX15" fmla="*/ 0 w 3333949"/>
                <a:gd name="csY15" fmla="*/ 482400 h 578882"/>
                <a:gd name="csX16" fmla="*/ 0 w 3333949"/>
                <a:gd name="csY16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sX0" fmla="*/ 0 w 4196858"/>
                <a:gd name="csY0" fmla="*/ 96482 h 578882"/>
                <a:gd name="csX1" fmla="*/ 96482 w 4196858"/>
                <a:gd name="csY1" fmla="*/ 0 h 578882"/>
                <a:gd name="csX2" fmla="*/ 803837 w 4196858"/>
                <a:gd name="csY2" fmla="*/ 0 h 578882"/>
                <a:gd name="csX3" fmla="*/ 1391074 w 4196858"/>
                <a:gd name="csY3" fmla="*/ 0 h 578882"/>
                <a:gd name="csX4" fmla="*/ 2058390 w 4196858"/>
                <a:gd name="csY4" fmla="*/ 0 h 578882"/>
                <a:gd name="csX5" fmla="*/ 2605589 w 4196858"/>
                <a:gd name="csY5" fmla="*/ 0 h 578882"/>
                <a:gd name="csX6" fmla="*/ 3152788 w 4196858"/>
                <a:gd name="csY6" fmla="*/ 0 h 578882"/>
                <a:gd name="csX7" fmla="*/ 4100376 w 4196858"/>
                <a:gd name="csY7" fmla="*/ 0 h 578882"/>
                <a:gd name="csX8" fmla="*/ 4196858 w 4196858"/>
                <a:gd name="csY8" fmla="*/ 96482 h 578882"/>
                <a:gd name="csX9" fmla="*/ 4196858 w 4196858"/>
                <a:gd name="csY9" fmla="*/ 482400 h 578882"/>
                <a:gd name="csX10" fmla="*/ 4100376 w 4196858"/>
                <a:gd name="csY10" fmla="*/ 578882 h 578882"/>
                <a:gd name="csX11" fmla="*/ 3433060 w 4196858"/>
                <a:gd name="csY11" fmla="*/ 578882 h 578882"/>
                <a:gd name="csX12" fmla="*/ 2845823 w 4196858"/>
                <a:gd name="csY12" fmla="*/ 578882 h 578882"/>
                <a:gd name="csX13" fmla="*/ 2298624 w 4196858"/>
                <a:gd name="csY13" fmla="*/ 578882 h 578882"/>
                <a:gd name="csX14" fmla="*/ 1711386 w 4196858"/>
                <a:gd name="csY14" fmla="*/ 578882 h 578882"/>
                <a:gd name="csX15" fmla="*/ 1004031 w 4196858"/>
                <a:gd name="csY15" fmla="*/ 578882 h 578882"/>
                <a:gd name="csX16" fmla="*/ 96482 w 4196858"/>
                <a:gd name="csY16" fmla="*/ 578882 h 578882"/>
                <a:gd name="csX17" fmla="*/ 0 w 4196858"/>
                <a:gd name="csY17" fmla="*/ 482400 h 578882"/>
                <a:gd name="csX18" fmla="*/ 0 w 4196858"/>
                <a:gd name="csY18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sX0" fmla="*/ 0 w 11605747"/>
                <a:gd name="csY0" fmla="*/ 1038155 h 6228806"/>
                <a:gd name="csX1" fmla="*/ 1038155 w 11605747"/>
                <a:gd name="csY1" fmla="*/ 0 h 6228806"/>
                <a:gd name="csX2" fmla="*/ 1528240 w 11605747"/>
                <a:gd name="csY2" fmla="*/ 0 h 6228806"/>
                <a:gd name="csX3" fmla="*/ 1923031 w 11605747"/>
                <a:gd name="csY3" fmla="*/ 0 h 6228806"/>
                <a:gd name="csX4" fmla="*/ 2699000 w 11605747"/>
                <a:gd name="csY4" fmla="*/ 0 h 6228806"/>
                <a:gd name="csX5" fmla="*/ 3284379 w 11605747"/>
                <a:gd name="csY5" fmla="*/ 0 h 6228806"/>
                <a:gd name="csX6" fmla="*/ 4155642 w 11605747"/>
                <a:gd name="csY6" fmla="*/ 0 h 6228806"/>
                <a:gd name="csX7" fmla="*/ 4645728 w 11605747"/>
                <a:gd name="csY7" fmla="*/ 0 h 6228806"/>
                <a:gd name="csX8" fmla="*/ 5231107 w 11605747"/>
                <a:gd name="csY8" fmla="*/ 0 h 6228806"/>
                <a:gd name="csX9" fmla="*/ 6007076 w 11605747"/>
                <a:gd name="csY9" fmla="*/ 0 h 6228806"/>
                <a:gd name="csX10" fmla="*/ 6592455 w 11605747"/>
                <a:gd name="csY10" fmla="*/ 0 h 6228806"/>
                <a:gd name="csX11" fmla="*/ 6987246 w 11605747"/>
                <a:gd name="csY11" fmla="*/ 0 h 6228806"/>
                <a:gd name="csX12" fmla="*/ 7572626 w 11605747"/>
                <a:gd name="csY12" fmla="*/ 0 h 6228806"/>
                <a:gd name="csX13" fmla="*/ 8158006 w 11605747"/>
                <a:gd name="csY13" fmla="*/ 0 h 6228806"/>
                <a:gd name="csX14" fmla="*/ 8838680 w 11605747"/>
                <a:gd name="csY14" fmla="*/ 0 h 6228806"/>
                <a:gd name="csX15" fmla="*/ 9328765 w 11605747"/>
                <a:gd name="csY15" fmla="*/ 0 h 6228806"/>
                <a:gd name="csX16" fmla="*/ 10567592 w 11605747"/>
                <a:gd name="csY16" fmla="*/ 0 h 6228806"/>
                <a:gd name="csX17" fmla="*/ 11605747 w 11605747"/>
                <a:gd name="csY17" fmla="*/ 1038155 h 6228806"/>
                <a:gd name="csX18" fmla="*/ 11605747 w 11605747"/>
                <a:gd name="csY18" fmla="*/ 1771763 h 6228806"/>
                <a:gd name="csX19" fmla="*/ 11605747 w 11605747"/>
                <a:gd name="csY19" fmla="*/ 2339270 h 6228806"/>
                <a:gd name="csX20" fmla="*/ 11605747 w 11605747"/>
                <a:gd name="csY20" fmla="*/ 3072878 h 6228806"/>
                <a:gd name="csX21" fmla="*/ 11605747 w 11605747"/>
                <a:gd name="csY21" fmla="*/ 3723436 h 6228806"/>
                <a:gd name="csX22" fmla="*/ 11605747 w 11605747"/>
                <a:gd name="csY22" fmla="*/ 4457043 h 6228806"/>
                <a:gd name="csX23" fmla="*/ 11605747 w 11605747"/>
                <a:gd name="csY23" fmla="*/ 5190651 h 6228806"/>
                <a:gd name="csX24" fmla="*/ 10567592 w 11605747"/>
                <a:gd name="csY24" fmla="*/ 6228806 h 6228806"/>
                <a:gd name="csX25" fmla="*/ 10077507 w 11605747"/>
                <a:gd name="csY25" fmla="*/ 6228806 h 6228806"/>
                <a:gd name="csX26" fmla="*/ 9206244 w 11605747"/>
                <a:gd name="csY26" fmla="*/ 6228806 h 6228806"/>
                <a:gd name="csX27" fmla="*/ 8525570 w 11605747"/>
                <a:gd name="csY27" fmla="*/ 6228806 h 6228806"/>
                <a:gd name="csX28" fmla="*/ 7844896 w 11605747"/>
                <a:gd name="csY28" fmla="*/ 6228806 h 6228806"/>
                <a:gd name="csX29" fmla="*/ 7164222 w 11605747"/>
                <a:gd name="csY29" fmla="*/ 6228806 h 6228806"/>
                <a:gd name="csX30" fmla="*/ 6292959 w 11605747"/>
                <a:gd name="csY30" fmla="*/ 6228806 h 6228806"/>
                <a:gd name="csX31" fmla="*/ 5421696 w 11605747"/>
                <a:gd name="csY31" fmla="*/ 6228806 h 6228806"/>
                <a:gd name="csX32" fmla="*/ 4645728 w 11605747"/>
                <a:gd name="csY32" fmla="*/ 6228806 h 6228806"/>
                <a:gd name="csX33" fmla="*/ 4250937 w 11605747"/>
                <a:gd name="csY33" fmla="*/ 6228806 h 6228806"/>
                <a:gd name="csX34" fmla="*/ 3760851 w 11605747"/>
                <a:gd name="csY34" fmla="*/ 6228806 h 6228806"/>
                <a:gd name="csX35" fmla="*/ 2984883 w 11605747"/>
                <a:gd name="csY35" fmla="*/ 6228806 h 6228806"/>
                <a:gd name="csX36" fmla="*/ 2113620 w 11605747"/>
                <a:gd name="csY36" fmla="*/ 6228806 h 6228806"/>
                <a:gd name="csX37" fmla="*/ 1038155 w 11605747"/>
                <a:gd name="csY37" fmla="*/ 6228806 h 6228806"/>
                <a:gd name="csX38" fmla="*/ 0 w 11605747"/>
                <a:gd name="csY38" fmla="*/ 5190651 h 6228806"/>
                <a:gd name="csX39" fmla="*/ 0 w 11605747"/>
                <a:gd name="csY39" fmla="*/ 4581618 h 6228806"/>
                <a:gd name="csX40" fmla="*/ 0 w 11605747"/>
                <a:gd name="csY40" fmla="*/ 3931061 h 6228806"/>
                <a:gd name="csX41" fmla="*/ 0 w 11605747"/>
                <a:gd name="csY41" fmla="*/ 3322028 h 6228806"/>
                <a:gd name="csX42" fmla="*/ 0 w 11605747"/>
                <a:gd name="csY42" fmla="*/ 2754520 h 6228806"/>
                <a:gd name="csX43" fmla="*/ 0 w 11605747"/>
                <a:gd name="csY43" fmla="*/ 1979387 h 6228806"/>
                <a:gd name="csX44" fmla="*/ 0 w 11605747"/>
                <a:gd name="csY44" fmla="*/ 1038155 h 62288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565</Words>
  <Application>Microsoft Office PowerPoint</Application>
  <PresentationFormat>Widescreen</PresentationFormat>
  <Paragraphs>167</Paragraphs>
  <Slides>22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微软雅黑</vt:lpstr>
      <vt:lpstr>Abril Fatface</vt:lpstr>
      <vt:lpstr>Aldrich</vt:lpstr>
      <vt:lpstr>Arial</vt:lpstr>
      <vt:lpstr>Calibri</vt:lpstr>
      <vt:lpstr>Cambria</vt:lpstr>
      <vt:lpstr>Cambria Math</vt:lpstr>
      <vt:lpstr>Griffy</vt:lpstr>
      <vt:lpstr>SVN-Bango</vt:lpstr>
      <vt:lpstr>SVN-Wallington</vt:lpstr>
      <vt:lpstr>Times New Roman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59</cp:revision>
  <dcterms:created xsi:type="dcterms:W3CDTF">2021-07-24T01:07:49Z</dcterms:created>
  <dcterms:modified xsi:type="dcterms:W3CDTF">2026-03-09T15:57:00Z</dcterms:modified>
</cp:coreProperties>
</file>