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5"/>
  </p:notesMasterIdLst>
  <p:sldIdLst>
    <p:sldId id="448" r:id="rId2"/>
    <p:sldId id="328" r:id="rId3"/>
    <p:sldId id="329" r:id="rId4"/>
    <p:sldId id="286" r:id="rId5"/>
    <p:sldId id="288" r:id="rId6"/>
    <p:sldId id="335" r:id="rId7"/>
    <p:sldId id="293" r:id="rId8"/>
    <p:sldId id="443" r:id="rId9"/>
    <p:sldId id="444" r:id="rId10"/>
    <p:sldId id="300" r:id="rId11"/>
    <p:sldId id="445" r:id="rId12"/>
    <p:sldId id="342" r:id="rId13"/>
    <p:sldId id="4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75" d="100"/>
          <a:sy n="75" d="100"/>
        </p:scale>
        <p:origin x="9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DCE5E9-CB0A-853F-C513-4B5E55E03B87}"/>
              </a:ext>
            </a:extLst>
          </p:cNvPr>
          <p:cNvPicPr>
            <a:picLocks noGrp="1" noChangeAspect="1"/>
          </p:cNvPicPr>
          <p:nvPr>
            <p:ph idx="1"/>
          </p:nvPr>
        </p:nvPicPr>
        <p:blipFill>
          <a:blip r:embed="rId2"/>
          <a:stretch>
            <a:fillRect/>
          </a:stretch>
        </p:blipFill>
        <p:spPr>
          <a:xfrm>
            <a:off x="2560050" y="1402157"/>
            <a:ext cx="8336207" cy="4053685"/>
          </a:xfrm>
          <a:prstGeom prst="rect">
            <a:avLst/>
          </a:prstGeom>
          <a:ln w="28575">
            <a:solidFill>
              <a:srgbClr val="FF0000"/>
            </a:solidFill>
          </a:ln>
        </p:spPr>
      </p:pic>
      <p:pic>
        <p:nvPicPr>
          <p:cNvPr id="9" name="Picture 8" descr="A yellow circles with red lines&#10;&#10;Description automatically generated">
            <a:extLst>
              <a:ext uri="{FF2B5EF4-FFF2-40B4-BE49-F238E27FC236}">
                <a16:creationId xmlns:a16="http://schemas.microsoft.com/office/drawing/2014/main" id="{FA2C4EA8-EC33-5895-23C4-C6140148F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29" y="377507"/>
            <a:ext cx="2356458" cy="1410653"/>
          </a:xfrm>
          <a:prstGeom prst="rect">
            <a:avLst/>
          </a:prstGeom>
        </p:spPr>
      </p:pic>
    </p:spTree>
    <p:extLst>
      <p:ext uri="{BB962C8B-B14F-4D97-AF65-F5344CB8AC3E}">
        <p14:creationId xmlns:p14="http://schemas.microsoft.com/office/powerpoint/2010/main" val="422595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5"/>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sX0" fmla="*/ 0 w 11790948"/>
              <a:gd name="csY0" fmla="*/ 245984 h 1475874"/>
              <a:gd name="csX1" fmla="*/ 245984 w 11790948"/>
              <a:gd name="csY1" fmla="*/ 0 h 1475874"/>
              <a:gd name="csX2" fmla="*/ 11544964 w 11790948"/>
              <a:gd name="csY2" fmla="*/ 0 h 1475874"/>
              <a:gd name="csX3" fmla="*/ 11790948 w 11790948"/>
              <a:gd name="csY3" fmla="*/ 245984 h 1475874"/>
              <a:gd name="csX4" fmla="*/ 11790948 w 11790948"/>
              <a:gd name="csY4" fmla="*/ 1229890 h 1475874"/>
              <a:gd name="csX5" fmla="*/ 11544964 w 11790948"/>
              <a:gd name="csY5" fmla="*/ 1475874 h 1475874"/>
              <a:gd name="csX6" fmla="*/ 245984 w 11790948"/>
              <a:gd name="csY6" fmla="*/ 1475874 h 1475874"/>
              <a:gd name="csX7" fmla="*/ 0 w 11790948"/>
              <a:gd name="csY7" fmla="*/ 1229890 h 1475874"/>
              <a:gd name="csX8" fmla="*/ 0 w 11790948"/>
              <a:gd name="csY8" fmla="*/ 245984 h 1475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sX0" fmla="*/ 0 w 11731645"/>
              <a:gd name="csY0" fmla="*/ 194153 h 1164893"/>
              <a:gd name="csX1" fmla="*/ 194153 w 11731645"/>
              <a:gd name="csY1" fmla="*/ 0 h 1164893"/>
              <a:gd name="csX2" fmla="*/ 11537492 w 11731645"/>
              <a:gd name="csY2" fmla="*/ 0 h 1164893"/>
              <a:gd name="csX3" fmla="*/ 11731645 w 11731645"/>
              <a:gd name="csY3" fmla="*/ 194153 h 1164893"/>
              <a:gd name="csX4" fmla="*/ 11731645 w 11731645"/>
              <a:gd name="csY4" fmla="*/ 970740 h 1164893"/>
              <a:gd name="csX5" fmla="*/ 11537492 w 11731645"/>
              <a:gd name="csY5" fmla="*/ 1164893 h 1164893"/>
              <a:gd name="csX6" fmla="*/ 194153 w 11731645"/>
              <a:gd name="csY6" fmla="*/ 1164893 h 1164893"/>
              <a:gd name="csX7" fmla="*/ 0 w 11731645"/>
              <a:gd name="csY7" fmla="*/ 970740 h 1164893"/>
              <a:gd name="csX8" fmla="*/ 0 w 11731645"/>
              <a:gd name="csY8" fmla="*/ 194153 h 11648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sX0" fmla="*/ 0 w 11731645"/>
              <a:gd name="csY0" fmla="*/ 194153 h 1164893"/>
              <a:gd name="csX1" fmla="*/ 194153 w 11731645"/>
              <a:gd name="csY1" fmla="*/ 0 h 1164893"/>
              <a:gd name="csX2" fmla="*/ 11537492 w 11731645"/>
              <a:gd name="csY2" fmla="*/ 0 h 1164893"/>
              <a:gd name="csX3" fmla="*/ 11731645 w 11731645"/>
              <a:gd name="csY3" fmla="*/ 194153 h 1164893"/>
              <a:gd name="csX4" fmla="*/ 11731645 w 11731645"/>
              <a:gd name="csY4" fmla="*/ 970740 h 1164893"/>
              <a:gd name="csX5" fmla="*/ 11537492 w 11731645"/>
              <a:gd name="csY5" fmla="*/ 1164893 h 1164893"/>
              <a:gd name="csX6" fmla="*/ 194153 w 11731645"/>
              <a:gd name="csY6" fmla="*/ 1164893 h 1164893"/>
              <a:gd name="csX7" fmla="*/ 0 w 11731645"/>
              <a:gd name="csY7" fmla="*/ 970740 h 1164893"/>
              <a:gd name="csX8" fmla="*/ 0 w 11731645"/>
              <a:gd name="csY8" fmla="*/ 194153 h 11648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sX0" fmla="*/ 0 w 11790948"/>
              <a:gd name="csY0" fmla="*/ 245984 h 1475874"/>
              <a:gd name="csX1" fmla="*/ 245984 w 11790948"/>
              <a:gd name="csY1" fmla="*/ 0 h 1475874"/>
              <a:gd name="csX2" fmla="*/ 11544964 w 11790948"/>
              <a:gd name="csY2" fmla="*/ 0 h 1475874"/>
              <a:gd name="csX3" fmla="*/ 11790948 w 11790948"/>
              <a:gd name="csY3" fmla="*/ 245984 h 1475874"/>
              <a:gd name="csX4" fmla="*/ 11790948 w 11790948"/>
              <a:gd name="csY4" fmla="*/ 1229890 h 1475874"/>
              <a:gd name="csX5" fmla="*/ 11544964 w 11790948"/>
              <a:gd name="csY5" fmla="*/ 1475874 h 1475874"/>
              <a:gd name="csX6" fmla="*/ 245984 w 11790948"/>
              <a:gd name="csY6" fmla="*/ 1475874 h 1475874"/>
              <a:gd name="csX7" fmla="*/ 0 w 11790948"/>
              <a:gd name="csY7" fmla="*/ 1229890 h 1475874"/>
              <a:gd name="csX8" fmla="*/ 0 w 11790948"/>
              <a:gd name="csY8" fmla="*/ 245984 h 1475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sX0" fmla="*/ 0 w 11790948"/>
              <a:gd name="csY0" fmla="*/ 245984 h 1475874"/>
              <a:gd name="csX1" fmla="*/ 245984 w 11790948"/>
              <a:gd name="csY1" fmla="*/ 0 h 1475874"/>
              <a:gd name="csX2" fmla="*/ 11544964 w 11790948"/>
              <a:gd name="csY2" fmla="*/ 0 h 1475874"/>
              <a:gd name="csX3" fmla="*/ 11790948 w 11790948"/>
              <a:gd name="csY3" fmla="*/ 245984 h 1475874"/>
              <a:gd name="csX4" fmla="*/ 11790948 w 11790948"/>
              <a:gd name="csY4" fmla="*/ 1229890 h 1475874"/>
              <a:gd name="csX5" fmla="*/ 11544964 w 11790948"/>
              <a:gd name="csY5" fmla="*/ 1475874 h 1475874"/>
              <a:gd name="csX6" fmla="*/ 245984 w 11790948"/>
              <a:gd name="csY6" fmla="*/ 1475874 h 1475874"/>
              <a:gd name="csX7" fmla="*/ 0 w 11790948"/>
              <a:gd name="csY7" fmla="*/ 1229890 h 1475874"/>
              <a:gd name="csX8" fmla="*/ 0 w 11790948"/>
              <a:gd name="csY8" fmla="*/ 245984 h 1475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1592</TotalTime>
  <Words>670</Words>
  <Application>Microsoft Office PowerPoint</Application>
  <PresentationFormat>Widescreen</PresentationFormat>
  <Paragraphs>39</Paragraphs>
  <Slides>13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57</cp:revision>
  <dcterms:created xsi:type="dcterms:W3CDTF">2023-06-14T03:10:11Z</dcterms:created>
  <dcterms:modified xsi:type="dcterms:W3CDTF">2026-03-13T07:08:46Z</dcterms:modified>
  <cp:category>9Slide.vn</cp:category>
</cp:coreProperties>
</file>