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61" r:id="rId3"/>
    <p:sldId id="4411" r:id="rId4"/>
    <p:sldId id="257" r:id="rId5"/>
    <p:sldId id="276" r:id="rId6"/>
    <p:sldId id="262" r:id="rId7"/>
    <p:sldId id="263" r:id="rId8"/>
    <p:sldId id="264" r:id="rId9"/>
    <p:sldId id="4412" r:id="rId10"/>
    <p:sldId id="281" r:id="rId11"/>
    <p:sldId id="4413" r:id="rId12"/>
    <p:sldId id="4414" r:id="rId13"/>
    <p:sldId id="280" r:id="rId14"/>
    <p:sldId id="4415" r:id="rId15"/>
    <p:sldId id="4416" r:id="rId16"/>
    <p:sldId id="441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82067"/>
    <a:srgbClr val="C8FCE6"/>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78" d="100"/>
          <a:sy n="78" d="100"/>
        </p:scale>
        <p:origin x="88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21E3-6E13-4B4E-AE63-29875BA8E1D6}"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78A2-239F-4296-BFB6-A51A39C7B691}" type="slidenum">
              <a:rPr lang="en-US" smtClean="0"/>
              <a:t>‹#›</a:t>
            </a:fld>
            <a:endParaRPr lang="en-US"/>
          </a:p>
        </p:txBody>
      </p:sp>
    </p:spTree>
    <p:extLst>
      <p:ext uri="{BB962C8B-B14F-4D97-AF65-F5344CB8AC3E}">
        <p14:creationId xmlns:p14="http://schemas.microsoft.com/office/powerpoint/2010/main" val="12707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D78A2-239F-4296-BFB6-A51A39C7B691}" type="slidenum">
              <a:rPr lang="en-US" smtClean="0"/>
              <a:t>12</a:t>
            </a:fld>
            <a:endParaRPr lang="en-US"/>
          </a:p>
        </p:txBody>
      </p:sp>
    </p:spTree>
    <p:extLst>
      <p:ext uri="{BB962C8B-B14F-4D97-AF65-F5344CB8AC3E}">
        <p14:creationId xmlns:p14="http://schemas.microsoft.com/office/powerpoint/2010/main" val="37484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2026/3/9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2F235F6-600D-DED1-DFB1-96ACA7516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0976" y="349957"/>
            <a:ext cx="1626327" cy="16263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C3309-9BE5-F96E-4E97-B9AF44BD5198}"/>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id="{F172BB5B-16CD-B2F4-1F2E-E1F1B802C27E}"/>
              </a:ext>
            </a:extLst>
          </p:cNvPr>
          <p:cNvGrpSpPr/>
          <p:nvPr/>
        </p:nvGrpSpPr>
        <p:grpSpPr>
          <a:xfrm>
            <a:off x="2273874" y="233679"/>
            <a:ext cx="8841166" cy="2841289"/>
            <a:chOff x="1122333" y="3266422"/>
            <a:chExt cx="5177983" cy="904379"/>
          </a:xfrm>
        </p:grpSpPr>
        <p:sp>
          <p:nvSpPr>
            <p:cNvPr id="6" name="Speech Bubble: Rectangle with Corners Rounded 5">
              <a:extLst>
                <a:ext uri="{FF2B5EF4-FFF2-40B4-BE49-F238E27FC236}">
                  <a16:creationId xmlns:a16="http://schemas.microsoft.com/office/drawing/2014/main"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a16="http://schemas.microsoft.com/office/drawing/2014/main" id="{69D9F7A6-38CC-35B7-E783-F1EC40C67D28}"/>
                </a:ext>
              </a:extLst>
            </p:cNvPr>
            <p:cNvSpPr txBox="1"/>
            <p:nvPr/>
          </p:nvSpPr>
          <p:spPr>
            <a:xfrm>
              <a:off x="1218166" y="3282639"/>
              <a:ext cx="4986316" cy="888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19843219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D0209-5BC2-A7B1-EF0D-33DE05CFB277}"/>
              </a:ext>
            </a:extLst>
          </p:cNvPr>
          <p:cNvSpPr txBox="1"/>
          <p:nvPr/>
        </p:nvSpPr>
        <p:spPr>
          <a:xfrm>
            <a:off x="1117600" y="1249680"/>
            <a:ext cx="10530114" cy="378565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Ví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dụ</a:t>
            </a:r>
            <a:r>
              <a:rPr lang="en-US"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Quê em ở vùng ven biển miền Trung. Vì vậy, cô bác ở quê thường đi đánh cá bằng thuyền. Mọi người đều coi thuyền là vật dụng gần gũi, gắn bó. Vào những buổi sớm mai, những chiếc thuyền lớn nhỏ đầy tôm cá cập bờ mang theo niềm vui của người dân miền biển.</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2313276"/>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AFAAA6EB-1F70-67CD-25EA-FE41BD2B5AB2}"/>
              </a:ext>
            </a:extLst>
          </p:cNvPr>
          <p:cNvSpPr/>
          <p:nvPr/>
        </p:nvSpPr>
        <p:spPr>
          <a:xfrm>
            <a:off x="3592285" y="2285999"/>
            <a:ext cx="4517572" cy="4243913"/>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B46208E-43BF-7731-6ACE-DFF4E58B1161}"/>
              </a:ext>
            </a:extLst>
          </p:cNvPr>
          <p:cNvPicPr>
            <a:picLocks noChangeAspect="1"/>
          </p:cNvPicPr>
          <p:nvPr/>
        </p:nvPicPr>
        <p:blipFill>
          <a:blip r:embed="rId3"/>
          <a:stretch>
            <a:fillRect/>
          </a:stretch>
        </p:blipFill>
        <p:spPr>
          <a:xfrm>
            <a:off x="282547" y="619513"/>
            <a:ext cx="11126164" cy="2353260"/>
          </a:xfrm>
          <a:prstGeom prst="rect">
            <a:avLst/>
          </a:prstGeom>
        </p:spPr>
      </p:pic>
    </p:spTree>
    <p:extLst>
      <p:ext uri="{BB962C8B-B14F-4D97-AF65-F5344CB8AC3E}">
        <p14:creationId xmlns:p14="http://schemas.microsoft.com/office/powerpoint/2010/main" val="1254839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87479" y="1848564"/>
              <a:ext cx="1753365" cy="969497"/>
            </a:xfrm>
            <a:prstGeom prst="rect">
              <a:avLst/>
            </a:prstGeom>
            <a:noFill/>
          </p:spPr>
          <p:txBody>
            <a:bodyPr wrap="none" rtlCol="0">
              <a:spAutoFit/>
            </a:bodyPr>
            <a:lstStyle/>
            <a:p>
              <a:pPr defTabSz="609630">
                <a:defRPr/>
              </a:pPr>
              <a:r>
                <a:rPr lang="en-US" sz="3600" dirty="0" err="1">
                  <a:solidFill>
                    <a:srgbClr val="C00000"/>
                  </a:solidFill>
                  <a:latin typeface="#9Slide03 IcielUni Sans Heavy" panose="00000500000000000000" pitchFamily="2" charset="-93"/>
                </a:rPr>
                <a:t>Câu</a:t>
              </a:r>
              <a:r>
                <a:rPr lang="en-US" sz="3600" dirty="0">
                  <a:solidFill>
                    <a:srgbClr val="C00000"/>
                  </a:solidFill>
                  <a:latin typeface="#9Slide03 IcielUni Sans Heavy" panose="00000500000000000000" pitchFamily="2" charset="-93"/>
                </a:rPr>
                <a:t> 1</a:t>
              </a:r>
              <a:endParaRPr lang="vi-VN" sz="3600" dirty="0">
                <a:solidFill>
                  <a:srgbClr val="C00000"/>
                </a:solidFill>
                <a:latin typeface="#9Slide03 IcielUni Sans Heavy" panose="00000500000000000000" pitchFamily="2" charset="-93"/>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10" name="TextBox 9">
            <a:extLst>
              <a:ext uri="{FF2B5EF4-FFF2-40B4-BE49-F238E27FC236}">
                <a16:creationId xmlns:a16="http://schemas.microsoft.com/office/drawing/2014/main" id="{35C91BD1-3C3A-FD25-7A45-4FC754CD9AF5}"/>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11" name="Oval 10">
            <a:extLst>
              <a:ext uri="{FF2B5EF4-FFF2-40B4-BE49-F238E27FC236}">
                <a16:creationId xmlns:a16="http://schemas.microsoft.com/office/drawing/2014/main" id="{E6CE5798-B05C-EC48-3B2A-1B24AE3B13DD}"/>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5460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23760" y="1848564"/>
              <a:ext cx="1880804" cy="969497"/>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9Slide03 IcielUni Sans Heavy" panose="00000500000000000000" pitchFamily="2" charset="-93"/>
                  <a:ea typeface="+mn-ea"/>
                  <a:cs typeface="+mn-cs"/>
                </a:rPr>
                <a:t>Câu</a:t>
              </a:r>
              <a:r>
                <a:rPr kumimoji="0" lang="en-US"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rPr>
                <a:t> 2</a:t>
              </a:r>
              <a:endParaRPr kumimoji="0" lang="vi-VN"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2" name="TextBox 1">
            <a:extLst>
              <a:ext uri="{FF2B5EF4-FFF2-40B4-BE49-F238E27FC236}">
                <a16:creationId xmlns:a16="http://schemas.microsoft.com/office/drawing/2014/main" id="{930FFD44-A626-792A-211F-1DBBAA651A55}"/>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3" name="Oval 2">
            <a:extLst>
              <a:ext uri="{FF2B5EF4-FFF2-40B4-BE49-F238E27FC236}">
                <a16:creationId xmlns:a16="http://schemas.microsoft.com/office/drawing/2014/main" id="{CD98F5BD-2F67-7EE4-BEEF-E3FB99941B1A}"/>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0248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688028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51699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Có</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mấy</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liên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kết</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trong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đoạn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văn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là</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những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nào</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a:t>
              </a: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969385" y="3282950"/>
            <a:ext cx="7663815" cy="2142489"/>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Có 3 cách liên kết câu: liên kết câu bằng cách lặp từ ngữ, liên kết câu bằng từ ngữ nối, liên kết câu bằng từ ngữ thay thế.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396241"/>
            <a:ext cx="7855646" cy="1310639"/>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606726"/>
            </a:xfrm>
            <a:prstGeom prst="rect">
              <a:avLst/>
            </a:prstGeom>
            <a:noFill/>
          </p:spPr>
          <p:txBody>
            <a:bodyPr wrap="square" rtlCol="0">
              <a:spAutoFit/>
            </a:bodyPr>
            <a:lstStyle/>
            <a:p>
              <a:pPr marL="0" marR="0" algn="just">
                <a:spcBef>
                  <a:spcPts val="0"/>
                </a:spcBef>
                <a:spcAft>
                  <a:spcPts val="0"/>
                </a:spcAft>
              </a:pP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liên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kết</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b="1" kern="100" dirty="0">
                <a:solidFill>
                  <a:srgbClr val="0F476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776345" y="2236470"/>
            <a:ext cx="7663815" cy="223393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sim </a:t>
            </a:r>
            <a:r>
              <a:rPr lang="en-US" sz="2800" b="1" i="1" dirty="0" err="1">
                <a:solidFill>
                  <a:srgbClr val="002060"/>
                </a:solidFill>
                <a:latin typeface="Cambria" panose="02040503050406030204" pitchFamily="18" charset="0"/>
                <a:ea typeface="Cambria" panose="02040503050406030204" pitchFamily="18" charset="0"/>
              </a:rPr>
              <a:t>giống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hệt</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một</a:t>
            </a:r>
            <a:r>
              <a:rPr lang="en-US" sz="2800" b="1" i="1" dirty="0">
                <a:solidFill>
                  <a:srgbClr val="002060"/>
                </a:solidFill>
                <a:latin typeface="Cambria" panose="02040503050406030204" pitchFamily="18" charset="0"/>
                <a:ea typeface="Cambria" panose="02040503050406030204" pitchFamily="18" charset="0"/>
              </a:rPr>
              <a:t> con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bé</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tí</a:t>
            </a:r>
            <a:r>
              <a:rPr lang="en-US" sz="2800" b="1" i="1" dirty="0">
                <a:solidFill>
                  <a:srgbClr val="002060"/>
                </a:solidFill>
                <a:latin typeface="Cambria" panose="02040503050406030204" pitchFamily="18" charset="0"/>
                <a:ea typeface="Cambria" panose="02040503050406030204" pitchFamily="18" charset="0"/>
              </a:rPr>
              <a:t> hon, </a:t>
            </a:r>
            <a:r>
              <a:rPr lang="en-US" sz="2800" b="1" i="1" dirty="0" err="1">
                <a:solidFill>
                  <a:srgbClr val="002060"/>
                </a:solidFill>
                <a:latin typeface="Cambria" panose="02040503050406030204" pitchFamily="18" charset="0"/>
                <a:ea typeface="Cambria" panose="02040503050406030204" pitchFamily="18" charset="0"/>
              </a:rPr>
              <a:t>béo</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múp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míp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nguyên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lông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tơ</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chỉ</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thiếu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chiếc</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khoáy</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sừng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tai </a:t>
            </a:r>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nó</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chính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đài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hoa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già</a:t>
            </a:r>
            <a:r>
              <a:rPr lang="en-US" sz="2800" b="1" i="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r"/>
            <a:r>
              <a:rPr lang="en-US" sz="2800" dirty="0">
                <a:solidFill>
                  <a:srgbClr val="002060"/>
                </a:solidFill>
                <a:latin typeface="Cambria" panose="02040503050406030204" pitchFamily="18" charset="0"/>
                <a:ea typeface="Cambria" panose="02040503050406030204" pitchFamily="18" charset="0"/>
              </a:rPr>
              <a:t>                            (Theo </a:t>
            </a:r>
            <a:r>
              <a:rPr lang="en-US" sz="2800" dirty="0" err="1">
                <a:solidFill>
                  <a:srgbClr val="002060"/>
                </a:solidFill>
                <a:latin typeface="Cambria" panose="02040503050406030204" pitchFamily="18" charset="0"/>
                <a:ea typeface="Cambria" panose="02040503050406030204" pitchFamily="18" charset="0"/>
              </a:rPr>
              <a:t>Băng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Sơn</a:t>
            </a:r>
            <a:r>
              <a:rPr lang="en-US" sz="2800" dirty="0">
                <a:solidFill>
                  <a:srgbClr val="002060"/>
                </a:solidFill>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id="{32760842-BCAB-9EE2-3DC1-25CEA3D0B8A2}"/>
              </a:ext>
            </a:extLst>
          </p:cNvPr>
          <p:cNvSpPr txBox="1"/>
          <p:nvPr/>
        </p:nvSpPr>
        <p:spPr>
          <a:xfrm>
            <a:off x="4033520" y="4947920"/>
            <a:ext cx="771144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Liên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ngữ</a:t>
            </a:r>
            <a:r>
              <a:rPr lang="en-US" sz="40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777679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B06966D5-3C87-FA2D-89AE-B376B3F7B6B7}"/>
              </a:ext>
            </a:extLst>
          </p:cNvPr>
          <p:cNvPicPr>
            <a:picLocks noChangeAspect="1"/>
          </p:cNvPicPr>
          <p:nvPr/>
        </p:nvPicPr>
        <p:blipFill>
          <a:blip r:embed="rId11"/>
          <a:stretch>
            <a:fillRect/>
          </a:stretch>
        </p:blipFill>
        <p:spPr>
          <a:xfrm>
            <a:off x="1976774" y="2006518"/>
            <a:ext cx="8340051" cy="188992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1F074E8-EA9D-3F77-868E-7D006FCA7A7E}"/>
              </a:ext>
            </a:extLst>
          </p:cNvPr>
          <p:cNvPicPr>
            <a:picLocks noChangeAspect="1"/>
          </p:cNvPicPr>
          <p:nvPr/>
        </p:nvPicPr>
        <p:blipFill>
          <a:blip r:embed="rId2"/>
          <a:stretch>
            <a:fillRect/>
          </a:stretch>
        </p:blipFill>
        <p:spPr>
          <a:xfrm>
            <a:off x="2733040" y="1327744"/>
            <a:ext cx="7156767" cy="4366701"/>
          </a:xfrm>
          <a:prstGeom prst="rect">
            <a:avLst/>
          </a:prstGeom>
        </p:spPr>
      </p:pic>
      <p:pic>
        <p:nvPicPr>
          <p:cNvPr id="23" name="Picture 22">
            <a:extLst>
              <a:ext uri="{FF2B5EF4-FFF2-40B4-BE49-F238E27FC236}">
                <a16:creationId xmlns:a16="http://schemas.microsoft.com/office/drawing/2014/main" id="{2F35ACEC-E71A-5B6E-3A77-E4A4C54E233D}"/>
              </a:ext>
            </a:extLst>
          </p:cNvPr>
          <p:cNvPicPr>
            <a:picLocks noChangeAspect="1"/>
          </p:cNvPicPr>
          <p:nvPr/>
        </p:nvPicPr>
        <p:blipFill>
          <a:blip r:embed="rId3"/>
          <a:stretch>
            <a:fillRect/>
          </a:stretch>
        </p:blipFill>
        <p:spPr>
          <a:xfrm>
            <a:off x="2804160" y="5673165"/>
            <a:ext cx="6986587" cy="11712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1EBC0D-0819-46B3-BE18-3C3EF97B12FF}"/>
              </a:ext>
            </a:extLst>
          </p:cNvPr>
          <p:cNvSpPr txBox="1"/>
          <p:nvPr/>
        </p:nvSpPr>
        <p:spPr>
          <a:xfrm>
            <a:off x="855363" y="248190"/>
            <a:ext cx="10260311" cy="584775"/>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Hoàn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tập</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CB051B2-DEE1-2790-144F-B72C351A6F94}"/>
              </a:ext>
            </a:extLst>
          </p:cNvPr>
          <p:cNvPicPr>
            <a:picLocks noChangeAspect="1"/>
          </p:cNvPicPr>
          <p:nvPr/>
        </p:nvPicPr>
        <p:blipFill>
          <a:blip r:embed="rId2"/>
          <a:stretch>
            <a:fillRect/>
          </a:stretch>
        </p:blipFill>
        <p:spPr>
          <a:xfrm>
            <a:off x="2387917" y="1038542"/>
            <a:ext cx="7010083" cy="515704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4AFA7C-CF0F-439B-5203-633D843C3505}"/>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3" name="TextBox 2">
            <a:extLst>
              <a:ext uri="{FF2B5EF4-FFF2-40B4-BE49-F238E27FC236}">
                <a16:creationId xmlns:a16="http://schemas.microsoft.com/office/drawing/2014/main" id="{5291A8DC-0316-D72D-542E-AE8388DD59DC}"/>
              </a:ext>
            </a:extLst>
          </p:cNvPr>
          <p:cNvSpPr txBox="1"/>
          <p:nvPr/>
        </p:nvSpPr>
        <p:spPr>
          <a:xfrm>
            <a:off x="3870960" y="1798320"/>
            <a:ext cx="2580640" cy="1318181"/>
          </a:xfrm>
          <a:prstGeom prst="rect">
            <a:avLst/>
          </a:prstGeom>
          <a:noFill/>
        </p:spPr>
        <p:txBody>
          <a:bodyPr wrap="square" rtlCol="0">
            <a:spAutoFit/>
          </a:bodyPr>
          <a:lstStyle/>
          <a:p>
            <a:pPr algn="just">
              <a:lnSpc>
                <a:spcPct val="150000"/>
              </a:lnSpc>
            </a:pPr>
            <a:r>
              <a:rPr lang="en-US" sz="2800" b="1" dirty="0">
                <a:solidFill>
                  <a:srgbClr val="FF0000"/>
                </a:solidFill>
              </a:rPr>
              <a:t>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 </a:t>
            </a:r>
            <a:r>
              <a:rPr lang="en-US" sz="2800" b="1" dirty="0" err="1">
                <a:solidFill>
                  <a:srgbClr val="FF0000"/>
                </a:solidFill>
              </a:rPr>
              <a:t>nối</a:t>
            </a:r>
            <a:endParaRPr lang="en-US" sz="2800" b="1" dirty="0">
              <a:solidFill>
                <a:srgbClr val="FF0000"/>
              </a:solidFill>
            </a:endParaRPr>
          </a:p>
        </p:txBody>
      </p:sp>
      <p:sp>
        <p:nvSpPr>
          <p:cNvPr id="5" name="TextBox 4">
            <a:extLst>
              <a:ext uri="{FF2B5EF4-FFF2-40B4-BE49-F238E27FC236}">
                <a16:creationId xmlns:a16="http://schemas.microsoft.com/office/drawing/2014/main" id="{D1DB5706-32C3-81FC-2F92-AC7AA680F08C}"/>
              </a:ext>
            </a:extLst>
          </p:cNvPr>
          <p:cNvSpPr txBox="1"/>
          <p:nvPr/>
        </p:nvSpPr>
        <p:spPr>
          <a:xfrm>
            <a:off x="6797040" y="17678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Thế</a:t>
            </a:r>
            <a:r>
              <a:rPr lang="en-US" sz="2800" b="1" dirty="0">
                <a:solidFill>
                  <a:srgbClr val="FF0000"/>
                </a:solidFill>
              </a:rPr>
              <a:t> </a:t>
            </a:r>
            <a:r>
              <a:rPr lang="en-US" sz="2800" b="1" dirty="0" err="1">
                <a:solidFill>
                  <a:srgbClr val="FF0000"/>
                </a:solidFill>
              </a:rPr>
              <a:t>mà</a:t>
            </a:r>
            <a:endParaRPr lang="en-US" sz="2800" b="1" dirty="0">
              <a:solidFill>
                <a:srgbClr val="FF0000"/>
              </a:solidFill>
            </a:endParaRPr>
          </a:p>
        </p:txBody>
      </p:sp>
      <p:sp>
        <p:nvSpPr>
          <p:cNvPr id="6" name="TextBox 5">
            <a:extLst>
              <a:ext uri="{FF2B5EF4-FFF2-40B4-BE49-F238E27FC236}">
                <a16:creationId xmlns:a16="http://schemas.microsoft.com/office/drawing/2014/main" id="{27081778-6038-369A-B564-3865AA984506}"/>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1" name="TextBox 10">
            <a:extLst>
              <a:ext uri="{FF2B5EF4-FFF2-40B4-BE49-F238E27FC236}">
                <a16:creationId xmlns:a16="http://schemas.microsoft.com/office/drawing/2014/main" id="{2F9798E2-9B88-D664-77B2-B44812E5DDF1}"/>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14" name="TextBox 13">
            <a:extLst>
              <a:ext uri="{FF2B5EF4-FFF2-40B4-BE49-F238E27FC236}">
                <a16:creationId xmlns:a16="http://schemas.microsoft.com/office/drawing/2014/main" id="{5022AB8D-D8F7-70D2-4FBB-9AD355AF403E}"/>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5" name="TextBox 14">
            <a:extLst>
              <a:ext uri="{FF2B5EF4-FFF2-40B4-BE49-F238E27FC236}">
                <a16:creationId xmlns:a16="http://schemas.microsoft.com/office/drawing/2014/main" id="{1ECD0C49-51D4-6853-BE09-EBA82B574E8E}"/>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6" name="TextBox 15">
            <a:extLst>
              <a:ext uri="{FF2B5EF4-FFF2-40B4-BE49-F238E27FC236}">
                <a16:creationId xmlns:a16="http://schemas.microsoft.com/office/drawing/2014/main" id="{890BB2DC-C318-2615-E8D2-CDE1EE25F290}"/>
              </a:ext>
            </a:extLst>
          </p:cNvPr>
          <p:cNvSpPr txBox="1"/>
          <p:nvPr/>
        </p:nvSpPr>
        <p:spPr>
          <a:xfrm>
            <a:off x="3840480" y="506984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7" name="TextBox 16">
            <a:extLst>
              <a:ext uri="{FF2B5EF4-FFF2-40B4-BE49-F238E27FC236}">
                <a16:creationId xmlns:a16="http://schemas.microsoft.com/office/drawing/2014/main" id="{80946C05-0902-0725-29B2-DF59DE3C006B}"/>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C451E7-1DC5-E9C4-73DB-58A5CF2DF197}"/>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7" name="Picture 6">
            <a:extLst>
              <a:ext uri="{FF2B5EF4-FFF2-40B4-BE49-F238E27FC236}">
                <a16:creationId xmlns:a16="http://schemas.microsoft.com/office/drawing/2014/main" id="{D745E520-C987-0C5E-7C72-209464F61962}"/>
              </a:ext>
            </a:extLst>
          </p:cNvPr>
          <p:cNvPicPr>
            <a:picLocks noChangeAspect="1"/>
          </p:cNvPicPr>
          <p:nvPr/>
        </p:nvPicPr>
        <p:blipFill>
          <a:blip r:embed="rId3"/>
          <a:stretch>
            <a:fillRect/>
          </a:stretch>
        </p:blipFill>
        <p:spPr>
          <a:xfrm>
            <a:off x="1178560" y="2570932"/>
            <a:ext cx="10514012" cy="3786370"/>
          </a:xfrm>
          <a:prstGeom prst="rect">
            <a:avLst/>
          </a:prstGeom>
        </p:spPr>
      </p:pic>
    </p:spTree>
    <p:extLst>
      <p:ext uri="{BB962C8B-B14F-4D97-AF65-F5344CB8AC3E}">
        <p14:creationId xmlns:p14="http://schemas.microsoft.com/office/powerpoint/2010/main" val="20502962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581</Words>
  <Application>Microsoft Office PowerPoint</Application>
  <PresentationFormat>Widescreen</PresentationFormat>
  <Paragraphs>33</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#9Slide03 IcielUni Sans Heavy</vt:lpstr>
      <vt:lpstr>Arial</vt:lpstr>
      <vt:lpstr>Calibri</vt:lpstr>
      <vt:lpstr>Cambria</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87</cp:revision>
  <dcterms:created xsi:type="dcterms:W3CDTF">2023-07-22T16:47:00Z</dcterms:created>
  <dcterms:modified xsi:type="dcterms:W3CDTF">2026-03-09T09:49:07Z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