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  <p:sldMasterId id="2147483726" r:id="rId6"/>
  </p:sldMasterIdLst>
  <p:notesMasterIdLst>
    <p:notesMasterId r:id="rId27"/>
  </p:notesMasterIdLst>
  <p:sldIdLst>
    <p:sldId id="259" r:id="rId7"/>
    <p:sldId id="309" r:id="rId8"/>
    <p:sldId id="260" r:id="rId9"/>
    <p:sldId id="261" r:id="rId10"/>
    <p:sldId id="264" r:id="rId11"/>
    <p:sldId id="310" r:id="rId12"/>
    <p:sldId id="258" r:id="rId13"/>
    <p:sldId id="280" r:id="rId14"/>
    <p:sldId id="311" r:id="rId15"/>
    <p:sldId id="281" r:id="rId16"/>
    <p:sldId id="312" r:id="rId17"/>
    <p:sldId id="283" r:id="rId18"/>
    <p:sldId id="286" r:id="rId19"/>
    <p:sldId id="297" r:id="rId20"/>
    <p:sldId id="298" r:id="rId21"/>
    <p:sldId id="313" r:id="rId22"/>
    <p:sldId id="315" r:id="rId23"/>
    <p:sldId id="304" r:id="rId24"/>
    <p:sldId id="308" r:id="rId25"/>
    <p:sldId id="5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82" d="100"/>
          <a:sy n="82" d="100"/>
        </p:scale>
        <p:origin x="9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8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89E334-04F1-4526-42DB-801A1A0AB4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8" y="-7670948"/>
            <a:ext cx="1523558" cy="152355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ED3CF6-ADC1-FD40-537A-EB1B316D7D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069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2.svg"/><Relationship Id="rId5" Type="http://schemas.openxmlformats.org/officeDocument/2006/relationships/image" Target="../media/image15.jp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5.jp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2.png"/><Relationship Id="rId26" Type="http://schemas.openxmlformats.org/officeDocument/2006/relationships/image" Target="../media/image20.png"/><Relationship Id="rId3" Type="http://schemas.openxmlformats.org/officeDocument/2006/relationships/image" Target="../media/image15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4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24" Type="http://schemas.openxmlformats.org/officeDocument/2006/relationships/image" Target="../media/image48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27.png"/><Relationship Id="rId19" Type="http://schemas.openxmlformats.org/officeDocument/2006/relationships/image" Target="../media/image43.sv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jp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1719416" y="2834895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3830187" y="3106576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1694307" y="3506871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7782" y="3247209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34" y="1246296"/>
            <a:ext cx="7848600" cy="179322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0BAF8-7FA6-E0EC-6584-3E0D36DC87C3}"/>
              </a:ext>
            </a:extLst>
          </p:cNvPr>
          <p:cNvSpPr txBox="1"/>
          <p:nvPr/>
        </p:nvSpPr>
        <p:spPr>
          <a:xfrm>
            <a:off x="2846291" y="6006370"/>
            <a:ext cx="54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</a:t>
            </a:r>
            <a:r>
              <a:rPr lang="en-US" sz="4000" b="1" dirty="0" err="1">
                <a:solidFill>
                  <a:srgbClr val="FF0000"/>
                </a:solidFill>
              </a:rPr>
              <a:t>Hiền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sX0" fmla="*/ 0 w 4572000"/>
              <a:gd name="csY0" fmla="*/ 180481 h 746343"/>
              <a:gd name="csX1" fmla="*/ 180481 w 4572000"/>
              <a:gd name="csY1" fmla="*/ 0 h 746343"/>
              <a:gd name="csX2" fmla="*/ 580530 w 4572000"/>
              <a:gd name="csY2" fmla="*/ 0 h 746343"/>
              <a:gd name="csX3" fmla="*/ 1064799 w 4572000"/>
              <a:gd name="csY3" fmla="*/ 0 h 746343"/>
              <a:gd name="csX4" fmla="*/ 1633289 w 4572000"/>
              <a:gd name="csY4" fmla="*/ 0 h 746343"/>
              <a:gd name="csX5" fmla="*/ 2201779 w 4572000"/>
              <a:gd name="csY5" fmla="*/ 0 h 746343"/>
              <a:gd name="csX6" fmla="*/ 2643938 w 4572000"/>
              <a:gd name="csY6" fmla="*/ 0 h 746343"/>
              <a:gd name="csX7" fmla="*/ 3254539 w 4572000"/>
              <a:gd name="csY7" fmla="*/ 0 h 746343"/>
              <a:gd name="csX8" fmla="*/ 3738808 w 4572000"/>
              <a:gd name="csY8" fmla="*/ 0 h 746343"/>
              <a:gd name="csX9" fmla="*/ 4391519 w 4572000"/>
              <a:gd name="csY9" fmla="*/ 0 h 746343"/>
              <a:gd name="csX10" fmla="*/ 4572000 w 4572000"/>
              <a:gd name="csY10" fmla="*/ 180481 h 746343"/>
              <a:gd name="csX11" fmla="*/ 4572000 w 4572000"/>
              <a:gd name="csY11" fmla="*/ 565862 h 746343"/>
              <a:gd name="csX12" fmla="*/ 4391519 w 4572000"/>
              <a:gd name="csY12" fmla="*/ 746343 h 746343"/>
              <a:gd name="csX13" fmla="*/ 3907250 w 4572000"/>
              <a:gd name="csY13" fmla="*/ 746343 h 746343"/>
              <a:gd name="csX14" fmla="*/ 3380870 w 4572000"/>
              <a:gd name="csY14" fmla="*/ 746343 h 746343"/>
              <a:gd name="csX15" fmla="*/ 2896601 w 4572000"/>
              <a:gd name="csY15" fmla="*/ 746343 h 746343"/>
              <a:gd name="csX16" fmla="*/ 2412331 w 4572000"/>
              <a:gd name="csY16" fmla="*/ 746343 h 746343"/>
              <a:gd name="csX17" fmla="*/ 2012283 w 4572000"/>
              <a:gd name="csY17" fmla="*/ 746343 h 746343"/>
              <a:gd name="csX18" fmla="*/ 1401682 w 4572000"/>
              <a:gd name="csY18" fmla="*/ 746343 h 746343"/>
              <a:gd name="csX19" fmla="*/ 1001633 w 4572000"/>
              <a:gd name="csY19" fmla="*/ 746343 h 746343"/>
              <a:gd name="csX20" fmla="*/ 180481 w 4572000"/>
              <a:gd name="csY20" fmla="*/ 746343 h 746343"/>
              <a:gd name="csX21" fmla="*/ 0 w 4572000"/>
              <a:gd name="csY21" fmla="*/ 565862 h 746343"/>
              <a:gd name="csX22" fmla="*/ 0 w 4572000"/>
              <a:gd name="csY22" fmla="*/ 180481 h 746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sX0" fmla="*/ 0 w 4876800"/>
              <a:gd name="csY0" fmla="*/ 180481 h 746343"/>
              <a:gd name="csX1" fmla="*/ 180481 w 4876800"/>
              <a:gd name="csY1" fmla="*/ 0 h 746343"/>
              <a:gd name="csX2" fmla="*/ 609486 w 4876800"/>
              <a:gd name="csY2" fmla="*/ 0 h 746343"/>
              <a:gd name="csX3" fmla="*/ 1128807 w 4876800"/>
              <a:gd name="csY3" fmla="*/ 0 h 746343"/>
              <a:gd name="csX4" fmla="*/ 1738445 w 4876800"/>
              <a:gd name="csY4" fmla="*/ 0 h 746343"/>
              <a:gd name="csX5" fmla="*/ 2348083 w 4876800"/>
              <a:gd name="csY5" fmla="*/ 0 h 746343"/>
              <a:gd name="csX6" fmla="*/ 2822246 w 4876800"/>
              <a:gd name="csY6" fmla="*/ 0 h 746343"/>
              <a:gd name="csX7" fmla="*/ 3477043 w 4876800"/>
              <a:gd name="csY7" fmla="*/ 0 h 746343"/>
              <a:gd name="csX8" fmla="*/ 3996364 w 4876800"/>
              <a:gd name="csY8" fmla="*/ 0 h 746343"/>
              <a:gd name="csX9" fmla="*/ 4696319 w 4876800"/>
              <a:gd name="csY9" fmla="*/ 0 h 746343"/>
              <a:gd name="csX10" fmla="*/ 4876800 w 4876800"/>
              <a:gd name="csY10" fmla="*/ 180481 h 746343"/>
              <a:gd name="csX11" fmla="*/ 4876800 w 4876800"/>
              <a:gd name="csY11" fmla="*/ 565862 h 746343"/>
              <a:gd name="csX12" fmla="*/ 4696319 w 4876800"/>
              <a:gd name="csY12" fmla="*/ 746343 h 746343"/>
              <a:gd name="csX13" fmla="*/ 4176998 w 4876800"/>
              <a:gd name="csY13" fmla="*/ 746343 h 746343"/>
              <a:gd name="csX14" fmla="*/ 3612518 w 4876800"/>
              <a:gd name="csY14" fmla="*/ 746343 h 746343"/>
              <a:gd name="csX15" fmla="*/ 3093197 w 4876800"/>
              <a:gd name="csY15" fmla="*/ 746343 h 746343"/>
              <a:gd name="csX16" fmla="*/ 2573875 w 4876800"/>
              <a:gd name="csY16" fmla="*/ 746343 h 746343"/>
              <a:gd name="csX17" fmla="*/ 2144871 w 4876800"/>
              <a:gd name="csY17" fmla="*/ 746343 h 746343"/>
              <a:gd name="csX18" fmla="*/ 1490074 w 4876800"/>
              <a:gd name="csY18" fmla="*/ 746343 h 746343"/>
              <a:gd name="csX19" fmla="*/ 1061069 w 4876800"/>
              <a:gd name="csY19" fmla="*/ 746343 h 746343"/>
              <a:gd name="csX20" fmla="*/ 180481 w 4876800"/>
              <a:gd name="csY20" fmla="*/ 746343 h 746343"/>
              <a:gd name="csX21" fmla="*/ 0 w 4876800"/>
              <a:gd name="csY21" fmla="*/ 565862 h 746343"/>
              <a:gd name="csX22" fmla="*/ 0 w 4876800"/>
              <a:gd name="csY22" fmla="*/ 180481 h 746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0105-6C83-6FC0-4402-779EA9B4FAFC}"/>
              </a:ext>
            </a:extLst>
          </p:cNvPr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26CE-30C2-6B85-47FA-6BEDF662B255}"/>
              </a:ext>
            </a:extLst>
          </p:cNvPr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5C6570-782B-A4A7-82DB-6500163E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3"/>
          <a:stretch/>
        </p:blipFill>
        <p:spPr>
          <a:xfrm>
            <a:off x="0" y="0"/>
            <a:ext cx="12206515" cy="429768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E321EB-EBCA-F77D-A4DD-B3D8C4CE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08120"/>
            <a:ext cx="2556212" cy="25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1712</TotalTime>
  <Words>435</Words>
  <Application>Microsoft Office PowerPoint</Application>
  <PresentationFormat>Widescreen</PresentationFormat>
  <Paragraphs>80</Paragraphs>
  <Slides>20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等线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字魂73号-江南手书</vt:lpstr>
      <vt:lpstr>Cool Doody Thesis by Slidesgo</vt:lpstr>
      <vt:lpstr>Office 主题</vt:lpstr>
      <vt:lpstr>Office 主题​​</vt:lpstr>
      <vt:lpstr>1_Office 主题</vt:lpstr>
      <vt:lpstr>3_Office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Administrator</cp:lastModifiedBy>
  <cp:revision>44</cp:revision>
  <dcterms:created xsi:type="dcterms:W3CDTF">2022-02-12T09:22:35Z</dcterms:created>
  <dcterms:modified xsi:type="dcterms:W3CDTF">2026-03-16T07:24:35Z</dcterms:modified>
  <cp:category>9Slide.vn</cp:category>
  <cp:contentStatus>9Slide</cp:contentStatus>
</cp:coreProperties>
</file>