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1817239694" r:id="rId3"/>
    <p:sldId id="1817239714" r:id="rId4"/>
    <p:sldId id="1817239715" r:id="rId5"/>
    <p:sldId id="1817239716" r:id="rId6"/>
    <p:sldId id="1817239717" r:id="rId7"/>
    <p:sldId id="1817239697" r:id="rId8"/>
    <p:sldId id="1817239718" r:id="rId9"/>
    <p:sldId id="1817239698" r:id="rId10"/>
    <p:sldId id="1817239712" r:id="rId11"/>
    <p:sldId id="1817239719" r:id="rId12"/>
    <p:sldId id="1817239713" r:id="rId13"/>
    <p:sldId id="1817239720" r:id="rId14"/>
    <p:sldId id="555" r:id="rId15"/>
    <p:sldId id="18172397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1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4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2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9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8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16/3/2026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627D-6A46-4209-B224-2F4A414233CE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D117-9164-4F81-AA5B-CBECAD4E6F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D89E334-04F1-4526-42DB-801A1A0AB4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88" y="-7670948"/>
            <a:ext cx="1523558" cy="152355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ED3CF6-ADC1-FD40-537A-EB1B316D7D9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069" y="0"/>
            <a:ext cx="1729311" cy="17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0"/>
            <a:ext cx="10969750" cy="4721883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13A5A-B524-964E-86FF-F2BB6353866A}"/>
              </a:ext>
            </a:extLst>
          </p:cNvPr>
          <p:cNvSpPr txBox="1"/>
          <p:nvPr/>
        </p:nvSpPr>
        <p:spPr>
          <a:xfrm>
            <a:off x="1468769" y="5424307"/>
            <a:ext cx="842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Nguyễn Thị Thu Hoài</a:t>
            </a:r>
          </a:p>
        </p:txBody>
      </p:sp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73202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5C6570-782B-A4A7-82DB-6500163E29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3"/>
          <a:stretch/>
        </p:blipFill>
        <p:spPr>
          <a:xfrm>
            <a:off x="0" y="0"/>
            <a:ext cx="12206515" cy="429768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1E321EB-EBCA-F77D-A4DD-B3D8C4CE2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08120"/>
            <a:ext cx="2556212" cy="25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F79873-9FC9-57F6-37BC-C2572228719B}"/>
              </a:ext>
            </a:extLst>
          </p:cNvPr>
          <p:cNvSpPr/>
          <p:nvPr/>
        </p:nvSpPr>
        <p:spPr>
          <a:xfrm>
            <a:off x="2939649" y="1535453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96351126-A627-F59E-C8D7-B22CFFE9F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2" b="99561" l="2981" r="95935">
                        <a14:foregroundMark x1="56640" y1="4539" x2="95393" y2="24597"/>
                        <a14:foregroundMark x1="13821" y1="14934" x2="60163" y2="3807"/>
                        <a14:foregroundMark x1="89702" y1="8931" x2="91599" y2="61786"/>
                        <a14:foregroundMark x1="37940" y1="2928" x2="18970" y2="12152"/>
                        <a14:foregroundMark x1="18970" y1="12152" x2="11924" y2="25769"/>
                        <a14:foregroundMark x1="6504" y1="22840" x2="13821" y2="50220"/>
                        <a14:foregroundMark x1="13821" y1="50220" x2="22764" y2="61054"/>
                        <a14:foregroundMark x1="22764" y1="61054" x2="23848" y2="61201"/>
                        <a14:foregroundMark x1="81030" y1="38507" x2="83198" y2="59736"/>
                        <a14:foregroundMark x1="83198" y1="59736" x2="85908" y2="63250"/>
                        <a14:foregroundMark x1="65583" y1="55198" x2="65583" y2="63250"/>
                        <a14:foregroundMark x1="73713" y1="64568" x2="76152" y2="68521"/>
                        <a14:foregroundMark x1="33604" y1="57247" x2="42818" y2="73206"/>
                        <a14:foregroundMark x1="42818" y1="73206" x2="42818" y2="78184"/>
                        <a14:foregroundMark x1="42276" y1="8931" x2="27371" y2="22255"/>
                        <a14:foregroundMark x1="27371" y1="22255" x2="25745" y2="22840"/>
                        <a14:foregroundMark x1="44173" y1="8931" x2="36585" y2="19473"/>
                        <a14:foregroundMark x1="73713" y1="43192" x2="78320" y2="58126"/>
                        <a14:foregroundMark x1="78320" y1="58126" x2="78591" y2="58419"/>
                        <a14:foregroundMark x1="74255" y1="56808" x2="14634" y2="55344"/>
                        <a14:foregroundMark x1="14634" y1="55344" x2="23306" y2="68228"/>
                        <a14:foregroundMark x1="23306" y1="68228" x2="34417" y2="70571"/>
                        <a14:foregroundMark x1="75068" y1="52123" x2="59079" y2="52562"/>
                        <a14:foregroundMark x1="7859" y1="52123" x2="12195" y2="66618"/>
                        <a14:foregroundMark x1="12195" y1="66618" x2="26829" y2="69546"/>
                        <a14:foregroundMark x1="23848" y1="93119" x2="66938" y2="92387"/>
                        <a14:foregroundMark x1="66938" y1="92387" x2="85366" y2="93411"/>
                        <a14:foregroundMark x1="79133" y1="82723" x2="88076" y2="99561"/>
                        <a14:foregroundMark x1="89702" y1="66764" x2="95935" y2="55198"/>
                        <a14:foregroundMark x1="95935" y1="55198" x2="95935" y2="52416"/>
                        <a14:foregroundMark x1="66396" y1="62079" x2="45528" y2="66471"/>
                        <a14:foregroundMark x1="13279" y1="50073" x2="39566" y2="50220"/>
                        <a14:foregroundMark x1="39566" y1="50220" x2="50136" y2="52562"/>
                        <a14:foregroundMark x1="2981" y1="19912" x2="36043" y2="18009"/>
                        <a14:foregroundMark x1="36043" y1="18009" x2="36856" y2="17570"/>
                        <a14:foregroundMark x1="41734" y1="4100" x2="76423" y2="8638"/>
                        <a14:foregroundMark x1="76423" y1="8638" x2="86721" y2="12592"/>
                        <a14:foregroundMark x1="55827" y1="6881" x2="72358" y2="14348"/>
                        <a14:foregroundMark x1="72358" y1="14348" x2="78591" y2="20205"/>
                        <a14:foregroundMark x1="54743" y1="11859" x2="62060" y2="21230"/>
                        <a14:foregroundMark x1="4065" y1="29136" x2="10298" y2="37921"/>
                        <a14:foregroundMark x1="94580" y1="27233" x2="92954" y2="3352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" y="732734"/>
            <a:ext cx="3309257" cy="612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6183-6CA2-BDC9-7CAA-4B99825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85" y="1705005"/>
            <a:ext cx="7959428" cy="3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B8B6DC6B-839D-04D5-D9AD-D221839C4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4" y="3340528"/>
            <a:ext cx="8209304" cy="21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350</Words>
  <Application>Microsoft Office PowerPoint</Application>
  <PresentationFormat>Widescreen</PresentationFormat>
  <Paragraphs>39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Cambria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73</cp:revision>
  <dcterms:created xsi:type="dcterms:W3CDTF">2024-06-22T08:49:28Z</dcterms:created>
  <dcterms:modified xsi:type="dcterms:W3CDTF">2026-03-16T07:22:57Z</dcterms:modified>
</cp:coreProperties>
</file>