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305" r:id="rId4"/>
    <p:sldId id="307" r:id="rId5"/>
    <p:sldId id="259" r:id="rId6"/>
    <p:sldId id="299" r:id="rId7"/>
    <p:sldId id="309" r:id="rId8"/>
    <p:sldId id="310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396</Words>
  <Application>Microsoft Office PowerPoint</Application>
  <PresentationFormat>Custom</PresentationFormat>
  <Paragraphs>38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Administrator</cp:lastModifiedBy>
  <cp:revision>30</cp:revision>
  <dcterms:created xsi:type="dcterms:W3CDTF">2006-08-16T00:00:00Z</dcterms:created>
  <dcterms:modified xsi:type="dcterms:W3CDTF">2026-03-27T10:06:50Z</dcterms:modified>
  <dc:identifier>DAGAeg8Ngk8</dc:identifier>
</cp:coreProperties>
</file>