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0" r:id="rId3"/>
    <p:sldId id="263" r:id="rId4"/>
    <p:sldId id="262" r:id="rId5"/>
    <p:sldId id="273" r:id="rId6"/>
    <p:sldId id="281" r:id="rId7"/>
    <p:sldId id="277"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5A40"/>
    <a:srgbClr val="C9E265"/>
    <a:srgbClr val="9FC6C2"/>
    <a:srgbClr val="C2CC8F"/>
    <a:srgbClr val="FFCA75"/>
    <a:srgbClr val="F0F0F0"/>
    <a:srgbClr val="FFC9C3"/>
    <a:srgbClr val="3333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44BAD-F93D-42CF-8D22-456FA2F79F6C}" type="datetimeFigureOut">
              <a:rPr lang="vi-VN" smtClean="0"/>
              <a:t>23/03/2026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2D091-544B-435F-BC15-052375EE3B68}" type="slidenum">
              <a:rPr lang="vi-VN" smtClean="0"/>
              <a:t>‹#›</a:t>
            </a:fld>
            <a:endParaRPr lang="vi-VN"/>
          </a:p>
        </p:txBody>
      </p:sp>
    </p:spTree>
    <p:extLst>
      <p:ext uri="{BB962C8B-B14F-4D97-AF65-F5344CB8AC3E}">
        <p14:creationId xmlns:p14="http://schemas.microsoft.com/office/powerpoint/2010/main" val="6472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23/03/2026</a:t>
            </a:fld>
            <a:endParaRPr lang="vi-VN"/>
          </a:p>
        </p:txBody>
      </p:sp>
      <p:sp>
        <p:nvSpPr>
          <p:cNvPr id="5" name="Footer Placeholder 4">
            <a:extLst>
              <a:ext uri="{FF2B5EF4-FFF2-40B4-BE49-F238E27FC236}">
                <a16:creationId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8351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23/03/2026</a:t>
            </a:fld>
            <a:endParaRPr lang="vi-VN"/>
          </a:p>
        </p:txBody>
      </p:sp>
      <p:sp>
        <p:nvSpPr>
          <p:cNvPr id="5" name="Footer Placeholder 4">
            <a:extLst>
              <a:ext uri="{FF2B5EF4-FFF2-40B4-BE49-F238E27FC236}">
                <a16:creationId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56425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23/03/2026</a:t>
            </a:fld>
            <a:endParaRPr lang="vi-VN"/>
          </a:p>
        </p:txBody>
      </p:sp>
      <p:sp>
        <p:nvSpPr>
          <p:cNvPr id="5" name="Footer Placeholder 4">
            <a:extLst>
              <a:ext uri="{FF2B5EF4-FFF2-40B4-BE49-F238E27FC236}">
                <a16:creationId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687725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23/03/2026</a:t>
            </a:fld>
            <a:endParaRPr lang="vi-VN"/>
          </a:p>
        </p:txBody>
      </p:sp>
      <p:sp>
        <p:nvSpPr>
          <p:cNvPr id="5" name="Footer Placeholder 4">
            <a:extLst>
              <a:ext uri="{FF2B5EF4-FFF2-40B4-BE49-F238E27FC236}">
                <a16:creationId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360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23/03/2026</a:t>
            </a:fld>
            <a:endParaRPr lang="vi-VN"/>
          </a:p>
        </p:txBody>
      </p:sp>
      <p:sp>
        <p:nvSpPr>
          <p:cNvPr id="5" name="Footer Placeholder 4">
            <a:extLst>
              <a:ext uri="{FF2B5EF4-FFF2-40B4-BE49-F238E27FC236}">
                <a16:creationId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14370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23/03/2026</a:t>
            </a:fld>
            <a:endParaRPr lang="vi-VN"/>
          </a:p>
        </p:txBody>
      </p:sp>
      <p:sp>
        <p:nvSpPr>
          <p:cNvPr id="6" name="Footer Placeholder 5">
            <a:extLst>
              <a:ext uri="{FF2B5EF4-FFF2-40B4-BE49-F238E27FC236}">
                <a16:creationId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030642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23/03/2026</a:t>
            </a:fld>
            <a:endParaRPr lang="vi-VN"/>
          </a:p>
        </p:txBody>
      </p:sp>
      <p:sp>
        <p:nvSpPr>
          <p:cNvPr id="8" name="Footer Placeholder 7">
            <a:extLst>
              <a:ext uri="{FF2B5EF4-FFF2-40B4-BE49-F238E27FC236}">
                <a16:creationId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942677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23/03/2026</a:t>
            </a:fld>
            <a:endParaRPr lang="vi-VN"/>
          </a:p>
        </p:txBody>
      </p:sp>
      <p:sp>
        <p:nvSpPr>
          <p:cNvPr id="4" name="Footer Placeholder 3">
            <a:extLst>
              <a:ext uri="{FF2B5EF4-FFF2-40B4-BE49-F238E27FC236}">
                <a16:creationId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881342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23/03/2026</a:t>
            </a:fld>
            <a:endParaRPr lang="vi-VN"/>
          </a:p>
        </p:txBody>
      </p:sp>
      <p:sp>
        <p:nvSpPr>
          <p:cNvPr id="3" name="Footer Placeholder 2">
            <a:extLst>
              <a:ext uri="{FF2B5EF4-FFF2-40B4-BE49-F238E27FC236}">
                <a16:creationId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782700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23/03/2026</a:t>
            </a:fld>
            <a:endParaRPr lang="vi-VN"/>
          </a:p>
        </p:txBody>
      </p:sp>
      <p:sp>
        <p:nvSpPr>
          <p:cNvPr id="6" name="Footer Placeholder 5">
            <a:extLst>
              <a:ext uri="{FF2B5EF4-FFF2-40B4-BE49-F238E27FC236}">
                <a16:creationId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28972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23/03/2026</a:t>
            </a:fld>
            <a:endParaRPr lang="vi-VN"/>
          </a:p>
        </p:txBody>
      </p:sp>
      <p:sp>
        <p:nvSpPr>
          <p:cNvPr id="6" name="Footer Placeholder 5">
            <a:extLst>
              <a:ext uri="{FF2B5EF4-FFF2-40B4-BE49-F238E27FC236}">
                <a16:creationId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421405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23/03/2026</a:t>
            </a:fld>
            <a:endParaRPr lang="vi-VN"/>
          </a:p>
        </p:txBody>
      </p:sp>
      <p:sp>
        <p:nvSpPr>
          <p:cNvPr id="5" name="Footer Placeholder 4">
            <a:extLst>
              <a:ext uri="{FF2B5EF4-FFF2-40B4-BE49-F238E27FC236}">
                <a16:creationId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133903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A picture containing calendar&#10;&#10;Description automatically generated">
            <a:extLst>
              <a:ext uri="{FF2B5EF4-FFF2-40B4-BE49-F238E27FC236}">
                <a16:creationId xmlns:a16="http://schemas.microsoft.com/office/drawing/2014/main" id="{611D10C7-9856-7164-5297-5BD275B8D56D}"/>
              </a:ext>
            </a:extLst>
          </p:cNvPr>
          <p:cNvPicPr>
            <a:picLocks noChangeAspect="1"/>
          </p:cNvPicPr>
          <p:nvPr/>
        </p:nvPicPr>
        <p:blipFill rotWithShape="1">
          <a:blip r:embed="rId2">
            <a:extLst>
              <a:ext uri="{28A0092B-C50C-407E-A947-70E740481C1C}">
                <a14:useLocalDpi xmlns:a14="http://schemas.microsoft.com/office/drawing/2010/main" val="0"/>
              </a:ext>
            </a:extLst>
          </a:blip>
          <a:srcRect r="19573"/>
          <a:stretch/>
        </p:blipFill>
        <p:spPr>
          <a:xfrm>
            <a:off x="-2" y="2"/>
            <a:ext cx="12192002" cy="6886662"/>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id="{66D3B937-A6C1-EDB2-029A-9677FB30039B}"/>
              </a:ext>
            </a:extLst>
          </p:cNvPr>
          <p:cNvPicPr>
            <a:picLocks noChangeAspect="1"/>
          </p:cNvPicPr>
          <p:nvPr/>
        </p:nvPicPr>
        <p:blipFill rotWithShape="1">
          <a:blip r:embed="rId3">
            <a:extLst>
              <a:ext uri="{28A0092B-C50C-407E-A947-70E740481C1C}">
                <a14:useLocalDpi xmlns:a14="http://schemas.microsoft.com/office/drawing/2010/main" val="0"/>
              </a:ext>
            </a:extLst>
          </a:blip>
          <a:srcRect l="15035" t="1992" r="16215" b="9538"/>
          <a:stretch/>
        </p:blipFill>
        <p:spPr>
          <a:xfrm>
            <a:off x="3303569" y="-309007"/>
            <a:ext cx="9405256" cy="6641293"/>
          </a:xfrm>
          <a:prstGeom prst="rect">
            <a:avLst/>
          </a:prstGeom>
        </p:spPr>
      </p:pic>
      <p:pic>
        <p:nvPicPr>
          <p:cNvPr id="69" name="Picture 68" descr="A picture containing toy&#10;&#10;Description automatically generated">
            <a:extLst>
              <a:ext uri="{FF2B5EF4-FFF2-40B4-BE49-F238E27FC236}">
                <a16:creationId xmlns:a16="http://schemas.microsoft.com/office/drawing/2014/main" id="{48A23C5D-6DEC-CBA1-F337-EC879018BCFB}"/>
              </a:ext>
            </a:extLst>
          </p:cNvPr>
          <p:cNvPicPr>
            <a:picLocks noChangeAspect="1"/>
          </p:cNvPicPr>
          <p:nvPr/>
        </p:nvPicPr>
        <p:blipFill rotWithShape="1">
          <a:blip r:embed="rId4">
            <a:extLst>
              <a:ext uri="{28A0092B-C50C-407E-A947-70E740481C1C}">
                <a14:useLocalDpi xmlns:a14="http://schemas.microsoft.com/office/drawing/2010/main" val="0"/>
              </a:ext>
            </a:extLst>
          </a:blip>
          <a:srcRect l="4656" t="13143" r="50366" b="11809"/>
          <a:stretch/>
        </p:blipFill>
        <p:spPr>
          <a:xfrm>
            <a:off x="0" y="1921750"/>
            <a:ext cx="4464522" cy="4190225"/>
          </a:xfrm>
          <a:prstGeom prst="rect">
            <a:avLst/>
          </a:prstGeom>
        </p:spPr>
      </p:pic>
      <p:pic>
        <p:nvPicPr>
          <p:cNvPr id="6" name="Picture 5">
            <a:extLst>
              <a:ext uri="{FF2B5EF4-FFF2-40B4-BE49-F238E27FC236}">
                <a16:creationId xmlns:a16="http://schemas.microsoft.com/office/drawing/2014/main" id="{5E12C99E-0872-8CAE-1468-24E597AC49CC}"/>
              </a:ext>
            </a:extLst>
          </p:cNvPr>
          <p:cNvPicPr>
            <a:picLocks noChangeAspect="1"/>
          </p:cNvPicPr>
          <p:nvPr/>
        </p:nvPicPr>
        <p:blipFill>
          <a:blip r:embed="rId5"/>
          <a:stretch>
            <a:fillRect/>
          </a:stretch>
        </p:blipFill>
        <p:spPr>
          <a:xfrm>
            <a:off x="4226195" y="1701439"/>
            <a:ext cx="8224217" cy="2353260"/>
          </a:xfrm>
          <a:prstGeom prst="rect">
            <a:avLst/>
          </a:prstGeom>
        </p:spPr>
      </p:pic>
      <p:sp>
        <p:nvSpPr>
          <p:cNvPr id="2" name="TextBox 1">
            <a:extLst>
              <a:ext uri="{FF2B5EF4-FFF2-40B4-BE49-F238E27FC236}">
                <a16:creationId xmlns:a16="http://schemas.microsoft.com/office/drawing/2014/main" id="{E8A43890-624B-1ED1-67F2-4581ECA38E11}"/>
              </a:ext>
            </a:extLst>
          </p:cNvPr>
          <p:cNvSpPr txBox="1"/>
          <p:nvPr/>
        </p:nvSpPr>
        <p:spPr>
          <a:xfrm>
            <a:off x="5278706" y="4266342"/>
            <a:ext cx="5454982"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Vũ Thị </a:t>
            </a:r>
            <a:r>
              <a:rPr lang="en-US" sz="4000" b="1" dirty="0" err="1">
                <a:solidFill>
                  <a:srgbClr val="FF0000"/>
                </a:solidFill>
              </a:rPr>
              <a:t>Hiền</a:t>
            </a:r>
            <a:endParaRPr lang="en-US" sz="4000" b="1" dirty="0">
              <a:solidFill>
                <a:srgbClr val="FF0000"/>
              </a:solidFill>
            </a:endParaRPr>
          </a:p>
        </p:txBody>
      </p:sp>
    </p:spTree>
    <p:extLst>
      <p:ext uri="{BB962C8B-B14F-4D97-AF65-F5344CB8AC3E}">
        <p14:creationId xmlns:p14="http://schemas.microsoft.com/office/powerpoint/2010/main" val="3417519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421FFB3-B7C1-54DE-7311-49C5ECDC182D}"/>
              </a:ext>
            </a:extLst>
          </p:cNvPr>
          <p:cNvSpPr txBox="1"/>
          <p:nvPr/>
        </p:nvSpPr>
        <p:spPr>
          <a:xfrm>
            <a:off x="3794760" y="2194560"/>
            <a:ext cx="6206490" cy="2585323"/>
          </a:xfrm>
          <a:prstGeom prst="rect">
            <a:avLst/>
          </a:prstGeom>
          <a:noFill/>
        </p:spPr>
        <p:txBody>
          <a:bodyPr wrap="square" rtlCol="0">
            <a:spAutoFit/>
          </a:bodyPr>
          <a:lstStyle/>
          <a:p>
            <a:pPr algn="ctr"/>
            <a:r>
              <a:rPr lang="en-US" sz="5400" b="1" dirty="0" err="1">
                <a:solidFill>
                  <a:srgbClr val="FF0000"/>
                </a:solidFill>
                <a:latin typeface="Cambria" panose="02040503050406030204" pitchFamily="18" charset="0"/>
                <a:ea typeface="Cambria" panose="02040503050406030204" pitchFamily="18" charset="0"/>
              </a:rPr>
              <a:t>Đọc</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sách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báo</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về</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một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danh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nhân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của</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Việt</a:t>
            </a:r>
            <a:r>
              <a:rPr lang="en-US" sz="5400" b="1" dirty="0">
                <a:solidFill>
                  <a:srgbClr val="FF000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420659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D765C84C-918F-0076-ECD1-7FB97A0BF61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8227D5BF-3455-8131-AA22-3AB5AA202281}"/>
              </a:ext>
            </a:extLst>
          </p:cNvPr>
          <p:cNvPicPr>
            <a:picLocks noChangeAspect="1"/>
          </p:cNvPicPr>
          <p:nvPr/>
        </p:nvPicPr>
        <p:blipFill>
          <a:blip r:embed="rId4">
            <a:alphaModFix amt="85000"/>
          </a:blip>
          <a:stretch>
            <a:fillRect/>
          </a:stretch>
        </p:blipFill>
        <p:spPr>
          <a:xfrm>
            <a:off x="598206" y="465830"/>
            <a:ext cx="11156647" cy="6239539"/>
          </a:xfrm>
          <a:prstGeom prst="rect">
            <a:avLst/>
          </a:prstGeom>
        </p:spPr>
      </p:pic>
      <p:pic>
        <p:nvPicPr>
          <p:cNvPr id="2" name="Picture 1">
            <a:extLst>
              <a:ext uri="{FF2B5EF4-FFF2-40B4-BE49-F238E27FC236}">
                <a16:creationId xmlns:a16="http://schemas.microsoft.com/office/drawing/2014/main" id="{D8098C85-BD8D-5036-4250-A1493E81D933}"/>
              </a:ext>
            </a:extLst>
          </p:cNvPr>
          <p:cNvPicPr>
            <a:picLocks noChangeAspect="1"/>
          </p:cNvPicPr>
          <p:nvPr/>
        </p:nvPicPr>
        <p:blipFill rotWithShape="1">
          <a:blip r:embed="rId5">
            <a:extLst>
              <a:ext uri="{28A0092B-C50C-407E-A947-70E740481C1C}">
                <a14:useLocalDpi xmlns:a14="http://schemas.microsoft.com/office/drawing/2010/main" val="0"/>
              </a:ext>
            </a:extLst>
          </a:blip>
          <a:srcRect l="-4671" t="2222" r="56803" b="9620"/>
          <a:stretch/>
        </p:blipFill>
        <p:spPr>
          <a:xfrm rot="443231">
            <a:off x="-357135" y="4272293"/>
            <a:ext cx="2427034" cy="2514316"/>
          </a:xfrm>
          <a:prstGeom prst="rect">
            <a:avLst/>
          </a:prstGeom>
        </p:spPr>
      </p:pic>
      <p:pic>
        <p:nvPicPr>
          <p:cNvPr id="7" name="Picture 6">
            <a:extLst>
              <a:ext uri="{FF2B5EF4-FFF2-40B4-BE49-F238E27FC236}">
                <a16:creationId xmlns:a16="http://schemas.microsoft.com/office/drawing/2014/main" id="{0A3CBA7D-342D-870F-D34A-355E90B746A2}"/>
              </a:ext>
            </a:extLst>
          </p:cNvPr>
          <p:cNvPicPr>
            <a:picLocks noChangeAspect="1"/>
          </p:cNvPicPr>
          <p:nvPr/>
        </p:nvPicPr>
        <p:blipFill>
          <a:blip r:embed="rId6"/>
          <a:stretch>
            <a:fillRect/>
          </a:stretch>
        </p:blipFill>
        <p:spPr>
          <a:xfrm>
            <a:off x="1967863" y="736611"/>
            <a:ext cx="8827773" cy="5590517"/>
          </a:xfrm>
          <a:prstGeom prst="rect">
            <a:avLst/>
          </a:prstGeom>
        </p:spPr>
      </p:pic>
    </p:spTree>
    <p:extLst>
      <p:ext uri="{BB962C8B-B14F-4D97-AF65-F5344CB8AC3E}">
        <p14:creationId xmlns:p14="http://schemas.microsoft.com/office/powerpoint/2010/main" val="51388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8D26AD44-4AC5-B2DB-3BE2-F5C744F1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FABD9AC-3B08-C436-7DD2-CEFA28209847}"/>
              </a:ext>
            </a:extLst>
          </p:cNvPr>
          <p:cNvPicPr>
            <a:picLocks noChangeAspect="1"/>
          </p:cNvPicPr>
          <p:nvPr/>
        </p:nvPicPr>
        <p:blipFill>
          <a:blip r:embed="rId3">
            <a:alphaModFix amt="85000"/>
          </a:blip>
          <a:stretch>
            <a:fillRect/>
          </a:stretch>
        </p:blipFill>
        <p:spPr>
          <a:xfrm>
            <a:off x="608492" y="654588"/>
            <a:ext cx="10975016" cy="6020531"/>
          </a:xfrm>
          <a:prstGeom prst="rect">
            <a:avLst/>
          </a:prstGeom>
        </p:spPr>
      </p:pic>
      <p:sp>
        <p:nvSpPr>
          <p:cNvPr id="15" name="TextBox 14">
            <a:extLst>
              <a:ext uri="{FF2B5EF4-FFF2-40B4-BE49-F238E27FC236}">
                <a16:creationId xmlns:a16="http://schemas.microsoft.com/office/drawing/2014/main" id="{26D9C13C-03AC-1F6D-6D63-28D3892A5EA0}"/>
              </a:ext>
            </a:extLst>
          </p:cNvPr>
          <p:cNvSpPr txBox="1"/>
          <p:nvPr/>
        </p:nvSpPr>
        <p:spPr>
          <a:xfrm>
            <a:off x="938720" y="816619"/>
            <a:ext cx="10314560"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2. </a:t>
            </a:r>
            <a:r>
              <a:rPr lang="en-US" sz="3600" b="1" dirty="0" err="1">
                <a:latin typeface="Calibri" panose="020F0502020204030204" pitchFamily="34" charset="0"/>
                <a:ea typeface="Calibri" panose="020F0502020204030204" pitchFamily="34" charset="0"/>
                <a:cs typeface="Calibri" panose="020F0502020204030204" pitchFamily="34" charset="0"/>
              </a:rPr>
              <a:t>Viết</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phiếu</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đọc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sách</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theo</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mẫu</a:t>
            </a:r>
            <a:endParaRPr lang="vi-VN"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D8BA0C6-B695-382E-55D9-5E16F4F61F97}"/>
              </a:ext>
            </a:extLst>
          </p:cNvPr>
          <p:cNvPicPr>
            <a:picLocks noChangeAspect="1"/>
          </p:cNvPicPr>
          <p:nvPr/>
        </p:nvPicPr>
        <p:blipFill rotWithShape="1">
          <a:blip r:embed="rId4">
            <a:extLst>
              <a:ext uri="{28A0092B-C50C-407E-A947-70E740481C1C}">
                <a14:useLocalDpi xmlns:a14="http://schemas.microsoft.com/office/drawing/2010/main" val="0"/>
              </a:ext>
            </a:extLst>
          </a:blip>
          <a:srcRect l="62763" t="4762"/>
          <a:stretch/>
        </p:blipFill>
        <p:spPr>
          <a:xfrm>
            <a:off x="180558" y="4361191"/>
            <a:ext cx="1962999" cy="2824103"/>
          </a:xfrm>
          <a:prstGeom prst="rect">
            <a:avLst/>
          </a:prstGeom>
        </p:spPr>
      </p:pic>
      <p:pic>
        <p:nvPicPr>
          <p:cNvPr id="5" name="Picture 4" descr="A poster with a bamboo plant and text&#10;&#10;Description automatically generated">
            <a:extLst>
              <a:ext uri="{FF2B5EF4-FFF2-40B4-BE49-F238E27FC236}">
                <a16:creationId xmlns:a16="http://schemas.microsoft.com/office/drawing/2014/main" id="{2A06603B-1E89-EB86-3D64-A861475AFA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4840" y="1449584"/>
            <a:ext cx="3605074" cy="5099806"/>
          </a:xfrm>
          <a:prstGeom prst="rect">
            <a:avLst/>
          </a:prstGeom>
        </p:spPr>
      </p:pic>
    </p:spTree>
    <p:extLst>
      <p:ext uri="{BB962C8B-B14F-4D97-AF65-F5344CB8AC3E}">
        <p14:creationId xmlns:p14="http://schemas.microsoft.com/office/powerpoint/2010/main" val="3127337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 room&#10;&#10;Description automatically generated">
            <a:extLst>
              <a:ext uri="{FF2B5EF4-FFF2-40B4-BE49-F238E27FC236}">
                <a16:creationId xmlns:a16="http://schemas.microsoft.com/office/drawing/2014/main" id="{BEB3BF1E-1E8D-7348-199E-D631C6830A0E}"/>
              </a:ext>
            </a:extLst>
          </p:cNvPr>
          <p:cNvPicPr>
            <a:picLocks/>
          </p:cNvPicPr>
          <p:nvPr/>
        </p:nvPicPr>
        <p:blipFill rotWithShape="1">
          <a:blip r:embed="rId2">
            <a:extLst>
              <a:ext uri="{28A0092B-C50C-407E-A947-70E740481C1C}">
                <a14:useLocalDpi xmlns:a14="http://schemas.microsoft.com/office/drawing/2010/main" val="0"/>
              </a:ext>
            </a:extLst>
          </a:blip>
          <a:srcRect r="6281" b="25577"/>
          <a:stretch/>
        </p:blipFill>
        <p:spPr>
          <a:xfrm>
            <a:off x="-913151" y="0"/>
            <a:ext cx="13474908" cy="6858000"/>
          </a:xfrm>
          <a:prstGeom prst="rect">
            <a:avLst/>
          </a:prstGeom>
        </p:spPr>
      </p:pic>
      <p:sp>
        <p:nvSpPr>
          <p:cNvPr id="5" name="TextBox 4">
            <a:extLst>
              <a:ext uri="{FF2B5EF4-FFF2-40B4-BE49-F238E27FC236}">
                <a16:creationId xmlns:a16="http://schemas.microsoft.com/office/drawing/2014/main" id="{877661EF-3D1B-5075-4C79-FBD23FC4723A}"/>
              </a:ext>
            </a:extLst>
          </p:cNvPr>
          <p:cNvSpPr txBox="1"/>
          <p:nvPr/>
        </p:nvSpPr>
        <p:spPr>
          <a:xfrm>
            <a:off x="2358389" y="1321570"/>
            <a:ext cx="7574281" cy="3170099"/>
          </a:xfrm>
          <a:prstGeom prst="rect">
            <a:avLst/>
          </a:prstGeom>
          <a:noFill/>
          <a:effectLst>
            <a:glow rad="228600">
              <a:schemeClr val="accent4">
                <a:satMod val="175000"/>
                <a:alpha val="40000"/>
              </a:schemeClr>
            </a:glow>
          </a:effectLst>
        </p:spPr>
        <p:txBody>
          <a:bodyPr wrap="square" rtlCol="0">
            <a:spAutoFit/>
          </a:bodyPr>
          <a:lstStyle/>
          <a:p>
            <a:pPr algn="ctr"/>
            <a:r>
              <a:rPr lang="en-US" sz="4000" dirty="0">
                <a:solidFill>
                  <a:schemeClr val="bg1"/>
                </a:solidFill>
                <a:latin typeface="Cambria" panose="02040503050406030204" pitchFamily="18" charset="0"/>
                <a:ea typeface="Cambria" panose="02040503050406030204" pitchFamily="18" charset="0"/>
              </a:rPr>
              <a:t>3. </a:t>
            </a:r>
            <a:r>
              <a:rPr lang="en-US" sz="4000" dirty="0" err="1">
                <a:solidFill>
                  <a:schemeClr val="bg1"/>
                </a:solidFill>
                <a:latin typeface="Cambria" panose="02040503050406030204" pitchFamily="18" charset="0"/>
                <a:ea typeface="Cambria" panose="02040503050406030204" pitchFamily="18" charset="0"/>
              </a:rPr>
              <a:t>Dựa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vào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ghi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chép</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phiếu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trao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đổi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với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bạn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suy</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nghĩ</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cảm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xúc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của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về</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danh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báo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mà</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đã</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endParaRPr lang="vi-VN" sz="4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8697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60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421FFB3-B7C1-54DE-7311-49C5ECDC182D}"/>
              </a:ext>
            </a:extLst>
          </p:cNvPr>
          <p:cNvSpPr txBox="1"/>
          <p:nvPr/>
        </p:nvSpPr>
        <p:spPr>
          <a:xfrm>
            <a:off x="3520440" y="1325880"/>
            <a:ext cx="6686550" cy="4524315"/>
          </a:xfrm>
          <a:prstGeom prst="rect">
            <a:avLst/>
          </a:prstGeom>
          <a:noFill/>
        </p:spPr>
        <p:txBody>
          <a:bodyPr wrap="square" rtlCol="0">
            <a:spAutoFit/>
          </a:bodyPr>
          <a:lstStyle/>
          <a:p>
            <a:pPr lvl="0" algn="ctr"/>
            <a:r>
              <a:rPr lang="en-US" sz="3600" b="1" dirty="0">
                <a:solidFill>
                  <a:srgbClr val="0070C0"/>
                </a:solidFill>
                <a:latin typeface="Cambria" panose="02040503050406030204" pitchFamily="18" charset="0"/>
                <a:ea typeface="Cambria" panose="02040503050406030204" pitchFamily="18" charset="0"/>
              </a:rPr>
              <a:t>VỀ NHÀ:</a:t>
            </a:r>
          </a:p>
          <a:p>
            <a:pPr lvl="0" algn="ctr"/>
            <a:r>
              <a:rPr lang="vi-VN" sz="3600" b="1" dirty="0">
                <a:solidFill>
                  <a:srgbClr val="0070C0"/>
                </a:solidFill>
                <a:latin typeface="Cambria" panose="02040503050406030204" pitchFamily="18" charset="0"/>
                <a:ea typeface="Cambria" panose="02040503050406030204" pitchFamily="18" charset="0"/>
              </a:rPr>
              <a:t>Viết 3 – 5 câu giới thiệu về một danh nhân trong sách báo mà em đã đọc (có thể sử dụng tranh ảnh, hình vẽ,... để trang trí). Chia sẻ với người thân những thông tin về danh nhân trong bài giới thiệu của em.</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9906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CCF01E1-8A7F-3DCA-B7F4-F05521CE31C6}"/>
              </a:ext>
            </a:extLst>
          </p:cNvPr>
          <p:cNvPicPr/>
          <p:nvPr/>
        </p:nvPicPr>
        <p:blipFill rotWithShape="1">
          <a:blip r:embed="rId2">
            <a:extLst>
              <a:ext uri="{28A0092B-C50C-407E-A947-70E740481C1C}">
                <a14:useLocalDpi xmlns:a14="http://schemas.microsoft.com/office/drawing/2010/main" val="0"/>
              </a:ext>
            </a:extLst>
          </a:blip>
          <a:srcRect t="15746"/>
          <a:stretch/>
        </p:blipFill>
        <p:spPr>
          <a:xfrm>
            <a:off x="-3008" y="1282"/>
            <a:ext cx="12191980" cy="6856718"/>
          </a:xfrm>
          <a:prstGeom prst="rect">
            <a:avLst/>
          </a:prstGeom>
        </p:spPr>
      </p:pic>
      <p:pic>
        <p:nvPicPr>
          <p:cNvPr id="6" name="Picture 5" descr="A group of kids wearing matching outfits&#10;&#10;Description automatically generated with low confidence">
            <a:extLst>
              <a:ext uri="{FF2B5EF4-FFF2-40B4-BE49-F238E27FC236}">
                <a16:creationId xmlns:a16="http://schemas.microsoft.com/office/drawing/2014/main" id="{F11D2D42-2758-03C1-70DA-F2B270EDD7A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5482" y="1623588"/>
            <a:ext cx="8727918" cy="5818612"/>
          </a:xfrm>
          <a:prstGeom prst="rect">
            <a:avLst/>
          </a:prstGeom>
        </p:spPr>
      </p:pic>
      <p:pic>
        <p:nvPicPr>
          <p:cNvPr id="2" name="Picture 1">
            <a:extLst>
              <a:ext uri="{FF2B5EF4-FFF2-40B4-BE49-F238E27FC236}">
                <a16:creationId xmlns:a16="http://schemas.microsoft.com/office/drawing/2014/main" id="{B1112D6B-6C4E-2F2A-4DCE-0234CE19FAB7}"/>
              </a:ext>
            </a:extLst>
          </p:cNvPr>
          <p:cNvPicPr>
            <a:picLocks noChangeAspect="1"/>
          </p:cNvPicPr>
          <p:nvPr/>
        </p:nvPicPr>
        <p:blipFill>
          <a:blip r:embed="rId4"/>
          <a:stretch>
            <a:fillRect/>
          </a:stretch>
        </p:blipFill>
        <p:spPr>
          <a:xfrm>
            <a:off x="3070596" y="604928"/>
            <a:ext cx="6096528" cy="2310584"/>
          </a:xfrm>
          <a:prstGeom prst="rect">
            <a:avLst/>
          </a:prstGeom>
        </p:spPr>
      </p:pic>
    </p:spTree>
    <p:extLst>
      <p:ext uri="{BB962C8B-B14F-4D97-AF65-F5344CB8AC3E}">
        <p14:creationId xmlns:p14="http://schemas.microsoft.com/office/powerpoint/2010/main" val="3443168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114</Words>
  <Application>Microsoft Office PowerPoint</Application>
  <PresentationFormat>Widescreen</PresentationFormat>
  <Paragraphs>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18</cp:revision>
  <dcterms:created xsi:type="dcterms:W3CDTF">2022-11-22T05:15:07Z</dcterms:created>
  <dcterms:modified xsi:type="dcterms:W3CDTF">2026-03-23T11:49:47Z</dcterms:modified>
</cp:coreProperties>
</file>