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75" r:id="rId1"/>
    <p:sldMasterId id="2147483687" r:id="rId2"/>
  </p:sldMasterIdLst>
  <p:notesMasterIdLst>
    <p:notesMasterId r:id="rId19"/>
  </p:notesMasterIdLst>
  <p:handoutMasterIdLst>
    <p:handoutMasterId r:id="rId20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2007577301" r:id="rId17"/>
    <p:sldId id="3286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34" autoAdjust="0"/>
  </p:normalViewPr>
  <p:slideViewPr>
    <p:cSldViewPr>
      <p:cViewPr varScale="1">
        <p:scale>
          <a:sx n="93" d="100"/>
          <a:sy n="93" d="100"/>
        </p:scale>
        <p:origin x="116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39502"/>
            <a:ext cx="7488832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585" y="1605028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802" y="771550"/>
            <a:ext cx="4572396" cy="11766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C3C32C-16AF-D44D-D3E4-B74CD20F98E1}"/>
              </a:ext>
            </a:extLst>
          </p:cNvPr>
          <p:cNvSpPr txBox="1"/>
          <p:nvPr/>
        </p:nvSpPr>
        <p:spPr>
          <a:xfrm>
            <a:off x="1942115" y="3481012"/>
            <a:ext cx="623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viên</a:t>
            </a:r>
            <a:r>
              <a:rPr lang="en-US" sz="3200" b="1" dirty="0">
                <a:solidFill>
                  <a:srgbClr val="FF0000"/>
                </a:solidFill>
              </a:rPr>
              <a:t>: Nguyễn Anh Thư</a:t>
            </a:r>
          </a:p>
        </p:txBody>
      </p:sp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sX0" fmla="*/ 0 w 8480924"/>
              <a:gd name="csY0" fmla="*/ 431276 h 4324871"/>
              <a:gd name="csX1" fmla="*/ 431276 w 8480924"/>
              <a:gd name="csY1" fmla="*/ 0 h 4324871"/>
              <a:gd name="csX2" fmla="*/ 8049648 w 8480924"/>
              <a:gd name="csY2" fmla="*/ 0 h 4324871"/>
              <a:gd name="csX3" fmla="*/ 8480924 w 8480924"/>
              <a:gd name="csY3" fmla="*/ 431276 h 4324871"/>
              <a:gd name="csX4" fmla="*/ 8480924 w 8480924"/>
              <a:gd name="csY4" fmla="*/ 3893595 h 4324871"/>
              <a:gd name="csX5" fmla="*/ 8049648 w 8480924"/>
              <a:gd name="csY5" fmla="*/ 4324871 h 4324871"/>
              <a:gd name="csX6" fmla="*/ 431276 w 8480924"/>
              <a:gd name="csY6" fmla="*/ 4324871 h 4324871"/>
              <a:gd name="csX7" fmla="*/ 0 w 8480924"/>
              <a:gd name="csY7" fmla="*/ 3893595 h 4324871"/>
              <a:gd name="csX8" fmla="*/ 0 w 8480924"/>
              <a:gd name="csY8" fmla="*/ 431276 h 43248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sX0" fmla="*/ 0 w 8480924"/>
              <a:gd name="csY0" fmla="*/ 431276 h 4324871"/>
              <a:gd name="csX1" fmla="*/ 431276 w 8480924"/>
              <a:gd name="csY1" fmla="*/ 0 h 4324871"/>
              <a:gd name="csX2" fmla="*/ 8049648 w 8480924"/>
              <a:gd name="csY2" fmla="*/ 0 h 4324871"/>
              <a:gd name="csX3" fmla="*/ 8480924 w 8480924"/>
              <a:gd name="csY3" fmla="*/ 431276 h 4324871"/>
              <a:gd name="csX4" fmla="*/ 8480924 w 8480924"/>
              <a:gd name="csY4" fmla="*/ 3893595 h 4324871"/>
              <a:gd name="csX5" fmla="*/ 8049648 w 8480924"/>
              <a:gd name="csY5" fmla="*/ 4324871 h 4324871"/>
              <a:gd name="csX6" fmla="*/ 431276 w 8480924"/>
              <a:gd name="csY6" fmla="*/ 4324871 h 4324871"/>
              <a:gd name="csX7" fmla="*/ 0 w 8480924"/>
              <a:gd name="csY7" fmla="*/ 3893595 h 4324871"/>
              <a:gd name="csX8" fmla="*/ 0 w 8480924"/>
              <a:gd name="csY8" fmla="*/ 431276 h 43248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sX0" fmla="*/ 0 w 8480924"/>
              <a:gd name="csY0" fmla="*/ 457740 h 4590256"/>
              <a:gd name="csX1" fmla="*/ 457740 w 8480924"/>
              <a:gd name="csY1" fmla="*/ 0 h 4590256"/>
              <a:gd name="csX2" fmla="*/ 8023184 w 8480924"/>
              <a:gd name="csY2" fmla="*/ 0 h 4590256"/>
              <a:gd name="csX3" fmla="*/ 8480924 w 8480924"/>
              <a:gd name="csY3" fmla="*/ 457740 h 4590256"/>
              <a:gd name="csX4" fmla="*/ 8480924 w 8480924"/>
              <a:gd name="csY4" fmla="*/ 4132516 h 4590256"/>
              <a:gd name="csX5" fmla="*/ 8023184 w 8480924"/>
              <a:gd name="csY5" fmla="*/ 4590256 h 4590256"/>
              <a:gd name="csX6" fmla="*/ 457740 w 8480924"/>
              <a:gd name="csY6" fmla="*/ 4590256 h 4590256"/>
              <a:gd name="csX7" fmla="*/ 0 w 8480924"/>
              <a:gd name="csY7" fmla="*/ 4132516 h 4590256"/>
              <a:gd name="csX8" fmla="*/ 0 w 8480924"/>
              <a:gd name="csY8" fmla="*/ 457740 h 45902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sX0" fmla="*/ 0 w 8480924"/>
              <a:gd name="csY0" fmla="*/ 431276 h 4324871"/>
              <a:gd name="csX1" fmla="*/ 431276 w 8480924"/>
              <a:gd name="csY1" fmla="*/ 0 h 4324871"/>
              <a:gd name="csX2" fmla="*/ 8049648 w 8480924"/>
              <a:gd name="csY2" fmla="*/ 0 h 4324871"/>
              <a:gd name="csX3" fmla="*/ 8480924 w 8480924"/>
              <a:gd name="csY3" fmla="*/ 431276 h 4324871"/>
              <a:gd name="csX4" fmla="*/ 8480924 w 8480924"/>
              <a:gd name="csY4" fmla="*/ 3893595 h 4324871"/>
              <a:gd name="csX5" fmla="*/ 8049648 w 8480924"/>
              <a:gd name="csY5" fmla="*/ 4324871 h 4324871"/>
              <a:gd name="csX6" fmla="*/ 431276 w 8480924"/>
              <a:gd name="csY6" fmla="*/ 4324871 h 4324871"/>
              <a:gd name="csX7" fmla="*/ 0 w 8480924"/>
              <a:gd name="csY7" fmla="*/ 3893595 h 4324871"/>
              <a:gd name="csX8" fmla="*/ 0 w 8480924"/>
              <a:gd name="csY8" fmla="*/ 431276 h 43248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sX0" fmla="*/ 0 w 8480924"/>
              <a:gd name="csY0" fmla="*/ 431276 h 4324871"/>
              <a:gd name="csX1" fmla="*/ 431276 w 8480924"/>
              <a:gd name="csY1" fmla="*/ 0 h 4324871"/>
              <a:gd name="csX2" fmla="*/ 8049648 w 8480924"/>
              <a:gd name="csY2" fmla="*/ 0 h 4324871"/>
              <a:gd name="csX3" fmla="*/ 8480924 w 8480924"/>
              <a:gd name="csY3" fmla="*/ 431276 h 4324871"/>
              <a:gd name="csX4" fmla="*/ 8480924 w 8480924"/>
              <a:gd name="csY4" fmla="*/ 3893595 h 4324871"/>
              <a:gd name="csX5" fmla="*/ 8049648 w 8480924"/>
              <a:gd name="csY5" fmla="*/ 4324871 h 4324871"/>
              <a:gd name="csX6" fmla="*/ 431276 w 8480924"/>
              <a:gd name="csY6" fmla="*/ 4324871 h 4324871"/>
              <a:gd name="csX7" fmla="*/ 0 w 8480924"/>
              <a:gd name="csY7" fmla="*/ 3893595 h 4324871"/>
              <a:gd name="csX8" fmla="*/ 0 w 8480924"/>
              <a:gd name="csY8" fmla="*/ 431276 h 43248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ECCC528-27F3-8632-077A-0EDFA3F90B4C}"/>
              </a:ext>
            </a:extLst>
          </p:cNvPr>
          <p:cNvSpPr/>
          <p:nvPr/>
        </p:nvSpPr>
        <p:spPr>
          <a:xfrm>
            <a:off x="1503862" y="1780903"/>
            <a:ext cx="6709410" cy="309230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432090" y="390675"/>
            <a:ext cx="4400550" cy="957850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sX0" fmla="*/ 0 w 4236721"/>
                <a:gd name="csY0" fmla="*/ 262553 h 1277133"/>
                <a:gd name="csX1" fmla="*/ 599310 w 4236721"/>
                <a:gd name="csY1" fmla="*/ 19877 h 1277133"/>
                <a:gd name="csX2" fmla="*/ 3637410 w 4236721"/>
                <a:gd name="csY2" fmla="*/ 0 h 1277133"/>
                <a:gd name="csX3" fmla="*/ 4236721 w 4236721"/>
                <a:gd name="csY3" fmla="*/ 262553 h 1277133"/>
                <a:gd name="csX4" fmla="*/ 4236721 w 4236721"/>
                <a:gd name="csY4" fmla="*/ 652149 h 1277133"/>
                <a:gd name="csX5" fmla="*/ 4236721 w 4236721"/>
                <a:gd name="csY5" fmla="*/ 1074212 h 1277133"/>
                <a:gd name="csX6" fmla="*/ 3859260 w 4236721"/>
                <a:gd name="csY6" fmla="*/ 1277133 h 1277133"/>
                <a:gd name="csX7" fmla="*/ 3197718 w 4236721"/>
                <a:gd name="csY7" fmla="*/ 1277133 h 1277133"/>
                <a:gd name="csX8" fmla="*/ 2536176 w 4236721"/>
                <a:gd name="csY8" fmla="*/ 1277133 h 1277133"/>
                <a:gd name="csX9" fmla="*/ 1909452 w 4236721"/>
                <a:gd name="csY9" fmla="*/ 1277133 h 1277133"/>
                <a:gd name="csX10" fmla="*/ 1178274 w 4236721"/>
                <a:gd name="csY10" fmla="*/ 1277133 h 1277133"/>
                <a:gd name="csX11" fmla="*/ 377460 w 4236721"/>
                <a:gd name="csY11" fmla="*/ 1277133 h 1277133"/>
                <a:gd name="csX12" fmla="*/ 0 w 4236721"/>
                <a:gd name="csY12" fmla="*/ 1074212 h 1277133"/>
                <a:gd name="csX13" fmla="*/ 0 w 4236721"/>
                <a:gd name="csY13" fmla="*/ 652149 h 1277133"/>
                <a:gd name="csX14" fmla="*/ 0 w 4236721"/>
                <a:gd name="csY14" fmla="*/ 262553 h 12771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9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4"/>
              <a:ext cx="5867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Dặn</a:t>
              </a:r>
              <a:r>
                <a:rPr lang="en-US" sz="495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dò</a:t>
              </a:r>
              <a:endParaRPr lang="en-US" sz="495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C01CF03-01EF-FB78-2698-B5A2DC899DF3}"/>
              </a:ext>
            </a:extLst>
          </p:cNvPr>
          <p:cNvGrpSpPr/>
          <p:nvPr/>
        </p:nvGrpSpPr>
        <p:grpSpPr>
          <a:xfrm>
            <a:off x="2301461" y="2092026"/>
            <a:ext cx="6201153" cy="860704"/>
            <a:chOff x="2312404" y="2944335"/>
            <a:chExt cx="8268204" cy="1147605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AAFEBAA0-69C6-8ADD-FD81-5F5146D01A6E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4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A28A1FFA-7E72-2686-5236-729E15D3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E0D38BDE-B2A3-0D99-C411-8EE23014F4EC}"/>
              </a:ext>
            </a:extLst>
          </p:cNvPr>
          <p:cNvGrpSpPr/>
          <p:nvPr/>
        </p:nvGrpSpPr>
        <p:grpSpPr>
          <a:xfrm>
            <a:off x="2301461" y="2952729"/>
            <a:ext cx="6201153" cy="860704"/>
            <a:chOff x="2312404" y="2944335"/>
            <a:chExt cx="8268204" cy="114760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EADE3F38-BA39-BFE7-7924-99E7EA902738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8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3F9A34F-CE00-B0AC-9A94-853C14B9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AA1518B-BC93-CEAB-28EF-361F9C168D7D}"/>
              </a:ext>
            </a:extLst>
          </p:cNvPr>
          <p:cNvGrpSpPr/>
          <p:nvPr/>
        </p:nvGrpSpPr>
        <p:grpSpPr>
          <a:xfrm>
            <a:off x="2301461" y="3813433"/>
            <a:ext cx="6201153" cy="860704"/>
            <a:chOff x="2312404" y="2944335"/>
            <a:chExt cx="8268204" cy="1147605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84B0B4F4-301C-011E-8AFA-BBF001B23EDB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1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C2CFCA55-C34C-5DA4-0465-B0267B43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sX0" fmla="*/ 0 w 5867400"/>
                <a:gd name="csY0" fmla="*/ 440192 h 2141220"/>
                <a:gd name="csX1" fmla="*/ 829980 w 5867400"/>
                <a:gd name="csY1" fmla="*/ 33326 h 2141220"/>
                <a:gd name="csX2" fmla="*/ 5037419 w 5867400"/>
                <a:gd name="csY2" fmla="*/ 0 h 2141220"/>
                <a:gd name="csX3" fmla="*/ 5867400 w 5867400"/>
                <a:gd name="csY3" fmla="*/ 440192 h 2141220"/>
                <a:gd name="csX4" fmla="*/ 5867400 w 5867400"/>
                <a:gd name="csY4" fmla="*/ 1093383 h 2141220"/>
                <a:gd name="csX5" fmla="*/ 5867400 w 5867400"/>
                <a:gd name="csY5" fmla="*/ 1801006 h 2141220"/>
                <a:gd name="csX6" fmla="*/ 5344657 w 5867400"/>
                <a:gd name="csY6" fmla="*/ 2141220 h 2141220"/>
                <a:gd name="csX7" fmla="*/ 4559374 w 5867400"/>
                <a:gd name="csY7" fmla="*/ 2141220 h 2141220"/>
                <a:gd name="csX8" fmla="*/ 3822310 w 5867400"/>
                <a:gd name="csY8" fmla="*/ 2141220 h 2141220"/>
                <a:gd name="csX9" fmla="*/ 3133465 w 5867400"/>
                <a:gd name="csY9" fmla="*/ 2141220 h 2141220"/>
                <a:gd name="csX10" fmla="*/ 2396400 w 5867400"/>
                <a:gd name="csY10" fmla="*/ 2141220 h 2141220"/>
                <a:gd name="csX11" fmla="*/ 1659336 w 5867400"/>
                <a:gd name="csY11" fmla="*/ 2141220 h 2141220"/>
                <a:gd name="csX12" fmla="*/ 1115149 w 5867400"/>
                <a:gd name="csY12" fmla="*/ 2141220 h 2141220"/>
                <a:gd name="csX13" fmla="*/ 522742 w 5867400"/>
                <a:gd name="csY13" fmla="*/ 2141220 h 2141220"/>
                <a:gd name="csX14" fmla="*/ 0 w 5867400"/>
                <a:gd name="csY14" fmla="*/ 1801006 h 2141220"/>
                <a:gd name="csX15" fmla="*/ 0 w 5867400"/>
                <a:gd name="csY15" fmla="*/ 1147815 h 2141220"/>
                <a:gd name="csX16" fmla="*/ 0 w 5867400"/>
                <a:gd name="csY16" fmla="*/ 440192 h 21412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sX0" fmla="*/ 0 w 6398896"/>
                <a:gd name="csY0" fmla="*/ 666555 h 3242311"/>
                <a:gd name="csX1" fmla="*/ 905163 w 6398896"/>
                <a:gd name="csY1" fmla="*/ 50463 h 3242311"/>
                <a:gd name="csX2" fmla="*/ 5493732 w 6398896"/>
                <a:gd name="csY2" fmla="*/ 0 h 3242311"/>
                <a:gd name="csX3" fmla="*/ 6398896 w 6398896"/>
                <a:gd name="csY3" fmla="*/ 666555 h 3242311"/>
                <a:gd name="csX4" fmla="*/ 6398896 w 6398896"/>
                <a:gd name="csY4" fmla="*/ 1353419 h 3242311"/>
                <a:gd name="csX5" fmla="*/ 6398896 w 6398896"/>
                <a:gd name="csY5" fmla="*/ 1999071 h 3242311"/>
                <a:gd name="csX6" fmla="*/ 6398896 w 6398896"/>
                <a:gd name="csY6" fmla="*/ 2727147 h 3242311"/>
                <a:gd name="csX7" fmla="*/ 5828801 w 6398896"/>
                <a:gd name="csY7" fmla="*/ 3242311 h 3242311"/>
                <a:gd name="csX8" fmla="*/ 5066288 w 6398896"/>
                <a:gd name="csY8" fmla="*/ 3242311 h 3242311"/>
                <a:gd name="csX9" fmla="*/ 4566711 w 6398896"/>
                <a:gd name="csY9" fmla="*/ 3242311 h 3242311"/>
                <a:gd name="csX10" fmla="*/ 3856786 w 6398896"/>
                <a:gd name="csY10" fmla="*/ 3242311 h 3242311"/>
                <a:gd name="csX11" fmla="*/ 3199448 w 6398896"/>
                <a:gd name="csY11" fmla="*/ 3242311 h 3242311"/>
                <a:gd name="csX12" fmla="*/ 2699870 w 6398896"/>
                <a:gd name="csY12" fmla="*/ 3242311 h 3242311"/>
                <a:gd name="csX13" fmla="*/ 1937358 w 6398896"/>
                <a:gd name="csY13" fmla="*/ 3242311 h 3242311"/>
                <a:gd name="csX14" fmla="*/ 1174845 w 6398896"/>
                <a:gd name="csY14" fmla="*/ 3242311 h 3242311"/>
                <a:gd name="csX15" fmla="*/ 570094 w 6398896"/>
                <a:gd name="csY15" fmla="*/ 3242311 h 3242311"/>
                <a:gd name="csX16" fmla="*/ 0 w 6398896"/>
                <a:gd name="csY16" fmla="*/ 2727147 h 3242311"/>
                <a:gd name="csX17" fmla="*/ 0 w 6398896"/>
                <a:gd name="csY17" fmla="*/ 2060889 h 3242311"/>
                <a:gd name="csX18" fmla="*/ 0 w 6398896"/>
                <a:gd name="csY18" fmla="*/ 1394631 h 3242311"/>
                <a:gd name="csX19" fmla="*/ 0 w 6398896"/>
                <a:gd name="csY19" fmla="*/ 666555 h 32423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sX0" fmla="*/ 0 w 8480924"/>
              <a:gd name="csY0" fmla="*/ 431276 h 4324871"/>
              <a:gd name="csX1" fmla="*/ 431276 w 8480924"/>
              <a:gd name="csY1" fmla="*/ 0 h 4324871"/>
              <a:gd name="csX2" fmla="*/ 8049648 w 8480924"/>
              <a:gd name="csY2" fmla="*/ 0 h 4324871"/>
              <a:gd name="csX3" fmla="*/ 8480924 w 8480924"/>
              <a:gd name="csY3" fmla="*/ 431276 h 4324871"/>
              <a:gd name="csX4" fmla="*/ 8480924 w 8480924"/>
              <a:gd name="csY4" fmla="*/ 3893595 h 4324871"/>
              <a:gd name="csX5" fmla="*/ 8049648 w 8480924"/>
              <a:gd name="csY5" fmla="*/ 4324871 h 4324871"/>
              <a:gd name="csX6" fmla="*/ 431276 w 8480924"/>
              <a:gd name="csY6" fmla="*/ 4324871 h 4324871"/>
              <a:gd name="csX7" fmla="*/ 0 w 8480924"/>
              <a:gd name="csY7" fmla="*/ 3893595 h 4324871"/>
              <a:gd name="csX8" fmla="*/ 0 w 8480924"/>
              <a:gd name="csY8" fmla="*/ 431276 h 43248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sX0" fmla="*/ 0 w 8480924"/>
              <a:gd name="csY0" fmla="*/ 457740 h 4590256"/>
              <a:gd name="csX1" fmla="*/ 457740 w 8480924"/>
              <a:gd name="csY1" fmla="*/ 0 h 4590256"/>
              <a:gd name="csX2" fmla="*/ 8023184 w 8480924"/>
              <a:gd name="csY2" fmla="*/ 0 h 4590256"/>
              <a:gd name="csX3" fmla="*/ 8480924 w 8480924"/>
              <a:gd name="csY3" fmla="*/ 457740 h 4590256"/>
              <a:gd name="csX4" fmla="*/ 8480924 w 8480924"/>
              <a:gd name="csY4" fmla="*/ 4132516 h 4590256"/>
              <a:gd name="csX5" fmla="*/ 8023184 w 8480924"/>
              <a:gd name="csY5" fmla="*/ 4590256 h 4590256"/>
              <a:gd name="csX6" fmla="*/ 457740 w 8480924"/>
              <a:gd name="csY6" fmla="*/ 4590256 h 4590256"/>
              <a:gd name="csX7" fmla="*/ 0 w 8480924"/>
              <a:gd name="csY7" fmla="*/ 4132516 h 4590256"/>
              <a:gd name="csX8" fmla="*/ 0 w 8480924"/>
              <a:gd name="csY8" fmla="*/ 457740 h 45902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647</TotalTime>
  <Words>492</Words>
  <Application>Microsoft Office PowerPoint</Application>
  <PresentationFormat>On-screen Show (16:9)</PresentationFormat>
  <Paragraphs>95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Administrator</cp:lastModifiedBy>
  <cp:revision>12</cp:revision>
  <dcterms:created xsi:type="dcterms:W3CDTF">2015-08-22T03:26:29Z</dcterms:created>
  <dcterms:modified xsi:type="dcterms:W3CDTF">2026-04-21T06:21:39Z</dcterms:modified>
</cp:coreProperties>
</file>