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9" r:id="rId2"/>
    <p:sldMasterId id="2147483715" r:id="rId3"/>
    <p:sldMasterId id="2147483727" r:id="rId4"/>
  </p:sldMasterIdLst>
  <p:notesMasterIdLst>
    <p:notesMasterId r:id="rId16"/>
  </p:notesMasterIdLst>
  <p:handoutMasterIdLst>
    <p:handoutMasterId r:id="rId17"/>
  </p:handoutMasterIdLst>
  <p:sldIdLst>
    <p:sldId id="306" r:id="rId5"/>
    <p:sldId id="308" r:id="rId6"/>
    <p:sldId id="309" r:id="rId7"/>
    <p:sldId id="310" r:id="rId8"/>
    <p:sldId id="257" r:id="rId9"/>
    <p:sldId id="2007577116" r:id="rId10"/>
    <p:sldId id="2007577112" r:id="rId11"/>
    <p:sldId id="2007577119" r:id="rId12"/>
    <p:sldId id="2007577120" r:id="rId13"/>
    <p:sldId id="2007577121" r:id="rId14"/>
    <p:sldId id="200757711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ABFF"/>
    <a:srgbClr val="DB93FF"/>
    <a:srgbClr val="CC66FF"/>
    <a:srgbClr val="00CC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2" d="100"/>
          <a:sy n="82" d="100"/>
        </p:scale>
        <p:origin x="888" y="48"/>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CFA878-B618-4B38-93B9-AA47A0F274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A0C6BE-FECD-46F1-ADB3-715C6199A7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FCA410-CD9D-4AF8-9A2E-8427E7CB6714}" type="datetimeFigureOut">
              <a:rPr lang="en-US" smtClean="0"/>
              <a:t>4/21/2026</a:t>
            </a:fld>
            <a:endParaRPr lang="en-US"/>
          </a:p>
        </p:txBody>
      </p:sp>
      <p:sp>
        <p:nvSpPr>
          <p:cNvPr id="4" name="Footer Placeholder 3">
            <a:extLst>
              <a:ext uri="{FF2B5EF4-FFF2-40B4-BE49-F238E27FC236}">
                <a16:creationId xmlns:a16="http://schemas.microsoft.com/office/drawing/2014/main" id="{582547BF-7567-448E-954F-E00478A32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DFFE7E-E5E4-485C-BD06-388DA58709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9882D-54B9-471E-A101-F23B82F0EB36}" type="slidenum">
              <a:rPr lang="en-US" smtClean="0"/>
              <a:t>‹#›</a:t>
            </a:fld>
            <a:endParaRPr lang="en-US"/>
          </a:p>
        </p:txBody>
      </p:sp>
    </p:spTree>
    <p:extLst>
      <p:ext uri="{BB962C8B-B14F-4D97-AF65-F5344CB8AC3E}">
        <p14:creationId xmlns:p14="http://schemas.microsoft.com/office/powerpoint/2010/main" val="1351366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066AF-5B26-4EDD-8FAD-595EFBF60D7E}" type="datetimeFigureOut">
              <a:rPr lang="en-US" smtClean="0"/>
              <a:t>4/21/2026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65F507-1483-497D-B293-80E7E228D0D4}" type="slidenum">
              <a:rPr lang="en-US" smtClean="0"/>
              <a:t>‹#›</a:t>
            </a:fld>
            <a:endParaRPr lang="en-US"/>
          </a:p>
        </p:txBody>
      </p:sp>
    </p:spTree>
    <p:extLst>
      <p:ext uri="{BB962C8B-B14F-4D97-AF65-F5344CB8AC3E}">
        <p14:creationId xmlns:p14="http://schemas.microsoft.com/office/powerpoint/2010/main" val="2429289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85884-3E3D-42B5-8CF8-356B7950D2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a:cs typeface="+mn-cs"/>
            </a:endParaRPr>
          </a:p>
        </p:txBody>
      </p:sp>
    </p:spTree>
    <p:extLst>
      <p:ext uri="{BB962C8B-B14F-4D97-AF65-F5344CB8AC3E}">
        <p14:creationId xmlns:p14="http://schemas.microsoft.com/office/powerpoint/2010/main" val="771361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476413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42378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9012372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6.gi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8.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7"/>
            <a:ext cx="12209444"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7" y="4084497"/>
            <a:ext cx="3773430" cy="2705180"/>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2" y="-215471"/>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80"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39"/>
            <a:ext cx="4465329" cy="2328677"/>
          </a:xfrm>
          <a:prstGeom prst="rect">
            <a:avLst/>
          </a:prstGeom>
        </p:spPr>
      </p:pic>
      <p:sp>
        <p:nvSpPr>
          <p:cNvPr id="23" name="Rectangle 22">
            <a:extLst>
              <a:ext uri="{FF2B5EF4-FFF2-40B4-BE49-F238E27FC236}">
                <a16:creationId xmlns:a16="http://schemas.microsoft.com/office/drawing/2014/main" id="{72515E06-B7CD-449A-99F5-8556C5050E5F}"/>
              </a:ext>
            </a:extLst>
          </p:cNvPr>
          <p:cNvSpPr/>
          <p:nvPr userDrawn="1"/>
        </p:nvSpPr>
        <p:spPr>
          <a:xfrm>
            <a:off x="1935999" y="1050116"/>
            <a:ext cx="7329805" cy="15684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Toán</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F9A88FF-981D-4D54-89F8-E14626D6ADBD}"/>
              </a:ext>
            </a:extLst>
          </p:cNvPr>
          <p:cNvSpPr txBox="1"/>
          <p:nvPr userDrawn="1"/>
        </p:nvSpPr>
        <p:spPr>
          <a:xfrm>
            <a:off x="1601226" y="6533239"/>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176129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par>
                                <p:cTn id="39" presetID="2" presetClass="entr" presetSubtype="8" fill="hold" nodeType="withEffect">
                                  <p:stCondLst>
                                    <p:cond delay="5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750" fill="hold"/>
                                        <p:tgtEl>
                                          <p:spTgt spid="25"/>
                                        </p:tgtEl>
                                        <p:attrNameLst>
                                          <p:attrName>ppt_x</p:attrName>
                                        </p:attrNameLst>
                                      </p:cBhvr>
                                      <p:tavLst>
                                        <p:tav tm="0">
                                          <p:val>
                                            <p:strVal val="0-#ppt_w/2"/>
                                          </p:val>
                                        </p:tav>
                                        <p:tav tm="100000">
                                          <p:val>
                                            <p:strVal val="#ppt_x"/>
                                          </p:val>
                                        </p:tav>
                                      </p:tavLst>
                                    </p:anim>
                                    <p:anim calcmode="lin" valueType="num">
                                      <p:cBhvr additive="base">
                                        <p:cTn id="42"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1" y="1179055"/>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5"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2"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0"/>
            <a:ext cx="2842230" cy="2927642"/>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0926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1" y="202019"/>
            <a:ext cx="11738344" cy="6507125"/>
          </a:xfrm>
          <a:custGeom>
            <a:avLst/>
            <a:gdLst>
              <a:gd name="csX0" fmla="*/ 0 w 11738344"/>
              <a:gd name="csY0" fmla="*/ 0 h 6507125"/>
              <a:gd name="csX1" fmla="*/ 586917 w 11738344"/>
              <a:gd name="csY1" fmla="*/ 0 h 6507125"/>
              <a:gd name="csX2" fmla="*/ 939068 w 11738344"/>
              <a:gd name="csY2" fmla="*/ 0 h 6507125"/>
              <a:gd name="csX3" fmla="*/ 1525985 w 11738344"/>
              <a:gd name="csY3" fmla="*/ 0 h 6507125"/>
              <a:gd name="csX4" fmla="*/ 1760752 w 11738344"/>
              <a:gd name="csY4" fmla="*/ 0 h 6507125"/>
              <a:gd name="csX5" fmla="*/ 2347669 w 11738344"/>
              <a:gd name="csY5" fmla="*/ 0 h 6507125"/>
              <a:gd name="csX6" fmla="*/ 3051969 w 11738344"/>
              <a:gd name="csY6" fmla="*/ 0 h 6507125"/>
              <a:gd name="csX7" fmla="*/ 3521503 w 11738344"/>
              <a:gd name="csY7" fmla="*/ 0 h 6507125"/>
              <a:gd name="csX8" fmla="*/ 3756270 w 11738344"/>
              <a:gd name="csY8" fmla="*/ 0 h 6507125"/>
              <a:gd name="csX9" fmla="*/ 4577954 w 11738344"/>
              <a:gd name="csY9" fmla="*/ 0 h 6507125"/>
              <a:gd name="csX10" fmla="*/ 5164871 w 11738344"/>
              <a:gd name="csY10" fmla="*/ 0 h 6507125"/>
              <a:gd name="csX11" fmla="*/ 5751789 w 11738344"/>
              <a:gd name="csY11" fmla="*/ 0 h 6507125"/>
              <a:gd name="csX12" fmla="*/ 6221322 w 11738344"/>
              <a:gd name="csY12" fmla="*/ 0 h 6507125"/>
              <a:gd name="csX13" fmla="*/ 7043006 w 11738344"/>
              <a:gd name="csY13" fmla="*/ 0 h 6507125"/>
              <a:gd name="csX14" fmla="*/ 7277773 w 11738344"/>
              <a:gd name="csY14" fmla="*/ 0 h 6507125"/>
              <a:gd name="csX15" fmla="*/ 7629924 w 11738344"/>
              <a:gd name="csY15" fmla="*/ 0 h 6507125"/>
              <a:gd name="csX16" fmla="*/ 8216841 w 11738344"/>
              <a:gd name="csY16" fmla="*/ 0 h 6507125"/>
              <a:gd name="csX17" fmla="*/ 9038525 w 11738344"/>
              <a:gd name="csY17" fmla="*/ 0 h 6507125"/>
              <a:gd name="csX18" fmla="*/ 9273292 w 11738344"/>
              <a:gd name="csY18" fmla="*/ 0 h 6507125"/>
              <a:gd name="csX19" fmla="*/ 9742826 w 11738344"/>
              <a:gd name="csY19" fmla="*/ 0 h 6507125"/>
              <a:gd name="csX20" fmla="*/ 10564510 w 11738344"/>
              <a:gd name="csY20" fmla="*/ 0 h 6507125"/>
              <a:gd name="csX21" fmla="*/ 11151427 w 11738344"/>
              <a:gd name="csY21" fmla="*/ 0 h 6507125"/>
              <a:gd name="csX22" fmla="*/ 11738344 w 11738344"/>
              <a:gd name="csY22" fmla="*/ 0 h 6507125"/>
              <a:gd name="csX23" fmla="*/ 11738344 w 11738344"/>
              <a:gd name="csY23" fmla="*/ 721699 h 6507125"/>
              <a:gd name="csX24" fmla="*/ 11738344 w 11738344"/>
              <a:gd name="csY24" fmla="*/ 1183114 h 6507125"/>
              <a:gd name="csX25" fmla="*/ 11738344 w 11738344"/>
              <a:gd name="csY25" fmla="*/ 1644528 h 6507125"/>
              <a:gd name="csX26" fmla="*/ 11738344 w 11738344"/>
              <a:gd name="csY26" fmla="*/ 2236085 h 6507125"/>
              <a:gd name="csX27" fmla="*/ 11738344 w 11738344"/>
              <a:gd name="csY27" fmla="*/ 2827642 h 6507125"/>
              <a:gd name="csX28" fmla="*/ 11738344 w 11738344"/>
              <a:gd name="csY28" fmla="*/ 3223985 h 6507125"/>
              <a:gd name="csX29" fmla="*/ 11738344 w 11738344"/>
              <a:gd name="csY29" fmla="*/ 3815541 h 6507125"/>
              <a:gd name="csX30" fmla="*/ 11738344 w 11738344"/>
              <a:gd name="csY30" fmla="*/ 4537241 h 6507125"/>
              <a:gd name="csX31" fmla="*/ 11738344 w 11738344"/>
              <a:gd name="csY31" fmla="*/ 4998655 h 6507125"/>
              <a:gd name="csX32" fmla="*/ 11738344 w 11738344"/>
              <a:gd name="csY32" fmla="*/ 5394998 h 6507125"/>
              <a:gd name="csX33" fmla="*/ 11738344 w 11738344"/>
              <a:gd name="csY33" fmla="*/ 5986555 h 6507125"/>
              <a:gd name="csX34" fmla="*/ 11738344 w 11738344"/>
              <a:gd name="csY34" fmla="*/ 6507125 h 6507125"/>
              <a:gd name="csX35" fmla="*/ 11034043 w 11738344"/>
              <a:gd name="csY35" fmla="*/ 6507125 h 6507125"/>
              <a:gd name="csX36" fmla="*/ 10799276 w 11738344"/>
              <a:gd name="csY36" fmla="*/ 6507125 h 6507125"/>
              <a:gd name="csX37" fmla="*/ 10094976 w 11738344"/>
              <a:gd name="csY37" fmla="*/ 6507125 h 6507125"/>
              <a:gd name="csX38" fmla="*/ 9860209 w 11738344"/>
              <a:gd name="csY38" fmla="*/ 6507125 h 6507125"/>
              <a:gd name="csX39" fmla="*/ 9155908 w 11738344"/>
              <a:gd name="csY39" fmla="*/ 6507125 h 6507125"/>
              <a:gd name="csX40" fmla="*/ 8803758 w 11738344"/>
              <a:gd name="csY40" fmla="*/ 6507125 h 6507125"/>
              <a:gd name="csX41" fmla="*/ 8334224 w 11738344"/>
              <a:gd name="csY41" fmla="*/ 6507125 h 6507125"/>
              <a:gd name="csX42" fmla="*/ 8099457 w 11738344"/>
              <a:gd name="csY42" fmla="*/ 6507125 h 6507125"/>
              <a:gd name="csX43" fmla="*/ 7629924 w 11738344"/>
              <a:gd name="csY43" fmla="*/ 6507125 h 6507125"/>
              <a:gd name="csX44" fmla="*/ 6808240 w 11738344"/>
              <a:gd name="csY44" fmla="*/ 6507125 h 6507125"/>
              <a:gd name="csX45" fmla="*/ 6573473 w 11738344"/>
              <a:gd name="csY45" fmla="*/ 6507125 h 6507125"/>
              <a:gd name="csX46" fmla="*/ 5869172 w 11738344"/>
              <a:gd name="csY46" fmla="*/ 6507125 h 6507125"/>
              <a:gd name="csX47" fmla="*/ 5282255 w 11738344"/>
              <a:gd name="csY47" fmla="*/ 6507125 h 6507125"/>
              <a:gd name="csX48" fmla="*/ 4930104 w 11738344"/>
              <a:gd name="csY48" fmla="*/ 6507125 h 6507125"/>
              <a:gd name="csX49" fmla="*/ 4577954 w 11738344"/>
              <a:gd name="csY49" fmla="*/ 6507125 h 6507125"/>
              <a:gd name="csX50" fmla="*/ 4108420 w 11738344"/>
              <a:gd name="csY50" fmla="*/ 6507125 h 6507125"/>
              <a:gd name="csX51" fmla="*/ 3521503 w 11738344"/>
              <a:gd name="csY51" fmla="*/ 6507125 h 6507125"/>
              <a:gd name="csX52" fmla="*/ 2699819 w 11738344"/>
              <a:gd name="csY52" fmla="*/ 6507125 h 6507125"/>
              <a:gd name="csX53" fmla="*/ 1995518 w 11738344"/>
              <a:gd name="csY53" fmla="*/ 6507125 h 6507125"/>
              <a:gd name="csX54" fmla="*/ 1760752 w 11738344"/>
              <a:gd name="csY54" fmla="*/ 6507125 h 6507125"/>
              <a:gd name="csX55" fmla="*/ 939068 w 11738344"/>
              <a:gd name="csY55" fmla="*/ 6507125 h 6507125"/>
              <a:gd name="csX56" fmla="*/ 0 w 11738344"/>
              <a:gd name="csY56" fmla="*/ 6507125 h 6507125"/>
              <a:gd name="csX57" fmla="*/ 0 w 11738344"/>
              <a:gd name="csY57" fmla="*/ 5785426 h 6507125"/>
              <a:gd name="csX58" fmla="*/ 0 w 11738344"/>
              <a:gd name="csY58" fmla="*/ 5128798 h 6507125"/>
              <a:gd name="csX59" fmla="*/ 0 w 11738344"/>
              <a:gd name="csY59" fmla="*/ 4537241 h 6507125"/>
              <a:gd name="csX60" fmla="*/ 0 w 11738344"/>
              <a:gd name="csY60" fmla="*/ 3880613 h 6507125"/>
              <a:gd name="csX61" fmla="*/ 0 w 11738344"/>
              <a:gd name="csY61" fmla="*/ 3158913 h 6507125"/>
              <a:gd name="csX62" fmla="*/ 0 w 11738344"/>
              <a:gd name="csY62" fmla="*/ 2437214 h 6507125"/>
              <a:gd name="csX63" fmla="*/ 0 w 11738344"/>
              <a:gd name="csY63" fmla="*/ 1715515 h 6507125"/>
              <a:gd name="csX64" fmla="*/ 0 w 11738344"/>
              <a:gd name="csY64" fmla="*/ 1319172 h 6507125"/>
              <a:gd name="csX65" fmla="*/ 0 w 11738344"/>
              <a:gd name="csY65" fmla="*/ 662544 h 6507125"/>
              <a:gd name="csX66" fmla="*/ 0 w 11738344"/>
              <a:gd name="csY66" fmla="*/ 0 h 650712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Lst>
            <a:rect l="l" t="t" r="r" b="b"/>
            <a:pathLst>
              <a:path w="11738344" h="6507125"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28644" y="3559281"/>
                  <a:pt x="11738344" y="3815541"/>
                </a:cubicBezTo>
                <a:cubicBezTo>
                  <a:pt x="11748044" y="4071801"/>
                  <a:pt x="11660229" y="4277915"/>
                  <a:pt x="11738344" y="4537241"/>
                </a:cubicBezTo>
                <a:cubicBezTo>
                  <a:pt x="11816459" y="4796567"/>
                  <a:pt x="11733753" y="4796994"/>
                  <a:pt x="11738344" y="4998655"/>
                </a:cubicBezTo>
                <a:cubicBezTo>
                  <a:pt x="11742935" y="5200316"/>
                  <a:pt x="11719250" y="5308582"/>
                  <a:pt x="11738344" y="5394998"/>
                </a:cubicBezTo>
                <a:cubicBezTo>
                  <a:pt x="11757438" y="5481414"/>
                  <a:pt x="11699476" y="5736459"/>
                  <a:pt x="11738344" y="5986555"/>
                </a:cubicBezTo>
                <a:cubicBezTo>
                  <a:pt x="11777212" y="6236651"/>
                  <a:pt x="11708423" y="6334874"/>
                  <a:pt x="11738344" y="6507125"/>
                </a:cubicBezTo>
                <a:cubicBezTo>
                  <a:pt x="11478827" y="6561764"/>
                  <a:pt x="11355604" y="6489109"/>
                  <a:pt x="11034043" y="6507125"/>
                </a:cubicBezTo>
                <a:cubicBezTo>
                  <a:pt x="10712482" y="6525141"/>
                  <a:pt x="10886680" y="6497141"/>
                  <a:pt x="10799276" y="6507125"/>
                </a:cubicBezTo>
                <a:cubicBezTo>
                  <a:pt x="10711872" y="6517109"/>
                  <a:pt x="10265533" y="6502056"/>
                  <a:pt x="10094976" y="6507125"/>
                </a:cubicBezTo>
                <a:cubicBezTo>
                  <a:pt x="9924419" y="6512194"/>
                  <a:pt x="9975231" y="6494613"/>
                  <a:pt x="9860209" y="6507125"/>
                </a:cubicBezTo>
                <a:cubicBezTo>
                  <a:pt x="9745187" y="6519637"/>
                  <a:pt x="9465544" y="6493149"/>
                  <a:pt x="9155908" y="6507125"/>
                </a:cubicBezTo>
                <a:cubicBezTo>
                  <a:pt x="8846272" y="6521101"/>
                  <a:pt x="8884191" y="6495076"/>
                  <a:pt x="8803758" y="6507125"/>
                </a:cubicBezTo>
                <a:cubicBezTo>
                  <a:pt x="8723325" y="6519174"/>
                  <a:pt x="8508753" y="6467331"/>
                  <a:pt x="8334224" y="6507125"/>
                </a:cubicBezTo>
                <a:cubicBezTo>
                  <a:pt x="8159695" y="6546919"/>
                  <a:pt x="8211920" y="6481971"/>
                  <a:pt x="8099457" y="6507125"/>
                </a:cubicBezTo>
                <a:cubicBezTo>
                  <a:pt x="7986994" y="6532279"/>
                  <a:pt x="7760338" y="6491342"/>
                  <a:pt x="7629924" y="6507125"/>
                </a:cubicBezTo>
                <a:cubicBezTo>
                  <a:pt x="7499510" y="6522908"/>
                  <a:pt x="7068285" y="6502086"/>
                  <a:pt x="6808240" y="6507125"/>
                </a:cubicBezTo>
                <a:cubicBezTo>
                  <a:pt x="6548195" y="6512164"/>
                  <a:pt x="6642810" y="6498574"/>
                  <a:pt x="6573473" y="6507125"/>
                </a:cubicBezTo>
                <a:cubicBezTo>
                  <a:pt x="6504136" y="6515676"/>
                  <a:pt x="6038855" y="6438771"/>
                  <a:pt x="5869172" y="6507125"/>
                </a:cubicBezTo>
                <a:cubicBezTo>
                  <a:pt x="5699489" y="6575479"/>
                  <a:pt x="5566362" y="6496885"/>
                  <a:pt x="5282255" y="6507125"/>
                </a:cubicBezTo>
                <a:cubicBezTo>
                  <a:pt x="4998148" y="6517365"/>
                  <a:pt x="5039221" y="6465905"/>
                  <a:pt x="4930104" y="6507125"/>
                </a:cubicBezTo>
                <a:cubicBezTo>
                  <a:pt x="4820987" y="6548345"/>
                  <a:pt x="4723325" y="6493648"/>
                  <a:pt x="4577954" y="6507125"/>
                </a:cubicBezTo>
                <a:cubicBezTo>
                  <a:pt x="4432583" y="6520602"/>
                  <a:pt x="4240580" y="6477186"/>
                  <a:pt x="4108420" y="6507125"/>
                </a:cubicBezTo>
                <a:cubicBezTo>
                  <a:pt x="3976260" y="6537064"/>
                  <a:pt x="3729849" y="6485756"/>
                  <a:pt x="3521503" y="6507125"/>
                </a:cubicBezTo>
                <a:cubicBezTo>
                  <a:pt x="3313157" y="6528494"/>
                  <a:pt x="2978184" y="6440521"/>
                  <a:pt x="2699819" y="6507125"/>
                </a:cubicBezTo>
                <a:cubicBezTo>
                  <a:pt x="2421454" y="6573729"/>
                  <a:pt x="2296956" y="6495816"/>
                  <a:pt x="1995518" y="6507125"/>
                </a:cubicBezTo>
                <a:cubicBezTo>
                  <a:pt x="1694080" y="6518434"/>
                  <a:pt x="1872133" y="6498123"/>
                  <a:pt x="1760752" y="6507125"/>
                </a:cubicBezTo>
                <a:cubicBezTo>
                  <a:pt x="1649371" y="6516127"/>
                  <a:pt x="1240399" y="6475880"/>
                  <a:pt x="939068" y="6507125"/>
                </a:cubicBezTo>
                <a:cubicBezTo>
                  <a:pt x="637737" y="6538370"/>
                  <a:pt x="388381" y="6477070"/>
                  <a:pt x="0" y="6507125"/>
                </a:cubicBezTo>
                <a:cubicBezTo>
                  <a:pt x="-47939" y="6337479"/>
                  <a:pt x="879" y="6060669"/>
                  <a:pt x="0" y="5785426"/>
                </a:cubicBezTo>
                <a:cubicBezTo>
                  <a:pt x="-879" y="5510183"/>
                  <a:pt x="581" y="5359991"/>
                  <a:pt x="0" y="5128798"/>
                </a:cubicBezTo>
                <a:cubicBezTo>
                  <a:pt x="-581" y="4897605"/>
                  <a:pt x="45467" y="4828334"/>
                  <a:pt x="0" y="4537241"/>
                </a:cubicBezTo>
                <a:cubicBezTo>
                  <a:pt x="-45467" y="4246148"/>
                  <a:pt x="61308" y="4034246"/>
                  <a:pt x="0" y="3880613"/>
                </a:cubicBezTo>
                <a:cubicBezTo>
                  <a:pt x="-61308" y="3726980"/>
                  <a:pt x="34030" y="3322956"/>
                  <a:pt x="0" y="3158913"/>
                </a:cubicBezTo>
                <a:cubicBezTo>
                  <a:pt x="-34030" y="2994870"/>
                  <a:pt x="80763" y="2717371"/>
                  <a:pt x="0" y="2437214"/>
                </a:cubicBezTo>
                <a:cubicBezTo>
                  <a:pt x="-80763" y="2157057"/>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5"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5233" y="1344087"/>
                  <a:pt x="11738344" y="1514385"/>
                </a:cubicBezTo>
                <a:cubicBezTo>
                  <a:pt x="11791455" y="1684683"/>
                  <a:pt x="11711044" y="1762913"/>
                  <a:pt x="11738344" y="1975800"/>
                </a:cubicBezTo>
                <a:cubicBezTo>
                  <a:pt x="11765644" y="2188687"/>
                  <a:pt x="11699886" y="2274464"/>
                  <a:pt x="11738344" y="2502285"/>
                </a:cubicBezTo>
                <a:cubicBezTo>
                  <a:pt x="11776802" y="2730106"/>
                  <a:pt x="11695385" y="2995182"/>
                  <a:pt x="11738344" y="3223985"/>
                </a:cubicBezTo>
                <a:cubicBezTo>
                  <a:pt x="11781303" y="3452788"/>
                  <a:pt x="11700748" y="3463165"/>
                  <a:pt x="11738344" y="3620328"/>
                </a:cubicBezTo>
                <a:cubicBezTo>
                  <a:pt x="11775940" y="3777491"/>
                  <a:pt x="11707001" y="4043633"/>
                  <a:pt x="11738344" y="4342027"/>
                </a:cubicBezTo>
                <a:cubicBezTo>
                  <a:pt x="11769687" y="4640421"/>
                  <a:pt x="11729213" y="4583818"/>
                  <a:pt x="11738344" y="4738370"/>
                </a:cubicBezTo>
                <a:cubicBezTo>
                  <a:pt x="11747475" y="4892922"/>
                  <a:pt x="11733578" y="4965083"/>
                  <a:pt x="11738344" y="5134713"/>
                </a:cubicBezTo>
                <a:cubicBezTo>
                  <a:pt x="11743110" y="5304343"/>
                  <a:pt x="11662322" y="5553418"/>
                  <a:pt x="11738344" y="5791341"/>
                </a:cubicBezTo>
                <a:cubicBezTo>
                  <a:pt x="11814366" y="6029264"/>
                  <a:pt x="11713020" y="6176136"/>
                  <a:pt x="11738344" y="6507125"/>
                </a:cubicBezTo>
                <a:cubicBezTo>
                  <a:pt x="11547327" y="6548973"/>
                  <a:pt x="11498077" y="6493046"/>
                  <a:pt x="11268810" y="6507125"/>
                </a:cubicBezTo>
                <a:cubicBezTo>
                  <a:pt x="11039543" y="6521204"/>
                  <a:pt x="11107069" y="6502334"/>
                  <a:pt x="11034043" y="6507125"/>
                </a:cubicBezTo>
                <a:cubicBezTo>
                  <a:pt x="10961017" y="6511916"/>
                  <a:pt x="10683932" y="6506699"/>
                  <a:pt x="10564510" y="6507125"/>
                </a:cubicBezTo>
                <a:cubicBezTo>
                  <a:pt x="10445088" y="6507551"/>
                  <a:pt x="10108637" y="6458162"/>
                  <a:pt x="9742826" y="6507125"/>
                </a:cubicBezTo>
                <a:cubicBezTo>
                  <a:pt x="9377015" y="6556088"/>
                  <a:pt x="9349509" y="6439682"/>
                  <a:pt x="9038525" y="6507125"/>
                </a:cubicBezTo>
                <a:cubicBezTo>
                  <a:pt x="8727541" y="6574568"/>
                  <a:pt x="8794847" y="6477168"/>
                  <a:pt x="8686375" y="6507125"/>
                </a:cubicBezTo>
                <a:cubicBezTo>
                  <a:pt x="8577903" y="6537082"/>
                  <a:pt x="8357039" y="6497360"/>
                  <a:pt x="8099457" y="6507125"/>
                </a:cubicBezTo>
                <a:cubicBezTo>
                  <a:pt x="7841875" y="6516890"/>
                  <a:pt x="7839028" y="6470904"/>
                  <a:pt x="7747307" y="6507125"/>
                </a:cubicBezTo>
                <a:cubicBezTo>
                  <a:pt x="7655586" y="6543346"/>
                  <a:pt x="7266710" y="6462145"/>
                  <a:pt x="7043006" y="6507125"/>
                </a:cubicBezTo>
                <a:cubicBezTo>
                  <a:pt x="6819302" y="6552105"/>
                  <a:pt x="6503498" y="6464456"/>
                  <a:pt x="6338706" y="6507125"/>
                </a:cubicBezTo>
                <a:cubicBezTo>
                  <a:pt x="6173914" y="6549794"/>
                  <a:pt x="6184575" y="6483218"/>
                  <a:pt x="6103939" y="6507125"/>
                </a:cubicBezTo>
                <a:cubicBezTo>
                  <a:pt x="6023303" y="6531032"/>
                  <a:pt x="5677300" y="6424778"/>
                  <a:pt x="5399638" y="6507125"/>
                </a:cubicBezTo>
                <a:cubicBezTo>
                  <a:pt x="5121976" y="6589472"/>
                  <a:pt x="5064059" y="6456168"/>
                  <a:pt x="4930104" y="6507125"/>
                </a:cubicBezTo>
                <a:cubicBezTo>
                  <a:pt x="4796149" y="6558082"/>
                  <a:pt x="4287006" y="6419485"/>
                  <a:pt x="4108420" y="6507125"/>
                </a:cubicBezTo>
                <a:cubicBezTo>
                  <a:pt x="3929834" y="6594765"/>
                  <a:pt x="3851012" y="6506127"/>
                  <a:pt x="3756270" y="6507125"/>
                </a:cubicBezTo>
                <a:cubicBezTo>
                  <a:pt x="3661528" y="6508123"/>
                  <a:pt x="3178681" y="6505194"/>
                  <a:pt x="2934586" y="6507125"/>
                </a:cubicBezTo>
                <a:cubicBezTo>
                  <a:pt x="2690491" y="6509056"/>
                  <a:pt x="2804760" y="6481921"/>
                  <a:pt x="2699819" y="6507125"/>
                </a:cubicBezTo>
                <a:cubicBezTo>
                  <a:pt x="2594878" y="6532329"/>
                  <a:pt x="2131310" y="6492863"/>
                  <a:pt x="1878135" y="6507125"/>
                </a:cubicBezTo>
                <a:cubicBezTo>
                  <a:pt x="1624960" y="6521387"/>
                  <a:pt x="1497787" y="6488583"/>
                  <a:pt x="1173834" y="6507125"/>
                </a:cubicBezTo>
                <a:cubicBezTo>
                  <a:pt x="849881" y="6525667"/>
                  <a:pt x="834993" y="6490955"/>
                  <a:pt x="704301" y="6507125"/>
                </a:cubicBezTo>
                <a:cubicBezTo>
                  <a:pt x="573609" y="6523295"/>
                  <a:pt x="308132" y="6478693"/>
                  <a:pt x="0" y="6507125"/>
                </a:cubicBezTo>
                <a:cubicBezTo>
                  <a:pt x="-29938" y="6329998"/>
                  <a:pt x="56135" y="6044585"/>
                  <a:pt x="0" y="5785426"/>
                </a:cubicBezTo>
                <a:cubicBezTo>
                  <a:pt x="-56135" y="5526267"/>
                  <a:pt x="39316" y="5376750"/>
                  <a:pt x="0" y="5193869"/>
                </a:cubicBezTo>
                <a:cubicBezTo>
                  <a:pt x="-39316" y="5010988"/>
                  <a:pt x="32117" y="4985215"/>
                  <a:pt x="0" y="4797526"/>
                </a:cubicBezTo>
                <a:cubicBezTo>
                  <a:pt x="-32117" y="4609837"/>
                  <a:pt x="57743" y="4276268"/>
                  <a:pt x="0" y="4075826"/>
                </a:cubicBezTo>
                <a:cubicBezTo>
                  <a:pt x="-57743" y="3875384"/>
                  <a:pt x="207" y="3518980"/>
                  <a:pt x="0" y="3354127"/>
                </a:cubicBezTo>
                <a:cubicBezTo>
                  <a:pt x="-207" y="3189274"/>
                  <a:pt x="26299" y="3135377"/>
                  <a:pt x="0" y="2957784"/>
                </a:cubicBezTo>
                <a:cubicBezTo>
                  <a:pt x="-26299" y="2780191"/>
                  <a:pt x="43986" y="2618936"/>
                  <a:pt x="0" y="2431299"/>
                </a:cubicBezTo>
                <a:cubicBezTo>
                  <a:pt x="-43986" y="2243663"/>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room with red chairs and a table&#10;&#10;Description automatically generated">
            <a:extLst>
              <a:ext uri="{FF2B5EF4-FFF2-40B4-BE49-F238E27FC236}">
                <a16:creationId xmlns:a16="http://schemas.microsoft.com/office/drawing/2014/main" id="{3608F587-A0B0-F600-DB2A-D7F526B0457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12" b="7814"/>
          <a:stretch/>
        </p:blipFill>
        <p:spPr>
          <a:xfrm>
            <a:off x="-1" y="10671"/>
            <a:ext cx="12192000" cy="6858000"/>
          </a:xfrm>
          <a:prstGeom prst="rect">
            <a:avLst/>
          </a:prstGeom>
        </p:spPr>
      </p:pic>
      <p:sp>
        <p:nvSpPr>
          <p:cNvPr id="3" name="Hình chữ nhật: Góc Tròn 6">
            <a:extLst>
              <a:ext uri="{FF2B5EF4-FFF2-40B4-BE49-F238E27FC236}">
                <a16:creationId xmlns:a16="http://schemas.microsoft.com/office/drawing/2014/main" id="{7D7663D9-51AE-71DA-2FDF-F87FA4E174ED}"/>
              </a:ext>
            </a:extLst>
          </p:cNvPr>
          <p:cNvSpPr/>
          <p:nvPr userDrawn="1"/>
        </p:nvSpPr>
        <p:spPr>
          <a:xfrm>
            <a:off x="258526" y="441353"/>
            <a:ext cx="11674947" cy="5975293"/>
          </a:xfrm>
          <a:custGeom>
            <a:avLst/>
            <a:gdLst>
              <a:gd name="csX0" fmla="*/ 0 w 11674947"/>
              <a:gd name="csY0" fmla="*/ 995902 h 5975293"/>
              <a:gd name="csX1" fmla="*/ 995902 w 11674947"/>
              <a:gd name="csY1" fmla="*/ 0 h 5975293"/>
              <a:gd name="csX2" fmla="*/ 10679045 w 11674947"/>
              <a:gd name="csY2" fmla="*/ 0 h 5975293"/>
              <a:gd name="csX3" fmla="*/ 11674947 w 11674947"/>
              <a:gd name="csY3" fmla="*/ 995902 h 5975293"/>
              <a:gd name="csX4" fmla="*/ 11674947 w 11674947"/>
              <a:gd name="csY4" fmla="*/ 4979391 h 5975293"/>
              <a:gd name="csX5" fmla="*/ 10679045 w 11674947"/>
              <a:gd name="csY5" fmla="*/ 5975293 h 5975293"/>
              <a:gd name="csX6" fmla="*/ 995902 w 11674947"/>
              <a:gd name="csY6" fmla="*/ 5975293 h 5975293"/>
              <a:gd name="csX7" fmla="*/ 0 w 11674947"/>
              <a:gd name="csY7" fmla="*/ 4979391 h 5975293"/>
              <a:gd name="csX8" fmla="*/ 0 w 11674947"/>
              <a:gd name="csY8" fmla="*/ 995902 h 59752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674947" h="5975293" fill="none" extrusionOk="0">
                <a:moveTo>
                  <a:pt x="0" y="995902"/>
                </a:moveTo>
                <a:cubicBezTo>
                  <a:pt x="-16575" y="446912"/>
                  <a:pt x="440155" y="32516"/>
                  <a:pt x="995902" y="0"/>
                </a:cubicBezTo>
                <a:cubicBezTo>
                  <a:pt x="3690596" y="77600"/>
                  <a:pt x="7253067" y="-27269"/>
                  <a:pt x="10679045" y="0"/>
                </a:cubicBezTo>
                <a:cubicBezTo>
                  <a:pt x="11253977" y="-32862"/>
                  <a:pt x="11761394" y="471330"/>
                  <a:pt x="11674947" y="995902"/>
                </a:cubicBezTo>
                <a:cubicBezTo>
                  <a:pt x="11783947" y="2397690"/>
                  <a:pt x="11596738" y="3662954"/>
                  <a:pt x="11674947" y="4979391"/>
                </a:cubicBezTo>
                <a:cubicBezTo>
                  <a:pt x="11663643" y="5524990"/>
                  <a:pt x="11205994" y="5985468"/>
                  <a:pt x="10679045" y="5975293"/>
                </a:cubicBezTo>
                <a:cubicBezTo>
                  <a:pt x="6370997" y="6024470"/>
                  <a:pt x="3594674" y="5852591"/>
                  <a:pt x="995902" y="5975293"/>
                </a:cubicBezTo>
                <a:cubicBezTo>
                  <a:pt x="432216" y="6080238"/>
                  <a:pt x="-17011" y="5544059"/>
                  <a:pt x="0" y="4979391"/>
                </a:cubicBezTo>
                <a:cubicBezTo>
                  <a:pt x="47022" y="4427705"/>
                  <a:pt x="104569" y="2451177"/>
                  <a:pt x="0" y="995902"/>
                </a:cubicBezTo>
                <a:close/>
              </a:path>
              <a:path w="11674947" h="5975293" stroke="0" extrusionOk="0">
                <a:moveTo>
                  <a:pt x="0" y="995902"/>
                </a:moveTo>
                <a:cubicBezTo>
                  <a:pt x="47848" y="440412"/>
                  <a:pt x="463615" y="-1183"/>
                  <a:pt x="995902" y="0"/>
                </a:cubicBezTo>
                <a:cubicBezTo>
                  <a:pt x="2792397" y="-129276"/>
                  <a:pt x="8989639" y="-77778"/>
                  <a:pt x="10679045" y="0"/>
                </a:cubicBezTo>
                <a:cubicBezTo>
                  <a:pt x="11212011" y="-54371"/>
                  <a:pt x="11659893" y="532685"/>
                  <a:pt x="11674947" y="995902"/>
                </a:cubicBezTo>
                <a:cubicBezTo>
                  <a:pt x="11756546" y="2800928"/>
                  <a:pt x="11829247" y="4135354"/>
                  <a:pt x="11674947" y="4979391"/>
                </a:cubicBezTo>
                <a:cubicBezTo>
                  <a:pt x="11706204" y="5595331"/>
                  <a:pt x="11151115" y="6001785"/>
                  <a:pt x="10679045" y="5975293"/>
                </a:cubicBezTo>
                <a:cubicBezTo>
                  <a:pt x="7482711" y="6019513"/>
                  <a:pt x="4570297" y="5945911"/>
                  <a:pt x="995902" y="5975293"/>
                </a:cubicBezTo>
                <a:cubicBezTo>
                  <a:pt x="420294" y="5876981"/>
                  <a:pt x="-33935" y="5521569"/>
                  <a:pt x="0" y="4979391"/>
                </a:cubicBezTo>
                <a:cubicBezTo>
                  <a:pt x="-159954" y="3332657"/>
                  <a:pt x="22140" y="1403005"/>
                  <a:pt x="0" y="995902"/>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4069836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140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2026/4/21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977499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2026/4/21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96430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8D192-19FA-B3FD-54D7-5BB9003AFD7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05F88C-C4F4-328D-87AB-CFBFF4B2BD6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5EC55E-AABC-0258-A371-761B7533860E}"/>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4/21/2026</a:t>
            </a:fld>
            <a:endParaRPr lang="en-US"/>
          </a:p>
        </p:txBody>
      </p:sp>
      <p:sp>
        <p:nvSpPr>
          <p:cNvPr id="5" name="Footer Placeholder 4">
            <a:extLst>
              <a:ext uri="{FF2B5EF4-FFF2-40B4-BE49-F238E27FC236}">
                <a16:creationId xmlns:a16="http://schemas.microsoft.com/office/drawing/2014/main" id="{381BE7B2-942A-DA45-774D-A3EEC6498B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28A59AC-1DFD-52FD-0DB0-30185A868150}"/>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1025760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D8734-30AF-E74D-08A9-FA2B7E34F09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B9507A9-CC25-6531-DC5D-F5CCF4EB963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7D9519-A081-888A-F2A5-27FC21B3E108}"/>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4/21/2026</a:t>
            </a:fld>
            <a:endParaRPr lang="en-US"/>
          </a:p>
        </p:txBody>
      </p:sp>
      <p:sp>
        <p:nvSpPr>
          <p:cNvPr id="5" name="Footer Placeholder 4">
            <a:extLst>
              <a:ext uri="{FF2B5EF4-FFF2-40B4-BE49-F238E27FC236}">
                <a16:creationId xmlns:a16="http://schemas.microsoft.com/office/drawing/2014/main" id="{FF934C23-634D-7B12-9B46-79B6A4CA19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DADB81-9AF1-BB05-9269-E30A31F00A88}"/>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2238633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83E38-8BBE-2CBE-3769-B497FB1E406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B0B9BB-8EA0-06EE-E78A-512766E2784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74A5E5-A4EE-9EC9-121D-7D63292D2F53}"/>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4/21/2026</a:t>
            </a:fld>
            <a:endParaRPr lang="en-US"/>
          </a:p>
        </p:txBody>
      </p:sp>
      <p:sp>
        <p:nvSpPr>
          <p:cNvPr id="5" name="Footer Placeholder 4">
            <a:extLst>
              <a:ext uri="{FF2B5EF4-FFF2-40B4-BE49-F238E27FC236}">
                <a16:creationId xmlns:a16="http://schemas.microsoft.com/office/drawing/2014/main" id="{081E41FA-1065-CBC0-40C0-B712910651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874932-3B4E-9EA5-21E7-26668658894E}"/>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24945354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9B9B7-BE28-812A-A4EB-DA578FD4B42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F1BEABF-DB87-ADEA-B662-5B7C67B20F1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247250-5B87-EE5F-022D-62C1FDA3E76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3DF6FC-EC73-444D-F02F-4432E4912E31}"/>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4/21/2026</a:t>
            </a:fld>
            <a:endParaRPr lang="en-US"/>
          </a:p>
        </p:txBody>
      </p:sp>
      <p:sp>
        <p:nvSpPr>
          <p:cNvPr id="6" name="Footer Placeholder 5">
            <a:extLst>
              <a:ext uri="{FF2B5EF4-FFF2-40B4-BE49-F238E27FC236}">
                <a16:creationId xmlns:a16="http://schemas.microsoft.com/office/drawing/2014/main" id="{3697599B-686B-8DD4-DDE0-F7B3B3E6B6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B910C65-F02B-2D87-5062-7783327B5341}"/>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18232609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20196-A789-F0ED-4D34-AD185E9D8AB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7BBCF63-6270-FED1-061F-9836E7FBCB9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55BCBD-EE7F-348E-0230-3BEF507030E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B6095C-3235-2C4F-09C5-07C0B01679F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7EAD3A-1717-5C4C-00C1-A1B1ABF433D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A21D7E-C42B-EFCE-D6EA-03E84CC2B870}"/>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4/21/2026</a:t>
            </a:fld>
            <a:endParaRPr lang="en-US"/>
          </a:p>
        </p:txBody>
      </p:sp>
      <p:sp>
        <p:nvSpPr>
          <p:cNvPr id="8" name="Footer Placeholder 7">
            <a:extLst>
              <a:ext uri="{FF2B5EF4-FFF2-40B4-BE49-F238E27FC236}">
                <a16:creationId xmlns:a16="http://schemas.microsoft.com/office/drawing/2014/main" id="{923E656F-8064-4FBC-D89C-6983CD50E1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A68D052-4DAB-F1EA-0675-9B422908737F}"/>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1711988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fld id="{C0CCC1F2-EC4C-438A-A626-EF38FEB19E62}" type="datetimeFigureOut">
              <a:rPr lang="en-US" smtClean="0"/>
              <a:t>4/21/2026</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24008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169E7-101B-7A09-2931-EA41C1A634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A74DB15-7567-2F19-9DA4-805C5C1DE644}"/>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4/21/2026</a:t>
            </a:fld>
            <a:endParaRPr lang="en-US"/>
          </a:p>
        </p:txBody>
      </p:sp>
      <p:sp>
        <p:nvSpPr>
          <p:cNvPr id="4" name="Footer Placeholder 3">
            <a:extLst>
              <a:ext uri="{FF2B5EF4-FFF2-40B4-BE49-F238E27FC236}">
                <a16:creationId xmlns:a16="http://schemas.microsoft.com/office/drawing/2014/main" id="{EB1E4D25-6148-18E1-38A2-79A0B7183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261E9F7-1E46-BEE4-17F2-D13D25E7CB80}"/>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2647622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C0D99C-DDC1-3528-9F41-776ADC9FFDC3}"/>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4/21/2026</a:t>
            </a:fld>
            <a:endParaRPr lang="en-US"/>
          </a:p>
        </p:txBody>
      </p:sp>
      <p:sp>
        <p:nvSpPr>
          <p:cNvPr id="3" name="Footer Placeholder 2">
            <a:extLst>
              <a:ext uri="{FF2B5EF4-FFF2-40B4-BE49-F238E27FC236}">
                <a16:creationId xmlns:a16="http://schemas.microsoft.com/office/drawing/2014/main" id="{0FB7534E-FF0A-298B-6B55-2F216BD241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6F37A7E-54F5-8E5A-5AE8-B01618EA458A}"/>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132039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35123-31D2-4B8A-10C5-3D2015B844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56F87D-01E9-664B-7D3C-F44ED15DCD3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F4662E-C3AF-212F-AF04-24B4153AD21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D826D3-C272-B1D9-018D-3D383E5AB81C}"/>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4/21/2026</a:t>
            </a:fld>
            <a:endParaRPr lang="en-US"/>
          </a:p>
        </p:txBody>
      </p:sp>
      <p:sp>
        <p:nvSpPr>
          <p:cNvPr id="6" name="Footer Placeholder 5">
            <a:extLst>
              <a:ext uri="{FF2B5EF4-FFF2-40B4-BE49-F238E27FC236}">
                <a16:creationId xmlns:a16="http://schemas.microsoft.com/office/drawing/2014/main" id="{5E83C26F-93CE-FB49-6875-8018F36B3E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8D03A06-D914-9D8F-861A-7813A8BDFF2B}"/>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15830655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9EA06-997C-E02B-532D-0001022C698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20138F-D581-C7B9-CA37-8B8DF4573D9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DCD620-2D76-4F7B-7CFE-C7AE2EA560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E39216-F502-8F58-4075-89A21799CFFB}"/>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4/21/2026</a:t>
            </a:fld>
            <a:endParaRPr lang="en-US"/>
          </a:p>
        </p:txBody>
      </p:sp>
      <p:sp>
        <p:nvSpPr>
          <p:cNvPr id="6" name="Footer Placeholder 5">
            <a:extLst>
              <a:ext uri="{FF2B5EF4-FFF2-40B4-BE49-F238E27FC236}">
                <a16:creationId xmlns:a16="http://schemas.microsoft.com/office/drawing/2014/main" id="{7C8AB817-EC74-9C61-6AB2-8104220045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6BE123-C511-C357-533B-697A364F4BB7}"/>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2392094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E50AD-4475-E58D-C5CC-5439D17E5F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84051A-BC5A-49CD-996B-3EA7CA8D7D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AA3E4E-61C4-97BF-76F0-7E943C23AB29}"/>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4/21/2026</a:t>
            </a:fld>
            <a:endParaRPr lang="en-US"/>
          </a:p>
        </p:txBody>
      </p:sp>
      <p:sp>
        <p:nvSpPr>
          <p:cNvPr id="5" name="Footer Placeholder 4">
            <a:extLst>
              <a:ext uri="{FF2B5EF4-FFF2-40B4-BE49-F238E27FC236}">
                <a16:creationId xmlns:a16="http://schemas.microsoft.com/office/drawing/2014/main" id="{B878E6A9-3C67-FA11-0220-02FF2312A4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87E4B5-2559-1EE6-923E-A5D3935075B7}"/>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6173418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4C400C-FB21-C68A-96AD-116D1B6D8F8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BFBD95-E035-E492-BE72-FA7B7E5FBD9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7B7A4B-8D18-2064-76D7-01710B7EB6A2}"/>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4/21/2026</a:t>
            </a:fld>
            <a:endParaRPr lang="en-US"/>
          </a:p>
        </p:txBody>
      </p:sp>
      <p:sp>
        <p:nvSpPr>
          <p:cNvPr id="5" name="Footer Placeholder 4">
            <a:extLst>
              <a:ext uri="{FF2B5EF4-FFF2-40B4-BE49-F238E27FC236}">
                <a16:creationId xmlns:a16="http://schemas.microsoft.com/office/drawing/2014/main" id="{067493F0-945D-CBEF-00E0-130BCB4246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F32077-2F1B-EBCA-B4CE-7F78AC0814C3}"/>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29649435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2026/4/21</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070825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2026/4/21</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944672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2026/4/21</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629282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2026/4/21</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246119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descr="A room with red chairs and a table&#10;&#10;Description automatically generated">
            <a:extLst>
              <a:ext uri="{FF2B5EF4-FFF2-40B4-BE49-F238E27FC236}">
                <a16:creationId xmlns:a16="http://schemas.microsoft.com/office/drawing/2014/main" id="{912E58ED-CAB9-835B-0F36-F7886FDC63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12" b="7814"/>
          <a:stretch/>
        </p:blipFill>
        <p:spPr>
          <a:xfrm>
            <a:off x="-1" y="10671"/>
            <a:ext cx="12192000" cy="6858000"/>
          </a:xfrm>
          <a:prstGeom prst="rect">
            <a:avLst/>
          </a:prstGeom>
        </p:spPr>
      </p:pic>
      <p:sp>
        <p:nvSpPr>
          <p:cNvPr id="5" name="Hình chữ nhật: Góc Tròn 6">
            <a:extLst>
              <a:ext uri="{FF2B5EF4-FFF2-40B4-BE49-F238E27FC236}">
                <a16:creationId xmlns:a16="http://schemas.microsoft.com/office/drawing/2014/main" id="{3164EB0B-A2B1-FE35-28C5-663C7AB91353}"/>
              </a:ext>
            </a:extLst>
          </p:cNvPr>
          <p:cNvSpPr/>
          <p:nvPr userDrawn="1"/>
        </p:nvSpPr>
        <p:spPr>
          <a:xfrm>
            <a:off x="258526" y="441353"/>
            <a:ext cx="11674947" cy="5975293"/>
          </a:xfrm>
          <a:custGeom>
            <a:avLst/>
            <a:gdLst>
              <a:gd name="csX0" fmla="*/ 0 w 11674947"/>
              <a:gd name="csY0" fmla="*/ 995902 h 5975293"/>
              <a:gd name="csX1" fmla="*/ 995902 w 11674947"/>
              <a:gd name="csY1" fmla="*/ 0 h 5975293"/>
              <a:gd name="csX2" fmla="*/ 10679045 w 11674947"/>
              <a:gd name="csY2" fmla="*/ 0 h 5975293"/>
              <a:gd name="csX3" fmla="*/ 11674947 w 11674947"/>
              <a:gd name="csY3" fmla="*/ 995902 h 5975293"/>
              <a:gd name="csX4" fmla="*/ 11674947 w 11674947"/>
              <a:gd name="csY4" fmla="*/ 4979391 h 5975293"/>
              <a:gd name="csX5" fmla="*/ 10679045 w 11674947"/>
              <a:gd name="csY5" fmla="*/ 5975293 h 5975293"/>
              <a:gd name="csX6" fmla="*/ 995902 w 11674947"/>
              <a:gd name="csY6" fmla="*/ 5975293 h 5975293"/>
              <a:gd name="csX7" fmla="*/ 0 w 11674947"/>
              <a:gd name="csY7" fmla="*/ 4979391 h 5975293"/>
              <a:gd name="csX8" fmla="*/ 0 w 11674947"/>
              <a:gd name="csY8" fmla="*/ 995902 h 59752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674947" h="5975293" fill="none" extrusionOk="0">
                <a:moveTo>
                  <a:pt x="0" y="995902"/>
                </a:moveTo>
                <a:cubicBezTo>
                  <a:pt x="-16575" y="446912"/>
                  <a:pt x="440155" y="32516"/>
                  <a:pt x="995902" y="0"/>
                </a:cubicBezTo>
                <a:cubicBezTo>
                  <a:pt x="3690596" y="77600"/>
                  <a:pt x="7253067" y="-27269"/>
                  <a:pt x="10679045" y="0"/>
                </a:cubicBezTo>
                <a:cubicBezTo>
                  <a:pt x="11253977" y="-32862"/>
                  <a:pt x="11761394" y="471330"/>
                  <a:pt x="11674947" y="995902"/>
                </a:cubicBezTo>
                <a:cubicBezTo>
                  <a:pt x="11783947" y="2397690"/>
                  <a:pt x="11596738" y="3662954"/>
                  <a:pt x="11674947" y="4979391"/>
                </a:cubicBezTo>
                <a:cubicBezTo>
                  <a:pt x="11663643" y="5524990"/>
                  <a:pt x="11205994" y="5985468"/>
                  <a:pt x="10679045" y="5975293"/>
                </a:cubicBezTo>
                <a:cubicBezTo>
                  <a:pt x="6370997" y="6024470"/>
                  <a:pt x="3594674" y="5852591"/>
                  <a:pt x="995902" y="5975293"/>
                </a:cubicBezTo>
                <a:cubicBezTo>
                  <a:pt x="432216" y="6080238"/>
                  <a:pt x="-17011" y="5544059"/>
                  <a:pt x="0" y="4979391"/>
                </a:cubicBezTo>
                <a:cubicBezTo>
                  <a:pt x="47022" y="4427705"/>
                  <a:pt x="104569" y="2451177"/>
                  <a:pt x="0" y="995902"/>
                </a:cubicBezTo>
                <a:close/>
              </a:path>
              <a:path w="11674947" h="5975293" stroke="0" extrusionOk="0">
                <a:moveTo>
                  <a:pt x="0" y="995902"/>
                </a:moveTo>
                <a:cubicBezTo>
                  <a:pt x="47848" y="440412"/>
                  <a:pt x="463615" y="-1183"/>
                  <a:pt x="995902" y="0"/>
                </a:cubicBezTo>
                <a:cubicBezTo>
                  <a:pt x="2792397" y="-129276"/>
                  <a:pt x="8989639" y="-77778"/>
                  <a:pt x="10679045" y="0"/>
                </a:cubicBezTo>
                <a:cubicBezTo>
                  <a:pt x="11212011" y="-54371"/>
                  <a:pt x="11659893" y="532685"/>
                  <a:pt x="11674947" y="995902"/>
                </a:cubicBezTo>
                <a:cubicBezTo>
                  <a:pt x="11756546" y="2800928"/>
                  <a:pt x="11829247" y="4135354"/>
                  <a:pt x="11674947" y="4979391"/>
                </a:cubicBezTo>
                <a:cubicBezTo>
                  <a:pt x="11706204" y="5595331"/>
                  <a:pt x="11151115" y="6001785"/>
                  <a:pt x="10679045" y="5975293"/>
                </a:cubicBezTo>
                <a:cubicBezTo>
                  <a:pt x="7482711" y="6019513"/>
                  <a:pt x="4570297" y="5945911"/>
                  <a:pt x="995902" y="5975293"/>
                </a:cubicBezTo>
                <a:cubicBezTo>
                  <a:pt x="420294" y="5876981"/>
                  <a:pt x="-33935" y="5521569"/>
                  <a:pt x="0" y="4979391"/>
                </a:cubicBezTo>
                <a:cubicBezTo>
                  <a:pt x="-159954" y="3332657"/>
                  <a:pt x="22140" y="1403005"/>
                  <a:pt x="0" y="995902"/>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5214851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2026/4/21</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973807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2026/4/21</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0658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2026/4/21</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163119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2026/4/21</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124311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2026/4/21</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327185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2026/4/21</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46674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2026/4/21</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168516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910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856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4345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2026/4/21</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5"/>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8"/>
            <a:ext cx="7924136"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Tree>
    <p:extLst>
      <p:ext uri="{BB962C8B-B14F-4D97-AF65-F5344CB8AC3E}">
        <p14:creationId xmlns:p14="http://schemas.microsoft.com/office/powerpoint/2010/main" val="39428101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0094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090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49D6F7-E3E5-4302-97E8-4E7075DC6F1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2026/4/21</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421C0B-D210-49EC-B248-009FF4347C7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710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49D6F7-E3E5-4302-97E8-4E7075DC6F1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2026/4/21</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421C0B-D210-49EC-B248-009FF4347C7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81670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7104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908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395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614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549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1730074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27444" y="0"/>
            <a:ext cx="12219444" cy="6857999"/>
          </a:xfrm>
          <a:prstGeom prst="rect">
            <a:avLst/>
          </a:prstGeom>
        </p:spPr>
      </p:pic>
      <p:pic>
        <p:nvPicPr>
          <p:cNvPr id="2" name="Picture 1" descr="A room with red chairs and a table&#10;&#10;Description automatically generated">
            <a:extLst>
              <a:ext uri="{FF2B5EF4-FFF2-40B4-BE49-F238E27FC236}">
                <a16:creationId xmlns:a16="http://schemas.microsoft.com/office/drawing/2014/main" id="{996DF88C-5C6F-C285-5F95-BC6E5B51F18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812" b="7814"/>
          <a:stretch/>
        </p:blipFill>
        <p:spPr>
          <a:xfrm>
            <a:off x="-1" y="10671"/>
            <a:ext cx="12192000" cy="6858000"/>
          </a:xfrm>
          <a:prstGeom prst="rect">
            <a:avLst/>
          </a:prstGeom>
        </p:spPr>
      </p:pic>
      <p:sp>
        <p:nvSpPr>
          <p:cNvPr id="3" name="Hình chữ nhật: Góc Tròn 6">
            <a:extLst>
              <a:ext uri="{FF2B5EF4-FFF2-40B4-BE49-F238E27FC236}">
                <a16:creationId xmlns:a16="http://schemas.microsoft.com/office/drawing/2014/main" id="{58B894DC-7341-7733-6068-96ED19C79950}"/>
              </a:ext>
            </a:extLst>
          </p:cNvPr>
          <p:cNvSpPr/>
          <p:nvPr userDrawn="1"/>
        </p:nvSpPr>
        <p:spPr>
          <a:xfrm>
            <a:off x="258526" y="441353"/>
            <a:ext cx="11674947" cy="5975293"/>
          </a:xfrm>
          <a:custGeom>
            <a:avLst/>
            <a:gdLst>
              <a:gd name="csX0" fmla="*/ 0 w 11674947"/>
              <a:gd name="csY0" fmla="*/ 995902 h 5975293"/>
              <a:gd name="csX1" fmla="*/ 995902 w 11674947"/>
              <a:gd name="csY1" fmla="*/ 0 h 5975293"/>
              <a:gd name="csX2" fmla="*/ 10679045 w 11674947"/>
              <a:gd name="csY2" fmla="*/ 0 h 5975293"/>
              <a:gd name="csX3" fmla="*/ 11674947 w 11674947"/>
              <a:gd name="csY3" fmla="*/ 995902 h 5975293"/>
              <a:gd name="csX4" fmla="*/ 11674947 w 11674947"/>
              <a:gd name="csY4" fmla="*/ 4979391 h 5975293"/>
              <a:gd name="csX5" fmla="*/ 10679045 w 11674947"/>
              <a:gd name="csY5" fmla="*/ 5975293 h 5975293"/>
              <a:gd name="csX6" fmla="*/ 995902 w 11674947"/>
              <a:gd name="csY6" fmla="*/ 5975293 h 5975293"/>
              <a:gd name="csX7" fmla="*/ 0 w 11674947"/>
              <a:gd name="csY7" fmla="*/ 4979391 h 5975293"/>
              <a:gd name="csX8" fmla="*/ 0 w 11674947"/>
              <a:gd name="csY8" fmla="*/ 995902 h 59752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674947" h="5975293" fill="none" extrusionOk="0">
                <a:moveTo>
                  <a:pt x="0" y="995902"/>
                </a:moveTo>
                <a:cubicBezTo>
                  <a:pt x="-16575" y="446912"/>
                  <a:pt x="440155" y="32516"/>
                  <a:pt x="995902" y="0"/>
                </a:cubicBezTo>
                <a:cubicBezTo>
                  <a:pt x="3690596" y="77600"/>
                  <a:pt x="7253067" y="-27269"/>
                  <a:pt x="10679045" y="0"/>
                </a:cubicBezTo>
                <a:cubicBezTo>
                  <a:pt x="11253977" y="-32862"/>
                  <a:pt x="11761394" y="471330"/>
                  <a:pt x="11674947" y="995902"/>
                </a:cubicBezTo>
                <a:cubicBezTo>
                  <a:pt x="11783947" y="2397690"/>
                  <a:pt x="11596738" y="3662954"/>
                  <a:pt x="11674947" y="4979391"/>
                </a:cubicBezTo>
                <a:cubicBezTo>
                  <a:pt x="11663643" y="5524990"/>
                  <a:pt x="11205994" y="5985468"/>
                  <a:pt x="10679045" y="5975293"/>
                </a:cubicBezTo>
                <a:cubicBezTo>
                  <a:pt x="6370997" y="6024470"/>
                  <a:pt x="3594674" y="5852591"/>
                  <a:pt x="995902" y="5975293"/>
                </a:cubicBezTo>
                <a:cubicBezTo>
                  <a:pt x="432216" y="6080238"/>
                  <a:pt x="-17011" y="5544059"/>
                  <a:pt x="0" y="4979391"/>
                </a:cubicBezTo>
                <a:cubicBezTo>
                  <a:pt x="47022" y="4427705"/>
                  <a:pt x="104569" y="2451177"/>
                  <a:pt x="0" y="995902"/>
                </a:cubicBezTo>
                <a:close/>
              </a:path>
              <a:path w="11674947" h="5975293" stroke="0" extrusionOk="0">
                <a:moveTo>
                  <a:pt x="0" y="995902"/>
                </a:moveTo>
                <a:cubicBezTo>
                  <a:pt x="47848" y="440412"/>
                  <a:pt x="463615" y="-1183"/>
                  <a:pt x="995902" y="0"/>
                </a:cubicBezTo>
                <a:cubicBezTo>
                  <a:pt x="2792397" y="-129276"/>
                  <a:pt x="8989639" y="-77778"/>
                  <a:pt x="10679045" y="0"/>
                </a:cubicBezTo>
                <a:cubicBezTo>
                  <a:pt x="11212011" y="-54371"/>
                  <a:pt x="11659893" y="532685"/>
                  <a:pt x="11674947" y="995902"/>
                </a:cubicBezTo>
                <a:cubicBezTo>
                  <a:pt x="11756546" y="2800928"/>
                  <a:pt x="11829247" y="4135354"/>
                  <a:pt x="11674947" y="4979391"/>
                </a:cubicBezTo>
                <a:cubicBezTo>
                  <a:pt x="11706204" y="5595331"/>
                  <a:pt x="11151115" y="6001785"/>
                  <a:pt x="10679045" y="5975293"/>
                </a:cubicBezTo>
                <a:cubicBezTo>
                  <a:pt x="7482711" y="6019513"/>
                  <a:pt x="4570297" y="5945911"/>
                  <a:pt x="995902" y="5975293"/>
                </a:cubicBezTo>
                <a:cubicBezTo>
                  <a:pt x="420294" y="5876981"/>
                  <a:pt x="-33935" y="5521569"/>
                  <a:pt x="0" y="4979391"/>
                </a:cubicBezTo>
                <a:cubicBezTo>
                  <a:pt x="-159954" y="3332657"/>
                  <a:pt x="22140" y="1403005"/>
                  <a:pt x="0" y="995902"/>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2236505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7174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2"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0" y="198271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7" y="1150962"/>
            <a:ext cx="1481296" cy="4904737"/>
          </a:xfrm>
          <a:prstGeom prst="rect">
            <a:avLst/>
          </a:prstGeom>
        </p:spPr>
      </p:pic>
      <p:sp>
        <p:nvSpPr>
          <p:cNvPr id="19" name="TextBox 18">
            <a:extLst>
              <a:ext uri="{FF2B5EF4-FFF2-40B4-BE49-F238E27FC236}">
                <a16:creationId xmlns:a16="http://schemas.microsoft.com/office/drawing/2014/main" id="{4D616774-3438-47D7-81AB-B40EEBD5818D}"/>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1683341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1" y="1179055"/>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5"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2"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70707" y="2622107"/>
            <a:ext cx="3028932" cy="3847430"/>
          </a:xfrm>
          <a:prstGeom prst="rect">
            <a:avLst/>
          </a:prstGeom>
        </p:spPr>
      </p:pic>
    </p:spTree>
    <p:extLst>
      <p:ext uri="{BB962C8B-B14F-4D97-AF65-F5344CB8AC3E}">
        <p14:creationId xmlns:p14="http://schemas.microsoft.com/office/powerpoint/2010/main" val="26158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2" y="983093"/>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1"/>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19" y="191342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416645" y="3997564"/>
            <a:ext cx="3980370" cy="1979722"/>
          </a:xfrm>
          <a:prstGeom prst="rect">
            <a:avLst/>
          </a:prstGeom>
        </p:spPr>
      </p:pic>
    </p:spTree>
    <p:extLst>
      <p:ext uri="{BB962C8B-B14F-4D97-AF65-F5344CB8AC3E}">
        <p14:creationId xmlns:p14="http://schemas.microsoft.com/office/powerpoint/2010/main" val="412630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9.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image" Target="../media/image30.jpeg"/><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theme" Target="../theme/theme4.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image" Target="../media/image33.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image" Target="../media/image32.png"/><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image" Target="../media/image31.png"/><Relationship Id="rId30" Type="http://schemas.openxmlformats.org/officeDocument/2006/relationships/image" Target="../media/image2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278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2026/4/21</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592770142"/>
      </p:ext>
    </p:extLst>
  </p:cSld>
  <p:clrMap bg1="lt1" tx1="dk1" bg2="lt2" tx2="dk2" accent1="accent1" accent2="accent2" accent3="accent3" accent4="accent4" accent5="accent5" accent6="accent6" hlink="hlink" folHlink="folHlink"/>
  <p:sldLayoutIdLst>
    <p:sldLayoutId id="2147483690" r:id="rId1"/>
    <p:sldLayoutId id="2147483691" r:id="rId2"/>
  </p:sldLayoutIdLs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id="{ABA7226B-4425-8C97-0C6A-55D9CC32058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A round pink label with white text and a black background&#10;&#10;Description automatically generated">
            <a:extLst>
              <a:ext uri="{FF2B5EF4-FFF2-40B4-BE49-F238E27FC236}">
                <a16:creationId xmlns:a16="http://schemas.microsoft.com/office/drawing/2014/main" id="{893195CC-4777-D242-1387-E4D50B5B768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0017" y="0"/>
            <a:ext cx="1410229" cy="1410229"/>
          </a:xfrm>
          <a:prstGeom prst="rect">
            <a:avLst/>
          </a:prstGeom>
        </p:spPr>
      </p:pic>
    </p:spTree>
    <p:extLst>
      <p:ext uri="{BB962C8B-B14F-4D97-AF65-F5344CB8AC3E}">
        <p14:creationId xmlns:p14="http://schemas.microsoft.com/office/powerpoint/2010/main" val="153719825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userDrawn="1"/>
        </p:nvGrpSpPr>
        <p:grpSpPr>
          <a:xfrm>
            <a:off x="0" y="3429000"/>
            <a:ext cx="12573000" cy="3638550"/>
            <a:chOff x="-22499" y="3288862"/>
            <a:chExt cx="12214497" cy="3569138"/>
          </a:xfrm>
        </p:grpSpPr>
        <p:pic>
          <p:nvPicPr>
            <p:cNvPr id="4" name="图片 3"/>
            <p:cNvPicPr>
              <a:picLocks noChangeAspect="1"/>
            </p:cNvPicPr>
            <p:nvPr/>
          </p:nvPicPr>
          <p:blipFill>
            <a:blip r:embed="rId27"/>
            <a:stretch>
              <a:fillRect/>
            </a:stretch>
          </p:blipFill>
          <p:spPr>
            <a:xfrm>
              <a:off x="-22499" y="3288862"/>
              <a:ext cx="3984898" cy="3569138"/>
            </a:xfrm>
            <a:prstGeom prst="rect">
              <a:avLst/>
            </a:prstGeom>
          </p:spPr>
        </p:pic>
        <p:pic>
          <p:nvPicPr>
            <p:cNvPr id="5" name="图片 4"/>
            <p:cNvPicPr>
              <a:picLocks noChangeAspect="1"/>
            </p:cNvPicPr>
            <p:nvPr/>
          </p:nvPicPr>
          <p:blipFill rotWithShape="1">
            <a:blip r:embed="rId27"/>
            <a:srcRect l="22648" t="75841" r="1"/>
            <a:stretch/>
          </p:blipFill>
          <p:spPr>
            <a:xfrm flipH="1">
              <a:off x="3886869" y="5943600"/>
              <a:ext cx="4495127" cy="914400"/>
            </a:xfrm>
            <a:prstGeom prst="rect">
              <a:avLst/>
            </a:prstGeom>
          </p:spPr>
        </p:pic>
        <p:pic>
          <p:nvPicPr>
            <p:cNvPr id="6" name="图片 5"/>
            <p:cNvPicPr>
              <a:picLocks noChangeAspect="1"/>
            </p:cNvPicPr>
            <p:nvPr/>
          </p:nvPicPr>
          <p:blipFill rotWithShape="1">
            <a:blip r:embed="rId28" cstate="print">
              <a:extLst>
                <a:ext uri="{28A0092B-C50C-407E-A947-70E740481C1C}">
                  <a14:useLocalDpi xmlns:a14="http://schemas.microsoft.com/office/drawing/2010/main" val="0"/>
                </a:ext>
              </a:extLst>
            </a:blip>
            <a:srcRect/>
            <a:stretch/>
          </p:blipFill>
          <p:spPr>
            <a:xfrm>
              <a:off x="8381998" y="4680964"/>
              <a:ext cx="3810000" cy="2177036"/>
            </a:xfrm>
            <a:prstGeom prst="rect">
              <a:avLst/>
            </a:prstGeom>
          </p:spPr>
        </p:pic>
      </p:grpSp>
      <p:pic>
        <p:nvPicPr>
          <p:cNvPr id="10" name="图片 9"/>
          <p:cNvPicPr>
            <a:picLocks noChangeAspect="1"/>
          </p:cNvPicPr>
          <p:nvPr userDrawn="1"/>
        </p:nvPicPr>
        <p:blipFill rotWithShape="1">
          <a:blip r:embed="rId29" cstate="print">
            <a:extLst>
              <a:ext uri="{28A0092B-C50C-407E-A947-70E740481C1C}">
                <a14:useLocalDpi xmlns:a14="http://schemas.microsoft.com/office/drawing/2010/main" val="0"/>
              </a:ext>
            </a:extLst>
          </a:blip>
          <a:srcRect t="-1235"/>
          <a:stretch/>
        </p:blipFill>
        <p:spPr>
          <a:xfrm flipH="1">
            <a:off x="0" y="0"/>
            <a:ext cx="3467544" cy="1397000"/>
          </a:xfrm>
          <a:prstGeom prst="rect">
            <a:avLst/>
          </a:prstGeom>
        </p:spPr>
      </p:pic>
      <p:pic>
        <p:nvPicPr>
          <p:cNvPr id="11" name="图片 17"/>
          <p:cNvPicPr>
            <a:picLocks noChangeAspect="1"/>
          </p:cNvPicPr>
          <p:nvPr userDrawn="1"/>
        </p:nvPicPr>
        <p:blipFill rotWithShape="1">
          <a:blip r:embed="rId29" cstate="print">
            <a:extLst>
              <a:ext uri="{28A0092B-C50C-407E-A947-70E740481C1C}">
                <a14:useLocalDpi xmlns:a14="http://schemas.microsoft.com/office/drawing/2010/main" val="0"/>
              </a:ext>
            </a:extLst>
          </a:blip>
          <a:srcRect t="-1235"/>
          <a:stretch/>
        </p:blipFill>
        <p:spPr>
          <a:xfrm>
            <a:off x="8294686" y="0"/>
            <a:ext cx="3897314" cy="1527323"/>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06316EC5-5BEC-F822-466E-524756D0A524}"/>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1630017" y="0"/>
            <a:ext cx="1410229" cy="1410229"/>
          </a:xfrm>
          <a:prstGeom prst="rect">
            <a:avLst/>
          </a:prstGeom>
        </p:spPr>
      </p:pic>
    </p:spTree>
    <p:extLst>
      <p:ext uri="{BB962C8B-B14F-4D97-AF65-F5344CB8AC3E}">
        <p14:creationId xmlns:p14="http://schemas.microsoft.com/office/powerpoint/2010/main" val="104445892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8.png"/><Relationship Id="rId13" Type="http://schemas.microsoft.com/office/2007/relationships/hdphoto" Target="../media/hdphoto5.wdp"/><Relationship Id="rId18" Type="http://schemas.openxmlformats.org/officeDocument/2006/relationships/image" Target="../media/image43.png"/><Relationship Id="rId3" Type="http://schemas.openxmlformats.org/officeDocument/2006/relationships/image" Target="../media/image35.png"/><Relationship Id="rId7" Type="http://schemas.openxmlformats.org/officeDocument/2006/relationships/image" Target="../media/image37.png"/><Relationship Id="rId12" Type="http://schemas.openxmlformats.org/officeDocument/2006/relationships/image" Target="../media/image40.png"/><Relationship Id="rId17" Type="http://schemas.microsoft.com/office/2007/relationships/hdphoto" Target="../media/hdphoto7.wdp"/><Relationship Id="rId2" Type="http://schemas.openxmlformats.org/officeDocument/2006/relationships/notesSlide" Target="../notesSlides/notesSlide1.xml"/><Relationship Id="rId16" Type="http://schemas.openxmlformats.org/officeDocument/2006/relationships/image" Target="../media/image42.png"/><Relationship Id="rId1" Type="http://schemas.openxmlformats.org/officeDocument/2006/relationships/slideLayout" Target="../slideLayouts/slideLayout40.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36.png"/><Relationship Id="rId15" Type="http://schemas.microsoft.com/office/2007/relationships/hdphoto" Target="../media/hdphoto6.wdp"/><Relationship Id="rId10" Type="http://schemas.openxmlformats.org/officeDocument/2006/relationships/image" Target="../media/image39.png"/><Relationship Id="rId19" Type="http://schemas.microsoft.com/office/2007/relationships/hdphoto" Target="../media/hdphoto8.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41.png"/></Relationships>
</file>

<file path=ppt/slides/_rels/slide1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4.jpeg"/><Relationship Id="rId1" Type="http://schemas.openxmlformats.org/officeDocument/2006/relationships/slideLayout" Target="../slideLayouts/slideLayout15.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6.xml"/><Relationship Id="rId1" Type="http://schemas.openxmlformats.org/officeDocument/2006/relationships/tags" Target="../tags/tag1.xml"/><Relationship Id="rId6" Type="http://schemas.openxmlformats.org/officeDocument/2006/relationships/image" Target="../media/image44.png"/><Relationship Id="rId5" Type="http://schemas.openxmlformats.org/officeDocument/2006/relationships/audio" Target="../media/audio2.wav"/><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6.xml"/><Relationship Id="rId1" Type="http://schemas.openxmlformats.org/officeDocument/2006/relationships/tags" Target="../tags/tag2.xml"/><Relationship Id="rId6" Type="http://schemas.openxmlformats.org/officeDocument/2006/relationships/image" Target="../media/image45.png"/><Relationship Id="rId5" Type="http://schemas.openxmlformats.org/officeDocument/2006/relationships/audio" Target="../media/audio2.wav"/><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6.xml"/><Relationship Id="rId1" Type="http://schemas.openxmlformats.org/officeDocument/2006/relationships/tags" Target="../tags/tag3.xml"/><Relationship Id="rId6" Type="http://schemas.openxmlformats.org/officeDocument/2006/relationships/image" Target="../media/image46.png"/><Relationship Id="rId5" Type="http://schemas.openxmlformats.org/officeDocument/2006/relationships/audio" Target="../media/audio2.wav"/><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fif"/><Relationship Id="rId1" Type="http://schemas.openxmlformats.org/officeDocument/2006/relationships/slideLayout" Target="../slideLayouts/slideLayout21.xml"/><Relationship Id="rId5" Type="http://schemas.openxmlformats.org/officeDocument/2006/relationships/image" Target="../media/image50.png"/><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1.xml"/><Relationship Id="rId5" Type="http://schemas.openxmlformats.org/officeDocument/2006/relationships/image" Target="../media/image60.png"/><Relationship Id="rId4" Type="http://schemas.openxmlformats.org/officeDocument/2006/relationships/image" Target="../media/image59.png"/></Relationships>
</file>

<file path=ppt/slides/_rels/slide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8"/>
          <p:cNvGrpSpPr/>
          <p:nvPr/>
        </p:nvGrpSpPr>
        <p:grpSpPr>
          <a:xfrm>
            <a:off x="417094" y="442288"/>
            <a:ext cx="11179672" cy="6317917"/>
            <a:chOff x="406400" y="368300"/>
            <a:chExt cx="11404600" cy="6108700"/>
          </a:xfrm>
        </p:grpSpPr>
        <p:sp>
          <p:nvSpPr>
            <p:cNvPr id="21" name="圆角矩形 6"/>
            <p:cNvSpPr/>
            <p:nvPr userDrawn="1"/>
          </p:nvSpPr>
          <p:spPr>
            <a:xfrm>
              <a:off x="406400" y="368300"/>
              <a:ext cx="11404600" cy="6108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22" name="圆角矩形 7"/>
            <p:cNvSpPr/>
            <p:nvPr userDrawn="1"/>
          </p:nvSpPr>
          <p:spPr>
            <a:xfrm>
              <a:off x="546100" y="520700"/>
              <a:ext cx="11099800" cy="5829300"/>
            </a:xfrm>
            <a:prstGeom prst="roundRect">
              <a:avLst/>
            </a:prstGeom>
            <a:solidFill>
              <a:schemeClr val="bg1"/>
            </a:solidFill>
            <a:ln w="19050">
              <a:solidFill>
                <a:srgbClr val="E9725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grpSp>
      <p:grpSp>
        <p:nvGrpSpPr>
          <p:cNvPr id="3" name="Group 2"/>
          <p:cNvGrpSpPr/>
          <p:nvPr/>
        </p:nvGrpSpPr>
        <p:grpSpPr>
          <a:xfrm>
            <a:off x="5611509" y="509989"/>
            <a:ext cx="5823413" cy="6250216"/>
            <a:chOff x="5611509" y="509989"/>
            <a:chExt cx="5823413" cy="6250216"/>
          </a:xfrm>
        </p:grpSpPr>
        <p:pic>
          <p:nvPicPr>
            <p:cNvPr id="23" name="Picture 2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600" b="85126" l="65685" r="98200">
                          <a14:foregroundMark x1="67321" y1="33957" x2="67321" y2="33957"/>
                          <a14:foregroundMark x1="68085" y1="45370" x2="68085" y2="45370"/>
                          <a14:foregroundMark x1="68740" y1="40412" x2="68740" y2="40412"/>
                          <a14:foregroundMark x1="70431" y1="38260" x2="70431" y2="38260"/>
                          <a14:foregroundMark x1="68576" y1="37699" x2="68576" y2="37699"/>
                          <a14:foregroundMark x1="71849" y1="29560" x2="71849" y2="29560"/>
                          <a14:foregroundMark x1="71304" y1="32180" x2="71304" y2="32180"/>
                          <a14:foregroundMark x1="72831" y1="36576" x2="72831" y2="36576"/>
                          <a14:foregroundMark x1="74359" y1="41160" x2="74359" y2="41160"/>
                          <a14:foregroundMark x1="76596" y1="27035" x2="76596" y2="27035"/>
                          <a14:foregroundMark x1="77960" y1="31805" x2="77960" y2="31805"/>
                          <a14:foregroundMark x1="75832" y1="31057" x2="75832" y2="31057"/>
                          <a14:foregroundMark x1="76705" y1="35267" x2="76705" y2="35267"/>
                          <a14:foregroundMark x1="81178" y1="24602" x2="81178" y2="24602"/>
                          <a14:foregroundMark x1="85052" y1="20580" x2="85052" y2="20580"/>
                          <a14:foregroundMark x1="84397" y1="28625" x2="84397" y2="28625"/>
                          <a14:foregroundMark x1="86961" y1="28438" x2="86961" y2="28438"/>
                          <a14:foregroundMark x1="86961" y1="32367" x2="86961" y2="32367"/>
                          <a14:foregroundMark x1="83088" y1="33957" x2="83088" y2="33957"/>
                          <a14:foregroundMark x1="79869" y1="29186" x2="79869" y2="29186"/>
                          <a14:foregroundMark x1="80306" y1="31993" x2="80306" y2="31993"/>
                          <a14:foregroundMark x1="82106" y1="29373" x2="82106" y2="29373"/>
                          <a14:foregroundMark x1="92744" y1="31805" x2="92744" y2="31805"/>
                          <a14:foregroundMark x1="93235" y1="36389" x2="93235" y2="36389"/>
                          <a14:foregroundMark x1="94435" y1="39008" x2="94435" y2="39008"/>
                          <a14:foregroundMark x1="90944" y1="36950" x2="90944" y2="36950"/>
                          <a14:foregroundMark x1="91871" y1="47802" x2="91871" y2="47802"/>
                          <a14:foregroundMark x1="92635" y1="44528" x2="92635" y2="44528"/>
                          <a14:foregroundMark x1="91598" y1="42657" x2="91598" y2="42657"/>
                          <a14:foregroundMark x1="90016" y1="47240" x2="90016" y2="47240"/>
                          <a14:foregroundMark x1="89689" y1="50702" x2="89689" y2="50702"/>
                          <a14:foregroundMark x1="88925" y1="48737" x2="88925" y2="48737"/>
                          <a14:foregroundMark x1="87452" y1="55472" x2="87452" y2="55472"/>
                          <a14:foregroundMark x1="86743" y1="64920" x2="86743" y2="64920"/>
                          <a14:foregroundMark x1="87125" y1="39663" x2="87125" y2="39663"/>
                          <a14:foregroundMark x1="89034" y1="42283" x2="89034" y2="42283"/>
                          <a14:foregroundMark x1="86470" y1="43779" x2="86470" y2="43779"/>
                          <a14:foregroundMark x1="84779" y1="49298" x2="84779" y2="49298"/>
                          <a14:foregroundMark x1="81342" y1="46305" x2="81342" y2="46305"/>
                          <a14:foregroundMark x1="80524" y1="42095" x2="80524" y2="42095"/>
                          <a14:foregroundMark x1="79924" y1="38821" x2="79924" y2="38821"/>
                          <a14:foregroundMark x1="77960" y1="40973" x2="77960" y2="40973"/>
                          <a14:foregroundMark x1="79487" y1="38821" x2="79487" y2="38821"/>
                          <a14:foregroundMark x1="72231" y1="33676" x2="72231" y2="33676"/>
                          <a14:foregroundMark x1="76323" y1="48924" x2="76323" y2="48924"/>
                          <a14:foregroundMark x1="76541" y1="51637" x2="76541" y2="51637"/>
                          <a14:foregroundMark x1="73377" y1="49298" x2="73377" y2="49298"/>
                          <a14:foregroundMark x1="70049" y1="44808" x2="70049" y2="44808"/>
                          <a14:foregroundMark x1="71795" y1="58466" x2="71795" y2="58466"/>
                          <a14:foregroundMark x1="70376" y1="45744" x2="70376" y2="45744"/>
                          <a14:foregroundMark x1="75396" y1="63050" x2="75396" y2="63050"/>
                        </a14:backgroundRemoval>
                      </a14:imgEffect>
                    </a14:imgLayer>
                  </a14:imgProps>
                </a:ext>
                <a:ext uri="{28A0092B-C50C-407E-A947-70E740481C1C}">
                  <a14:useLocalDpi xmlns:a14="http://schemas.microsoft.com/office/drawing/2010/main" val="0"/>
                </a:ext>
              </a:extLst>
            </a:blip>
            <a:srcRect l="65625" t="8535" r="1750" b="14000"/>
            <a:stretch/>
          </p:blipFill>
          <p:spPr>
            <a:xfrm>
              <a:off x="5611509" y="509989"/>
              <a:ext cx="5823413" cy="6250216"/>
            </a:xfrm>
            <a:prstGeom prst="rect">
              <a:avLst/>
            </a:prstGeom>
          </p:spPr>
        </p:pic>
        <p:grpSp>
          <p:nvGrpSpPr>
            <p:cNvPr id="24" name="Group 23"/>
            <p:cNvGrpSpPr/>
            <p:nvPr/>
          </p:nvGrpSpPr>
          <p:grpSpPr>
            <a:xfrm>
              <a:off x="8677269" y="1481457"/>
              <a:ext cx="1759123" cy="1787497"/>
              <a:chOff x="8843429" y="1454959"/>
              <a:chExt cx="1759123" cy="1787497"/>
            </a:xfrm>
          </p:grpSpPr>
          <p:pic>
            <p:nvPicPr>
              <p:cNvPr id="25" name="Picture 2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42" b="27367" l="9527" r="33010">
                            <a14:backgroundMark x1="11104" y1="20146" x2="18811" y2="25061"/>
                          </a14:backgroundRemoval>
                        </a14:imgEffect>
                      </a14:imgLayer>
                    </a14:imgProps>
                  </a:ext>
                  <a:ext uri="{28A0092B-C50C-407E-A947-70E740481C1C}">
                    <a14:useLocalDpi xmlns:a14="http://schemas.microsoft.com/office/drawing/2010/main" val="0"/>
                  </a:ext>
                </a:extLst>
              </a:blip>
              <a:srcRect l="9883" t="5088" r="68363" b="72807"/>
              <a:stretch/>
            </p:blipFill>
            <p:spPr>
              <a:xfrm>
                <a:off x="8843429" y="1454959"/>
                <a:ext cx="1759123" cy="1787497"/>
              </a:xfrm>
              <a:prstGeom prst="rect">
                <a:avLst/>
              </a:prstGeom>
            </p:spPr>
          </p:pic>
          <p:pic>
            <p:nvPicPr>
              <p:cNvPr id="2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95829" y="1648749"/>
                <a:ext cx="1516007" cy="1516007"/>
              </a:xfrm>
              <a:prstGeom prst="rect">
                <a:avLst/>
              </a:prstGeom>
            </p:spPr>
          </p:pic>
        </p:grpSp>
        <p:grpSp>
          <p:nvGrpSpPr>
            <p:cNvPr id="27" name="Group 26"/>
            <p:cNvGrpSpPr/>
            <p:nvPr/>
          </p:nvGrpSpPr>
          <p:grpSpPr>
            <a:xfrm>
              <a:off x="6615815" y="1358788"/>
              <a:ext cx="1613270" cy="1810010"/>
              <a:chOff x="3930534" y="2183642"/>
              <a:chExt cx="1613270" cy="1810010"/>
            </a:xfrm>
          </p:grpSpPr>
          <p:pic>
            <p:nvPicPr>
              <p:cNvPr id="28" name="Picture 27"/>
              <p:cNvPicPr>
                <a:picLocks noChangeAspect="1"/>
              </p:cNvPicPr>
              <p:nvPr/>
            </p:nvPicPr>
            <p:blipFill>
              <a:blip r:embed="rId8">
                <a:extLst>
                  <a:ext uri="{BEBA8EAE-BF5A-486C-A8C5-ECC9F3942E4B}">
                    <a14:imgProps xmlns:a14="http://schemas.microsoft.com/office/drawing/2010/main">
                      <a14:imgLayer r:embed="rId9">
                        <a14:imgEffect>
                          <a14:backgroundRemoval t="8696" b="92754" l="2439" r="89431"/>
                        </a14:imgEffect>
                      </a14:imgLayer>
                    </a14:imgProps>
                  </a:ext>
                </a:extLst>
              </a:blip>
              <a:stretch>
                <a:fillRect/>
              </a:stretch>
            </p:blipFill>
            <p:spPr>
              <a:xfrm>
                <a:off x="3930534" y="2183642"/>
                <a:ext cx="1613270" cy="1810010"/>
              </a:xfrm>
              <a:prstGeom prst="rect">
                <a:avLst/>
              </a:prstGeom>
            </p:spPr>
          </p:pic>
          <p:pic>
            <p:nvPicPr>
              <p:cNvPr id="29" name="Picture 28"/>
              <p:cNvPicPr>
                <a:picLocks noChangeAspect="1"/>
              </p:cNvPicPr>
              <p:nvPr/>
            </p:nvPicPr>
            <p:blipFill>
              <a:blip r:embed="rId10">
                <a:extLst>
                  <a:ext uri="{BEBA8EAE-BF5A-486C-A8C5-ECC9F3942E4B}">
                    <a14:imgProps xmlns:a14="http://schemas.microsoft.com/office/drawing/2010/main">
                      <a14:imgLayer r:embed="rId11">
                        <a14:imgEffect>
                          <a14:backgroundRemoval t="4178" b="97128" l="6157" r="96642"/>
                        </a14:imgEffect>
                      </a14:imgLayer>
                    </a14:imgProps>
                  </a:ext>
                </a:extLst>
              </a:blip>
              <a:stretch>
                <a:fillRect/>
              </a:stretch>
            </p:blipFill>
            <p:spPr>
              <a:xfrm>
                <a:off x="4036466" y="2557622"/>
                <a:ext cx="1217923" cy="1035616"/>
              </a:xfrm>
              <a:prstGeom prst="rect">
                <a:avLst/>
              </a:prstGeom>
            </p:spPr>
          </p:pic>
        </p:grpSp>
        <p:grpSp>
          <p:nvGrpSpPr>
            <p:cNvPr id="30" name="Group 29"/>
            <p:cNvGrpSpPr/>
            <p:nvPr/>
          </p:nvGrpSpPr>
          <p:grpSpPr>
            <a:xfrm>
              <a:off x="6207865" y="3326418"/>
              <a:ext cx="1808536" cy="1669414"/>
              <a:chOff x="6843713" y="2915478"/>
              <a:chExt cx="1808536" cy="1669414"/>
            </a:xfrm>
          </p:grpSpPr>
          <p:pic>
            <p:nvPicPr>
              <p:cNvPr id="31" name="Picture 30"/>
              <p:cNvPicPr>
                <a:picLocks noChangeAspect="1"/>
              </p:cNvPicPr>
              <p:nvPr/>
            </p:nvPicPr>
            <p:blipFill rotWithShape="1">
              <a:blip r:embed="rId12">
                <a:extLst>
                  <a:ext uri="{BEBA8EAE-BF5A-486C-A8C5-ECC9F3942E4B}">
                    <a14:imgProps xmlns:a14="http://schemas.microsoft.com/office/drawing/2010/main">
                      <a14:imgLayer r:embed="rId13">
                        <a14:imgEffect>
                          <a14:backgroundRemoval t="48350" b="65900" l="70100" r="88900">
                            <a14:foregroundMark x1="80350" y1="56600" x2="80350" y2="56600"/>
                          </a14:backgroundRemoval>
                        </a14:imgEffect>
                      </a14:imgLayer>
                    </a14:imgProps>
                  </a:ext>
                </a:extLst>
              </a:blip>
              <a:srcRect l="68964" t="47488" r="8865" b="32047"/>
              <a:stretch/>
            </p:blipFill>
            <p:spPr>
              <a:xfrm>
                <a:off x="6843713" y="2915478"/>
                <a:ext cx="1808536" cy="1669414"/>
              </a:xfrm>
              <a:prstGeom prst="rect">
                <a:avLst/>
              </a:prstGeom>
            </p:spPr>
          </p:pic>
          <p:pic>
            <p:nvPicPr>
              <p:cNvPr id="32" name="Picture 31"/>
              <p:cNvPicPr>
                <a:picLocks noChangeAspect="1"/>
              </p:cNvPicPr>
              <p:nvPr/>
            </p:nvPicPr>
            <p:blipFill>
              <a:blip r:embed="rId14">
                <a:extLst>
                  <a:ext uri="{BEBA8EAE-BF5A-486C-A8C5-ECC9F3942E4B}">
                    <a14:imgProps xmlns:a14="http://schemas.microsoft.com/office/drawing/2010/main">
                      <a14:imgLayer r:embed="rId15">
                        <a14:imgEffect>
                          <a14:backgroundRemoval t="3306" b="100000" l="6003" r="94340"/>
                        </a14:imgEffect>
                      </a14:imgLayer>
                    </a14:imgProps>
                  </a:ext>
                </a:extLst>
              </a:blip>
              <a:stretch>
                <a:fillRect/>
              </a:stretch>
            </p:blipFill>
            <p:spPr>
              <a:xfrm>
                <a:off x="7120286" y="3209424"/>
                <a:ext cx="1177464" cy="977517"/>
              </a:xfrm>
              <a:prstGeom prst="rect">
                <a:avLst/>
              </a:prstGeom>
            </p:spPr>
          </p:pic>
        </p:grpSp>
        <p:grpSp>
          <p:nvGrpSpPr>
            <p:cNvPr id="33" name="Group 32"/>
            <p:cNvGrpSpPr/>
            <p:nvPr/>
          </p:nvGrpSpPr>
          <p:grpSpPr>
            <a:xfrm>
              <a:off x="9055566" y="3212763"/>
              <a:ext cx="1730418" cy="1703378"/>
              <a:chOff x="9120715" y="2755416"/>
              <a:chExt cx="1730418" cy="1703378"/>
            </a:xfrm>
          </p:grpSpPr>
          <p:pic>
            <p:nvPicPr>
              <p:cNvPr id="34" name="Picture 33"/>
              <p:cNvPicPr>
                <a:picLocks noChangeAspect="1"/>
              </p:cNvPicPr>
              <p:nvPr/>
            </p:nvPicPr>
            <p:blipFill>
              <a:blip r:embed="rId16">
                <a:extLst>
                  <a:ext uri="{BEBA8EAE-BF5A-486C-A8C5-ECC9F3942E4B}">
                    <a14:imgProps xmlns:a14="http://schemas.microsoft.com/office/drawing/2010/main">
                      <a14:imgLayer r:embed="rId17">
                        <a14:imgEffect>
                          <a14:backgroundRemoval t="9524" b="98413" l="3125" r="93750"/>
                        </a14:imgEffect>
                      </a14:imgLayer>
                    </a14:imgProps>
                  </a:ext>
                </a:extLst>
              </a:blip>
              <a:stretch>
                <a:fillRect/>
              </a:stretch>
            </p:blipFill>
            <p:spPr>
              <a:xfrm>
                <a:off x="9120715" y="2755416"/>
                <a:ext cx="1730418" cy="1703378"/>
              </a:xfrm>
              <a:prstGeom prst="rect">
                <a:avLst/>
              </a:prstGeom>
            </p:spPr>
          </p:pic>
          <p:pic>
            <p:nvPicPr>
              <p:cNvPr id="35" name="Picture 34"/>
              <p:cNvPicPr>
                <a:picLocks noChangeAspect="1"/>
              </p:cNvPicPr>
              <p:nvPr/>
            </p:nvPicPr>
            <p:blipFill>
              <a:blip r:embed="rId18">
                <a:extLst>
                  <a:ext uri="{BEBA8EAE-BF5A-486C-A8C5-ECC9F3942E4B}">
                    <a14:imgProps xmlns:a14="http://schemas.microsoft.com/office/drawing/2010/main">
                      <a14:imgLayer r:embed="rId19">
                        <a14:imgEffect>
                          <a14:backgroundRemoval t="2685" b="100000" l="3943" r="94265">
                            <a14:foregroundMark x1="40502" y1="79698" x2="40502" y2="79698"/>
                            <a14:foregroundMark x1="46774" y1="71980" x2="47849" y2="71980"/>
                            <a14:foregroundMark x1="65054" y1="78859" x2="65054" y2="78859"/>
                          </a14:backgroundRemoval>
                        </a14:imgEffect>
                      </a14:imgLayer>
                    </a14:imgProps>
                  </a:ext>
                </a:extLst>
              </a:blip>
              <a:stretch>
                <a:fillRect/>
              </a:stretch>
            </p:blipFill>
            <p:spPr>
              <a:xfrm>
                <a:off x="9292511" y="2937934"/>
                <a:ext cx="1229246" cy="1312958"/>
              </a:xfrm>
              <a:prstGeom prst="rect">
                <a:avLst/>
              </a:prstGeom>
            </p:spPr>
          </p:pic>
        </p:grpSp>
      </p:grpSp>
      <p:sp>
        <p:nvSpPr>
          <p:cNvPr id="4" name="TextBox 3">
            <a:extLst>
              <a:ext uri="{FF2B5EF4-FFF2-40B4-BE49-F238E27FC236}">
                <a16:creationId xmlns:a16="http://schemas.microsoft.com/office/drawing/2014/main" id="{EF0CA7C7-58B8-56E6-1F01-BE0BAEDB9136}"/>
              </a:ext>
            </a:extLst>
          </p:cNvPr>
          <p:cNvSpPr txBox="1"/>
          <p:nvPr/>
        </p:nvSpPr>
        <p:spPr>
          <a:xfrm>
            <a:off x="1959429" y="1950098"/>
            <a:ext cx="1894114" cy="1754326"/>
          </a:xfrm>
          <a:prstGeom prst="rect">
            <a:avLst/>
          </a:prstGeom>
          <a:noFill/>
        </p:spPr>
        <p:txBody>
          <a:bodyPr wrap="square" rtlCol="0">
            <a:spAutoFit/>
          </a:bodyPr>
          <a:lstStyle/>
          <a:p>
            <a:r>
              <a:rPr lang="en-US" sz="5400" dirty="0" err="1">
                <a:solidFill>
                  <a:srgbClr val="FF0000"/>
                </a:solidFill>
                <a:latin typeface=".VnArabia" panose="020B7200000000000000" pitchFamily="34" charset="0"/>
              </a:rPr>
              <a:t>Khởi</a:t>
            </a:r>
            <a:r>
              <a:rPr lang="en-US" sz="5400" dirty="0">
                <a:solidFill>
                  <a:srgbClr val="FF0000"/>
                </a:solidFill>
                <a:latin typeface=".VnArabia" panose="020B7200000000000000" pitchFamily="34" charset="0"/>
              </a:rPr>
              <a:t> </a:t>
            </a:r>
            <a:r>
              <a:rPr lang="en-US" sz="5400" dirty="0" err="1">
                <a:solidFill>
                  <a:srgbClr val="FF0000"/>
                </a:solidFill>
                <a:latin typeface=".VnArabia" panose="020B7200000000000000" pitchFamily="34" charset="0"/>
              </a:rPr>
              <a:t>động</a:t>
            </a:r>
            <a:endParaRPr lang="en-US" sz="5400" dirty="0">
              <a:solidFill>
                <a:srgbClr val="FF0000"/>
              </a:solidFill>
              <a:latin typeface=".VnArabia" panose="020B7200000000000000" pitchFamily="34" charset="0"/>
            </a:endParaRPr>
          </a:p>
        </p:txBody>
      </p:sp>
      <p:sp>
        <p:nvSpPr>
          <p:cNvPr id="6" name="TextBox 5">
            <a:extLst>
              <a:ext uri="{FF2B5EF4-FFF2-40B4-BE49-F238E27FC236}">
                <a16:creationId xmlns:a16="http://schemas.microsoft.com/office/drawing/2014/main" id="{48202E56-E57D-A05E-74B1-3581B4EEC8AF}"/>
              </a:ext>
            </a:extLst>
          </p:cNvPr>
          <p:cNvSpPr txBox="1"/>
          <p:nvPr/>
        </p:nvSpPr>
        <p:spPr>
          <a:xfrm>
            <a:off x="1125422" y="5572142"/>
            <a:ext cx="7214209" cy="646331"/>
          </a:xfrm>
          <a:prstGeom prst="rect">
            <a:avLst/>
          </a:prstGeom>
          <a:noFill/>
        </p:spPr>
        <p:txBody>
          <a:bodyPr wrap="square" rtlCol="0">
            <a:spAutoFit/>
          </a:bodyPr>
          <a:lstStyle/>
          <a:p>
            <a:r>
              <a:rPr lang="en-US" sz="3600" b="1" dirty="0" err="1">
                <a:solidFill>
                  <a:srgbClr val="FF0000"/>
                </a:solidFill>
              </a:rPr>
              <a:t>Giáo</a:t>
            </a:r>
            <a:r>
              <a:rPr lang="en-US" sz="3600" b="1" dirty="0">
                <a:solidFill>
                  <a:srgbClr val="FF0000"/>
                </a:solidFill>
              </a:rPr>
              <a:t> </a:t>
            </a:r>
            <a:r>
              <a:rPr lang="en-US" sz="3600" b="1" dirty="0" err="1">
                <a:solidFill>
                  <a:srgbClr val="FF0000"/>
                </a:solidFill>
              </a:rPr>
              <a:t>viên</a:t>
            </a:r>
            <a:r>
              <a:rPr lang="en-US" sz="3600" b="1" dirty="0">
                <a:solidFill>
                  <a:srgbClr val="FF0000"/>
                </a:solidFill>
              </a:rPr>
              <a:t>: Nguyễn Thị Thu Hoài</a:t>
            </a:r>
          </a:p>
        </p:txBody>
      </p:sp>
    </p:spTree>
    <p:extLst>
      <p:ext uri="{BB962C8B-B14F-4D97-AF65-F5344CB8AC3E}">
        <p14:creationId xmlns:p14="http://schemas.microsoft.com/office/powerpoint/2010/main" val="3921869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2DD2345-071C-430B-9FCB-6AA0B82504F3}"/>
              </a:ext>
            </a:extLst>
          </p:cNvPr>
          <p:cNvGrpSpPr/>
          <p:nvPr/>
        </p:nvGrpSpPr>
        <p:grpSpPr>
          <a:xfrm>
            <a:off x="347518" y="568362"/>
            <a:ext cx="11295133" cy="1386020"/>
            <a:chOff x="1183343" y="1447876"/>
            <a:chExt cx="11295133" cy="138602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58A3895-B88D-45C5-95B4-6980980C4A29}"/>
                    </a:ext>
                  </a:extLst>
                </p:cNvPr>
                <p:cNvSpPr txBox="1"/>
                <p:nvPr/>
              </p:nvSpPr>
              <p:spPr>
                <a:xfrm>
                  <a:off x="1811930" y="1447876"/>
                  <a:ext cx="10666546" cy="1386020"/>
                </a:xfrm>
                <a:prstGeom prst="rect">
                  <a:avLst/>
                </a:prstGeom>
                <a:noFill/>
              </p:spPr>
              <p:txBody>
                <a:bodyPr wrap="square" rtlCol="0">
                  <a:spAutoFit/>
                </a:bodyPr>
                <a:lstStyle/>
                <a:p>
                  <a:pPr lvl="0" algn="just"/>
                  <a:r>
                    <a:rPr lang="vi-VN" sz="2400" b="1" dirty="0">
                      <a:solidFill>
                        <a:srgbClr val="002060"/>
                      </a:solidFill>
                      <a:latin typeface="Cambria" panose="02040503050406030204" pitchFamily="18" charset="0"/>
                      <a:ea typeface="Cambria" panose="02040503050406030204" pitchFamily="18" charset="0"/>
                    </a:rPr>
                    <a:t>Mai và Việt gấp ngôi sao giấy tặng Nam nhân ngày sinh nhật. Việt gấp được ít hơn Mai 11 ngôi sao và số ngôi sao Việt gâp được bằng </a:t>
                  </a:r>
                  <a14:m>
                    <m:oMath xmlns:m="http://schemas.openxmlformats.org/officeDocument/2006/math">
                      <m:f>
                        <m:fPr>
                          <m:ctrlPr>
                            <a:rPr lang="en-US" sz="2400" i="1" smtClean="0">
                              <a:latin typeface="Cambria Math" panose="02040503050406030204" pitchFamily="18" charset="0"/>
                            </a:rPr>
                          </m:ctrlPr>
                        </m:fPr>
                        <m:num>
                          <m:r>
                            <a:rPr lang="en-US" sz="2400" b="0" i="1" smtClean="0">
                              <a:latin typeface="Cambria Math" panose="02040503050406030204" pitchFamily="18" charset="0"/>
                            </a:rPr>
                            <m:t>4</m:t>
                          </m:r>
                        </m:num>
                        <m:den>
                          <m:r>
                            <a:rPr lang="en-US" sz="2400" b="0" i="1" smtClean="0">
                              <a:latin typeface="Cambria Math" panose="02040503050406030204" pitchFamily="18" charset="0"/>
                            </a:rPr>
                            <m:t>5</m:t>
                          </m:r>
                        </m:den>
                      </m:f>
                    </m:oMath>
                  </a14:m>
                  <a:r>
                    <a:rPr lang="vi-VN" sz="2400" b="1" dirty="0">
                      <a:solidFill>
                        <a:srgbClr val="002060"/>
                      </a:solidFill>
                      <a:latin typeface="Cambria" panose="02040503050406030204" pitchFamily="18" charset="0"/>
                      <a:ea typeface="Cambria" panose="02040503050406030204" pitchFamily="18" charset="0"/>
                    </a:rPr>
                    <a:t> số ngôi sao Mai gấp được. Hỏi cả hai bạn đã gấp được bao nhiêu ngôi sao?</a:t>
                  </a:r>
                  <a:endPar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mc:Choice>
          <mc:Fallback xmlns="">
            <p:sp>
              <p:nvSpPr>
                <p:cNvPr id="3" name="TextBox 2">
                  <a:extLst>
                    <a:ext uri="{FF2B5EF4-FFF2-40B4-BE49-F238E27FC236}">
                      <a16:creationId xmlns:a16="http://schemas.microsoft.com/office/drawing/2014/main" id="{058A3895-B88D-45C5-95B4-6980980C4A29}"/>
                    </a:ext>
                  </a:extLst>
                </p:cNvPr>
                <p:cNvSpPr txBox="1">
                  <a:spLocks noRot="1" noChangeAspect="1" noMove="1" noResize="1" noEditPoints="1" noAdjustHandles="1" noChangeArrowheads="1" noChangeShapeType="1" noTextEdit="1"/>
                </p:cNvSpPr>
                <p:nvPr/>
              </p:nvSpPr>
              <p:spPr>
                <a:xfrm>
                  <a:off x="1811930" y="1447876"/>
                  <a:ext cx="10666546" cy="1386020"/>
                </a:xfrm>
                <a:prstGeom prst="rect">
                  <a:avLst/>
                </a:prstGeom>
                <a:blipFill>
                  <a:blip r:embed="rId2"/>
                  <a:stretch>
                    <a:fillRect l="-857" t="-3509" r="-914" b="-6579"/>
                  </a:stretch>
                </a:blipFill>
              </p:spPr>
              <p:txBody>
                <a:bodyPr/>
                <a:lstStyle/>
                <a:p>
                  <a:r>
                    <a:rPr lang="en-US">
                      <a:noFill/>
                    </a:rPr>
                    <a:t> </a:t>
                  </a:r>
                </a:p>
              </p:txBody>
            </p:sp>
          </mc:Fallback>
        </mc:AlternateContent>
        <p:sp>
          <p:nvSpPr>
            <p:cNvPr id="4" name="Oval 3">
              <a:extLst>
                <a:ext uri="{FF2B5EF4-FFF2-40B4-BE49-F238E27FC236}">
                  <a16:creationId xmlns:a16="http://schemas.microsoft.com/office/drawing/2014/main" id="{9F5DD5CC-B417-453A-844E-FD84C64BF738}"/>
                </a:ext>
              </a:extLst>
            </p:cNvPr>
            <p:cNvSpPr/>
            <p:nvPr/>
          </p:nvSpPr>
          <p:spPr>
            <a:xfrm>
              <a:off x="1183343" y="1464304"/>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cs typeface="+mn-cs"/>
                </a:rPr>
                <a:t>4</a:t>
              </a:r>
            </a:p>
          </p:txBody>
        </p:sp>
      </p:grpSp>
      <p:sp>
        <p:nvSpPr>
          <p:cNvPr id="5" name="TextBox 4">
            <a:extLst>
              <a:ext uri="{FF2B5EF4-FFF2-40B4-BE49-F238E27FC236}">
                <a16:creationId xmlns:a16="http://schemas.microsoft.com/office/drawing/2014/main" id="{02C2E209-0F4D-4E10-B882-4A1D966CD013}"/>
              </a:ext>
            </a:extLst>
          </p:cNvPr>
          <p:cNvSpPr txBox="1"/>
          <p:nvPr/>
        </p:nvSpPr>
        <p:spPr>
          <a:xfrm>
            <a:off x="1127050" y="2115879"/>
            <a:ext cx="9941442" cy="4031873"/>
          </a:xfrm>
          <a:prstGeom prst="rect">
            <a:avLst/>
          </a:prstGeom>
          <a:noFill/>
        </p:spPr>
        <p:txBody>
          <a:bodyPr wrap="square" rtlCol="0">
            <a:spAutoFit/>
          </a:bodyPr>
          <a:lstStyle/>
          <a:p>
            <a:pPr lvl="0" algn="ctr"/>
            <a:r>
              <a:rPr lang="vi-VN" sz="3200" dirty="0">
                <a:solidFill>
                  <a:srgbClr val="FF0000"/>
                </a:solidFill>
                <a:latin typeface="Cambria" panose="02040503050406030204" pitchFamily="18" charset="0"/>
                <a:ea typeface="Cambria" panose="02040503050406030204" pitchFamily="18" charset="0"/>
              </a:rPr>
              <a:t>Hiệu số phần bằng nhau là:</a:t>
            </a:r>
          </a:p>
          <a:p>
            <a:pPr lvl="0" algn="ctr"/>
            <a:r>
              <a:rPr lang="vi-VN" sz="3200" dirty="0">
                <a:solidFill>
                  <a:srgbClr val="FF0000"/>
                </a:solidFill>
                <a:latin typeface="Cambria" panose="02040503050406030204" pitchFamily="18" charset="0"/>
                <a:ea typeface="Cambria" panose="02040503050406030204" pitchFamily="18" charset="0"/>
              </a:rPr>
              <a:t>5 - 4 = 1 ( phần ) </a:t>
            </a:r>
          </a:p>
          <a:p>
            <a:pPr lvl="0" algn="ctr"/>
            <a:r>
              <a:rPr lang="vi-VN" sz="3200" dirty="0">
                <a:solidFill>
                  <a:srgbClr val="FF0000"/>
                </a:solidFill>
                <a:latin typeface="Cambria" panose="02040503050406030204" pitchFamily="18" charset="0"/>
                <a:ea typeface="Cambria" panose="02040503050406030204" pitchFamily="18" charset="0"/>
              </a:rPr>
              <a:t>Số ngôi sao mà Việt đã gấp được là:</a:t>
            </a:r>
          </a:p>
          <a:p>
            <a:pPr lvl="0" algn="ctr"/>
            <a:r>
              <a:rPr lang="vi-VN" sz="3200" dirty="0">
                <a:solidFill>
                  <a:srgbClr val="FF0000"/>
                </a:solidFill>
                <a:latin typeface="Cambria" panose="02040503050406030204" pitchFamily="18" charset="0"/>
                <a:ea typeface="Cambria" panose="02040503050406030204" pitchFamily="18" charset="0"/>
              </a:rPr>
              <a:t>11 : 1 × 4 = 44 ( ngôi sao ) </a:t>
            </a:r>
          </a:p>
          <a:p>
            <a:pPr lvl="0" algn="ctr"/>
            <a:r>
              <a:rPr lang="vi-VN" sz="3200" dirty="0">
                <a:solidFill>
                  <a:srgbClr val="FF0000"/>
                </a:solidFill>
                <a:latin typeface="Cambria" panose="02040503050406030204" pitchFamily="18" charset="0"/>
                <a:ea typeface="Cambria" panose="02040503050406030204" pitchFamily="18" charset="0"/>
              </a:rPr>
              <a:t>Số ngôi sao mà Mai đã gấp đuợc là:</a:t>
            </a:r>
          </a:p>
          <a:p>
            <a:pPr lvl="0" algn="ctr"/>
            <a:r>
              <a:rPr lang="vi-VN" sz="3200" dirty="0">
                <a:solidFill>
                  <a:srgbClr val="FF0000"/>
                </a:solidFill>
                <a:latin typeface="Cambria" panose="02040503050406030204" pitchFamily="18" charset="0"/>
                <a:ea typeface="Cambria" panose="02040503050406030204" pitchFamily="18" charset="0"/>
              </a:rPr>
              <a:t>44 + 11 = 55 ( ngôi sao ) </a:t>
            </a:r>
          </a:p>
          <a:p>
            <a:pPr lvl="0" algn="ctr"/>
            <a:r>
              <a:rPr lang="vi-VN" sz="3200" dirty="0">
                <a:solidFill>
                  <a:srgbClr val="FF0000"/>
                </a:solidFill>
                <a:latin typeface="Cambria" panose="02040503050406030204" pitchFamily="18" charset="0"/>
                <a:ea typeface="Cambria" panose="02040503050406030204" pitchFamily="18" charset="0"/>
              </a:rPr>
              <a:t>Đáp số: Việt : 44 ngôi sao</a:t>
            </a:r>
          </a:p>
          <a:p>
            <a:pPr lvl="0" algn="ctr"/>
            <a:r>
              <a:rPr lang="vi-VN" sz="3200" dirty="0">
                <a:solidFill>
                  <a:srgbClr val="FF0000"/>
                </a:solidFill>
                <a:latin typeface="Cambria" panose="02040503050406030204" pitchFamily="18" charset="0"/>
                <a:ea typeface="Cambria" panose="02040503050406030204" pitchFamily="18" charset="0"/>
              </a:rPr>
              <a:t>           Mai: 55 ngôi sao</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3469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snowy landscape with a tree and buildings in the background&#10;&#10;Description automatically generated">
            <a:extLst>
              <a:ext uri="{FF2B5EF4-FFF2-40B4-BE49-F238E27FC236}">
                <a16:creationId xmlns:a16="http://schemas.microsoft.com/office/drawing/2014/main" id="{80BEFCFC-5377-67CA-CA30-75AA1EE7F0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0"/>
            <a:ext cx="12192000" cy="6858000"/>
          </a:xfrm>
          <a:prstGeom prst="rect">
            <a:avLst/>
          </a:prstGeom>
        </p:spPr>
      </p:pic>
      <p:pic>
        <p:nvPicPr>
          <p:cNvPr id="25" name="Picture 24" descr="A cartoon of a child wearing a red and white outfit&#10;&#10;Description automatically generated">
            <a:extLst>
              <a:ext uri="{FF2B5EF4-FFF2-40B4-BE49-F238E27FC236}">
                <a16:creationId xmlns:a16="http://schemas.microsoft.com/office/drawing/2014/main" id="{1235DC69-B096-82C4-D965-3292CCDEBA74}"/>
              </a:ext>
            </a:extLst>
          </p:cNvPr>
          <p:cNvPicPr>
            <a:picLocks noChangeAspect="1"/>
          </p:cNvPicPr>
          <p:nvPr/>
        </p:nvPicPr>
        <p:blipFill rotWithShape="1">
          <a:blip r:embed="rId3">
            <a:extLst>
              <a:ext uri="{28A0092B-C50C-407E-A947-70E740481C1C}">
                <a14:useLocalDpi xmlns:a14="http://schemas.microsoft.com/office/drawing/2010/main" val="0"/>
              </a:ext>
            </a:extLst>
          </a:blip>
          <a:srcRect t="13523"/>
          <a:stretch/>
        </p:blipFill>
        <p:spPr>
          <a:xfrm flipH="1">
            <a:off x="-123330" y="1762222"/>
            <a:ext cx="4043590" cy="5095778"/>
          </a:xfrm>
          <a:prstGeom prst="rect">
            <a:avLst/>
          </a:prstGeom>
        </p:spPr>
      </p:pic>
      <p:pic>
        <p:nvPicPr>
          <p:cNvPr id="5" name="Picture 4">
            <a:extLst>
              <a:ext uri="{FF2B5EF4-FFF2-40B4-BE49-F238E27FC236}">
                <a16:creationId xmlns:a16="http://schemas.microsoft.com/office/drawing/2014/main" id="{AD400372-4BBA-40BE-9914-AA5310399A1F}"/>
              </a:ext>
            </a:extLst>
          </p:cNvPr>
          <p:cNvPicPr>
            <a:picLocks noChangeAspect="1"/>
          </p:cNvPicPr>
          <p:nvPr/>
        </p:nvPicPr>
        <p:blipFill>
          <a:blip r:embed="rId4"/>
          <a:stretch>
            <a:fillRect/>
          </a:stretch>
        </p:blipFill>
        <p:spPr>
          <a:xfrm>
            <a:off x="3126303" y="1378275"/>
            <a:ext cx="7242676" cy="3596952"/>
          </a:xfrm>
          <a:prstGeom prst="rect">
            <a:avLst/>
          </a:prstGeom>
        </p:spPr>
      </p:pic>
    </p:spTree>
    <p:extLst>
      <p:ext uri="{BB962C8B-B14F-4D97-AF65-F5344CB8AC3E}">
        <p14:creationId xmlns:p14="http://schemas.microsoft.com/office/powerpoint/2010/main" val="1047414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6719816" y="4955560"/>
            <a:ext cx="2511188" cy="0"/>
          </a:xfrm>
          <a:prstGeom prst="line">
            <a:avLst/>
          </a:prstGeom>
          <a:ln>
            <a:solidFill>
              <a:srgbClr val="A64250"/>
            </a:solidFill>
          </a:ln>
        </p:spPr>
        <p:style>
          <a:lnRef idx="1">
            <a:schemeClr val="accent1"/>
          </a:lnRef>
          <a:fillRef idx="0">
            <a:schemeClr val="accent1"/>
          </a:fillRef>
          <a:effectRef idx="0">
            <a:schemeClr val="accent1"/>
          </a:effectRef>
          <a:fontRef idx="minor">
            <a:schemeClr val="tx1"/>
          </a:fontRef>
        </p:style>
      </p:cxnSp>
      <p:pic>
        <p:nvPicPr>
          <p:cNvPr id="11" name="Picture 10">
            <a:hlinkClick r:id="" action="ppaction://noaction"/>
          </p:cNvPr>
          <p:cNvPicPr>
            <a:picLocks noChangeAspect="1"/>
          </p:cNvPicPr>
          <p:nvPr/>
        </p:nvPicPr>
        <p:blipFill>
          <a:blip r:embed="rId6"/>
          <a:stretch>
            <a:fillRect/>
          </a:stretch>
        </p:blipFill>
        <p:spPr>
          <a:xfrm>
            <a:off x="5268909" y="-140472"/>
            <a:ext cx="1901902" cy="1760545"/>
          </a:xfrm>
          <a:prstGeom prst="rect">
            <a:avLst/>
          </a:prstGeom>
        </p:spPr>
      </p:pic>
      <p:grpSp>
        <p:nvGrpSpPr>
          <p:cNvPr id="12" name="Group 11">
            <a:extLst>
              <a:ext uri="{FF2B5EF4-FFF2-40B4-BE49-F238E27FC236}">
                <a16:creationId xmlns:a16="http://schemas.microsoft.com/office/drawing/2014/main" id="{E678A712-A920-F12A-1FD7-4F015E49E559}"/>
              </a:ext>
            </a:extLst>
          </p:cNvPr>
          <p:cNvGrpSpPr/>
          <p:nvPr/>
        </p:nvGrpSpPr>
        <p:grpSpPr>
          <a:xfrm>
            <a:off x="1953399" y="3763515"/>
            <a:ext cx="8045591" cy="1106228"/>
            <a:chOff x="2098496" y="3659454"/>
            <a:chExt cx="8546543" cy="1198789"/>
          </a:xfrm>
        </p:grpSpPr>
        <p:sp>
          <p:nvSpPr>
            <p:cNvPr id="13"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sX0" fmla="*/ 0 w 8416351"/>
                <a:gd name="csY0" fmla="*/ 176158 h 1056924"/>
                <a:gd name="csX1" fmla="*/ 176158 w 8416351"/>
                <a:gd name="csY1" fmla="*/ 0 h 1056924"/>
                <a:gd name="csX2" fmla="*/ 8240193 w 8416351"/>
                <a:gd name="csY2" fmla="*/ 0 h 1056924"/>
                <a:gd name="csX3" fmla="*/ 8416351 w 8416351"/>
                <a:gd name="csY3" fmla="*/ 176158 h 1056924"/>
                <a:gd name="csX4" fmla="*/ 8416351 w 8416351"/>
                <a:gd name="csY4" fmla="*/ 880766 h 1056924"/>
                <a:gd name="csX5" fmla="*/ 8240193 w 8416351"/>
                <a:gd name="csY5" fmla="*/ 1056924 h 1056924"/>
                <a:gd name="csX6" fmla="*/ 176158 w 8416351"/>
                <a:gd name="csY6" fmla="*/ 1056924 h 1056924"/>
                <a:gd name="csX7" fmla="*/ 0 w 8416351"/>
                <a:gd name="csY7" fmla="*/ 880766 h 1056924"/>
                <a:gd name="csX8" fmla="*/ 0 w 8416351"/>
                <a:gd name="csY8" fmla="*/ 176158 h 10569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1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7"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8"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9" name="Google Shape;286;p27">
                <a:extLst>
                  <a:ext uri="{FF2B5EF4-FFF2-40B4-BE49-F238E27FC236}">
                    <a16:creationId xmlns:a16="http://schemas.microsoft.com/office/drawing/2014/main" id="{CED07893-5A17-D638-247E-236164C445D6}"/>
                  </a:ext>
                </a:extLst>
              </p:cNvPr>
              <p:cNvSpPr/>
              <p:nvPr/>
            </p:nvSpPr>
            <p:spPr>
              <a:xfrm>
                <a:off x="2860581" y="149455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0"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1"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2"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3"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4"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5"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15" name="TextBox 14">
              <a:extLst>
                <a:ext uri="{FF2B5EF4-FFF2-40B4-BE49-F238E27FC236}">
                  <a16:creationId xmlns:a16="http://schemas.microsoft.com/office/drawing/2014/main" id="{24AC993B-554E-CC2D-0060-47F597751116}"/>
                </a:ext>
              </a:extLst>
            </p:cNvPr>
            <p:cNvSpPr txBox="1"/>
            <p:nvPr/>
          </p:nvSpPr>
          <p:spPr>
            <a:xfrm>
              <a:off x="3932488" y="4009454"/>
              <a:ext cx="5306047" cy="70112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7,88</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26" name="Group 25">
            <a:extLst>
              <a:ext uri="{FF2B5EF4-FFF2-40B4-BE49-F238E27FC236}">
                <a16:creationId xmlns:a16="http://schemas.microsoft.com/office/drawing/2014/main" id="{1F27C772-953E-D932-D4B0-B43A2F14DBBA}"/>
              </a:ext>
            </a:extLst>
          </p:cNvPr>
          <p:cNvGrpSpPr/>
          <p:nvPr/>
        </p:nvGrpSpPr>
        <p:grpSpPr>
          <a:xfrm>
            <a:off x="1836015" y="2393651"/>
            <a:ext cx="8302911" cy="1221732"/>
            <a:chOff x="1861723" y="2134893"/>
            <a:chExt cx="8819884" cy="1270717"/>
          </a:xfrm>
        </p:grpSpPr>
        <p:sp>
          <p:nvSpPr>
            <p:cNvPr id="27"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sX0" fmla="*/ 0 w 8416351"/>
                <a:gd name="csY0" fmla="*/ 176158 h 1056924"/>
                <a:gd name="csX1" fmla="*/ 176158 w 8416351"/>
                <a:gd name="csY1" fmla="*/ 0 h 1056924"/>
                <a:gd name="csX2" fmla="*/ 8240193 w 8416351"/>
                <a:gd name="csY2" fmla="*/ 0 h 1056924"/>
                <a:gd name="csX3" fmla="*/ 8416351 w 8416351"/>
                <a:gd name="csY3" fmla="*/ 176158 h 1056924"/>
                <a:gd name="csX4" fmla="*/ 8416351 w 8416351"/>
                <a:gd name="csY4" fmla="*/ 880766 h 1056924"/>
                <a:gd name="csX5" fmla="*/ 8240193 w 8416351"/>
                <a:gd name="csY5" fmla="*/ 1056924 h 1056924"/>
                <a:gd name="csX6" fmla="*/ 176158 w 8416351"/>
                <a:gd name="csY6" fmla="*/ 1056924 h 1056924"/>
                <a:gd name="csX7" fmla="*/ 0 w 8416351"/>
                <a:gd name="csY7" fmla="*/ 880766 h 1056924"/>
                <a:gd name="csX8" fmla="*/ 0 w 8416351"/>
                <a:gd name="csY8" fmla="*/ 176158 h 10569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28"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30"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1"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2"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3"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4"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5"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6"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7"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8"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9"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0"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1"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2"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3"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4" name="Google Shape;453;p31">
                <a:extLst>
                  <a:ext uri="{FF2B5EF4-FFF2-40B4-BE49-F238E27FC236}">
                    <a16:creationId xmlns:a16="http://schemas.microsoft.com/office/drawing/2014/main"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29" name="TextBox 28">
              <a:extLst>
                <a:ext uri="{FF2B5EF4-FFF2-40B4-BE49-F238E27FC236}">
                  <a16:creationId xmlns:a16="http://schemas.microsoft.com/office/drawing/2014/main" id="{F80F56AF-4931-0BED-1F77-B3545920AC09}"/>
                </a:ext>
              </a:extLst>
            </p:cNvPr>
            <p:cNvSpPr txBox="1"/>
            <p:nvPr/>
          </p:nvSpPr>
          <p:spPr>
            <a:xfrm>
              <a:off x="3049945" y="2543336"/>
              <a:ext cx="7214055" cy="67292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788</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45" name="Group 44">
            <a:extLst>
              <a:ext uri="{FF2B5EF4-FFF2-40B4-BE49-F238E27FC236}">
                <a16:creationId xmlns:a16="http://schemas.microsoft.com/office/drawing/2014/main" id="{06A29FF7-77FB-84D4-9327-1EBCED451235}"/>
              </a:ext>
            </a:extLst>
          </p:cNvPr>
          <p:cNvGrpSpPr/>
          <p:nvPr/>
        </p:nvGrpSpPr>
        <p:grpSpPr>
          <a:xfrm>
            <a:off x="1562756" y="4916068"/>
            <a:ext cx="8447773" cy="1317800"/>
            <a:chOff x="1612674" y="5184381"/>
            <a:chExt cx="8973766" cy="1409055"/>
          </a:xfrm>
        </p:grpSpPr>
        <p:sp>
          <p:nvSpPr>
            <p:cNvPr id="4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sX0" fmla="*/ 0 w 8416351"/>
                <a:gd name="csY0" fmla="*/ 176158 h 1056924"/>
                <a:gd name="csX1" fmla="*/ 176158 w 8416351"/>
                <a:gd name="csY1" fmla="*/ 0 h 1056924"/>
                <a:gd name="csX2" fmla="*/ 8240193 w 8416351"/>
                <a:gd name="csY2" fmla="*/ 0 h 1056924"/>
                <a:gd name="csX3" fmla="*/ 8416351 w 8416351"/>
                <a:gd name="csY3" fmla="*/ 176158 h 1056924"/>
                <a:gd name="csX4" fmla="*/ 8416351 w 8416351"/>
                <a:gd name="csY4" fmla="*/ 880766 h 1056924"/>
                <a:gd name="csX5" fmla="*/ 8240193 w 8416351"/>
                <a:gd name="csY5" fmla="*/ 1056924 h 1056924"/>
                <a:gd name="csX6" fmla="*/ 176158 w 8416351"/>
                <a:gd name="csY6" fmla="*/ 1056924 h 1056924"/>
                <a:gd name="csX7" fmla="*/ 0 w 8416351"/>
                <a:gd name="csY7" fmla="*/ 880766 h 1056924"/>
                <a:gd name="csX8" fmla="*/ 0 w 8416351"/>
                <a:gd name="csY8" fmla="*/ 176158 h 10569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47"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49"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0"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1"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2"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3"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4"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5"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6"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7"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8"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9"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0"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1"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2"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3"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4"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5"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6"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7"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8"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9"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48" name="TextBox 47">
              <a:extLst>
                <a:ext uri="{FF2B5EF4-FFF2-40B4-BE49-F238E27FC236}">
                  <a16:creationId xmlns:a16="http://schemas.microsoft.com/office/drawing/2014/main" id="{361E7C29-2C7F-79BD-B8E9-EE91E0A1544C}"/>
                </a:ext>
              </a:extLst>
            </p:cNvPr>
            <p:cNvSpPr txBox="1"/>
            <p:nvPr/>
          </p:nvSpPr>
          <p:spPr>
            <a:xfrm>
              <a:off x="3228083" y="5693317"/>
              <a:ext cx="6371491" cy="69178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7 880</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70" name="TextBox 69">
            <a:extLst>
              <a:ext uri="{FF2B5EF4-FFF2-40B4-BE49-F238E27FC236}">
                <a16:creationId xmlns:a16="http://schemas.microsoft.com/office/drawing/2014/main" id="{598F94FB-0DF1-8F15-172B-E40A0E96B477}"/>
              </a:ext>
            </a:extLst>
          </p:cNvPr>
          <p:cNvSpPr txBox="1"/>
          <p:nvPr/>
        </p:nvSpPr>
        <p:spPr>
          <a:xfrm>
            <a:off x="796049" y="1419925"/>
            <a:ext cx="10248187" cy="851297"/>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defRPr/>
            </a:pPr>
            <a:r>
              <a:rPr lang="en-US" sz="4400" b="1" dirty="0" err="1">
                <a:solidFill>
                  <a:srgbClr val="002060"/>
                </a:solidFill>
                <a:latin typeface="Cambria" panose="02040503050406030204" pitchFamily="18" charset="0"/>
                <a:ea typeface="Cambria" panose="02040503050406030204" pitchFamily="18" charset="0"/>
              </a:rPr>
              <a:t>Tính</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nhẩm</a:t>
            </a:r>
            <a:r>
              <a:rPr lang="en-US" sz="4400" b="1" dirty="0">
                <a:solidFill>
                  <a:srgbClr val="002060"/>
                </a:solidFill>
                <a:latin typeface="Cambria" panose="02040503050406030204" pitchFamily="18" charset="0"/>
                <a:ea typeface="Cambria" panose="02040503050406030204" pitchFamily="18" charset="0"/>
              </a:rPr>
              <a:t>: 78,8 : 0,1</a:t>
            </a:r>
            <a:endParaRPr lang="vi-VN" sz="4400" b="1" dirty="0">
              <a:solidFill>
                <a:srgbClr val="002060"/>
              </a:solidFill>
              <a:latin typeface="Cambria" panose="02040503050406030204" pitchFamily="18" charset="0"/>
              <a:ea typeface="Cambria" panose="02040503050406030204" pitchFamily="18" charset="0"/>
            </a:endParaRPr>
          </a:p>
        </p:txBody>
      </p:sp>
      <p:grpSp>
        <p:nvGrpSpPr>
          <p:cNvPr id="71" name="Google Shape;1408;p39">
            <a:extLst>
              <a:ext uri="{FF2B5EF4-FFF2-40B4-BE49-F238E27FC236}">
                <a16:creationId xmlns:a16="http://schemas.microsoft.com/office/drawing/2014/main" id="{AC3EB7E7-6058-FACE-2896-CBF8EFA4941E}"/>
              </a:ext>
            </a:extLst>
          </p:cNvPr>
          <p:cNvGrpSpPr/>
          <p:nvPr/>
        </p:nvGrpSpPr>
        <p:grpSpPr>
          <a:xfrm flipH="1">
            <a:off x="9473325" y="2439958"/>
            <a:ext cx="1250013" cy="1239253"/>
            <a:chOff x="2178000" y="1370575"/>
            <a:chExt cx="1417475" cy="1417450"/>
          </a:xfrm>
        </p:grpSpPr>
        <p:sp>
          <p:nvSpPr>
            <p:cNvPr id="72"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118;p4">
            <a:extLst>
              <a:ext uri="{FF2B5EF4-FFF2-40B4-BE49-F238E27FC236}">
                <a16:creationId xmlns:a16="http://schemas.microsoft.com/office/drawing/2014/main" id="{66F04F1B-FAFF-4B67-6691-8383BEE2A393}"/>
              </a:ext>
            </a:extLst>
          </p:cNvPr>
          <p:cNvSpPr/>
          <p:nvPr/>
        </p:nvSpPr>
        <p:spPr>
          <a:xfrm rot="19980337">
            <a:off x="9288852" y="5344895"/>
            <a:ext cx="1005781" cy="1008638"/>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
        <p:nvSpPr>
          <p:cNvPr id="87" name="Google Shape;118;p4">
            <a:extLst>
              <a:ext uri="{FF2B5EF4-FFF2-40B4-BE49-F238E27FC236}">
                <a16:creationId xmlns:a16="http://schemas.microsoft.com/office/drawing/2014/main" id="{488F3532-9D55-1B46-E972-02247F9E28B9}"/>
              </a:ext>
            </a:extLst>
          </p:cNvPr>
          <p:cNvSpPr/>
          <p:nvPr/>
        </p:nvSpPr>
        <p:spPr>
          <a:xfrm rot="19980337">
            <a:off x="8040230" y="3815748"/>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Tree>
    <p:custDataLst>
      <p:tags r:id="rId1"/>
    </p:custDataLst>
    <p:extLst>
      <p:ext uri="{BB962C8B-B14F-4D97-AF65-F5344CB8AC3E}">
        <p14:creationId xmlns:p14="http://schemas.microsoft.com/office/powerpoint/2010/main" val="2762798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1000"/>
                                        <p:tgtEl>
                                          <p:spTgt spid="70"/>
                                        </p:tgtEl>
                                      </p:cBhvr>
                                    </p:animEffect>
                                    <p:anim calcmode="lin" valueType="num">
                                      <p:cBhvr>
                                        <p:cTn id="13" dur="1000" fill="hold"/>
                                        <p:tgtEl>
                                          <p:spTgt spid="70"/>
                                        </p:tgtEl>
                                        <p:attrNameLst>
                                          <p:attrName>ppt_x</p:attrName>
                                        </p:attrNameLst>
                                      </p:cBhvr>
                                      <p:tavLst>
                                        <p:tav tm="0">
                                          <p:val>
                                            <p:strVal val="#ppt_x"/>
                                          </p:val>
                                        </p:tav>
                                        <p:tav tm="100000">
                                          <p:val>
                                            <p:strVal val="#ppt_x"/>
                                          </p:val>
                                        </p:tav>
                                      </p:tavLst>
                                    </p:anim>
                                    <p:anim calcmode="lin" valueType="num">
                                      <p:cBhvr>
                                        <p:cTn id="14" dur="10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par>
                                <p:cTn id="21" presetID="53"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nodeType="with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fltVal val="0"/>
                                          </p:val>
                                        </p:tav>
                                        <p:tav tm="100000">
                                          <p:val>
                                            <p:strVal val="#ppt_w"/>
                                          </p:val>
                                        </p:tav>
                                      </p:tavLst>
                                    </p:anim>
                                    <p:anim calcmode="lin" valueType="num">
                                      <p:cBhvr>
                                        <p:cTn id="29" dur="500" fill="hold"/>
                                        <p:tgtEl>
                                          <p:spTgt spid="45"/>
                                        </p:tgtEl>
                                        <p:attrNameLst>
                                          <p:attrName>ppt_h</p:attrName>
                                        </p:attrNameLst>
                                      </p:cBhvr>
                                      <p:tavLst>
                                        <p:tav tm="0">
                                          <p:val>
                                            <p:fltVal val="0"/>
                                          </p:val>
                                        </p:tav>
                                        <p:tav tm="100000">
                                          <p:val>
                                            <p:strVal val="#ppt_h"/>
                                          </p:val>
                                        </p:tav>
                                      </p:tavLst>
                                    </p:anim>
                                    <p:animEffect transition="in" filter="fade">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6"/>
                    </p:tgtEl>
                  </p:cond>
                </p:stCondLst>
                <p:endSync evt="end" delay="0">
                  <p:rtn val="all"/>
                </p:endSync>
                <p:childTnLst>
                  <p:par>
                    <p:cTn id="32" fill="hold">
                      <p:stCondLst>
                        <p:cond delay="0"/>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1000"/>
                                        <p:tgtEl>
                                          <p:spTgt spid="71"/>
                                        </p:tgtEl>
                                      </p:cBhvr>
                                    </p:animEffect>
                                    <p:anim calcmode="lin" valueType="num">
                                      <p:cBhvr>
                                        <p:cTn id="37" dur="1000" fill="hold"/>
                                        <p:tgtEl>
                                          <p:spTgt spid="71"/>
                                        </p:tgtEl>
                                        <p:attrNameLst>
                                          <p:attrName>ppt_x</p:attrName>
                                        </p:attrNameLst>
                                      </p:cBhvr>
                                      <p:tavLst>
                                        <p:tav tm="0">
                                          <p:val>
                                            <p:strVal val="#ppt_x"/>
                                          </p:val>
                                        </p:tav>
                                        <p:tav tm="100000">
                                          <p:val>
                                            <p:strVal val="#ppt_x"/>
                                          </p:val>
                                        </p:tav>
                                      </p:tavLst>
                                    </p:anim>
                                    <p:anim calcmode="lin" valueType="num">
                                      <p:cBhvr>
                                        <p:cTn id="38" dur="900" decel="100000" fill="hold"/>
                                        <p:tgtEl>
                                          <p:spTgt spid="71"/>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87"/>
                                        </p:tgtEl>
                                        <p:attrNameLst>
                                          <p:attrName>style.visibility</p:attrName>
                                        </p:attrNameLst>
                                      </p:cBhvr>
                                      <p:to>
                                        <p:strVal val="visible"/>
                                      </p:to>
                                    </p:set>
                                    <p:animEffect transition="in" filter="fade">
                                      <p:cBhvr>
                                        <p:cTn id="45" dur="1000"/>
                                        <p:tgtEl>
                                          <p:spTgt spid="87"/>
                                        </p:tgtEl>
                                      </p:cBhvr>
                                    </p:animEffect>
                                    <p:anim calcmode="lin" valueType="num">
                                      <p:cBhvr>
                                        <p:cTn id="46" dur="1000" fill="hold"/>
                                        <p:tgtEl>
                                          <p:spTgt spid="87"/>
                                        </p:tgtEl>
                                        <p:attrNameLst>
                                          <p:attrName>ppt_x</p:attrName>
                                        </p:attrNameLst>
                                      </p:cBhvr>
                                      <p:tavLst>
                                        <p:tav tm="0">
                                          <p:val>
                                            <p:strVal val="#ppt_x"/>
                                          </p:val>
                                        </p:tav>
                                        <p:tav tm="100000">
                                          <p:val>
                                            <p:strVal val="#ppt_x"/>
                                          </p:val>
                                        </p:tav>
                                      </p:tavLst>
                                    </p:anim>
                                    <p:anim calcmode="lin" valueType="num">
                                      <p:cBhvr>
                                        <p:cTn id="47" dur="900" decel="100000" fill="hold"/>
                                        <p:tgtEl>
                                          <p:spTgt spid="87"/>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8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2"/>
                  </p:tgtEl>
                </p:cond>
              </p:nextCondLst>
            </p:seq>
            <p:seq concurrent="1" nextAc="seek">
              <p:cTn id="49" restart="whenNotActive" fill="hold" evtFilter="cancelBubble" nodeType="interactiveSeq">
                <p:stCondLst>
                  <p:cond evt="onClick" delay="0">
                    <p:tgtEl>
                      <p:spTgt spid="45"/>
                    </p:tgtEl>
                  </p:cond>
                </p:stCondLst>
                <p:endSync evt="end" delay="0">
                  <p:rtn val="all"/>
                </p:endSync>
                <p:childTnLst>
                  <p:par>
                    <p:cTn id="50" fill="hold">
                      <p:stCondLst>
                        <p:cond delay="0"/>
                      </p:stCondLst>
                      <p:childTnLst>
                        <p:par>
                          <p:cTn id="51" fill="hold">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86"/>
                                        </p:tgtEl>
                                        <p:attrNameLst>
                                          <p:attrName>style.visibility</p:attrName>
                                        </p:attrNameLst>
                                      </p:cBhvr>
                                      <p:to>
                                        <p:strVal val="visible"/>
                                      </p:to>
                                    </p:set>
                                    <p:animEffect transition="in" filter="fade">
                                      <p:cBhvr>
                                        <p:cTn id="54" dur="1000"/>
                                        <p:tgtEl>
                                          <p:spTgt spid="86"/>
                                        </p:tgtEl>
                                      </p:cBhvr>
                                    </p:animEffect>
                                    <p:anim calcmode="lin" valueType="num">
                                      <p:cBhvr>
                                        <p:cTn id="55" dur="1000" fill="hold"/>
                                        <p:tgtEl>
                                          <p:spTgt spid="86"/>
                                        </p:tgtEl>
                                        <p:attrNameLst>
                                          <p:attrName>ppt_x</p:attrName>
                                        </p:attrNameLst>
                                      </p:cBhvr>
                                      <p:tavLst>
                                        <p:tav tm="0">
                                          <p:val>
                                            <p:strVal val="#ppt_x"/>
                                          </p:val>
                                        </p:tav>
                                        <p:tav tm="100000">
                                          <p:val>
                                            <p:strVal val="#ppt_x"/>
                                          </p:val>
                                        </p:tav>
                                      </p:tavLst>
                                    </p:anim>
                                    <p:anim calcmode="lin" valueType="num">
                                      <p:cBhvr>
                                        <p:cTn id="56" dur="900" decel="100000" fill="hold"/>
                                        <p:tgtEl>
                                          <p:spTgt spid="86"/>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45"/>
                  </p:tgtEl>
                </p:cond>
              </p:nextCondLst>
            </p:seq>
          </p:childTnLst>
        </p:cTn>
      </p:par>
    </p:tnLst>
    <p:bldLst>
      <p:bldP spid="70" grpId="0" animBg="1"/>
      <p:bldP spid="86" grpId="0" animBg="1"/>
      <p:bldP spid="8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678A712-A920-F12A-1FD7-4F015E49E559}"/>
              </a:ext>
            </a:extLst>
          </p:cNvPr>
          <p:cNvGrpSpPr/>
          <p:nvPr/>
        </p:nvGrpSpPr>
        <p:grpSpPr>
          <a:xfrm>
            <a:off x="1953399" y="3755694"/>
            <a:ext cx="8045591" cy="1114049"/>
            <a:chOff x="2098496" y="3659454"/>
            <a:chExt cx="8546543" cy="1198789"/>
          </a:xfrm>
        </p:grpSpPr>
        <p:sp>
          <p:nvSpPr>
            <p:cNvPr id="25"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sX0" fmla="*/ 0 w 8416351"/>
                <a:gd name="csY0" fmla="*/ 176158 h 1056924"/>
                <a:gd name="csX1" fmla="*/ 176158 w 8416351"/>
                <a:gd name="csY1" fmla="*/ 0 h 1056924"/>
                <a:gd name="csX2" fmla="*/ 8240193 w 8416351"/>
                <a:gd name="csY2" fmla="*/ 0 h 1056924"/>
                <a:gd name="csX3" fmla="*/ 8416351 w 8416351"/>
                <a:gd name="csY3" fmla="*/ 176158 h 1056924"/>
                <a:gd name="csX4" fmla="*/ 8416351 w 8416351"/>
                <a:gd name="csY4" fmla="*/ 880766 h 1056924"/>
                <a:gd name="csX5" fmla="*/ 8240193 w 8416351"/>
                <a:gd name="csY5" fmla="*/ 1056924 h 1056924"/>
                <a:gd name="csX6" fmla="*/ 176158 w 8416351"/>
                <a:gd name="csY6" fmla="*/ 1056924 h 1056924"/>
                <a:gd name="csX7" fmla="*/ 0 w 8416351"/>
                <a:gd name="csY7" fmla="*/ 880766 h 1056924"/>
                <a:gd name="csX8" fmla="*/ 0 w 8416351"/>
                <a:gd name="csY8" fmla="*/ 176158 h 10569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26"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28"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9"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0"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1" name="Google Shape;286;p27">
                <a:extLst>
                  <a:ext uri="{FF2B5EF4-FFF2-40B4-BE49-F238E27FC236}">
                    <a16:creationId xmlns:a16="http://schemas.microsoft.com/office/drawing/2014/main" id="{CED07893-5A17-D638-247E-236164C445D6}"/>
                  </a:ext>
                </a:extLst>
              </p:cNvPr>
              <p:cNvSpPr/>
              <p:nvPr/>
            </p:nvSpPr>
            <p:spPr>
              <a:xfrm>
                <a:off x="2860581" y="149455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2"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3"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4"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5"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6"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7"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27" name="TextBox 26">
              <a:extLst>
                <a:ext uri="{FF2B5EF4-FFF2-40B4-BE49-F238E27FC236}">
                  <a16:creationId xmlns:a16="http://schemas.microsoft.com/office/drawing/2014/main" id="{24AC993B-554E-CC2D-0060-47F597751116}"/>
                </a:ext>
              </a:extLst>
            </p:cNvPr>
            <p:cNvSpPr txBox="1"/>
            <p:nvPr/>
          </p:nvSpPr>
          <p:spPr>
            <a:xfrm>
              <a:off x="3659201" y="4004375"/>
              <a:ext cx="5306047" cy="69619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70C0">
                      <a:lumMod val="50000"/>
                    </a:srgbClr>
                  </a:solidFill>
                  <a:latin typeface="Cambria" panose="02040503050406030204" pitchFamily="18" charset="0"/>
                  <a:ea typeface="Cambria" panose="02040503050406030204" pitchFamily="18" charset="0"/>
                </a:rPr>
                <a:t>5,87</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38" name="Group 37">
            <a:extLst>
              <a:ext uri="{FF2B5EF4-FFF2-40B4-BE49-F238E27FC236}">
                <a16:creationId xmlns:a16="http://schemas.microsoft.com/office/drawing/2014/main" id="{1F27C772-953E-D932-D4B0-B43A2F14DBBA}"/>
              </a:ext>
            </a:extLst>
          </p:cNvPr>
          <p:cNvGrpSpPr/>
          <p:nvPr/>
        </p:nvGrpSpPr>
        <p:grpSpPr>
          <a:xfrm>
            <a:off x="1836015" y="2385013"/>
            <a:ext cx="8302911" cy="1230370"/>
            <a:chOff x="1861723" y="2134893"/>
            <a:chExt cx="8819884" cy="1270717"/>
          </a:xfrm>
        </p:grpSpPr>
        <p:sp>
          <p:nvSpPr>
            <p:cNvPr id="39"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sX0" fmla="*/ 0 w 8416351"/>
                <a:gd name="csY0" fmla="*/ 176158 h 1056924"/>
                <a:gd name="csX1" fmla="*/ 176158 w 8416351"/>
                <a:gd name="csY1" fmla="*/ 0 h 1056924"/>
                <a:gd name="csX2" fmla="*/ 8240193 w 8416351"/>
                <a:gd name="csY2" fmla="*/ 0 h 1056924"/>
                <a:gd name="csX3" fmla="*/ 8416351 w 8416351"/>
                <a:gd name="csY3" fmla="*/ 176158 h 1056924"/>
                <a:gd name="csX4" fmla="*/ 8416351 w 8416351"/>
                <a:gd name="csY4" fmla="*/ 880766 h 1056924"/>
                <a:gd name="csX5" fmla="*/ 8240193 w 8416351"/>
                <a:gd name="csY5" fmla="*/ 1056924 h 1056924"/>
                <a:gd name="csX6" fmla="*/ 176158 w 8416351"/>
                <a:gd name="csY6" fmla="*/ 1056924 h 1056924"/>
                <a:gd name="csX7" fmla="*/ 0 w 8416351"/>
                <a:gd name="csY7" fmla="*/ 880766 h 1056924"/>
                <a:gd name="csX8" fmla="*/ 0 w 8416351"/>
                <a:gd name="csY8" fmla="*/ 176158 h 10569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40"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42"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3"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4"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5"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6"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7"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8"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9"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0"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1"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2"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3"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4"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5"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6" name="Google Shape;453;p31">
                <a:extLst>
                  <a:ext uri="{FF2B5EF4-FFF2-40B4-BE49-F238E27FC236}">
                    <a16:creationId xmlns:a16="http://schemas.microsoft.com/office/drawing/2014/main"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41" name="TextBox 40">
              <a:extLst>
                <a:ext uri="{FF2B5EF4-FFF2-40B4-BE49-F238E27FC236}">
                  <a16:creationId xmlns:a16="http://schemas.microsoft.com/office/drawing/2014/main" id="{F80F56AF-4931-0BED-1F77-B3545920AC09}"/>
                </a:ext>
              </a:extLst>
            </p:cNvPr>
            <p:cNvSpPr txBox="1"/>
            <p:nvPr/>
          </p:nvSpPr>
          <p:spPr>
            <a:xfrm>
              <a:off x="2955529" y="2542086"/>
              <a:ext cx="7214055" cy="668202"/>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58,7</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57" name="Group 56">
            <a:extLst>
              <a:ext uri="{FF2B5EF4-FFF2-40B4-BE49-F238E27FC236}">
                <a16:creationId xmlns:a16="http://schemas.microsoft.com/office/drawing/2014/main" id="{06A29FF7-77FB-84D4-9327-1EBCED451235}"/>
              </a:ext>
            </a:extLst>
          </p:cNvPr>
          <p:cNvGrpSpPr/>
          <p:nvPr/>
        </p:nvGrpSpPr>
        <p:grpSpPr>
          <a:xfrm>
            <a:off x="1562756" y="4906751"/>
            <a:ext cx="8447773" cy="1327117"/>
            <a:chOff x="1612674" y="5184381"/>
            <a:chExt cx="8973766" cy="1409055"/>
          </a:xfrm>
        </p:grpSpPr>
        <p:sp>
          <p:nvSpPr>
            <p:cNvPr id="58"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sX0" fmla="*/ 0 w 8416351"/>
                <a:gd name="csY0" fmla="*/ 176158 h 1056924"/>
                <a:gd name="csX1" fmla="*/ 176158 w 8416351"/>
                <a:gd name="csY1" fmla="*/ 0 h 1056924"/>
                <a:gd name="csX2" fmla="*/ 8240193 w 8416351"/>
                <a:gd name="csY2" fmla="*/ 0 h 1056924"/>
                <a:gd name="csX3" fmla="*/ 8416351 w 8416351"/>
                <a:gd name="csY3" fmla="*/ 176158 h 1056924"/>
                <a:gd name="csX4" fmla="*/ 8416351 w 8416351"/>
                <a:gd name="csY4" fmla="*/ 880766 h 1056924"/>
                <a:gd name="csX5" fmla="*/ 8240193 w 8416351"/>
                <a:gd name="csY5" fmla="*/ 1056924 h 1056924"/>
                <a:gd name="csX6" fmla="*/ 176158 w 8416351"/>
                <a:gd name="csY6" fmla="*/ 1056924 h 1056924"/>
                <a:gd name="csX7" fmla="*/ 0 w 8416351"/>
                <a:gd name="csY7" fmla="*/ 880766 h 1056924"/>
                <a:gd name="csX8" fmla="*/ 0 w 8416351"/>
                <a:gd name="csY8" fmla="*/ 176158 h 10569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59"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61"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2"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3"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4"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5"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6"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7"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8"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9"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0"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1"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2"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3"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4"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5"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6"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7"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8"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9"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80"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81"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60" name="TextBox 59">
              <a:extLst>
                <a:ext uri="{FF2B5EF4-FFF2-40B4-BE49-F238E27FC236}">
                  <a16:creationId xmlns:a16="http://schemas.microsoft.com/office/drawing/2014/main" id="{361E7C29-2C7F-79BD-B8E9-EE91E0A1544C}"/>
                </a:ext>
              </a:extLst>
            </p:cNvPr>
            <p:cNvSpPr txBox="1"/>
            <p:nvPr/>
          </p:nvSpPr>
          <p:spPr>
            <a:xfrm>
              <a:off x="3227062" y="5721946"/>
              <a:ext cx="6371491" cy="686932"/>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0,587</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82" name="Google Shape;1408;p39">
            <a:extLst>
              <a:ext uri="{FF2B5EF4-FFF2-40B4-BE49-F238E27FC236}">
                <a16:creationId xmlns:a16="http://schemas.microsoft.com/office/drawing/2014/main" id="{AC3EB7E7-6058-FACE-2896-CBF8EFA4941E}"/>
              </a:ext>
            </a:extLst>
          </p:cNvPr>
          <p:cNvGrpSpPr/>
          <p:nvPr/>
        </p:nvGrpSpPr>
        <p:grpSpPr>
          <a:xfrm flipH="1">
            <a:off x="9373982" y="5278800"/>
            <a:ext cx="1506754" cy="1461213"/>
            <a:chOff x="2178000" y="1370575"/>
            <a:chExt cx="1417475" cy="1417450"/>
          </a:xfrm>
        </p:grpSpPr>
        <p:sp>
          <p:nvSpPr>
            <p:cNvPr id="83"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7" name="Google Shape;118;p4">
            <a:extLst>
              <a:ext uri="{FF2B5EF4-FFF2-40B4-BE49-F238E27FC236}">
                <a16:creationId xmlns:a16="http://schemas.microsoft.com/office/drawing/2014/main" id="{66F04F1B-FAFF-4B67-6691-8383BEE2A393}"/>
              </a:ext>
            </a:extLst>
          </p:cNvPr>
          <p:cNvSpPr/>
          <p:nvPr/>
        </p:nvSpPr>
        <p:spPr>
          <a:xfrm rot="19980337">
            <a:off x="9467224" y="2638782"/>
            <a:ext cx="1212359" cy="1189293"/>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
        <p:nvSpPr>
          <p:cNvPr id="98" name="Google Shape;118;p4">
            <a:extLst>
              <a:ext uri="{FF2B5EF4-FFF2-40B4-BE49-F238E27FC236}">
                <a16:creationId xmlns:a16="http://schemas.microsoft.com/office/drawing/2014/main" id="{488F3532-9D55-1B46-E972-02247F9E28B9}"/>
              </a:ext>
            </a:extLst>
          </p:cNvPr>
          <p:cNvSpPr/>
          <p:nvPr/>
        </p:nvSpPr>
        <p:spPr>
          <a:xfrm rot="19980337">
            <a:off x="8063549" y="3815261"/>
            <a:ext cx="1227385" cy="141015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pic>
        <p:nvPicPr>
          <p:cNvPr id="2" name="Picture 1">
            <a:hlinkClick r:id="" action="ppaction://noaction"/>
          </p:cNvPr>
          <p:cNvPicPr>
            <a:picLocks noChangeAspect="1"/>
          </p:cNvPicPr>
          <p:nvPr/>
        </p:nvPicPr>
        <p:blipFill>
          <a:blip r:embed="rId6"/>
          <a:stretch>
            <a:fillRect/>
          </a:stretch>
        </p:blipFill>
        <p:spPr>
          <a:xfrm>
            <a:off x="5219501" y="-270971"/>
            <a:ext cx="1635947" cy="1834407"/>
          </a:xfrm>
          <a:prstGeom prst="rect">
            <a:avLst/>
          </a:prstGeom>
        </p:spPr>
      </p:pic>
      <p:sp>
        <p:nvSpPr>
          <p:cNvPr id="99" name="TextBox 98">
            <a:extLst>
              <a:ext uri="{FF2B5EF4-FFF2-40B4-BE49-F238E27FC236}">
                <a16:creationId xmlns:a16="http://schemas.microsoft.com/office/drawing/2014/main" id="{598F94FB-0DF1-8F15-172B-E40A0E96B477}"/>
              </a:ext>
            </a:extLst>
          </p:cNvPr>
          <p:cNvSpPr txBox="1"/>
          <p:nvPr/>
        </p:nvSpPr>
        <p:spPr>
          <a:xfrm>
            <a:off x="796049" y="1419925"/>
            <a:ext cx="10248187" cy="851297"/>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defRPr/>
            </a:pPr>
            <a:r>
              <a:rPr lang="en-US" sz="4400" b="1" dirty="0" err="1">
                <a:solidFill>
                  <a:srgbClr val="002060"/>
                </a:solidFill>
                <a:latin typeface="Cambria" panose="02040503050406030204" pitchFamily="18" charset="0"/>
                <a:ea typeface="Cambria" panose="02040503050406030204" pitchFamily="18" charset="0"/>
              </a:rPr>
              <a:t>Tính</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nhẩm</a:t>
            </a:r>
            <a:r>
              <a:rPr lang="en-US" sz="4400" b="1" dirty="0">
                <a:solidFill>
                  <a:srgbClr val="002060"/>
                </a:solidFill>
                <a:latin typeface="Cambria" panose="02040503050406030204" pitchFamily="18" charset="0"/>
                <a:ea typeface="Cambria" panose="02040503050406030204" pitchFamily="18" charset="0"/>
              </a:rPr>
              <a:t>: 587 x 0,001 = ?</a:t>
            </a:r>
            <a:endParaRPr lang="vi-VN" sz="4400" b="1" dirty="0">
              <a:solidFill>
                <a:srgbClr val="00206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10270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3" presetClass="entr" presetSubtype="16"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anim calcmode="lin" valueType="num">
                                      <p:cBhvr>
                                        <p:cTn id="17" dur="500" fill="hold"/>
                                        <p:tgtEl>
                                          <p:spTgt spid="57"/>
                                        </p:tgtEl>
                                        <p:attrNameLst>
                                          <p:attrName>ppt_w</p:attrName>
                                        </p:attrNameLst>
                                      </p:cBhvr>
                                      <p:tavLst>
                                        <p:tav tm="0">
                                          <p:val>
                                            <p:fltVal val="0"/>
                                          </p:val>
                                        </p:tav>
                                        <p:tav tm="100000">
                                          <p:val>
                                            <p:strVal val="#ppt_w"/>
                                          </p:val>
                                        </p:tav>
                                      </p:tavLst>
                                    </p:anim>
                                    <p:anim calcmode="lin" valueType="num">
                                      <p:cBhvr>
                                        <p:cTn id="18" dur="500" fill="hold"/>
                                        <p:tgtEl>
                                          <p:spTgt spid="57"/>
                                        </p:tgtEl>
                                        <p:attrNameLst>
                                          <p:attrName>ppt_h</p:attrName>
                                        </p:attrNameLst>
                                      </p:cBhvr>
                                      <p:tavLst>
                                        <p:tav tm="0">
                                          <p:val>
                                            <p:fltVal val="0"/>
                                          </p:val>
                                        </p:tav>
                                        <p:tav tm="100000">
                                          <p:val>
                                            <p:strVal val="#ppt_h"/>
                                          </p:val>
                                        </p:tav>
                                      </p:tavLst>
                                    </p:anim>
                                    <p:animEffect transition="in" filter="fade">
                                      <p:cBhvr>
                                        <p:cTn id="19" dur="500"/>
                                        <p:tgtEl>
                                          <p:spTgt spid="57"/>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fade">
                                      <p:cBhvr>
                                        <p:cTn id="22" dur="1000"/>
                                        <p:tgtEl>
                                          <p:spTgt spid="99"/>
                                        </p:tgtEl>
                                      </p:cBhvr>
                                    </p:animEffect>
                                    <p:anim calcmode="lin" valueType="num">
                                      <p:cBhvr>
                                        <p:cTn id="23" dur="1000" fill="hold"/>
                                        <p:tgtEl>
                                          <p:spTgt spid="99"/>
                                        </p:tgtEl>
                                        <p:attrNameLst>
                                          <p:attrName>ppt_x</p:attrName>
                                        </p:attrNameLst>
                                      </p:cBhvr>
                                      <p:tavLst>
                                        <p:tav tm="0">
                                          <p:val>
                                            <p:strVal val="#ppt_x"/>
                                          </p:val>
                                        </p:tav>
                                        <p:tav tm="100000">
                                          <p:val>
                                            <p:strVal val="#ppt_x"/>
                                          </p:val>
                                        </p:tav>
                                      </p:tavLst>
                                    </p:anim>
                                    <p:anim calcmode="lin" valueType="num">
                                      <p:cBhvr>
                                        <p:cTn id="2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7"/>
                    </p:tgtEl>
                  </p:cond>
                </p:stCondLst>
                <p:endSync evt="end" delay="0">
                  <p:rtn val="all"/>
                </p:endSync>
                <p:childTnLst>
                  <p:par>
                    <p:cTn id="26" fill="hold">
                      <p:stCondLst>
                        <p:cond delay="0"/>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82"/>
                                        </p:tgtEl>
                                        <p:attrNameLst>
                                          <p:attrName>style.visibility</p:attrName>
                                        </p:attrNameLst>
                                      </p:cBhvr>
                                      <p:to>
                                        <p:strVal val="visible"/>
                                      </p:to>
                                    </p:set>
                                    <p:animEffect transition="in" filter="fade">
                                      <p:cBhvr>
                                        <p:cTn id="30" dur="1000"/>
                                        <p:tgtEl>
                                          <p:spTgt spid="82"/>
                                        </p:tgtEl>
                                      </p:cBhvr>
                                    </p:animEffect>
                                    <p:anim calcmode="lin" valueType="num">
                                      <p:cBhvr>
                                        <p:cTn id="31" dur="1000" fill="hold"/>
                                        <p:tgtEl>
                                          <p:spTgt spid="82"/>
                                        </p:tgtEl>
                                        <p:attrNameLst>
                                          <p:attrName>ppt_x</p:attrName>
                                        </p:attrNameLst>
                                      </p:cBhvr>
                                      <p:tavLst>
                                        <p:tav tm="0">
                                          <p:val>
                                            <p:strVal val="#ppt_x"/>
                                          </p:val>
                                        </p:tav>
                                        <p:tav tm="100000">
                                          <p:val>
                                            <p:strVal val="#ppt_x"/>
                                          </p:val>
                                        </p:tav>
                                      </p:tavLst>
                                    </p:anim>
                                    <p:anim calcmode="lin" valueType="num">
                                      <p:cBhvr>
                                        <p:cTn id="32" dur="900" decel="100000" fill="hold"/>
                                        <p:tgtEl>
                                          <p:spTgt spid="82"/>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8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57"/>
                  </p:tgtEl>
                </p:cond>
              </p:nextCondLst>
            </p:seq>
            <p:seq concurrent="1" nextAc="seek">
              <p:cTn id="34" restart="whenNotActive" fill="hold" evtFilter="cancelBubble" nodeType="interactiveSeq">
                <p:stCondLst>
                  <p:cond evt="onClick" delay="0">
                    <p:tgtEl>
                      <p:spTgt spid="38"/>
                    </p:tgtEl>
                  </p:cond>
                </p:stCondLst>
                <p:endSync evt="end" delay="0">
                  <p:rtn val="all"/>
                </p:endSync>
                <p:childTnLst>
                  <p:par>
                    <p:cTn id="35" fill="hold">
                      <p:stCondLst>
                        <p:cond delay="0"/>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97"/>
                                        </p:tgtEl>
                                        <p:attrNameLst>
                                          <p:attrName>style.visibility</p:attrName>
                                        </p:attrNameLst>
                                      </p:cBhvr>
                                      <p:to>
                                        <p:strVal val="visible"/>
                                      </p:to>
                                    </p:set>
                                    <p:animEffect transition="in" filter="fade">
                                      <p:cBhvr>
                                        <p:cTn id="39" dur="1000"/>
                                        <p:tgtEl>
                                          <p:spTgt spid="97"/>
                                        </p:tgtEl>
                                      </p:cBhvr>
                                    </p:animEffect>
                                    <p:anim calcmode="lin" valueType="num">
                                      <p:cBhvr>
                                        <p:cTn id="40" dur="1000" fill="hold"/>
                                        <p:tgtEl>
                                          <p:spTgt spid="97"/>
                                        </p:tgtEl>
                                        <p:attrNameLst>
                                          <p:attrName>ppt_x</p:attrName>
                                        </p:attrNameLst>
                                      </p:cBhvr>
                                      <p:tavLst>
                                        <p:tav tm="0">
                                          <p:val>
                                            <p:strVal val="#ppt_x"/>
                                          </p:val>
                                        </p:tav>
                                        <p:tav tm="100000">
                                          <p:val>
                                            <p:strVal val="#ppt_x"/>
                                          </p:val>
                                        </p:tav>
                                      </p:tavLst>
                                    </p:anim>
                                    <p:anim calcmode="lin" valueType="num">
                                      <p:cBhvr>
                                        <p:cTn id="41" dur="900" decel="100000" fill="hold"/>
                                        <p:tgtEl>
                                          <p:spTgt spid="97"/>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9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38"/>
                  </p:tgtEl>
                </p:cond>
              </p:nextCondLst>
            </p:seq>
            <p:seq concurrent="1" nextAc="seek">
              <p:cTn id="43" restart="whenNotActive" fill="hold" evtFilter="cancelBubble" nodeType="interactiveSeq">
                <p:stCondLst>
                  <p:cond evt="onClick" delay="0">
                    <p:tgtEl>
                      <p:spTgt spid="24"/>
                    </p:tgtEl>
                  </p:cond>
                </p:stCondLst>
                <p:endSync evt="end" delay="0">
                  <p:rtn val="all"/>
                </p:endSync>
                <p:childTnLst>
                  <p:par>
                    <p:cTn id="44" fill="hold">
                      <p:stCondLst>
                        <p:cond delay="0"/>
                      </p:stCondLst>
                      <p:childTnLst>
                        <p:par>
                          <p:cTn id="45" fill="hold">
                            <p:stCondLst>
                              <p:cond delay="0"/>
                            </p:stCondLst>
                            <p:childTnLst>
                              <p:par>
                                <p:cTn id="46" presetID="37" presetClass="entr" presetSubtype="0" fill="hold" grpId="0" nodeType="clickEffect">
                                  <p:stCondLst>
                                    <p:cond delay="0"/>
                                  </p:stCondLst>
                                  <p:childTnLst>
                                    <p:set>
                                      <p:cBhvr>
                                        <p:cTn id="47" dur="1" fill="hold">
                                          <p:stCondLst>
                                            <p:cond delay="0"/>
                                          </p:stCondLst>
                                        </p:cTn>
                                        <p:tgtEl>
                                          <p:spTgt spid="98"/>
                                        </p:tgtEl>
                                        <p:attrNameLst>
                                          <p:attrName>style.visibility</p:attrName>
                                        </p:attrNameLst>
                                      </p:cBhvr>
                                      <p:to>
                                        <p:strVal val="visible"/>
                                      </p:to>
                                    </p:set>
                                    <p:animEffect transition="in" filter="fade">
                                      <p:cBhvr>
                                        <p:cTn id="48" dur="1000"/>
                                        <p:tgtEl>
                                          <p:spTgt spid="98"/>
                                        </p:tgtEl>
                                      </p:cBhvr>
                                    </p:animEffect>
                                    <p:anim calcmode="lin" valueType="num">
                                      <p:cBhvr>
                                        <p:cTn id="49" dur="1000" fill="hold"/>
                                        <p:tgtEl>
                                          <p:spTgt spid="98"/>
                                        </p:tgtEl>
                                        <p:attrNameLst>
                                          <p:attrName>ppt_x</p:attrName>
                                        </p:attrNameLst>
                                      </p:cBhvr>
                                      <p:tavLst>
                                        <p:tav tm="0">
                                          <p:val>
                                            <p:strVal val="#ppt_x"/>
                                          </p:val>
                                        </p:tav>
                                        <p:tav tm="100000">
                                          <p:val>
                                            <p:strVal val="#ppt_x"/>
                                          </p:val>
                                        </p:tav>
                                      </p:tavLst>
                                    </p:anim>
                                    <p:anim calcmode="lin" valueType="num">
                                      <p:cBhvr>
                                        <p:cTn id="50" dur="900" decel="100000" fill="hold"/>
                                        <p:tgtEl>
                                          <p:spTgt spid="98"/>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24"/>
                  </p:tgtEl>
                </p:cond>
              </p:nextCondLst>
            </p:seq>
          </p:childTnLst>
        </p:cTn>
      </p:par>
    </p:tnLst>
    <p:bldLst>
      <p:bldP spid="97" grpId="0" animBg="1"/>
      <p:bldP spid="98" grpId="0" animBg="1"/>
      <p:bldP spid="9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 action="ppaction://noaction"/>
          </p:cNvPr>
          <p:cNvPicPr>
            <a:picLocks noChangeAspect="1"/>
          </p:cNvPicPr>
          <p:nvPr/>
        </p:nvPicPr>
        <p:blipFill>
          <a:blip r:embed="rId6"/>
          <a:stretch>
            <a:fillRect/>
          </a:stretch>
        </p:blipFill>
        <p:spPr>
          <a:xfrm>
            <a:off x="5078410" y="-140525"/>
            <a:ext cx="1857674" cy="1883333"/>
          </a:xfrm>
          <a:prstGeom prst="rect">
            <a:avLst/>
          </a:prstGeom>
        </p:spPr>
      </p:pic>
      <p:grpSp>
        <p:nvGrpSpPr>
          <p:cNvPr id="12" name="Group 11">
            <a:extLst>
              <a:ext uri="{FF2B5EF4-FFF2-40B4-BE49-F238E27FC236}">
                <a16:creationId xmlns:a16="http://schemas.microsoft.com/office/drawing/2014/main" id="{E678A712-A920-F12A-1FD7-4F015E49E559}"/>
              </a:ext>
            </a:extLst>
          </p:cNvPr>
          <p:cNvGrpSpPr/>
          <p:nvPr/>
        </p:nvGrpSpPr>
        <p:grpSpPr>
          <a:xfrm>
            <a:off x="1953399" y="3763515"/>
            <a:ext cx="8045591" cy="1106228"/>
            <a:chOff x="2098496" y="3659454"/>
            <a:chExt cx="8546543" cy="1198789"/>
          </a:xfrm>
        </p:grpSpPr>
        <p:sp>
          <p:nvSpPr>
            <p:cNvPr id="13"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sX0" fmla="*/ 0 w 8416351"/>
                <a:gd name="csY0" fmla="*/ 176158 h 1056924"/>
                <a:gd name="csX1" fmla="*/ 176158 w 8416351"/>
                <a:gd name="csY1" fmla="*/ 0 h 1056924"/>
                <a:gd name="csX2" fmla="*/ 8240193 w 8416351"/>
                <a:gd name="csY2" fmla="*/ 0 h 1056924"/>
                <a:gd name="csX3" fmla="*/ 8416351 w 8416351"/>
                <a:gd name="csY3" fmla="*/ 176158 h 1056924"/>
                <a:gd name="csX4" fmla="*/ 8416351 w 8416351"/>
                <a:gd name="csY4" fmla="*/ 880766 h 1056924"/>
                <a:gd name="csX5" fmla="*/ 8240193 w 8416351"/>
                <a:gd name="csY5" fmla="*/ 1056924 h 1056924"/>
                <a:gd name="csX6" fmla="*/ 176158 w 8416351"/>
                <a:gd name="csY6" fmla="*/ 1056924 h 1056924"/>
                <a:gd name="csX7" fmla="*/ 0 w 8416351"/>
                <a:gd name="csY7" fmla="*/ 880766 h 1056924"/>
                <a:gd name="csX8" fmla="*/ 0 w 8416351"/>
                <a:gd name="csY8" fmla="*/ 176158 h 10569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1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7"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8"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9" name="Google Shape;286;p27">
                <a:extLst>
                  <a:ext uri="{FF2B5EF4-FFF2-40B4-BE49-F238E27FC236}">
                    <a16:creationId xmlns:a16="http://schemas.microsoft.com/office/drawing/2014/main" id="{CED07893-5A17-D638-247E-236164C445D6}"/>
                  </a:ext>
                </a:extLst>
              </p:cNvPr>
              <p:cNvSpPr/>
              <p:nvPr/>
            </p:nvSpPr>
            <p:spPr>
              <a:xfrm>
                <a:off x="2860581" y="149455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0"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1"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2"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3"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4"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5"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15" name="TextBox 14">
              <a:extLst>
                <a:ext uri="{FF2B5EF4-FFF2-40B4-BE49-F238E27FC236}">
                  <a16:creationId xmlns:a16="http://schemas.microsoft.com/office/drawing/2014/main" id="{24AC993B-554E-CC2D-0060-47F597751116}"/>
                </a:ext>
              </a:extLst>
            </p:cNvPr>
            <p:cNvSpPr txBox="1"/>
            <p:nvPr/>
          </p:nvSpPr>
          <p:spPr>
            <a:xfrm>
              <a:off x="3932488" y="4009454"/>
              <a:ext cx="5306047" cy="70112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387,6</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26" name="Group 25">
            <a:extLst>
              <a:ext uri="{FF2B5EF4-FFF2-40B4-BE49-F238E27FC236}">
                <a16:creationId xmlns:a16="http://schemas.microsoft.com/office/drawing/2014/main" id="{1F27C772-953E-D932-D4B0-B43A2F14DBBA}"/>
              </a:ext>
            </a:extLst>
          </p:cNvPr>
          <p:cNvGrpSpPr/>
          <p:nvPr/>
        </p:nvGrpSpPr>
        <p:grpSpPr>
          <a:xfrm>
            <a:off x="1836015" y="2393651"/>
            <a:ext cx="8302911" cy="1221732"/>
            <a:chOff x="1861723" y="2134893"/>
            <a:chExt cx="8819884" cy="1270717"/>
          </a:xfrm>
        </p:grpSpPr>
        <p:sp>
          <p:nvSpPr>
            <p:cNvPr id="27"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sX0" fmla="*/ 0 w 8416351"/>
                <a:gd name="csY0" fmla="*/ 176158 h 1056924"/>
                <a:gd name="csX1" fmla="*/ 176158 w 8416351"/>
                <a:gd name="csY1" fmla="*/ 0 h 1056924"/>
                <a:gd name="csX2" fmla="*/ 8240193 w 8416351"/>
                <a:gd name="csY2" fmla="*/ 0 h 1056924"/>
                <a:gd name="csX3" fmla="*/ 8416351 w 8416351"/>
                <a:gd name="csY3" fmla="*/ 176158 h 1056924"/>
                <a:gd name="csX4" fmla="*/ 8416351 w 8416351"/>
                <a:gd name="csY4" fmla="*/ 880766 h 1056924"/>
                <a:gd name="csX5" fmla="*/ 8240193 w 8416351"/>
                <a:gd name="csY5" fmla="*/ 1056924 h 1056924"/>
                <a:gd name="csX6" fmla="*/ 176158 w 8416351"/>
                <a:gd name="csY6" fmla="*/ 1056924 h 1056924"/>
                <a:gd name="csX7" fmla="*/ 0 w 8416351"/>
                <a:gd name="csY7" fmla="*/ 880766 h 1056924"/>
                <a:gd name="csX8" fmla="*/ 0 w 8416351"/>
                <a:gd name="csY8" fmla="*/ 176158 h 10569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28"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30"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1"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2"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3"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4"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5"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6"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7"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8"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9"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0"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1"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2"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3"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4" name="Google Shape;453;p31">
                <a:extLst>
                  <a:ext uri="{FF2B5EF4-FFF2-40B4-BE49-F238E27FC236}">
                    <a16:creationId xmlns:a16="http://schemas.microsoft.com/office/drawing/2014/main"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29" name="TextBox 28">
              <a:extLst>
                <a:ext uri="{FF2B5EF4-FFF2-40B4-BE49-F238E27FC236}">
                  <a16:creationId xmlns:a16="http://schemas.microsoft.com/office/drawing/2014/main" id="{F80F56AF-4931-0BED-1F77-B3545920AC09}"/>
                </a:ext>
              </a:extLst>
            </p:cNvPr>
            <p:cNvSpPr txBox="1"/>
            <p:nvPr/>
          </p:nvSpPr>
          <p:spPr>
            <a:xfrm>
              <a:off x="3049945" y="2543336"/>
              <a:ext cx="7214055" cy="67292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3 876</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45" name="Group 44">
            <a:extLst>
              <a:ext uri="{FF2B5EF4-FFF2-40B4-BE49-F238E27FC236}">
                <a16:creationId xmlns:a16="http://schemas.microsoft.com/office/drawing/2014/main" id="{06A29FF7-77FB-84D4-9327-1EBCED451235}"/>
              </a:ext>
            </a:extLst>
          </p:cNvPr>
          <p:cNvGrpSpPr/>
          <p:nvPr/>
        </p:nvGrpSpPr>
        <p:grpSpPr>
          <a:xfrm>
            <a:off x="1562756" y="4916068"/>
            <a:ext cx="8447773" cy="1317800"/>
            <a:chOff x="1612674" y="5184381"/>
            <a:chExt cx="8973766" cy="1409055"/>
          </a:xfrm>
        </p:grpSpPr>
        <p:sp>
          <p:nvSpPr>
            <p:cNvPr id="4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sX0" fmla="*/ 0 w 8416351"/>
                <a:gd name="csY0" fmla="*/ 176158 h 1056924"/>
                <a:gd name="csX1" fmla="*/ 176158 w 8416351"/>
                <a:gd name="csY1" fmla="*/ 0 h 1056924"/>
                <a:gd name="csX2" fmla="*/ 8240193 w 8416351"/>
                <a:gd name="csY2" fmla="*/ 0 h 1056924"/>
                <a:gd name="csX3" fmla="*/ 8416351 w 8416351"/>
                <a:gd name="csY3" fmla="*/ 176158 h 1056924"/>
                <a:gd name="csX4" fmla="*/ 8416351 w 8416351"/>
                <a:gd name="csY4" fmla="*/ 880766 h 1056924"/>
                <a:gd name="csX5" fmla="*/ 8240193 w 8416351"/>
                <a:gd name="csY5" fmla="*/ 1056924 h 1056924"/>
                <a:gd name="csX6" fmla="*/ 176158 w 8416351"/>
                <a:gd name="csY6" fmla="*/ 1056924 h 1056924"/>
                <a:gd name="csX7" fmla="*/ 0 w 8416351"/>
                <a:gd name="csY7" fmla="*/ 880766 h 1056924"/>
                <a:gd name="csX8" fmla="*/ 0 w 8416351"/>
                <a:gd name="csY8" fmla="*/ 176158 h 10569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47"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49"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0"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1"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2"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3"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4"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5"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6"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7"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8"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9"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0"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1"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2"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3"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4"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5"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6"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7"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8"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9"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48" name="TextBox 47">
              <a:extLst>
                <a:ext uri="{FF2B5EF4-FFF2-40B4-BE49-F238E27FC236}">
                  <a16:creationId xmlns:a16="http://schemas.microsoft.com/office/drawing/2014/main" id="{361E7C29-2C7F-79BD-B8E9-EE91E0A1544C}"/>
                </a:ext>
              </a:extLst>
            </p:cNvPr>
            <p:cNvSpPr txBox="1"/>
            <p:nvPr/>
          </p:nvSpPr>
          <p:spPr>
            <a:xfrm>
              <a:off x="3228083" y="5693317"/>
              <a:ext cx="6371491" cy="69178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38,76</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70" name="TextBox 69">
            <a:extLst>
              <a:ext uri="{FF2B5EF4-FFF2-40B4-BE49-F238E27FC236}">
                <a16:creationId xmlns:a16="http://schemas.microsoft.com/office/drawing/2014/main" id="{598F94FB-0DF1-8F15-172B-E40A0E96B477}"/>
              </a:ext>
            </a:extLst>
          </p:cNvPr>
          <p:cNvSpPr txBox="1"/>
          <p:nvPr/>
        </p:nvSpPr>
        <p:spPr>
          <a:xfrm>
            <a:off x="796049" y="1419925"/>
            <a:ext cx="10248187" cy="783193"/>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defRPr/>
            </a:pPr>
            <a:r>
              <a:rPr lang="en-US" sz="4000" b="1" dirty="0" err="1">
                <a:solidFill>
                  <a:srgbClr val="002060"/>
                </a:solidFill>
                <a:latin typeface="Cambria" panose="02040503050406030204" pitchFamily="18" charset="0"/>
                <a:ea typeface="Cambria" panose="02040503050406030204" pitchFamily="18" charset="0"/>
              </a:rPr>
              <a:t>Tính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nhẩm</a:t>
            </a:r>
            <a:r>
              <a:rPr lang="en-US" sz="4000" b="1" dirty="0">
                <a:solidFill>
                  <a:srgbClr val="002060"/>
                </a:solidFill>
                <a:latin typeface="Cambria" panose="02040503050406030204" pitchFamily="18" charset="0"/>
                <a:ea typeface="Cambria" panose="02040503050406030204" pitchFamily="18" charset="0"/>
              </a:rPr>
              <a:t>: 3,876 x 1 000</a:t>
            </a:r>
            <a:endParaRPr lang="vi-VN" sz="4000" b="1" dirty="0">
              <a:solidFill>
                <a:srgbClr val="002060"/>
              </a:solidFill>
              <a:latin typeface="Cambria" panose="02040503050406030204" pitchFamily="18" charset="0"/>
              <a:ea typeface="Cambria" panose="02040503050406030204" pitchFamily="18" charset="0"/>
            </a:endParaRPr>
          </a:p>
        </p:txBody>
      </p:sp>
      <p:grpSp>
        <p:nvGrpSpPr>
          <p:cNvPr id="71" name="Google Shape;1408;p39">
            <a:extLst>
              <a:ext uri="{FF2B5EF4-FFF2-40B4-BE49-F238E27FC236}">
                <a16:creationId xmlns:a16="http://schemas.microsoft.com/office/drawing/2014/main" id="{AC3EB7E7-6058-FACE-2896-CBF8EFA4941E}"/>
              </a:ext>
            </a:extLst>
          </p:cNvPr>
          <p:cNvGrpSpPr/>
          <p:nvPr/>
        </p:nvGrpSpPr>
        <p:grpSpPr>
          <a:xfrm flipH="1">
            <a:off x="9473325" y="2439958"/>
            <a:ext cx="1250013" cy="1239253"/>
            <a:chOff x="2178000" y="1370575"/>
            <a:chExt cx="1417475" cy="1417450"/>
          </a:xfrm>
        </p:grpSpPr>
        <p:sp>
          <p:nvSpPr>
            <p:cNvPr id="72"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118;p4">
            <a:extLst>
              <a:ext uri="{FF2B5EF4-FFF2-40B4-BE49-F238E27FC236}">
                <a16:creationId xmlns:a16="http://schemas.microsoft.com/office/drawing/2014/main" id="{66F04F1B-FAFF-4B67-6691-8383BEE2A393}"/>
              </a:ext>
            </a:extLst>
          </p:cNvPr>
          <p:cNvSpPr/>
          <p:nvPr/>
        </p:nvSpPr>
        <p:spPr>
          <a:xfrm rot="19980337">
            <a:off x="9288852" y="5344895"/>
            <a:ext cx="1005781" cy="1008638"/>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
        <p:nvSpPr>
          <p:cNvPr id="87" name="Google Shape;118;p4">
            <a:extLst>
              <a:ext uri="{FF2B5EF4-FFF2-40B4-BE49-F238E27FC236}">
                <a16:creationId xmlns:a16="http://schemas.microsoft.com/office/drawing/2014/main" id="{488F3532-9D55-1B46-E972-02247F9E28B9}"/>
              </a:ext>
            </a:extLst>
          </p:cNvPr>
          <p:cNvSpPr/>
          <p:nvPr/>
        </p:nvSpPr>
        <p:spPr>
          <a:xfrm rot="19980337">
            <a:off x="8040230" y="3815748"/>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Tree>
    <p:custDataLst>
      <p:tags r:id="rId1"/>
    </p:custDataLst>
    <p:extLst>
      <p:ext uri="{BB962C8B-B14F-4D97-AF65-F5344CB8AC3E}">
        <p14:creationId xmlns:p14="http://schemas.microsoft.com/office/powerpoint/2010/main" val="4210538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par>
                                <p:cTn id="16" presetID="53"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500" fill="hold"/>
                                        <p:tgtEl>
                                          <p:spTgt spid="45"/>
                                        </p:tgtEl>
                                        <p:attrNameLst>
                                          <p:attrName>ppt_w</p:attrName>
                                        </p:attrNameLst>
                                      </p:cBhvr>
                                      <p:tavLst>
                                        <p:tav tm="0">
                                          <p:val>
                                            <p:fltVal val="0"/>
                                          </p:val>
                                        </p:tav>
                                        <p:tav tm="100000">
                                          <p:val>
                                            <p:strVal val="#ppt_w"/>
                                          </p:val>
                                        </p:tav>
                                      </p:tavLst>
                                    </p:anim>
                                    <p:anim calcmode="lin" valueType="num">
                                      <p:cBhvr>
                                        <p:cTn id="24" dur="500" fill="hold"/>
                                        <p:tgtEl>
                                          <p:spTgt spid="45"/>
                                        </p:tgtEl>
                                        <p:attrNameLst>
                                          <p:attrName>ppt_h</p:attrName>
                                        </p:attrNameLst>
                                      </p:cBhvr>
                                      <p:tavLst>
                                        <p:tav tm="0">
                                          <p:val>
                                            <p:fltVal val="0"/>
                                          </p:val>
                                        </p:tav>
                                        <p:tav tm="100000">
                                          <p:val>
                                            <p:strVal val="#ppt_h"/>
                                          </p:val>
                                        </p:tav>
                                      </p:tavLst>
                                    </p:anim>
                                    <p:animEffect transition="in" filter="fade">
                                      <p:cBhvr>
                                        <p:cTn id="2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1000"/>
                                        <p:tgtEl>
                                          <p:spTgt spid="71"/>
                                        </p:tgtEl>
                                      </p:cBhvr>
                                    </p:animEffect>
                                    <p:anim calcmode="lin" valueType="num">
                                      <p:cBhvr>
                                        <p:cTn id="32" dur="1000" fill="hold"/>
                                        <p:tgtEl>
                                          <p:spTgt spid="71"/>
                                        </p:tgtEl>
                                        <p:attrNameLst>
                                          <p:attrName>ppt_x</p:attrName>
                                        </p:attrNameLst>
                                      </p:cBhvr>
                                      <p:tavLst>
                                        <p:tav tm="0">
                                          <p:val>
                                            <p:strVal val="#ppt_x"/>
                                          </p:val>
                                        </p:tav>
                                        <p:tav tm="100000">
                                          <p:val>
                                            <p:strVal val="#ppt_x"/>
                                          </p:val>
                                        </p:tav>
                                      </p:tavLst>
                                    </p:anim>
                                    <p:anim calcmode="lin" valueType="num">
                                      <p:cBhvr>
                                        <p:cTn id="33" dur="900" decel="100000" fill="hold"/>
                                        <p:tgtEl>
                                          <p:spTgt spid="7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6"/>
                  </p:tgtEl>
                </p:cond>
              </p:nextCondLst>
            </p:seq>
            <p:seq concurrent="1" nextAc="seek">
              <p:cTn id="35" restart="whenNotActive" fill="hold" evtFilter="cancelBubble" nodeType="interactiveSeq">
                <p:stCondLst>
                  <p:cond evt="onClick" delay="0">
                    <p:tgtEl>
                      <p:spTgt spid="12"/>
                    </p:tgtEl>
                  </p:cond>
                </p:stCondLst>
                <p:endSync evt="end" delay="0">
                  <p:rtn val="all"/>
                </p:endSync>
                <p:childTnLst>
                  <p:par>
                    <p:cTn id="36" fill="hold">
                      <p:stCondLst>
                        <p:cond delay="0"/>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87"/>
                                        </p:tgtEl>
                                        <p:attrNameLst>
                                          <p:attrName>style.visibility</p:attrName>
                                        </p:attrNameLst>
                                      </p:cBhvr>
                                      <p:to>
                                        <p:strVal val="visible"/>
                                      </p:to>
                                    </p:set>
                                    <p:animEffect transition="in" filter="fade">
                                      <p:cBhvr>
                                        <p:cTn id="40" dur="1000"/>
                                        <p:tgtEl>
                                          <p:spTgt spid="87"/>
                                        </p:tgtEl>
                                      </p:cBhvr>
                                    </p:animEffect>
                                    <p:anim calcmode="lin" valueType="num">
                                      <p:cBhvr>
                                        <p:cTn id="41" dur="1000" fill="hold"/>
                                        <p:tgtEl>
                                          <p:spTgt spid="87"/>
                                        </p:tgtEl>
                                        <p:attrNameLst>
                                          <p:attrName>ppt_x</p:attrName>
                                        </p:attrNameLst>
                                      </p:cBhvr>
                                      <p:tavLst>
                                        <p:tav tm="0">
                                          <p:val>
                                            <p:strVal val="#ppt_x"/>
                                          </p:val>
                                        </p:tav>
                                        <p:tav tm="100000">
                                          <p:val>
                                            <p:strVal val="#ppt_x"/>
                                          </p:val>
                                        </p:tav>
                                      </p:tavLst>
                                    </p:anim>
                                    <p:anim calcmode="lin" valueType="num">
                                      <p:cBhvr>
                                        <p:cTn id="42" dur="900" decel="100000" fill="hold"/>
                                        <p:tgtEl>
                                          <p:spTgt spid="87"/>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8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86"/>
                                        </p:tgtEl>
                                        <p:attrNameLst>
                                          <p:attrName>style.visibility</p:attrName>
                                        </p:attrNameLst>
                                      </p:cBhvr>
                                      <p:to>
                                        <p:strVal val="visible"/>
                                      </p:to>
                                    </p:set>
                                    <p:animEffect transition="in" filter="fade">
                                      <p:cBhvr>
                                        <p:cTn id="49" dur="1000"/>
                                        <p:tgtEl>
                                          <p:spTgt spid="86"/>
                                        </p:tgtEl>
                                      </p:cBhvr>
                                    </p:animEffect>
                                    <p:anim calcmode="lin" valueType="num">
                                      <p:cBhvr>
                                        <p:cTn id="50" dur="1000" fill="hold"/>
                                        <p:tgtEl>
                                          <p:spTgt spid="86"/>
                                        </p:tgtEl>
                                        <p:attrNameLst>
                                          <p:attrName>ppt_x</p:attrName>
                                        </p:attrNameLst>
                                      </p:cBhvr>
                                      <p:tavLst>
                                        <p:tav tm="0">
                                          <p:val>
                                            <p:strVal val="#ppt_x"/>
                                          </p:val>
                                        </p:tav>
                                        <p:tav tm="100000">
                                          <p:val>
                                            <p:strVal val="#ppt_x"/>
                                          </p:val>
                                        </p:tav>
                                      </p:tavLst>
                                    </p:anim>
                                    <p:anim calcmode="lin" valueType="num">
                                      <p:cBhvr>
                                        <p:cTn id="51" dur="900" decel="100000" fill="hold"/>
                                        <p:tgtEl>
                                          <p:spTgt spid="86"/>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45"/>
                  </p:tgtEl>
                </p:cond>
              </p:nextCondLst>
            </p:seq>
          </p:childTnLst>
        </p:cTn>
      </p:par>
    </p:tnLst>
    <p:bldLst>
      <p:bldP spid="70" grpId="0" animBg="1"/>
      <p:bldP spid="86" grpId="0" animBg="1"/>
      <p:bldP spid="8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room with a desk and a lamp&#10;&#10;Description automatically generated">
            <a:extLst>
              <a:ext uri="{FF2B5EF4-FFF2-40B4-BE49-F238E27FC236}">
                <a16:creationId xmlns:a16="http://schemas.microsoft.com/office/drawing/2014/main" id="{FA119BCA-1FBA-D518-9625-434189AE1369}"/>
              </a:ext>
            </a:extLst>
          </p:cNvPr>
          <p:cNvPicPr>
            <a:picLocks noChangeAspect="1"/>
          </p:cNvPicPr>
          <p:nvPr/>
        </p:nvPicPr>
        <p:blipFill rotWithShape="1">
          <a:blip r:embed="rId2">
            <a:extLst>
              <a:ext uri="{28A0092B-C50C-407E-A947-70E740481C1C}">
                <a14:useLocalDpi xmlns:a14="http://schemas.microsoft.com/office/drawing/2010/main" val="0"/>
              </a:ext>
            </a:extLst>
          </a:blip>
          <a:srcRect l="578" r="578"/>
          <a:stretch/>
        </p:blipFill>
        <p:spPr>
          <a:xfrm>
            <a:off x="4" y="0"/>
            <a:ext cx="12191996" cy="6857998"/>
          </a:xfrm>
          <a:prstGeom prst="rect">
            <a:avLst/>
          </a:prstGeom>
        </p:spPr>
      </p:pic>
      <p:sp>
        <p:nvSpPr>
          <p:cNvPr id="3" name="Rectangle: Rounded Corners 2">
            <a:extLst>
              <a:ext uri="{FF2B5EF4-FFF2-40B4-BE49-F238E27FC236}">
                <a16:creationId xmlns:a16="http://schemas.microsoft.com/office/drawing/2014/main" id="{E83923C4-28FC-9558-0DD1-E6585527E867}"/>
              </a:ext>
            </a:extLst>
          </p:cNvPr>
          <p:cNvSpPr/>
          <p:nvPr/>
        </p:nvSpPr>
        <p:spPr>
          <a:xfrm>
            <a:off x="3477763" y="314970"/>
            <a:ext cx="8465318" cy="5019030"/>
          </a:xfrm>
          <a:custGeom>
            <a:avLst/>
            <a:gdLst>
              <a:gd name="csX0" fmla="*/ 0 w 8465318"/>
              <a:gd name="csY0" fmla="*/ 836522 h 5019030"/>
              <a:gd name="csX1" fmla="*/ 836522 w 8465318"/>
              <a:gd name="csY1" fmla="*/ 0 h 5019030"/>
              <a:gd name="csX2" fmla="*/ 7628796 w 8465318"/>
              <a:gd name="csY2" fmla="*/ 0 h 5019030"/>
              <a:gd name="csX3" fmla="*/ 8465318 w 8465318"/>
              <a:gd name="csY3" fmla="*/ 836522 h 5019030"/>
              <a:gd name="csX4" fmla="*/ 8465318 w 8465318"/>
              <a:gd name="csY4" fmla="*/ 4182508 h 5019030"/>
              <a:gd name="csX5" fmla="*/ 7628796 w 8465318"/>
              <a:gd name="csY5" fmla="*/ 5019030 h 5019030"/>
              <a:gd name="csX6" fmla="*/ 836522 w 8465318"/>
              <a:gd name="csY6" fmla="*/ 5019030 h 5019030"/>
              <a:gd name="csX7" fmla="*/ 0 w 8465318"/>
              <a:gd name="csY7" fmla="*/ 4182508 h 5019030"/>
              <a:gd name="csX8" fmla="*/ 0 w 8465318"/>
              <a:gd name="csY8" fmla="*/ 836522 h 5019030"/>
              <a:gd name="csX0" fmla="*/ 0 w 8465318"/>
              <a:gd name="csY0" fmla="*/ 836522 h 5019030"/>
              <a:gd name="csX1" fmla="*/ 836522 w 8465318"/>
              <a:gd name="csY1" fmla="*/ 0 h 5019030"/>
              <a:gd name="csX2" fmla="*/ 7628796 w 8465318"/>
              <a:gd name="csY2" fmla="*/ 0 h 5019030"/>
              <a:gd name="csX3" fmla="*/ 8465318 w 8465318"/>
              <a:gd name="csY3" fmla="*/ 836522 h 5019030"/>
              <a:gd name="csX4" fmla="*/ 8465318 w 8465318"/>
              <a:gd name="csY4" fmla="*/ 4182508 h 5019030"/>
              <a:gd name="csX5" fmla="*/ 7628796 w 8465318"/>
              <a:gd name="csY5" fmla="*/ 5019030 h 5019030"/>
              <a:gd name="csX6" fmla="*/ 836522 w 8465318"/>
              <a:gd name="csY6" fmla="*/ 5019030 h 5019030"/>
              <a:gd name="csX7" fmla="*/ 0 w 8465318"/>
              <a:gd name="csY7" fmla="*/ 4182508 h 5019030"/>
              <a:gd name="csX8" fmla="*/ 0 w 8465318"/>
              <a:gd name="csY8" fmla="*/ 836522 h 50190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465318" h="5019030" fill="none" extrusionOk="0">
                <a:moveTo>
                  <a:pt x="0" y="836522"/>
                </a:moveTo>
                <a:cubicBezTo>
                  <a:pt x="-40358" y="367996"/>
                  <a:pt x="453666" y="64724"/>
                  <a:pt x="836522" y="0"/>
                </a:cubicBezTo>
                <a:cubicBezTo>
                  <a:pt x="1932869" y="478939"/>
                  <a:pt x="5186441" y="208824"/>
                  <a:pt x="7628796" y="0"/>
                </a:cubicBezTo>
                <a:cubicBezTo>
                  <a:pt x="8143999" y="81954"/>
                  <a:pt x="8502888" y="420544"/>
                  <a:pt x="8465318" y="836522"/>
                </a:cubicBezTo>
                <a:cubicBezTo>
                  <a:pt x="8327411" y="1668099"/>
                  <a:pt x="8561708" y="3540774"/>
                  <a:pt x="8465318" y="4182508"/>
                </a:cubicBezTo>
                <a:cubicBezTo>
                  <a:pt x="8374978" y="4659340"/>
                  <a:pt x="8003943" y="4959104"/>
                  <a:pt x="7628796" y="5019030"/>
                </a:cubicBezTo>
                <a:cubicBezTo>
                  <a:pt x="4929821" y="5162249"/>
                  <a:pt x="1628937" y="5048418"/>
                  <a:pt x="836522" y="5019030"/>
                </a:cubicBezTo>
                <a:cubicBezTo>
                  <a:pt x="380421" y="4939268"/>
                  <a:pt x="-91285" y="4697807"/>
                  <a:pt x="0" y="4182508"/>
                </a:cubicBezTo>
                <a:cubicBezTo>
                  <a:pt x="-35260" y="3310394"/>
                  <a:pt x="96637" y="2041820"/>
                  <a:pt x="0" y="836522"/>
                </a:cubicBezTo>
                <a:close/>
              </a:path>
              <a:path w="8465318" h="5019030" stroke="0" extrusionOk="0">
                <a:moveTo>
                  <a:pt x="0" y="836522"/>
                </a:moveTo>
                <a:cubicBezTo>
                  <a:pt x="-13738" y="439667"/>
                  <a:pt x="368311" y="-7507"/>
                  <a:pt x="836522" y="0"/>
                </a:cubicBezTo>
                <a:cubicBezTo>
                  <a:pt x="2990473" y="306695"/>
                  <a:pt x="4525090" y="-82262"/>
                  <a:pt x="7628796" y="0"/>
                </a:cubicBezTo>
                <a:cubicBezTo>
                  <a:pt x="8096332" y="75872"/>
                  <a:pt x="8435661" y="470547"/>
                  <a:pt x="8465318" y="836522"/>
                </a:cubicBezTo>
                <a:cubicBezTo>
                  <a:pt x="8494306" y="2043926"/>
                  <a:pt x="8566907" y="2612134"/>
                  <a:pt x="8465318" y="4182508"/>
                </a:cubicBezTo>
                <a:cubicBezTo>
                  <a:pt x="8530426" y="4659976"/>
                  <a:pt x="8084620" y="5057478"/>
                  <a:pt x="7628796" y="5019030"/>
                </a:cubicBezTo>
                <a:cubicBezTo>
                  <a:pt x="4629242" y="5298054"/>
                  <a:pt x="1959184" y="4892508"/>
                  <a:pt x="836522" y="5019030"/>
                </a:cubicBezTo>
                <a:cubicBezTo>
                  <a:pt x="442570" y="4965597"/>
                  <a:pt x="-47272" y="4687860"/>
                  <a:pt x="0" y="4182508"/>
                </a:cubicBezTo>
                <a:cubicBezTo>
                  <a:pt x="35175" y="3689333"/>
                  <a:pt x="-5101" y="1332423"/>
                  <a:pt x="0" y="836522"/>
                </a:cubicBezTo>
                <a:close/>
              </a:path>
              <a:path w="8465318" h="5019030" fill="none" stroke="0" extrusionOk="0">
                <a:moveTo>
                  <a:pt x="0" y="836522"/>
                </a:moveTo>
                <a:cubicBezTo>
                  <a:pt x="-103293" y="324965"/>
                  <a:pt x="330190" y="55267"/>
                  <a:pt x="836522" y="0"/>
                </a:cubicBezTo>
                <a:cubicBezTo>
                  <a:pt x="1958017" y="185462"/>
                  <a:pt x="4798416" y="55405"/>
                  <a:pt x="7628796" y="0"/>
                </a:cubicBezTo>
                <a:cubicBezTo>
                  <a:pt x="8106029" y="80372"/>
                  <a:pt x="8475948" y="479550"/>
                  <a:pt x="8465318" y="836522"/>
                </a:cubicBezTo>
                <a:cubicBezTo>
                  <a:pt x="8231043" y="1633202"/>
                  <a:pt x="8603899" y="3615397"/>
                  <a:pt x="8465318" y="4182508"/>
                </a:cubicBezTo>
                <a:cubicBezTo>
                  <a:pt x="8429890" y="4653309"/>
                  <a:pt x="8076270" y="4984796"/>
                  <a:pt x="7628796" y="5019030"/>
                </a:cubicBezTo>
                <a:cubicBezTo>
                  <a:pt x="5058708" y="5168125"/>
                  <a:pt x="1686667" y="5189418"/>
                  <a:pt x="836522" y="5019030"/>
                </a:cubicBezTo>
                <a:cubicBezTo>
                  <a:pt x="371485" y="4868139"/>
                  <a:pt x="-91073" y="4737545"/>
                  <a:pt x="0" y="4182508"/>
                </a:cubicBezTo>
                <a:cubicBezTo>
                  <a:pt x="210124" y="3213180"/>
                  <a:pt x="94005" y="1983663"/>
                  <a:pt x="0" y="836522"/>
                </a:cubicBezTo>
                <a:close/>
              </a:path>
            </a:pathLst>
          </a:custGeom>
          <a:solidFill>
            <a:schemeClr val="bg1">
              <a:alpha val="85000"/>
            </a:schemeClr>
          </a:solidFill>
          <a:ln w="28575">
            <a:solidFill>
              <a:srgbClr val="002060"/>
            </a:solidFill>
            <a:extLst>
              <a:ext uri="{C807C97D-BFC1-408E-A445-0C87EB9F89A2}">
                <ask:lineSketchStyleProps xmlns:ask="http://schemas.microsoft.com/office/drawing/2018/sketchyshapes" sd="1219033472">
                  <a:custGeom>
                    <a:avLst/>
                    <a:gdLst>
                      <a:gd name="connsiteX0" fmla="*/ 0 w 8465318"/>
                      <a:gd name="connsiteY0" fmla="*/ 836522 h 5019030"/>
                      <a:gd name="connsiteX1" fmla="*/ 836522 w 8465318"/>
                      <a:gd name="connsiteY1" fmla="*/ 0 h 5019030"/>
                      <a:gd name="connsiteX2" fmla="*/ 7628796 w 8465318"/>
                      <a:gd name="connsiteY2" fmla="*/ 0 h 5019030"/>
                      <a:gd name="connsiteX3" fmla="*/ 8465318 w 8465318"/>
                      <a:gd name="connsiteY3" fmla="*/ 836522 h 5019030"/>
                      <a:gd name="connsiteX4" fmla="*/ 8465318 w 8465318"/>
                      <a:gd name="connsiteY4" fmla="*/ 4182508 h 5019030"/>
                      <a:gd name="connsiteX5" fmla="*/ 7628796 w 8465318"/>
                      <a:gd name="connsiteY5" fmla="*/ 5019030 h 5019030"/>
                      <a:gd name="connsiteX6" fmla="*/ 836522 w 8465318"/>
                      <a:gd name="connsiteY6" fmla="*/ 5019030 h 5019030"/>
                      <a:gd name="connsiteX7" fmla="*/ 0 w 8465318"/>
                      <a:gd name="connsiteY7" fmla="*/ 4182508 h 5019030"/>
                      <a:gd name="connsiteX8" fmla="*/ 0 w 8465318"/>
                      <a:gd name="connsiteY8" fmla="*/ 836522 h 501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5019030" fill="none" extrusionOk="0">
                        <a:moveTo>
                          <a:pt x="0" y="836522"/>
                        </a:moveTo>
                        <a:cubicBezTo>
                          <a:pt x="-31104" y="369493"/>
                          <a:pt x="406899" y="26477"/>
                          <a:pt x="836522" y="0"/>
                        </a:cubicBezTo>
                        <a:cubicBezTo>
                          <a:pt x="1699103" y="130954"/>
                          <a:pt x="5170486" y="43574"/>
                          <a:pt x="7628796" y="0"/>
                        </a:cubicBezTo>
                        <a:cubicBezTo>
                          <a:pt x="8128638" y="58293"/>
                          <a:pt x="8489574" y="404236"/>
                          <a:pt x="8465318" y="836522"/>
                        </a:cubicBezTo>
                        <a:cubicBezTo>
                          <a:pt x="8314879" y="1679071"/>
                          <a:pt x="8551197" y="3590216"/>
                          <a:pt x="8465318" y="4182508"/>
                        </a:cubicBezTo>
                        <a:cubicBezTo>
                          <a:pt x="8419332" y="4652057"/>
                          <a:pt x="8067459" y="5002929"/>
                          <a:pt x="7628796" y="5019030"/>
                        </a:cubicBezTo>
                        <a:cubicBezTo>
                          <a:pt x="5098556" y="5174227"/>
                          <a:pt x="1694493" y="5182050"/>
                          <a:pt x="836522" y="5019030"/>
                        </a:cubicBezTo>
                        <a:cubicBezTo>
                          <a:pt x="379810" y="4947529"/>
                          <a:pt x="-41605" y="4668799"/>
                          <a:pt x="0" y="4182508"/>
                        </a:cubicBezTo>
                        <a:cubicBezTo>
                          <a:pt x="64656" y="3131741"/>
                          <a:pt x="-17807" y="1956779"/>
                          <a:pt x="0" y="836522"/>
                        </a:cubicBezTo>
                        <a:close/>
                      </a:path>
                      <a:path w="8465318" h="5019030" stroke="0" extrusionOk="0">
                        <a:moveTo>
                          <a:pt x="0" y="836522"/>
                        </a:moveTo>
                        <a:cubicBezTo>
                          <a:pt x="-10719" y="367912"/>
                          <a:pt x="323151" y="19281"/>
                          <a:pt x="836522" y="0"/>
                        </a:cubicBezTo>
                        <a:cubicBezTo>
                          <a:pt x="3099958" y="132882"/>
                          <a:pt x="4575515" y="-84951"/>
                          <a:pt x="7628796" y="0"/>
                        </a:cubicBezTo>
                        <a:cubicBezTo>
                          <a:pt x="8068841" y="21439"/>
                          <a:pt x="8449241" y="463386"/>
                          <a:pt x="8465318" y="836522"/>
                        </a:cubicBezTo>
                        <a:cubicBezTo>
                          <a:pt x="8485505" y="2094253"/>
                          <a:pt x="8617798" y="2615014"/>
                          <a:pt x="8465318" y="4182508"/>
                        </a:cubicBezTo>
                        <a:cubicBezTo>
                          <a:pt x="8519991" y="4650992"/>
                          <a:pt x="8111390" y="4976644"/>
                          <a:pt x="7628796" y="5019030"/>
                        </a:cubicBezTo>
                        <a:cubicBezTo>
                          <a:pt x="4724578" y="5106669"/>
                          <a:pt x="1999764" y="4946351"/>
                          <a:pt x="836522" y="5019030"/>
                        </a:cubicBezTo>
                        <a:cubicBezTo>
                          <a:pt x="366419" y="4941737"/>
                          <a:pt x="-46263" y="4708799"/>
                          <a:pt x="0" y="4182508"/>
                        </a:cubicBezTo>
                        <a:cubicBezTo>
                          <a:pt x="-38581" y="3642867"/>
                          <a:pt x="63341" y="1317404"/>
                          <a:pt x="0" y="8365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Hộp Văn bản 22">
            <a:extLst>
              <a:ext uri="{FF2B5EF4-FFF2-40B4-BE49-F238E27FC236}">
                <a16:creationId xmlns:a16="http://schemas.microsoft.com/office/drawing/2014/main" id="{A9D03521-E570-A200-6F7C-B61432A27C3A}"/>
              </a:ext>
            </a:extLst>
          </p:cNvPr>
          <p:cNvSpPr txBox="1"/>
          <p:nvPr/>
        </p:nvSpPr>
        <p:spPr>
          <a:xfrm>
            <a:off x="3477763" y="355482"/>
            <a:ext cx="8978584" cy="88126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900" b="1" i="0" u="none" strike="noStrike" kern="1200" cap="none" spc="0" normalizeH="0" baseline="0" noProof="0" dirty="0" err="1">
                <a:ln w="25400">
                  <a:solidFill>
                    <a:sysClr val="windowText" lastClr="000000"/>
                  </a:solidFill>
                </a:ln>
                <a:solidFill>
                  <a:prstClr val="white"/>
                </a:solidFill>
                <a:effectLst/>
                <a:uLnTx/>
                <a:uFillTx/>
                <a:latin typeface="Cambria" panose="02040503050406030204" pitchFamily="18" charset="0"/>
                <a:ea typeface="Cambria" panose="02040503050406030204" pitchFamily="18" charset="0"/>
              </a:rPr>
              <a:t>Thứ</a:t>
            </a:r>
            <a:r>
              <a:rPr kumimoji="0" lang="en-US" altLang="zh-CN" sz="3900" b="1" i="0" u="none" strike="noStrike" kern="1200" cap="none" spc="0" normalizeH="0" baseline="0" noProof="0" dirty="0">
                <a:ln w="25400">
                  <a:solidFill>
                    <a:sysClr val="windowText" lastClr="000000"/>
                  </a:solidFill>
                </a:ln>
                <a:solidFill>
                  <a:prstClr val="white"/>
                </a:solidFill>
                <a:effectLst/>
                <a:uLnTx/>
                <a:uFillTx/>
                <a:latin typeface="Cambria" panose="02040503050406030204" pitchFamily="18" charset="0"/>
                <a:ea typeface="Cambria" panose="02040503050406030204" pitchFamily="18" charset="0"/>
              </a:rPr>
              <a:t>  ...  Ngày ...  Tháng ...  </a:t>
            </a:r>
            <a:r>
              <a:rPr kumimoji="0" lang="en-US" altLang="zh-CN" sz="3900" b="1" i="0" u="none" strike="noStrike" kern="1200" cap="none" spc="0" normalizeH="0" baseline="0" noProof="0" dirty="0" err="1">
                <a:ln w="25400">
                  <a:solidFill>
                    <a:sysClr val="windowText" lastClr="000000"/>
                  </a:solidFill>
                </a:ln>
                <a:solidFill>
                  <a:prstClr val="white"/>
                </a:solidFill>
                <a:effectLst/>
                <a:uLnTx/>
                <a:uFillTx/>
                <a:latin typeface="Cambria" panose="02040503050406030204" pitchFamily="18" charset="0"/>
                <a:ea typeface="Cambria" panose="02040503050406030204" pitchFamily="18" charset="0"/>
              </a:rPr>
              <a:t>năm</a:t>
            </a:r>
            <a:r>
              <a:rPr kumimoji="0" lang="en-US" altLang="zh-CN" sz="3900" b="1" i="0" u="none" strike="noStrike" kern="1200" cap="none" spc="0" normalizeH="0" baseline="0" noProof="0" dirty="0">
                <a:ln w="25400">
                  <a:solidFill>
                    <a:sysClr val="windowText" lastClr="000000"/>
                  </a:solidFill>
                </a:ln>
                <a:solidFill>
                  <a:prstClr val="white"/>
                </a:solidFill>
                <a:effectLst/>
                <a:uLnTx/>
                <a:uFillTx/>
                <a:latin typeface="Cambria" panose="02040503050406030204" pitchFamily="18" charset="0"/>
                <a:ea typeface="Cambria" panose="02040503050406030204" pitchFamily="18" charset="0"/>
              </a:rPr>
              <a:t> ...…</a:t>
            </a:r>
          </a:p>
        </p:txBody>
      </p:sp>
      <p:pic>
        <p:nvPicPr>
          <p:cNvPr id="16" name="Picture 15" descr="A cartoon of a child wearing a red and white outfit&#10;&#10;Description automatically generated">
            <a:extLst>
              <a:ext uri="{FF2B5EF4-FFF2-40B4-BE49-F238E27FC236}">
                <a16:creationId xmlns:a16="http://schemas.microsoft.com/office/drawing/2014/main" id="{DE7F278D-DE8A-99B7-48C6-4D11354785B3}"/>
              </a:ext>
            </a:extLst>
          </p:cNvPr>
          <p:cNvPicPr>
            <a:picLocks noChangeAspect="1"/>
          </p:cNvPicPr>
          <p:nvPr/>
        </p:nvPicPr>
        <p:blipFill rotWithShape="1">
          <a:blip r:embed="rId3">
            <a:extLst>
              <a:ext uri="{28A0092B-C50C-407E-A947-70E740481C1C}">
                <a14:useLocalDpi xmlns:a14="http://schemas.microsoft.com/office/drawing/2010/main" val="0"/>
              </a:ext>
            </a:extLst>
          </a:blip>
          <a:srcRect t="13523"/>
          <a:stretch/>
        </p:blipFill>
        <p:spPr>
          <a:xfrm flipH="1">
            <a:off x="-45075" y="1571779"/>
            <a:ext cx="4043590" cy="5095778"/>
          </a:xfrm>
          <a:prstGeom prst="rect">
            <a:avLst/>
          </a:prstGeom>
        </p:spPr>
      </p:pic>
      <p:pic>
        <p:nvPicPr>
          <p:cNvPr id="2" name="Picture 1">
            <a:extLst>
              <a:ext uri="{FF2B5EF4-FFF2-40B4-BE49-F238E27FC236}">
                <a16:creationId xmlns:a16="http://schemas.microsoft.com/office/drawing/2014/main" id="{2B8439A4-5443-BFE0-A6C1-FCE134EE4204}"/>
              </a:ext>
            </a:extLst>
          </p:cNvPr>
          <p:cNvPicPr>
            <a:picLocks noChangeAspect="1"/>
          </p:cNvPicPr>
          <p:nvPr/>
        </p:nvPicPr>
        <p:blipFill>
          <a:blip r:embed="rId4"/>
          <a:stretch>
            <a:fillRect/>
          </a:stretch>
        </p:blipFill>
        <p:spPr>
          <a:xfrm>
            <a:off x="5647773" y="1275030"/>
            <a:ext cx="3944454" cy="1158340"/>
          </a:xfrm>
          <a:prstGeom prst="rect">
            <a:avLst/>
          </a:prstGeom>
        </p:spPr>
      </p:pic>
      <p:pic>
        <p:nvPicPr>
          <p:cNvPr id="5" name="Picture 4">
            <a:extLst>
              <a:ext uri="{FF2B5EF4-FFF2-40B4-BE49-F238E27FC236}">
                <a16:creationId xmlns:a16="http://schemas.microsoft.com/office/drawing/2014/main" id="{DDBF413C-864C-12FF-85C3-7B2DF3A774E5}"/>
              </a:ext>
            </a:extLst>
          </p:cNvPr>
          <p:cNvPicPr>
            <a:picLocks noChangeAspect="1"/>
          </p:cNvPicPr>
          <p:nvPr/>
        </p:nvPicPr>
        <p:blipFill>
          <a:blip r:embed="rId5"/>
          <a:stretch>
            <a:fillRect/>
          </a:stretch>
        </p:blipFill>
        <p:spPr>
          <a:xfrm>
            <a:off x="3936691" y="2825404"/>
            <a:ext cx="7657240" cy="2121592"/>
          </a:xfrm>
          <a:prstGeom prst="rect">
            <a:avLst/>
          </a:prstGeom>
        </p:spPr>
      </p:pic>
    </p:spTree>
    <p:extLst>
      <p:ext uri="{BB962C8B-B14F-4D97-AF65-F5344CB8AC3E}">
        <p14:creationId xmlns:p14="http://schemas.microsoft.com/office/powerpoint/2010/main" val="19569528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9170D9-BF6E-2CB5-5B6B-6C013D3AC231}"/>
              </a:ext>
            </a:extLst>
          </p:cNvPr>
          <p:cNvPicPr>
            <a:picLocks noChangeAspect="1"/>
          </p:cNvPicPr>
          <p:nvPr/>
        </p:nvPicPr>
        <p:blipFill>
          <a:blip r:embed="rId2"/>
          <a:stretch>
            <a:fillRect/>
          </a:stretch>
        </p:blipFill>
        <p:spPr>
          <a:xfrm>
            <a:off x="0" y="3347"/>
            <a:ext cx="12192000" cy="6854653"/>
          </a:xfrm>
          <a:prstGeom prst="rect">
            <a:avLst/>
          </a:prstGeom>
        </p:spPr>
      </p:pic>
      <p:pic>
        <p:nvPicPr>
          <p:cNvPr id="5" name="Picture 4" descr="A blue and orange text&#10;&#10;Description automatically generated">
            <a:extLst>
              <a:ext uri="{FF2B5EF4-FFF2-40B4-BE49-F238E27FC236}">
                <a16:creationId xmlns:a16="http://schemas.microsoft.com/office/drawing/2014/main" id="{7DBDF8C7-9F8D-6CE2-DE7D-22507407F7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028" y="1849999"/>
            <a:ext cx="10985944" cy="3158002"/>
          </a:xfrm>
          <a:prstGeom prst="rect">
            <a:avLst/>
          </a:prstGeom>
        </p:spPr>
      </p:pic>
    </p:spTree>
    <p:extLst>
      <p:ext uri="{BB962C8B-B14F-4D97-AF65-F5344CB8AC3E}">
        <p14:creationId xmlns:p14="http://schemas.microsoft.com/office/powerpoint/2010/main" val="872543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2DD2345-071C-430B-9FCB-6AA0B82504F3}"/>
              </a:ext>
            </a:extLst>
          </p:cNvPr>
          <p:cNvGrpSpPr/>
          <p:nvPr/>
        </p:nvGrpSpPr>
        <p:grpSpPr>
          <a:xfrm>
            <a:off x="347518" y="568362"/>
            <a:ext cx="11295133" cy="2677656"/>
            <a:chOff x="1183343" y="1447876"/>
            <a:chExt cx="11295133" cy="2677656"/>
          </a:xfrm>
        </p:grpSpPr>
        <p:sp>
          <p:nvSpPr>
            <p:cNvPr id="3" name="TextBox 2">
              <a:extLst>
                <a:ext uri="{FF2B5EF4-FFF2-40B4-BE49-F238E27FC236}">
                  <a16:creationId xmlns:a16="http://schemas.microsoft.com/office/drawing/2014/main" id="{058A3895-B88D-45C5-95B4-6980980C4A29}"/>
                </a:ext>
              </a:extLst>
            </p:cNvPr>
            <p:cNvSpPr txBox="1"/>
            <p:nvPr/>
          </p:nvSpPr>
          <p:spPr>
            <a:xfrm>
              <a:off x="1811930" y="1447876"/>
              <a:ext cx="10666546" cy="2677656"/>
            </a:xfrm>
            <a:prstGeom prst="rect">
              <a:avLst/>
            </a:prstGeom>
            <a:noFill/>
          </p:spPr>
          <p:txBody>
            <a:bodyPr wrap="square" rtlCol="0">
              <a:spAutoFit/>
            </a:bodyPr>
            <a:lstStyle/>
            <a:p>
              <a:pPr algn="just"/>
              <a:r>
                <a:rPr lang="vi-VN" sz="2800" b="1" i="0" dirty="0">
                  <a:solidFill>
                    <a:srgbClr val="002060"/>
                  </a:solidFill>
                  <a:effectLst/>
                  <a:latin typeface="Cambria" panose="02040503050406030204" pitchFamily="18" charset="0"/>
                  <a:ea typeface="Cambria" panose="02040503050406030204" pitchFamily="18" charset="0"/>
                </a:rPr>
                <a:t>Chọn câu trả lòi đúng.</a:t>
              </a:r>
            </a:p>
            <a:p>
              <a:pPr algn="just"/>
              <a:r>
                <a:rPr lang="vi-VN" sz="2800" b="0" i="0" dirty="0">
                  <a:solidFill>
                    <a:srgbClr val="002060"/>
                  </a:solidFill>
                  <a:effectLst/>
                  <a:latin typeface="Cambria" panose="02040503050406030204" pitchFamily="18" charset="0"/>
                  <a:ea typeface="Cambria" panose="02040503050406030204" pitchFamily="18" charset="0"/>
                </a:rPr>
                <a:t>Lớp 5A có 32 bạn. Để chuẩn bị cho chuyến đi tham quan dã ngoại, cả lớp đã thống nhất chọn một trong hai phương án: lên rừng hoặc xuống biển. Kết quả lấy ý kiến của các bạn như sau: 13 bạn chọn lên rừng, 19 bạn chọn xuống biến. Như vậy.</a:t>
              </a:r>
              <a:endParaRPr lang="en-US" sz="2800" b="0" i="0" dirty="0">
                <a:solidFill>
                  <a:srgbClr val="002060"/>
                </a:solidFill>
                <a:effectLst/>
                <a:latin typeface="Cambria" panose="02040503050406030204" pitchFamily="18" charset="0"/>
                <a:ea typeface="Cambria" panose="02040503050406030204" pitchFamily="18" charset="0"/>
              </a:endParaRPr>
            </a:p>
            <a:p>
              <a:pPr algn="just"/>
              <a:r>
                <a:rPr lang="vi-VN" sz="2800" b="1" i="0" dirty="0">
                  <a:solidFill>
                    <a:srgbClr val="002060"/>
                  </a:solidFill>
                  <a:effectLst/>
                  <a:latin typeface="Cambria" panose="02040503050406030204" pitchFamily="18" charset="0"/>
                  <a:ea typeface="Cambria" panose="02040503050406030204" pitchFamily="18" charset="0"/>
                </a:rPr>
                <a:t>Tỉ số của số bạn chọn lên rừng và số bạn chọn xuống biển là:</a:t>
              </a:r>
            </a:p>
          </p:txBody>
        </p:sp>
        <p:sp>
          <p:nvSpPr>
            <p:cNvPr id="4" name="Oval 3">
              <a:extLst>
                <a:ext uri="{FF2B5EF4-FFF2-40B4-BE49-F238E27FC236}">
                  <a16:creationId xmlns:a16="http://schemas.microsoft.com/office/drawing/2014/main" id="{9F5DD5CC-B417-453A-844E-FD84C64BF738}"/>
                </a:ext>
              </a:extLst>
            </p:cNvPr>
            <p:cNvSpPr/>
            <p:nvPr/>
          </p:nvSpPr>
          <p:spPr>
            <a:xfrm>
              <a:off x="1183343" y="1464304"/>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a:t>
              </a:r>
            </a:p>
          </p:txBody>
        </p: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A712959-18DC-5F91-3173-CB42C246F61B}"/>
                  </a:ext>
                </a:extLst>
              </p:cNvPr>
              <p:cNvSpPr txBox="1"/>
              <p:nvPr/>
            </p:nvSpPr>
            <p:spPr>
              <a:xfrm>
                <a:off x="1052623" y="3402419"/>
                <a:ext cx="1913861" cy="878574"/>
              </a:xfrm>
              <a:prstGeom prst="rect">
                <a:avLst/>
              </a:prstGeom>
              <a:noFill/>
            </p:spPr>
            <p:txBody>
              <a:bodyPr wrap="square" rtlCol="0">
                <a:spAutoFit/>
              </a:bodyPr>
              <a:lstStyle/>
              <a:p>
                <a:r>
                  <a:rPr lang="en-US" sz="3600" dirty="0">
                    <a:latin typeface="Cambria" panose="02040503050406030204" pitchFamily="18" charset="0"/>
                    <a:ea typeface="Cambria" panose="02040503050406030204" pitchFamily="18" charset="0"/>
                  </a:rPr>
                  <a:t>A. </a:t>
                </a:r>
                <a14:m>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pitchFamily="18" charset="0"/>
                          </a:rPr>
                          <m:t>13</m:t>
                        </m:r>
                      </m:num>
                      <m:den>
                        <m:r>
                          <a:rPr lang="en-US" sz="3600" b="0" i="1" smtClean="0">
                            <a:latin typeface="Cambria Math" panose="02040503050406030204" pitchFamily="18" charset="0"/>
                          </a:rPr>
                          <m:t>32</m:t>
                        </m:r>
                      </m:den>
                    </m:f>
                  </m:oMath>
                </a14:m>
                <a:endParaRPr lang="en-US" sz="3600" dirty="0">
                  <a:latin typeface="Cambria" panose="02040503050406030204" pitchFamily="18" charset="0"/>
                  <a:ea typeface="Cambria" panose="02040503050406030204" pitchFamily="18" charset="0"/>
                </a:endParaRPr>
              </a:p>
            </p:txBody>
          </p:sp>
        </mc:Choice>
        <mc:Fallback xmlns="">
          <p:sp>
            <p:nvSpPr>
              <p:cNvPr id="11" name="TextBox 10">
                <a:extLst>
                  <a:ext uri="{FF2B5EF4-FFF2-40B4-BE49-F238E27FC236}">
                    <a16:creationId xmlns:a16="http://schemas.microsoft.com/office/drawing/2014/main" id="{1A712959-18DC-5F91-3173-CB42C246F61B}"/>
                  </a:ext>
                </a:extLst>
              </p:cNvPr>
              <p:cNvSpPr txBox="1">
                <a:spLocks noRot="1" noChangeAspect="1" noMove="1" noResize="1" noEditPoints="1" noAdjustHandles="1" noChangeArrowheads="1" noChangeShapeType="1" noTextEdit="1"/>
              </p:cNvSpPr>
              <p:nvPr/>
            </p:nvSpPr>
            <p:spPr>
              <a:xfrm>
                <a:off x="1052623" y="3402419"/>
                <a:ext cx="1913861" cy="878574"/>
              </a:xfrm>
              <a:prstGeom prst="rect">
                <a:avLst/>
              </a:prstGeom>
              <a:blipFill>
                <a:blip r:embed="rId2"/>
                <a:stretch>
                  <a:fillRect l="-9873"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7A01E85-9333-425E-CCAC-023A9EF3BD2B}"/>
                  </a:ext>
                </a:extLst>
              </p:cNvPr>
              <p:cNvSpPr txBox="1"/>
              <p:nvPr/>
            </p:nvSpPr>
            <p:spPr>
              <a:xfrm>
                <a:off x="3615070" y="3466214"/>
                <a:ext cx="1913861" cy="878574"/>
              </a:xfrm>
              <a:prstGeom prst="rect">
                <a:avLst/>
              </a:prstGeom>
              <a:noFill/>
            </p:spPr>
            <p:txBody>
              <a:bodyPr wrap="square" rtlCol="0">
                <a:spAutoFit/>
              </a:bodyPr>
              <a:lstStyle/>
              <a:p>
                <a:r>
                  <a:rPr lang="en-US" sz="3600" dirty="0">
                    <a:latin typeface="Cambria" panose="02040503050406030204" pitchFamily="18" charset="0"/>
                    <a:ea typeface="Cambria" panose="02040503050406030204" pitchFamily="18" charset="0"/>
                  </a:rPr>
                  <a:t>B. </a:t>
                </a:r>
                <a14:m>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pitchFamily="18" charset="0"/>
                          </a:rPr>
                          <m:t>19</m:t>
                        </m:r>
                      </m:num>
                      <m:den>
                        <m:r>
                          <a:rPr lang="en-US" sz="3600" b="0" i="1" smtClean="0">
                            <a:latin typeface="Cambria Math" panose="02040503050406030204" pitchFamily="18" charset="0"/>
                          </a:rPr>
                          <m:t>32</m:t>
                        </m:r>
                      </m:den>
                    </m:f>
                  </m:oMath>
                </a14:m>
                <a:endParaRPr lang="en-US" sz="3600" dirty="0">
                  <a:latin typeface="Cambria" panose="02040503050406030204" pitchFamily="18" charset="0"/>
                  <a:ea typeface="Cambria" panose="02040503050406030204" pitchFamily="18" charset="0"/>
                </a:endParaRPr>
              </a:p>
            </p:txBody>
          </p:sp>
        </mc:Choice>
        <mc:Fallback xmlns="">
          <p:sp>
            <p:nvSpPr>
              <p:cNvPr id="12" name="TextBox 11">
                <a:extLst>
                  <a:ext uri="{FF2B5EF4-FFF2-40B4-BE49-F238E27FC236}">
                    <a16:creationId xmlns:a16="http://schemas.microsoft.com/office/drawing/2014/main" id="{07A01E85-9333-425E-CCAC-023A9EF3BD2B}"/>
                  </a:ext>
                </a:extLst>
              </p:cNvPr>
              <p:cNvSpPr txBox="1">
                <a:spLocks noRot="1" noChangeAspect="1" noMove="1" noResize="1" noEditPoints="1" noAdjustHandles="1" noChangeArrowheads="1" noChangeShapeType="1" noTextEdit="1"/>
              </p:cNvSpPr>
              <p:nvPr/>
            </p:nvSpPr>
            <p:spPr>
              <a:xfrm>
                <a:off x="3615070" y="3466214"/>
                <a:ext cx="1913861" cy="878574"/>
              </a:xfrm>
              <a:prstGeom prst="rect">
                <a:avLst/>
              </a:prstGeom>
              <a:blipFill>
                <a:blip r:embed="rId3"/>
                <a:stretch>
                  <a:fillRect l="-9554"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69B04CA-1E34-844F-6795-25A891EB07AD}"/>
                  </a:ext>
                </a:extLst>
              </p:cNvPr>
              <p:cNvSpPr txBox="1"/>
              <p:nvPr/>
            </p:nvSpPr>
            <p:spPr>
              <a:xfrm>
                <a:off x="6177516" y="3434316"/>
                <a:ext cx="1913861" cy="878574"/>
              </a:xfrm>
              <a:prstGeom prst="rect">
                <a:avLst/>
              </a:prstGeom>
              <a:noFill/>
            </p:spPr>
            <p:txBody>
              <a:bodyPr wrap="square" rtlCol="0">
                <a:spAutoFit/>
              </a:bodyPr>
              <a:lstStyle/>
              <a:p>
                <a:r>
                  <a:rPr lang="en-US" sz="3600" dirty="0">
                    <a:latin typeface="Cambria" panose="02040503050406030204" pitchFamily="18" charset="0"/>
                    <a:ea typeface="Cambria" panose="02040503050406030204" pitchFamily="18" charset="0"/>
                  </a:rPr>
                  <a:t>C. </a:t>
                </a:r>
                <a14:m>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pitchFamily="18" charset="0"/>
                          </a:rPr>
                          <m:t>13</m:t>
                        </m:r>
                      </m:num>
                      <m:den>
                        <m:r>
                          <a:rPr lang="en-US" sz="3600" b="0" i="1" smtClean="0">
                            <a:latin typeface="Cambria Math" panose="02040503050406030204" pitchFamily="18" charset="0"/>
                          </a:rPr>
                          <m:t>19</m:t>
                        </m:r>
                      </m:den>
                    </m:f>
                  </m:oMath>
                </a14:m>
                <a:endParaRPr lang="en-US" sz="3600" dirty="0">
                  <a:latin typeface="Cambria" panose="02040503050406030204" pitchFamily="18" charset="0"/>
                  <a:ea typeface="Cambria" panose="02040503050406030204" pitchFamily="18" charset="0"/>
                </a:endParaRPr>
              </a:p>
            </p:txBody>
          </p:sp>
        </mc:Choice>
        <mc:Fallback xmlns="">
          <p:sp>
            <p:nvSpPr>
              <p:cNvPr id="13" name="TextBox 12">
                <a:extLst>
                  <a:ext uri="{FF2B5EF4-FFF2-40B4-BE49-F238E27FC236}">
                    <a16:creationId xmlns:a16="http://schemas.microsoft.com/office/drawing/2014/main" id="{369B04CA-1E34-844F-6795-25A891EB07AD}"/>
                  </a:ext>
                </a:extLst>
              </p:cNvPr>
              <p:cNvSpPr txBox="1">
                <a:spLocks noRot="1" noChangeAspect="1" noMove="1" noResize="1" noEditPoints="1" noAdjustHandles="1" noChangeArrowheads="1" noChangeShapeType="1" noTextEdit="1"/>
              </p:cNvSpPr>
              <p:nvPr/>
            </p:nvSpPr>
            <p:spPr>
              <a:xfrm>
                <a:off x="6177516" y="3434316"/>
                <a:ext cx="1913861" cy="878574"/>
              </a:xfrm>
              <a:prstGeom prst="rect">
                <a:avLst/>
              </a:prstGeom>
              <a:blipFill>
                <a:blip r:embed="rId4"/>
                <a:stretch>
                  <a:fillRect l="-9554"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0DA25FF-FE16-068F-DBFC-76F42D57DA2C}"/>
                  </a:ext>
                </a:extLst>
              </p:cNvPr>
              <p:cNvSpPr txBox="1"/>
              <p:nvPr/>
            </p:nvSpPr>
            <p:spPr>
              <a:xfrm>
                <a:off x="9048307" y="3402419"/>
                <a:ext cx="1913861" cy="878574"/>
              </a:xfrm>
              <a:prstGeom prst="rect">
                <a:avLst/>
              </a:prstGeom>
              <a:noFill/>
            </p:spPr>
            <p:txBody>
              <a:bodyPr wrap="square" rtlCol="0">
                <a:spAutoFit/>
              </a:bodyPr>
              <a:lstStyle/>
              <a:p>
                <a:r>
                  <a:rPr lang="en-US" sz="3600" dirty="0">
                    <a:latin typeface="Cambria" panose="02040503050406030204" pitchFamily="18" charset="0"/>
                    <a:ea typeface="Cambria" panose="02040503050406030204" pitchFamily="18" charset="0"/>
                  </a:rPr>
                  <a:t>D. </a:t>
                </a:r>
                <a14:m>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pitchFamily="18" charset="0"/>
                          </a:rPr>
                          <m:t>19</m:t>
                        </m:r>
                      </m:num>
                      <m:den>
                        <m:r>
                          <a:rPr lang="en-US" sz="3600" b="0" i="1" smtClean="0">
                            <a:latin typeface="Cambria Math" panose="02040503050406030204" pitchFamily="18" charset="0"/>
                          </a:rPr>
                          <m:t>13</m:t>
                        </m:r>
                      </m:den>
                    </m:f>
                  </m:oMath>
                </a14:m>
                <a:endParaRPr lang="en-US" sz="3600" dirty="0">
                  <a:latin typeface="Cambria" panose="02040503050406030204" pitchFamily="18" charset="0"/>
                  <a:ea typeface="Cambria" panose="02040503050406030204" pitchFamily="18" charset="0"/>
                </a:endParaRPr>
              </a:p>
            </p:txBody>
          </p:sp>
        </mc:Choice>
        <mc:Fallback xmlns="">
          <p:sp>
            <p:nvSpPr>
              <p:cNvPr id="14" name="TextBox 13">
                <a:extLst>
                  <a:ext uri="{FF2B5EF4-FFF2-40B4-BE49-F238E27FC236}">
                    <a16:creationId xmlns:a16="http://schemas.microsoft.com/office/drawing/2014/main" id="{C0DA25FF-FE16-068F-DBFC-76F42D57DA2C}"/>
                  </a:ext>
                </a:extLst>
              </p:cNvPr>
              <p:cNvSpPr txBox="1">
                <a:spLocks noRot="1" noChangeAspect="1" noMove="1" noResize="1" noEditPoints="1" noAdjustHandles="1" noChangeArrowheads="1" noChangeShapeType="1" noTextEdit="1"/>
              </p:cNvSpPr>
              <p:nvPr/>
            </p:nvSpPr>
            <p:spPr>
              <a:xfrm>
                <a:off x="9048307" y="3402419"/>
                <a:ext cx="1913861" cy="878574"/>
              </a:xfrm>
              <a:prstGeom prst="rect">
                <a:avLst/>
              </a:prstGeom>
              <a:blipFill>
                <a:blip r:embed="rId5"/>
                <a:stretch>
                  <a:fillRect l="-9554" b="-11111"/>
                </a:stretch>
              </a:blipFill>
            </p:spPr>
            <p:txBody>
              <a:bodyPr/>
              <a:lstStyle/>
              <a:p>
                <a:r>
                  <a:rPr lang="en-US">
                    <a:noFill/>
                  </a:rPr>
                  <a:t> </a:t>
                </a:r>
              </a:p>
            </p:txBody>
          </p:sp>
        </mc:Fallback>
      </mc:AlternateContent>
      <p:sp>
        <p:nvSpPr>
          <p:cNvPr id="15" name="Oval 14">
            <a:extLst>
              <a:ext uri="{FF2B5EF4-FFF2-40B4-BE49-F238E27FC236}">
                <a16:creationId xmlns:a16="http://schemas.microsoft.com/office/drawing/2014/main" id="{12A876A3-9A8E-06B5-8410-72D31429A72C}"/>
              </a:ext>
            </a:extLst>
          </p:cNvPr>
          <p:cNvSpPr/>
          <p:nvPr/>
        </p:nvSpPr>
        <p:spPr>
          <a:xfrm>
            <a:off x="6049926" y="3540642"/>
            <a:ext cx="680483" cy="66985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44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2DD2345-071C-430B-9FCB-6AA0B82504F3}"/>
              </a:ext>
            </a:extLst>
          </p:cNvPr>
          <p:cNvGrpSpPr/>
          <p:nvPr/>
        </p:nvGrpSpPr>
        <p:grpSpPr>
          <a:xfrm>
            <a:off x="347518" y="568362"/>
            <a:ext cx="11295133" cy="1727909"/>
            <a:chOff x="1183343" y="1447876"/>
            <a:chExt cx="11295133" cy="1727909"/>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58A3895-B88D-45C5-95B4-6980980C4A29}"/>
                    </a:ext>
                  </a:extLst>
                </p:cNvPr>
                <p:cNvSpPr txBox="1"/>
                <p:nvPr/>
              </p:nvSpPr>
              <p:spPr>
                <a:xfrm>
                  <a:off x="1811930" y="1447876"/>
                  <a:ext cx="10666546" cy="17279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Hưởng ứng phong trào quyên góp sách vào thư viện để xây dựng tủ sách dùng chung, lớp 5A và lớp 5B quyên góp được quyển sách. Biết rằng số quyền sách lớp 5A quyên góp bằng </a:t>
                  </a:r>
                  <a14:m>
                    <m:oMath xmlns:m="http://schemas.openxmlformats.org/officeDocument/2006/math">
                      <m:f>
                        <m:fPr>
                          <m:ctrlPr>
                            <a:rPr lang="en-US" sz="2400" i="1" smtClean="0">
                              <a:latin typeface="Cambria Math" panose="02040503050406030204" pitchFamily="18" charset="0"/>
                            </a:rPr>
                          </m:ctrlPr>
                        </m:fPr>
                        <m:num>
                          <m:r>
                            <a:rPr lang="en-US" sz="2400" b="0" i="1" smtClean="0">
                              <a:latin typeface="Cambria Math" panose="02040503050406030204" pitchFamily="18" charset="0"/>
                            </a:rPr>
                            <m:t>5</m:t>
                          </m:r>
                        </m:num>
                        <m:den>
                          <m:r>
                            <a:rPr lang="en-US" sz="2400" b="0" i="1" smtClean="0">
                              <a:latin typeface="Cambria Math" panose="02040503050406030204" pitchFamily="18" charset="0"/>
                            </a:rPr>
                            <m:t>4</m:t>
                          </m:r>
                        </m:den>
                      </m:f>
                    </m:oMath>
                  </a14:m>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số quyển sách lớp 5B quyên góp. Hỏi mỗi lớp quyên góp bao nhiêu quyển sách vào thư viện?</a:t>
                  </a:r>
                </a:p>
              </p:txBody>
            </p:sp>
          </mc:Choice>
          <mc:Fallback xmlns="">
            <p:sp>
              <p:nvSpPr>
                <p:cNvPr id="3" name="TextBox 2">
                  <a:extLst>
                    <a:ext uri="{FF2B5EF4-FFF2-40B4-BE49-F238E27FC236}">
                      <a16:creationId xmlns:a16="http://schemas.microsoft.com/office/drawing/2014/main" id="{058A3895-B88D-45C5-95B4-6980980C4A29}"/>
                    </a:ext>
                  </a:extLst>
                </p:cNvPr>
                <p:cNvSpPr txBox="1">
                  <a:spLocks noRot="1" noChangeAspect="1" noMove="1" noResize="1" noEditPoints="1" noAdjustHandles="1" noChangeArrowheads="1" noChangeShapeType="1" noTextEdit="1"/>
                </p:cNvSpPr>
                <p:nvPr/>
              </p:nvSpPr>
              <p:spPr>
                <a:xfrm>
                  <a:off x="1811930" y="1447876"/>
                  <a:ext cx="10666546" cy="1727909"/>
                </a:xfrm>
                <a:prstGeom prst="rect">
                  <a:avLst/>
                </a:prstGeom>
                <a:blipFill>
                  <a:blip r:embed="rId2"/>
                  <a:stretch>
                    <a:fillRect l="-857" t="-2817" r="-914" b="-6690"/>
                  </a:stretch>
                </a:blipFill>
              </p:spPr>
              <p:txBody>
                <a:bodyPr/>
                <a:lstStyle/>
                <a:p>
                  <a:r>
                    <a:rPr lang="en-US">
                      <a:noFill/>
                    </a:rPr>
                    <a:t> </a:t>
                  </a:r>
                </a:p>
              </p:txBody>
            </p:sp>
          </mc:Fallback>
        </mc:AlternateContent>
        <p:sp>
          <p:nvSpPr>
            <p:cNvPr id="4" name="Oval 3">
              <a:extLst>
                <a:ext uri="{FF2B5EF4-FFF2-40B4-BE49-F238E27FC236}">
                  <a16:creationId xmlns:a16="http://schemas.microsoft.com/office/drawing/2014/main" id="{9F5DD5CC-B417-453A-844E-FD84C64BF738}"/>
                </a:ext>
              </a:extLst>
            </p:cNvPr>
            <p:cNvSpPr/>
            <p:nvPr/>
          </p:nvSpPr>
          <p:spPr>
            <a:xfrm>
              <a:off x="1183343" y="1464304"/>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cs typeface="+mn-cs"/>
                </a:rPr>
                <a:t>2</a:t>
              </a:r>
            </a:p>
          </p:txBody>
        </p:sp>
      </p:grpSp>
      <p:sp>
        <p:nvSpPr>
          <p:cNvPr id="5" name="TextBox 4">
            <a:extLst>
              <a:ext uri="{FF2B5EF4-FFF2-40B4-BE49-F238E27FC236}">
                <a16:creationId xmlns:a16="http://schemas.microsoft.com/office/drawing/2014/main" id="{02C2E209-0F4D-4E10-B882-4A1D966CD013}"/>
              </a:ext>
            </a:extLst>
          </p:cNvPr>
          <p:cNvSpPr txBox="1"/>
          <p:nvPr/>
        </p:nvSpPr>
        <p:spPr>
          <a:xfrm>
            <a:off x="1265274" y="2785730"/>
            <a:ext cx="9941442" cy="2062103"/>
          </a:xfrm>
          <a:prstGeom prst="rect">
            <a:avLst/>
          </a:prstGeom>
          <a:noFill/>
        </p:spPr>
        <p:txBody>
          <a:bodyPr wrap="square" rtlCol="0">
            <a:spAutoFit/>
          </a:bodyPr>
          <a:lstStyle/>
          <a:p>
            <a:pPr algn="ctr"/>
            <a:r>
              <a:rPr lang="en-US" sz="3200" b="0" i="0" dirty="0" err="1">
                <a:solidFill>
                  <a:srgbClr val="FF0000"/>
                </a:solidFill>
                <a:effectLst/>
                <a:latin typeface="Cambria" panose="02040503050406030204" pitchFamily="18" charset="0"/>
                <a:ea typeface="Cambria" panose="02040503050406030204" pitchFamily="18" charset="0"/>
              </a:rPr>
              <a:t>Tổng</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phần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bằng</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nhau</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 5 + 4 = 9 (</a:t>
            </a:r>
            <a:r>
              <a:rPr lang="en-US" sz="3200" b="0" i="0" dirty="0" err="1">
                <a:solidFill>
                  <a:srgbClr val="FF0000"/>
                </a:solidFill>
                <a:effectLst/>
                <a:latin typeface="Cambria" panose="02040503050406030204" pitchFamily="18" charset="0"/>
                <a:ea typeface="Cambria" panose="02040503050406030204" pitchFamily="18" charset="0"/>
              </a:rPr>
              <a:t>phần</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err="1">
                <a:solidFill>
                  <a:srgbClr val="FF0000"/>
                </a:solidFill>
                <a:effectLst/>
                <a:latin typeface="Cambria" panose="02040503050406030204" pitchFamily="18" charset="0"/>
                <a:ea typeface="Cambria" panose="02040503050406030204" pitchFamily="18" charset="0"/>
              </a:rPr>
              <a:t>Một</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phần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có</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quyển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sách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 126 : 9 = 14 (</a:t>
            </a:r>
            <a:r>
              <a:rPr lang="en-US" sz="3200" b="0" i="0" dirty="0" err="1">
                <a:solidFill>
                  <a:srgbClr val="FF0000"/>
                </a:solidFill>
                <a:effectLst/>
                <a:latin typeface="Cambria" panose="02040503050406030204" pitchFamily="18" charset="0"/>
                <a:ea typeface="Cambria" panose="02040503050406030204" pitchFamily="18" charset="0"/>
              </a:rPr>
              <a:t>quyển</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err="1">
                <a:solidFill>
                  <a:srgbClr val="FF0000"/>
                </a:solidFill>
                <a:effectLst/>
                <a:latin typeface="Cambria" panose="02040503050406030204" pitchFamily="18" charset="0"/>
                <a:ea typeface="Cambria" panose="02040503050406030204" pitchFamily="18" charset="0"/>
              </a:rPr>
              <a:t>Lớp</a:t>
            </a:r>
            <a:r>
              <a:rPr lang="en-US" sz="3200" b="0" i="0" dirty="0">
                <a:solidFill>
                  <a:srgbClr val="FF0000"/>
                </a:solidFill>
                <a:effectLst/>
                <a:latin typeface="Cambria" panose="02040503050406030204" pitchFamily="18" charset="0"/>
                <a:ea typeface="Cambria" panose="02040503050406030204" pitchFamily="18" charset="0"/>
              </a:rPr>
              <a:t> 5A </a:t>
            </a:r>
            <a:r>
              <a:rPr lang="en-US" sz="3200" b="0" i="0" dirty="0" err="1">
                <a:solidFill>
                  <a:srgbClr val="FF0000"/>
                </a:solidFill>
                <a:effectLst/>
                <a:latin typeface="Cambria" panose="02040503050406030204" pitchFamily="18" charset="0"/>
                <a:ea typeface="Cambria" panose="02040503050406030204" pitchFamily="18" charset="0"/>
              </a:rPr>
              <a:t>có</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quyển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sách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 14 x 5 = 70 (</a:t>
            </a:r>
            <a:r>
              <a:rPr lang="en-US" sz="3200" b="0" i="0" dirty="0" err="1">
                <a:solidFill>
                  <a:srgbClr val="FF0000"/>
                </a:solidFill>
                <a:effectLst/>
                <a:latin typeface="Cambria" panose="02040503050406030204" pitchFamily="18" charset="0"/>
                <a:ea typeface="Cambria" panose="02040503050406030204" pitchFamily="18" charset="0"/>
              </a:rPr>
              <a:t>quyển</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err="1">
                <a:solidFill>
                  <a:srgbClr val="FF0000"/>
                </a:solidFill>
                <a:effectLst/>
                <a:latin typeface="Cambria" panose="02040503050406030204" pitchFamily="18" charset="0"/>
                <a:ea typeface="Cambria" panose="02040503050406030204" pitchFamily="18" charset="0"/>
              </a:rPr>
              <a:t>Lớp</a:t>
            </a:r>
            <a:r>
              <a:rPr lang="en-US" sz="3200" b="0" i="0" dirty="0">
                <a:solidFill>
                  <a:srgbClr val="FF0000"/>
                </a:solidFill>
                <a:effectLst/>
                <a:latin typeface="Cambria" panose="02040503050406030204" pitchFamily="18" charset="0"/>
                <a:ea typeface="Cambria" panose="02040503050406030204" pitchFamily="18" charset="0"/>
              </a:rPr>
              <a:t> 5B </a:t>
            </a:r>
            <a:r>
              <a:rPr lang="en-US" sz="3200" b="0" i="0" dirty="0" err="1">
                <a:solidFill>
                  <a:srgbClr val="FF0000"/>
                </a:solidFill>
                <a:effectLst/>
                <a:latin typeface="Cambria" panose="02040503050406030204" pitchFamily="18" charset="0"/>
                <a:ea typeface="Cambria" panose="02040503050406030204" pitchFamily="18" charset="0"/>
              </a:rPr>
              <a:t>có</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quyển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sách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 14 x 4 = 56 (</a:t>
            </a:r>
            <a:r>
              <a:rPr lang="en-US" sz="3200" b="0" i="0" dirty="0" err="1">
                <a:solidFill>
                  <a:srgbClr val="FF0000"/>
                </a:solidFill>
                <a:effectLst/>
                <a:latin typeface="Cambria" panose="02040503050406030204" pitchFamily="18" charset="0"/>
                <a:ea typeface="Cambria" panose="02040503050406030204" pitchFamily="18" charset="0"/>
              </a:rPr>
              <a:t>quyển</a:t>
            </a:r>
            <a:r>
              <a:rPr lang="en-US" sz="3200" b="0" i="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37651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2DD2345-071C-430B-9FCB-6AA0B82504F3}"/>
              </a:ext>
            </a:extLst>
          </p:cNvPr>
          <p:cNvGrpSpPr/>
          <p:nvPr/>
        </p:nvGrpSpPr>
        <p:grpSpPr>
          <a:xfrm>
            <a:off x="896867" y="483302"/>
            <a:ext cx="11295133" cy="769441"/>
            <a:chOff x="1183343" y="1352183"/>
            <a:chExt cx="11295133" cy="769441"/>
          </a:xfrm>
        </p:grpSpPr>
        <p:sp>
          <p:nvSpPr>
            <p:cNvPr id="3" name="TextBox 2">
              <a:extLst>
                <a:ext uri="{FF2B5EF4-FFF2-40B4-BE49-F238E27FC236}">
                  <a16:creationId xmlns:a16="http://schemas.microsoft.com/office/drawing/2014/main" id="{058A3895-B88D-45C5-95B4-6980980C4A29}"/>
                </a:ext>
              </a:extLst>
            </p:cNvPr>
            <p:cNvSpPr txBox="1"/>
            <p:nvPr/>
          </p:nvSpPr>
          <p:spPr>
            <a:xfrm>
              <a:off x="1811930" y="1352183"/>
              <a:ext cx="10666546"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r>
                <a:rPr lang="en-US" sz="4400" b="1" dirty="0">
                  <a:solidFill>
                    <a:srgbClr val="002060"/>
                  </a:solidFill>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Oval 3">
              <a:extLst>
                <a:ext uri="{FF2B5EF4-FFF2-40B4-BE49-F238E27FC236}">
                  <a16:creationId xmlns:a16="http://schemas.microsoft.com/office/drawing/2014/main" id="{9F5DD5CC-B417-453A-844E-FD84C64BF738}"/>
                </a:ext>
              </a:extLst>
            </p:cNvPr>
            <p:cNvSpPr/>
            <p:nvPr/>
          </p:nvSpPr>
          <p:spPr>
            <a:xfrm>
              <a:off x="1183343" y="1464304"/>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a:cs typeface="+mn-cs"/>
                </a:rPr>
                <a:t>3</a:t>
              </a:r>
            </a:p>
          </p:txBody>
        </p:sp>
      </p:grpSp>
      <p:sp>
        <p:nvSpPr>
          <p:cNvPr id="6" name="TextBox 5">
            <a:extLst>
              <a:ext uri="{FF2B5EF4-FFF2-40B4-BE49-F238E27FC236}">
                <a16:creationId xmlns:a16="http://schemas.microsoft.com/office/drawing/2014/main" id="{E584C526-75B9-EE8C-237D-CDB4776EEF65}"/>
              </a:ext>
            </a:extLst>
          </p:cNvPr>
          <p:cNvSpPr txBox="1"/>
          <p:nvPr/>
        </p:nvSpPr>
        <p:spPr>
          <a:xfrm>
            <a:off x="818707" y="1329070"/>
            <a:ext cx="11079125" cy="954107"/>
          </a:xfrm>
          <a:prstGeom prst="rect">
            <a:avLst/>
          </a:prstGeom>
          <a:noFill/>
        </p:spPr>
        <p:txBody>
          <a:bodyPr wrap="square" rtlCol="0">
            <a:spAutoFit/>
          </a:bodyPr>
          <a:lstStyle/>
          <a:p>
            <a:pPr algn="just"/>
            <a:r>
              <a:rPr lang="vi-VN" sz="2800" dirty="0">
                <a:latin typeface="Cambria" panose="02040503050406030204" pitchFamily="18" charset="0"/>
                <a:ea typeface="Cambria" panose="02040503050406030204" pitchFamily="18" charset="0"/>
              </a:rPr>
              <a:t>Trên bản đồ tỉ lệ 1</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3 000 của một khu đô thị, thửa đất xây dựng trường tiểu học là hình chữ nhật có chiều dài 3 cm, chiều rộng 2 cm</a:t>
            </a:r>
            <a:endParaRPr lang="en-US" sz="28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6F048AD6-3269-C539-8F5C-15661D030A0E}"/>
              </a:ext>
            </a:extLst>
          </p:cNvPr>
          <p:cNvPicPr>
            <a:picLocks noChangeAspect="1"/>
          </p:cNvPicPr>
          <p:nvPr/>
        </p:nvPicPr>
        <p:blipFill>
          <a:blip r:embed="rId2"/>
          <a:stretch>
            <a:fillRect/>
          </a:stretch>
        </p:blipFill>
        <p:spPr>
          <a:xfrm>
            <a:off x="2445489" y="2376819"/>
            <a:ext cx="7165568" cy="2618025"/>
          </a:xfrm>
          <a:prstGeom prst="rect">
            <a:avLst/>
          </a:prstGeom>
        </p:spPr>
      </p:pic>
      <p:sp>
        <p:nvSpPr>
          <p:cNvPr id="9" name="TextBox 8">
            <a:extLst>
              <a:ext uri="{FF2B5EF4-FFF2-40B4-BE49-F238E27FC236}">
                <a16:creationId xmlns:a16="http://schemas.microsoft.com/office/drawing/2014/main" id="{3A444CEA-EA4F-2132-8E26-8D9AEC9CA856}"/>
              </a:ext>
            </a:extLst>
          </p:cNvPr>
          <p:cNvSpPr txBox="1"/>
          <p:nvPr/>
        </p:nvSpPr>
        <p:spPr>
          <a:xfrm>
            <a:off x="637954" y="5082363"/>
            <a:ext cx="11079125" cy="954107"/>
          </a:xfrm>
          <a:prstGeom prst="rect">
            <a:avLst/>
          </a:prstGeom>
          <a:noFill/>
        </p:spPr>
        <p:txBody>
          <a:bodyPr wrap="square" rtlCol="0">
            <a:spAutoFit/>
          </a:bodyPr>
          <a:lstStyle/>
          <a:p>
            <a:pPr algn="just"/>
            <a:r>
              <a:rPr lang="vi-VN" sz="2800" dirty="0">
                <a:latin typeface="Cambria" panose="02040503050406030204" pitchFamily="18" charset="0"/>
                <a:ea typeface="Cambria" panose="02040503050406030204" pitchFamily="18" charset="0"/>
              </a:rPr>
              <a:t>a) Chiều dài thật của thửa đất xây dựng trường tiểu học là </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 </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m.</a:t>
            </a:r>
          </a:p>
          <a:p>
            <a:pPr algn="just"/>
            <a:r>
              <a:rPr lang="vi-VN" sz="2800" dirty="0">
                <a:latin typeface="Cambria" panose="02040503050406030204" pitchFamily="18" charset="0"/>
                <a:ea typeface="Cambria" panose="02040503050406030204" pitchFamily="18" charset="0"/>
              </a:rPr>
              <a:t>b) Chiều rộng thật của thửa đất xây dựng trường tiếu học là </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 </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m.</a:t>
            </a:r>
            <a:endParaRPr lang="en-US" sz="2800" dirty="0">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19C1EAEB-DDDC-3BEF-10F7-155B0571D9D0}"/>
              </a:ext>
            </a:extLst>
          </p:cNvPr>
          <p:cNvSpPr/>
          <p:nvPr/>
        </p:nvSpPr>
        <p:spPr>
          <a:xfrm>
            <a:off x="9537404" y="5167423"/>
            <a:ext cx="1020725" cy="425303"/>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t>?</a:t>
            </a:r>
          </a:p>
        </p:txBody>
      </p:sp>
      <p:sp>
        <p:nvSpPr>
          <p:cNvPr id="11" name="Rectangle 10">
            <a:extLst>
              <a:ext uri="{FF2B5EF4-FFF2-40B4-BE49-F238E27FC236}">
                <a16:creationId xmlns:a16="http://schemas.microsoft.com/office/drawing/2014/main" id="{07B0A5CF-EF5F-9E2F-78F4-E6A95F23CDE4}"/>
              </a:ext>
            </a:extLst>
          </p:cNvPr>
          <p:cNvSpPr/>
          <p:nvPr/>
        </p:nvSpPr>
        <p:spPr>
          <a:xfrm>
            <a:off x="9739423" y="5688419"/>
            <a:ext cx="988827" cy="425303"/>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t>?</a:t>
            </a:r>
          </a:p>
        </p:txBody>
      </p:sp>
      <p:sp>
        <p:nvSpPr>
          <p:cNvPr id="12" name="Rectangle 11">
            <a:extLst>
              <a:ext uri="{FF2B5EF4-FFF2-40B4-BE49-F238E27FC236}">
                <a16:creationId xmlns:a16="http://schemas.microsoft.com/office/drawing/2014/main" id="{F850A45A-CD42-FD1D-CB63-EF09DB1453BA}"/>
              </a:ext>
            </a:extLst>
          </p:cNvPr>
          <p:cNvSpPr/>
          <p:nvPr/>
        </p:nvSpPr>
        <p:spPr>
          <a:xfrm>
            <a:off x="9558671" y="5181600"/>
            <a:ext cx="1024268" cy="425303"/>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rPr>
              <a:t>9 000</a:t>
            </a:r>
          </a:p>
        </p:txBody>
      </p:sp>
      <p:sp>
        <p:nvSpPr>
          <p:cNvPr id="13" name="Rectangle 12">
            <a:extLst>
              <a:ext uri="{FF2B5EF4-FFF2-40B4-BE49-F238E27FC236}">
                <a16:creationId xmlns:a16="http://schemas.microsoft.com/office/drawing/2014/main" id="{6890DC7E-581D-5303-8BAF-7D181EA36F47}"/>
              </a:ext>
            </a:extLst>
          </p:cNvPr>
          <p:cNvSpPr/>
          <p:nvPr/>
        </p:nvSpPr>
        <p:spPr>
          <a:xfrm>
            <a:off x="9728792" y="5681330"/>
            <a:ext cx="1024268" cy="425303"/>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rPr>
              <a:t>6 000</a:t>
            </a:r>
          </a:p>
        </p:txBody>
      </p:sp>
    </p:spTree>
    <p:extLst>
      <p:ext uri="{BB962C8B-B14F-4D97-AF65-F5344CB8AC3E}">
        <p14:creationId xmlns:p14="http://schemas.microsoft.com/office/powerpoint/2010/main" val="121430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animBg="1"/>
      <p:bldP spid="11" grpId="0" animBg="1"/>
      <p:bldP spid="12" grpId="0" animBg="1"/>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3.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TotalTime>
  <Words>511</Words>
  <Application>Microsoft Office PowerPoint</Application>
  <PresentationFormat>Widescreen</PresentationFormat>
  <Paragraphs>55</Paragraphs>
  <Slides>11</Slides>
  <Notes>4</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11</vt:i4>
      </vt:variant>
    </vt:vector>
  </HeadingPairs>
  <TitlesOfParts>
    <vt:vector size="25" baseType="lpstr">
      <vt:lpstr>等线</vt:lpstr>
      <vt:lpstr>Microsoft YaHei</vt:lpstr>
      <vt:lpstr>.VnArabia</vt:lpstr>
      <vt:lpstr>Aptos</vt:lpstr>
      <vt:lpstr>Arial</vt:lpstr>
      <vt:lpstr>Arial-Rounded</vt:lpstr>
      <vt:lpstr>Calibri</vt:lpstr>
      <vt:lpstr>Cambria</vt:lpstr>
      <vt:lpstr>Cambria Math</vt:lpstr>
      <vt:lpstr>思源黑体 CN</vt:lpstr>
      <vt:lpstr>Office Theme</vt:lpstr>
      <vt:lpstr>自定义设计方案</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55</cp:revision>
  <dcterms:created xsi:type="dcterms:W3CDTF">2021-07-24T01:07:49Z</dcterms:created>
  <dcterms:modified xsi:type="dcterms:W3CDTF">2026-04-21T06:22:57Z</dcterms:modified>
</cp:coreProperties>
</file>