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6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8" r:id="rId2"/>
    <p:sldMasterId id="2147483740" r:id="rId3"/>
    <p:sldMasterId id="2147483752" r:id="rId4"/>
    <p:sldMasterId id="2147483767" r:id="rId5"/>
  </p:sldMasterIdLst>
  <p:notesMasterIdLst>
    <p:notesMasterId r:id="rId17"/>
  </p:notesMasterIdLst>
  <p:sldIdLst>
    <p:sldId id="341" r:id="rId6"/>
    <p:sldId id="339" r:id="rId7"/>
    <p:sldId id="272" r:id="rId8"/>
    <p:sldId id="344" r:id="rId9"/>
    <p:sldId id="345" r:id="rId10"/>
    <p:sldId id="346" r:id="rId11"/>
    <p:sldId id="347" r:id="rId12"/>
    <p:sldId id="348" r:id="rId13"/>
    <p:sldId id="342" r:id="rId14"/>
    <p:sldId id="34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8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57D91-E1E4-4A53-AC8D-9C11B5F38B3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020AC-2A4B-41F3-90CB-F9F6B10A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2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52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00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4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990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875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114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03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5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797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1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67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25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8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34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35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62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9BB6-0F06-88DD-EDF5-2FBB5CBE0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A2B79-883C-277C-C456-2306309C6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2F078-2E1C-9326-EA5B-73415A54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BB8A1-3D37-46A1-31DA-164E4973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7C5D-E8CB-AD1B-57D4-DDEFFD5EB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53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EBF0-F66D-8862-696B-3FF49F13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4A835-321C-D4C9-33FC-0AD53F9F6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2AE3E-1354-9388-53A7-9316BC10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492B4-0AE0-6DEE-CDC0-F6E685D6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E5B0D-235E-8EED-ABFC-76EBB9A3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17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0B77C-9C40-BC44-6E0E-219F252F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F562E-8BF5-A4CC-A333-910E85C2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C3E06-0EF7-2FA1-15A5-C88E4B52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7A6FE-1C97-9E90-FC09-BF89A7FB0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19B25-045E-E6BF-7E02-BBFB5754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8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67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8655-9A38-BE7F-E91D-113A99BB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58BD5-8AF6-A815-C8CE-8F77F3A2F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AF050-FF85-611D-FF60-C73233954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08333-C199-D671-5707-9972BF958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01548-74ED-87A5-2403-EE364182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019C8-A041-4AE3-3400-ECDCA9AB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57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6F3A-A0C5-FE52-F537-2E63C96F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82F4F-F93D-C7E4-FECB-E08F2DFAE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4D9EE-E98A-0F91-FE5E-3CB75A75F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A31A9-68E2-25E1-173B-890972ABB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C4A9C-91D5-8499-0E49-97BC8B9B3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095AE-BC5C-A5FE-3186-B23948B2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761E5-4D98-03F0-0D02-EC17C660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FFF9E5-9C3F-B32D-57C2-120E5EF8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5E2F-153D-B3F0-F352-406DAF0E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EAED3-FF6E-907D-5CD7-0E10584B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5328B-006D-E967-C045-DC69516B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E1EC7-4D6A-C92A-20A7-A4B0D383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3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300F3-4C5E-E82D-10D0-CD4F5CC2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CAFD8-E391-6C73-66B7-1B40E8CD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0CA7A-5D61-90A7-F583-7F4A8F31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8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25FC-7BBD-4A84-10B0-B2ACF170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8F59F-C905-1606-6431-380D6ED1C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B739A-E9B9-31C6-460D-F277EB6FA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6B13F-F67E-E5FD-729F-54B95A9F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29356-4369-9C31-9D3F-83A90D19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56BCE-FF72-5F33-3F60-715C3B8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46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0D17-CD03-A603-6F9B-EDA446D8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3E96A-843B-FB24-C58F-557FBCCC5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5CD81-F645-F878-1B05-58EAB560D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1E684-DBCE-23F7-09B6-BEC332D13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B41C1-9CE0-7038-13BA-5786BD24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1849C-6D2C-2DEE-AC74-96870EF8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95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9914-8347-9079-C339-3DA6ECC1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846E8-A538-61F4-58D4-AE1149E78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14511-3325-B4C4-9E64-3C4426CB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1C174-CE37-8B8A-9880-D0D525FC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47C5C-7D71-0363-5595-1367A487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93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AEC602-C78C-548C-5EAF-E68D6BA0F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98D57-79DC-AE37-2226-AFA676BE2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6D673-747A-D60E-8DA2-2C664112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C61D-0632-BB0F-BF5F-8A637C95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9468C-C910-9418-55AB-BC96FB99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43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DCB6A-D46A-4D10-B5CB-3E366357A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C0B134-7558-4279-B269-1996EE631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3DAE2A-1884-4EBD-BDED-4541A1F1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B14A33-72A9-4BE1-BC6C-0EC4DF5D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5B0681-A0DC-4726-954F-A518568D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58346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1EF0A3-2757-4751-A86A-C8827FDA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7289D5-323A-419D-AFCC-32C3959C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30A7FA-174E-4C29-A167-48679263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BC34A-2F14-4AEC-80AA-7168F6EF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ECBA5A-0553-4CB9-AB74-33CF02CB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5933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60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8D708-5235-464C-8DA4-EAE07031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5559EC-0AC7-489A-8668-C23C54CC9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606613-0BE1-4389-9780-EACA74AE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E92FD-D97E-416F-8D02-8D7EF1ED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F016F2-431B-450E-A67F-CAC4FA80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80115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206BBD-CC14-4D42-933D-997C1570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8C9CC7-E254-4EAE-9A86-75DC3A7C1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D5A53E-52E9-4F33-870D-BFC5127AB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CD12DB-9908-4571-89E6-FEC3BD7B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0E12B-8CB8-4597-894F-8B894024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DFE837-42A8-492D-9799-E0D27935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94850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EAB9CB-9D0C-4BBA-A1EF-3859CECA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459E31-8E10-4D3B-9248-2FE242DA3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080C34-87B3-4081-A2BE-AF50BE9A0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FF809F-9769-4A0B-B8FD-77BBE277B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152225-228E-4FD8-ABA9-E78932D4A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622C19-7AF1-4855-AF85-8F82D9B2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A7D908-83E2-4254-A4B8-32A9A835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0C516A-87BD-45C6-ABA6-F65BCBCD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25286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AA593-4339-4EA3-B6E0-A1C0F320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8A75AE-92D0-4816-AFD4-8E9A52AA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A5DDA2-E47F-47FF-9145-AC5FC7D9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06C9BF-5A57-4F77-9D08-27DA70B9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57244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06BDFD-5C21-4575-883E-B346BC01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10EE06-B9A4-417B-8295-D5E595E3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A27B10-7946-48B6-A9CC-C1C950C4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612079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05F28-DF92-4B09-971B-4D4E7983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6EFC3-A84C-4A73-B57D-E75AEC3A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C31CB7-FAE0-4B6E-8B2B-1D95ED79C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34AFCE-4FDC-44B2-88B3-01C7F290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A9E64F-ADF8-4756-AFE7-A475C7CD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D6027F-7F0A-4B5E-8941-32DED6AC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262728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2B98A-A6E0-4D74-878B-1DA893BC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2911F0-0E4A-4586-91AE-47E9D4DE9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9E64C1-3CEB-4959-AD70-3713AFD50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A777C2-35E8-4200-A7E5-BEDA6518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AF07CA-1DE1-4EF2-BB3A-7D2B0FAE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ED8B07-A474-4421-8974-B52525B6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15161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F4AB5-669C-42CD-BB48-B8BC5566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8A6A55-0395-4622-9523-6C39C64C3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9292D6-6C78-4C95-AC3F-C337E644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12ECD1-A9E9-4B51-802D-B0DC50EE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6557F0-8788-4FBB-9090-7E5F1028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63124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C8376B-2283-4522-A60A-63BDDE7FA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EDCBF9-991F-4A2C-9C15-E13A08F32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B7F697-7CB0-4A64-9ACF-D2B28060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09DDA5-5497-42AE-A2AA-C054CA8B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F2CB85-2FC6-4719-9748-C6F8D05A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10389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377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4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088424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841200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2026/4/21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3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2026/4/21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2026/4/21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3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2026/4/21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66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2026/4/21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6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2026/4/21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5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2026/4/21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FD9D74-47D9-4702-A33C-335B63B48DBF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2026/4/21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BC47A4-756D-490B-A52F-7D9E2C9FC05F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9794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25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2026/4/21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7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2026/4/21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445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2026/4/21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837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7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7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1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5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4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C25849-7E53-B8CD-954E-ABDF24AA26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0"/>
            <a:ext cx="12194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1BE3EB0-81FF-7EA2-2C13-4A230FE9D2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187189" y="425003"/>
            <a:ext cx="1687132" cy="1390918"/>
          </a:xfrm>
          <a:prstGeom prst="roundRect">
            <a:avLst/>
          </a:prstGeom>
          <a:solidFill>
            <a:srgbClr val="E3C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b="1" dirty="0" err="1">
                <a:latin typeface="Tahoma" panose="020B0604030504040204" pitchFamily="34" charset="0"/>
                <a:cs typeface="Tahoma" panose="020B0604030504040204" pitchFamily="34" charset="0"/>
              </a:rPr>
              <a:t>Chào</a:t>
            </a:r>
            <a:r>
              <a:rPr lang="en-US" sz="1400" b="1" baseline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baseline="0" dirty="0" err="1">
                <a:latin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1400" b="1" baseline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baseline="0" dirty="0" err="1">
                <a:latin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1400" b="1" baseline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baseline="0" dirty="0" err="1">
                <a:latin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1400" b="1" baseline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baseline="0" dirty="0" err="1">
                <a:latin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1400" b="1" baseline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baseline="0" err="1">
                <a:latin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400" b="1" baseline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baseline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HẠNH PHÚC</a:t>
            </a:r>
            <a:endParaRPr lang="en-US" sz="20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71EDB2E-8A6C-1F5D-7AC0-F59E2AD398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987" y="91607"/>
            <a:ext cx="1474436" cy="14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9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7E246EA0-F2EC-F122-D61D-094B67944C4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B25F3C-FA1A-E9CD-A15C-88E58965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A3469-9EDC-2363-3CBD-C0700EFFE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1B220-5890-4676-21B9-0C06A0C38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A9265-9305-4824-B4DF-09AF5D1C1AE0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FF2F-5F10-E547-0437-C99E56BF2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F41CE-3B8B-0227-D023-0A303A3BD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ABE6-C56E-8EA9-044F-51BD929701D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2388" y="-302419"/>
            <a:ext cx="3986213" cy="3986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61B9FC-EB06-703A-81CA-49BBB3B270C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612" y="1027906"/>
            <a:ext cx="3986213" cy="39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2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30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2026/4/21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6889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19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65.xml"/><Relationship Id="rId7" Type="http://schemas.openxmlformats.org/officeDocument/2006/relationships/image" Target="../media/image19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68.xml"/><Relationship Id="rId7" Type="http://schemas.openxmlformats.org/officeDocument/2006/relationships/image" Target="../media/image19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71.xml"/><Relationship Id="rId7" Type="http://schemas.openxmlformats.org/officeDocument/2006/relationships/image" Target="../media/image19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74.xml"/><Relationship Id="rId7" Type="http://schemas.openxmlformats.org/officeDocument/2006/relationships/image" Target="../media/image19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77.xml"/><Relationship Id="rId7" Type="http://schemas.openxmlformats.org/officeDocument/2006/relationships/image" Target="../media/image19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80.xml"/><Relationship Id="rId7" Type="http://schemas.openxmlformats.org/officeDocument/2006/relationships/image" Target="../media/image19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81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DE309-CA06-6E41-96A9-DD7E3FE77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6"/>
            <a:ext cx="12198869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CBA5A3-BFFD-4E83-818F-8631C83AE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11" y="159658"/>
            <a:ext cx="11351736" cy="612701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323B2E1-CFAF-48E3-AD97-F5F3D472C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" t="-6211" r="33020" b="39453"/>
          <a:stretch>
            <a:fillRect/>
          </a:stretch>
        </p:blipFill>
        <p:spPr>
          <a:xfrm>
            <a:off x="-567559" y="-231228"/>
            <a:ext cx="8387256" cy="3815256"/>
          </a:xfrm>
          <a:custGeom>
            <a:avLst/>
            <a:gdLst>
              <a:gd name="connsiteX0" fmla="*/ 0 w 8387256"/>
              <a:gd name="connsiteY0" fmla="*/ 0 h 3815256"/>
              <a:gd name="connsiteX1" fmla="*/ 8387256 w 8387256"/>
              <a:gd name="connsiteY1" fmla="*/ 0 h 3815256"/>
              <a:gd name="connsiteX2" fmla="*/ 8387256 w 8387256"/>
              <a:gd name="connsiteY2" fmla="*/ 354985 h 3815256"/>
              <a:gd name="connsiteX3" fmla="*/ 220999 w 8387256"/>
              <a:gd name="connsiteY3" fmla="*/ 354985 h 3815256"/>
              <a:gd name="connsiteX4" fmla="*/ 220999 w 8387256"/>
              <a:gd name="connsiteY4" fmla="*/ 3815256 h 3815256"/>
              <a:gd name="connsiteX5" fmla="*/ 0 w 8387256"/>
              <a:gd name="connsiteY5" fmla="*/ 3815256 h 3815256"/>
              <a:gd name="connsiteX6" fmla="*/ 0 w 8387256"/>
              <a:gd name="connsiteY6" fmla="*/ 0 h 381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7256" h="3815256">
                <a:moveTo>
                  <a:pt x="0" y="0"/>
                </a:moveTo>
                <a:lnTo>
                  <a:pt x="8387256" y="0"/>
                </a:lnTo>
                <a:lnTo>
                  <a:pt x="8387256" y="354985"/>
                </a:lnTo>
                <a:lnTo>
                  <a:pt x="220999" y="354985"/>
                </a:lnTo>
                <a:lnTo>
                  <a:pt x="220999" y="3815256"/>
                </a:lnTo>
                <a:lnTo>
                  <a:pt x="0" y="38152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FF1A5AD-3155-4C9B-9C7F-BF9CCC1B5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t="100000" r="28364" b="-8460"/>
          <a:stretch>
            <a:fillRect/>
          </a:stretch>
        </p:blipFill>
        <p:spPr>
          <a:xfrm>
            <a:off x="1944414" y="5838758"/>
            <a:ext cx="6442841" cy="483475"/>
          </a:xfrm>
          <a:custGeom>
            <a:avLst/>
            <a:gdLst>
              <a:gd name="connsiteX0" fmla="*/ 0 w 6442841"/>
              <a:gd name="connsiteY0" fmla="*/ 0 h 483475"/>
              <a:gd name="connsiteX1" fmla="*/ 6442841 w 6442841"/>
              <a:gd name="connsiteY1" fmla="*/ 0 h 483475"/>
              <a:gd name="connsiteX2" fmla="*/ 6442841 w 6442841"/>
              <a:gd name="connsiteY2" fmla="*/ 483475 h 483475"/>
              <a:gd name="connsiteX3" fmla="*/ 0 w 6442841"/>
              <a:gd name="connsiteY3" fmla="*/ 483475 h 483475"/>
              <a:gd name="connsiteX4" fmla="*/ 0 w 6442841"/>
              <a:gd name="connsiteY4" fmla="*/ 0 h 4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2841" h="483475">
                <a:moveTo>
                  <a:pt x="0" y="0"/>
                </a:moveTo>
                <a:lnTo>
                  <a:pt x="6442841" y="0"/>
                </a:lnTo>
                <a:lnTo>
                  <a:pt x="6442841" y="483475"/>
                </a:lnTo>
                <a:lnTo>
                  <a:pt x="0" y="483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B71BB261-8A2B-D544-9138-55114016B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30336"/>
          <a:stretch/>
        </p:blipFill>
        <p:spPr>
          <a:xfrm>
            <a:off x="846691" y="2711223"/>
            <a:ext cx="2366562" cy="1781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9C1180-61F0-6BDB-407A-4765D0E667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7246" y="404688"/>
            <a:ext cx="3584759" cy="1322947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58B0D63-9E37-1D17-B847-6DA3F81CF7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987" y="91607"/>
            <a:ext cx="1474436" cy="1474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B592D1-CA63-2714-1A48-48E8391245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6466" y="1500314"/>
            <a:ext cx="7858425" cy="2517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4957BB-4466-FA5A-2CD4-E04B4DD4C2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8447" y="3732540"/>
            <a:ext cx="1707028" cy="859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D6AA0-3DB7-7257-6A50-0B4330F8F604}"/>
              </a:ext>
            </a:extLst>
          </p:cNvPr>
          <p:cNvSpPr txBox="1"/>
          <p:nvPr/>
        </p:nvSpPr>
        <p:spPr>
          <a:xfrm>
            <a:off x="2980083" y="4799329"/>
            <a:ext cx="6231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Giáo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viên</a:t>
            </a:r>
            <a:r>
              <a:rPr lang="en-US" sz="4000" b="1" dirty="0">
                <a:solidFill>
                  <a:srgbClr val="FF0000"/>
                </a:solidFill>
              </a:rPr>
              <a:t>: Vũ Thị Hường</a:t>
            </a:r>
          </a:p>
        </p:txBody>
      </p:sp>
    </p:spTree>
    <p:extLst>
      <p:ext uri="{BB962C8B-B14F-4D97-AF65-F5344CB8AC3E}">
        <p14:creationId xmlns:p14="http://schemas.microsoft.com/office/powerpoint/2010/main" val="2184992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AC0A58-EB4C-89D8-844B-555832CAE0C3}"/>
              </a:ext>
            </a:extLst>
          </p:cNvPr>
          <p:cNvSpPr txBox="1"/>
          <p:nvPr/>
        </p:nvSpPr>
        <p:spPr>
          <a:xfrm>
            <a:off x="1605516" y="1360967"/>
            <a:ext cx="90057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7 600 × 3 = 22 800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6 000 × 5 = 30 000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(22 800 + 30 000) : (3 + 5) = 6 600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6 600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23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CE4BF5-2B06-C1F6-E414-B6EDDEC0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104" y="478280"/>
            <a:ext cx="7565792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810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graduation gowns&#10;&#10;Description automatically generated">
            <a:extLst>
              <a:ext uri="{FF2B5EF4-FFF2-40B4-BE49-F238E27FC236}">
                <a16:creationId xmlns:a16="http://schemas.microsoft.com/office/drawing/2014/main" id="{2391A542-EB31-0E54-14E7-C56A2A7AB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4703" cy="7563678"/>
          </a:xfrm>
          <a:prstGeom prst="rect">
            <a:avLst/>
          </a:prstGeom>
        </p:spPr>
      </p:pic>
      <p:pic>
        <p:nvPicPr>
          <p:cNvPr id="5" name="Picture 4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89D9081C-AC69-B8D1-AF94-439039C56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98" y="2044805"/>
            <a:ext cx="6419644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39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522D662-A618-49BC-B1F4-8A7332C21837}"/>
              </a:ext>
            </a:extLst>
          </p:cNvPr>
          <p:cNvGrpSpPr/>
          <p:nvPr/>
        </p:nvGrpSpPr>
        <p:grpSpPr>
          <a:xfrm>
            <a:off x="953351" y="605901"/>
            <a:ext cx="2025471" cy="570588"/>
            <a:chOff x="1296327" y="1647588"/>
            <a:chExt cx="2025471" cy="5705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52D543-F182-4591-B73F-973C236DB63D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36882A5-2D8B-412B-966B-86B406F936C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247BD9-835D-DEC4-1C72-E502CF974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28806"/>
              </p:ext>
            </p:extLst>
          </p:nvPr>
        </p:nvGraphicFramePr>
        <p:xfrm>
          <a:off x="583018" y="1594083"/>
          <a:ext cx="10910777" cy="1158240"/>
        </p:xfrm>
        <a:graphic>
          <a:graphicData uri="http://schemas.openxmlformats.org/drawingml/2006/table">
            <a:tbl>
              <a:tblPr/>
              <a:tblGrid>
                <a:gridCol w="692889">
                  <a:extLst>
                    <a:ext uri="{9D8B030D-6E8A-4147-A177-3AD203B41FA5}">
                      <a16:colId xmlns:a16="http://schemas.microsoft.com/office/drawing/2014/main" val="4091506164"/>
                    </a:ext>
                  </a:extLst>
                </a:gridCol>
                <a:gridCol w="2658140">
                  <a:extLst>
                    <a:ext uri="{9D8B030D-6E8A-4147-A177-3AD203B41FA5}">
                      <a16:colId xmlns:a16="http://schemas.microsoft.com/office/drawing/2014/main" val="4059041385"/>
                    </a:ext>
                  </a:extLst>
                </a:gridCol>
                <a:gridCol w="3317358">
                  <a:extLst>
                    <a:ext uri="{9D8B030D-6E8A-4147-A177-3AD203B41FA5}">
                      <a16:colId xmlns:a16="http://schemas.microsoft.com/office/drawing/2014/main" val="2616102463"/>
                    </a:ext>
                  </a:extLst>
                </a:gridCol>
                <a:gridCol w="4242390">
                  <a:extLst>
                    <a:ext uri="{9D8B030D-6E8A-4147-A177-3AD203B41FA5}">
                      <a16:colId xmlns:a16="http://schemas.microsoft.com/office/drawing/2014/main" val="1660262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2 508 × 34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   617 × 4,5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   32,6 × 0,58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224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45 276 : 98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   544,7 : 65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   98,28 : 3,6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5401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16FA748-1825-AAB3-7B44-8BFEFB29E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4186875"/>
                  </p:ext>
                </p:extLst>
              </p:nvPr>
            </p:nvGraphicFramePr>
            <p:xfrm>
              <a:off x="583018" y="2827460"/>
              <a:ext cx="10910777" cy="901954"/>
            </p:xfrm>
            <a:graphic>
              <a:graphicData uri="http://schemas.openxmlformats.org/drawingml/2006/table">
                <a:tbl>
                  <a:tblPr/>
                  <a:tblGrid>
                    <a:gridCol w="692889">
                      <a:extLst>
                        <a:ext uri="{9D8B030D-6E8A-4147-A177-3AD203B41FA5}">
                          <a16:colId xmlns:a16="http://schemas.microsoft.com/office/drawing/2014/main" val="4091506164"/>
                        </a:ext>
                      </a:extLst>
                    </a:gridCol>
                    <a:gridCol w="2658140">
                      <a:extLst>
                        <a:ext uri="{9D8B030D-6E8A-4147-A177-3AD203B41FA5}">
                          <a16:colId xmlns:a16="http://schemas.microsoft.com/office/drawing/2014/main" val="4059041385"/>
                        </a:ext>
                      </a:extLst>
                    </a:gridCol>
                    <a:gridCol w="3317358">
                      <a:extLst>
                        <a:ext uri="{9D8B030D-6E8A-4147-A177-3AD203B41FA5}">
                          <a16:colId xmlns:a16="http://schemas.microsoft.com/office/drawing/2014/main" val="2616102463"/>
                        </a:ext>
                      </a:extLst>
                    </a:gridCol>
                    <a:gridCol w="4242390">
                      <a:extLst>
                        <a:ext uri="{9D8B030D-6E8A-4147-A177-3AD203B41FA5}">
                          <a16:colId xmlns:a16="http://schemas.microsoft.com/office/drawing/2014/main" val="16602622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𝟏𝟓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pt-BR" sz="2800" b="1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800" b="1" u="none" strike="noStrike" dirty="0">
                              <a:solidFill>
                                <a:srgbClr val="31313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   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𝟑𝟑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𝟏𝟒</m:t>
                                  </m:r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: </m:t>
                              </m:r>
                              <m:f>
                                <m:fPr>
                                  <m:ctrlPr>
                                    <a:rPr lang="pt-BR" sz="3600" b="1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𝟏𝟏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800" b="1" u="none" strike="noStrike" dirty="0">
                              <a:solidFill>
                                <a:srgbClr val="31313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   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𝟏𝟔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b="1" u="none" strike="noStrike" dirty="0">
                              <a:solidFill>
                                <a:srgbClr val="31313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: 4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82246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16FA748-1825-AAB3-7B44-8BFEFB29E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4186875"/>
                  </p:ext>
                </p:extLst>
              </p:nvPr>
            </p:nvGraphicFramePr>
            <p:xfrm>
              <a:off x="583018" y="2827460"/>
              <a:ext cx="10910777" cy="901954"/>
            </p:xfrm>
            <a:graphic>
              <a:graphicData uri="http://schemas.openxmlformats.org/drawingml/2006/table">
                <a:tbl>
                  <a:tblPr/>
                  <a:tblGrid>
                    <a:gridCol w="692889">
                      <a:extLst>
                        <a:ext uri="{9D8B030D-6E8A-4147-A177-3AD203B41FA5}">
                          <a16:colId xmlns:a16="http://schemas.microsoft.com/office/drawing/2014/main" val="4091506164"/>
                        </a:ext>
                      </a:extLst>
                    </a:gridCol>
                    <a:gridCol w="2658140">
                      <a:extLst>
                        <a:ext uri="{9D8B030D-6E8A-4147-A177-3AD203B41FA5}">
                          <a16:colId xmlns:a16="http://schemas.microsoft.com/office/drawing/2014/main" val="4059041385"/>
                        </a:ext>
                      </a:extLst>
                    </a:gridCol>
                    <a:gridCol w="3317358">
                      <a:extLst>
                        <a:ext uri="{9D8B030D-6E8A-4147-A177-3AD203B41FA5}">
                          <a16:colId xmlns:a16="http://schemas.microsoft.com/office/drawing/2014/main" val="2616102463"/>
                        </a:ext>
                      </a:extLst>
                    </a:gridCol>
                    <a:gridCol w="4242390">
                      <a:extLst>
                        <a:ext uri="{9D8B030D-6E8A-4147-A177-3AD203B41FA5}">
                          <a16:colId xmlns:a16="http://schemas.microsoft.com/office/drawing/2014/main" val="166026229"/>
                        </a:ext>
                      </a:extLst>
                    </a:gridCol>
                  </a:tblGrid>
                  <a:tr h="901954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8"/>
                          <a:stretch>
                            <a:fillRect l="-26147" r="-284633" b="-100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8"/>
                          <a:stretch>
                            <a:fillRect l="-100917" r="-127706" b="-100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8"/>
                          <a:stretch>
                            <a:fillRect l="-157328" b="-100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82246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6127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A0199-99A6-2DE0-E9D6-F2D3F04366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433" y="610375"/>
            <a:ext cx="10523486" cy="2866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5256C1-A634-A6FD-CC9B-52F72F7AAD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646" y="3744212"/>
            <a:ext cx="10042666" cy="20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17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B79E94-10B7-944B-C15A-A3A1EB0C8B7C}"/>
                  </a:ext>
                </a:extLst>
              </p:cNvPr>
              <p:cNvSpPr txBox="1"/>
              <p:nvPr/>
            </p:nvSpPr>
            <p:spPr>
              <a:xfrm>
                <a:off x="414671" y="806402"/>
                <a:ext cx="8102008" cy="811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solidFill>
                          <a:srgbClr val="FF0000"/>
                        </a:solidFill>
                      </a:rPr>
                      <m:t>x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B79E94-10B7-944B-C15A-A3A1EB0C8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71" y="806402"/>
                <a:ext cx="8102008" cy="811119"/>
              </a:xfrm>
              <a:prstGeom prst="rect">
                <a:avLst/>
              </a:prstGeom>
              <a:blipFill>
                <a:blip r:embed="rId8"/>
                <a:stretch>
                  <a:fillRect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16E6F2-D6B0-DF5B-94F1-F6479DC83309}"/>
                  </a:ext>
                </a:extLst>
              </p:cNvPr>
              <p:cNvSpPr txBox="1"/>
              <p:nvPr/>
            </p:nvSpPr>
            <p:spPr>
              <a:xfrm>
                <a:off x="1555012" y="1773965"/>
                <a:ext cx="6321054" cy="1014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𝟏𝟒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dirty="0">
                          <a:solidFill>
                            <a:srgbClr val="FF0000"/>
                          </a:solidFill>
                        </a:rPr>
                        <m:t>x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16E6F2-D6B0-DF5B-94F1-F6479DC83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012" y="1773965"/>
                <a:ext cx="6321054" cy="10148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E0373B-FD54-E019-4B63-9F2D0A7FF96A}"/>
                  </a:ext>
                </a:extLst>
              </p:cNvPr>
              <p:cNvSpPr txBox="1"/>
              <p:nvPr/>
            </p:nvSpPr>
            <p:spPr>
              <a:xfrm>
                <a:off x="1512482" y="3092402"/>
                <a:ext cx="6321054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: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dirty="0">
                          <a:solidFill>
                            <a:srgbClr val="FF0000"/>
                          </a:solidFill>
                        </a:rPr>
                        <m:t>x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E0373B-FD54-E019-4B63-9F2D0A7FF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482" y="3092402"/>
                <a:ext cx="6321054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94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522D662-A618-49BC-B1F4-8A7332C21837}"/>
              </a:ext>
            </a:extLst>
          </p:cNvPr>
          <p:cNvGrpSpPr/>
          <p:nvPr/>
        </p:nvGrpSpPr>
        <p:grpSpPr>
          <a:xfrm>
            <a:off x="953351" y="605901"/>
            <a:ext cx="9328333" cy="570588"/>
            <a:chOff x="1296327" y="1647588"/>
            <a:chExt cx="9328333" cy="5705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52D543-F182-4591-B73F-973C236DB63D}"/>
                </a:ext>
              </a:extLst>
            </p:cNvPr>
            <p:cNvSpPr txBox="1"/>
            <p:nvPr/>
          </p:nvSpPr>
          <p:spPr>
            <a:xfrm>
              <a:off x="1866915" y="1694956"/>
              <a:ext cx="8757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dấu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“?”.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36882A5-2D8B-412B-966B-86B406F936C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F5EC3A-EC8F-478C-29D1-19DC566584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950" y="1613711"/>
            <a:ext cx="9808698" cy="406407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75916E-FF57-ED5C-844B-341B7AF298AD}"/>
              </a:ext>
            </a:extLst>
          </p:cNvPr>
          <p:cNvSpPr/>
          <p:nvPr/>
        </p:nvSpPr>
        <p:spPr>
          <a:xfrm>
            <a:off x="3147237" y="3391786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799B19-B79E-8965-6434-3600D579E923}"/>
              </a:ext>
            </a:extLst>
          </p:cNvPr>
          <p:cNvSpPr/>
          <p:nvPr/>
        </p:nvSpPr>
        <p:spPr>
          <a:xfrm>
            <a:off x="2232837" y="3880884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934D92-01E7-7C84-8353-2C407724B8C5}"/>
              </a:ext>
            </a:extLst>
          </p:cNvPr>
          <p:cNvSpPr/>
          <p:nvPr/>
        </p:nvSpPr>
        <p:spPr>
          <a:xfrm>
            <a:off x="2668771" y="4391247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AC305B-0F0B-4768-3114-15079CF52D0D}"/>
              </a:ext>
            </a:extLst>
          </p:cNvPr>
          <p:cNvSpPr/>
          <p:nvPr/>
        </p:nvSpPr>
        <p:spPr>
          <a:xfrm>
            <a:off x="2775096" y="4901610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0EF90C-9CC3-F42F-53CC-48F911FB2CB7}"/>
              </a:ext>
            </a:extLst>
          </p:cNvPr>
          <p:cNvSpPr/>
          <p:nvPr/>
        </p:nvSpPr>
        <p:spPr>
          <a:xfrm>
            <a:off x="8048845" y="3402420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89E770-E2BE-A518-0877-B80038258F3B}"/>
              </a:ext>
            </a:extLst>
          </p:cNvPr>
          <p:cNvSpPr/>
          <p:nvPr/>
        </p:nvSpPr>
        <p:spPr>
          <a:xfrm>
            <a:off x="7549115" y="3902150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E127E5-DA1D-BBDF-2802-96398817FB77}"/>
              </a:ext>
            </a:extLst>
          </p:cNvPr>
          <p:cNvSpPr/>
          <p:nvPr/>
        </p:nvSpPr>
        <p:spPr>
          <a:xfrm>
            <a:off x="8250864" y="3891517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5C4E3D-F5CB-5922-DBF5-F8FD44DA1DB6}"/>
              </a:ext>
            </a:extLst>
          </p:cNvPr>
          <p:cNvSpPr/>
          <p:nvPr/>
        </p:nvSpPr>
        <p:spPr>
          <a:xfrm>
            <a:off x="8165803" y="4359349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165A364-9799-F0CC-1190-36A9AB3EDF41}"/>
              </a:ext>
            </a:extLst>
          </p:cNvPr>
          <p:cNvSpPr/>
          <p:nvPr/>
        </p:nvSpPr>
        <p:spPr>
          <a:xfrm>
            <a:off x="9675626" y="4837814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9824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522D662-A618-49BC-B1F4-8A7332C21837}"/>
              </a:ext>
            </a:extLst>
          </p:cNvPr>
          <p:cNvGrpSpPr/>
          <p:nvPr/>
        </p:nvGrpSpPr>
        <p:grpSpPr>
          <a:xfrm>
            <a:off x="953351" y="605901"/>
            <a:ext cx="8509626" cy="570588"/>
            <a:chOff x="1296327" y="1647588"/>
            <a:chExt cx="8509626" cy="5705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52D543-F182-4591-B73F-973C236DB63D}"/>
                </a:ext>
              </a:extLst>
            </p:cNvPr>
            <p:cNvSpPr txBox="1"/>
            <p:nvPr/>
          </p:nvSpPr>
          <p:spPr>
            <a:xfrm>
              <a:off x="1866915" y="1694956"/>
              <a:ext cx="7939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bằng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thuận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36882A5-2D8B-412B-966B-86B406F936C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14470D5-145A-6929-E42C-D8D22AF5951B}"/>
              </a:ext>
            </a:extLst>
          </p:cNvPr>
          <p:cNvSpPr txBox="1"/>
          <p:nvPr/>
        </p:nvSpPr>
        <p:spPr>
          <a:xfrm>
            <a:off x="1028700" y="1633501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a) (125 × 0,67) ×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48736E-C95C-84C4-9C76-5BD4B47A66A4}"/>
                  </a:ext>
                </a:extLst>
              </p:cNvPr>
              <p:cNvSpPr txBox="1"/>
              <p:nvPr/>
            </p:nvSpPr>
            <p:spPr>
              <a:xfrm>
                <a:off x="6536365" y="1463380"/>
                <a:ext cx="6097772" cy="966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/>
                      <m:t>×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11</m:t>
                        </m:r>
                      </m:den>
                    </m:f>
                    <m:r>
                      <m:rPr>
                        <m:nor/>
                      </m:rPr>
                      <a:rPr lang="en-US"/>
                      <m:t>×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48736E-C95C-84C4-9C76-5BD4B47A6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365" y="1463380"/>
                <a:ext cx="6097772" cy="966098"/>
              </a:xfrm>
              <a:prstGeom prst="rect">
                <a:avLst/>
              </a:prstGeom>
              <a:blipFill>
                <a:blip r:embed="rId8"/>
                <a:stretch>
                  <a:fillRect l="-3497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702A537-B795-3197-235A-1C2E86C5812F}"/>
              </a:ext>
            </a:extLst>
          </p:cNvPr>
          <p:cNvSpPr txBox="1"/>
          <p:nvPr/>
        </p:nvSpPr>
        <p:spPr>
          <a:xfrm>
            <a:off x="1148316" y="2626242"/>
            <a:ext cx="4476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(125 × 8) × 0,67</a:t>
            </a:r>
          </a:p>
          <a:p>
            <a:pPr algn="just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1 000 × 0,67</a:t>
            </a:r>
          </a:p>
          <a:p>
            <a:pPr algn="just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670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035582-52A4-537E-0F38-6FAC078A4809}"/>
                  </a:ext>
                </a:extLst>
              </p:cNvPr>
              <p:cNvSpPr txBox="1"/>
              <p:nvPr/>
            </p:nvSpPr>
            <p:spPr>
              <a:xfrm>
                <a:off x="6613451" y="2562447"/>
                <a:ext cx="4476307" cy="3005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just"/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1</a:t>
                </a:r>
                <a:endParaRPr lang="en-US" sz="36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36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035582-52A4-537E-0F38-6FAC078A4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1" y="2562447"/>
                <a:ext cx="4476307" cy="3005631"/>
              </a:xfrm>
              <a:prstGeom prst="rect">
                <a:avLst/>
              </a:prstGeom>
              <a:blipFill>
                <a:blip r:embed="rId9"/>
                <a:stretch>
                  <a:fillRect l="-4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206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522D662-A618-49BC-B1F4-8A7332C21837}"/>
              </a:ext>
            </a:extLst>
          </p:cNvPr>
          <p:cNvGrpSpPr/>
          <p:nvPr/>
        </p:nvGrpSpPr>
        <p:grpSpPr>
          <a:xfrm>
            <a:off x="932085" y="355557"/>
            <a:ext cx="10242733" cy="1384995"/>
            <a:chOff x="1296327" y="1514202"/>
            <a:chExt cx="10008816" cy="138499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52D543-F182-4591-B73F-973C236DB63D}"/>
                </a:ext>
              </a:extLst>
            </p:cNvPr>
            <p:cNvSpPr txBox="1"/>
            <p:nvPr/>
          </p:nvSpPr>
          <p:spPr>
            <a:xfrm>
              <a:off x="1866915" y="1514202"/>
              <a:ext cx="94382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Nam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mỗi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7 600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5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mỗi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6 000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trung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mỗi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Nam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tiền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36882A5-2D8B-412B-966B-86B406F936C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DBD7F61-B2F9-A37C-59D8-7B05A703F0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7870" y="1998331"/>
            <a:ext cx="5119134" cy="341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69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17780" y="1441450"/>
            <a:ext cx="12228195" cy="35471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19685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66" name="图片 65" descr="图层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2990" y="1495424"/>
            <a:ext cx="2109385" cy="756537"/>
          </a:xfrm>
          <a:prstGeom prst="rect">
            <a:avLst/>
          </a:prstGeom>
        </p:spPr>
      </p:pic>
      <p:pic>
        <p:nvPicPr>
          <p:cNvPr id="52" name="图片 51" descr="组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0168" y="635"/>
            <a:ext cx="9511665" cy="12217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65" descr="图层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57276">
            <a:off x="111387" y="2050274"/>
            <a:ext cx="1729670" cy="620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8" y="2073571"/>
            <a:ext cx="12180864" cy="24508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280</Words>
  <Application>Microsoft Office PowerPoint</Application>
  <PresentationFormat>Widescreen</PresentationFormat>
  <Paragraphs>56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Cambria</vt:lpstr>
      <vt:lpstr>Cambria Math</vt:lpstr>
      <vt:lpstr>Tahoma</vt:lpstr>
      <vt:lpstr>Wingdings</vt:lpstr>
      <vt:lpstr>字魂59号-创粗黑</vt:lpstr>
      <vt:lpstr>1_Office 主题​​</vt:lpstr>
      <vt:lpstr>1_Office Theme</vt:lpstr>
      <vt:lpstr>Custom Design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48</cp:revision>
  <dcterms:created xsi:type="dcterms:W3CDTF">2021-11-16T14:11:33Z</dcterms:created>
  <dcterms:modified xsi:type="dcterms:W3CDTF">2026-04-21T06:23:49Z</dcterms:modified>
</cp:coreProperties>
</file>