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264" r:id="rId4"/>
    <p:sldId id="265" r:id="rId5"/>
    <p:sldId id="293" r:id="rId6"/>
    <p:sldId id="272" r:id="rId7"/>
    <p:sldId id="2634" r:id="rId8"/>
    <p:sldId id="26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BFB"/>
    <a:srgbClr val="E8FCBC"/>
    <a:srgbClr val="D6DF21"/>
    <a:srgbClr val="FECA0A"/>
    <a:srgbClr val="FEBEF2"/>
    <a:srgbClr val="FFB9B9"/>
    <a:srgbClr val="FBF8BB"/>
    <a:srgbClr val="BD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2867" autoAdjust="0"/>
  </p:normalViewPr>
  <p:slideViewPr>
    <p:cSldViewPr snapToGrid="0">
      <p:cViewPr varScale="1">
        <p:scale>
          <a:sx n="82" d="100"/>
          <a:sy n="82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F4F4-B1C9-41D2-AC22-9FEA0E758EE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C6D3-8F5B-480C-BC05-ABD2B3C0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EC6D3-8F5B-480C-BC05-ABD2B3C070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1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1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89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62FF309-E9D8-9035-C206-8CC21A619C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049" y="133648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95C3826-BDC6-F9DF-04D2-071B9692D3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4659519-CDAC-9E74-D20F-C266B7E1C9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049" y="133648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-1111" r="5118"/>
          <a:stretch/>
        </p:blipFill>
        <p:spPr>
          <a:xfrm>
            <a:off x="-114300" y="-76200"/>
            <a:ext cx="12363450" cy="6930877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DF118D5-ED53-E0F0-53FC-5A4C95CA5677}"/>
              </a:ext>
            </a:extLst>
          </p:cNvPr>
          <p:cNvSpPr/>
          <p:nvPr/>
        </p:nvSpPr>
        <p:spPr>
          <a:xfrm>
            <a:off x="99680" y="261257"/>
            <a:ext cx="11367642" cy="5960562"/>
          </a:xfrm>
          <a:custGeom>
            <a:avLst/>
            <a:gdLst>
              <a:gd name="connsiteX0" fmla="*/ 0 w 11001375"/>
              <a:gd name="connsiteY0" fmla="*/ 863617 h 5181600"/>
              <a:gd name="connsiteX1" fmla="*/ 863617 w 11001375"/>
              <a:gd name="connsiteY1" fmla="*/ 0 h 5181600"/>
              <a:gd name="connsiteX2" fmla="*/ 10137758 w 11001375"/>
              <a:gd name="connsiteY2" fmla="*/ 0 h 5181600"/>
              <a:gd name="connsiteX3" fmla="*/ 11001375 w 11001375"/>
              <a:gd name="connsiteY3" fmla="*/ 863617 h 5181600"/>
              <a:gd name="connsiteX4" fmla="*/ 11001375 w 11001375"/>
              <a:gd name="connsiteY4" fmla="*/ 4317983 h 5181600"/>
              <a:gd name="connsiteX5" fmla="*/ 10137758 w 11001375"/>
              <a:gd name="connsiteY5" fmla="*/ 5181600 h 5181600"/>
              <a:gd name="connsiteX6" fmla="*/ 863617 w 11001375"/>
              <a:gd name="connsiteY6" fmla="*/ 5181600 h 5181600"/>
              <a:gd name="connsiteX7" fmla="*/ 0 w 11001375"/>
              <a:gd name="connsiteY7" fmla="*/ 4317983 h 5181600"/>
              <a:gd name="connsiteX8" fmla="*/ 0 w 11001375"/>
              <a:gd name="connsiteY8" fmla="*/ 863617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1375" h="5181600" fill="none" extrusionOk="0">
                <a:moveTo>
                  <a:pt x="0" y="863617"/>
                </a:moveTo>
                <a:cubicBezTo>
                  <a:pt x="37576" y="472756"/>
                  <a:pt x="456793" y="14514"/>
                  <a:pt x="863617" y="0"/>
                </a:cubicBezTo>
                <a:cubicBezTo>
                  <a:pt x="4788125" y="-47972"/>
                  <a:pt x="6861127" y="-135018"/>
                  <a:pt x="10137758" y="0"/>
                </a:cubicBezTo>
                <a:cubicBezTo>
                  <a:pt x="10594882" y="-87880"/>
                  <a:pt x="10978874" y="432755"/>
                  <a:pt x="11001375" y="863617"/>
                </a:cubicBezTo>
                <a:cubicBezTo>
                  <a:pt x="11145666" y="2196334"/>
                  <a:pt x="11143455" y="3605014"/>
                  <a:pt x="11001375" y="4317983"/>
                </a:cubicBezTo>
                <a:cubicBezTo>
                  <a:pt x="10948802" y="4763119"/>
                  <a:pt x="10655211" y="5134851"/>
                  <a:pt x="10137758" y="5181600"/>
                </a:cubicBezTo>
                <a:cubicBezTo>
                  <a:pt x="7015951" y="5262086"/>
                  <a:pt x="5398172" y="5088480"/>
                  <a:pt x="863617" y="5181600"/>
                </a:cubicBezTo>
                <a:cubicBezTo>
                  <a:pt x="471720" y="5203461"/>
                  <a:pt x="-43759" y="4753694"/>
                  <a:pt x="0" y="4317983"/>
                </a:cubicBezTo>
                <a:cubicBezTo>
                  <a:pt x="76170" y="3405742"/>
                  <a:pt x="163780" y="1244640"/>
                  <a:pt x="0" y="863617"/>
                </a:cubicBezTo>
                <a:close/>
              </a:path>
              <a:path w="11001375" h="5181600" stroke="0" extrusionOk="0">
                <a:moveTo>
                  <a:pt x="0" y="863617"/>
                </a:moveTo>
                <a:cubicBezTo>
                  <a:pt x="4188" y="380639"/>
                  <a:pt x="375385" y="83928"/>
                  <a:pt x="863617" y="0"/>
                </a:cubicBezTo>
                <a:cubicBezTo>
                  <a:pt x="2456850" y="-167747"/>
                  <a:pt x="8826866" y="44969"/>
                  <a:pt x="10137758" y="0"/>
                </a:cubicBezTo>
                <a:cubicBezTo>
                  <a:pt x="10621482" y="-168"/>
                  <a:pt x="11023663" y="353734"/>
                  <a:pt x="11001375" y="863617"/>
                </a:cubicBezTo>
                <a:cubicBezTo>
                  <a:pt x="11125742" y="2079722"/>
                  <a:pt x="11013095" y="3317781"/>
                  <a:pt x="11001375" y="4317983"/>
                </a:cubicBezTo>
                <a:cubicBezTo>
                  <a:pt x="11025942" y="4744242"/>
                  <a:pt x="10637612" y="5104875"/>
                  <a:pt x="10137758" y="5181600"/>
                </a:cubicBezTo>
                <a:cubicBezTo>
                  <a:pt x="8405660" y="5305697"/>
                  <a:pt x="2778664" y="5133805"/>
                  <a:pt x="863617" y="5181600"/>
                </a:cubicBezTo>
                <a:cubicBezTo>
                  <a:pt x="350316" y="5172279"/>
                  <a:pt x="-10250" y="4787346"/>
                  <a:pt x="0" y="4317983"/>
                </a:cubicBezTo>
                <a:cubicBezTo>
                  <a:pt x="-2833" y="3876308"/>
                  <a:pt x="-158223" y="2353911"/>
                  <a:pt x="0" y="863617"/>
                </a:cubicBezTo>
                <a:close/>
              </a:path>
            </a:pathLst>
          </a:custGeom>
          <a:solidFill>
            <a:srgbClr val="FFFFFF">
              <a:alpha val="88235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61C909-CA49-890C-18C4-59E437FDC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353" y="459354"/>
            <a:ext cx="2737341" cy="1274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CED5FD-5F64-A99D-01A1-6E11503E6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079" y="1573284"/>
            <a:ext cx="7742591" cy="3188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9C08A-CB74-F872-1CE2-3AF9EEC9F013}"/>
              </a:ext>
            </a:extLst>
          </p:cNvPr>
          <p:cNvSpPr txBox="1"/>
          <p:nvPr/>
        </p:nvSpPr>
        <p:spPr>
          <a:xfrm>
            <a:off x="2112303" y="4998511"/>
            <a:ext cx="756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Nguyễn Anh Thư</a:t>
            </a:r>
          </a:p>
        </p:txBody>
      </p:sp>
    </p:spTree>
    <p:extLst>
      <p:ext uri="{BB962C8B-B14F-4D97-AF65-F5344CB8AC3E}">
        <p14:creationId xmlns:p14="http://schemas.microsoft.com/office/powerpoint/2010/main" val="665376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>
            <a:extLst>
              <a:ext uri="{FF2B5EF4-FFF2-40B4-BE49-F238E27FC236}">
                <a16:creationId xmlns:a16="http://schemas.microsoft.com/office/drawing/2014/main" id="{DBCE58AC-BAD5-E219-2F29-2BFD6B5E2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81" b="19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AA41B2-6881-F654-9012-19F58C667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85" y="209550"/>
            <a:ext cx="6982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77726CB-5DED-E8C6-3222-219D527EF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EB5C373E-0771-CEB1-A279-4D828A6BA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9452" r="54776" b="6865"/>
          <a:stretch/>
        </p:blipFill>
        <p:spPr>
          <a:xfrm>
            <a:off x="284087" y="361324"/>
            <a:ext cx="3643951" cy="6478136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E83A053A-A698-5E65-AF88-F1805F1591AD}"/>
              </a:ext>
            </a:extLst>
          </p:cNvPr>
          <p:cNvGrpSpPr/>
          <p:nvPr/>
        </p:nvGrpSpPr>
        <p:grpSpPr>
          <a:xfrm>
            <a:off x="3643951" y="386062"/>
            <a:ext cx="8084736" cy="3878384"/>
            <a:chOff x="4244453" y="245659"/>
            <a:chExt cx="7665221" cy="4885961"/>
          </a:xfrm>
        </p:grpSpPr>
        <p:sp>
          <p:nvSpPr>
            <p:cNvPr id="9" name="Bong bóng Lời nói: Hình chữ nhật với Góc Tròn 8">
              <a:extLst>
                <a:ext uri="{FF2B5EF4-FFF2-40B4-BE49-F238E27FC236}">
                  <a16:creationId xmlns:a16="http://schemas.microsoft.com/office/drawing/2014/main" id="{636308EA-64A2-D570-C0F8-AD92A6086053}"/>
                </a:ext>
              </a:extLst>
            </p:cNvPr>
            <p:cNvSpPr/>
            <p:nvPr/>
          </p:nvSpPr>
          <p:spPr>
            <a:xfrm>
              <a:off x="4244453" y="245659"/>
              <a:ext cx="7665221" cy="4885961"/>
            </a:xfrm>
            <a:custGeom>
              <a:avLst/>
              <a:gdLst>
                <a:gd name="csX0" fmla="*/ 0 w 7665221"/>
                <a:gd name="csY0" fmla="*/ 814343 h 4885961"/>
                <a:gd name="csX1" fmla="*/ 814343 w 7665221"/>
                <a:gd name="csY1" fmla="*/ 0 h 4885961"/>
                <a:gd name="csX2" fmla="*/ 1277537 w 7665221"/>
                <a:gd name="csY2" fmla="*/ 0 h 4885961"/>
                <a:gd name="csX3" fmla="*/ 1277537 w 7665221"/>
                <a:gd name="csY3" fmla="*/ 0 h 4885961"/>
                <a:gd name="csX4" fmla="*/ 3193842 w 7665221"/>
                <a:gd name="csY4" fmla="*/ 0 h 4885961"/>
                <a:gd name="csX5" fmla="*/ 6850878 w 7665221"/>
                <a:gd name="csY5" fmla="*/ 0 h 4885961"/>
                <a:gd name="csX6" fmla="*/ 7665221 w 7665221"/>
                <a:gd name="csY6" fmla="*/ 814343 h 4885961"/>
                <a:gd name="csX7" fmla="*/ 7665221 w 7665221"/>
                <a:gd name="csY7" fmla="*/ 2850144 h 4885961"/>
                <a:gd name="csX8" fmla="*/ 7665221 w 7665221"/>
                <a:gd name="csY8" fmla="*/ 2850144 h 4885961"/>
                <a:gd name="csX9" fmla="*/ 7665221 w 7665221"/>
                <a:gd name="csY9" fmla="*/ 4071634 h 4885961"/>
                <a:gd name="csX10" fmla="*/ 7665221 w 7665221"/>
                <a:gd name="csY10" fmla="*/ 4071618 h 4885961"/>
                <a:gd name="csX11" fmla="*/ 6850878 w 7665221"/>
                <a:gd name="csY11" fmla="*/ 4885961 h 4885961"/>
                <a:gd name="csX12" fmla="*/ 3193842 w 7665221"/>
                <a:gd name="csY12" fmla="*/ 4885961 h 4885961"/>
                <a:gd name="csX13" fmla="*/ 1277537 w 7665221"/>
                <a:gd name="csY13" fmla="*/ 4885961 h 4885961"/>
                <a:gd name="csX14" fmla="*/ 1277537 w 7665221"/>
                <a:gd name="csY14" fmla="*/ 4885961 h 4885961"/>
                <a:gd name="csX15" fmla="*/ 814343 w 7665221"/>
                <a:gd name="csY15" fmla="*/ 4885961 h 4885961"/>
                <a:gd name="csX16" fmla="*/ 0 w 7665221"/>
                <a:gd name="csY16" fmla="*/ 4071618 h 4885961"/>
                <a:gd name="csX17" fmla="*/ 0 w 7665221"/>
                <a:gd name="csY17" fmla="*/ 4071634 h 4885961"/>
                <a:gd name="csX18" fmla="*/ -550669 w 7665221"/>
                <a:gd name="csY18" fmla="*/ 3356509 h 4885961"/>
                <a:gd name="csX19" fmla="*/ 0 w 7665221"/>
                <a:gd name="csY19" fmla="*/ 2850144 h 4885961"/>
                <a:gd name="csX20" fmla="*/ 0 w 7665221"/>
                <a:gd name="csY20" fmla="*/ 814343 h 48859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7665221" h="4885961" fill="none" extrusionOk="0">
                  <a:moveTo>
                    <a:pt x="0" y="814343"/>
                  </a:moveTo>
                  <a:cubicBezTo>
                    <a:pt x="-35658" y="329943"/>
                    <a:pt x="334571" y="13592"/>
                    <a:pt x="814343" y="0"/>
                  </a:cubicBezTo>
                  <a:cubicBezTo>
                    <a:pt x="945804" y="-23885"/>
                    <a:pt x="1076845" y="-30987"/>
                    <a:pt x="1277537" y="0"/>
                  </a:cubicBezTo>
                  <a:lnTo>
                    <a:pt x="1277537" y="0"/>
                  </a:lnTo>
                  <a:cubicBezTo>
                    <a:pt x="2034804" y="123775"/>
                    <a:pt x="2460685" y="-75462"/>
                    <a:pt x="3193842" y="0"/>
                  </a:cubicBezTo>
                  <a:cubicBezTo>
                    <a:pt x="4708233" y="-48613"/>
                    <a:pt x="5237794" y="-35442"/>
                    <a:pt x="6850878" y="0"/>
                  </a:cubicBezTo>
                  <a:cubicBezTo>
                    <a:pt x="7258347" y="27274"/>
                    <a:pt x="7624970" y="350415"/>
                    <a:pt x="7665221" y="814343"/>
                  </a:cubicBezTo>
                  <a:cubicBezTo>
                    <a:pt x="7744288" y="1588194"/>
                    <a:pt x="7700429" y="1964611"/>
                    <a:pt x="7665221" y="2850144"/>
                  </a:cubicBezTo>
                  <a:lnTo>
                    <a:pt x="7665221" y="2850144"/>
                  </a:lnTo>
                  <a:cubicBezTo>
                    <a:pt x="7615854" y="3203602"/>
                    <a:pt x="7618828" y="3756496"/>
                    <a:pt x="7665221" y="4071634"/>
                  </a:cubicBezTo>
                  <a:cubicBezTo>
                    <a:pt x="7665221" y="4071626"/>
                    <a:pt x="7665220" y="4071623"/>
                    <a:pt x="7665221" y="4071618"/>
                  </a:cubicBezTo>
                  <a:cubicBezTo>
                    <a:pt x="7690444" y="4487701"/>
                    <a:pt x="7225254" y="4900791"/>
                    <a:pt x="6850878" y="4885961"/>
                  </a:cubicBezTo>
                  <a:cubicBezTo>
                    <a:pt x="5787108" y="4949766"/>
                    <a:pt x="3702051" y="4993878"/>
                    <a:pt x="3193842" y="4885961"/>
                  </a:cubicBezTo>
                  <a:cubicBezTo>
                    <a:pt x="2699272" y="4972819"/>
                    <a:pt x="1547323" y="5025729"/>
                    <a:pt x="1277537" y="4885961"/>
                  </a:cubicBezTo>
                  <a:lnTo>
                    <a:pt x="1277537" y="4885961"/>
                  </a:lnTo>
                  <a:cubicBezTo>
                    <a:pt x="1114547" y="4917515"/>
                    <a:pt x="986227" y="4883560"/>
                    <a:pt x="814343" y="4885961"/>
                  </a:cubicBezTo>
                  <a:cubicBezTo>
                    <a:pt x="314348" y="4931922"/>
                    <a:pt x="10765" y="4453406"/>
                    <a:pt x="0" y="4071618"/>
                  </a:cubicBezTo>
                  <a:cubicBezTo>
                    <a:pt x="1" y="4071622"/>
                    <a:pt x="-1" y="4071629"/>
                    <a:pt x="0" y="4071634"/>
                  </a:cubicBezTo>
                  <a:cubicBezTo>
                    <a:pt x="-192753" y="3825458"/>
                    <a:pt x="-234163" y="3657870"/>
                    <a:pt x="-550669" y="3356509"/>
                  </a:cubicBezTo>
                  <a:cubicBezTo>
                    <a:pt x="-372888" y="3250322"/>
                    <a:pt x="-91984" y="2942858"/>
                    <a:pt x="0" y="2850144"/>
                  </a:cubicBezTo>
                  <a:cubicBezTo>
                    <a:pt x="-84271" y="1922165"/>
                    <a:pt x="-164383" y="1233801"/>
                    <a:pt x="0" y="814343"/>
                  </a:cubicBezTo>
                  <a:close/>
                </a:path>
                <a:path w="7665221" h="4885961" stroke="0" extrusionOk="0">
                  <a:moveTo>
                    <a:pt x="0" y="814343"/>
                  </a:moveTo>
                  <a:cubicBezTo>
                    <a:pt x="82396" y="355176"/>
                    <a:pt x="411651" y="-3140"/>
                    <a:pt x="814343" y="0"/>
                  </a:cubicBezTo>
                  <a:cubicBezTo>
                    <a:pt x="1029399" y="39475"/>
                    <a:pt x="1212982" y="40839"/>
                    <a:pt x="1277537" y="0"/>
                  </a:cubicBezTo>
                  <a:lnTo>
                    <a:pt x="1277537" y="0"/>
                  </a:lnTo>
                  <a:cubicBezTo>
                    <a:pt x="1885546" y="28635"/>
                    <a:pt x="2955282" y="105642"/>
                    <a:pt x="3193842" y="0"/>
                  </a:cubicBezTo>
                  <a:cubicBezTo>
                    <a:pt x="4682529" y="-81599"/>
                    <a:pt x="5102886" y="-154300"/>
                    <a:pt x="6850878" y="0"/>
                  </a:cubicBezTo>
                  <a:cubicBezTo>
                    <a:pt x="7324512" y="50371"/>
                    <a:pt x="7613969" y="382012"/>
                    <a:pt x="7665221" y="814343"/>
                  </a:cubicBezTo>
                  <a:cubicBezTo>
                    <a:pt x="7709441" y="1135886"/>
                    <a:pt x="7635839" y="2574353"/>
                    <a:pt x="7665221" y="2850144"/>
                  </a:cubicBezTo>
                  <a:lnTo>
                    <a:pt x="7665221" y="2850144"/>
                  </a:lnTo>
                  <a:cubicBezTo>
                    <a:pt x="7644490" y="3091337"/>
                    <a:pt x="7748088" y="3468497"/>
                    <a:pt x="7665221" y="4071634"/>
                  </a:cubicBezTo>
                  <a:cubicBezTo>
                    <a:pt x="7665222" y="4071632"/>
                    <a:pt x="7665220" y="4071619"/>
                    <a:pt x="7665221" y="4071618"/>
                  </a:cubicBezTo>
                  <a:cubicBezTo>
                    <a:pt x="7616361" y="4524405"/>
                    <a:pt x="7291207" y="4939453"/>
                    <a:pt x="6850878" y="4885961"/>
                  </a:cubicBezTo>
                  <a:cubicBezTo>
                    <a:pt x="5126834" y="4808361"/>
                    <a:pt x="4938707" y="4913230"/>
                    <a:pt x="3193842" y="4885961"/>
                  </a:cubicBezTo>
                  <a:cubicBezTo>
                    <a:pt x="2428961" y="5029739"/>
                    <a:pt x="2016841" y="4825008"/>
                    <a:pt x="1277537" y="4885961"/>
                  </a:cubicBezTo>
                  <a:lnTo>
                    <a:pt x="1277537" y="4885961"/>
                  </a:lnTo>
                  <a:cubicBezTo>
                    <a:pt x="1191068" y="4874693"/>
                    <a:pt x="925853" y="4905728"/>
                    <a:pt x="814343" y="4885961"/>
                  </a:cubicBezTo>
                  <a:cubicBezTo>
                    <a:pt x="299516" y="4860503"/>
                    <a:pt x="-52241" y="4544406"/>
                    <a:pt x="0" y="4071618"/>
                  </a:cubicBezTo>
                  <a:cubicBezTo>
                    <a:pt x="0" y="4071625"/>
                    <a:pt x="-1" y="4071631"/>
                    <a:pt x="0" y="4071634"/>
                  </a:cubicBezTo>
                  <a:cubicBezTo>
                    <a:pt x="-109072" y="3810371"/>
                    <a:pt x="-310398" y="3618361"/>
                    <a:pt x="-550669" y="3356509"/>
                  </a:cubicBezTo>
                  <a:cubicBezTo>
                    <a:pt x="-450542" y="3175989"/>
                    <a:pt x="-125448" y="2897217"/>
                    <a:pt x="0" y="2850144"/>
                  </a:cubicBezTo>
                  <a:cubicBezTo>
                    <a:pt x="110008" y="2514996"/>
                    <a:pt x="-36887" y="1377443"/>
                    <a:pt x="0" y="81434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wedgeRoundRectCallout">
                      <a:avLst>
                        <a:gd name="adj1" fmla="val -57184"/>
                        <a:gd name="adj2" fmla="val 18697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69C90991-26DA-BBC6-529E-76D0CBE09075}"/>
                </a:ext>
              </a:extLst>
            </p:cNvPr>
            <p:cNvSpPr txBox="1"/>
            <p:nvPr/>
          </p:nvSpPr>
          <p:spPr>
            <a:xfrm>
              <a:off x="4525833" y="393405"/>
              <a:ext cx="7102461" cy="4478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Hôm nay là sinh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nhật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của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bố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hãy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giúp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đi mua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những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đồ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dùng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để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chuẩn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bị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một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buổi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tiệc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sinh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nhật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bất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ngờ cho bố nhé!</a:t>
              </a:r>
              <a:endParaRPr lang="en-US" altLang="zh-CN" sz="45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9" name="Hình ảnh 18" descr="Ảnh có chứa văn bản, quân hậu, danh thiếp, phong bì&#10;&#10;Mô tả được tạo tự động">
            <a:extLst>
              <a:ext uri="{FF2B5EF4-FFF2-40B4-BE49-F238E27FC236}">
                <a16:creationId xmlns:a16="http://schemas.microsoft.com/office/drawing/2014/main" id="{54FF5FEF-CD1E-ED5E-87F6-F8DD298A1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89" y="2954171"/>
            <a:ext cx="3859918" cy="42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19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B11922C-C1FB-A87D-60BD-BFF2152AC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21D43F5-5979-54A9-06C4-A4EEE40FDD71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sX0" fmla="*/ 0 w 11530957"/>
              <a:gd name="csY0" fmla="*/ 1069279 h 6415548"/>
              <a:gd name="csX1" fmla="*/ 1069279 w 11530957"/>
              <a:gd name="csY1" fmla="*/ 0 h 6415548"/>
              <a:gd name="csX2" fmla="*/ 10461678 w 11530957"/>
              <a:gd name="csY2" fmla="*/ 0 h 6415548"/>
              <a:gd name="csX3" fmla="*/ 11530957 w 11530957"/>
              <a:gd name="csY3" fmla="*/ 1069279 h 6415548"/>
              <a:gd name="csX4" fmla="*/ 11530957 w 11530957"/>
              <a:gd name="csY4" fmla="*/ 5346269 h 6415548"/>
              <a:gd name="csX5" fmla="*/ 10461678 w 11530957"/>
              <a:gd name="csY5" fmla="*/ 6415548 h 6415548"/>
              <a:gd name="csX6" fmla="*/ 1069279 w 11530957"/>
              <a:gd name="csY6" fmla="*/ 6415548 h 6415548"/>
              <a:gd name="csX7" fmla="*/ 0 w 11530957"/>
              <a:gd name="csY7" fmla="*/ 5346269 h 6415548"/>
              <a:gd name="csX8" fmla="*/ 0 w 11530957"/>
              <a:gd name="csY8" fmla="*/ 1069279 h 64155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7907" y="599332"/>
            <a:ext cx="11856539" cy="5963700"/>
            <a:chOff x="124089" y="2292186"/>
            <a:chExt cx="11856539" cy="5963700"/>
          </a:xfrm>
        </p:grpSpPr>
        <p:grpSp>
          <p:nvGrpSpPr>
            <p:cNvPr id="29" name="Group 28"/>
            <p:cNvGrpSpPr/>
            <p:nvPr/>
          </p:nvGrpSpPr>
          <p:grpSpPr>
            <a:xfrm>
              <a:off x="124089" y="2292186"/>
              <a:ext cx="11530957" cy="2809079"/>
              <a:chOff x="95279" y="2146552"/>
              <a:chExt cx="11530957" cy="280907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8894" r="59679"/>
              <a:stretch/>
            </p:blipFill>
            <p:spPr>
              <a:xfrm>
                <a:off x="95279" y="2146552"/>
                <a:ext cx="2378524" cy="2691227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9D0D80-D8F7-859D-FC9D-C49EFA659B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8894" r="59679"/>
              <a:stretch/>
            </p:blipFill>
            <p:spPr>
              <a:xfrm>
                <a:off x="9247712" y="2264404"/>
                <a:ext cx="2378524" cy="2691227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0" t="16965" r="19320" b="1928"/>
            <a:stretch/>
          </p:blipFill>
          <p:spPr>
            <a:xfrm>
              <a:off x="9364177" y="5295451"/>
              <a:ext cx="2616451" cy="296043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9CEB014-9BFA-5D4A-8F10-647D636B9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0" t="16965" r="19320" b="1928"/>
            <a:stretch/>
          </p:blipFill>
          <p:spPr>
            <a:xfrm>
              <a:off x="578553" y="5130897"/>
              <a:ext cx="2616451" cy="296043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E0E04A-2F07-C347-6E41-9E3C5E0145CD}"/>
              </a:ext>
            </a:extLst>
          </p:cNvPr>
          <p:cNvSpPr txBox="1"/>
          <p:nvPr/>
        </p:nvSpPr>
        <p:spPr>
          <a:xfrm>
            <a:off x="3189767" y="2009553"/>
            <a:ext cx="6007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Em và các bạn cùng thực hành đo thời gian, tính vận tốc và quãng đường đi bộ trên sân trường.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44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C99D5A5-1649-B237-0FBB-57483CB5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21D43F5-5979-54A9-06C4-A4EEE40FDD71}"/>
              </a:ext>
            </a:extLst>
          </p:cNvPr>
          <p:cNvSpPr/>
          <p:nvPr/>
        </p:nvSpPr>
        <p:spPr>
          <a:xfrm>
            <a:off x="383136" y="294968"/>
            <a:ext cx="11773464" cy="6415548"/>
          </a:xfrm>
          <a:custGeom>
            <a:avLst/>
            <a:gdLst>
              <a:gd name="csX0" fmla="*/ 0 w 11773464"/>
              <a:gd name="csY0" fmla="*/ 1069279 h 6415548"/>
              <a:gd name="csX1" fmla="*/ 1069279 w 11773464"/>
              <a:gd name="csY1" fmla="*/ 0 h 6415548"/>
              <a:gd name="csX2" fmla="*/ 10704185 w 11773464"/>
              <a:gd name="csY2" fmla="*/ 0 h 6415548"/>
              <a:gd name="csX3" fmla="*/ 11773464 w 11773464"/>
              <a:gd name="csY3" fmla="*/ 1069279 h 6415548"/>
              <a:gd name="csX4" fmla="*/ 11773464 w 11773464"/>
              <a:gd name="csY4" fmla="*/ 5346269 h 6415548"/>
              <a:gd name="csX5" fmla="*/ 10704185 w 11773464"/>
              <a:gd name="csY5" fmla="*/ 6415548 h 6415548"/>
              <a:gd name="csX6" fmla="*/ 1069279 w 11773464"/>
              <a:gd name="csY6" fmla="*/ 6415548 h 6415548"/>
              <a:gd name="csX7" fmla="*/ 0 w 11773464"/>
              <a:gd name="csY7" fmla="*/ 5346269 h 6415548"/>
              <a:gd name="csX8" fmla="*/ 0 w 11773464"/>
              <a:gd name="csY8" fmla="*/ 1069279 h 64155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73464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2346324" y="77600"/>
                  <a:pt x="9598406" y="-27269"/>
                  <a:pt x="10704185" y="0"/>
                </a:cubicBezTo>
                <a:cubicBezTo>
                  <a:pt x="11350520" y="-73594"/>
                  <a:pt x="11823217" y="493380"/>
                  <a:pt x="11773464" y="1069279"/>
                </a:cubicBezTo>
                <a:cubicBezTo>
                  <a:pt x="11882464" y="2468667"/>
                  <a:pt x="11695255" y="4091300"/>
                  <a:pt x="11773464" y="5346269"/>
                </a:cubicBezTo>
                <a:cubicBezTo>
                  <a:pt x="11696308" y="5906632"/>
                  <a:pt x="11209721" y="6453039"/>
                  <a:pt x="10704185" y="6415548"/>
                </a:cubicBezTo>
                <a:cubicBezTo>
                  <a:pt x="7659427" y="6464725"/>
                  <a:pt x="2674195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773464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619135" y="-129276"/>
                  <a:pt x="6637041" y="-77778"/>
                  <a:pt x="10704185" y="0"/>
                </a:cubicBezTo>
                <a:cubicBezTo>
                  <a:pt x="11290292" y="-14152"/>
                  <a:pt x="11770507" y="495783"/>
                  <a:pt x="11773464" y="1069279"/>
                </a:cubicBezTo>
                <a:cubicBezTo>
                  <a:pt x="11855063" y="2765578"/>
                  <a:pt x="11927764" y="3211009"/>
                  <a:pt x="11773464" y="5346269"/>
                </a:cubicBezTo>
                <a:cubicBezTo>
                  <a:pt x="11801337" y="5995597"/>
                  <a:pt x="11245159" y="6432396"/>
                  <a:pt x="10704185" y="6415548"/>
                </a:cubicBezTo>
                <a:cubicBezTo>
                  <a:pt x="7434804" y="6459768"/>
                  <a:pt x="3852069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8201" y="393400"/>
            <a:ext cx="11412026" cy="1077218"/>
            <a:chOff x="678427" y="551006"/>
            <a:chExt cx="10716950" cy="1077218"/>
          </a:xfrm>
        </p:grpSpPr>
        <p:grpSp>
          <p:nvGrpSpPr>
            <p:cNvPr id="35" name="Nhóm 8">
              <a:extLst>
                <a:ext uri="{FF2B5EF4-FFF2-40B4-BE49-F238E27FC236}">
                  <a16:creationId xmlns:a16="http://schemas.microsoft.com/office/drawing/2014/main" id="{87E58C7D-22BE-BE73-1E70-2AF57C251ECB}"/>
                </a:ext>
              </a:extLst>
            </p:cNvPr>
            <p:cNvGrpSpPr/>
            <p:nvPr/>
          </p:nvGrpSpPr>
          <p:grpSpPr>
            <a:xfrm>
              <a:off x="678427" y="556819"/>
              <a:ext cx="793415" cy="701040"/>
              <a:chOff x="1169225" y="243763"/>
              <a:chExt cx="704966" cy="701040"/>
            </a:xfrm>
          </p:grpSpPr>
          <p:sp>
            <p:nvSpPr>
              <p:cNvPr id="37" name="Oval 22">
                <a:extLst>
                  <a:ext uri="{FF2B5EF4-FFF2-40B4-BE49-F238E27FC236}">
                    <a16:creationId xmlns:a16="http://schemas.microsoft.com/office/drawing/2014/main" id="{722CA877-D7CD-028C-B7D9-FC5CBF25BAEC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id="{5D1B0BAD-2CAF-8D2F-B837-8B459DA1D373}"/>
                  </a:ext>
                </a:extLst>
              </p:cNvPr>
              <p:cNvSpPr txBox="1"/>
              <p:nvPr/>
            </p:nvSpPr>
            <p:spPr>
              <a:xfrm>
                <a:off x="1222514" y="301895"/>
                <a:ext cx="556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50968" y="551006"/>
              <a:ext cx="994440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Em hãy ghi lại thời gian đi bộ quãng đường 40 m của mỗi bạn vào bảng 1.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D4E94F-8E5E-7269-91E5-7EEE796F3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00358"/>
              </p:ext>
            </p:extLst>
          </p:nvPr>
        </p:nvGraphicFramePr>
        <p:xfrm>
          <a:off x="965790" y="2025765"/>
          <a:ext cx="10515600" cy="20726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46509957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753684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32192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(giây)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569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738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7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140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E6CBC7-8ABB-7572-2F66-A00741F1261F}"/>
              </a:ext>
            </a:extLst>
          </p:cNvPr>
          <p:cNvSpPr txBox="1"/>
          <p:nvPr/>
        </p:nvSpPr>
        <p:spPr>
          <a:xfrm>
            <a:off x="5869172" y="1318437"/>
            <a:ext cx="1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B43D2-66D1-ECEE-DC86-5B474EC6A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60" y="4184628"/>
            <a:ext cx="6613784" cy="2532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4FD71C-CA6C-1919-2697-8217C401F890}"/>
              </a:ext>
            </a:extLst>
          </p:cNvPr>
          <p:cNvSpPr/>
          <p:nvPr/>
        </p:nvSpPr>
        <p:spPr>
          <a:xfrm>
            <a:off x="9271591" y="3147237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F49B2-3A53-FF69-561E-EF285119AA69}"/>
              </a:ext>
            </a:extLst>
          </p:cNvPr>
          <p:cNvSpPr/>
          <p:nvPr/>
        </p:nvSpPr>
        <p:spPr>
          <a:xfrm>
            <a:off x="9292856" y="3657600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68322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C99D5A5-1649-B237-0FBB-57483CB5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21D43F5-5979-54A9-06C4-A4EEE40FDD71}"/>
              </a:ext>
            </a:extLst>
          </p:cNvPr>
          <p:cNvSpPr/>
          <p:nvPr/>
        </p:nvSpPr>
        <p:spPr>
          <a:xfrm>
            <a:off x="383136" y="294968"/>
            <a:ext cx="11773464" cy="6415548"/>
          </a:xfrm>
          <a:custGeom>
            <a:avLst/>
            <a:gdLst>
              <a:gd name="csX0" fmla="*/ 0 w 11773464"/>
              <a:gd name="csY0" fmla="*/ 1069279 h 6415548"/>
              <a:gd name="csX1" fmla="*/ 1069279 w 11773464"/>
              <a:gd name="csY1" fmla="*/ 0 h 6415548"/>
              <a:gd name="csX2" fmla="*/ 10704185 w 11773464"/>
              <a:gd name="csY2" fmla="*/ 0 h 6415548"/>
              <a:gd name="csX3" fmla="*/ 11773464 w 11773464"/>
              <a:gd name="csY3" fmla="*/ 1069279 h 6415548"/>
              <a:gd name="csX4" fmla="*/ 11773464 w 11773464"/>
              <a:gd name="csY4" fmla="*/ 5346269 h 6415548"/>
              <a:gd name="csX5" fmla="*/ 10704185 w 11773464"/>
              <a:gd name="csY5" fmla="*/ 6415548 h 6415548"/>
              <a:gd name="csX6" fmla="*/ 1069279 w 11773464"/>
              <a:gd name="csY6" fmla="*/ 6415548 h 6415548"/>
              <a:gd name="csX7" fmla="*/ 0 w 11773464"/>
              <a:gd name="csY7" fmla="*/ 5346269 h 6415548"/>
              <a:gd name="csX8" fmla="*/ 0 w 11773464"/>
              <a:gd name="csY8" fmla="*/ 1069279 h 64155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73464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2346324" y="77600"/>
                  <a:pt x="9598406" y="-27269"/>
                  <a:pt x="10704185" y="0"/>
                </a:cubicBezTo>
                <a:cubicBezTo>
                  <a:pt x="11350520" y="-73594"/>
                  <a:pt x="11823217" y="493380"/>
                  <a:pt x="11773464" y="1069279"/>
                </a:cubicBezTo>
                <a:cubicBezTo>
                  <a:pt x="11882464" y="2468667"/>
                  <a:pt x="11695255" y="4091300"/>
                  <a:pt x="11773464" y="5346269"/>
                </a:cubicBezTo>
                <a:cubicBezTo>
                  <a:pt x="11696308" y="5906632"/>
                  <a:pt x="11209721" y="6453039"/>
                  <a:pt x="10704185" y="6415548"/>
                </a:cubicBezTo>
                <a:cubicBezTo>
                  <a:pt x="7659427" y="6464725"/>
                  <a:pt x="2674195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773464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619135" y="-129276"/>
                  <a:pt x="6637041" y="-77778"/>
                  <a:pt x="10704185" y="0"/>
                </a:cubicBezTo>
                <a:cubicBezTo>
                  <a:pt x="11290292" y="-14152"/>
                  <a:pt x="11770507" y="495783"/>
                  <a:pt x="11773464" y="1069279"/>
                </a:cubicBezTo>
                <a:cubicBezTo>
                  <a:pt x="11855063" y="2765578"/>
                  <a:pt x="11927764" y="3211009"/>
                  <a:pt x="11773464" y="5346269"/>
                </a:cubicBezTo>
                <a:cubicBezTo>
                  <a:pt x="11801337" y="5995597"/>
                  <a:pt x="11245159" y="6432396"/>
                  <a:pt x="10704185" y="6415548"/>
                </a:cubicBezTo>
                <a:cubicBezTo>
                  <a:pt x="7434804" y="6459768"/>
                  <a:pt x="3852069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8201" y="393400"/>
            <a:ext cx="11412026" cy="1077218"/>
            <a:chOff x="678427" y="551006"/>
            <a:chExt cx="10716950" cy="1077218"/>
          </a:xfrm>
        </p:grpSpPr>
        <p:grpSp>
          <p:nvGrpSpPr>
            <p:cNvPr id="35" name="Nhóm 8">
              <a:extLst>
                <a:ext uri="{FF2B5EF4-FFF2-40B4-BE49-F238E27FC236}">
                  <a16:creationId xmlns:a16="http://schemas.microsoft.com/office/drawing/2014/main" id="{87E58C7D-22BE-BE73-1E70-2AF57C251ECB}"/>
                </a:ext>
              </a:extLst>
            </p:cNvPr>
            <p:cNvGrpSpPr/>
            <p:nvPr/>
          </p:nvGrpSpPr>
          <p:grpSpPr>
            <a:xfrm>
              <a:off x="678427" y="556819"/>
              <a:ext cx="793415" cy="701040"/>
              <a:chOff x="1169225" y="243763"/>
              <a:chExt cx="704966" cy="701040"/>
            </a:xfrm>
          </p:grpSpPr>
          <p:sp>
            <p:nvSpPr>
              <p:cNvPr id="37" name="Oval 22">
                <a:extLst>
                  <a:ext uri="{FF2B5EF4-FFF2-40B4-BE49-F238E27FC236}">
                    <a16:creationId xmlns:a16="http://schemas.microsoft.com/office/drawing/2014/main" id="{722CA877-D7CD-028C-B7D9-FC5CBF25BAEC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id="{5D1B0BAD-2CAF-8D2F-B837-8B459DA1D373}"/>
                  </a:ext>
                </a:extLst>
              </p:cNvPr>
              <p:cNvSpPr txBox="1"/>
              <p:nvPr/>
            </p:nvSpPr>
            <p:spPr>
              <a:xfrm>
                <a:off x="1222514" y="301895"/>
                <a:ext cx="556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50968" y="551006"/>
              <a:ext cx="994440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ghi lại thời gian đi bộ một vòng quanh sân của mỗi bạn vào bảng 2.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D4E94F-8E5E-7269-91E5-7EEE796F3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31493"/>
              </p:ext>
            </p:extLst>
          </p:nvPr>
        </p:nvGraphicFramePr>
        <p:xfrm>
          <a:off x="2996609" y="2355374"/>
          <a:ext cx="7010400" cy="2072640"/>
        </p:xfrm>
        <a:graphic>
          <a:graphicData uri="http://schemas.openxmlformats.org/drawingml/2006/table">
            <a:tbl>
              <a:tblPr/>
              <a:tblGrid>
                <a:gridCol w="3085215">
                  <a:extLst>
                    <a:ext uri="{9D8B030D-6E8A-4147-A177-3AD203B41FA5}">
                      <a16:colId xmlns:a16="http://schemas.microsoft.com/office/drawing/2014/main" val="3465099571"/>
                    </a:ext>
                  </a:extLst>
                </a:gridCol>
                <a:gridCol w="3925185">
                  <a:extLst>
                    <a:ext uri="{9D8B030D-6E8A-4147-A177-3AD203B41FA5}">
                      <a16:colId xmlns:a16="http://schemas.microsoft.com/office/drawing/2014/main" val="3832192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(giây)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569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738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7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140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E6CBC7-8ABB-7572-2F66-A00741F1261F}"/>
              </a:ext>
            </a:extLst>
          </p:cNvPr>
          <p:cNvSpPr txBox="1"/>
          <p:nvPr/>
        </p:nvSpPr>
        <p:spPr>
          <a:xfrm>
            <a:off x="5805377" y="1669311"/>
            <a:ext cx="1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8D4D0-C096-6111-ACE3-D1F3183F092D}"/>
              </a:ext>
            </a:extLst>
          </p:cNvPr>
          <p:cNvSpPr/>
          <p:nvPr/>
        </p:nvSpPr>
        <p:spPr>
          <a:xfrm>
            <a:off x="4104167" y="2934586"/>
            <a:ext cx="946297" cy="37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9367BF-171B-13B9-BF54-B649BF9884D6}"/>
              </a:ext>
            </a:extLst>
          </p:cNvPr>
          <p:cNvSpPr/>
          <p:nvPr/>
        </p:nvSpPr>
        <p:spPr>
          <a:xfrm>
            <a:off x="4114799" y="3466214"/>
            <a:ext cx="946297" cy="37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F0E2E-853B-4CC5-E30F-FAC4535B7A48}"/>
              </a:ext>
            </a:extLst>
          </p:cNvPr>
          <p:cNvSpPr/>
          <p:nvPr/>
        </p:nvSpPr>
        <p:spPr>
          <a:xfrm>
            <a:off x="7591646" y="3487479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5DC847-4F95-33F6-A019-A5BBE7819700}"/>
              </a:ext>
            </a:extLst>
          </p:cNvPr>
          <p:cNvSpPr/>
          <p:nvPr/>
        </p:nvSpPr>
        <p:spPr>
          <a:xfrm>
            <a:off x="4040373" y="3976578"/>
            <a:ext cx="1020724" cy="34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B27F8-023B-6D57-9ECF-C945AC21F85E}"/>
              </a:ext>
            </a:extLst>
          </p:cNvPr>
          <p:cNvSpPr/>
          <p:nvPr/>
        </p:nvSpPr>
        <p:spPr>
          <a:xfrm>
            <a:off x="7570381" y="3965944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95781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C99D5A5-1649-B237-0FBB-57483CB5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21D43F5-5979-54A9-06C4-A4EEE40FDD71}"/>
              </a:ext>
            </a:extLst>
          </p:cNvPr>
          <p:cNvSpPr/>
          <p:nvPr/>
        </p:nvSpPr>
        <p:spPr>
          <a:xfrm>
            <a:off x="383136" y="294968"/>
            <a:ext cx="11773464" cy="6415548"/>
          </a:xfrm>
          <a:custGeom>
            <a:avLst/>
            <a:gdLst>
              <a:gd name="csX0" fmla="*/ 0 w 11773464"/>
              <a:gd name="csY0" fmla="*/ 1069279 h 6415548"/>
              <a:gd name="csX1" fmla="*/ 1069279 w 11773464"/>
              <a:gd name="csY1" fmla="*/ 0 h 6415548"/>
              <a:gd name="csX2" fmla="*/ 10704185 w 11773464"/>
              <a:gd name="csY2" fmla="*/ 0 h 6415548"/>
              <a:gd name="csX3" fmla="*/ 11773464 w 11773464"/>
              <a:gd name="csY3" fmla="*/ 1069279 h 6415548"/>
              <a:gd name="csX4" fmla="*/ 11773464 w 11773464"/>
              <a:gd name="csY4" fmla="*/ 5346269 h 6415548"/>
              <a:gd name="csX5" fmla="*/ 10704185 w 11773464"/>
              <a:gd name="csY5" fmla="*/ 6415548 h 6415548"/>
              <a:gd name="csX6" fmla="*/ 1069279 w 11773464"/>
              <a:gd name="csY6" fmla="*/ 6415548 h 6415548"/>
              <a:gd name="csX7" fmla="*/ 0 w 11773464"/>
              <a:gd name="csY7" fmla="*/ 5346269 h 6415548"/>
              <a:gd name="csX8" fmla="*/ 0 w 11773464"/>
              <a:gd name="csY8" fmla="*/ 1069279 h 64155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73464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2346324" y="77600"/>
                  <a:pt x="9598406" y="-27269"/>
                  <a:pt x="10704185" y="0"/>
                </a:cubicBezTo>
                <a:cubicBezTo>
                  <a:pt x="11350520" y="-73594"/>
                  <a:pt x="11823217" y="493380"/>
                  <a:pt x="11773464" y="1069279"/>
                </a:cubicBezTo>
                <a:cubicBezTo>
                  <a:pt x="11882464" y="2468667"/>
                  <a:pt x="11695255" y="4091300"/>
                  <a:pt x="11773464" y="5346269"/>
                </a:cubicBezTo>
                <a:cubicBezTo>
                  <a:pt x="11696308" y="5906632"/>
                  <a:pt x="11209721" y="6453039"/>
                  <a:pt x="10704185" y="6415548"/>
                </a:cubicBezTo>
                <a:cubicBezTo>
                  <a:pt x="7659427" y="6464725"/>
                  <a:pt x="2674195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773464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619135" y="-129276"/>
                  <a:pt x="6637041" y="-77778"/>
                  <a:pt x="10704185" y="0"/>
                </a:cubicBezTo>
                <a:cubicBezTo>
                  <a:pt x="11290292" y="-14152"/>
                  <a:pt x="11770507" y="495783"/>
                  <a:pt x="11773464" y="1069279"/>
                </a:cubicBezTo>
                <a:cubicBezTo>
                  <a:pt x="11855063" y="2765578"/>
                  <a:pt x="11927764" y="3211009"/>
                  <a:pt x="11773464" y="5346269"/>
                </a:cubicBezTo>
                <a:cubicBezTo>
                  <a:pt x="11801337" y="5995597"/>
                  <a:pt x="11245159" y="6432396"/>
                  <a:pt x="10704185" y="6415548"/>
                </a:cubicBezTo>
                <a:cubicBezTo>
                  <a:pt x="7434804" y="6459768"/>
                  <a:pt x="3852069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8201" y="393400"/>
            <a:ext cx="11412026" cy="1815882"/>
            <a:chOff x="678427" y="551006"/>
            <a:chExt cx="10716950" cy="1815882"/>
          </a:xfrm>
        </p:grpSpPr>
        <p:grpSp>
          <p:nvGrpSpPr>
            <p:cNvPr id="35" name="Nhóm 8">
              <a:extLst>
                <a:ext uri="{FF2B5EF4-FFF2-40B4-BE49-F238E27FC236}">
                  <a16:creationId xmlns:a16="http://schemas.microsoft.com/office/drawing/2014/main" id="{87E58C7D-22BE-BE73-1E70-2AF57C251ECB}"/>
                </a:ext>
              </a:extLst>
            </p:cNvPr>
            <p:cNvGrpSpPr/>
            <p:nvPr/>
          </p:nvGrpSpPr>
          <p:grpSpPr>
            <a:xfrm>
              <a:off x="678427" y="556819"/>
              <a:ext cx="686355" cy="701040"/>
              <a:chOff x="1169225" y="243763"/>
              <a:chExt cx="609841" cy="701040"/>
            </a:xfrm>
          </p:grpSpPr>
          <p:sp>
            <p:nvSpPr>
              <p:cNvPr id="37" name="Oval 22">
                <a:extLst>
                  <a:ext uri="{FF2B5EF4-FFF2-40B4-BE49-F238E27FC236}">
                    <a16:creationId xmlns:a16="http://schemas.microsoft.com/office/drawing/2014/main" id="{722CA877-D7CD-028C-B7D9-FC5CBF25BAEC}"/>
                  </a:ext>
                </a:extLst>
              </p:cNvPr>
              <p:cNvSpPr/>
              <p:nvPr/>
            </p:nvSpPr>
            <p:spPr>
              <a:xfrm>
                <a:off x="1169225" y="243763"/>
                <a:ext cx="571084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id="{5D1B0BAD-2CAF-8D2F-B837-8B459DA1D373}"/>
                  </a:ext>
                </a:extLst>
              </p:cNvPr>
              <p:cNvSpPr txBox="1"/>
              <p:nvPr/>
            </p:nvSpPr>
            <p:spPr>
              <a:xfrm>
                <a:off x="1222514" y="301895"/>
                <a:ext cx="556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50968" y="551006"/>
              <a:ext cx="9944409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Tính vận tốc đi bộ của mỗi bạn ở bảng 1 với kết quả được làm tròn đến một chữ số ở phần thập phân.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Dựa vào thời gian ở bảng 2 và vận tốc vừa tính được, em hãy ước lượng chu vi của sân trường.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7A9BC8-52B2-F4C8-0D69-A495FFFB883E}"/>
              </a:ext>
            </a:extLst>
          </p:cNvPr>
          <p:cNvSpPr txBox="1"/>
          <p:nvPr/>
        </p:nvSpPr>
        <p:spPr>
          <a:xfrm>
            <a:off x="1275907" y="2796363"/>
            <a:ext cx="10090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Vận tốc đi bộ của Việt là: 40 : 31 = 1,2903… (m/s) = 1,3 (m/s)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tốc đi bộ của Mai là: 40 : 35 = 1,1428… (m/s) = 1,1 (m/s)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tốc đi bộ của Nam là: 40 : 28 = 1,4285… (m/s) = 1,4 (m/s)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Chu vi sân trường khoảng: 1,3 × 125 = 162,5 (m)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chu vi sân trường khoảng 160 m.</a:t>
            </a:r>
          </a:p>
        </p:txBody>
      </p:sp>
    </p:spTree>
    <p:extLst>
      <p:ext uri="{BB962C8B-B14F-4D97-AF65-F5344CB8AC3E}">
        <p14:creationId xmlns:p14="http://schemas.microsoft.com/office/powerpoint/2010/main" val="3825271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804</TotalTime>
  <Words>297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</vt:lpstr>
      <vt:lpstr>UTM Cookies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107</cp:revision>
  <dcterms:created xsi:type="dcterms:W3CDTF">2023-08-20T05:45:54Z</dcterms:created>
  <dcterms:modified xsi:type="dcterms:W3CDTF">2026-04-01T08:56:13Z</dcterms:modified>
  <cp:category>9Slide.vn</cp:category>
</cp:coreProperties>
</file>