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  <p:sldMasterId id="2147483828" r:id="rId6"/>
  </p:sldMasterIdLst>
  <p:notesMasterIdLst>
    <p:notesMasterId r:id="rId25"/>
  </p:notesMasterIdLst>
  <p:sldIdLst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9" r:id="rId15"/>
    <p:sldId id="310" r:id="rId16"/>
    <p:sldId id="303" r:id="rId17"/>
    <p:sldId id="295" r:id="rId18"/>
    <p:sldId id="311" r:id="rId19"/>
    <p:sldId id="313" r:id="rId20"/>
    <p:sldId id="312" r:id="rId21"/>
    <p:sldId id="300" r:id="rId22"/>
    <p:sldId id="4410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2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6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0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2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6FCD79-9E58-914F-7E10-6ECD1C9760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89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openxmlformats.org/officeDocument/2006/relationships/image" Target="../media/image28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4175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43" y="-97972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34430-81EA-7342-177E-6C712DC1C47E}"/>
              </a:ext>
            </a:extLst>
          </p:cNvPr>
          <p:cNvSpPr txBox="1"/>
          <p:nvPr/>
        </p:nvSpPr>
        <p:spPr>
          <a:xfrm>
            <a:off x="2451180" y="4732410"/>
            <a:ext cx="6231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</a:rPr>
              <a:t>Giáo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viên</a:t>
            </a:r>
            <a:r>
              <a:rPr lang="en-US" sz="4000" b="1" dirty="0">
                <a:solidFill>
                  <a:srgbClr val="FFFF00"/>
                </a:solidFill>
              </a:rPr>
              <a:t>: Vũ Thị Hường</a:t>
            </a:r>
          </a:p>
        </p:txBody>
      </p:sp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sX0" fmla="*/ 0 w 13726384"/>
                <a:gd name="csY0" fmla="*/ 0 h 1983318"/>
                <a:gd name="csX1" fmla="*/ 13726384 w 13726384"/>
                <a:gd name="csY1" fmla="*/ 0 h 1983318"/>
                <a:gd name="csX2" fmla="*/ 13726384 w 13726384"/>
                <a:gd name="csY2" fmla="*/ 1983318 h 1983318"/>
                <a:gd name="csX3" fmla="*/ 0 w 13726384"/>
                <a:gd name="csY3" fmla="*/ 1983318 h 1983318"/>
                <a:gd name="csX4" fmla="*/ 0 w 13726384"/>
                <a:gd name="csY4" fmla="*/ 0 h 1983318"/>
                <a:gd name="csX0" fmla="*/ 0 w 13726384"/>
                <a:gd name="csY0" fmla="*/ 0 h 1983318"/>
                <a:gd name="csX1" fmla="*/ 13726384 w 13726384"/>
                <a:gd name="csY1" fmla="*/ 0 h 1983318"/>
                <a:gd name="csX2" fmla="*/ 13726384 w 13726384"/>
                <a:gd name="csY2" fmla="*/ 1983318 h 1983318"/>
                <a:gd name="csX3" fmla="*/ 0 w 13726384"/>
                <a:gd name="csY3" fmla="*/ 1983318 h 1983318"/>
                <a:gd name="csX4" fmla="*/ 0 w 13726384"/>
                <a:gd name="csY4" fmla="*/ 0 h 1983318"/>
                <a:gd name="csX0" fmla="*/ 0 w 13726384"/>
                <a:gd name="csY0" fmla="*/ 0 h 1983318"/>
                <a:gd name="csX1" fmla="*/ 13726384 w 13726384"/>
                <a:gd name="csY1" fmla="*/ 0 h 1983318"/>
                <a:gd name="csX2" fmla="*/ 13726384 w 13726384"/>
                <a:gd name="csY2" fmla="*/ 1983318 h 1983318"/>
                <a:gd name="csX3" fmla="*/ 0 w 13726384"/>
                <a:gd name="csY3" fmla="*/ 1983318 h 1983318"/>
                <a:gd name="csX4" fmla="*/ 0 w 13726384"/>
                <a:gd name="csY4" fmla="*/ 0 h 19833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sX0" fmla="*/ 0 w 13830686"/>
                <a:gd name="csY0" fmla="*/ 0 h 2478511"/>
                <a:gd name="csX1" fmla="*/ 13830686 w 13830686"/>
                <a:gd name="csY1" fmla="*/ 0 h 2478511"/>
                <a:gd name="csX2" fmla="*/ 13830686 w 13830686"/>
                <a:gd name="csY2" fmla="*/ 2478511 h 2478511"/>
                <a:gd name="csX3" fmla="*/ 0 w 13830686"/>
                <a:gd name="csY3" fmla="*/ 2478511 h 2478511"/>
                <a:gd name="csX4" fmla="*/ 0 w 13830686"/>
                <a:gd name="csY4" fmla="*/ 0 h 2478511"/>
                <a:gd name="csX0" fmla="*/ 0 w 13830686"/>
                <a:gd name="csY0" fmla="*/ 0 h 2478511"/>
                <a:gd name="csX1" fmla="*/ 13830686 w 13830686"/>
                <a:gd name="csY1" fmla="*/ 0 h 2478511"/>
                <a:gd name="csX2" fmla="*/ 13830686 w 13830686"/>
                <a:gd name="csY2" fmla="*/ 2478511 h 2478511"/>
                <a:gd name="csX3" fmla="*/ 0 w 13830686"/>
                <a:gd name="csY3" fmla="*/ 2478511 h 2478511"/>
                <a:gd name="csX4" fmla="*/ 0 w 13830686"/>
                <a:gd name="csY4" fmla="*/ 0 h 2478511"/>
                <a:gd name="csX0" fmla="*/ 0 w 13830686"/>
                <a:gd name="csY0" fmla="*/ 0 h 2478511"/>
                <a:gd name="csX1" fmla="*/ 13830686 w 13830686"/>
                <a:gd name="csY1" fmla="*/ 0 h 2478511"/>
                <a:gd name="csX2" fmla="*/ 13830686 w 13830686"/>
                <a:gd name="csY2" fmla="*/ 2478511 h 2478511"/>
                <a:gd name="csX3" fmla="*/ 0 w 13830686"/>
                <a:gd name="csY3" fmla="*/ 2478511 h 2478511"/>
                <a:gd name="csX4" fmla="*/ 0 w 13830686"/>
                <a:gd name="csY4" fmla="*/ 0 h 24785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sX0" fmla="*/ 0 w 12292887"/>
                <a:gd name="csY0" fmla="*/ 0 h 2578130"/>
                <a:gd name="csX1" fmla="*/ 12292887 w 12292887"/>
                <a:gd name="csY1" fmla="*/ 0 h 2578130"/>
                <a:gd name="csX2" fmla="*/ 12292887 w 12292887"/>
                <a:gd name="csY2" fmla="*/ 2578130 h 2578130"/>
                <a:gd name="csX3" fmla="*/ 0 w 12292887"/>
                <a:gd name="csY3" fmla="*/ 2578130 h 2578130"/>
                <a:gd name="csX4" fmla="*/ 0 w 12292887"/>
                <a:gd name="csY4" fmla="*/ 0 h 2578130"/>
                <a:gd name="csX0" fmla="*/ 0 w 12292887"/>
                <a:gd name="csY0" fmla="*/ 0 h 2578130"/>
                <a:gd name="csX1" fmla="*/ 12292887 w 12292887"/>
                <a:gd name="csY1" fmla="*/ 0 h 2578130"/>
                <a:gd name="csX2" fmla="*/ 12292887 w 12292887"/>
                <a:gd name="csY2" fmla="*/ 2578130 h 2578130"/>
                <a:gd name="csX3" fmla="*/ 0 w 12292887"/>
                <a:gd name="csY3" fmla="*/ 2578130 h 2578130"/>
                <a:gd name="csX4" fmla="*/ 0 w 12292887"/>
                <a:gd name="csY4" fmla="*/ 0 h 2578130"/>
                <a:gd name="csX0" fmla="*/ 0 w 12292887"/>
                <a:gd name="csY0" fmla="*/ 0 h 2578130"/>
                <a:gd name="csX1" fmla="*/ 12292887 w 12292887"/>
                <a:gd name="csY1" fmla="*/ 0 h 2578130"/>
                <a:gd name="csX2" fmla="*/ 12292887 w 12292887"/>
                <a:gd name="csY2" fmla="*/ 2578130 h 2578130"/>
                <a:gd name="csX3" fmla="*/ 0 w 12292887"/>
                <a:gd name="csY3" fmla="*/ 2578130 h 2578130"/>
                <a:gd name="csX4" fmla="*/ 0 w 12292887"/>
                <a:gd name="csY4" fmla="*/ 0 h 25781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5EF44B-5D43-5357-D287-9314C947C2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448</Words>
  <Application>Microsoft Office PowerPoint</Application>
  <PresentationFormat>Widescreen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Cambria</vt:lpstr>
      <vt:lpstr>Cambria Math</vt:lpstr>
      <vt:lpstr>DFPOP1-W9</vt:lpstr>
      <vt:lpstr>Wingdings</vt:lpstr>
      <vt:lpstr>字魂35号-经典雅黑</vt:lpstr>
      <vt:lpstr>2_Office Theme</vt:lpstr>
      <vt:lpstr>5_Office 主题</vt:lpstr>
      <vt:lpstr>1_Office Theme</vt:lpstr>
      <vt:lpstr>1_Office 主题​​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47</cp:revision>
  <dcterms:created xsi:type="dcterms:W3CDTF">2021-06-29T06:58:36Z</dcterms:created>
  <dcterms:modified xsi:type="dcterms:W3CDTF">2026-03-30T09:53:36Z</dcterms:modified>
</cp:coreProperties>
</file>