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25"/>
  </p:notesMasterIdLst>
  <p:sldIdLst>
    <p:sldId id="263" r:id="rId3"/>
    <p:sldId id="525" r:id="rId4"/>
    <p:sldId id="539" r:id="rId5"/>
    <p:sldId id="541" r:id="rId6"/>
    <p:sldId id="542" r:id="rId7"/>
    <p:sldId id="258" r:id="rId8"/>
    <p:sldId id="526" r:id="rId9"/>
    <p:sldId id="543" r:id="rId10"/>
    <p:sldId id="485" r:id="rId11"/>
    <p:sldId id="533" r:id="rId12"/>
    <p:sldId id="544" r:id="rId13"/>
    <p:sldId id="268" r:id="rId14"/>
    <p:sldId id="269" r:id="rId15"/>
    <p:sldId id="270" r:id="rId16"/>
    <p:sldId id="271" r:id="rId17"/>
    <p:sldId id="545" r:id="rId18"/>
    <p:sldId id="507" r:id="rId19"/>
    <p:sldId id="486" r:id="rId20"/>
    <p:sldId id="537" r:id="rId21"/>
    <p:sldId id="547" r:id="rId22"/>
    <p:sldId id="548" r:id="rId23"/>
    <p:sldId id="5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4/1/2026</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2026/4/1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image" Target="../media/image3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slide" Target="slide1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slide" Target="slide1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46" name="图片 45"/>
          <p:cNvPicPr>
            <a:picLocks noChangeAspect="1"/>
          </p:cNvPicPr>
          <p:nvPr/>
        </p:nvPicPr>
        <p:blipFill rotWithShape="1">
          <a:blip r:embed="rId3"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4">
            <a:duotone>
              <a:schemeClr val="bg2">
                <a:shade val="45000"/>
                <a:satMod val="135000"/>
              </a:schemeClr>
              <a:prstClr val="white"/>
            </a:duotone>
          </a:blip>
          <a:srcRect r="14372"/>
          <a:stretch/>
        </p:blipFill>
        <p:spPr>
          <a:xfrm>
            <a:off x="7113779" y="-34948"/>
            <a:ext cx="5078221" cy="6892949"/>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6"/>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7"/>
          <a:stretch>
            <a:fillRect/>
          </a:stretch>
        </p:blipFill>
        <p:spPr>
          <a:xfrm>
            <a:off x="3374691" y="-322618"/>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
        <p:nvSpPr>
          <p:cNvPr id="2" name="TextBox 1">
            <a:extLst>
              <a:ext uri="{FF2B5EF4-FFF2-40B4-BE49-F238E27FC236}">
                <a16:creationId xmlns:a16="http://schemas.microsoft.com/office/drawing/2014/main" id="{EB4EFD4F-C02B-778D-4D2D-D47AB0A8E883}"/>
              </a:ext>
            </a:extLst>
          </p:cNvPr>
          <p:cNvSpPr txBox="1"/>
          <p:nvPr/>
        </p:nvSpPr>
        <p:spPr>
          <a:xfrm>
            <a:off x="4872766" y="4647306"/>
            <a:ext cx="5454982"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a:t>
            </a:r>
            <a:r>
              <a:rPr lang="en-US" sz="4000" b="1" dirty="0" err="1">
                <a:solidFill>
                  <a:srgbClr val="FF0000"/>
                </a:solidFill>
              </a:rPr>
              <a:t>Hiền</a:t>
            </a:r>
            <a:endParaRPr lang="en-US" sz="4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sX0" fmla="*/ 0 w 11222886"/>
              <a:gd name="csY0" fmla="*/ 673667 h 4041923"/>
              <a:gd name="csX1" fmla="*/ 673667 w 11222886"/>
              <a:gd name="csY1" fmla="*/ 0 h 4041923"/>
              <a:gd name="csX2" fmla="*/ 10549219 w 11222886"/>
              <a:gd name="csY2" fmla="*/ 0 h 4041923"/>
              <a:gd name="csX3" fmla="*/ 11222886 w 11222886"/>
              <a:gd name="csY3" fmla="*/ 673667 h 4041923"/>
              <a:gd name="csX4" fmla="*/ 11222886 w 11222886"/>
              <a:gd name="csY4" fmla="*/ 3368256 h 4041923"/>
              <a:gd name="csX5" fmla="*/ 10549219 w 11222886"/>
              <a:gd name="csY5" fmla="*/ 4041923 h 4041923"/>
              <a:gd name="csX6" fmla="*/ 673667 w 11222886"/>
              <a:gd name="csY6" fmla="*/ 4041923 h 4041923"/>
              <a:gd name="csX7" fmla="*/ 0 w 11222886"/>
              <a:gd name="csY7" fmla="*/ 3368256 h 4041923"/>
              <a:gd name="csX8" fmla="*/ 0 w 11222886"/>
              <a:gd name="csY8" fmla="*/ 673667 h 40419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sX0" fmla="*/ 0 w 11142919"/>
              <a:gd name="csY0" fmla="*/ 618656 h 3711862"/>
              <a:gd name="csX1" fmla="*/ 618656 w 11142919"/>
              <a:gd name="csY1" fmla="*/ 0 h 3711862"/>
              <a:gd name="csX2" fmla="*/ 10524263 w 11142919"/>
              <a:gd name="csY2" fmla="*/ 0 h 3711862"/>
              <a:gd name="csX3" fmla="*/ 11142919 w 11142919"/>
              <a:gd name="csY3" fmla="*/ 618656 h 3711862"/>
              <a:gd name="csX4" fmla="*/ 11142919 w 11142919"/>
              <a:gd name="csY4" fmla="*/ 3093206 h 3711862"/>
              <a:gd name="csX5" fmla="*/ 10524263 w 11142919"/>
              <a:gd name="csY5" fmla="*/ 3711862 h 3711862"/>
              <a:gd name="csX6" fmla="*/ 618656 w 11142919"/>
              <a:gd name="csY6" fmla="*/ 3711862 h 3711862"/>
              <a:gd name="csX7" fmla="*/ 0 w 11142919"/>
              <a:gd name="csY7" fmla="*/ 3093206 h 3711862"/>
              <a:gd name="csX8" fmla="*/ 0 w 11142919"/>
              <a:gd name="csY8" fmla="*/ 618656 h 3711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1016</Words>
  <Application>Microsoft Office PowerPoint</Application>
  <PresentationFormat>Widescreen</PresentationFormat>
  <Paragraphs>49</Paragraphs>
  <Slides>22</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Arial-Rounded</vt:lpstr>
      <vt:lpstr>Barlow Condensed</vt:lpstr>
      <vt:lpstr>Calibri</vt:lpstr>
      <vt:lpstr>Cambria</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82</cp:revision>
  <dcterms:created xsi:type="dcterms:W3CDTF">2023-10-22T04:26:35Z</dcterms:created>
  <dcterms:modified xsi:type="dcterms:W3CDTF">2026-04-01T08:56:46Z</dcterms:modified>
</cp:coreProperties>
</file>