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361" r:id="rId5"/>
    <p:sldId id="372" r:id="rId6"/>
    <p:sldId id="362" r:id="rId8"/>
    <p:sldId id="373" r:id="rId9"/>
    <p:sldId id="259" r:id="rId10"/>
    <p:sldId id="356" r:id="rId11"/>
    <p:sldId id="363" r:id="rId12"/>
    <p:sldId id="357" r:id="rId13"/>
    <p:sldId id="364" r:id="rId14"/>
    <p:sldId id="358" r:id="rId15"/>
    <p:sldId id="359" r:id="rId16"/>
    <p:sldId id="355" r:id="rId17"/>
    <p:sldId id="279" r:id="rId18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07"/>
    <p:restoredTop sz="94660"/>
  </p:normalViewPr>
  <p:slideViewPr>
    <p:cSldViewPr snapToGrid="0" showGuides="1">
      <p:cViewPr>
        <p:scale>
          <a:sx n="79" d="100"/>
          <a:sy n="79" d="100"/>
        </p:scale>
        <p:origin x="-7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</a:fld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en-US"/>
          </a:p>
        </p:txBody>
      </p:sp>
      <p:sp>
        <p:nvSpPr>
          <p:cNvPr id="25603" name="WordArt 6"/>
          <p:cNvSpPr>
            <a:spLocks noTextEdit="1"/>
          </p:cNvSpPr>
          <p:nvPr/>
        </p:nvSpPr>
        <p:spPr>
          <a:xfrm>
            <a:off x="812800" y="2286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tham gia tiết học  hôm nay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2971800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Phân môn: Đạo đức: Bài: Gọn gàng, ngăn nắp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 thực hiện: .................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Trường: ..................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1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Bọn nhỏ nên đứng dậy đi chỗ khác để các bạn dọn dẹp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1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"/>
          <p:cNvPicPr>
            <a:picLocks noChangeAspect="1"/>
          </p:cNvPicPr>
          <p:nvPr/>
        </p:nvPicPr>
        <p:blipFill>
          <a:blip r:embed="rId1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715260" y="223234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 </a:t>
            </a:r>
            <a:r>
              <a:rPr 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GỌN GÀNG, NGĂN NẮP</a:t>
            </a:r>
            <a:endParaRPr sz="40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hùy Dung – Em Ngoan Hơn Búp Bê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425825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gang,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227330" y="1429703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3011170" y="3039745"/>
            <a:ext cx="6047105" cy="2889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5763" y="1404938"/>
            <a:ext cx="2568575" cy="4206875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058834" y="2231120"/>
              <a:ext cx="1858335" cy="3013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dung ca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WPS Presentation</Application>
  <PresentationFormat/>
  <Paragraphs>40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Gill Sans MT</vt:lpstr>
      <vt:lpstr>Goudy Old Style</vt:lpstr>
      <vt:lpstr>Calibri</vt:lpstr>
      <vt:lpstr>Times New Roman</vt:lpstr>
      <vt:lpstr>Century Gothic</vt:lpstr>
      <vt:lpstr>+mn-lt</vt:lpstr>
      <vt:lpstr>Segoe Print</vt:lpstr>
      <vt:lpstr>等线</vt:lpstr>
      <vt:lpstr>Microsoft YaHei</vt:lpstr>
      <vt:lpstr>Arial Unicode MS</vt:lpstr>
      <vt:lpstr>Segoe UI</vt:lpstr>
      <vt:lpstr>Times New Roman</vt:lpstr>
      <vt:lpstr>Arial</vt:lpstr>
      <vt:lpstr>VNI-Avo</vt:lpstr>
      <vt:lpstr>ClassicFrameVTI</vt:lpstr>
      <vt:lpstr>Office Theme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ngoc</cp:lastModifiedBy>
  <cp:revision>2</cp:revision>
  <dcterms:created xsi:type="dcterms:W3CDTF">2020-08-10T03:18:16Z</dcterms:created>
  <dcterms:modified xsi:type="dcterms:W3CDTF">2020-09-01T13:31:05Z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